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32" r:id="rId4"/>
    <p:sldMasterId id="2147483872" r:id="rId5"/>
    <p:sldMasterId id="2147483727" r:id="rId6"/>
    <p:sldMasterId id="2147483844" r:id="rId7"/>
  </p:sldMasterIdLst>
  <p:notesMasterIdLst>
    <p:notesMasterId r:id="rId26"/>
  </p:notesMasterIdLst>
  <p:handoutMasterIdLst>
    <p:handoutMasterId r:id="rId27"/>
  </p:handoutMasterIdLst>
  <p:sldIdLst>
    <p:sldId id="314" r:id="rId8"/>
    <p:sldId id="490" r:id="rId9"/>
    <p:sldId id="491" r:id="rId10"/>
    <p:sldId id="316" r:id="rId11"/>
    <p:sldId id="505" r:id="rId12"/>
    <p:sldId id="492" r:id="rId13"/>
    <p:sldId id="506" r:id="rId14"/>
    <p:sldId id="507" r:id="rId15"/>
    <p:sldId id="495" r:id="rId16"/>
    <p:sldId id="497" r:id="rId17"/>
    <p:sldId id="508" r:id="rId18"/>
    <p:sldId id="498" r:id="rId19"/>
    <p:sldId id="509" r:id="rId20"/>
    <p:sldId id="499" r:id="rId21"/>
    <p:sldId id="500" r:id="rId22"/>
    <p:sldId id="501" r:id="rId23"/>
    <p:sldId id="502" r:id="rId24"/>
    <p:sldId id="504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67"/>
    <p:restoredTop sz="94655"/>
  </p:normalViewPr>
  <p:slideViewPr>
    <p:cSldViewPr snapToGrid="0" snapToObjects="1">
      <p:cViewPr varScale="1">
        <p:scale>
          <a:sx n="106" d="100"/>
          <a:sy n="106" d="100"/>
        </p:scale>
        <p:origin x="19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3" d="100"/>
          <a:sy n="103" d="100"/>
        </p:scale>
        <p:origin x="331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FFFB63C-883A-7BA8-A245-5757F09A32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65B16A-4400-9704-949B-A8851D946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00593-CB9E-C44B-9E49-3B9A05E44DCF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205C77-56E0-2AD5-E667-5F2CD59703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40E1D9-87F6-D2C5-0B1A-EB2691DCA9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43ACE-A6F2-3647-AF36-71D7CAE04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073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79C6B-F04C-8248-925D-8820A20A657E}" type="datetimeFigureOut">
              <a:rPr lang="fr-FR" smtClean="0"/>
              <a:t>21/03/2025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59546-56FB-E746-8D33-27DD3FD12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17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8;p13">
            <a:extLst>
              <a:ext uri="{FF2B5EF4-FFF2-40B4-BE49-F238E27FC236}">
                <a16:creationId xmlns:a16="http://schemas.microsoft.com/office/drawing/2014/main" id="{43B85E0E-E55D-AB0B-5C29-B0B970F0A7C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9;p13">
            <a:extLst>
              <a:ext uri="{FF2B5EF4-FFF2-40B4-BE49-F238E27FC236}">
                <a16:creationId xmlns:a16="http://schemas.microsoft.com/office/drawing/2014/main" id="{3F74D220-FC99-06AD-5981-0948E3B7389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6629"/>
          <a:stretch/>
        </p:blipFill>
        <p:spPr>
          <a:xfrm>
            <a:off x="0" y="1316247"/>
            <a:ext cx="12192000" cy="515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0;p13">
            <a:extLst>
              <a:ext uri="{FF2B5EF4-FFF2-40B4-BE49-F238E27FC236}">
                <a16:creationId xmlns:a16="http://schemas.microsoft.com/office/drawing/2014/main" id="{E92953F4-3346-D025-DF1E-F6A3875386D5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79449"/>
            <a:ext cx="3953359" cy="20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1;p13">
            <a:extLst>
              <a:ext uri="{FF2B5EF4-FFF2-40B4-BE49-F238E27FC236}">
                <a16:creationId xmlns:a16="http://schemas.microsoft.com/office/drawing/2014/main" id="{32E7188E-D208-1A60-B7DC-02A539F9ED83}"/>
              </a:ext>
            </a:extLst>
          </p:cNvPr>
          <p:cNvSpPr txBox="1"/>
          <p:nvPr userDrawn="1"/>
        </p:nvSpPr>
        <p:spPr>
          <a:xfrm>
            <a:off x="123925" y="5801580"/>
            <a:ext cx="2425600" cy="5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 dirty="0" err="1">
                <a:solidFill>
                  <a:schemeClr val="lt1"/>
                </a:solidFill>
              </a:rPr>
              <a:t>www.uliege.be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7C43DF4-228C-82B8-A275-E37C0A0A84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51754" y="214568"/>
            <a:ext cx="2787835" cy="100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9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57;p20">
            <a:extLst>
              <a:ext uri="{FF2B5EF4-FFF2-40B4-BE49-F238E27FC236}">
                <a16:creationId xmlns:a16="http://schemas.microsoft.com/office/drawing/2014/main" id="{5099593E-0AC6-DCD1-424E-A2F94962B60F}"/>
              </a:ext>
            </a:extLst>
          </p:cNvPr>
          <p:cNvCxnSpPr>
            <a:cxnSpLocks/>
          </p:cNvCxnSpPr>
          <p:nvPr userDrawn="1"/>
        </p:nvCxnSpPr>
        <p:spPr>
          <a:xfrm>
            <a:off x="587375" y="1043321"/>
            <a:ext cx="3577219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Espace réservé de l'élément multimédia 2">
            <a:extLst>
              <a:ext uri="{FF2B5EF4-FFF2-40B4-BE49-F238E27FC236}">
                <a16:creationId xmlns:a16="http://schemas.microsoft.com/office/drawing/2014/main" id="{28400122-6627-053A-1DF9-61C5208E1514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4000616" y="1811388"/>
            <a:ext cx="7365375" cy="42588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807F617-6EB9-3B7F-C7D1-F57871067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317106"/>
            <a:ext cx="3165475" cy="29765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>
              <a:defRPr sz="1200"/>
            </a:lvl2pPr>
            <a:lvl3pPr marL="914400" indent="0">
              <a:buNone/>
              <a:defRPr/>
            </a:lvl3pPr>
          </a:lstStyle>
          <a:p>
            <a:pPr lvl="0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</a:p>
          <a:p>
            <a:pPr lvl="0"/>
            <a:endParaRPr lang="fr-FR" dirty="0"/>
          </a:p>
          <a:p>
            <a:pPr lvl="1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</a:p>
          <a:p>
            <a:pPr lvl="1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  <a:br>
              <a:rPr lang="fr-FR" dirty="0"/>
            </a:br>
            <a:br>
              <a:rPr lang="fr-FR" dirty="0"/>
            </a:br>
            <a:endParaRPr lang="fr-FR" dirty="0"/>
          </a:p>
          <a:p>
            <a:pPr lvl="0"/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FEBCDBDD-17F4-2628-04EF-3BD4B8B27A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0500" y="1280162"/>
            <a:ext cx="5719572" cy="365754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 err="1"/>
              <a:t>www.monsite.com</a:t>
            </a:r>
            <a:endParaRPr lang="fr-FR" dirty="0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59AA939B-DE4C-82B5-5C6B-B9D970BC83C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730F8B86-B831-166F-CC0E-E22B6374ECA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84F37302-DA84-B12A-FCA2-4B0A611D4C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24" name="Titre 23">
            <a:extLst>
              <a:ext uri="{FF2B5EF4-FFF2-40B4-BE49-F238E27FC236}">
                <a16:creationId xmlns:a16="http://schemas.microsoft.com/office/drawing/2014/main" id="{EB191373-466A-E461-9752-6860A3472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6792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ne du tem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34675" y="3003882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4675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25" name="Espace réservé du texte 70">
            <a:extLst>
              <a:ext uri="{FF2B5EF4-FFF2-40B4-BE49-F238E27FC236}">
                <a16:creationId xmlns:a16="http://schemas.microsoft.com/office/drawing/2014/main" id="{4745B0A3-E24E-3741-4527-2A8F7CD266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15961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26" name="Espace réservé du texte 70">
            <a:extLst>
              <a:ext uri="{FF2B5EF4-FFF2-40B4-BE49-F238E27FC236}">
                <a16:creationId xmlns:a16="http://schemas.microsoft.com/office/drawing/2014/main" id="{C63762C1-52A9-53AB-3387-4A209C76E1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0111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27" name="Espace réservé du texte 70">
            <a:extLst>
              <a:ext uri="{FF2B5EF4-FFF2-40B4-BE49-F238E27FC236}">
                <a16:creationId xmlns:a16="http://schemas.microsoft.com/office/drawing/2014/main" id="{F83A912C-4338-3A34-A6EA-AEA709A52B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12544" y="3399072"/>
            <a:ext cx="1734124" cy="1782440"/>
          </a:xfrm>
        </p:spPr>
        <p:txBody>
          <a:bodyPr>
            <a:normAutofit/>
          </a:bodyPr>
          <a:lstStyle>
            <a:lvl1pPr marL="0" indent="0" algn="l">
              <a:buNone/>
              <a:defRPr sz="11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28" name="Google Shape;162;p20">
            <a:extLst>
              <a:ext uri="{FF2B5EF4-FFF2-40B4-BE49-F238E27FC236}">
                <a16:creationId xmlns:a16="http://schemas.microsoft.com/office/drawing/2014/main" id="{66DC8FEF-C585-64CB-7292-1BA1C45B3AC4}"/>
              </a:ext>
            </a:extLst>
          </p:cNvPr>
          <p:cNvSpPr/>
          <p:nvPr userDrawn="1"/>
        </p:nvSpPr>
        <p:spPr>
          <a:xfrm rot="5400000">
            <a:off x="1516084" y="3015081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62;p20">
            <a:extLst>
              <a:ext uri="{FF2B5EF4-FFF2-40B4-BE49-F238E27FC236}">
                <a16:creationId xmlns:a16="http://schemas.microsoft.com/office/drawing/2014/main" id="{55167C46-C434-5D0A-B70E-3FE8F9CC8929}"/>
              </a:ext>
            </a:extLst>
          </p:cNvPr>
          <p:cNvSpPr/>
          <p:nvPr userDrawn="1"/>
        </p:nvSpPr>
        <p:spPr>
          <a:xfrm rot="5400000">
            <a:off x="3769090" y="3015082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62;p20">
            <a:extLst>
              <a:ext uri="{FF2B5EF4-FFF2-40B4-BE49-F238E27FC236}">
                <a16:creationId xmlns:a16="http://schemas.microsoft.com/office/drawing/2014/main" id="{74618890-08F8-1E5F-8A4C-6ECD974E4C45}"/>
              </a:ext>
            </a:extLst>
          </p:cNvPr>
          <p:cNvSpPr/>
          <p:nvPr userDrawn="1"/>
        </p:nvSpPr>
        <p:spPr>
          <a:xfrm rot="5400000">
            <a:off x="6003242" y="3015083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62;p20">
            <a:extLst>
              <a:ext uri="{FF2B5EF4-FFF2-40B4-BE49-F238E27FC236}">
                <a16:creationId xmlns:a16="http://schemas.microsoft.com/office/drawing/2014/main" id="{BD71E214-B4A4-64E8-02EF-35410013D734}"/>
              </a:ext>
            </a:extLst>
          </p:cNvPr>
          <p:cNvSpPr/>
          <p:nvPr userDrawn="1"/>
        </p:nvSpPr>
        <p:spPr>
          <a:xfrm rot="5400000">
            <a:off x="8256248" y="3015084"/>
            <a:ext cx="166066" cy="14366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Espace réservé du texte 65">
            <a:extLst>
              <a:ext uri="{FF2B5EF4-FFF2-40B4-BE49-F238E27FC236}">
                <a16:creationId xmlns:a16="http://schemas.microsoft.com/office/drawing/2014/main" id="{EA8FACF4-7082-E50D-D8E2-FB46ACDBA7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06535" y="3003882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3" name="Espace réservé du texte 65">
            <a:extLst>
              <a:ext uri="{FF2B5EF4-FFF2-40B4-BE49-F238E27FC236}">
                <a16:creationId xmlns:a16="http://schemas.microsoft.com/office/drawing/2014/main" id="{6AB3265E-B392-6617-ED44-0BACED097B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0112" y="3003882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4" name="Espace réservé du texte 65">
            <a:extLst>
              <a:ext uri="{FF2B5EF4-FFF2-40B4-BE49-F238E27FC236}">
                <a16:creationId xmlns:a16="http://schemas.microsoft.com/office/drawing/2014/main" id="{3133932A-ED0F-9645-1182-09EA058CAE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03118" y="3013309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626375-BFD3-A5CD-8A01-A5D5E5D3CA72}"/>
              </a:ext>
            </a:extLst>
          </p:cNvPr>
          <p:cNvSpPr/>
          <p:nvPr userDrawn="1"/>
        </p:nvSpPr>
        <p:spPr>
          <a:xfrm>
            <a:off x="1527285" y="2259402"/>
            <a:ext cx="2253006" cy="4336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7941E0-033B-D8AD-806D-67CCBB8418EC}"/>
              </a:ext>
            </a:extLst>
          </p:cNvPr>
          <p:cNvSpPr/>
          <p:nvPr userDrawn="1"/>
        </p:nvSpPr>
        <p:spPr>
          <a:xfrm>
            <a:off x="3770865" y="2259402"/>
            <a:ext cx="2253006" cy="433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90542A-EE35-F17A-59CE-AC17E44B3F47}"/>
              </a:ext>
            </a:extLst>
          </p:cNvPr>
          <p:cNvSpPr/>
          <p:nvPr userDrawn="1"/>
        </p:nvSpPr>
        <p:spPr>
          <a:xfrm>
            <a:off x="6014444" y="2259402"/>
            <a:ext cx="2253006" cy="4336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35A0A6-CC51-D8AC-6BFA-15647E09D36B}"/>
              </a:ext>
            </a:extLst>
          </p:cNvPr>
          <p:cNvSpPr/>
          <p:nvPr userDrawn="1"/>
        </p:nvSpPr>
        <p:spPr>
          <a:xfrm>
            <a:off x="8267449" y="2259402"/>
            <a:ext cx="2253006" cy="433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space réservé du texte 65">
            <a:extLst>
              <a:ext uri="{FF2B5EF4-FFF2-40B4-BE49-F238E27FC236}">
                <a16:creationId xmlns:a16="http://schemas.microsoft.com/office/drawing/2014/main" id="{D34C0135-E9FA-AAC5-E787-7904B6A4C4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34675" y="2386390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2015</a:t>
            </a:r>
          </a:p>
        </p:txBody>
      </p:sp>
      <p:sp>
        <p:nvSpPr>
          <p:cNvPr id="40" name="Espace réservé du texte 65">
            <a:extLst>
              <a:ext uri="{FF2B5EF4-FFF2-40B4-BE49-F238E27FC236}">
                <a16:creationId xmlns:a16="http://schemas.microsoft.com/office/drawing/2014/main" id="{43F473FA-76AC-A0F8-251D-3DCD4DD4D0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97108" y="2386390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2019</a:t>
            </a:r>
          </a:p>
        </p:txBody>
      </p:sp>
      <p:sp>
        <p:nvSpPr>
          <p:cNvPr id="41" name="Espace réservé du texte 65">
            <a:extLst>
              <a:ext uri="{FF2B5EF4-FFF2-40B4-BE49-F238E27FC236}">
                <a16:creationId xmlns:a16="http://schemas.microsoft.com/office/drawing/2014/main" id="{5D973C1F-2CE8-D155-EB86-88FADBF9B36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1260" y="2386390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2020</a:t>
            </a:r>
          </a:p>
        </p:txBody>
      </p:sp>
      <p:sp>
        <p:nvSpPr>
          <p:cNvPr id="42" name="Espace réservé du texte 65">
            <a:extLst>
              <a:ext uri="{FF2B5EF4-FFF2-40B4-BE49-F238E27FC236}">
                <a16:creationId xmlns:a16="http://schemas.microsoft.com/office/drawing/2014/main" id="{250C6652-4ACB-F757-8FF1-742A37F56A6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84266" y="2395951"/>
            <a:ext cx="1734124" cy="385763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2022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A42DD6E-4BA0-CD9F-3ECF-EE334AB5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98230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ava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pour une image  59">
            <a:extLst>
              <a:ext uri="{FF2B5EF4-FFF2-40B4-BE49-F238E27FC236}">
                <a16:creationId xmlns:a16="http://schemas.microsoft.com/office/drawing/2014/main" id="{53613E78-1F36-616E-13E4-B62CDC9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0972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2" name="Espace réservé pour une image  59">
            <a:extLst>
              <a:ext uri="{FF2B5EF4-FFF2-40B4-BE49-F238E27FC236}">
                <a16:creationId xmlns:a16="http://schemas.microsoft.com/office/drawing/2014/main" id="{91AA8F7E-9E07-44D9-944C-BB5217742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50240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3" name="Espace réservé pour une image  59">
            <a:extLst>
              <a:ext uri="{FF2B5EF4-FFF2-40B4-BE49-F238E27FC236}">
                <a16:creationId xmlns:a16="http://schemas.microsoft.com/office/drawing/2014/main" id="{01144B97-310C-B1BE-BAC8-5E06A1D10F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5265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4" name="Espace réservé pour une image  59">
            <a:extLst>
              <a:ext uri="{FF2B5EF4-FFF2-40B4-BE49-F238E27FC236}">
                <a16:creationId xmlns:a16="http://schemas.microsoft.com/office/drawing/2014/main" id="{FC1B9F29-1806-28B4-124B-CE9C4CA1D2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0290" y="1888760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0972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7" name="Espace réservé du texte 65">
            <a:extLst>
              <a:ext uri="{FF2B5EF4-FFF2-40B4-BE49-F238E27FC236}">
                <a16:creationId xmlns:a16="http://schemas.microsoft.com/office/drawing/2014/main" id="{2B0580F0-E8DA-8FC9-96B5-D71238C77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0239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8" name="Espace réservé du texte 65">
            <a:extLst>
              <a:ext uri="{FF2B5EF4-FFF2-40B4-BE49-F238E27FC236}">
                <a16:creationId xmlns:a16="http://schemas.microsoft.com/office/drawing/2014/main" id="{3397217F-E6A0-30A8-0809-034CA9050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5264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9" name="Espace réservé du texte 65">
            <a:extLst>
              <a:ext uri="{FF2B5EF4-FFF2-40B4-BE49-F238E27FC236}">
                <a16:creationId xmlns:a16="http://schemas.microsoft.com/office/drawing/2014/main" id="{DCDDC540-A42E-C4B6-52DE-EA451641D0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6549" y="4081591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80971" y="4570549"/>
            <a:ext cx="1941514" cy="754036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2" name="Espace réservé du texte 70">
            <a:extLst>
              <a:ext uri="{FF2B5EF4-FFF2-40B4-BE49-F238E27FC236}">
                <a16:creationId xmlns:a16="http://schemas.microsoft.com/office/drawing/2014/main" id="{49E4CD64-5477-F6AF-158D-28FE7C355E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0238" y="4570547"/>
            <a:ext cx="1941513" cy="75403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3" name="Espace réservé du texte 70">
            <a:extLst>
              <a:ext uri="{FF2B5EF4-FFF2-40B4-BE49-F238E27FC236}">
                <a16:creationId xmlns:a16="http://schemas.microsoft.com/office/drawing/2014/main" id="{39757443-E4ED-7F2F-EA57-3BF61F47EA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5263" y="4570547"/>
            <a:ext cx="1941513" cy="75403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4" name="Espace réservé du texte 70">
            <a:extLst>
              <a:ext uri="{FF2B5EF4-FFF2-40B4-BE49-F238E27FC236}">
                <a16:creationId xmlns:a16="http://schemas.microsoft.com/office/drawing/2014/main" id="{F829E95B-5BC5-951C-DB19-95BE9696C7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6549" y="4570547"/>
            <a:ext cx="1941513" cy="75403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7" name="Espace réservé du texte 70">
            <a:extLst>
              <a:ext uri="{FF2B5EF4-FFF2-40B4-BE49-F238E27FC236}">
                <a16:creationId xmlns:a16="http://schemas.microsoft.com/office/drawing/2014/main" id="{9457CCB1-4331-C3D4-28D0-9FCDA4B1A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80971" y="5325368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8" name="Espace réservé du texte 70">
            <a:extLst>
              <a:ext uri="{FF2B5EF4-FFF2-40B4-BE49-F238E27FC236}">
                <a16:creationId xmlns:a16="http://schemas.microsoft.com/office/drawing/2014/main" id="{ABB12940-372E-6AE1-5946-3C5910E54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50238" y="5325368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9" name="Espace réservé du texte 70">
            <a:extLst>
              <a:ext uri="{FF2B5EF4-FFF2-40B4-BE49-F238E27FC236}">
                <a16:creationId xmlns:a16="http://schemas.microsoft.com/office/drawing/2014/main" id="{E9A8B5D7-9354-2195-D2C6-F0ADD6AC58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2098" y="5334925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0" name="Espace réservé du texte 70">
            <a:extLst>
              <a:ext uri="{FF2B5EF4-FFF2-40B4-BE49-F238E27FC236}">
                <a16:creationId xmlns:a16="http://schemas.microsoft.com/office/drawing/2014/main" id="{666A9F93-5B1C-F2E8-BB3C-A0BDC0F3D9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96548" y="5334925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91" name="Google Shape;157;p20">
            <a:extLst>
              <a:ext uri="{FF2B5EF4-FFF2-40B4-BE49-F238E27FC236}">
                <a16:creationId xmlns:a16="http://schemas.microsoft.com/office/drawing/2014/main" id="{B3846F5C-B184-73A5-127D-91290F644C55}"/>
              </a:ext>
            </a:extLst>
          </p:cNvPr>
          <p:cNvCxnSpPr>
            <a:cxnSpLocks/>
          </p:cNvCxnSpPr>
          <p:nvPr userDrawn="1"/>
        </p:nvCxnSpPr>
        <p:spPr>
          <a:xfrm>
            <a:off x="1680971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57;p20">
            <a:extLst>
              <a:ext uri="{FF2B5EF4-FFF2-40B4-BE49-F238E27FC236}">
                <a16:creationId xmlns:a16="http://schemas.microsoft.com/office/drawing/2014/main" id="{8E28DC86-D3EB-1A61-54BA-DDA273AC4C6E}"/>
              </a:ext>
            </a:extLst>
          </p:cNvPr>
          <p:cNvCxnSpPr>
            <a:cxnSpLocks/>
          </p:cNvCxnSpPr>
          <p:nvPr userDrawn="1"/>
        </p:nvCxnSpPr>
        <p:spPr>
          <a:xfrm>
            <a:off x="3933977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157;p20">
            <a:extLst>
              <a:ext uri="{FF2B5EF4-FFF2-40B4-BE49-F238E27FC236}">
                <a16:creationId xmlns:a16="http://schemas.microsoft.com/office/drawing/2014/main" id="{D1566A71-40F2-37ED-2197-832191E4EC47}"/>
              </a:ext>
            </a:extLst>
          </p:cNvPr>
          <p:cNvCxnSpPr>
            <a:cxnSpLocks/>
          </p:cNvCxnSpPr>
          <p:nvPr userDrawn="1"/>
        </p:nvCxnSpPr>
        <p:spPr>
          <a:xfrm>
            <a:off x="6196410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157;p20">
            <a:extLst>
              <a:ext uri="{FF2B5EF4-FFF2-40B4-BE49-F238E27FC236}">
                <a16:creationId xmlns:a16="http://schemas.microsoft.com/office/drawing/2014/main" id="{B2F3211F-D7E6-4FD2-B5F6-1552637DEAA9}"/>
              </a:ext>
            </a:extLst>
          </p:cNvPr>
          <p:cNvCxnSpPr>
            <a:cxnSpLocks/>
          </p:cNvCxnSpPr>
          <p:nvPr userDrawn="1"/>
        </p:nvCxnSpPr>
        <p:spPr>
          <a:xfrm>
            <a:off x="8477697" y="4467354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Titre 96">
            <a:extLst>
              <a:ext uri="{FF2B5EF4-FFF2-40B4-BE49-F238E27FC236}">
                <a16:creationId xmlns:a16="http://schemas.microsoft.com/office/drawing/2014/main" id="{F6171492-D192-3F77-DDFD-43B3BC4A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553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av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pour une image  59">
            <a:extLst>
              <a:ext uri="{FF2B5EF4-FFF2-40B4-BE49-F238E27FC236}">
                <a16:creationId xmlns:a16="http://schemas.microsoft.com/office/drawing/2014/main" id="{53613E78-1F36-616E-13E4-B62CDC9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40468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2" name="Espace réservé pour une image  59">
            <a:extLst>
              <a:ext uri="{FF2B5EF4-FFF2-40B4-BE49-F238E27FC236}">
                <a16:creationId xmlns:a16="http://schemas.microsoft.com/office/drawing/2014/main" id="{91AA8F7E-9E07-44D9-944C-BB5217742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09736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3" name="Espace réservé pour une image  59">
            <a:extLst>
              <a:ext uri="{FF2B5EF4-FFF2-40B4-BE49-F238E27FC236}">
                <a16:creationId xmlns:a16="http://schemas.microsoft.com/office/drawing/2014/main" id="{01144B97-310C-B1BE-BAC8-5E06A1D10F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4761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40468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7" name="Espace réservé du texte 65">
            <a:extLst>
              <a:ext uri="{FF2B5EF4-FFF2-40B4-BE49-F238E27FC236}">
                <a16:creationId xmlns:a16="http://schemas.microsoft.com/office/drawing/2014/main" id="{2B0580F0-E8DA-8FC9-96B5-D71238C77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9735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8" name="Espace réservé du texte 65">
            <a:extLst>
              <a:ext uri="{FF2B5EF4-FFF2-40B4-BE49-F238E27FC236}">
                <a16:creationId xmlns:a16="http://schemas.microsoft.com/office/drawing/2014/main" id="{3397217F-E6A0-30A8-0809-034CA9050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74760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40467" y="4551695"/>
            <a:ext cx="1941514" cy="754036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2" name="Espace réservé du texte 70">
            <a:extLst>
              <a:ext uri="{FF2B5EF4-FFF2-40B4-BE49-F238E27FC236}">
                <a16:creationId xmlns:a16="http://schemas.microsoft.com/office/drawing/2014/main" id="{49E4CD64-5477-F6AF-158D-28FE7C355E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9734" y="4551693"/>
            <a:ext cx="1941513" cy="75403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3" name="Espace réservé du texte 70">
            <a:extLst>
              <a:ext uri="{FF2B5EF4-FFF2-40B4-BE49-F238E27FC236}">
                <a16:creationId xmlns:a16="http://schemas.microsoft.com/office/drawing/2014/main" id="{39757443-E4ED-7F2F-EA57-3BF61F47EA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4759" y="4551693"/>
            <a:ext cx="1941513" cy="754038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7" name="Espace réservé du texte 70">
            <a:extLst>
              <a:ext uri="{FF2B5EF4-FFF2-40B4-BE49-F238E27FC236}">
                <a16:creationId xmlns:a16="http://schemas.microsoft.com/office/drawing/2014/main" id="{9457CCB1-4331-C3D4-28D0-9FCDA4B1A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40467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8" name="Espace réservé du texte 70">
            <a:extLst>
              <a:ext uri="{FF2B5EF4-FFF2-40B4-BE49-F238E27FC236}">
                <a16:creationId xmlns:a16="http://schemas.microsoft.com/office/drawing/2014/main" id="{ABB12940-372E-6AE1-5946-3C5910E54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09734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9" name="Espace réservé du texte 70">
            <a:extLst>
              <a:ext uri="{FF2B5EF4-FFF2-40B4-BE49-F238E27FC236}">
                <a16:creationId xmlns:a16="http://schemas.microsoft.com/office/drawing/2014/main" id="{E9A8B5D7-9354-2195-D2C6-F0ADD6AC58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81594" y="5316071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91" name="Google Shape;157;p20">
            <a:extLst>
              <a:ext uri="{FF2B5EF4-FFF2-40B4-BE49-F238E27FC236}">
                <a16:creationId xmlns:a16="http://schemas.microsoft.com/office/drawing/2014/main" id="{B3846F5C-B184-73A5-127D-91290F644C55}"/>
              </a:ext>
            </a:extLst>
          </p:cNvPr>
          <p:cNvCxnSpPr>
            <a:cxnSpLocks/>
          </p:cNvCxnSpPr>
          <p:nvPr userDrawn="1"/>
        </p:nvCxnSpPr>
        <p:spPr>
          <a:xfrm>
            <a:off x="2840467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57;p20">
            <a:extLst>
              <a:ext uri="{FF2B5EF4-FFF2-40B4-BE49-F238E27FC236}">
                <a16:creationId xmlns:a16="http://schemas.microsoft.com/office/drawing/2014/main" id="{8E28DC86-D3EB-1A61-54BA-DDA273AC4C6E}"/>
              </a:ext>
            </a:extLst>
          </p:cNvPr>
          <p:cNvCxnSpPr>
            <a:cxnSpLocks/>
          </p:cNvCxnSpPr>
          <p:nvPr userDrawn="1"/>
        </p:nvCxnSpPr>
        <p:spPr>
          <a:xfrm>
            <a:off x="5093473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157;p20">
            <a:extLst>
              <a:ext uri="{FF2B5EF4-FFF2-40B4-BE49-F238E27FC236}">
                <a16:creationId xmlns:a16="http://schemas.microsoft.com/office/drawing/2014/main" id="{D1566A71-40F2-37ED-2197-832191E4EC47}"/>
              </a:ext>
            </a:extLst>
          </p:cNvPr>
          <p:cNvCxnSpPr>
            <a:cxnSpLocks/>
          </p:cNvCxnSpPr>
          <p:nvPr userDrawn="1"/>
        </p:nvCxnSpPr>
        <p:spPr>
          <a:xfrm>
            <a:off x="7355906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D770E375-40A9-FE67-75A5-D5646390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8245539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716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e en av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ce réservé pour une image  59">
            <a:extLst>
              <a:ext uri="{FF2B5EF4-FFF2-40B4-BE49-F238E27FC236}">
                <a16:creationId xmlns:a16="http://schemas.microsoft.com/office/drawing/2014/main" id="{53613E78-1F36-616E-13E4-B62CDC9C3E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983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2" name="Espace réservé pour une image  59">
            <a:extLst>
              <a:ext uri="{FF2B5EF4-FFF2-40B4-BE49-F238E27FC236}">
                <a16:creationId xmlns:a16="http://schemas.microsoft.com/office/drawing/2014/main" id="{91AA8F7E-9E07-44D9-944C-BB52177422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0251" y="1869906"/>
            <a:ext cx="1941513" cy="18859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983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67" name="Espace réservé du texte 65">
            <a:extLst>
              <a:ext uri="{FF2B5EF4-FFF2-40B4-BE49-F238E27FC236}">
                <a16:creationId xmlns:a16="http://schemas.microsoft.com/office/drawing/2014/main" id="{2B0580F0-E8DA-8FC9-96B5-D71238C77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0250" y="4062737"/>
            <a:ext cx="1941513" cy="385763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00982" y="4551695"/>
            <a:ext cx="1941514" cy="754036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2" name="Espace réservé du texte 70">
            <a:extLst>
              <a:ext uri="{FF2B5EF4-FFF2-40B4-BE49-F238E27FC236}">
                <a16:creationId xmlns:a16="http://schemas.microsoft.com/office/drawing/2014/main" id="{49E4CD64-5477-F6AF-158D-28FE7C355E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249" y="4551693"/>
            <a:ext cx="1941513" cy="75403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consectetur</a:t>
            </a:r>
            <a:endParaRPr lang="fr-FR" dirty="0"/>
          </a:p>
        </p:txBody>
      </p:sp>
      <p:sp>
        <p:nvSpPr>
          <p:cNvPr id="77" name="Espace réservé du texte 70">
            <a:extLst>
              <a:ext uri="{FF2B5EF4-FFF2-40B4-BE49-F238E27FC236}">
                <a16:creationId xmlns:a16="http://schemas.microsoft.com/office/drawing/2014/main" id="{9457CCB1-4331-C3D4-28D0-9FCDA4B1A9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00982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78" name="Espace réservé du texte 70">
            <a:extLst>
              <a:ext uri="{FF2B5EF4-FFF2-40B4-BE49-F238E27FC236}">
                <a16:creationId xmlns:a16="http://schemas.microsoft.com/office/drawing/2014/main" id="{ABB12940-372E-6AE1-5946-3C5910E54E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0249" y="5306514"/>
            <a:ext cx="1941514" cy="35808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+123 456 789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91" name="Google Shape;157;p20">
            <a:extLst>
              <a:ext uri="{FF2B5EF4-FFF2-40B4-BE49-F238E27FC236}">
                <a16:creationId xmlns:a16="http://schemas.microsoft.com/office/drawing/2014/main" id="{B3846F5C-B184-73A5-127D-91290F644C55}"/>
              </a:ext>
            </a:extLst>
          </p:cNvPr>
          <p:cNvCxnSpPr>
            <a:cxnSpLocks/>
          </p:cNvCxnSpPr>
          <p:nvPr userDrawn="1"/>
        </p:nvCxnSpPr>
        <p:spPr>
          <a:xfrm>
            <a:off x="4000982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157;p20">
            <a:extLst>
              <a:ext uri="{FF2B5EF4-FFF2-40B4-BE49-F238E27FC236}">
                <a16:creationId xmlns:a16="http://schemas.microsoft.com/office/drawing/2014/main" id="{8E28DC86-D3EB-1A61-54BA-DDA273AC4C6E}"/>
              </a:ext>
            </a:extLst>
          </p:cNvPr>
          <p:cNvCxnSpPr>
            <a:cxnSpLocks/>
          </p:cNvCxnSpPr>
          <p:nvPr userDrawn="1"/>
        </p:nvCxnSpPr>
        <p:spPr>
          <a:xfrm>
            <a:off x="6253988" y="4448500"/>
            <a:ext cx="194151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D770E375-40A9-FE67-75A5-D56463906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8245539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4008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>
            <a:extLst>
              <a:ext uri="{FF2B5EF4-FFF2-40B4-BE49-F238E27FC236}">
                <a16:creationId xmlns:a16="http://schemas.microsoft.com/office/drawing/2014/main" id="{EE147119-CE5B-6FDD-B8AC-FC2646EB8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766" y="1280201"/>
            <a:ext cx="3714487" cy="45404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Wingdings" pitchFamily="2" charset="2"/>
              <a:buNone/>
              <a:defRPr sz="1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5CC99-9715-6FED-E3D3-4CAC710789D1}"/>
              </a:ext>
            </a:extLst>
          </p:cNvPr>
          <p:cNvSpPr>
            <a:spLocks noChangeAspect="1"/>
          </p:cNvSpPr>
          <p:nvPr userDrawn="1"/>
        </p:nvSpPr>
        <p:spPr>
          <a:xfrm>
            <a:off x="4985389" y="1650094"/>
            <a:ext cx="1922322" cy="1226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 descr="Monde contour">
            <a:extLst>
              <a:ext uri="{FF2B5EF4-FFF2-40B4-BE49-F238E27FC236}">
                <a16:creationId xmlns:a16="http://schemas.microsoft.com/office/drawing/2014/main" id="{9A6B0FC3-C3A1-E16A-9F0D-28163492D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8396" y="1842182"/>
            <a:ext cx="914401" cy="9144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795B94-7E81-4801-C592-573105EC1F26}"/>
              </a:ext>
            </a:extLst>
          </p:cNvPr>
          <p:cNvSpPr>
            <a:spLocks noChangeAspect="1"/>
          </p:cNvSpPr>
          <p:nvPr userDrawn="1"/>
        </p:nvSpPr>
        <p:spPr>
          <a:xfrm>
            <a:off x="6903961" y="1650093"/>
            <a:ext cx="1922322" cy="1226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F9F177-4F33-5048-2E9D-106CE77BC83B}"/>
              </a:ext>
            </a:extLst>
          </p:cNvPr>
          <p:cNvSpPr>
            <a:spLocks noChangeAspect="1"/>
          </p:cNvSpPr>
          <p:nvPr userDrawn="1"/>
        </p:nvSpPr>
        <p:spPr>
          <a:xfrm>
            <a:off x="8822533" y="1650090"/>
            <a:ext cx="1922322" cy="12261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Graphique 11" descr="Livre ouvert contour">
            <a:extLst>
              <a:ext uri="{FF2B5EF4-FFF2-40B4-BE49-F238E27FC236}">
                <a16:creationId xmlns:a16="http://schemas.microsoft.com/office/drawing/2014/main" id="{BE060D9E-4133-88B7-CFDB-2E448D3B2A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7923" y="1838810"/>
            <a:ext cx="914401" cy="9144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7E33129-B414-03A7-7C6E-9C94A72833C5}"/>
              </a:ext>
            </a:extLst>
          </p:cNvPr>
          <p:cNvSpPr>
            <a:spLocks noChangeAspect="1"/>
          </p:cNvSpPr>
          <p:nvPr userDrawn="1"/>
        </p:nvSpPr>
        <p:spPr>
          <a:xfrm>
            <a:off x="4985248" y="2876220"/>
            <a:ext cx="1922322" cy="12261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FB882A-4386-B81D-81C6-C27A7435D245}"/>
              </a:ext>
            </a:extLst>
          </p:cNvPr>
          <p:cNvSpPr>
            <a:spLocks noChangeAspect="1"/>
          </p:cNvSpPr>
          <p:nvPr userDrawn="1"/>
        </p:nvSpPr>
        <p:spPr>
          <a:xfrm>
            <a:off x="6903961" y="2876219"/>
            <a:ext cx="1922322" cy="1226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97FF0B-6FFD-009D-225F-4F80D2556AA7}"/>
              </a:ext>
            </a:extLst>
          </p:cNvPr>
          <p:cNvSpPr>
            <a:spLocks noChangeAspect="1"/>
          </p:cNvSpPr>
          <p:nvPr userDrawn="1"/>
        </p:nvSpPr>
        <p:spPr>
          <a:xfrm>
            <a:off x="8823598" y="2876219"/>
            <a:ext cx="1922322" cy="1226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21E193-879E-63BD-3DEC-14A555D7494D}"/>
              </a:ext>
            </a:extLst>
          </p:cNvPr>
          <p:cNvSpPr>
            <a:spLocks noChangeAspect="1"/>
          </p:cNvSpPr>
          <p:nvPr userDrawn="1"/>
        </p:nvSpPr>
        <p:spPr>
          <a:xfrm>
            <a:off x="4985998" y="4102347"/>
            <a:ext cx="1922322" cy="1226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359A95-C7E0-D7D3-BC49-34F32145DF4D}"/>
              </a:ext>
            </a:extLst>
          </p:cNvPr>
          <p:cNvSpPr>
            <a:spLocks noChangeAspect="1"/>
          </p:cNvSpPr>
          <p:nvPr userDrawn="1"/>
        </p:nvSpPr>
        <p:spPr>
          <a:xfrm>
            <a:off x="6904798" y="4102346"/>
            <a:ext cx="1922322" cy="1226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01649C-C954-C9C6-4E1D-320D8633F244}"/>
              </a:ext>
            </a:extLst>
          </p:cNvPr>
          <p:cNvSpPr>
            <a:spLocks noChangeAspect="1"/>
          </p:cNvSpPr>
          <p:nvPr userDrawn="1"/>
        </p:nvSpPr>
        <p:spPr>
          <a:xfrm>
            <a:off x="8823598" y="4102342"/>
            <a:ext cx="1922322" cy="12261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Graphique 23" descr="Toque d'étudiant contour">
            <a:extLst>
              <a:ext uri="{FF2B5EF4-FFF2-40B4-BE49-F238E27FC236}">
                <a16:creationId xmlns:a16="http://schemas.microsoft.com/office/drawing/2014/main" id="{FA4A1945-65B9-0519-DC5B-DC1B4F8B85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2714" y="3041636"/>
            <a:ext cx="914401" cy="914401"/>
          </a:xfrm>
          <a:prstGeom prst="rect">
            <a:avLst/>
          </a:prstGeom>
        </p:spPr>
      </p:pic>
      <p:pic>
        <p:nvPicPr>
          <p:cNvPr id="26" name="Graphique 25" descr="Mathématiques contour">
            <a:extLst>
              <a:ext uri="{FF2B5EF4-FFF2-40B4-BE49-F238E27FC236}">
                <a16:creationId xmlns:a16="http://schemas.microsoft.com/office/drawing/2014/main" id="{FF8554C1-534E-6D20-9842-85148CA0E2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37450" y="4249211"/>
            <a:ext cx="914401" cy="914401"/>
          </a:xfrm>
          <a:prstGeom prst="rect">
            <a:avLst/>
          </a:prstGeom>
        </p:spPr>
      </p:pic>
      <p:pic>
        <p:nvPicPr>
          <p:cNvPr id="28" name="Graphique 27" descr="Document contour">
            <a:extLst>
              <a:ext uri="{FF2B5EF4-FFF2-40B4-BE49-F238E27FC236}">
                <a16:creationId xmlns:a16="http://schemas.microsoft.com/office/drawing/2014/main" id="{CCAAC4F1-F6DC-908C-A8C3-6B0B98AFDD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07923" y="4225359"/>
            <a:ext cx="914401" cy="914401"/>
          </a:xfrm>
          <a:prstGeom prst="rect">
            <a:avLst/>
          </a:prstGeom>
        </p:spPr>
      </p:pic>
      <p:pic>
        <p:nvPicPr>
          <p:cNvPr id="30" name="Graphique 29" descr="Globe contour">
            <a:extLst>
              <a:ext uri="{FF2B5EF4-FFF2-40B4-BE49-F238E27FC236}">
                <a16:creationId xmlns:a16="http://schemas.microsoft.com/office/drawing/2014/main" id="{18D5B1A9-3199-FD89-F58B-49EB9EDED3E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07923" y="2999233"/>
            <a:ext cx="914401" cy="914401"/>
          </a:xfrm>
          <a:prstGeom prst="rect">
            <a:avLst/>
          </a:prstGeom>
        </p:spPr>
      </p:pic>
      <p:pic>
        <p:nvPicPr>
          <p:cNvPr id="32" name="Graphique 31" descr="Banque contour">
            <a:extLst>
              <a:ext uri="{FF2B5EF4-FFF2-40B4-BE49-F238E27FC236}">
                <a16:creationId xmlns:a16="http://schemas.microsoft.com/office/drawing/2014/main" id="{39146051-431E-0F5F-2981-378ACD8707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78396" y="3032085"/>
            <a:ext cx="914401" cy="914401"/>
          </a:xfrm>
          <a:prstGeom prst="rect">
            <a:avLst/>
          </a:prstGeom>
        </p:spPr>
      </p:pic>
      <p:sp>
        <p:nvSpPr>
          <p:cNvPr id="33" name="Google Shape;162;p20">
            <a:extLst>
              <a:ext uri="{FF2B5EF4-FFF2-40B4-BE49-F238E27FC236}">
                <a16:creationId xmlns:a16="http://schemas.microsoft.com/office/drawing/2014/main" id="{74AB8E63-1115-1984-EE0E-9B0E02C9F4A1}"/>
              </a:ext>
            </a:extLst>
          </p:cNvPr>
          <p:cNvSpPr/>
          <p:nvPr userDrawn="1"/>
        </p:nvSpPr>
        <p:spPr>
          <a:xfrm rot="5400000">
            <a:off x="4585961" y="4612463"/>
            <a:ext cx="280200" cy="2424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62;p20">
            <a:extLst>
              <a:ext uri="{FF2B5EF4-FFF2-40B4-BE49-F238E27FC236}">
                <a16:creationId xmlns:a16="http://schemas.microsoft.com/office/drawing/2014/main" id="{CF981088-F02F-110C-490A-02DC8E02DD6B}"/>
              </a:ext>
            </a:extLst>
          </p:cNvPr>
          <p:cNvSpPr/>
          <p:nvPr userDrawn="1"/>
        </p:nvSpPr>
        <p:spPr>
          <a:xfrm rot="16200000">
            <a:off x="10860475" y="2141958"/>
            <a:ext cx="280200" cy="242400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30E20D9F-A7B9-D3D8-7B1B-79D7AA4F494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8818927" y="1935390"/>
            <a:ext cx="1915112" cy="345517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5.710</a:t>
            </a:r>
          </a:p>
        </p:txBody>
      </p:sp>
      <p:sp>
        <p:nvSpPr>
          <p:cNvPr id="38" name="Espace réservé du texte 37">
            <a:extLst>
              <a:ext uri="{FF2B5EF4-FFF2-40B4-BE49-F238E27FC236}">
                <a16:creationId xmlns:a16="http://schemas.microsoft.com/office/drawing/2014/main" id="{09DBD60A-9E07-B777-4939-AB3C8EF5B0BD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8818926" y="2380111"/>
            <a:ext cx="1915112" cy="3254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Staff </a:t>
            </a:r>
            <a:r>
              <a:rPr lang="fr-FR" dirty="0" err="1"/>
              <a:t>members</a:t>
            </a:r>
            <a:endParaRPr lang="fr-FR" dirty="0"/>
          </a:p>
        </p:txBody>
      </p:sp>
      <p:sp>
        <p:nvSpPr>
          <p:cNvPr id="39" name="Espace réservé du texte 35">
            <a:extLst>
              <a:ext uri="{FF2B5EF4-FFF2-40B4-BE49-F238E27FC236}">
                <a16:creationId xmlns:a16="http://schemas.microsoft.com/office/drawing/2014/main" id="{76A1B18B-DF67-E16E-77FE-5BE3ADB3C25C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4991428" y="4390036"/>
            <a:ext cx="1902757" cy="345517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25.421</a:t>
            </a:r>
          </a:p>
        </p:txBody>
      </p:sp>
      <p:sp>
        <p:nvSpPr>
          <p:cNvPr id="40" name="Espace réservé du texte 37">
            <a:extLst>
              <a:ext uri="{FF2B5EF4-FFF2-40B4-BE49-F238E27FC236}">
                <a16:creationId xmlns:a16="http://schemas.microsoft.com/office/drawing/2014/main" id="{5A7313C0-8E73-AF11-17E9-FAC15EEAB16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4988996" y="4814322"/>
            <a:ext cx="1909567" cy="3254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Students</a:t>
            </a:r>
            <a:r>
              <a:rPr lang="fr-FR" dirty="0"/>
              <a:t> and</a:t>
            </a:r>
            <a:br>
              <a:rPr lang="fr-FR" dirty="0"/>
            </a:br>
            <a:r>
              <a:rPr lang="fr-FR" dirty="0"/>
              <a:t>PhD </a:t>
            </a:r>
            <a:r>
              <a:rPr lang="fr-FR" dirty="0" err="1"/>
              <a:t>students</a:t>
            </a:r>
            <a:endParaRPr lang="fr-FR" dirty="0"/>
          </a:p>
        </p:txBody>
      </p:sp>
      <p:cxnSp>
        <p:nvCxnSpPr>
          <p:cNvPr id="43" name="Google Shape;157;p20">
            <a:extLst>
              <a:ext uri="{FF2B5EF4-FFF2-40B4-BE49-F238E27FC236}">
                <a16:creationId xmlns:a16="http://schemas.microsoft.com/office/drawing/2014/main" id="{5D7952C8-6BAD-5F6D-097F-83CDE61962C2}"/>
              </a:ext>
            </a:extLst>
          </p:cNvPr>
          <p:cNvCxnSpPr>
            <a:cxnSpLocks/>
          </p:cNvCxnSpPr>
          <p:nvPr userDrawn="1"/>
        </p:nvCxnSpPr>
        <p:spPr>
          <a:xfrm>
            <a:off x="588297" y="1037356"/>
            <a:ext cx="3715956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6C8C81-1787-41BE-7F0B-44F900BA03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13FE74-C00D-BB39-4BF2-E32E38059E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D072F6-9924-94AC-BB3F-E8731245383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06ED03A-FBDB-778E-EB57-99CFEB6D4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2898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space réservé du texte 65">
            <a:extLst>
              <a:ext uri="{FF2B5EF4-FFF2-40B4-BE49-F238E27FC236}">
                <a16:creationId xmlns:a16="http://schemas.microsoft.com/office/drawing/2014/main" id="{6D13E604-96B8-45FB-625C-0344878E58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34675" y="4260645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1096430D-EB9C-B868-50F1-C80068C43B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4675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88" name="Espace réservé de la date 87">
            <a:extLst>
              <a:ext uri="{FF2B5EF4-FFF2-40B4-BE49-F238E27FC236}">
                <a16:creationId xmlns:a16="http://schemas.microsoft.com/office/drawing/2014/main" id="{5A0FAB28-817B-9A03-1EF9-0C99DF9F2540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89" name="Espace réservé du pied de page 88">
            <a:extLst>
              <a:ext uri="{FF2B5EF4-FFF2-40B4-BE49-F238E27FC236}">
                <a16:creationId xmlns:a16="http://schemas.microsoft.com/office/drawing/2014/main" id="{A2D84D0D-AFF6-D1AA-6A4F-4917EEA346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0" name="Espace réservé du numéro de diapositive 89">
            <a:extLst>
              <a:ext uri="{FF2B5EF4-FFF2-40B4-BE49-F238E27FC236}">
                <a16:creationId xmlns:a16="http://schemas.microsoft.com/office/drawing/2014/main" id="{7C12B2AA-349E-C63D-C5BE-0E745EB633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25" name="Espace réservé du texte 70">
            <a:extLst>
              <a:ext uri="{FF2B5EF4-FFF2-40B4-BE49-F238E27FC236}">
                <a16:creationId xmlns:a16="http://schemas.microsoft.com/office/drawing/2014/main" id="{4745B0A3-E24E-3741-4527-2A8F7CD266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15961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.</a:t>
            </a:r>
          </a:p>
        </p:txBody>
      </p:sp>
      <p:sp>
        <p:nvSpPr>
          <p:cNvPr id="26" name="Espace réservé du texte 70">
            <a:extLst>
              <a:ext uri="{FF2B5EF4-FFF2-40B4-BE49-F238E27FC236}">
                <a16:creationId xmlns:a16="http://schemas.microsoft.com/office/drawing/2014/main" id="{C63762C1-52A9-53AB-3387-4A209C76E1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50111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27" name="Espace réservé du texte 70">
            <a:extLst>
              <a:ext uri="{FF2B5EF4-FFF2-40B4-BE49-F238E27FC236}">
                <a16:creationId xmlns:a16="http://schemas.microsoft.com/office/drawing/2014/main" id="{F83A912C-4338-3A34-A6EA-AEA709A52B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97538" y="4655835"/>
            <a:ext cx="1734124" cy="1782440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</a:p>
        </p:txBody>
      </p:sp>
      <p:sp>
        <p:nvSpPr>
          <p:cNvPr id="32" name="Espace réservé du texte 65">
            <a:extLst>
              <a:ext uri="{FF2B5EF4-FFF2-40B4-BE49-F238E27FC236}">
                <a16:creationId xmlns:a16="http://schemas.microsoft.com/office/drawing/2014/main" id="{EA8FACF4-7082-E50D-D8E2-FB46ACDBA7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06535" y="4260645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3" name="Espace réservé du texte 65">
            <a:extLst>
              <a:ext uri="{FF2B5EF4-FFF2-40B4-BE49-F238E27FC236}">
                <a16:creationId xmlns:a16="http://schemas.microsoft.com/office/drawing/2014/main" id="{6AB3265E-B392-6617-ED44-0BACED097B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0112" y="4260645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4" name="Espace réservé du texte 65">
            <a:extLst>
              <a:ext uri="{FF2B5EF4-FFF2-40B4-BE49-F238E27FC236}">
                <a16:creationId xmlns:a16="http://schemas.microsoft.com/office/drawing/2014/main" id="{3133932A-ED0F-9645-1182-09EA058CAEE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03118" y="4270072"/>
            <a:ext cx="1734124" cy="385763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626375-BFD3-A5CD-8A01-A5D5E5D3CA72}"/>
              </a:ext>
            </a:extLst>
          </p:cNvPr>
          <p:cNvSpPr/>
          <p:nvPr userDrawn="1"/>
        </p:nvSpPr>
        <p:spPr>
          <a:xfrm rot="5400000">
            <a:off x="1883166" y="3582033"/>
            <a:ext cx="622540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07941E0-033B-D8AD-806D-67CCBB8418EC}"/>
              </a:ext>
            </a:extLst>
          </p:cNvPr>
          <p:cNvSpPr/>
          <p:nvPr userDrawn="1"/>
        </p:nvSpPr>
        <p:spPr>
          <a:xfrm rot="5400000">
            <a:off x="2055276" y="3482662"/>
            <a:ext cx="816055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90542A-EE35-F17A-59CE-AC17E44B3F47}"/>
              </a:ext>
            </a:extLst>
          </p:cNvPr>
          <p:cNvSpPr/>
          <p:nvPr userDrawn="1"/>
        </p:nvSpPr>
        <p:spPr>
          <a:xfrm rot="5400000">
            <a:off x="2071391" y="3238411"/>
            <a:ext cx="1304559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35A0A6-CC51-D8AC-6BFA-15647E09D36B}"/>
              </a:ext>
            </a:extLst>
          </p:cNvPr>
          <p:cNvSpPr/>
          <p:nvPr userDrawn="1"/>
        </p:nvSpPr>
        <p:spPr>
          <a:xfrm rot="5400000">
            <a:off x="2222427" y="3119771"/>
            <a:ext cx="1541839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A42DD6E-4BA0-CD9F-3ECF-EE334AB52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C13B8A-213D-77B6-7A13-181A00DE2623}"/>
              </a:ext>
            </a:extLst>
          </p:cNvPr>
          <p:cNvSpPr/>
          <p:nvPr userDrawn="1"/>
        </p:nvSpPr>
        <p:spPr>
          <a:xfrm rot="5400000">
            <a:off x="4130665" y="3582033"/>
            <a:ext cx="622540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DBC17C7-BD45-28EF-7A0C-EDDAB4294D33}"/>
              </a:ext>
            </a:extLst>
          </p:cNvPr>
          <p:cNvSpPr/>
          <p:nvPr userDrawn="1"/>
        </p:nvSpPr>
        <p:spPr>
          <a:xfrm rot="5400000">
            <a:off x="4168447" y="3348335"/>
            <a:ext cx="1084709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DDA95C4-6A86-9D01-FBE2-9D023C382D87}"/>
              </a:ext>
            </a:extLst>
          </p:cNvPr>
          <p:cNvSpPr/>
          <p:nvPr userDrawn="1"/>
        </p:nvSpPr>
        <p:spPr>
          <a:xfrm rot="5400000">
            <a:off x="4544317" y="3463838"/>
            <a:ext cx="853704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EC9977D-F7CB-35C5-C577-44233BF9DF85}"/>
              </a:ext>
            </a:extLst>
          </p:cNvPr>
          <p:cNvSpPr/>
          <p:nvPr userDrawn="1"/>
        </p:nvSpPr>
        <p:spPr>
          <a:xfrm rot="5400000">
            <a:off x="4588564" y="3238410"/>
            <a:ext cx="1304561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D73C61-634F-F068-F820-55AB7F001524}"/>
              </a:ext>
            </a:extLst>
          </p:cNvPr>
          <p:cNvSpPr/>
          <p:nvPr userDrawn="1"/>
        </p:nvSpPr>
        <p:spPr>
          <a:xfrm rot="5400000">
            <a:off x="6078396" y="3272640"/>
            <a:ext cx="1241326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F572892-B0DB-7CCF-869B-A1828F743864}"/>
              </a:ext>
            </a:extLst>
          </p:cNvPr>
          <p:cNvSpPr/>
          <p:nvPr userDrawn="1"/>
        </p:nvSpPr>
        <p:spPr>
          <a:xfrm rot="5400000">
            <a:off x="6719141" y="3641905"/>
            <a:ext cx="497568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92EBEE-2D55-61AD-A917-68A9AF011403}"/>
              </a:ext>
            </a:extLst>
          </p:cNvPr>
          <p:cNvSpPr/>
          <p:nvPr userDrawn="1"/>
        </p:nvSpPr>
        <p:spPr>
          <a:xfrm rot="5400000">
            <a:off x="6851975" y="3514372"/>
            <a:ext cx="752636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4DDFB88-474B-CAED-E663-C4ACAEEB63A3}"/>
              </a:ext>
            </a:extLst>
          </p:cNvPr>
          <p:cNvSpPr/>
          <p:nvPr userDrawn="1"/>
        </p:nvSpPr>
        <p:spPr>
          <a:xfrm rot="5400000">
            <a:off x="6955613" y="3348336"/>
            <a:ext cx="1084709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F4F689-80C8-49D9-931F-350A12D72773}"/>
              </a:ext>
            </a:extLst>
          </p:cNvPr>
          <p:cNvSpPr/>
          <p:nvPr userDrawn="1"/>
        </p:nvSpPr>
        <p:spPr>
          <a:xfrm rot="5400000">
            <a:off x="8758489" y="3700421"/>
            <a:ext cx="385763" cy="269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8D64C5B-5B72-FC40-3C20-68569A3C6254}"/>
              </a:ext>
            </a:extLst>
          </p:cNvPr>
          <p:cNvSpPr/>
          <p:nvPr userDrawn="1"/>
        </p:nvSpPr>
        <p:spPr>
          <a:xfrm rot="5400000">
            <a:off x="8910274" y="3580727"/>
            <a:ext cx="619925" cy="2690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D17AD22-4CA9-B8DA-0C12-3EF00EE9696B}"/>
              </a:ext>
            </a:extLst>
          </p:cNvPr>
          <p:cNvSpPr/>
          <p:nvPr userDrawn="1"/>
        </p:nvSpPr>
        <p:spPr>
          <a:xfrm rot="5400000">
            <a:off x="9015253" y="3425339"/>
            <a:ext cx="930703" cy="2690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2C9E9DA-37F8-1FDC-4175-C0923FE86F93}"/>
              </a:ext>
            </a:extLst>
          </p:cNvPr>
          <p:cNvSpPr/>
          <p:nvPr userDrawn="1"/>
        </p:nvSpPr>
        <p:spPr>
          <a:xfrm rot="5400000">
            <a:off x="9207925" y="3348336"/>
            <a:ext cx="1084709" cy="269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250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05F5-DF63-5C4C-BA36-0A550739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1773043"/>
            <a:ext cx="6104959" cy="4500757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A2CFD0-D9DE-BB10-FEED-3E4AE00B9793}"/>
              </a:ext>
            </a:extLst>
          </p:cNvPr>
          <p:cNvSpPr txBox="1"/>
          <p:nvPr userDrawn="1"/>
        </p:nvSpPr>
        <p:spPr>
          <a:xfrm>
            <a:off x="294290" y="6421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4EADBC-B6A2-70DA-D605-25A7BDDEA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7609-F87E-5348-B15E-2C77BD1EE49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E3573B8-7320-5036-4D61-777146D1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393512A-FBBB-6C7C-953D-8A236385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15" name="Google Shape;157;p20">
            <a:extLst>
              <a:ext uri="{FF2B5EF4-FFF2-40B4-BE49-F238E27FC236}">
                <a16:creationId xmlns:a16="http://schemas.microsoft.com/office/drawing/2014/main" id="{5B8BDEC8-A9F5-A7DB-08D2-4CC01B54EC8D}"/>
              </a:ext>
            </a:extLst>
          </p:cNvPr>
          <p:cNvCxnSpPr>
            <a:cxnSpLocks/>
          </p:cNvCxnSpPr>
          <p:nvPr userDrawn="1"/>
        </p:nvCxnSpPr>
        <p:spPr>
          <a:xfrm>
            <a:off x="4318416" y="1737360"/>
            <a:ext cx="0" cy="453644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CD0A4AD0-ECD9-A688-D217-46C8206E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1851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riangulaire +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05F5-DF63-5C4C-BA36-0A550739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1773043"/>
            <a:ext cx="6104959" cy="4500757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55D04F7-8C52-0942-8A34-6B994C5C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093" y="508001"/>
            <a:ext cx="6104951" cy="110056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A2CFD0-D9DE-BB10-FEED-3E4AE00B9793}"/>
              </a:ext>
            </a:extLst>
          </p:cNvPr>
          <p:cNvSpPr txBox="1"/>
          <p:nvPr userDrawn="1"/>
        </p:nvSpPr>
        <p:spPr>
          <a:xfrm>
            <a:off x="294290" y="6421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15" name="Google Shape;157;p20">
            <a:extLst>
              <a:ext uri="{FF2B5EF4-FFF2-40B4-BE49-F238E27FC236}">
                <a16:creationId xmlns:a16="http://schemas.microsoft.com/office/drawing/2014/main" id="{5B8BDEC8-A9F5-A7DB-08D2-4CC01B54EC8D}"/>
              </a:ext>
            </a:extLst>
          </p:cNvPr>
          <p:cNvCxnSpPr>
            <a:cxnSpLocks/>
          </p:cNvCxnSpPr>
          <p:nvPr userDrawn="1"/>
        </p:nvCxnSpPr>
        <p:spPr>
          <a:xfrm>
            <a:off x="4318416" y="1737360"/>
            <a:ext cx="0" cy="453644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Espace réservé pour une image  34">
            <a:extLst>
              <a:ext uri="{FF2B5EF4-FFF2-40B4-BE49-F238E27FC236}">
                <a16:creationId xmlns:a16="http://schemas.microsoft.com/office/drawing/2014/main" id="{84D32F74-0A3E-8FE5-EEB6-0E41C176E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2991" y="-95124"/>
            <a:ext cx="4387787" cy="4971923"/>
          </a:xfrm>
          <a:custGeom>
            <a:avLst/>
            <a:gdLst>
              <a:gd name="connsiteX0" fmla="*/ 0 w 2217390"/>
              <a:gd name="connsiteY0" fmla="*/ 2614311 h 2614311"/>
              <a:gd name="connsiteX1" fmla="*/ 0 w 2217390"/>
              <a:gd name="connsiteY1" fmla="*/ 0 h 2614311"/>
              <a:gd name="connsiteX2" fmla="*/ 2217390 w 2217390"/>
              <a:gd name="connsiteY2" fmla="*/ 2614311 h 2614311"/>
              <a:gd name="connsiteX3" fmla="*/ 0 w 2217390"/>
              <a:gd name="connsiteY3" fmla="*/ 2614311 h 2614311"/>
              <a:gd name="connsiteX0" fmla="*/ 0 w 2217390"/>
              <a:gd name="connsiteY0" fmla="*/ 2583831 h 2583831"/>
              <a:gd name="connsiteX1" fmla="*/ 2194560 w 2217390"/>
              <a:gd name="connsiteY1" fmla="*/ 0 h 2583831"/>
              <a:gd name="connsiteX2" fmla="*/ 2217390 w 2217390"/>
              <a:gd name="connsiteY2" fmla="*/ 2583831 h 2583831"/>
              <a:gd name="connsiteX3" fmla="*/ 0 w 2217390"/>
              <a:gd name="connsiteY3" fmla="*/ 2583831 h 2583831"/>
              <a:gd name="connsiteX0" fmla="*/ 0 w 2197070"/>
              <a:gd name="connsiteY0" fmla="*/ 1283351 h 2583831"/>
              <a:gd name="connsiteX1" fmla="*/ 2174240 w 2197070"/>
              <a:gd name="connsiteY1" fmla="*/ 0 h 2583831"/>
              <a:gd name="connsiteX2" fmla="*/ 2197070 w 2197070"/>
              <a:gd name="connsiteY2" fmla="*/ 2583831 h 2583831"/>
              <a:gd name="connsiteX3" fmla="*/ 0 w 2197070"/>
              <a:gd name="connsiteY3" fmla="*/ 1283351 h 2583831"/>
              <a:gd name="connsiteX0" fmla="*/ 0 w 2227550"/>
              <a:gd name="connsiteY0" fmla="*/ 1273191 h 2583831"/>
              <a:gd name="connsiteX1" fmla="*/ 2204720 w 2227550"/>
              <a:gd name="connsiteY1" fmla="*/ 0 h 2583831"/>
              <a:gd name="connsiteX2" fmla="*/ 2227550 w 2227550"/>
              <a:gd name="connsiteY2" fmla="*/ 2583831 h 2583831"/>
              <a:gd name="connsiteX3" fmla="*/ 0 w 2227550"/>
              <a:gd name="connsiteY3" fmla="*/ 1273191 h 2583831"/>
              <a:gd name="connsiteX0" fmla="*/ 10268 w 2214988"/>
              <a:gd name="connsiteY0" fmla="*/ 1273191 h 2633948"/>
              <a:gd name="connsiteX1" fmla="*/ 2214988 w 2214988"/>
              <a:gd name="connsiteY1" fmla="*/ 0 h 2633948"/>
              <a:gd name="connsiteX2" fmla="*/ 0 w 2214988"/>
              <a:gd name="connsiteY2" fmla="*/ 2633948 h 2633948"/>
              <a:gd name="connsiteX3" fmla="*/ 10268 w 2214988"/>
              <a:gd name="connsiteY3" fmla="*/ 1273191 h 2633948"/>
              <a:gd name="connsiteX0" fmla="*/ 445 w 2226128"/>
              <a:gd name="connsiteY0" fmla="*/ 0 h 2663810"/>
              <a:gd name="connsiteX1" fmla="*/ 2226128 w 2226128"/>
              <a:gd name="connsiteY1" fmla="*/ 29862 h 2663810"/>
              <a:gd name="connsiteX2" fmla="*/ 11140 w 2226128"/>
              <a:gd name="connsiteY2" fmla="*/ 2663810 h 2663810"/>
              <a:gd name="connsiteX3" fmla="*/ 445 w 2226128"/>
              <a:gd name="connsiteY3" fmla="*/ 0 h 2663810"/>
              <a:gd name="connsiteX0" fmla="*/ 10268 w 2235951"/>
              <a:gd name="connsiteY0" fmla="*/ 0 h 2691653"/>
              <a:gd name="connsiteX1" fmla="*/ 2235951 w 2235951"/>
              <a:gd name="connsiteY1" fmla="*/ 29862 h 2691653"/>
              <a:gd name="connsiteX2" fmla="*/ 0 w 2235951"/>
              <a:gd name="connsiteY2" fmla="*/ 2691653 h 2691653"/>
              <a:gd name="connsiteX3" fmla="*/ 10268 w 2235951"/>
              <a:gd name="connsiteY3" fmla="*/ 0 h 2691653"/>
              <a:gd name="connsiteX0" fmla="*/ 10268 w 2272637"/>
              <a:gd name="connsiteY0" fmla="*/ 20255 h 2711908"/>
              <a:gd name="connsiteX1" fmla="*/ 2272637 w 2272637"/>
              <a:gd name="connsiteY1" fmla="*/ 0 h 2711908"/>
              <a:gd name="connsiteX2" fmla="*/ 0 w 2272637"/>
              <a:gd name="connsiteY2" fmla="*/ 2711908 h 2711908"/>
              <a:gd name="connsiteX3" fmla="*/ 10268 w 2272637"/>
              <a:gd name="connsiteY3" fmla="*/ 20255 h 2711908"/>
              <a:gd name="connsiteX0" fmla="*/ 10268 w 2272637"/>
              <a:gd name="connsiteY0" fmla="*/ 0 h 2713927"/>
              <a:gd name="connsiteX1" fmla="*/ 2272637 w 2272637"/>
              <a:gd name="connsiteY1" fmla="*/ 2019 h 2713927"/>
              <a:gd name="connsiteX2" fmla="*/ 0 w 2272637"/>
              <a:gd name="connsiteY2" fmla="*/ 2713927 h 2713927"/>
              <a:gd name="connsiteX3" fmla="*/ 10268 w 2272637"/>
              <a:gd name="connsiteY3" fmla="*/ 0 h 2713927"/>
              <a:gd name="connsiteX0" fmla="*/ 965 w 2263334"/>
              <a:gd name="connsiteY0" fmla="*/ 0 h 2725064"/>
              <a:gd name="connsiteX1" fmla="*/ 2263334 w 2263334"/>
              <a:gd name="connsiteY1" fmla="*/ 2019 h 2725064"/>
              <a:gd name="connsiteX2" fmla="*/ 1179 w 2263334"/>
              <a:gd name="connsiteY2" fmla="*/ 2725064 h 2725064"/>
              <a:gd name="connsiteX3" fmla="*/ 965 w 2263334"/>
              <a:gd name="connsiteY3" fmla="*/ 0 h 27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334" h="2725064">
                <a:moveTo>
                  <a:pt x="965" y="0"/>
                </a:moveTo>
                <a:lnTo>
                  <a:pt x="2263334" y="2019"/>
                </a:lnTo>
                <a:lnTo>
                  <a:pt x="1179" y="2725064"/>
                </a:lnTo>
                <a:cubicBezTo>
                  <a:pt x="4602" y="2271478"/>
                  <a:pt x="-2458" y="453586"/>
                  <a:pt x="965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AFF8FD-CDF9-BF9C-5170-997B58AA6E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867609-F87E-5348-B15E-2C77BD1EE49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8E731D-BEC6-2C2A-B00C-5BCF5275C1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8671781-FE5D-FC4F-919A-C5A674B804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CFB747-031D-3A2E-4862-A9E5CA0B72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096" y="455612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0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triangulaire + TO - Pied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05F5-DF63-5C4C-BA36-0A550739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093" y="1773043"/>
            <a:ext cx="6104959" cy="4500757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55D04F7-8C52-0942-8A34-6B994C5C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093" y="508001"/>
            <a:ext cx="6104951" cy="110056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A2CFD0-D9DE-BB10-FEED-3E4AE00B9793}"/>
              </a:ext>
            </a:extLst>
          </p:cNvPr>
          <p:cNvSpPr txBox="1"/>
          <p:nvPr userDrawn="1"/>
        </p:nvSpPr>
        <p:spPr>
          <a:xfrm>
            <a:off x="294290" y="6421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cxnSp>
        <p:nvCxnSpPr>
          <p:cNvPr id="15" name="Google Shape;157;p20">
            <a:extLst>
              <a:ext uri="{FF2B5EF4-FFF2-40B4-BE49-F238E27FC236}">
                <a16:creationId xmlns:a16="http://schemas.microsoft.com/office/drawing/2014/main" id="{5B8BDEC8-A9F5-A7DB-08D2-4CC01B54EC8D}"/>
              </a:ext>
            </a:extLst>
          </p:cNvPr>
          <p:cNvCxnSpPr>
            <a:cxnSpLocks/>
          </p:cNvCxnSpPr>
          <p:nvPr userDrawn="1"/>
        </p:nvCxnSpPr>
        <p:spPr>
          <a:xfrm>
            <a:off x="4318416" y="1737360"/>
            <a:ext cx="0" cy="453644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Espace réservé pour une image  34">
            <a:extLst>
              <a:ext uri="{FF2B5EF4-FFF2-40B4-BE49-F238E27FC236}">
                <a16:creationId xmlns:a16="http://schemas.microsoft.com/office/drawing/2014/main" id="{84D32F74-0A3E-8FE5-EEB6-0E41C176E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2991" y="-95124"/>
            <a:ext cx="4387787" cy="4971923"/>
          </a:xfrm>
          <a:custGeom>
            <a:avLst/>
            <a:gdLst>
              <a:gd name="connsiteX0" fmla="*/ 0 w 2217390"/>
              <a:gd name="connsiteY0" fmla="*/ 2614311 h 2614311"/>
              <a:gd name="connsiteX1" fmla="*/ 0 w 2217390"/>
              <a:gd name="connsiteY1" fmla="*/ 0 h 2614311"/>
              <a:gd name="connsiteX2" fmla="*/ 2217390 w 2217390"/>
              <a:gd name="connsiteY2" fmla="*/ 2614311 h 2614311"/>
              <a:gd name="connsiteX3" fmla="*/ 0 w 2217390"/>
              <a:gd name="connsiteY3" fmla="*/ 2614311 h 2614311"/>
              <a:gd name="connsiteX0" fmla="*/ 0 w 2217390"/>
              <a:gd name="connsiteY0" fmla="*/ 2583831 h 2583831"/>
              <a:gd name="connsiteX1" fmla="*/ 2194560 w 2217390"/>
              <a:gd name="connsiteY1" fmla="*/ 0 h 2583831"/>
              <a:gd name="connsiteX2" fmla="*/ 2217390 w 2217390"/>
              <a:gd name="connsiteY2" fmla="*/ 2583831 h 2583831"/>
              <a:gd name="connsiteX3" fmla="*/ 0 w 2217390"/>
              <a:gd name="connsiteY3" fmla="*/ 2583831 h 2583831"/>
              <a:gd name="connsiteX0" fmla="*/ 0 w 2197070"/>
              <a:gd name="connsiteY0" fmla="*/ 1283351 h 2583831"/>
              <a:gd name="connsiteX1" fmla="*/ 2174240 w 2197070"/>
              <a:gd name="connsiteY1" fmla="*/ 0 h 2583831"/>
              <a:gd name="connsiteX2" fmla="*/ 2197070 w 2197070"/>
              <a:gd name="connsiteY2" fmla="*/ 2583831 h 2583831"/>
              <a:gd name="connsiteX3" fmla="*/ 0 w 2197070"/>
              <a:gd name="connsiteY3" fmla="*/ 1283351 h 2583831"/>
              <a:gd name="connsiteX0" fmla="*/ 0 w 2227550"/>
              <a:gd name="connsiteY0" fmla="*/ 1273191 h 2583831"/>
              <a:gd name="connsiteX1" fmla="*/ 2204720 w 2227550"/>
              <a:gd name="connsiteY1" fmla="*/ 0 h 2583831"/>
              <a:gd name="connsiteX2" fmla="*/ 2227550 w 2227550"/>
              <a:gd name="connsiteY2" fmla="*/ 2583831 h 2583831"/>
              <a:gd name="connsiteX3" fmla="*/ 0 w 2227550"/>
              <a:gd name="connsiteY3" fmla="*/ 1273191 h 2583831"/>
              <a:gd name="connsiteX0" fmla="*/ 10268 w 2214988"/>
              <a:gd name="connsiteY0" fmla="*/ 1273191 h 2633948"/>
              <a:gd name="connsiteX1" fmla="*/ 2214988 w 2214988"/>
              <a:gd name="connsiteY1" fmla="*/ 0 h 2633948"/>
              <a:gd name="connsiteX2" fmla="*/ 0 w 2214988"/>
              <a:gd name="connsiteY2" fmla="*/ 2633948 h 2633948"/>
              <a:gd name="connsiteX3" fmla="*/ 10268 w 2214988"/>
              <a:gd name="connsiteY3" fmla="*/ 1273191 h 2633948"/>
              <a:gd name="connsiteX0" fmla="*/ 445 w 2226128"/>
              <a:gd name="connsiteY0" fmla="*/ 0 h 2663810"/>
              <a:gd name="connsiteX1" fmla="*/ 2226128 w 2226128"/>
              <a:gd name="connsiteY1" fmla="*/ 29862 h 2663810"/>
              <a:gd name="connsiteX2" fmla="*/ 11140 w 2226128"/>
              <a:gd name="connsiteY2" fmla="*/ 2663810 h 2663810"/>
              <a:gd name="connsiteX3" fmla="*/ 445 w 2226128"/>
              <a:gd name="connsiteY3" fmla="*/ 0 h 2663810"/>
              <a:gd name="connsiteX0" fmla="*/ 10268 w 2235951"/>
              <a:gd name="connsiteY0" fmla="*/ 0 h 2691653"/>
              <a:gd name="connsiteX1" fmla="*/ 2235951 w 2235951"/>
              <a:gd name="connsiteY1" fmla="*/ 29862 h 2691653"/>
              <a:gd name="connsiteX2" fmla="*/ 0 w 2235951"/>
              <a:gd name="connsiteY2" fmla="*/ 2691653 h 2691653"/>
              <a:gd name="connsiteX3" fmla="*/ 10268 w 2235951"/>
              <a:gd name="connsiteY3" fmla="*/ 0 h 2691653"/>
              <a:gd name="connsiteX0" fmla="*/ 10268 w 2272637"/>
              <a:gd name="connsiteY0" fmla="*/ 20255 h 2711908"/>
              <a:gd name="connsiteX1" fmla="*/ 2272637 w 2272637"/>
              <a:gd name="connsiteY1" fmla="*/ 0 h 2711908"/>
              <a:gd name="connsiteX2" fmla="*/ 0 w 2272637"/>
              <a:gd name="connsiteY2" fmla="*/ 2711908 h 2711908"/>
              <a:gd name="connsiteX3" fmla="*/ 10268 w 2272637"/>
              <a:gd name="connsiteY3" fmla="*/ 20255 h 2711908"/>
              <a:gd name="connsiteX0" fmla="*/ 10268 w 2272637"/>
              <a:gd name="connsiteY0" fmla="*/ 0 h 2713927"/>
              <a:gd name="connsiteX1" fmla="*/ 2272637 w 2272637"/>
              <a:gd name="connsiteY1" fmla="*/ 2019 h 2713927"/>
              <a:gd name="connsiteX2" fmla="*/ 0 w 2272637"/>
              <a:gd name="connsiteY2" fmla="*/ 2713927 h 2713927"/>
              <a:gd name="connsiteX3" fmla="*/ 10268 w 2272637"/>
              <a:gd name="connsiteY3" fmla="*/ 0 h 2713927"/>
              <a:gd name="connsiteX0" fmla="*/ 965 w 2263334"/>
              <a:gd name="connsiteY0" fmla="*/ 0 h 2725064"/>
              <a:gd name="connsiteX1" fmla="*/ 2263334 w 2263334"/>
              <a:gd name="connsiteY1" fmla="*/ 2019 h 2725064"/>
              <a:gd name="connsiteX2" fmla="*/ 1179 w 2263334"/>
              <a:gd name="connsiteY2" fmla="*/ 2725064 h 2725064"/>
              <a:gd name="connsiteX3" fmla="*/ 965 w 2263334"/>
              <a:gd name="connsiteY3" fmla="*/ 0 h 272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334" h="2725064">
                <a:moveTo>
                  <a:pt x="965" y="0"/>
                </a:moveTo>
                <a:lnTo>
                  <a:pt x="2263334" y="2019"/>
                </a:lnTo>
                <a:lnTo>
                  <a:pt x="1179" y="2725064"/>
                </a:lnTo>
                <a:cubicBezTo>
                  <a:pt x="4602" y="2271478"/>
                  <a:pt x="-2458" y="453586"/>
                  <a:pt x="965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A736ED-7685-55A8-3319-71FDF3898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096" y="455612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8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g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F7355-BD92-1F7A-C836-3BA82519A542}"/>
              </a:ext>
            </a:extLst>
          </p:cNvPr>
          <p:cNvSpPr/>
          <p:nvPr userDrawn="1"/>
        </p:nvSpPr>
        <p:spPr>
          <a:xfrm>
            <a:off x="0" y="2173357"/>
            <a:ext cx="6773452" cy="4808388"/>
          </a:xfrm>
          <a:custGeom>
            <a:avLst/>
            <a:gdLst>
              <a:gd name="connsiteX0" fmla="*/ 0 w 6773452"/>
              <a:gd name="connsiteY0" fmla="*/ 0 h 4808388"/>
              <a:gd name="connsiteX1" fmla="*/ 6773452 w 6773452"/>
              <a:gd name="connsiteY1" fmla="*/ 0 h 4808388"/>
              <a:gd name="connsiteX2" fmla="*/ 6773452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  <a:gd name="connsiteX0" fmla="*/ 0 w 6773452"/>
              <a:gd name="connsiteY0" fmla="*/ 0 h 4808388"/>
              <a:gd name="connsiteX1" fmla="*/ 6773452 w 6773452"/>
              <a:gd name="connsiteY1" fmla="*/ 3511826 h 4808388"/>
              <a:gd name="connsiteX2" fmla="*/ 6773452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  <a:gd name="connsiteX0" fmla="*/ 0 w 6773452"/>
              <a:gd name="connsiteY0" fmla="*/ 0 h 4808388"/>
              <a:gd name="connsiteX1" fmla="*/ 6760200 w 6773452"/>
              <a:gd name="connsiteY1" fmla="*/ 4200939 h 4808388"/>
              <a:gd name="connsiteX2" fmla="*/ 6773452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  <a:gd name="connsiteX0" fmla="*/ 0 w 6773452"/>
              <a:gd name="connsiteY0" fmla="*/ 0 h 4808388"/>
              <a:gd name="connsiteX1" fmla="*/ 6773452 w 6773452"/>
              <a:gd name="connsiteY1" fmla="*/ 3922643 h 4808388"/>
              <a:gd name="connsiteX2" fmla="*/ 6773452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  <a:gd name="connsiteX0" fmla="*/ 0 w 6773452"/>
              <a:gd name="connsiteY0" fmla="*/ 0 h 4980667"/>
              <a:gd name="connsiteX1" fmla="*/ 6773452 w 6773452"/>
              <a:gd name="connsiteY1" fmla="*/ 3922643 h 4980667"/>
              <a:gd name="connsiteX2" fmla="*/ 4229035 w 6773452"/>
              <a:gd name="connsiteY2" fmla="*/ 4980667 h 4980667"/>
              <a:gd name="connsiteX3" fmla="*/ 0 w 6773452"/>
              <a:gd name="connsiteY3" fmla="*/ 4808388 h 4980667"/>
              <a:gd name="connsiteX4" fmla="*/ 0 w 6773452"/>
              <a:gd name="connsiteY4" fmla="*/ 0 h 4980667"/>
              <a:gd name="connsiteX0" fmla="*/ 0 w 6773452"/>
              <a:gd name="connsiteY0" fmla="*/ 0 h 4808388"/>
              <a:gd name="connsiteX1" fmla="*/ 6773452 w 6773452"/>
              <a:gd name="connsiteY1" fmla="*/ 3922643 h 4808388"/>
              <a:gd name="connsiteX2" fmla="*/ 5236200 w 6773452"/>
              <a:gd name="connsiteY2" fmla="*/ 4808388 h 4808388"/>
              <a:gd name="connsiteX3" fmla="*/ 0 w 6773452"/>
              <a:gd name="connsiteY3" fmla="*/ 4808388 h 4808388"/>
              <a:gd name="connsiteX4" fmla="*/ 0 w 6773452"/>
              <a:gd name="connsiteY4" fmla="*/ 0 h 480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3452" h="4808388">
                <a:moveTo>
                  <a:pt x="0" y="0"/>
                </a:moveTo>
                <a:lnTo>
                  <a:pt x="6773452" y="3922643"/>
                </a:lnTo>
                <a:lnTo>
                  <a:pt x="5236200" y="4808388"/>
                </a:lnTo>
                <a:lnTo>
                  <a:pt x="0" y="48083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6DF933D4-C23D-FA67-E8F4-52C62295F46E}"/>
              </a:ext>
            </a:extLst>
          </p:cNvPr>
          <p:cNvSpPr>
            <a:spLocks noChangeAspect="1"/>
          </p:cNvSpPr>
          <p:nvPr userDrawn="1"/>
        </p:nvSpPr>
        <p:spPr>
          <a:xfrm>
            <a:off x="-214104" y="-36691"/>
            <a:ext cx="6987556" cy="6132540"/>
          </a:xfrm>
          <a:custGeom>
            <a:avLst/>
            <a:gdLst>
              <a:gd name="connsiteX0" fmla="*/ 0 w 1404594"/>
              <a:gd name="connsiteY0" fmla="*/ 0 h 3429000"/>
              <a:gd name="connsiteX1" fmla="*/ 1404594 w 1404594"/>
              <a:gd name="connsiteY1" fmla="*/ 0 h 3429000"/>
              <a:gd name="connsiteX2" fmla="*/ 1404594 w 1404594"/>
              <a:gd name="connsiteY2" fmla="*/ 3429000 h 3429000"/>
              <a:gd name="connsiteX3" fmla="*/ 0 w 1404594"/>
              <a:gd name="connsiteY3" fmla="*/ 3429000 h 3429000"/>
              <a:gd name="connsiteX4" fmla="*/ 0 w 1404594"/>
              <a:gd name="connsiteY4" fmla="*/ 0 h 3429000"/>
              <a:gd name="connsiteX0" fmla="*/ 0 w 1404594"/>
              <a:gd name="connsiteY0" fmla="*/ 0 h 3429000"/>
              <a:gd name="connsiteX1" fmla="*/ 1404594 w 1404594"/>
              <a:gd name="connsiteY1" fmla="*/ 0 h 3429000"/>
              <a:gd name="connsiteX2" fmla="*/ 1404594 w 1404594"/>
              <a:gd name="connsiteY2" fmla="*/ 3429000 h 3429000"/>
              <a:gd name="connsiteX3" fmla="*/ 0 w 1404594"/>
              <a:gd name="connsiteY3" fmla="*/ 2505173 h 3429000"/>
              <a:gd name="connsiteX4" fmla="*/ 0 w 1404594"/>
              <a:gd name="connsiteY4" fmla="*/ 0 h 3429000"/>
              <a:gd name="connsiteX0" fmla="*/ 0 w 1404594"/>
              <a:gd name="connsiteY0" fmla="*/ 0 h 3532695"/>
              <a:gd name="connsiteX1" fmla="*/ 1404594 w 1404594"/>
              <a:gd name="connsiteY1" fmla="*/ 0 h 3532695"/>
              <a:gd name="connsiteX2" fmla="*/ 1404594 w 1404594"/>
              <a:gd name="connsiteY2" fmla="*/ 3532695 h 3532695"/>
              <a:gd name="connsiteX3" fmla="*/ 0 w 1404594"/>
              <a:gd name="connsiteY3" fmla="*/ 2505173 h 3532695"/>
              <a:gd name="connsiteX4" fmla="*/ 0 w 1404594"/>
              <a:gd name="connsiteY4" fmla="*/ 0 h 3532695"/>
              <a:gd name="connsiteX0" fmla="*/ 0 w 1412415"/>
              <a:gd name="connsiteY0" fmla="*/ 0 h 3532695"/>
              <a:gd name="connsiteX1" fmla="*/ 1412415 w 1412415"/>
              <a:gd name="connsiteY1" fmla="*/ 160256 h 3532695"/>
              <a:gd name="connsiteX2" fmla="*/ 1404594 w 1412415"/>
              <a:gd name="connsiteY2" fmla="*/ 3532695 h 3532695"/>
              <a:gd name="connsiteX3" fmla="*/ 0 w 1412415"/>
              <a:gd name="connsiteY3" fmla="*/ 2505173 h 3532695"/>
              <a:gd name="connsiteX4" fmla="*/ 0 w 1412415"/>
              <a:gd name="connsiteY4" fmla="*/ 0 h 3532695"/>
              <a:gd name="connsiteX0" fmla="*/ 0 w 1412415"/>
              <a:gd name="connsiteY0" fmla="*/ 0 h 3372440"/>
              <a:gd name="connsiteX1" fmla="*/ 1412415 w 1412415"/>
              <a:gd name="connsiteY1" fmla="*/ 1 h 3372440"/>
              <a:gd name="connsiteX2" fmla="*/ 1404594 w 1412415"/>
              <a:gd name="connsiteY2" fmla="*/ 3372440 h 3372440"/>
              <a:gd name="connsiteX3" fmla="*/ 0 w 1412415"/>
              <a:gd name="connsiteY3" fmla="*/ 2344918 h 3372440"/>
              <a:gd name="connsiteX4" fmla="*/ 0 w 1412415"/>
              <a:gd name="connsiteY4" fmla="*/ 0 h 3372440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44918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59071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63789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2650 w 1412415"/>
              <a:gd name="connsiteY3" fmla="*/ 1699864 h 3377157"/>
              <a:gd name="connsiteX4" fmla="*/ 0 w 1412415"/>
              <a:gd name="connsiteY4" fmla="*/ 0 h 3377157"/>
              <a:gd name="connsiteX0" fmla="*/ 254 w 1412669"/>
              <a:gd name="connsiteY0" fmla="*/ 0 h 3377157"/>
              <a:gd name="connsiteX1" fmla="*/ 1412669 w 1412669"/>
              <a:gd name="connsiteY1" fmla="*/ 1 h 3377157"/>
              <a:gd name="connsiteX2" fmla="*/ 1412637 w 1412669"/>
              <a:gd name="connsiteY2" fmla="*/ 3377157 h 3377157"/>
              <a:gd name="connsiteX3" fmla="*/ 254 w 1412669"/>
              <a:gd name="connsiteY3" fmla="*/ 1471417 h 3377157"/>
              <a:gd name="connsiteX4" fmla="*/ 254 w 1412669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2650 w 1412415"/>
              <a:gd name="connsiteY3" fmla="*/ 1164441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2650 w 1412415"/>
              <a:gd name="connsiteY3" fmla="*/ 928855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2650 w 1412415"/>
              <a:gd name="connsiteY3" fmla="*/ 1157302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1710 w 1412415"/>
              <a:gd name="connsiteY3" fmla="*/ 1157302 h 3377157"/>
              <a:gd name="connsiteX4" fmla="*/ 0 w 1412415"/>
              <a:gd name="connsiteY4" fmla="*/ 0 h 3377157"/>
              <a:gd name="connsiteX0" fmla="*/ 5880 w 1418295"/>
              <a:gd name="connsiteY0" fmla="*/ 0 h 3377157"/>
              <a:gd name="connsiteX1" fmla="*/ 1418295 w 1418295"/>
              <a:gd name="connsiteY1" fmla="*/ 1 h 3377157"/>
              <a:gd name="connsiteX2" fmla="*/ 1418263 w 1418295"/>
              <a:gd name="connsiteY2" fmla="*/ 3377157 h 3377157"/>
              <a:gd name="connsiteX3" fmla="*/ 71 w 1418295"/>
              <a:gd name="connsiteY3" fmla="*/ 1157302 h 3377157"/>
              <a:gd name="connsiteX4" fmla="*/ 5880 w 141829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3590 w 1412415"/>
              <a:gd name="connsiteY3" fmla="*/ 1114257 h 3377157"/>
              <a:gd name="connsiteX4" fmla="*/ 0 w 1412415"/>
              <a:gd name="connsiteY4" fmla="*/ 0 h 3377157"/>
              <a:gd name="connsiteX0" fmla="*/ 406 w 1412821"/>
              <a:gd name="connsiteY0" fmla="*/ 0 h 3377157"/>
              <a:gd name="connsiteX1" fmla="*/ 1412821 w 1412821"/>
              <a:gd name="connsiteY1" fmla="*/ 1 h 3377157"/>
              <a:gd name="connsiteX2" fmla="*/ 1412789 w 1412821"/>
              <a:gd name="connsiteY2" fmla="*/ 3377157 h 3377157"/>
              <a:gd name="connsiteX3" fmla="*/ 236 w 1412821"/>
              <a:gd name="connsiteY3" fmla="*/ 1147174 h 3377157"/>
              <a:gd name="connsiteX4" fmla="*/ 406 w 1412821"/>
              <a:gd name="connsiteY4" fmla="*/ 0 h 3377157"/>
              <a:gd name="connsiteX0" fmla="*/ 0 w 1414295"/>
              <a:gd name="connsiteY0" fmla="*/ 2531 h 3377156"/>
              <a:gd name="connsiteX1" fmla="*/ 1414295 w 1414295"/>
              <a:gd name="connsiteY1" fmla="*/ 0 h 3377156"/>
              <a:gd name="connsiteX2" fmla="*/ 1414263 w 1414295"/>
              <a:gd name="connsiteY2" fmla="*/ 3377156 h 3377156"/>
              <a:gd name="connsiteX3" fmla="*/ 1710 w 1414295"/>
              <a:gd name="connsiteY3" fmla="*/ 1147173 h 3377156"/>
              <a:gd name="connsiteX4" fmla="*/ 0 w 1414295"/>
              <a:gd name="connsiteY4" fmla="*/ 2531 h 3377156"/>
              <a:gd name="connsiteX0" fmla="*/ 0 w 1415203"/>
              <a:gd name="connsiteY0" fmla="*/ 2531 h 3367028"/>
              <a:gd name="connsiteX1" fmla="*/ 1414295 w 1415203"/>
              <a:gd name="connsiteY1" fmla="*/ 0 h 3367028"/>
              <a:gd name="connsiteX2" fmla="*/ 1415203 w 1415203"/>
              <a:gd name="connsiteY2" fmla="*/ 3367028 h 3367028"/>
              <a:gd name="connsiteX3" fmla="*/ 1710 w 1415203"/>
              <a:gd name="connsiteY3" fmla="*/ 1147173 h 3367028"/>
              <a:gd name="connsiteX4" fmla="*/ 0 w 1415203"/>
              <a:gd name="connsiteY4" fmla="*/ 2531 h 3367028"/>
              <a:gd name="connsiteX0" fmla="*/ 0 w 1421014"/>
              <a:gd name="connsiteY0" fmla="*/ 0 h 3387295"/>
              <a:gd name="connsiteX1" fmla="*/ 1420106 w 1421014"/>
              <a:gd name="connsiteY1" fmla="*/ 20267 h 3387295"/>
              <a:gd name="connsiteX2" fmla="*/ 1421014 w 1421014"/>
              <a:gd name="connsiteY2" fmla="*/ 3387295 h 3387295"/>
              <a:gd name="connsiteX3" fmla="*/ 7521 w 1421014"/>
              <a:gd name="connsiteY3" fmla="*/ 1167440 h 3387295"/>
              <a:gd name="connsiteX4" fmla="*/ 0 w 1421014"/>
              <a:gd name="connsiteY4" fmla="*/ 0 h 3387295"/>
              <a:gd name="connsiteX0" fmla="*/ 0 w 1421014"/>
              <a:gd name="connsiteY0" fmla="*/ 0 h 3387295"/>
              <a:gd name="connsiteX1" fmla="*/ 1420106 w 1421014"/>
              <a:gd name="connsiteY1" fmla="*/ 2730 h 3387295"/>
              <a:gd name="connsiteX2" fmla="*/ 1421014 w 1421014"/>
              <a:gd name="connsiteY2" fmla="*/ 3387295 h 3387295"/>
              <a:gd name="connsiteX3" fmla="*/ 7521 w 1421014"/>
              <a:gd name="connsiteY3" fmla="*/ 1167440 h 3387295"/>
              <a:gd name="connsiteX4" fmla="*/ 0 w 1421014"/>
              <a:gd name="connsiteY4" fmla="*/ 0 h 338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1014" h="3387295">
                <a:moveTo>
                  <a:pt x="0" y="0"/>
                </a:moveTo>
                <a:lnTo>
                  <a:pt x="1420106" y="2730"/>
                </a:lnTo>
                <a:cubicBezTo>
                  <a:pt x="1420095" y="1128449"/>
                  <a:pt x="1421025" y="2261576"/>
                  <a:pt x="1421014" y="3387295"/>
                </a:cubicBezTo>
                <a:lnTo>
                  <a:pt x="7521" y="1167440"/>
                </a:lnTo>
                <a:cubicBezTo>
                  <a:pt x="6638" y="600819"/>
                  <a:pt x="883" y="56662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Google Shape;88;p16">
            <a:extLst>
              <a:ext uri="{FF2B5EF4-FFF2-40B4-BE49-F238E27FC236}">
                <a16:creationId xmlns:a16="http://schemas.microsoft.com/office/drawing/2014/main" id="{0C317024-64D7-A654-C007-C0AEAC94ED7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6685" t="27674" r="53685" b="12949"/>
          <a:stretch/>
        </p:blipFill>
        <p:spPr>
          <a:xfrm>
            <a:off x="339876" y="1558721"/>
            <a:ext cx="5410308" cy="4559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96;p16">
            <a:extLst>
              <a:ext uri="{FF2B5EF4-FFF2-40B4-BE49-F238E27FC236}">
                <a16:creationId xmlns:a16="http://schemas.microsoft.com/office/drawing/2014/main" id="{4C943AA5-BC9E-E1C6-F9B8-8B02F2A82B1E}"/>
              </a:ext>
            </a:extLst>
          </p:cNvPr>
          <p:cNvGrpSpPr/>
          <p:nvPr userDrawn="1"/>
        </p:nvGrpSpPr>
        <p:grpSpPr>
          <a:xfrm>
            <a:off x="500850" y="5090117"/>
            <a:ext cx="3279900" cy="232691"/>
            <a:chOff x="500850" y="5090117"/>
            <a:chExt cx="3279900" cy="232691"/>
          </a:xfrm>
        </p:grpSpPr>
        <p:sp>
          <p:nvSpPr>
            <p:cNvPr id="16" name="Google Shape;97;p16">
              <a:extLst>
                <a:ext uri="{FF2B5EF4-FFF2-40B4-BE49-F238E27FC236}">
                  <a16:creationId xmlns:a16="http://schemas.microsoft.com/office/drawing/2014/main" id="{077CA07F-8583-125F-094A-E721D4F6C5DA}"/>
                </a:ext>
              </a:extLst>
            </p:cNvPr>
            <p:cNvSpPr txBox="1"/>
            <p:nvPr/>
          </p:nvSpPr>
          <p:spPr>
            <a:xfrm>
              <a:off x="611250" y="5090117"/>
              <a:ext cx="3169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400" b="1" dirty="0">
                  <a:solidFill>
                    <a:srgbClr val="00707F"/>
                  </a:solidFill>
                </a:rPr>
                <a:t> Liège centre-ville</a:t>
              </a:r>
              <a:endParaRPr sz="1400" dirty="0">
                <a:solidFill>
                  <a:srgbClr val="00707F"/>
                </a:solidFill>
              </a:endParaRPr>
            </a:p>
          </p:txBody>
        </p:sp>
        <p:sp>
          <p:nvSpPr>
            <p:cNvPr id="17" name="Google Shape;98;p16">
              <a:extLst>
                <a:ext uri="{FF2B5EF4-FFF2-40B4-BE49-F238E27FC236}">
                  <a16:creationId xmlns:a16="http://schemas.microsoft.com/office/drawing/2014/main" id="{5A8CFEB9-71A1-BE90-BC7F-90A2F3155B10}"/>
                </a:ext>
              </a:extLst>
            </p:cNvPr>
            <p:cNvSpPr/>
            <p:nvPr/>
          </p:nvSpPr>
          <p:spPr>
            <a:xfrm>
              <a:off x="500850" y="5212408"/>
              <a:ext cx="110400" cy="110400"/>
            </a:xfrm>
            <a:prstGeom prst="ellipse">
              <a:avLst/>
            </a:prstGeom>
            <a:solidFill>
              <a:srgbClr val="5FA4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Google Shape;100;p16">
            <a:extLst>
              <a:ext uri="{FF2B5EF4-FFF2-40B4-BE49-F238E27FC236}">
                <a16:creationId xmlns:a16="http://schemas.microsoft.com/office/drawing/2014/main" id="{DD496237-0B67-C1D1-27A8-FCBA646A7FB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50" y="4352478"/>
            <a:ext cx="1198779" cy="5197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01;p16">
            <a:extLst>
              <a:ext uri="{FF2B5EF4-FFF2-40B4-BE49-F238E27FC236}">
                <a16:creationId xmlns:a16="http://schemas.microsoft.com/office/drawing/2014/main" id="{67574E1C-BC69-57E4-DDFC-E1F4A977D1C2}"/>
              </a:ext>
            </a:extLst>
          </p:cNvPr>
          <p:cNvGrpSpPr/>
          <p:nvPr userDrawn="1"/>
        </p:nvGrpSpPr>
        <p:grpSpPr>
          <a:xfrm>
            <a:off x="500850" y="5370498"/>
            <a:ext cx="3279900" cy="240755"/>
            <a:chOff x="500850" y="5370498"/>
            <a:chExt cx="3279900" cy="240755"/>
          </a:xfrm>
        </p:grpSpPr>
        <p:sp>
          <p:nvSpPr>
            <p:cNvPr id="20" name="Google Shape;102;p16">
              <a:extLst>
                <a:ext uri="{FF2B5EF4-FFF2-40B4-BE49-F238E27FC236}">
                  <a16:creationId xmlns:a16="http://schemas.microsoft.com/office/drawing/2014/main" id="{B81651F6-519E-CC82-488B-8AEA714091CD}"/>
                </a:ext>
              </a:extLst>
            </p:cNvPr>
            <p:cNvSpPr/>
            <p:nvPr/>
          </p:nvSpPr>
          <p:spPr>
            <a:xfrm>
              <a:off x="500850" y="5500853"/>
              <a:ext cx="110400" cy="110400"/>
            </a:xfrm>
            <a:prstGeom prst="ellipse">
              <a:avLst/>
            </a:prstGeom>
            <a:solidFill>
              <a:srgbClr val="8DA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;p16">
              <a:extLst>
                <a:ext uri="{FF2B5EF4-FFF2-40B4-BE49-F238E27FC236}">
                  <a16:creationId xmlns:a16="http://schemas.microsoft.com/office/drawing/2014/main" id="{C0867DEA-BD3C-8B55-D59E-651117C20C7C}"/>
                </a:ext>
              </a:extLst>
            </p:cNvPr>
            <p:cNvSpPr txBox="1"/>
            <p:nvPr/>
          </p:nvSpPr>
          <p:spPr>
            <a:xfrm>
              <a:off x="611250" y="5370498"/>
              <a:ext cx="3169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" sz="1400" b="1" dirty="0">
                  <a:solidFill>
                    <a:srgbClr val="00707F"/>
                  </a:solidFill>
                </a:rPr>
                <a:t> Liège Sart </a:t>
              </a:r>
              <a:r>
                <a:rPr lang="fr" sz="1400" b="1" dirty="0" err="1">
                  <a:solidFill>
                    <a:srgbClr val="00707F"/>
                  </a:solidFill>
                </a:rPr>
                <a:t>Tilman</a:t>
              </a:r>
              <a:endParaRPr sz="14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</p:txBody>
        </p:sp>
      </p:grpSp>
      <p:grpSp>
        <p:nvGrpSpPr>
          <p:cNvPr id="22" name="Google Shape;104;p16">
            <a:extLst>
              <a:ext uri="{FF2B5EF4-FFF2-40B4-BE49-F238E27FC236}">
                <a16:creationId xmlns:a16="http://schemas.microsoft.com/office/drawing/2014/main" id="{ECB9CF3C-418D-B67A-99F2-AB7E46C8BCAD}"/>
              </a:ext>
            </a:extLst>
          </p:cNvPr>
          <p:cNvGrpSpPr/>
          <p:nvPr userDrawn="1"/>
        </p:nvGrpSpPr>
        <p:grpSpPr>
          <a:xfrm>
            <a:off x="500850" y="5659568"/>
            <a:ext cx="3279900" cy="239044"/>
            <a:chOff x="500850" y="5659568"/>
            <a:chExt cx="3279900" cy="239044"/>
          </a:xfrm>
        </p:grpSpPr>
        <p:sp>
          <p:nvSpPr>
            <p:cNvPr id="23" name="Google Shape;105;p16">
              <a:extLst>
                <a:ext uri="{FF2B5EF4-FFF2-40B4-BE49-F238E27FC236}">
                  <a16:creationId xmlns:a16="http://schemas.microsoft.com/office/drawing/2014/main" id="{C26AEDFC-770C-F61A-D7DA-B5B6CF66767E}"/>
                </a:ext>
              </a:extLst>
            </p:cNvPr>
            <p:cNvSpPr/>
            <p:nvPr/>
          </p:nvSpPr>
          <p:spPr>
            <a:xfrm>
              <a:off x="500850" y="5788212"/>
              <a:ext cx="110400" cy="110400"/>
            </a:xfrm>
            <a:prstGeom prst="ellipse">
              <a:avLst/>
            </a:prstGeom>
            <a:solidFill>
              <a:srgbClr val="7DB9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6;p16">
              <a:extLst>
                <a:ext uri="{FF2B5EF4-FFF2-40B4-BE49-F238E27FC236}">
                  <a16:creationId xmlns:a16="http://schemas.microsoft.com/office/drawing/2014/main" id="{2D0F3AFC-6FC2-B70D-7F7F-A4064C8F871A}"/>
                </a:ext>
              </a:extLst>
            </p:cNvPr>
            <p:cNvSpPr txBox="1"/>
            <p:nvPr/>
          </p:nvSpPr>
          <p:spPr>
            <a:xfrm>
              <a:off x="611250" y="5659568"/>
              <a:ext cx="3169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400" b="1" dirty="0">
                  <a:solidFill>
                    <a:srgbClr val="00707F"/>
                  </a:solidFill>
                </a:rPr>
                <a:t> Gembloux Agro-Bio Tech</a:t>
              </a:r>
              <a:endParaRPr sz="14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</p:txBody>
        </p:sp>
      </p:grpSp>
      <p:sp>
        <p:nvSpPr>
          <p:cNvPr id="25" name="Google Shape;94;p16">
            <a:extLst>
              <a:ext uri="{FF2B5EF4-FFF2-40B4-BE49-F238E27FC236}">
                <a16:creationId xmlns:a16="http://schemas.microsoft.com/office/drawing/2014/main" id="{4C316F94-FEA2-82BA-7C02-4580470FD575}"/>
              </a:ext>
            </a:extLst>
          </p:cNvPr>
          <p:cNvSpPr>
            <a:spLocks noChangeAspect="1"/>
          </p:cNvSpPr>
          <p:nvPr userDrawn="1"/>
        </p:nvSpPr>
        <p:spPr>
          <a:xfrm>
            <a:off x="2733969" y="3765676"/>
            <a:ext cx="252000" cy="252000"/>
          </a:xfrm>
          <a:prstGeom prst="ellipse">
            <a:avLst/>
          </a:prstGeom>
          <a:solidFill>
            <a:srgbClr val="0070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94;p16">
            <a:extLst>
              <a:ext uri="{FF2B5EF4-FFF2-40B4-BE49-F238E27FC236}">
                <a16:creationId xmlns:a16="http://schemas.microsoft.com/office/drawing/2014/main" id="{FC92C142-E561-2E49-758B-1B5EB8807603}"/>
              </a:ext>
            </a:extLst>
          </p:cNvPr>
          <p:cNvSpPr>
            <a:spLocks noChangeAspect="1"/>
          </p:cNvSpPr>
          <p:nvPr userDrawn="1"/>
        </p:nvSpPr>
        <p:spPr>
          <a:xfrm>
            <a:off x="4382866" y="5243199"/>
            <a:ext cx="252000" cy="252000"/>
          </a:xfrm>
          <a:prstGeom prst="ellipse">
            <a:avLst/>
          </a:prstGeom>
          <a:solidFill>
            <a:srgbClr val="0070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107;p16">
            <a:extLst>
              <a:ext uri="{FF2B5EF4-FFF2-40B4-BE49-F238E27FC236}">
                <a16:creationId xmlns:a16="http://schemas.microsoft.com/office/drawing/2014/main" id="{9D15466F-0B5F-1224-A725-CEE9638B1BAB}"/>
              </a:ext>
            </a:extLst>
          </p:cNvPr>
          <p:cNvGrpSpPr/>
          <p:nvPr userDrawn="1"/>
        </p:nvGrpSpPr>
        <p:grpSpPr>
          <a:xfrm>
            <a:off x="500850" y="5937736"/>
            <a:ext cx="3279900" cy="240705"/>
            <a:chOff x="500850" y="5937736"/>
            <a:chExt cx="3279900" cy="240705"/>
          </a:xfrm>
        </p:grpSpPr>
        <p:sp>
          <p:nvSpPr>
            <p:cNvPr id="28" name="Google Shape;108;p16">
              <a:extLst>
                <a:ext uri="{FF2B5EF4-FFF2-40B4-BE49-F238E27FC236}">
                  <a16:creationId xmlns:a16="http://schemas.microsoft.com/office/drawing/2014/main" id="{E8600C44-91B7-75E3-AA9F-38912B271DFA}"/>
                </a:ext>
              </a:extLst>
            </p:cNvPr>
            <p:cNvSpPr/>
            <p:nvPr/>
          </p:nvSpPr>
          <p:spPr>
            <a:xfrm>
              <a:off x="500850" y="6068041"/>
              <a:ext cx="110400" cy="110400"/>
            </a:xfrm>
            <a:prstGeom prst="ellipse">
              <a:avLst/>
            </a:prstGeom>
            <a:solidFill>
              <a:srgbClr val="F07F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9;p16">
              <a:extLst>
                <a:ext uri="{FF2B5EF4-FFF2-40B4-BE49-F238E27FC236}">
                  <a16:creationId xmlns:a16="http://schemas.microsoft.com/office/drawing/2014/main" id="{D602E240-8320-867F-547B-7FE0C8BD8F78}"/>
                </a:ext>
              </a:extLst>
            </p:cNvPr>
            <p:cNvSpPr txBox="1"/>
            <p:nvPr/>
          </p:nvSpPr>
          <p:spPr>
            <a:xfrm>
              <a:off x="611250" y="5937736"/>
              <a:ext cx="3169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400" b="1" dirty="0">
                  <a:solidFill>
                    <a:srgbClr val="00707F"/>
                  </a:solidFill>
                </a:rPr>
                <a:t> Arlon Campus Environnement</a:t>
              </a:r>
              <a:endParaRPr sz="1400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 dirty="0">
                <a:solidFill>
                  <a:srgbClr val="00707F"/>
                </a:solidFill>
              </a:endParaRPr>
            </a:p>
          </p:txBody>
        </p:sp>
      </p:grpSp>
      <p:sp>
        <p:nvSpPr>
          <p:cNvPr id="30" name="Google Shape;94;p16">
            <a:extLst>
              <a:ext uri="{FF2B5EF4-FFF2-40B4-BE49-F238E27FC236}">
                <a16:creationId xmlns:a16="http://schemas.microsoft.com/office/drawing/2014/main" id="{6A677BBA-0543-5F0E-9C99-232A468CCE3E}"/>
              </a:ext>
            </a:extLst>
          </p:cNvPr>
          <p:cNvSpPr>
            <a:spLocks noChangeAspect="1"/>
          </p:cNvSpPr>
          <p:nvPr userDrawn="1"/>
        </p:nvSpPr>
        <p:spPr>
          <a:xfrm>
            <a:off x="4325820" y="3552745"/>
            <a:ext cx="252000" cy="252000"/>
          </a:xfrm>
          <a:prstGeom prst="ellipse">
            <a:avLst/>
          </a:prstGeom>
          <a:solidFill>
            <a:srgbClr val="0070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99;p16">
            <a:extLst>
              <a:ext uri="{FF2B5EF4-FFF2-40B4-BE49-F238E27FC236}">
                <a16:creationId xmlns:a16="http://schemas.microsoft.com/office/drawing/2014/main" id="{B2C553AB-F2EF-2330-B758-26EF1FD60FFA}"/>
              </a:ext>
            </a:extLst>
          </p:cNvPr>
          <p:cNvSpPr>
            <a:spLocks noChangeAspect="1"/>
          </p:cNvSpPr>
          <p:nvPr userDrawn="1"/>
        </p:nvSpPr>
        <p:spPr>
          <a:xfrm>
            <a:off x="4440076" y="5294559"/>
            <a:ext cx="144000" cy="144000"/>
          </a:xfrm>
          <a:prstGeom prst="ellipse">
            <a:avLst/>
          </a:prstGeom>
          <a:solidFill>
            <a:srgbClr val="F07F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92;p16">
            <a:extLst>
              <a:ext uri="{FF2B5EF4-FFF2-40B4-BE49-F238E27FC236}">
                <a16:creationId xmlns:a16="http://schemas.microsoft.com/office/drawing/2014/main" id="{5D6132F6-7F8D-9303-361B-96C8B68D5C72}"/>
              </a:ext>
            </a:extLst>
          </p:cNvPr>
          <p:cNvSpPr>
            <a:spLocks noChangeAspect="1"/>
          </p:cNvSpPr>
          <p:nvPr userDrawn="1"/>
        </p:nvSpPr>
        <p:spPr>
          <a:xfrm>
            <a:off x="2787969" y="3817462"/>
            <a:ext cx="144000" cy="144000"/>
          </a:xfrm>
          <a:prstGeom prst="ellipse">
            <a:avLst/>
          </a:prstGeom>
          <a:solidFill>
            <a:srgbClr val="7DB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93;p16">
            <a:extLst>
              <a:ext uri="{FF2B5EF4-FFF2-40B4-BE49-F238E27FC236}">
                <a16:creationId xmlns:a16="http://schemas.microsoft.com/office/drawing/2014/main" id="{927A138F-FF18-25C8-11E1-8363A61A3A77}"/>
              </a:ext>
            </a:extLst>
          </p:cNvPr>
          <p:cNvSpPr>
            <a:spLocks noChangeAspect="1"/>
          </p:cNvSpPr>
          <p:nvPr userDrawn="1"/>
        </p:nvSpPr>
        <p:spPr>
          <a:xfrm>
            <a:off x="4296076" y="3694485"/>
            <a:ext cx="144000" cy="144000"/>
          </a:xfrm>
          <a:prstGeom prst="ellipse">
            <a:avLst/>
          </a:prstGeom>
          <a:solidFill>
            <a:srgbClr val="8DA6D6"/>
          </a:solidFill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95;p16">
            <a:extLst>
              <a:ext uri="{FF2B5EF4-FFF2-40B4-BE49-F238E27FC236}">
                <a16:creationId xmlns:a16="http://schemas.microsoft.com/office/drawing/2014/main" id="{A05668FE-62B2-76AF-3A91-D766912FA93C}"/>
              </a:ext>
            </a:extLst>
          </p:cNvPr>
          <p:cNvSpPr>
            <a:spLocks noChangeAspect="1"/>
          </p:cNvSpPr>
          <p:nvPr userDrawn="1"/>
        </p:nvSpPr>
        <p:spPr>
          <a:xfrm>
            <a:off x="4480341" y="3542445"/>
            <a:ext cx="144000" cy="144000"/>
          </a:xfrm>
          <a:prstGeom prst="ellipse">
            <a:avLst/>
          </a:prstGeom>
          <a:solidFill>
            <a:srgbClr val="5FA4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91;p16">
            <a:extLst>
              <a:ext uri="{FF2B5EF4-FFF2-40B4-BE49-F238E27FC236}">
                <a16:creationId xmlns:a16="http://schemas.microsoft.com/office/drawing/2014/main" id="{280BCF7E-11D8-EA90-F4E3-BE4BC12B22E2}"/>
              </a:ext>
            </a:extLst>
          </p:cNvPr>
          <p:cNvSpPr txBox="1"/>
          <p:nvPr userDrawn="1"/>
        </p:nvSpPr>
        <p:spPr>
          <a:xfrm>
            <a:off x="2141588" y="3321550"/>
            <a:ext cx="1270261" cy="284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" sz="1600" b="1" dirty="0">
                <a:solidFill>
                  <a:srgbClr val="00707F"/>
                </a:solidFill>
              </a:rPr>
              <a:t>Gembloux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7" name="Google Shape;91;p16">
            <a:extLst>
              <a:ext uri="{FF2B5EF4-FFF2-40B4-BE49-F238E27FC236}">
                <a16:creationId xmlns:a16="http://schemas.microsoft.com/office/drawing/2014/main" id="{8C6865A6-02BB-0821-235F-B78DA6F55F84}"/>
              </a:ext>
            </a:extLst>
          </p:cNvPr>
          <p:cNvSpPr txBox="1"/>
          <p:nvPr userDrawn="1"/>
        </p:nvSpPr>
        <p:spPr>
          <a:xfrm>
            <a:off x="3564891" y="3091103"/>
            <a:ext cx="1074578" cy="28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" sz="1600" b="1" dirty="0">
                <a:solidFill>
                  <a:srgbClr val="00707F"/>
                </a:solidFill>
              </a:rPr>
              <a:t>Liège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8" name="Google Shape;91;p16">
            <a:extLst>
              <a:ext uri="{FF2B5EF4-FFF2-40B4-BE49-F238E27FC236}">
                <a16:creationId xmlns:a16="http://schemas.microsoft.com/office/drawing/2014/main" id="{FBB1D8FA-0AC6-6415-2CE3-2A4951B93A8A}"/>
              </a:ext>
            </a:extLst>
          </p:cNvPr>
          <p:cNvSpPr txBox="1"/>
          <p:nvPr userDrawn="1"/>
        </p:nvSpPr>
        <p:spPr>
          <a:xfrm>
            <a:off x="3891150" y="4858932"/>
            <a:ext cx="1074578" cy="28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" sz="1600" b="1" dirty="0">
                <a:solidFill>
                  <a:srgbClr val="00707F"/>
                </a:solidFill>
              </a:rPr>
              <a:t>Arlon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1AB250-1CAA-C48B-E4E4-1F1C451A59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213" y="1558925"/>
            <a:ext cx="3552825" cy="43783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fr-FR" dirty="0"/>
              <a:t>Votre texte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50DB11-DEF8-C368-E6EF-25FFF3E300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08805" y="723441"/>
            <a:ext cx="2328863" cy="42227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11 facultés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C9B44503-5449-6851-D426-FB3B47586B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1592" y="723441"/>
            <a:ext cx="2328863" cy="42227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4 campus</a:t>
            </a:r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04BA0B7A-5EBE-6899-4022-008915BFA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15914" y="723441"/>
            <a:ext cx="1508427" cy="422275"/>
          </a:xfrm>
        </p:spPr>
        <p:txBody>
          <a:bodyPr anchor="b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3 villes</a:t>
            </a:r>
          </a:p>
        </p:txBody>
      </p:sp>
      <p:sp>
        <p:nvSpPr>
          <p:cNvPr id="73" name="Espace réservé de la date 72">
            <a:extLst>
              <a:ext uri="{FF2B5EF4-FFF2-40B4-BE49-F238E27FC236}">
                <a16:creationId xmlns:a16="http://schemas.microsoft.com/office/drawing/2014/main" id="{B39C327C-235A-8815-C75F-9272E6359D4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1BE592-B1D8-E947-95D7-DBCE7E591BA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74" name="Espace réservé du pied de page 73">
            <a:extLst>
              <a:ext uri="{FF2B5EF4-FFF2-40B4-BE49-F238E27FC236}">
                <a16:creationId xmlns:a16="http://schemas.microsoft.com/office/drawing/2014/main" id="{BBE9C12A-176F-5CEE-46DE-1BD38AD960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5" name="Espace réservé du numéro de diapositive 74">
            <a:extLst>
              <a:ext uri="{FF2B5EF4-FFF2-40B4-BE49-F238E27FC236}">
                <a16:creationId xmlns:a16="http://schemas.microsoft.com/office/drawing/2014/main" id="{42DD0ABB-BFD4-D6A9-B9AD-1E6A63A539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388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0391B1-1C76-5948-935B-14D9C9250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19" y="2033588"/>
            <a:ext cx="4726305" cy="4240212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F4AF8D-892C-D24D-8D62-673F695CC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2964" y="2038661"/>
            <a:ext cx="4707088" cy="4235139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8E323667-05A2-8D48-988F-F0061887B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66094"/>
            <a:ext cx="10022677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58D5D2-CB24-2D4D-988C-79B0045F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A503C-3C2E-E240-8E9E-A531E3392BAE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27C6E2-0139-4141-B4B3-B8C4CBBA0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8CDFBE-F976-354E-A4D7-ACC4032B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cxnSp>
        <p:nvCxnSpPr>
          <p:cNvPr id="9" name="Google Shape;157;p20">
            <a:extLst>
              <a:ext uri="{FF2B5EF4-FFF2-40B4-BE49-F238E27FC236}">
                <a16:creationId xmlns:a16="http://schemas.microsoft.com/office/drawing/2014/main" id="{2286CED2-D4F0-5950-693B-F9BD99BED66A}"/>
              </a:ext>
            </a:extLst>
          </p:cNvPr>
          <p:cNvCxnSpPr>
            <a:cxnSpLocks/>
          </p:cNvCxnSpPr>
          <p:nvPr userDrawn="1"/>
        </p:nvCxnSpPr>
        <p:spPr>
          <a:xfrm>
            <a:off x="587791" y="2033588"/>
            <a:ext cx="0" cy="424021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57;p20">
            <a:extLst>
              <a:ext uri="{FF2B5EF4-FFF2-40B4-BE49-F238E27FC236}">
                <a16:creationId xmlns:a16="http://schemas.microsoft.com/office/drawing/2014/main" id="{E5BA9D51-5EF8-BDC6-2A85-FFF461EF8E07}"/>
              </a:ext>
            </a:extLst>
          </p:cNvPr>
          <p:cNvCxnSpPr>
            <a:cxnSpLocks/>
          </p:cNvCxnSpPr>
          <p:nvPr userDrawn="1"/>
        </p:nvCxnSpPr>
        <p:spPr>
          <a:xfrm>
            <a:off x="5718591" y="2033588"/>
            <a:ext cx="0" cy="4240212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553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DFBA7D-7216-4849-B88E-4BA8FFCCB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797" y="2033586"/>
            <a:ext cx="4717862" cy="58261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0CF2AB-C864-1C46-B8A5-390C262BB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1839" y="2781300"/>
            <a:ext cx="4705985" cy="349250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5FDFF92-7A41-5D4A-A79A-869C2E04E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2800" y="2033587"/>
            <a:ext cx="4717862" cy="582613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20E4C3A-E0ED-3548-8768-FC4D5F38F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2800" y="2781300"/>
            <a:ext cx="4717251" cy="349250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E0B5CA1-D741-B246-803F-9006A82C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5D61-AB6B-AF4A-A3B2-0A6146F5FCAF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B0DE61-14F9-1A46-A59D-02303546B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0DEA0FC-F150-3B49-B40B-D6B018D6A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ADBAE23-A51E-1557-5BF1-DCCD2356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66094"/>
            <a:ext cx="10022677" cy="130456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11" name="Google Shape;157;p20">
            <a:extLst>
              <a:ext uri="{FF2B5EF4-FFF2-40B4-BE49-F238E27FC236}">
                <a16:creationId xmlns:a16="http://schemas.microsoft.com/office/drawing/2014/main" id="{42DCDFED-C8D2-F722-002A-CB0AB35C7021}"/>
              </a:ext>
            </a:extLst>
          </p:cNvPr>
          <p:cNvCxnSpPr>
            <a:cxnSpLocks/>
          </p:cNvCxnSpPr>
          <p:nvPr userDrawn="1"/>
        </p:nvCxnSpPr>
        <p:spPr>
          <a:xfrm>
            <a:off x="604603" y="2781300"/>
            <a:ext cx="0" cy="34925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57;p20">
            <a:extLst>
              <a:ext uri="{FF2B5EF4-FFF2-40B4-BE49-F238E27FC236}">
                <a16:creationId xmlns:a16="http://schemas.microsoft.com/office/drawing/2014/main" id="{FD2A831B-ABDD-E9DE-6203-B4833887F184}"/>
              </a:ext>
            </a:extLst>
          </p:cNvPr>
          <p:cNvCxnSpPr>
            <a:cxnSpLocks/>
          </p:cNvCxnSpPr>
          <p:nvPr userDrawn="1"/>
        </p:nvCxnSpPr>
        <p:spPr>
          <a:xfrm>
            <a:off x="5715083" y="2781300"/>
            <a:ext cx="0" cy="34925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0747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B180A7-1FAA-8B44-A84D-665A6B9D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DC7BE-4429-5D42-8C7E-B3B21B75BB9E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C50AA2-8469-FA4C-9C92-353ACC560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56E3C8-B544-AA45-BB35-2E541F25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DDDAA05-EEB9-AC33-D817-A0B95DE19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57041"/>
            <a:ext cx="10022677" cy="1304560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16616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1267-0E47-F245-A1EE-11773D05328E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329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C4375E78-DED4-F8B3-98AF-5552755DAB17}"/>
              </a:ext>
            </a:extLst>
          </p:cNvPr>
          <p:cNvSpPr/>
          <p:nvPr userDrawn="1"/>
        </p:nvSpPr>
        <p:spPr>
          <a:xfrm>
            <a:off x="-11150" y="-8054"/>
            <a:ext cx="4241221" cy="4783253"/>
          </a:xfrm>
          <a:custGeom>
            <a:avLst/>
            <a:gdLst>
              <a:gd name="connsiteX0" fmla="*/ 0 w 4079219"/>
              <a:gd name="connsiteY0" fmla="*/ 4610100 h 4610100"/>
              <a:gd name="connsiteX1" fmla="*/ 2039610 w 4079219"/>
              <a:gd name="connsiteY1" fmla="*/ 0 h 4610100"/>
              <a:gd name="connsiteX2" fmla="*/ 4079219 w 4079219"/>
              <a:gd name="connsiteY2" fmla="*/ 4610100 h 4610100"/>
              <a:gd name="connsiteX3" fmla="*/ 0 w 4079219"/>
              <a:gd name="connsiteY3" fmla="*/ 4610100 h 4610100"/>
              <a:gd name="connsiteX0" fmla="*/ 0 w 4079219"/>
              <a:gd name="connsiteY0" fmla="*/ 4635500 h 4635500"/>
              <a:gd name="connsiteX1" fmla="*/ 7610 w 4079219"/>
              <a:gd name="connsiteY1" fmla="*/ 0 h 4635500"/>
              <a:gd name="connsiteX2" fmla="*/ 4079219 w 4079219"/>
              <a:gd name="connsiteY2" fmla="*/ 4635500 h 4635500"/>
              <a:gd name="connsiteX3" fmla="*/ 0 w 4079219"/>
              <a:gd name="connsiteY3" fmla="*/ 4635500 h 4635500"/>
              <a:gd name="connsiteX0" fmla="*/ 0 w 4015719"/>
              <a:gd name="connsiteY0" fmla="*/ 4635500 h 4635500"/>
              <a:gd name="connsiteX1" fmla="*/ 7610 w 4015719"/>
              <a:gd name="connsiteY1" fmla="*/ 0 h 4635500"/>
              <a:gd name="connsiteX2" fmla="*/ 4015719 w 4015719"/>
              <a:gd name="connsiteY2" fmla="*/ 25400 h 4635500"/>
              <a:gd name="connsiteX3" fmla="*/ 0 w 4015719"/>
              <a:gd name="connsiteY3" fmla="*/ 4635500 h 4635500"/>
              <a:gd name="connsiteX0" fmla="*/ 0 w 4218919"/>
              <a:gd name="connsiteY0" fmla="*/ 4635500 h 4635500"/>
              <a:gd name="connsiteX1" fmla="*/ 7610 w 4218919"/>
              <a:gd name="connsiteY1" fmla="*/ 0 h 4635500"/>
              <a:gd name="connsiteX2" fmla="*/ 4218919 w 4218919"/>
              <a:gd name="connsiteY2" fmla="*/ 25400 h 4635500"/>
              <a:gd name="connsiteX3" fmla="*/ 0 w 4218919"/>
              <a:gd name="connsiteY3" fmla="*/ 4635500 h 4635500"/>
              <a:gd name="connsiteX0" fmla="*/ 0 w 4218919"/>
              <a:gd name="connsiteY0" fmla="*/ 4775200 h 4775200"/>
              <a:gd name="connsiteX1" fmla="*/ 7610 w 4218919"/>
              <a:gd name="connsiteY1" fmla="*/ 0 h 4775200"/>
              <a:gd name="connsiteX2" fmla="*/ 4218919 w 4218919"/>
              <a:gd name="connsiteY2" fmla="*/ 25400 h 4775200"/>
              <a:gd name="connsiteX3" fmla="*/ 0 w 4218919"/>
              <a:gd name="connsiteY3" fmla="*/ 4775200 h 4775200"/>
              <a:gd name="connsiteX0" fmla="*/ 0 w 4230070"/>
              <a:gd name="connsiteY0" fmla="*/ 4775200 h 4775200"/>
              <a:gd name="connsiteX1" fmla="*/ 7610 w 4230070"/>
              <a:gd name="connsiteY1" fmla="*/ 0 h 4775200"/>
              <a:gd name="connsiteX2" fmla="*/ 4230070 w 4230070"/>
              <a:gd name="connsiteY2" fmla="*/ 14249 h 4775200"/>
              <a:gd name="connsiteX3" fmla="*/ 0 w 4230070"/>
              <a:gd name="connsiteY3" fmla="*/ 4775200 h 4775200"/>
              <a:gd name="connsiteX0" fmla="*/ 0 w 4241221"/>
              <a:gd name="connsiteY0" fmla="*/ 4783253 h 4783253"/>
              <a:gd name="connsiteX1" fmla="*/ 7610 w 4241221"/>
              <a:gd name="connsiteY1" fmla="*/ 8053 h 4783253"/>
              <a:gd name="connsiteX2" fmla="*/ 4241221 w 4241221"/>
              <a:gd name="connsiteY2" fmla="*/ 0 h 4783253"/>
              <a:gd name="connsiteX3" fmla="*/ 0 w 4241221"/>
              <a:gd name="connsiteY3" fmla="*/ 4783253 h 47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221" h="4783253">
                <a:moveTo>
                  <a:pt x="0" y="4783253"/>
                </a:moveTo>
                <a:cubicBezTo>
                  <a:pt x="2537" y="3238086"/>
                  <a:pt x="5073" y="1553220"/>
                  <a:pt x="7610" y="8053"/>
                </a:cubicBezTo>
                <a:lnTo>
                  <a:pt x="4241221" y="0"/>
                </a:lnTo>
                <a:lnTo>
                  <a:pt x="0" y="47832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6" y="426720"/>
            <a:ext cx="4422666" cy="584708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8577" y="426720"/>
            <a:ext cx="5451475" cy="293084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58578" y="3496365"/>
            <a:ext cx="2654299" cy="277336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61413" y="3496365"/>
            <a:ext cx="2654299" cy="277336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910DD9-D78C-2CF8-6416-63180F33E63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2867609-F87E-5348-B15E-2C77BD1EE49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5BA25A-A176-1CD3-47CC-858465AB3C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CBEFE9-046B-09BA-AB79-4A027128C39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6324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ss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7F922BC7-1D9D-FB7F-05B2-16FB68B844E3}"/>
              </a:ext>
            </a:extLst>
          </p:cNvPr>
          <p:cNvSpPr/>
          <p:nvPr userDrawn="1"/>
        </p:nvSpPr>
        <p:spPr>
          <a:xfrm>
            <a:off x="757" y="0"/>
            <a:ext cx="8179817" cy="6861937"/>
          </a:xfrm>
          <a:custGeom>
            <a:avLst/>
            <a:gdLst>
              <a:gd name="connsiteX0" fmla="*/ 0 w 7601133"/>
              <a:gd name="connsiteY0" fmla="*/ 0 h 6858000"/>
              <a:gd name="connsiteX1" fmla="*/ 7601133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3956980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235756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518144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8986180"/>
              <a:gd name="connsiteY0" fmla="*/ 0 h 6871447"/>
              <a:gd name="connsiteX1" fmla="*/ 2518144 w 8986180"/>
              <a:gd name="connsiteY1" fmla="*/ 26894 h 6871447"/>
              <a:gd name="connsiteX2" fmla="*/ 8986180 w 8986180"/>
              <a:gd name="connsiteY2" fmla="*/ 6871447 h 6871447"/>
              <a:gd name="connsiteX3" fmla="*/ 0 w 8986180"/>
              <a:gd name="connsiteY3" fmla="*/ 6858000 h 6871447"/>
              <a:gd name="connsiteX4" fmla="*/ 0 w 8986180"/>
              <a:gd name="connsiteY4" fmla="*/ 0 h 6871447"/>
              <a:gd name="connsiteX0" fmla="*/ 0 w 8165910"/>
              <a:gd name="connsiteY0" fmla="*/ 0 h 6858000"/>
              <a:gd name="connsiteX1" fmla="*/ 2518144 w 8165910"/>
              <a:gd name="connsiteY1" fmla="*/ 26894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504697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5602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4559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79817"/>
              <a:gd name="connsiteY0" fmla="*/ 0 h 6861937"/>
              <a:gd name="connsiteX1" fmla="*/ 2445592 w 8179817"/>
              <a:gd name="connsiteY1" fmla="*/ 0 h 6861937"/>
              <a:gd name="connsiteX2" fmla="*/ 8179817 w 8179817"/>
              <a:gd name="connsiteY2" fmla="*/ 6861937 h 6861937"/>
              <a:gd name="connsiteX3" fmla="*/ 0 w 8179817"/>
              <a:gd name="connsiteY3" fmla="*/ 6858000 h 6861937"/>
              <a:gd name="connsiteX4" fmla="*/ 0 w 8179817"/>
              <a:gd name="connsiteY4" fmla="*/ 0 h 68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9817" h="6861937">
                <a:moveTo>
                  <a:pt x="0" y="0"/>
                </a:moveTo>
                <a:lnTo>
                  <a:pt x="2445592" y="0"/>
                </a:lnTo>
                <a:lnTo>
                  <a:pt x="8179817" y="686193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9B82032-4925-CAA1-10F7-9C420CD43D7B}"/>
              </a:ext>
            </a:extLst>
          </p:cNvPr>
          <p:cNvGrpSpPr/>
          <p:nvPr userDrawn="1"/>
        </p:nvGrpSpPr>
        <p:grpSpPr>
          <a:xfrm>
            <a:off x="0" y="1496440"/>
            <a:ext cx="12193886" cy="4862987"/>
            <a:chOff x="0" y="1507357"/>
            <a:chExt cx="12189884" cy="48629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F366BE-50C4-B115-EF31-65637148991F}"/>
                </a:ext>
              </a:extLst>
            </p:cNvPr>
            <p:cNvSpPr/>
            <p:nvPr userDrawn="1"/>
          </p:nvSpPr>
          <p:spPr>
            <a:xfrm>
              <a:off x="0" y="1507357"/>
              <a:ext cx="12186403" cy="48624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riangle rectangle 8">
              <a:extLst>
                <a:ext uri="{FF2B5EF4-FFF2-40B4-BE49-F238E27FC236}">
                  <a16:creationId xmlns:a16="http://schemas.microsoft.com/office/drawing/2014/main" id="{5A6CB5EF-C497-5895-B152-53A43A7F1319}"/>
                </a:ext>
              </a:extLst>
            </p:cNvPr>
            <p:cNvSpPr/>
            <p:nvPr userDrawn="1"/>
          </p:nvSpPr>
          <p:spPr>
            <a:xfrm rot="10800000">
              <a:off x="3703306" y="1514284"/>
              <a:ext cx="8486578" cy="4856060"/>
            </a:xfrm>
            <a:custGeom>
              <a:avLst/>
              <a:gdLst>
                <a:gd name="connsiteX0" fmla="*/ 0 w 8486273"/>
                <a:gd name="connsiteY0" fmla="*/ 4862410 h 4862410"/>
                <a:gd name="connsiteX1" fmla="*/ 0 w 8486273"/>
                <a:gd name="connsiteY1" fmla="*/ 0 h 4862410"/>
                <a:gd name="connsiteX2" fmla="*/ 8486273 w 8486273"/>
                <a:gd name="connsiteY2" fmla="*/ 4862410 h 4862410"/>
                <a:gd name="connsiteX3" fmla="*/ 0 w 8486273"/>
                <a:gd name="connsiteY3" fmla="*/ 4862410 h 4862410"/>
                <a:gd name="connsiteX0" fmla="*/ 0 w 8486273"/>
                <a:gd name="connsiteY0" fmla="*/ 4811610 h 4811610"/>
                <a:gd name="connsiteX1" fmla="*/ 3175 w 8486273"/>
                <a:gd name="connsiteY1" fmla="*/ 0 h 4811610"/>
                <a:gd name="connsiteX2" fmla="*/ 8486273 w 8486273"/>
                <a:gd name="connsiteY2" fmla="*/ 4811610 h 4811610"/>
                <a:gd name="connsiteX3" fmla="*/ 0 w 8486273"/>
                <a:gd name="connsiteY3" fmla="*/ 4811610 h 4811610"/>
                <a:gd name="connsiteX0" fmla="*/ 0 w 8486273"/>
                <a:gd name="connsiteY0" fmla="*/ 4843360 h 4843360"/>
                <a:gd name="connsiteX1" fmla="*/ 12700 w 8486273"/>
                <a:gd name="connsiteY1" fmla="*/ 0 h 4843360"/>
                <a:gd name="connsiteX2" fmla="*/ 8486273 w 8486273"/>
                <a:gd name="connsiteY2" fmla="*/ 4843360 h 4843360"/>
                <a:gd name="connsiteX3" fmla="*/ 0 w 8486273"/>
                <a:gd name="connsiteY3" fmla="*/ 4843360 h 4843360"/>
                <a:gd name="connsiteX0" fmla="*/ 305 w 8486578"/>
                <a:gd name="connsiteY0" fmla="*/ 4856060 h 4856060"/>
                <a:gd name="connsiteX1" fmla="*/ 305 w 8486578"/>
                <a:gd name="connsiteY1" fmla="*/ 0 h 4856060"/>
                <a:gd name="connsiteX2" fmla="*/ 8486578 w 8486578"/>
                <a:gd name="connsiteY2" fmla="*/ 4856060 h 4856060"/>
                <a:gd name="connsiteX3" fmla="*/ 305 w 8486578"/>
                <a:gd name="connsiteY3" fmla="*/ 4856060 h 48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6578" h="4856060">
                  <a:moveTo>
                    <a:pt x="305" y="4856060"/>
                  </a:moveTo>
                  <a:cubicBezTo>
                    <a:pt x="1363" y="3252190"/>
                    <a:pt x="-753" y="1603870"/>
                    <a:pt x="305" y="0"/>
                  </a:cubicBezTo>
                  <a:lnTo>
                    <a:pt x="8486578" y="4856060"/>
                  </a:lnTo>
                  <a:lnTo>
                    <a:pt x="305" y="4856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Triangle rectangle 6">
              <a:extLst>
                <a:ext uri="{FF2B5EF4-FFF2-40B4-BE49-F238E27FC236}">
                  <a16:creationId xmlns:a16="http://schemas.microsoft.com/office/drawing/2014/main" id="{569F4267-78BF-5994-7330-B9EF0DC665E6}"/>
                </a:ext>
              </a:extLst>
            </p:cNvPr>
            <p:cNvSpPr/>
            <p:nvPr userDrawn="1"/>
          </p:nvSpPr>
          <p:spPr>
            <a:xfrm>
              <a:off x="0" y="5331551"/>
              <a:ext cx="1839433" cy="1038216"/>
            </a:xfrm>
            <a:custGeom>
              <a:avLst/>
              <a:gdLst>
                <a:gd name="connsiteX0" fmla="*/ 0 w 1839433"/>
                <a:gd name="connsiteY0" fmla="*/ 1010507 h 1010507"/>
                <a:gd name="connsiteX1" fmla="*/ 0 w 1839433"/>
                <a:gd name="connsiteY1" fmla="*/ 0 h 1010507"/>
                <a:gd name="connsiteX2" fmla="*/ 1839433 w 1839433"/>
                <a:gd name="connsiteY2" fmla="*/ 1010507 h 1010507"/>
                <a:gd name="connsiteX3" fmla="*/ 0 w 1839433"/>
                <a:gd name="connsiteY3" fmla="*/ 1010507 h 1010507"/>
                <a:gd name="connsiteX0" fmla="*/ 0 w 1839433"/>
                <a:gd name="connsiteY0" fmla="*/ 1038216 h 1038216"/>
                <a:gd name="connsiteX1" fmla="*/ 0 w 1839433"/>
                <a:gd name="connsiteY1" fmla="*/ 0 h 1038216"/>
                <a:gd name="connsiteX2" fmla="*/ 1839433 w 1839433"/>
                <a:gd name="connsiteY2" fmla="*/ 1038216 h 1038216"/>
                <a:gd name="connsiteX3" fmla="*/ 0 w 1839433"/>
                <a:gd name="connsiteY3" fmla="*/ 1038216 h 10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9433" h="1038216">
                  <a:moveTo>
                    <a:pt x="0" y="1038216"/>
                  </a:moveTo>
                  <a:lnTo>
                    <a:pt x="0" y="0"/>
                  </a:lnTo>
                  <a:lnTo>
                    <a:pt x="1839433" y="1038216"/>
                  </a:lnTo>
                  <a:lnTo>
                    <a:pt x="0" y="10382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Triangle rectangle 7">
              <a:extLst>
                <a:ext uri="{FF2B5EF4-FFF2-40B4-BE49-F238E27FC236}">
                  <a16:creationId xmlns:a16="http://schemas.microsoft.com/office/drawing/2014/main" id="{5CEFFEB5-B7CC-5D83-4B5B-10F902B917D7}"/>
                </a:ext>
              </a:extLst>
            </p:cNvPr>
            <p:cNvSpPr/>
            <p:nvPr userDrawn="1"/>
          </p:nvSpPr>
          <p:spPr>
            <a:xfrm rot="10800000" flipH="1">
              <a:off x="0" y="1512593"/>
              <a:ext cx="3700130" cy="2105457"/>
            </a:xfrm>
            <a:custGeom>
              <a:avLst/>
              <a:gdLst>
                <a:gd name="connsiteX0" fmla="*/ 0 w 3700130"/>
                <a:gd name="connsiteY0" fmla="*/ 2091603 h 2091603"/>
                <a:gd name="connsiteX1" fmla="*/ 0 w 3700130"/>
                <a:gd name="connsiteY1" fmla="*/ 0 h 2091603"/>
                <a:gd name="connsiteX2" fmla="*/ 3700130 w 3700130"/>
                <a:gd name="connsiteY2" fmla="*/ 2091603 h 2091603"/>
                <a:gd name="connsiteX3" fmla="*/ 0 w 3700130"/>
                <a:gd name="connsiteY3" fmla="*/ 2091603 h 2091603"/>
                <a:gd name="connsiteX0" fmla="*/ 0 w 3700130"/>
                <a:gd name="connsiteY0" fmla="*/ 2105457 h 2105457"/>
                <a:gd name="connsiteX1" fmla="*/ 0 w 3700130"/>
                <a:gd name="connsiteY1" fmla="*/ 0 h 2105457"/>
                <a:gd name="connsiteX2" fmla="*/ 3700130 w 3700130"/>
                <a:gd name="connsiteY2" fmla="*/ 2105457 h 2105457"/>
                <a:gd name="connsiteX3" fmla="*/ 0 w 3700130"/>
                <a:gd name="connsiteY3" fmla="*/ 2105457 h 2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0130" h="2105457">
                  <a:moveTo>
                    <a:pt x="0" y="2105457"/>
                  </a:moveTo>
                  <a:lnTo>
                    <a:pt x="0" y="0"/>
                  </a:lnTo>
                  <a:lnTo>
                    <a:pt x="3700130" y="2105457"/>
                  </a:lnTo>
                  <a:lnTo>
                    <a:pt x="0" y="21054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9CB4CA9-101D-0B4A-BA3D-66DCC7882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173" y="2769042"/>
            <a:ext cx="10442714" cy="1432568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BA7B59-7E80-AB4A-AB13-5BA6F34CA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413" y="4341832"/>
            <a:ext cx="10435474" cy="1160070"/>
          </a:xfrm>
        </p:spPr>
        <p:txBody>
          <a:bodyPr/>
          <a:lstStyle>
            <a:lvl1pPr marL="0" indent="0" algn="l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823705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6553-6128-1B40-B222-7A1D7D7DBED6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79120"/>
            <a:ext cx="11000021" cy="5694680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144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5437187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8" y="584200"/>
            <a:ext cx="5437186" cy="5689600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18CD1F-414A-DC80-664B-CAC9C2937A0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C27472-F48B-7A45-B6F8-0ACD7801C2CA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1261BF-9215-D5C4-E136-8B7E2108A4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6335E9-1CF4-9061-3A7C-C2222DA1621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8986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CC7FD-646F-3D4D-8F9E-22336916107A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6840538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2375" y="584200"/>
            <a:ext cx="4032249" cy="5689600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755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1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F018-6505-844C-BA82-65A0A1AA8DB8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3348038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9875" y="584200"/>
            <a:ext cx="7524749" cy="5689600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468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6C692F5F-F33E-C42D-962D-EE958F9E9EEA}"/>
              </a:ext>
            </a:extLst>
          </p:cNvPr>
          <p:cNvSpPr/>
          <p:nvPr userDrawn="1"/>
        </p:nvSpPr>
        <p:spPr>
          <a:xfrm flipH="1">
            <a:off x="2929323" y="0"/>
            <a:ext cx="9261082" cy="6861937"/>
          </a:xfrm>
          <a:custGeom>
            <a:avLst/>
            <a:gdLst>
              <a:gd name="connsiteX0" fmla="*/ 0 w 7601133"/>
              <a:gd name="connsiteY0" fmla="*/ 0 h 6858000"/>
              <a:gd name="connsiteX1" fmla="*/ 7601133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3956980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235756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518144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8986180"/>
              <a:gd name="connsiteY0" fmla="*/ 0 h 6871447"/>
              <a:gd name="connsiteX1" fmla="*/ 2518144 w 8986180"/>
              <a:gd name="connsiteY1" fmla="*/ 26894 h 6871447"/>
              <a:gd name="connsiteX2" fmla="*/ 8986180 w 8986180"/>
              <a:gd name="connsiteY2" fmla="*/ 6871447 h 6871447"/>
              <a:gd name="connsiteX3" fmla="*/ 0 w 8986180"/>
              <a:gd name="connsiteY3" fmla="*/ 6858000 h 6871447"/>
              <a:gd name="connsiteX4" fmla="*/ 0 w 8986180"/>
              <a:gd name="connsiteY4" fmla="*/ 0 h 6871447"/>
              <a:gd name="connsiteX0" fmla="*/ 0 w 8165910"/>
              <a:gd name="connsiteY0" fmla="*/ 0 h 6858000"/>
              <a:gd name="connsiteX1" fmla="*/ 2518144 w 8165910"/>
              <a:gd name="connsiteY1" fmla="*/ 26894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504697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5602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4559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79817"/>
              <a:gd name="connsiteY0" fmla="*/ 0 h 6861937"/>
              <a:gd name="connsiteX1" fmla="*/ 2445592 w 8179817"/>
              <a:gd name="connsiteY1" fmla="*/ 0 h 6861937"/>
              <a:gd name="connsiteX2" fmla="*/ 8179817 w 8179817"/>
              <a:gd name="connsiteY2" fmla="*/ 6861937 h 6861937"/>
              <a:gd name="connsiteX3" fmla="*/ 0 w 8179817"/>
              <a:gd name="connsiteY3" fmla="*/ 6858000 h 6861937"/>
              <a:gd name="connsiteX4" fmla="*/ 0 w 8179817"/>
              <a:gd name="connsiteY4" fmla="*/ 0 h 68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9817" h="6861937">
                <a:moveTo>
                  <a:pt x="0" y="0"/>
                </a:moveTo>
                <a:lnTo>
                  <a:pt x="2445592" y="0"/>
                </a:lnTo>
                <a:lnTo>
                  <a:pt x="8179817" y="686193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4E6908-DCCC-B30D-4282-F51DF2AA1081}"/>
              </a:ext>
            </a:extLst>
          </p:cNvPr>
          <p:cNvGrpSpPr/>
          <p:nvPr userDrawn="1"/>
        </p:nvGrpSpPr>
        <p:grpSpPr>
          <a:xfrm>
            <a:off x="0" y="1496440"/>
            <a:ext cx="12193886" cy="4862987"/>
            <a:chOff x="0" y="1507357"/>
            <a:chExt cx="12189884" cy="486298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370A2C-EB20-CF10-8F45-4437FF493A8D}"/>
                </a:ext>
              </a:extLst>
            </p:cNvPr>
            <p:cNvSpPr/>
            <p:nvPr userDrawn="1"/>
          </p:nvSpPr>
          <p:spPr>
            <a:xfrm>
              <a:off x="0" y="1507357"/>
              <a:ext cx="12186403" cy="48624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riangle rectangle 8">
              <a:extLst>
                <a:ext uri="{FF2B5EF4-FFF2-40B4-BE49-F238E27FC236}">
                  <a16:creationId xmlns:a16="http://schemas.microsoft.com/office/drawing/2014/main" id="{B10F1669-0CD4-0041-58EA-5252C2C9D7C8}"/>
                </a:ext>
              </a:extLst>
            </p:cNvPr>
            <p:cNvSpPr/>
            <p:nvPr userDrawn="1"/>
          </p:nvSpPr>
          <p:spPr>
            <a:xfrm rot="10800000">
              <a:off x="3703306" y="1514284"/>
              <a:ext cx="8486578" cy="4856060"/>
            </a:xfrm>
            <a:custGeom>
              <a:avLst/>
              <a:gdLst>
                <a:gd name="connsiteX0" fmla="*/ 0 w 8486273"/>
                <a:gd name="connsiteY0" fmla="*/ 4862410 h 4862410"/>
                <a:gd name="connsiteX1" fmla="*/ 0 w 8486273"/>
                <a:gd name="connsiteY1" fmla="*/ 0 h 4862410"/>
                <a:gd name="connsiteX2" fmla="*/ 8486273 w 8486273"/>
                <a:gd name="connsiteY2" fmla="*/ 4862410 h 4862410"/>
                <a:gd name="connsiteX3" fmla="*/ 0 w 8486273"/>
                <a:gd name="connsiteY3" fmla="*/ 4862410 h 4862410"/>
                <a:gd name="connsiteX0" fmla="*/ 0 w 8486273"/>
                <a:gd name="connsiteY0" fmla="*/ 4811610 h 4811610"/>
                <a:gd name="connsiteX1" fmla="*/ 3175 w 8486273"/>
                <a:gd name="connsiteY1" fmla="*/ 0 h 4811610"/>
                <a:gd name="connsiteX2" fmla="*/ 8486273 w 8486273"/>
                <a:gd name="connsiteY2" fmla="*/ 4811610 h 4811610"/>
                <a:gd name="connsiteX3" fmla="*/ 0 w 8486273"/>
                <a:gd name="connsiteY3" fmla="*/ 4811610 h 4811610"/>
                <a:gd name="connsiteX0" fmla="*/ 0 w 8486273"/>
                <a:gd name="connsiteY0" fmla="*/ 4843360 h 4843360"/>
                <a:gd name="connsiteX1" fmla="*/ 12700 w 8486273"/>
                <a:gd name="connsiteY1" fmla="*/ 0 h 4843360"/>
                <a:gd name="connsiteX2" fmla="*/ 8486273 w 8486273"/>
                <a:gd name="connsiteY2" fmla="*/ 4843360 h 4843360"/>
                <a:gd name="connsiteX3" fmla="*/ 0 w 8486273"/>
                <a:gd name="connsiteY3" fmla="*/ 4843360 h 4843360"/>
                <a:gd name="connsiteX0" fmla="*/ 305 w 8486578"/>
                <a:gd name="connsiteY0" fmla="*/ 4856060 h 4856060"/>
                <a:gd name="connsiteX1" fmla="*/ 305 w 8486578"/>
                <a:gd name="connsiteY1" fmla="*/ 0 h 4856060"/>
                <a:gd name="connsiteX2" fmla="*/ 8486578 w 8486578"/>
                <a:gd name="connsiteY2" fmla="*/ 4856060 h 4856060"/>
                <a:gd name="connsiteX3" fmla="*/ 305 w 8486578"/>
                <a:gd name="connsiteY3" fmla="*/ 4856060 h 48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6578" h="4856060">
                  <a:moveTo>
                    <a:pt x="305" y="4856060"/>
                  </a:moveTo>
                  <a:cubicBezTo>
                    <a:pt x="1363" y="3252190"/>
                    <a:pt x="-753" y="1603870"/>
                    <a:pt x="305" y="0"/>
                  </a:cubicBezTo>
                  <a:lnTo>
                    <a:pt x="8486578" y="4856060"/>
                  </a:lnTo>
                  <a:lnTo>
                    <a:pt x="305" y="4856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Triangle rectangle 6">
              <a:extLst>
                <a:ext uri="{FF2B5EF4-FFF2-40B4-BE49-F238E27FC236}">
                  <a16:creationId xmlns:a16="http://schemas.microsoft.com/office/drawing/2014/main" id="{F4EDFDFA-8CA4-00CE-FAEE-16249F68C546}"/>
                </a:ext>
              </a:extLst>
            </p:cNvPr>
            <p:cNvSpPr/>
            <p:nvPr userDrawn="1"/>
          </p:nvSpPr>
          <p:spPr>
            <a:xfrm>
              <a:off x="0" y="5331551"/>
              <a:ext cx="1839433" cy="1038216"/>
            </a:xfrm>
            <a:custGeom>
              <a:avLst/>
              <a:gdLst>
                <a:gd name="connsiteX0" fmla="*/ 0 w 1839433"/>
                <a:gd name="connsiteY0" fmla="*/ 1010507 h 1010507"/>
                <a:gd name="connsiteX1" fmla="*/ 0 w 1839433"/>
                <a:gd name="connsiteY1" fmla="*/ 0 h 1010507"/>
                <a:gd name="connsiteX2" fmla="*/ 1839433 w 1839433"/>
                <a:gd name="connsiteY2" fmla="*/ 1010507 h 1010507"/>
                <a:gd name="connsiteX3" fmla="*/ 0 w 1839433"/>
                <a:gd name="connsiteY3" fmla="*/ 1010507 h 1010507"/>
                <a:gd name="connsiteX0" fmla="*/ 0 w 1839433"/>
                <a:gd name="connsiteY0" fmla="*/ 1038216 h 1038216"/>
                <a:gd name="connsiteX1" fmla="*/ 0 w 1839433"/>
                <a:gd name="connsiteY1" fmla="*/ 0 h 1038216"/>
                <a:gd name="connsiteX2" fmla="*/ 1839433 w 1839433"/>
                <a:gd name="connsiteY2" fmla="*/ 1038216 h 1038216"/>
                <a:gd name="connsiteX3" fmla="*/ 0 w 1839433"/>
                <a:gd name="connsiteY3" fmla="*/ 1038216 h 10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9433" h="1038216">
                  <a:moveTo>
                    <a:pt x="0" y="1038216"/>
                  </a:moveTo>
                  <a:lnTo>
                    <a:pt x="0" y="0"/>
                  </a:lnTo>
                  <a:lnTo>
                    <a:pt x="1839433" y="1038216"/>
                  </a:lnTo>
                  <a:lnTo>
                    <a:pt x="0" y="10382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Triangle rectangle 7">
              <a:extLst>
                <a:ext uri="{FF2B5EF4-FFF2-40B4-BE49-F238E27FC236}">
                  <a16:creationId xmlns:a16="http://schemas.microsoft.com/office/drawing/2014/main" id="{84DBE0AA-9F98-19C3-3087-763DF41234B7}"/>
                </a:ext>
              </a:extLst>
            </p:cNvPr>
            <p:cNvSpPr/>
            <p:nvPr userDrawn="1"/>
          </p:nvSpPr>
          <p:spPr>
            <a:xfrm rot="10800000" flipH="1">
              <a:off x="0" y="1512593"/>
              <a:ext cx="3700130" cy="2105457"/>
            </a:xfrm>
            <a:custGeom>
              <a:avLst/>
              <a:gdLst>
                <a:gd name="connsiteX0" fmla="*/ 0 w 3700130"/>
                <a:gd name="connsiteY0" fmla="*/ 2091603 h 2091603"/>
                <a:gd name="connsiteX1" fmla="*/ 0 w 3700130"/>
                <a:gd name="connsiteY1" fmla="*/ 0 h 2091603"/>
                <a:gd name="connsiteX2" fmla="*/ 3700130 w 3700130"/>
                <a:gd name="connsiteY2" fmla="*/ 2091603 h 2091603"/>
                <a:gd name="connsiteX3" fmla="*/ 0 w 3700130"/>
                <a:gd name="connsiteY3" fmla="*/ 2091603 h 2091603"/>
                <a:gd name="connsiteX0" fmla="*/ 0 w 3700130"/>
                <a:gd name="connsiteY0" fmla="*/ 2105457 h 2105457"/>
                <a:gd name="connsiteX1" fmla="*/ 0 w 3700130"/>
                <a:gd name="connsiteY1" fmla="*/ 0 h 2105457"/>
                <a:gd name="connsiteX2" fmla="*/ 3700130 w 3700130"/>
                <a:gd name="connsiteY2" fmla="*/ 2105457 h 2105457"/>
                <a:gd name="connsiteX3" fmla="*/ 0 w 3700130"/>
                <a:gd name="connsiteY3" fmla="*/ 2105457 h 2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0130" h="2105457">
                  <a:moveTo>
                    <a:pt x="0" y="2105457"/>
                  </a:moveTo>
                  <a:lnTo>
                    <a:pt x="0" y="0"/>
                  </a:lnTo>
                  <a:lnTo>
                    <a:pt x="3700130" y="2105457"/>
                  </a:lnTo>
                  <a:lnTo>
                    <a:pt x="0" y="21054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Titre 2">
            <a:extLst>
              <a:ext uri="{FF2B5EF4-FFF2-40B4-BE49-F238E27FC236}">
                <a16:creationId xmlns:a16="http://schemas.microsoft.com/office/drawing/2014/main" id="{472773E7-93A1-3434-09E8-FC929D73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1620"/>
            <a:ext cx="12192000" cy="1634140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1F9588AF-F0EC-3B10-8D73-9EC2537CC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9446" y="245496"/>
            <a:ext cx="2787835" cy="100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00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369F0-CD80-B944-AEDE-51E16C1FB6C8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6840538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2375" y="584200"/>
            <a:ext cx="403224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pour une image  5">
            <a:extLst>
              <a:ext uri="{FF2B5EF4-FFF2-40B4-BE49-F238E27FC236}">
                <a16:creationId xmlns:a16="http://schemas.microsoft.com/office/drawing/2014/main" id="{08DD2D23-B29C-FB42-9B23-85ECE49B92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72375" y="3500437"/>
            <a:ext cx="4032249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5492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31B8-3A38-B04C-871B-A1160799B20C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4088" y="584200"/>
            <a:ext cx="6840538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374" y="584200"/>
            <a:ext cx="403224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pour une image  5">
            <a:extLst>
              <a:ext uri="{FF2B5EF4-FFF2-40B4-BE49-F238E27FC236}">
                <a16:creationId xmlns:a16="http://schemas.microsoft.com/office/drawing/2014/main" id="{08DD2D23-B29C-FB42-9B23-85ECE49B92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374" y="3500437"/>
            <a:ext cx="4032249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5084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1F729-41AF-4940-97E6-E4FE49892014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584200"/>
            <a:ext cx="5437188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374" y="584200"/>
            <a:ext cx="5437188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pour une image  5">
            <a:extLst>
              <a:ext uri="{FF2B5EF4-FFF2-40B4-BE49-F238E27FC236}">
                <a16:creationId xmlns:a16="http://schemas.microsoft.com/office/drawing/2014/main" id="{08DD2D23-B29C-FB42-9B23-85ECE49B92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374" y="3500437"/>
            <a:ext cx="5437188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3">
            <a:extLst>
              <a:ext uri="{FF2B5EF4-FFF2-40B4-BE49-F238E27FC236}">
                <a16:creationId xmlns:a16="http://schemas.microsoft.com/office/drawing/2014/main" id="{C751D814-F035-A942-A609-711613717A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7438" y="3500436"/>
            <a:ext cx="5437188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7531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F30B-D462-DA4C-8383-4C54696B769B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5437187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7" y="584200"/>
            <a:ext cx="5437187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7438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0326" y="3496365"/>
            <a:ext cx="2654299" cy="2773363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48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8E52-0F97-4A43-9FF6-90A6BA0F134D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584200"/>
            <a:ext cx="5437187" cy="56896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376" y="584200"/>
            <a:ext cx="5437187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377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70265" y="3496365"/>
            <a:ext cx="2654299" cy="2773363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551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+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91BE9-1690-7B46-B385-D8CF94996849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2654299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7089" y="584200"/>
            <a:ext cx="4060824" cy="5689600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FB8A040F-0B6D-114E-A108-0CBD815D8D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375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pour une image  5">
            <a:extLst>
              <a:ext uri="{FF2B5EF4-FFF2-40B4-BE49-F238E27FC236}">
                <a16:creationId xmlns:a16="http://schemas.microsoft.com/office/drawing/2014/main" id="{18BE2E42-7AD8-DE42-BA3B-CCF7FD4C0F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72374" y="584200"/>
            <a:ext cx="4039911" cy="5689600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1049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B3FB1-23A8-FC47-8164-AF117291B971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6" y="584200"/>
            <a:ext cx="4032250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4089" y="584200"/>
            <a:ext cx="4054474" cy="5689600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FB8A040F-0B6D-114E-A108-0CBD815D8D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375" y="3496365"/>
            <a:ext cx="4032250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81F865C1-36F4-314C-A804-70C78203EB6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59850" y="584200"/>
            <a:ext cx="2644774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5">
            <a:extLst>
              <a:ext uri="{FF2B5EF4-FFF2-40B4-BE49-F238E27FC236}">
                <a16:creationId xmlns:a16="http://schemas.microsoft.com/office/drawing/2014/main" id="{096B5FCB-C373-B944-B8BE-FF7674FC80F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59849" y="3496365"/>
            <a:ext cx="2644774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1286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2+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D600C-BAE4-C140-9516-43295E209EF6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584200"/>
            <a:ext cx="5437187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7" y="584200"/>
            <a:ext cx="5437187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7437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50325" y="3496365"/>
            <a:ext cx="2654299" cy="277336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FB8A040F-0B6D-114E-A108-0CBD815D8D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7375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pour une image  5">
            <a:extLst>
              <a:ext uri="{FF2B5EF4-FFF2-40B4-BE49-F238E27FC236}">
                <a16:creationId xmlns:a16="http://schemas.microsoft.com/office/drawing/2014/main" id="{C8FF4CB0-E35C-5E42-9F2F-B94E5B42401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70263" y="3496365"/>
            <a:ext cx="2654299" cy="2773363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8842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+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C1A2BD4-7C4E-654A-AAAC-BF42C2D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9C27-197B-1548-8715-CAEB2C25201B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88E8EA4-C6FD-A642-929B-16403DA0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8DBB374-95F1-C24F-873A-1B24641F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9FF3141-995E-D246-9C79-B638FCBA5C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2781300"/>
            <a:ext cx="5437187" cy="3492500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BA45D1B-B2CD-6A43-BD6D-A9CF96C75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7437" y="584200"/>
            <a:ext cx="5437187" cy="3479528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081964AA-6650-2841-9B8F-587A0FA601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7438" y="4232275"/>
            <a:ext cx="2654299" cy="203745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A3B61EFD-CFA7-1547-B17F-525A292097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4613" y="4232275"/>
            <a:ext cx="2640012" cy="2037453"/>
          </a:xfrm>
          <a:noFill/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CD84FFD3-84DB-B94E-A7C4-6C4C30C56D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4519" y="584200"/>
            <a:ext cx="2637632" cy="2037453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pour une image  5">
            <a:extLst>
              <a:ext uri="{FF2B5EF4-FFF2-40B4-BE49-F238E27FC236}">
                <a16:creationId xmlns:a16="http://schemas.microsoft.com/office/drawing/2014/main" id="{431C9448-5F29-E84B-85C9-94EA773132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77406" y="584200"/>
            <a:ext cx="2654299" cy="2037453"/>
          </a:xfrm>
          <a:noFill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20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s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7F922BC7-1D9D-FB7F-05B2-16FB68B844E3}"/>
              </a:ext>
            </a:extLst>
          </p:cNvPr>
          <p:cNvSpPr/>
          <p:nvPr userDrawn="1"/>
        </p:nvSpPr>
        <p:spPr>
          <a:xfrm>
            <a:off x="757" y="0"/>
            <a:ext cx="8179817" cy="6861937"/>
          </a:xfrm>
          <a:custGeom>
            <a:avLst/>
            <a:gdLst>
              <a:gd name="connsiteX0" fmla="*/ 0 w 7601133"/>
              <a:gd name="connsiteY0" fmla="*/ 0 h 6858000"/>
              <a:gd name="connsiteX1" fmla="*/ 7601133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3956980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235756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518144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8986180"/>
              <a:gd name="connsiteY0" fmla="*/ 0 h 6871447"/>
              <a:gd name="connsiteX1" fmla="*/ 2518144 w 8986180"/>
              <a:gd name="connsiteY1" fmla="*/ 26894 h 6871447"/>
              <a:gd name="connsiteX2" fmla="*/ 8986180 w 8986180"/>
              <a:gd name="connsiteY2" fmla="*/ 6871447 h 6871447"/>
              <a:gd name="connsiteX3" fmla="*/ 0 w 8986180"/>
              <a:gd name="connsiteY3" fmla="*/ 6858000 h 6871447"/>
              <a:gd name="connsiteX4" fmla="*/ 0 w 8986180"/>
              <a:gd name="connsiteY4" fmla="*/ 0 h 6871447"/>
              <a:gd name="connsiteX0" fmla="*/ 0 w 8165910"/>
              <a:gd name="connsiteY0" fmla="*/ 0 h 6858000"/>
              <a:gd name="connsiteX1" fmla="*/ 2518144 w 8165910"/>
              <a:gd name="connsiteY1" fmla="*/ 26894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504697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5602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4559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79817"/>
              <a:gd name="connsiteY0" fmla="*/ 0 h 6861937"/>
              <a:gd name="connsiteX1" fmla="*/ 2445592 w 8179817"/>
              <a:gd name="connsiteY1" fmla="*/ 0 h 6861937"/>
              <a:gd name="connsiteX2" fmla="*/ 8179817 w 8179817"/>
              <a:gd name="connsiteY2" fmla="*/ 6861937 h 6861937"/>
              <a:gd name="connsiteX3" fmla="*/ 0 w 8179817"/>
              <a:gd name="connsiteY3" fmla="*/ 6858000 h 6861937"/>
              <a:gd name="connsiteX4" fmla="*/ 0 w 8179817"/>
              <a:gd name="connsiteY4" fmla="*/ 0 h 68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9817" h="6861937">
                <a:moveTo>
                  <a:pt x="0" y="0"/>
                </a:moveTo>
                <a:lnTo>
                  <a:pt x="2445592" y="0"/>
                </a:lnTo>
                <a:lnTo>
                  <a:pt x="8179817" y="686193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9B82032-4925-CAA1-10F7-9C420CD43D7B}"/>
              </a:ext>
            </a:extLst>
          </p:cNvPr>
          <p:cNvGrpSpPr/>
          <p:nvPr userDrawn="1"/>
        </p:nvGrpSpPr>
        <p:grpSpPr>
          <a:xfrm>
            <a:off x="0" y="1496440"/>
            <a:ext cx="12193886" cy="4862987"/>
            <a:chOff x="0" y="1507357"/>
            <a:chExt cx="12189884" cy="486298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F366BE-50C4-B115-EF31-65637148991F}"/>
                </a:ext>
              </a:extLst>
            </p:cNvPr>
            <p:cNvSpPr/>
            <p:nvPr userDrawn="1"/>
          </p:nvSpPr>
          <p:spPr>
            <a:xfrm>
              <a:off x="0" y="1507357"/>
              <a:ext cx="12186403" cy="48624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riangle rectangle 8">
              <a:extLst>
                <a:ext uri="{FF2B5EF4-FFF2-40B4-BE49-F238E27FC236}">
                  <a16:creationId xmlns:a16="http://schemas.microsoft.com/office/drawing/2014/main" id="{5A6CB5EF-C497-5895-B152-53A43A7F1319}"/>
                </a:ext>
              </a:extLst>
            </p:cNvPr>
            <p:cNvSpPr/>
            <p:nvPr userDrawn="1"/>
          </p:nvSpPr>
          <p:spPr>
            <a:xfrm rot="10800000">
              <a:off x="3703306" y="1514284"/>
              <a:ext cx="8486578" cy="4856060"/>
            </a:xfrm>
            <a:custGeom>
              <a:avLst/>
              <a:gdLst>
                <a:gd name="connsiteX0" fmla="*/ 0 w 8486273"/>
                <a:gd name="connsiteY0" fmla="*/ 4862410 h 4862410"/>
                <a:gd name="connsiteX1" fmla="*/ 0 w 8486273"/>
                <a:gd name="connsiteY1" fmla="*/ 0 h 4862410"/>
                <a:gd name="connsiteX2" fmla="*/ 8486273 w 8486273"/>
                <a:gd name="connsiteY2" fmla="*/ 4862410 h 4862410"/>
                <a:gd name="connsiteX3" fmla="*/ 0 w 8486273"/>
                <a:gd name="connsiteY3" fmla="*/ 4862410 h 4862410"/>
                <a:gd name="connsiteX0" fmla="*/ 0 w 8486273"/>
                <a:gd name="connsiteY0" fmla="*/ 4811610 h 4811610"/>
                <a:gd name="connsiteX1" fmla="*/ 3175 w 8486273"/>
                <a:gd name="connsiteY1" fmla="*/ 0 h 4811610"/>
                <a:gd name="connsiteX2" fmla="*/ 8486273 w 8486273"/>
                <a:gd name="connsiteY2" fmla="*/ 4811610 h 4811610"/>
                <a:gd name="connsiteX3" fmla="*/ 0 w 8486273"/>
                <a:gd name="connsiteY3" fmla="*/ 4811610 h 4811610"/>
                <a:gd name="connsiteX0" fmla="*/ 0 w 8486273"/>
                <a:gd name="connsiteY0" fmla="*/ 4843360 h 4843360"/>
                <a:gd name="connsiteX1" fmla="*/ 12700 w 8486273"/>
                <a:gd name="connsiteY1" fmla="*/ 0 h 4843360"/>
                <a:gd name="connsiteX2" fmla="*/ 8486273 w 8486273"/>
                <a:gd name="connsiteY2" fmla="*/ 4843360 h 4843360"/>
                <a:gd name="connsiteX3" fmla="*/ 0 w 8486273"/>
                <a:gd name="connsiteY3" fmla="*/ 4843360 h 4843360"/>
                <a:gd name="connsiteX0" fmla="*/ 305 w 8486578"/>
                <a:gd name="connsiteY0" fmla="*/ 4856060 h 4856060"/>
                <a:gd name="connsiteX1" fmla="*/ 305 w 8486578"/>
                <a:gd name="connsiteY1" fmla="*/ 0 h 4856060"/>
                <a:gd name="connsiteX2" fmla="*/ 8486578 w 8486578"/>
                <a:gd name="connsiteY2" fmla="*/ 4856060 h 4856060"/>
                <a:gd name="connsiteX3" fmla="*/ 305 w 8486578"/>
                <a:gd name="connsiteY3" fmla="*/ 4856060 h 48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6578" h="4856060">
                  <a:moveTo>
                    <a:pt x="305" y="4856060"/>
                  </a:moveTo>
                  <a:cubicBezTo>
                    <a:pt x="1363" y="3252190"/>
                    <a:pt x="-753" y="1603870"/>
                    <a:pt x="305" y="0"/>
                  </a:cubicBezTo>
                  <a:lnTo>
                    <a:pt x="8486578" y="4856060"/>
                  </a:lnTo>
                  <a:lnTo>
                    <a:pt x="305" y="4856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Triangle rectangle 6">
              <a:extLst>
                <a:ext uri="{FF2B5EF4-FFF2-40B4-BE49-F238E27FC236}">
                  <a16:creationId xmlns:a16="http://schemas.microsoft.com/office/drawing/2014/main" id="{569F4267-78BF-5994-7330-B9EF0DC665E6}"/>
                </a:ext>
              </a:extLst>
            </p:cNvPr>
            <p:cNvSpPr/>
            <p:nvPr userDrawn="1"/>
          </p:nvSpPr>
          <p:spPr>
            <a:xfrm>
              <a:off x="0" y="5331551"/>
              <a:ext cx="1839433" cy="1038216"/>
            </a:xfrm>
            <a:custGeom>
              <a:avLst/>
              <a:gdLst>
                <a:gd name="connsiteX0" fmla="*/ 0 w 1839433"/>
                <a:gd name="connsiteY0" fmla="*/ 1010507 h 1010507"/>
                <a:gd name="connsiteX1" fmla="*/ 0 w 1839433"/>
                <a:gd name="connsiteY1" fmla="*/ 0 h 1010507"/>
                <a:gd name="connsiteX2" fmla="*/ 1839433 w 1839433"/>
                <a:gd name="connsiteY2" fmla="*/ 1010507 h 1010507"/>
                <a:gd name="connsiteX3" fmla="*/ 0 w 1839433"/>
                <a:gd name="connsiteY3" fmla="*/ 1010507 h 1010507"/>
                <a:gd name="connsiteX0" fmla="*/ 0 w 1839433"/>
                <a:gd name="connsiteY0" fmla="*/ 1038216 h 1038216"/>
                <a:gd name="connsiteX1" fmla="*/ 0 w 1839433"/>
                <a:gd name="connsiteY1" fmla="*/ 0 h 1038216"/>
                <a:gd name="connsiteX2" fmla="*/ 1839433 w 1839433"/>
                <a:gd name="connsiteY2" fmla="*/ 1038216 h 1038216"/>
                <a:gd name="connsiteX3" fmla="*/ 0 w 1839433"/>
                <a:gd name="connsiteY3" fmla="*/ 1038216 h 10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9433" h="1038216">
                  <a:moveTo>
                    <a:pt x="0" y="1038216"/>
                  </a:moveTo>
                  <a:lnTo>
                    <a:pt x="0" y="0"/>
                  </a:lnTo>
                  <a:lnTo>
                    <a:pt x="1839433" y="1038216"/>
                  </a:lnTo>
                  <a:lnTo>
                    <a:pt x="0" y="10382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Triangle rectangle 7">
              <a:extLst>
                <a:ext uri="{FF2B5EF4-FFF2-40B4-BE49-F238E27FC236}">
                  <a16:creationId xmlns:a16="http://schemas.microsoft.com/office/drawing/2014/main" id="{5CEFFEB5-B7CC-5D83-4B5B-10F902B917D7}"/>
                </a:ext>
              </a:extLst>
            </p:cNvPr>
            <p:cNvSpPr/>
            <p:nvPr userDrawn="1"/>
          </p:nvSpPr>
          <p:spPr>
            <a:xfrm rot="10800000" flipH="1">
              <a:off x="0" y="1512593"/>
              <a:ext cx="3700130" cy="2105457"/>
            </a:xfrm>
            <a:custGeom>
              <a:avLst/>
              <a:gdLst>
                <a:gd name="connsiteX0" fmla="*/ 0 w 3700130"/>
                <a:gd name="connsiteY0" fmla="*/ 2091603 h 2091603"/>
                <a:gd name="connsiteX1" fmla="*/ 0 w 3700130"/>
                <a:gd name="connsiteY1" fmla="*/ 0 h 2091603"/>
                <a:gd name="connsiteX2" fmla="*/ 3700130 w 3700130"/>
                <a:gd name="connsiteY2" fmla="*/ 2091603 h 2091603"/>
                <a:gd name="connsiteX3" fmla="*/ 0 w 3700130"/>
                <a:gd name="connsiteY3" fmla="*/ 2091603 h 2091603"/>
                <a:gd name="connsiteX0" fmla="*/ 0 w 3700130"/>
                <a:gd name="connsiteY0" fmla="*/ 2105457 h 2105457"/>
                <a:gd name="connsiteX1" fmla="*/ 0 w 3700130"/>
                <a:gd name="connsiteY1" fmla="*/ 0 h 2105457"/>
                <a:gd name="connsiteX2" fmla="*/ 3700130 w 3700130"/>
                <a:gd name="connsiteY2" fmla="*/ 2105457 h 2105457"/>
                <a:gd name="connsiteX3" fmla="*/ 0 w 3700130"/>
                <a:gd name="connsiteY3" fmla="*/ 2105457 h 2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0130" h="2105457">
                  <a:moveTo>
                    <a:pt x="0" y="2105457"/>
                  </a:moveTo>
                  <a:lnTo>
                    <a:pt x="0" y="0"/>
                  </a:lnTo>
                  <a:lnTo>
                    <a:pt x="3700130" y="2105457"/>
                  </a:lnTo>
                  <a:lnTo>
                    <a:pt x="0" y="21054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9CB4CA9-101D-0B4A-BA3D-66DCC7882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173" y="2769042"/>
            <a:ext cx="10442714" cy="1432568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BA7B59-7E80-AB4A-AB13-5BA6F34CA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413" y="4341832"/>
            <a:ext cx="10435474" cy="1160070"/>
          </a:xfrm>
        </p:spPr>
        <p:txBody>
          <a:bodyPr/>
          <a:lstStyle>
            <a:lvl1pPr marL="0" indent="0" algn="l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79834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C61843-EAD0-5837-3A9E-D97CE51AD5CF}"/>
              </a:ext>
            </a:extLst>
          </p:cNvPr>
          <p:cNvSpPr/>
          <p:nvPr userDrawn="1"/>
        </p:nvSpPr>
        <p:spPr>
          <a:xfrm>
            <a:off x="757" y="0"/>
            <a:ext cx="8179817" cy="6861937"/>
          </a:xfrm>
          <a:custGeom>
            <a:avLst/>
            <a:gdLst>
              <a:gd name="connsiteX0" fmla="*/ 0 w 7601133"/>
              <a:gd name="connsiteY0" fmla="*/ 0 h 6858000"/>
              <a:gd name="connsiteX1" fmla="*/ 7601133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3956980 w 7601133"/>
              <a:gd name="connsiteY1" fmla="*/ 0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235756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7601133"/>
              <a:gd name="connsiteY0" fmla="*/ 0 h 6858000"/>
              <a:gd name="connsiteX1" fmla="*/ 2518144 w 7601133"/>
              <a:gd name="connsiteY1" fmla="*/ 26894 h 6858000"/>
              <a:gd name="connsiteX2" fmla="*/ 7601133 w 7601133"/>
              <a:gd name="connsiteY2" fmla="*/ 6858000 h 6858000"/>
              <a:gd name="connsiteX3" fmla="*/ 0 w 7601133"/>
              <a:gd name="connsiteY3" fmla="*/ 6858000 h 6858000"/>
              <a:gd name="connsiteX4" fmla="*/ 0 w 7601133"/>
              <a:gd name="connsiteY4" fmla="*/ 0 h 6858000"/>
              <a:gd name="connsiteX0" fmla="*/ 0 w 8986180"/>
              <a:gd name="connsiteY0" fmla="*/ 0 h 6871447"/>
              <a:gd name="connsiteX1" fmla="*/ 2518144 w 8986180"/>
              <a:gd name="connsiteY1" fmla="*/ 26894 h 6871447"/>
              <a:gd name="connsiteX2" fmla="*/ 8986180 w 8986180"/>
              <a:gd name="connsiteY2" fmla="*/ 6871447 h 6871447"/>
              <a:gd name="connsiteX3" fmla="*/ 0 w 8986180"/>
              <a:gd name="connsiteY3" fmla="*/ 6858000 h 6871447"/>
              <a:gd name="connsiteX4" fmla="*/ 0 w 8986180"/>
              <a:gd name="connsiteY4" fmla="*/ 0 h 6871447"/>
              <a:gd name="connsiteX0" fmla="*/ 0 w 8165910"/>
              <a:gd name="connsiteY0" fmla="*/ 0 h 6858000"/>
              <a:gd name="connsiteX1" fmla="*/ 2518144 w 8165910"/>
              <a:gd name="connsiteY1" fmla="*/ 26894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504697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5602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65910"/>
              <a:gd name="connsiteY0" fmla="*/ 0 h 6858000"/>
              <a:gd name="connsiteX1" fmla="*/ 2445592 w 8165910"/>
              <a:gd name="connsiteY1" fmla="*/ 0 h 6858000"/>
              <a:gd name="connsiteX2" fmla="*/ 8165910 w 8165910"/>
              <a:gd name="connsiteY2" fmla="*/ 6844553 h 6858000"/>
              <a:gd name="connsiteX3" fmla="*/ 0 w 8165910"/>
              <a:gd name="connsiteY3" fmla="*/ 6858000 h 6858000"/>
              <a:gd name="connsiteX4" fmla="*/ 0 w 8165910"/>
              <a:gd name="connsiteY4" fmla="*/ 0 h 6858000"/>
              <a:gd name="connsiteX0" fmla="*/ 0 w 8179817"/>
              <a:gd name="connsiteY0" fmla="*/ 0 h 6861937"/>
              <a:gd name="connsiteX1" fmla="*/ 2445592 w 8179817"/>
              <a:gd name="connsiteY1" fmla="*/ 0 h 6861937"/>
              <a:gd name="connsiteX2" fmla="*/ 8179817 w 8179817"/>
              <a:gd name="connsiteY2" fmla="*/ 6861937 h 6861937"/>
              <a:gd name="connsiteX3" fmla="*/ 0 w 8179817"/>
              <a:gd name="connsiteY3" fmla="*/ 6858000 h 6861937"/>
              <a:gd name="connsiteX4" fmla="*/ 0 w 8179817"/>
              <a:gd name="connsiteY4" fmla="*/ 0 h 68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9817" h="6861937">
                <a:moveTo>
                  <a:pt x="0" y="0"/>
                </a:moveTo>
                <a:lnTo>
                  <a:pt x="2445592" y="0"/>
                </a:lnTo>
                <a:lnTo>
                  <a:pt x="8179817" y="686193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7A31C40-39C8-6045-6DF1-58E0E13CF422}"/>
              </a:ext>
            </a:extLst>
          </p:cNvPr>
          <p:cNvGrpSpPr/>
          <p:nvPr userDrawn="1"/>
        </p:nvGrpSpPr>
        <p:grpSpPr>
          <a:xfrm>
            <a:off x="0" y="1496440"/>
            <a:ext cx="12193886" cy="4862987"/>
            <a:chOff x="0" y="1507357"/>
            <a:chExt cx="12189884" cy="48629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8AE14A-77C7-2E7F-769E-21F88E5CD10E}"/>
                </a:ext>
              </a:extLst>
            </p:cNvPr>
            <p:cNvSpPr/>
            <p:nvPr userDrawn="1"/>
          </p:nvSpPr>
          <p:spPr>
            <a:xfrm>
              <a:off x="0" y="1507357"/>
              <a:ext cx="12186403" cy="48624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Triangle rectangle 8">
              <a:extLst>
                <a:ext uri="{FF2B5EF4-FFF2-40B4-BE49-F238E27FC236}">
                  <a16:creationId xmlns:a16="http://schemas.microsoft.com/office/drawing/2014/main" id="{0C25945B-8B43-4429-8CBB-244E17DB0142}"/>
                </a:ext>
              </a:extLst>
            </p:cNvPr>
            <p:cNvSpPr/>
            <p:nvPr userDrawn="1"/>
          </p:nvSpPr>
          <p:spPr>
            <a:xfrm rot="10800000">
              <a:off x="3703306" y="1514284"/>
              <a:ext cx="8486578" cy="4856060"/>
            </a:xfrm>
            <a:custGeom>
              <a:avLst/>
              <a:gdLst>
                <a:gd name="connsiteX0" fmla="*/ 0 w 8486273"/>
                <a:gd name="connsiteY0" fmla="*/ 4862410 h 4862410"/>
                <a:gd name="connsiteX1" fmla="*/ 0 w 8486273"/>
                <a:gd name="connsiteY1" fmla="*/ 0 h 4862410"/>
                <a:gd name="connsiteX2" fmla="*/ 8486273 w 8486273"/>
                <a:gd name="connsiteY2" fmla="*/ 4862410 h 4862410"/>
                <a:gd name="connsiteX3" fmla="*/ 0 w 8486273"/>
                <a:gd name="connsiteY3" fmla="*/ 4862410 h 4862410"/>
                <a:gd name="connsiteX0" fmla="*/ 0 w 8486273"/>
                <a:gd name="connsiteY0" fmla="*/ 4811610 h 4811610"/>
                <a:gd name="connsiteX1" fmla="*/ 3175 w 8486273"/>
                <a:gd name="connsiteY1" fmla="*/ 0 h 4811610"/>
                <a:gd name="connsiteX2" fmla="*/ 8486273 w 8486273"/>
                <a:gd name="connsiteY2" fmla="*/ 4811610 h 4811610"/>
                <a:gd name="connsiteX3" fmla="*/ 0 w 8486273"/>
                <a:gd name="connsiteY3" fmla="*/ 4811610 h 4811610"/>
                <a:gd name="connsiteX0" fmla="*/ 0 w 8486273"/>
                <a:gd name="connsiteY0" fmla="*/ 4843360 h 4843360"/>
                <a:gd name="connsiteX1" fmla="*/ 12700 w 8486273"/>
                <a:gd name="connsiteY1" fmla="*/ 0 h 4843360"/>
                <a:gd name="connsiteX2" fmla="*/ 8486273 w 8486273"/>
                <a:gd name="connsiteY2" fmla="*/ 4843360 h 4843360"/>
                <a:gd name="connsiteX3" fmla="*/ 0 w 8486273"/>
                <a:gd name="connsiteY3" fmla="*/ 4843360 h 4843360"/>
                <a:gd name="connsiteX0" fmla="*/ 305 w 8486578"/>
                <a:gd name="connsiteY0" fmla="*/ 4856060 h 4856060"/>
                <a:gd name="connsiteX1" fmla="*/ 305 w 8486578"/>
                <a:gd name="connsiteY1" fmla="*/ 0 h 4856060"/>
                <a:gd name="connsiteX2" fmla="*/ 8486578 w 8486578"/>
                <a:gd name="connsiteY2" fmla="*/ 4856060 h 4856060"/>
                <a:gd name="connsiteX3" fmla="*/ 305 w 8486578"/>
                <a:gd name="connsiteY3" fmla="*/ 4856060 h 485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6578" h="4856060">
                  <a:moveTo>
                    <a:pt x="305" y="4856060"/>
                  </a:moveTo>
                  <a:cubicBezTo>
                    <a:pt x="1363" y="3252190"/>
                    <a:pt x="-753" y="1603870"/>
                    <a:pt x="305" y="0"/>
                  </a:cubicBezTo>
                  <a:lnTo>
                    <a:pt x="8486578" y="4856060"/>
                  </a:lnTo>
                  <a:lnTo>
                    <a:pt x="305" y="48560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Triangle rectangle 6">
              <a:extLst>
                <a:ext uri="{FF2B5EF4-FFF2-40B4-BE49-F238E27FC236}">
                  <a16:creationId xmlns:a16="http://schemas.microsoft.com/office/drawing/2014/main" id="{7EAA7953-9E67-4202-90D4-52FB434E29C8}"/>
                </a:ext>
              </a:extLst>
            </p:cNvPr>
            <p:cNvSpPr/>
            <p:nvPr userDrawn="1"/>
          </p:nvSpPr>
          <p:spPr>
            <a:xfrm>
              <a:off x="0" y="5331551"/>
              <a:ext cx="1839433" cy="1038216"/>
            </a:xfrm>
            <a:custGeom>
              <a:avLst/>
              <a:gdLst>
                <a:gd name="connsiteX0" fmla="*/ 0 w 1839433"/>
                <a:gd name="connsiteY0" fmla="*/ 1010507 h 1010507"/>
                <a:gd name="connsiteX1" fmla="*/ 0 w 1839433"/>
                <a:gd name="connsiteY1" fmla="*/ 0 h 1010507"/>
                <a:gd name="connsiteX2" fmla="*/ 1839433 w 1839433"/>
                <a:gd name="connsiteY2" fmla="*/ 1010507 h 1010507"/>
                <a:gd name="connsiteX3" fmla="*/ 0 w 1839433"/>
                <a:gd name="connsiteY3" fmla="*/ 1010507 h 1010507"/>
                <a:gd name="connsiteX0" fmla="*/ 0 w 1839433"/>
                <a:gd name="connsiteY0" fmla="*/ 1038216 h 1038216"/>
                <a:gd name="connsiteX1" fmla="*/ 0 w 1839433"/>
                <a:gd name="connsiteY1" fmla="*/ 0 h 1038216"/>
                <a:gd name="connsiteX2" fmla="*/ 1839433 w 1839433"/>
                <a:gd name="connsiteY2" fmla="*/ 1038216 h 1038216"/>
                <a:gd name="connsiteX3" fmla="*/ 0 w 1839433"/>
                <a:gd name="connsiteY3" fmla="*/ 1038216 h 103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9433" h="1038216">
                  <a:moveTo>
                    <a:pt x="0" y="1038216"/>
                  </a:moveTo>
                  <a:lnTo>
                    <a:pt x="0" y="0"/>
                  </a:lnTo>
                  <a:lnTo>
                    <a:pt x="1839433" y="1038216"/>
                  </a:lnTo>
                  <a:lnTo>
                    <a:pt x="0" y="10382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riangle rectangle 7">
              <a:extLst>
                <a:ext uri="{FF2B5EF4-FFF2-40B4-BE49-F238E27FC236}">
                  <a16:creationId xmlns:a16="http://schemas.microsoft.com/office/drawing/2014/main" id="{AC68E474-4269-12CA-966B-5FD1B33D0EA6}"/>
                </a:ext>
              </a:extLst>
            </p:cNvPr>
            <p:cNvSpPr/>
            <p:nvPr userDrawn="1"/>
          </p:nvSpPr>
          <p:spPr>
            <a:xfrm rot="10800000" flipH="1">
              <a:off x="0" y="1512593"/>
              <a:ext cx="3700130" cy="2105457"/>
            </a:xfrm>
            <a:custGeom>
              <a:avLst/>
              <a:gdLst>
                <a:gd name="connsiteX0" fmla="*/ 0 w 3700130"/>
                <a:gd name="connsiteY0" fmla="*/ 2091603 h 2091603"/>
                <a:gd name="connsiteX1" fmla="*/ 0 w 3700130"/>
                <a:gd name="connsiteY1" fmla="*/ 0 h 2091603"/>
                <a:gd name="connsiteX2" fmla="*/ 3700130 w 3700130"/>
                <a:gd name="connsiteY2" fmla="*/ 2091603 h 2091603"/>
                <a:gd name="connsiteX3" fmla="*/ 0 w 3700130"/>
                <a:gd name="connsiteY3" fmla="*/ 2091603 h 2091603"/>
                <a:gd name="connsiteX0" fmla="*/ 0 w 3700130"/>
                <a:gd name="connsiteY0" fmla="*/ 2105457 h 2105457"/>
                <a:gd name="connsiteX1" fmla="*/ 0 w 3700130"/>
                <a:gd name="connsiteY1" fmla="*/ 0 h 2105457"/>
                <a:gd name="connsiteX2" fmla="*/ 3700130 w 3700130"/>
                <a:gd name="connsiteY2" fmla="*/ 2105457 h 2105457"/>
                <a:gd name="connsiteX3" fmla="*/ 0 w 3700130"/>
                <a:gd name="connsiteY3" fmla="*/ 2105457 h 210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0130" h="2105457">
                  <a:moveTo>
                    <a:pt x="0" y="2105457"/>
                  </a:moveTo>
                  <a:lnTo>
                    <a:pt x="0" y="0"/>
                  </a:lnTo>
                  <a:lnTo>
                    <a:pt x="3700130" y="2105457"/>
                  </a:lnTo>
                  <a:lnTo>
                    <a:pt x="0" y="21054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2EAED27-0674-1200-9993-D841D7430953}"/>
              </a:ext>
            </a:extLst>
          </p:cNvPr>
          <p:cNvSpPr/>
          <p:nvPr userDrawn="1"/>
        </p:nvSpPr>
        <p:spPr>
          <a:xfrm>
            <a:off x="0" y="1833275"/>
            <a:ext cx="121919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50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DF40FCD-E758-E863-297A-AED3125B6B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9457" y="3320715"/>
            <a:ext cx="7967050" cy="1656097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at </a:t>
            </a:r>
            <a:r>
              <a:rPr lang="fr-FR" dirty="0" err="1"/>
              <a:t>sagittis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, ex </a:t>
            </a:r>
            <a:r>
              <a:rPr lang="fr-FR" dirty="0" err="1"/>
              <a:t>justo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, vitae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eu ipsum. </a:t>
            </a:r>
            <a:r>
              <a:rPr lang="fr-FR" dirty="0" err="1"/>
              <a:t>Phasellus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</a:t>
            </a:r>
            <a:r>
              <a:rPr lang="fr-FR" dirty="0" err="1"/>
              <a:t>tortor</a:t>
            </a:r>
            <a:r>
              <a:rPr lang="fr-FR" dirty="0"/>
              <a:t>, </a:t>
            </a:r>
            <a:r>
              <a:rPr lang="fr-FR" dirty="0" err="1"/>
              <a:t>lobortis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ex eu, dictum </a:t>
            </a:r>
            <a:r>
              <a:rPr lang="fr-FR" dirty="0" err="1"/>
              <a:t>venenatis</a:t>
            </a:r>
            <a:r>
              <a:rPr lang="fr-FR" dirty="0"/>
              <a:t> libero. 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641536C1-7692-BDAF-3CFA-50AC0C652E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1424" y="5188017"/>
            <a:ext cx="9725025" cy="167780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Prof. John Doe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BD8EE6A4-B2EA-133A-E868-779D816446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1424" y="5438274"/>
            <a:ext cx="9725025" cy="56218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Doyen</a:t>
            </a:r>
          </a:p>
        </p:txBody>
      </p:sp>
    </p:spTree>
    <p:extLst>
      <p:ext uri="{BB962C8B-B14F-4D97-AF65-F5344CB8AC3E}">
        <p14:creationId xmlns:p14="http://schemas.microsoft.com/office/powerpoint/2010/main" val="199168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B4CA9-101D-0B4A-BA3D-66DCC7882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6238" y="2334537"/>
            <a:ext cx="7140962" cy="116007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endParaRPr lang="fr-FR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6DC8FBD-3CFB-FB76-5874-CA98E595A3A6}"/>
              </a:ext>
            </a:extLst>
          </p:cNvPr>
          <p:cNvSpPr/>
          <p:nvPr userDrawn="1"/>
        </p:nvSpPr>
        <p:spPr>
          <a:xfrm rot="5400000">
            <a:off x="-186533" y="3650471"/>
            <a:ext cx="2632616" cy="226949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Google Shape;162;p20">
            <a:extLst>
              <a:ext uri="{FF2B5EF4-FFF2-40B4-BE49-F238E27FC236}">
                <a16:creationId xmlns:a16="http://schemas.microsoft.com/office/drawing/2014/main" id="{CEB37287-81D9-799C-4EA4-BE6310D45DA1}"/>
              </a:ext>
            </a:extLst>
          </p:cNvPr>
          <p:cNvSpPr/>
          <p:nvPr userDrawn="1"/>
        </p:nvSpPr>
        <p:spPr>
          <a:xfrm rot="-5400000">
            <a:off x="11428193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53496A-3219-6039-D695-08DF48D6253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2368633" cy="4675608"/>
          </a:xfrm>
          <a:custGeom>
            <a:avLst/>
            <a:gdLst>
              <a:gd name="connsiteX0" fmla="*/ 0 w 1404594"/>
              <a:gd name="connsiteY0" fmla="*/ 0 h 3429000"/>
              <a:gd name="connsiteX1" fmla="*/ 1404594 w 1404594"/>
              <a:gd name="connsiteY1" fmla="*/ 0 h 3429000"/>
              <a:gd name="connsiteX2" fmla="*/ 1404594 w 1404594"/>
              <a:gd name="connsiteY2" fmla="*/ 3429000 h 3429000"/>
              <a:gd name="connsiteX3" fmla="*/ 0 w 1404594"/>
              <a:gd name="connsiteY3" fmla="*/ 3429000 h 3429000"/>
              <a:gd name="connsiteX4" fmla="*/ 0 w 1404594"/>
              <a:gd name="connsiteY4" fmla="*/ 0 h 3429000"/>
              <a:gd name="connsiteX0" fmla="*/ 0 w 1404594"/>
              <a:gd name="connsiteY0" fmla="*/ 0 h 3429000"/>
              <a:gd name="connsiteX1" fmla="*/ 1404594 w 1404594"/>
              <a:gd name="connsiteY1" fmla="*/ 0 h 3429000"/>
              <a:gd name="connsiteX2" fmla="*/ 1404594 w 1404594"/>
              <a:gd name="connsiteY2" fmla="*/ 3429000 h 3429000"/>
              <a:gd name="connsiteX3" fmla="*/ 0 w 1404594"/>
              <a:gd name="connsiteY3" fmla="*/ 2505173 h 3429000"/>
              <a:gd name="connsiteX4" fmla="*/ 0 w 1404594"/>
              <a:gd name="connsiteY4" fmla="*/ 0 h 3429000"/>
              <a:gd name="connsiteX0" fmla="*/ 0 w 1404594"/>
              <a:gd name="connsiteY0" fmla="*/ 0 h 3532695"/>
              <a:gd name="connsiteX1" fmla="*/ 1404594 w 1404594"/>
              <a:gd name="connsiteY1" fmla="*/ 0 h 3532695"/>
              <a:gd name="connsiteX2" fmla="*/ 1404594 w 1404594"/>
              <a:gd name="connsiteY2" fmla="*/ 3532695 h 3532695"/>
              <a:gd name="connsiteX3" fmla="*/ 0 w 1404594"/>
              <a:gd name="connsiteY3" fmla="*/ 2505173 h 3532695"/>
              <a:gd name="connsiteX4" fmla="*/ 0 w 1404594"/>
              <a:gd name="connsiteY4" fmla="*/ 0 h 3532695"/>
              <a:gd name="connsiteX0" fmla="*/ 0 w 1412415"/>
              <a:gd name="connsiteY0" fmla="*/ 0 h 3532695"/>
              <a:gd name="connsiteX1" fmla="*/ 1412415 w 1412415"/>
              <a:gd name="connsiteY1" fmla="*/ 160256 h 3532695"/>
              <a:gd name="connsiteX2" fmla="*/ 1404594 w 1412415"/>
              <a:gd name="connsiteY2" fmla="*/ 3532695 h 3532695"/>
              <a:gd name="connsiteX3" fmla="*/ 0 w 1412415"/>
              <a:gd name="connsiteY3" fmla="*/ 2505173 h 3532695"/>
              <a:gd name="connsiteX4" fmla="*/ 0 w 1412415"/>
              <a:gd name="connsiteY4" fmla="*/ 0 h 3532695"/>
              <a:gd name="connsiteX0" fmla="*/ 0 w 1412415"/>
              <a:gd name="connsiteY0" fmla="*/ 0 h 3372440"/>
              <a:gd name="connsiteX1" fmla="*/ 1412415 w 1412415"/>
              <a:gd name="connsiteY1" fmla="*/ 1 h 3372440"/>
              <a:gd name="connsiteX2" fmla="*/ 1404594 w 1412415"/>
              <a:gd name="connsiteY2" fmla="*/ 3372440 h 3372440"/>
              <a:gd name="connsiteX3" fmla="*/ 0 w 1412415"/>
              <a:gd name="connsiteY3" fmla="*/ 2344918 h 3372440"/>
              <a:gd name="connsiteX4" fmla="*/ 0 w 1412415"/>
              <a:gd name="connsiteY4" fmla="*/ 0 h 3372440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44918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59071 h 3377157"/>
              <a:gd name="connsiteX4" fmla="*/ 0 w 1412415"/>
              <a:gd name="connsiteY4" fmla="*/ 0 h 3377157"/>
              <a:gd name="connsiteX0" fmla="*/ 0 w 1412415"/>
              <a:gd name="connsiteY0" fmla="*/ 0 h 3377157"/>
              <a:gd name="connsiteX1" fmla="*/ 1412415 w 1412415"/>
              <a:gd name="connsiteY1" fmla="*/ 1 h 3377157"/>
              <a:gd name="connsiteX2" fmla="*/ 1412383 w 1412415"/>
              <a:gd name="connsiteY2" fmla="*/ 3377157 h 3377157"/>
              <a:gd name="connsiteX3" fmla="*/ 0 w 1412415"/>
              <a:gd name="connsiteY3" fmla="*/ 2363789 h 3377157"/>
              <a:gd name="connsiteX4" fmla="*/ 0 w 1412415"/>
              <a:gd name="connsiteY4" fmla="*/ 0 h 337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415" h="3377157">
                <a:moveTo>
                  <a:pt x="0" y="0"/>
                </a:moveTo>
                <a:lnTo>
                  <a:pt x="1412415" y="1"/>
                </a:lnTo>
                <a:cubicBezTo>
                  <a:pt x="1412404" y="1125720"/>
                  <a:pt x="1412394" y="2251438"/>
                  <a:pt x="1412383" y="3377157"/>
                </a:cubicBezTo>
                <a:lnTo>
                  <a:pt x="0" y="23637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" name="Google Shape;157;p20">
            <a:extLst>
              <a:ext uri="{FF2B5EF4-FFF2-40B4-BE49-F238E27FC236}">
                <a16:creationId xmlns:a16="http://schemas.microsoft.com/office/drawing/2014/main" id="{A5D1B48D-66DF-4903-01A7-3D115C7C492A}"/>
              </a:ext>
            </a:extLst>
          </p:cNvPr>
          <p:cNvCxnSpPr>
            <a:cxnSpLocks/>
          </p:cNvCxnSpPr>
          <p:nvPr userDrawn="1"/>
        </p:nvCxnSpPr>
        <p:spPr>
          <a:xfrm>
            <a:off x="4298096" y="1463040"/>
            <a:ext cx="0" cy="392176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51D5BCA4-D222-82CA-FF38-38B1F1E3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6238" y="3788229"/>
            <a:ext cx="9099670" cy="1379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Wingdings" pitchFamily="2" charset="2"/>
              <a:buNone/>
              <a:defRPr sz="1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A72AA71-5FF9-70F7-076D-55F6C63C2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34251" y="2989955"/>
            <a:ext cx="1158872" cy="761365"/>
          </a:xfrm>
        </p:spPr>
        <p:txBody>
          <a:bodyPr anchor="ctr">
            <a:normAutofit/>
          </a:bodyPr>
          <a:lstStyle>
            <a:lvl1pPr marL="0" indent="0">
              <a:buNone/>
              <a:defRPr sz="43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8A66F-24D2-7034-337A-8883B53702A4}"/>
              </a:ext>
            </a:extLst>
          </p:cNvPr>
          <p:cNvSpPr/>
          <p:nvPr userDrawn="1"/>
        </p:nvSpPr>
        <p:spPr>
          <a:xfrm>
            <a:off x="3924536" y="3261360"/>
            <a:ext cx="371074" cy="222717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074" h="222717">
                <a:moveTo>
                  <a:pt x="149392" y="1538"/>
                </a:moveTo>
                <a:lnTo>
                  <a:pt x="371074" y="0"/>
                </a:lnTo>
                <a:lnTo>
                  <a:pt x="371074" y="222717"/>
                </a:lnTo>
                <a:lnTo>
                  <a:pt x="0" y="219542"/>
                </a:lnTo>
                <a:lnTo>
                  <a:pt x="149392" y="15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829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B4CA9-101D-0B4A-BA3D-66DCC7882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6238" y="2334537"/>
            <a:ext cx="7140962" cy="116007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endParaRPr lang="fr-FR" dirty="0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6DC8FBD-3CFB-FB76-5874-CA98E595A3A6}"/>
              </a:ext>
            </a:extLst>
          </p:cNvPr>
          <p:cNvSpPr/>
          <p:nvPr userDrawn="1"/>
        </p:nvSpPr>
        <p:spPr>
          <a:xfrm rot="5400000">
            <a:off x="-186533" y="3650471"/>
            <a:ext cx="2632616" cy="2269497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Google Shape;162;p20">
            <a:extLst>
              <a:ext uri="{FF2B5EF4-FFF2-40B4-BE49-F238E27FC236}">
                <a16:creationId xmlns:a16="http://schemas.microsoft.com/office/drawing/2014/main" id="{CEB37287-81D9-799C-4EA4-BE6310D45DA1}"/>
              </a:ext>
            </a:extLst>
          </p:cNvPr>
          <p:cNvSpPr/>
          <p:nvPr userDrawn="1"/>
        </p:nvSpPr>
        <p:spPr>
          <a:xfrm rot="-5400000">
            <a:off x="11428193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157;p20">
            <a:extLst>
              <a:ext uri="{FF2B5EF4-FFF2-40B4-BE49-F238E27FC236}">
                <a16:creationId xmlns:a16="http://schemas.microsoft.com/office/drawing/2014/main" id="{A5D1B48D-66DF-4903-01A7-3D115C7C492A}"/>
              </a:ext>
            </a:extLst>
          </p:cNvPr>
          <p:cNvCxnSpPr>
            <a:cxnSpLocks/>
          </p:cNvCxnSpPr>
          <p:nvPr userDrawn="1"/>
        </p:nvCxnSpPr>
        <p:spPr>
          <a:xfrm>
            <a:off x="4298096" y="1463040"/>
            <a:ext cx="0" cy="392176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ous-titre 2">
            <a:extLst>
              <a:ext uri="{FF2B5EF4-FFF2-40B4-BE49-F238E27FC236}">
                <a16:creationId xmlns:a16="http://schemas.microsoft.com/office/drawing/2014/main" id="{51D5BCA4-D222-82CA-FF38-38B1F1E3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6238" y="3788229"/>
            <a:ext cx="9099670" cy="1379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Wingdings" pitchFamily="2" charset="2"/>
              <a:buNone/>
              <a:defRPr sz="1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7A72AA71-5FF9-70F7-076D-55F6C63C2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34251" y="2989955"/>
            <a:ext cx="1158872" cy="761365"/>
          </a:xfrm>
        </p:spPr>
        <p:txBody>
          <a:bodyPr anchor="ctr">
            <a:normAutofit/>
          </a:bodyPr>
          <a:lstStyle>
            <a:lvl1pPr marL="0" indent="0">
              <a:buNone/>
              <a:defRPr sz="430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C686D46-5758-058C-7FEA-97349BD684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5212" y="0"/>
            <a:ext cx="2369849" cy="467560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7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110"/>
              <a:gd name="connsiteY0" fmla="*/ 10000 h 10000"/>
              <a:gd name="connsiteX1" fmla="*/ 27 w 8110"/>
              <a:gd name="connsiteY1" fmla="*/ 0 h 10000"/>
              <a:gd name="connsiteX2" fmla="*/ 8110 w 8110"/>
              <a:gd name="connsiteY2" fmla="*/ 43 h 10000"/>
              <a:gd name="connsiteX3" fmla="*/ 8000 w 8110"/>
              <a:gd name="connsiteY3" fmla="*/ 10000 h 10000"/>
              <a:gd name="connsiteX4" fmla="*/ 0 w 8110"/>
              <a:gd name="connsiteY4" fmla="*/ 10000 h 10000"/>
              <a:gd name="connsiteX0" fmla="*/ 95 w 9968"/>
              <a:gd name="connsiteY0" fmla="*/ 7001 h 10000"/>
              <a:gd name="connsiteX1" fmla="*/ 1 w 9968"/>
              <a:gd name="connsiteY1" fmla="*/ 0 h 10000"/>
              <a:gd name="connsiteX2" fmla="*/ 9968 w 9968"/>
              <a:gd name="connsiteY2" fmla="*/ 43 h 10000"/>
              <a:gd name="connsiteX3" fmla="*/ 9832 w 9968"/>
              <a:gd name="connsiteY3" fmla="*/ 10000 h 10000"/>
              <a:gd name="connsiteX4" fmla="*/ 95 w 9968"/>
              <a:gd name="connsiteY4" fmla="*/ 7001 h 10000"/>
              <a:gd name="connsiteX0" fmla="*/ 95 w 9915"/>
              <a:gd name="connsiteY0" fmla="*/ 7001 h 10000"/>
              <a:gd name="connsiteX1" fmla="*/ 1 w 9915"/>
              <a:gd name="connsiteY1" fmla="*/ 0 h 10000"/>
              <a:gd name="connsiteX2" fmla="*/ 9915 w 9915"/>
              <a:gd name="connsiteY2" fmla="*/ 0 h 10000"/>
              <a:gd name="connsiteX3" fmla="*/ 9864 w 9915"/>
              <a:gd name="connsiteY3" fmla="*/ 10000 h 10000"/>
              <a:gd name="connsiteX4" fmla="*/ 95 w 9915"/>
              <a:gd name="connsiteY4" fmla="*/ 7001 h 10000"/>
              <a:gd name="connsiteX0" fmla="*/ 53 w 10000"/>
              <a:gd name="connsiteY0" fmla="*/ 7023 h 10000"/>
              <a:gd name="connsiteX1" fmla="*/ 1 w 10000"/>
              <a:gd name="connsiteY1" fmla="*/ 0 h 10000"/>
              <a:gd name="connsiteX2" fmla="*/ 10000 w 10000"/>
              <a:gd name="connsiteY2" fmla="*/ 0 h 10000"/>
              <a:gd name="connsiteX3" fmla="*/ 9949 w 10000"/>
              <a:gd name="connsiteY3" fmla="*/ 10000 h 10000"/>
              <a:gd name="connsiteX4" fmla="*/ 53 w 10000"/>
              <a:gd name="connsiteY4" fmla="*/ 7023 h 10000"/>
              <a:gd name="connsiteX0" fmla="*/ 11 w 10001"/>
              <a:gd name="connsiteY0" fmla="*/ 7023 h 10000"/>
              <a:gd name="connsiteX1" fmla="*/ 2 w 10001"/>
              <a:gd name="connsiteY1" fmla="*/ 0 h 10000"/>
              <a:gd name="connsiteX2" fmla="*/ 10001 w 10001"/>
              <a:gd name="connsiteY2" fmla="*/ 0 h 10000"/>
              <a:gd name="connsiteX3" fmla="*/ 9950 w 10001"/>
              <a:gd name="connsiteY3" fmla="*/ 10000 h 10000"/>
              <a:gd name="connsiteX4" fmla="*/ 11 w 10001"/>
              <a:gd name="connsiteY4" fmla="*/ 70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0000">
                <a:moveTo>
                  <a:pt x="11" y="7023"/>
                </a:moveTo>
                <a:cubicBezTo>
                  <a:pt x="22" y="3690"/>
                  <a:pt x="-9" y="3333"/>
                  <a:pt x="2" y="0"/>
                </a:cubicBezTo>
                <a:lnTo>
                  <a:pt x="10001" y="0"/>
                </a:lnTo>
                <a:cubicBezTo>
                  <a:pt x="9955" y="3319"/>
                  <a:pt x="9996" y="6681"/>
                  <a:pt x="9950" y="10000"/>
                </a:cubicBezTo>
                <a:lnTo>
                  <a:pt x="11" y="7023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EDD3CB6-E8CF-8082-FB7F-33941D741196}"/>
              </a:ext>
            </a:extLst>
          </p:cNvPr>
          <p:cNvSpPr/>
          <p:nvPr userDrawn="1"/>
        </p:nvSpPr>
        <p:spPr>
          <a:xfrm>
            <a:off x="3924536" y="3261360"/>
            <a:ext cx="371074" cy="222717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074" h="222717">
                <a:moveTo>
                  <a:pt x="149392" y="1538"/>
                </a:moveTo>
                <a:lnTo>
                  <a:pt x="371074" y="0"/>
                </a:lnTo>
                <a:lnTo>
                  <a:pt x="371074" y="222717"/>
                </a:lnTo>
                <a:lnTo>
                  <a:pt x="0" y="219542"/>
                </a:lnTo>
                <a:lnTo>
                  <a:pt x="149392" y="15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687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images triangu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190;p22">
            <a:extLst>
              <a:ext uri="{FF2B5EF4-FFF2-40B4-BE49-F238E27FC236}">
                <a16:creationId xmlns:a16="http://schemas.microsoft.com/office/drawing/2014/main" id="{50CC7A5A-7052-431C-EFA8-BCCB99E708AA}"/>
              </a:ext>
            </a:extLst>
          </p:cNvPr>
          <p:cNvCxnSpPr>
            <a:cxnSpLocks/>
          </p:cNvCxnSpPr>
          <p:nvPr userDrawn="1"/>
        </p:nvCxnSpPr>
        <p:spPr>
          <a:xfrm>
            <a:off x="5583575" y="3119120"/>
            <a:ext cx="0" cy="1483508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Titre 14">
            <a:extLst>
              <a:ext uri="{FF2B5EF4-FFF2-40B4-BE49-F238E27FC236}">
                <a16:creationId xmlns:a16="http://schemas.microsoft.com/office/drawing/2014/main" id="{90C07D6C-FFB9-43BC-0A6D-BB7C0559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3780" y="3403599"/>
            <a:ext cx="4843580" cy="1188869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endParaRPr lang="fr-FR" dirty="0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27A36E75-3B1E-BFE3-0824-834F5221FB12}"/>
              </a:ext>
            </a:extLst>
          </p:cNvPr>
          <p:cNvSpPr/>
          <p:nvPr userDrawn="1"/>
        </p:nvSpPr>
        <p:spPr>
          <a:xfrm rot="5400000">
            <a:off x="-95508" y="2883539"/>
            <a:ext cx="1207753" cy="104116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445FA73C-DC72-D2F6-4476-18D8E78F6C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55" y="-20320"/>
            <a:ext cx="2941847" cy="4368949"/>
          </a:xfrm>
          <a:custGeom>
            <a:avLst/>
            <a:gdLst>
              <a:gd name="connsiteX0" fmla="*/ 0 w 2930709"/>
              <a:gd name="connsiteY0" fmla="*/ 0 h 4368949"/>
              <a:gd name="connsiteX1" fmla="*/ 2442248 w 2930709"/>
              <a:gd name="connsiteY1" fmla="*/ 0 h 4368949"/>
              <a:gd name="connsiteX2" fmla="*/ 2930709 w 2930709"/>
              <a:gd name="connsiteY2" fmla="*/ 488461 h 4368949"/>
              <a:gd name="connsiteX3" fmla="*/ 2930709 w 2930709"/>
              <a:gd name="connsiteY3" fmla="*/ 4368949 h 4368949"/>
              <a:gd name="connsiteX4" fmla="*/ 0 w 2930709"/>
              <a:gd name="connsiteY4" fmla="*/ 4368949 h 4368949"/>
              <a:gd name="connsiteX5" fmla="*/ 0 w 2930709"/>
              <a:gd name="connsiteY5" fmla="*/ 0 h 4368949"/>
              <a:gd name="connsiteX0" fmla="*/ 0 w 2930709"/>
              <a:gd name="connsiteY0" fmla="*/ 0 h 4368949"/>
              <a:gd name="connsiteX1" fmla="*/ 2442248 w 2930709"/>
              <a:gd name="connsiteY1" fmla="*/ 0 h 4368949"/>
              <a:gd name="connsiteX2" fmla="*/ 2930709 w 2930709"/>
              <a:gd name="connsiteY2" fmla="*/ 21101 h 4368949"/>
              <a:gd name="connsiteX3" fmla="*/ 2930709 w 2930709"/>
              <a:gd name="connsiteY3" fmla="*/ 4368949 h 4368949"/>
              <a:gd name="connsiteX4" fmla="*/ 0 w 2930709"/>
              <a:gd name="connsiteY4" fmla="*/ 4368949 h 4368949"/>
              <a:gd name="connsiteX5" fmla="*/ 0 w 2930709"/>
              <a:gd name="connsiteY5" fmla="*/ 0 h 4368949"/>
              <a:gd name="connsiteX0" fmla="*/ 0 w 2930709"/>
              <a:gd name="connsiteY0" fmla="*/ 772160 h 4368949"/>
              <a:gd name="connsiteX1" fmla="*/ 2442248 w 2930709"/>
              <a:gd name="connsiteY1" fmla="*/ 0 h 4368949"/>
              <a:gd name="connsiteX2" fmla="*/ 2930709 w 2930709"/>
              <a:gd name="connsiteY2" fmla="*/ 21101 h 4368949"/>
              <a:gd name="connsiteX3" fmla="*/ 2930709 w 2930709"/>
              <a:gd name="connsiteY3" fmla="*/ 4368949 h 4368949"/>
              <a:gd name="connsiteX4" fmla="*/ 0 w 2930709"/>
              <a:gd name="connsiteY4" fmla="*/ 4368949 h 4368949"/>
              <a:gd name="connsiteX5" fmla="*/ 0 w 2930709"/>
              <a:gd name="connsiteY5" fmla="*/ 772160 h 4368949"/>
              <a:gd name="connsiteX0" fmla="*/ 0 w 2930709"/>
              <a:gd name="connsiteY0" fmla="*/ 772160 h 4368949"/>
              <a:gd name="connsiteX1" fmla="*/ 1426248 w 2930709"/>
              <a:gd name="connsiteY1" fmla="*/ 0 h 4368949"/>
              <a:gd name="connsiteX2" fmla="*/ 2930709 w 2930709"/>
              <a:gd name="connsiteY2" fmla="*/ 21101 h 4368949"/>
              <a:gd name="connsiteX3" fmla="*/ 2930709 w 2930709"/>
              <a:gd name="connsiteY3" fmla="*/ 4368949 h 4368949"/>
              <a:gd name="connsiteX4" fmla="*/ 0 w 2930709"/>
              <a:gd name="connsiteY4" fmla="*/ 4368949 h 4368949"/>
              <a:gd name="connsiteX5" fmla="*/ 0 w 2930709"/>
              <a:gd name="connsiteY5" fmla="*/ 772160 h 4368949"/>
              <a:gd name="connsiteX0" fmla="*/ 10160 w 2940869"/>
              <a:gd name="connsiteY0" fmla="*/ 772160 h 4368949"/>
              <a:gd name="connsiteX1" fmla="*/ 1436408 w 2940869"/>
              <a:gd name="connsiteY1" fmla="*/ 0 h 4368949"/>
              <a:gd name="connsiteX2" fmla="*/ 2940869 w 2940869"/>
              <a:gd name="connsiteY2" fmla="*/ 21101 h 4368949"/>
              <a:gd name="connsiteX3" fmla="*/ 2940869 w 2940869"/>
              <a:gd name="connsiteY3" fmla="*/ 4368949 h 4368949"/>
              <a:gd name="connsiteX4" fmla="*/ 0 w 2940869"/>
              <a:gd name="connsiteY4" fmla="*/ 2662069 h 4368949"/>
              <a:gd name="connsiteX5" fmla="*/ 10160 w 2940869"/>
              <a:gd name="connsiteY5" fmla="*/ 772160 h 4368949"/>
              <a:gd name="connsiteX0" fmla="*/ 450 w 2951479"/>
              <a:gd name="connsiteY0" fmla="*/ 833120 h 4368949"/>
              <a:gd name="connsiteX1" fmla="*/ 1447018 w 2951479"/>
              <a:gd name="connsiteY1" fmla="*/ 0 h 4368949"/>
              <a:gd name="connsiteX2" fmla="*/ 2951479 w 2951479"/>
              <a:gd name="connsiteY2" fmla="*/ 21101 h 4368949"/>
              <a:gd name="connsiteX3" fmla="*/ 2951479 w 2951479"/>
              <a:gd name="connsiteY3" fmla="*/ 4368949 h 4368949"/>
              <a:gd name="connsiteX4" fmla="*/ 10610 w 2951479"/>
              <a:gd name="connsiteY4" fmla="*/ 2662069 h 4368949"/>
              <a:gd name="connsiteX5" fmla="*/ 450 w 2951479"/>
              <a:gd name="connsiteY5" fmla="*/ 833120 h 4368949"/>
              <a:gd name="connsiteX0" fmla="*/ 978 w 2941847"/>
              <a:gd name="connsiteY0" fmla="*/ 843280 h 4368949"/>
              <a:gd name="connsiteX1" fmla="*/ 1437386 w 2941847"/>
              <a:gd name="connsiteY1" fmla="*/ 0 h 4368949"/>
              <a:gd name="connsiteX2" fmla="*/ 2941847 w 2941847"/>
              <a:gd name="connsiteY2" fmla="*/ 21101 h 4368949"/>
              <a:gd name="connsiteX3" fmla="*/ 2941847 w 2941847"/>
              <a:gd name="connsiteY3" fmla="*/ 4368949 h 4368949"/>
              <a:gd name="connsiteX4" fmla="*/ 978 w 2941847"/>
              <a:gd name="connsiteY4" fmla="*/ 2662069 h 4368949"/>
              <a:gd name="connsiteX5" fmla="*/ 978 w 2941847"/>
              <a:gd name="connsiteY5" fmla="*/ 843280 h 4368949"/>
              <a:gd name="connsiteX0" fmla="*/ 978 w 2941847"/>
              <a:gd name="connsiteY0" fmla="*/ 843280 h 4368949"/>
              <a:gd name="connsiteX1" fmla="*/ 1437386 w 2941847"/>
              <a:gd name="connsiteY1" fmla="*/ 0 h 4368949"/>
              <a:gd name="connsiteX2" fmla="*/ 2931687 w 2941847"/>
              <a:gd name="connsiteY2" fmla="*/ 10941 h 4368949"/>
              <a:gd name="connsiteX3" fmla="*/ 2941847 w 2941847"/>
              <a:gd name="connsiteY3" fmla="*/ 4368949 h 4368949"/>
              <a:gd name="connsiteX4" fmla="*/ 978 w 2941847"/>
              <a:gd name="connsiteY4" fmla="*/ 2662069 h 4368949"/>
              <a:gd name="connsiteX5" fmla="*/ 978 w 2941847"/>
              <a:gd name="connsiteY5" fmla="*/ 843280 h 4368949"/>
              <a:gd name="connsiteX0" fmla="*/ 978 w 2941847"/>
              <a:gd name="connsiteY0" fmla="*/ 843280 h 4368949"/>
              <a:gd name="connsiteX1" fmla="*/ 1437386 w 2941847"/>
              <a:gd name="connsiteY1" fmla="*/ 0 h 4368949"/>
              <a:gd name="connsiteX2" fmla="*/ 2931687 w 2941847"/>
              <a:gd name="connsiteY2" fmla="*/ 781 h 4368949"/>
              <a:gd name="connsiteX3" fmla="*/ 2941847 w 2941847"/>
              <a:gd name="connsiteY3" fmla="*/ 4368949 h 4368949"/>
              <a:gd name="connsiteX4" fmla="*/ 978 w 2941847"/>
              <a:gd name="connsiteY4" fmla="*/ 2662069 h 4368949"/>
              <a:gd name="connsiteX5" fmla="*/ 978 w 2941847"/>
              <a:gd name="connsiteY5" fmla="*/ 843280 h 43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1847" h="4368949">
                <a:moveTo>
                  <a:pt x="978" y="843280"/>
                </a:moveTo>
                <a:lnTo>
                  <a:pt x="1437386" y="0"/>
                </a:lnTo>
                <a:lnTo>
                  <a:pt x="2931687" y="781"/>
                </a:lnTo>
                <a:cubicBezTo>
                  <a:pt x="2935074" y="1453450"/>
                  <a:pt x="2938460" y="2916280"/>
                  <a:pt x="2941847" y="4368949"/>
                </a:cubicBezTo>
                <a:lnTo>
                  <a:pt x="978" y="2662069"/>
                </a:lnTo>
                <a:cubicBezTo>
                  <a:pt x="4365" y="2032099"/>
                  <a:pt x="-2409" y="1473250"/>
                  <a:pt x="978" y="84328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9C5C926-46BF-BDF9-5B9A-2634FD1294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8391" y="3475243"/>
            <a:ext cx="2227550" cy="2583831"/>
          </a:xfrm>
          <a:custGeom>
            <a:avLst/>
            <a:gdLst>
              <a:gd name="connsiteX0" fmla="*/ 0 w 2217390"/>
              <a:gd name="connsiteY0" fmla="*/ 2614311 h 2614311"/>
              <a:gd name="connsiteX1" fmla="*/ 0 w 2217390"/>
              <a:gd name="connsiteY1" fmla="*/ 0 h 2614311"/>
              <a:gd name="connsiteX2" fmla="*/ 2217390 w 2217390"/>
              <a:gd name="connsiteY2" fmla="*/ 2614311 h 2614311"/>
              <a:gd name="connsiteX3" fmla="*/ 0 w 2217390"/>
              <a:gd name="connsiteY3" fmla="*/ 2614311 h 2614311"/>
              <a:gd name="connsiteX0" fmla="*/ 0 w 2217390"/>
              <a:gd name="connsiteY0" fmla="*/ 2583831 h 2583831"/>
              <a:gd name="connsiteX1" fmla="*/ 2194560 w 2217390"/>
              <a:gd name="connsiteY1" fmla="*/ 0 h 2583831"/>
              <a:gd name="connsiteX2" fmla="*/ 2217390 w 2217390"/>
              <a:gd name="connsiteY2" fmla="*/ 2583831 h 2583831"/>
              <a:gd name="connsiteX3" fmla="*/ 0 w 2217390"/>
              <a:gd name="connsiteY3" fmla="*/ 2583831 h 2583831"/>
              <a:gd name="connsiteX0" fmla="*/ 0 w 2197070"/>
              <a:gd name="connsiteY0" fmla="*/ 1283351 h 2583831"/>
              <a:gd name="connsiteX1" fmla="*/ 2174240 w 2197070"/>
              <a:gd name="connsiteY1" fmla="*/ 0 h 2583831"/>
              <a:gd name="connsiteX2" fmla="*/ 2197070 w 2197070"/>
              <a:gd name="connsiteY2" fmla="*/ 2583831 h 2583831"/>
              <a:gd name="connsiteX3" fmla="*/ 0 w 2197070"/>
              <a:gd name="connsiteY3" fmla="*/ 1283351 h 2583831"/>
              <a:gd name="connsiteX0" fmla="*/ 0 w 2227550"/>
              <a:gd name="connsiteY0" fmla="*/ 1273191 h 2583831"/>
              <a:gd name="connsiteX1" fmla="*/ 2204720 w 2227550"/>
              <a:gd name="connsiteY1" fmla="*/ 0 h 2583831"/>
              <a:gd name="connsiteX2" fmla="*/ 2227550 w 2227550"/>
              <a:gd name="connsiteY2" fmla="*/ 2583831 h 2583831"/>
              <a:gd name="connsiteX3" fmla="*/ 0 w 2227550"/>
              <a:gd name="connsiteY3" fmla="*/ 1273191 h 258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7550" h="2583831">
                <a:moveTo>
                  <a:pt x="0" y="1273191"/>
                </a:moveTo>
                <a:lnTo>
                  <a:pt x="2204720" y="0"/>
                </a:lnTo>
                <a:lnTo>
                  <a:pt x="2227550" y="2583831"/>
                </a:lnTo>
                <a:lnTo>
                  <a:pt x="0" y="1273191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0736F9FB-8563-D111-DA80-C66D6F1232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77106" y="-30480"/>
            <a:ext cx="4560695" cy="4683760"/>
          </a:xfrm>
          <a:custGeom>
            <a:avLst/>
            <a:gdLst>
              <a:gd name="connsiteX0" fmla="*/ 0 w 4570855"/>
              <a:gd name="connsiteY0" fmla="*/ 0 h 4603020"/>
              <a:gd name="connsiteX1" fmla="*/ 3809031 w 4570855"/>
              <a:gd name="connsiteY1" fmla="*/ 0 h 4603020"/>
              <a:gd name="connsiteX2" fmla="*/ 4570855 w 4570855"/>
              <a:gd name="connsiteY2" fmla="*/ 761824 h 4603020"/>
              <a:gd name="connsiteX3" fmla="*/ 4570855 w 4570855"/>
              <a:gd name="connsiteY3" fmla="*/ 4603020 h 4603020"/>
              <a:gd name="connsiteX4" fmla="*/ 0 w 4570855"/>
              <a:gd name="connsiteY4" fmla="*/ 4603020 h 4603020"/>
              <a:gd name="connsiteX5" fmla="*/ 0 w 4570855"/>
              <a:gd name="connsiteY5" fmla="*/ 0 h 4603020"/>
              <a:gd name="connsiteX0" fmla="*/ 0 w 4570855"/>
              <a:gd name="connsiteY0" fmla="*/ 0 h 4603020"/>
              <a:gd name="connsiteX1" fmla="*/ 1187751 w 4570855"/>
              <a:gd name="connsiteY1" fmla="*/ 0 h 4603020"/>
              <a:gd name="connsiteX2" fmla="*/ 4570855 w 4570855"/>
              <a:gd name="connsiteY2" fmla="*/ 761824 h 4603020"/>
              <a:gd name="connsiteX3" fmla="*/ 4570855 w 4570855"/>
              <a:gd name="connsiteY3" fmla="*/ 4603020 h 4603020"/>
              <a:gd name="connsiteX4" fmla="*/ 0 w 4570855"/>
              <a:gd name="connsiteY4" fmla="*/ 4603020 h 4603020"/>
              <a:gd name="connsiteX5" fmla="*/ 0 w 4570855"/>
              <a:gd name="connsiteY5" fmla="*/ 0 h 4603020"/>
              <a:gd name="connsiteX0" fmla="*/ 0 w 4570855"/>
              <a:gd name="connsiteY0" fmla="*/ 0 h 4603020"/>
              <a:gd name="connsiteX1" fmla="*/ 1086151 w 4570855"/>
              <a:gd name="connsiteY1" fmla="*/ 0 h 4603020"/>
              <a:gd name="connsiteX2" fmla="*/ 4570855 w 4570855"/>
              <a:gd name="connsiteY2" fmla="*/ 761824 h 4603020"/>
              <a:gd name="connsiteX3" fmla="*/ 4570855 w 4570855"/>
              <a:gd name="connsiteY3" fmla="*/ 4603020 h 4603020"/>
              <a:gd name="connsiteX4" fmla="*/ 0 w 4570855"/>
              <a:gd name="connsiteY4" fmla="*/ 4603020 h 4603020"/>
              <a:gd name="connsiteX5" fmla="*/ 0 w 4570855"/>
              <a:gd name="connsiteY5" fmla="*/ 0 h 4603020"/>
              <a:gd name="connsiteX0" fmla="*/ 0 w 4570855"/>
              <a:gd name="connsiteY0" fmla="*/ 0 h 4603020"/>
              <a:gd name="connsiteX1" fmla="*/ 1086151 w 4570855"/>
              <a:gd name="connsiteY1" fmla="*/ 0 h 4603020"/>
              <a:gd name="connsiteX2" fmla="*/ 4530215 w 4570855"/>
              <a:gd name="connsiteY2" fmla="*/ 1960704 h 4603020"/>
              <a:gd name="connsiteX3" fmla="*/ 4570855 w 4570855"/>
              <a:gd name="connsiteY3" fmla="*/ 4603020 h 4603020"/>
              <a:gd name="connsiteX4" fmla="*/ 0 w 4570855"/>
              <a:gd name="connsiteY4" fmla="*/ 4603020 h 4603020"/>
              <a:gd name="connsiteX5" fmla="*/ 0 w 4570855"/>
              <a:gd name="connsiteY5" fmla="*/ 0 h 4603020"/>
              <a:gd name="connsiteX0" fmla="*/ 0 w 4530215"/>
              <a:gd name="connsiteY0" fmla="*/ 0 h 4603020"/>
              <a:gd name="connsiteX1" fmla="*/ 1086151 w 4530215"/>
              <a:gd name="connsiteY1" fmla="*/ 0 h 4603020"/>
              <a:gd name="connsiteX2" fmla="*/ 4530215 w 4530215"/>
              <a:gd name="connsiteY2" fmla="*/ 1960704 h 4603020"/>
              <a:gd name="connsiteX3" fmla="*/ 2416935 w 4530215"/>
              <a:gd name="connsiteY3" fmla="*/ 3200940 h 4603020"/>
              <a:gd name="connsiteX4" fmla="*/ 0 w 4530215"/>
              <a:gd name="connsiteY4" fmla="*/ 4603020 h 4603020"/>
              <a:gd name="connsiteX5" fmla="*/ 0 w 4530215"/>
              <a:gd name="connsiteY5" fmla="*/ 0 h 4603020"/>
              <a:gd name="connsiteX0" fmla="*/ 0 w 4560695"/>
              <a:gd name="connsiteY0" fmla="*/ 0 h 4603020"/>
              <a:gd name="connsiteX1" fmla="*/ 1086151 w 4560695"/>
              <a:gd name="connsiteY1" fmla="*/ 0 h 4603020"/>
              <a:gd name="connsiteX2" fmla="*/ 4560695 w 4560695"/>
              <a:gd name="connsiteY2" fmla="*/ 1970864 h 4603020"/>
              <a:gd name="connsiteX3" fmla="*/ 2416935 w 4560695"/>
              <a:gd name="connsiteY3" fmla="*/ 3200940 h 4603020"/>
              <a:gd name="connsiteX4" fmla="*/ 0 w 4560695"/>
              <a:gd name="connsiteY4" fmla="*/ 4603020 h 4603020"/>
              <a:gd name="connsiteX5" fmla="*/ 0 w 4560695"/>
              <a:gd name="connsiteY5" fmla="*/ 0 h 4603020"/>
              <a:gd name="connsiteX0" fmla="*/ 0 w 4560695"/>
              <a:gd name="connsiteY0" fmla="*/ 0 h 4843087"/>
              <a:gd name="connsiteX1" fmla="*/ 1086151 w 4560695"/>
              <a:gd name="connsiteY1" fmla="*/ 240067 h 4843087"/>
              <a:gd name="connsiteX2" fmla="*/ 4560695 w 4560695"/>
              <a:gd name="connsiteY2" fmla="*/ 2210931 h 4843087"/>
              <a:gd name="connsiteX3" fmla="*/ 2416935 w 4560695"/>
              <a:gd name="connsiteY3" fmla="*/ 3441007 h 4843087"/>
              <a:gd name="connsiteX4" fmla="*/ 0 w 4560695"/>
              <a:gd name="connsiteY4" fmla="*/ 4843087 h 4843087"/>
              <a:gd name="connsiteX5" fmla="*/ 0 w 4560695"/>
              <a:gd name="connsiteY5" fmla="*/ 0 h 4843087"/>
              <a:gd name="connsiteX0" fmla="*/ 0 w 4560695"/>
              <a:gd name="connsiteY0" fmla="*/ 0 h 4843087"/>
              <a:gd name="connsiteX1" fmla="*/ 730551 w 4560695"/>
              <a:gd name="connsiteY1" fmla="*/ 31313 h 4843087"/>
              <a:gd name="connsiteX2" fmla="*/ 4560695 w 4560695"/>
              <a:gd name="connsiteY2" fmla="*/ 2210931 h 4843087"/>
              <a:gd name="connsiteX3" fmla="*/ 2416935 w 4560695"/>
              <a:gd name="connsiteY3" fmla="*/ 3441007 h 4843087"/>
              <a:gd name="connsiteX4" fmla="*/ 0 w 4560695"/>
              <a:gd name="connsiteY4" fmla="*/ 4843087 h 4843087"/>
              <a:gd name="connsiteX5" fmla="*/ 0 w 4560695"/>
              <a:gd name="connsiteY5" fmla="*/ 0 h 4843087"/>
              <a:gd name="connsiteX0" fmla="*/ 0 w 4560695"/>
              <a:gd name="connsiteY0" fmla="*/ 0 h 4811774"/>
              <a:gd name="connsiteX1" fmla="*/ 730551 w 4560695"/>
              <a:gd name="connsiteY1" fmla="*/ 0 h 4811774"/>
              <a:gd name="connsiteX2" fmla="*/ 4560695 w 4560695"/>
              <a:gd name="connsiteY2" fmla="*/ 2179618 h 4811774"/>
              <a:gd name="connsiteX3" fmla="*/ 2416935 w 4560695"/>
              <a:gd name="connsiteY3" fmla="*/ 3409694 h 4811774"/>
              <a:gd name="connsiteX4" fmla="*/ 0 w 4560695"/>
              <a:gd name="connsiteY4" fmla="*/ 4811774 h 4811774"/>
              <a:gd name="connsiteX5" fmla="*/ 0 w 4560695"/>
              <a:gd name="connsiteY5" fmla="*/ 0 h 48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60695" h="4811774">
                <a:moveTo>
                  <a:pt x="0" y="0"/>
                </a:moveTo>
                <a:lnTo>
                  <a:pt x="730551" y="0"/>
                </a:lnTo>
                <a:lnTo>
                  <a:pt x="4560695" y="2179618"/>
                </a:lnTo>
                <a:lnTo>
                  <a:pt x="2416935" y="3409694"/>
                </a:lnTo>
                <a:lnTo>
                  <a:pt x="0" y="4811774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20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62;p20">
            <a:extLst>
              <a:ext uri="{FF2B5EF4-FFF2-40B4-BE49-F238E27FC236}">
                <a16:creationId xmlns:a16="http://schemas.microsoft.com/office/drawing/2014/main" id="{A513FC77-69E0-09C6-096D-3E485B283609}"/>
              </a:ext>
            </a:extLst>
          </p:cNvPr>
          <p:cNvSpPr/>
          <p:nvPr userDrawn="1"/>
        </p:nvSpPr>
        <p:spPr>
          <a:xfrm rot="-5400000">
            <a:off x="11428193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62;p20">
            <a:extLst>
              <a:ext uri="{FF2B5EF4-FFF2-40B4-BE49-F238E27FC236}">
                <a16:creationId xmlns:a16="http://schemas.microsoft.com/office/drawing/2014/main" id="{DF254EFB-FCD3-0B9A-CFE7-1813D7BA6D58}"/>
              </a:ext>
            </a:extLst>
          </p:cNvPr>
          <p:cNvSpPr/>
          <p:nvPr userDrawn="1"/>
        </p:nvSpPr>
        <p:spPr>
          <a:xfrm rot="5400000">
            <a:off x="-55247" y="3243735"/>
            <a:ext cx="819054" cy="708561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90C07D6C-FFB9-43BC-0A6D-BB7C05594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Sponsors - soutiens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7AAA45F-7DF8-AEBB-E754-F9A81DA78ADC}"/>
              </a:ext>
            </a:extLst>
          </p:cNvPr>
          <p:cNvSpPr/>
          <p:nvPr userDrawn="1"/>
        </p:nvSpPr>
        <p:spPr>
          <a:xfrm rot="10800000">
            <a:off x="0" y="661366"/>
            <a:ext cx="271512" cy="160498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162580 w 533654"/>
              <a:gd name="connsiteY3" fmla="*/ 221590 h 224765"/>
              <a:gd name="connsiteX4" fmla="*/ 0 w 533654"/>
              <a:gd name="connsiteY4" fmla="*/ 0 h 224765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218963 w 533654"/>
              <a:gd name="connsiteY3" fmla="*/ 216552 h 224765"/>
              <a:gd name="connsiteX4" fmla="*/ 0 w 533654"/>
              <a:gd name="connsiteY4" fmla="*/ 0 h 224765"/>
              <a:gd name="connsiteX0" fmla="*/ 0 w 533654"/>
              <a:gd name="connsiteY0" fmla="*/ 0 h 225473"/>
              <a:gd name="connsiteX1" fmla="*/ 533654 w 533654"/>
              <a:gd name="connsiteY1" fmla="*/ 2048 h 225473"/>
              <a:gd name="connsiteX2" fmla="*/ 533654 w 533654"/>
              <a:gd name="connsiteY2" fmla="*/ 224765 h 225473"/>
              <a:gd name="connsiteX3" fmla="*/ 212723 w 533654"/>
              <a:gd name="connsiteY3" fmla="*/ 225473 h 225473"/>
              <a:gd name="connsiteX4" fmla="*/ 0 w 533654"/>
              <a:gd name="connsiteY4" fmla="*/ 0 h 2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54" h="225473">
                <a:moveTo>
                  <a:pt x="0" y="0"/>
                </a:moveTo>
                <a:lnTo>
                  <a:pt x="533654" y="2048"/>
                </a:lnTo>
                <a:lnTo>
                  <a:pt x="533654" y="224765"/>
                </a:lnTo>
                <a:lnTo>
                  <a:pt x="212723" y="2254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612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10022677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022677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D4E2994-2712-A646-AB18-CCED8B2916AF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B056C2-0328-BB43-84B0-84686F57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B199A1-A57B-62AE-932D-2E1DD3B7D4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4726" y="455612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78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5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717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3028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86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22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>
          <p15:clr>
            <a:srgbClr val="F26B43"/>
          </p15:clr>
        </p15:guide>
        <p15:guide id="38" pos="4770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10321925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321925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11BE592-B1D8-E947-95D7-DBCE7E591BA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B056C2-0328-BB43-84B0-84686F57C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267567-4C2D-A1A2-B579-4F9D22A883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04726" y="455612"/>
            <a:ext cx="495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0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790" r:id="rId2"/>
    <p:sldLayoutId id="2147483873" r:id="rId3"/>
    <p:sldLayoutId id="2147483874" r:id="rId4"/>
    <p:sldLayoutId id="2147483875" r:id="rId5"/>
    <p:sldLayoutId id="2147483876" r:id="rId6"/>
    <p:sldLayoutId id="2147483877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0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717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30289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86150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22" userDrawn="1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 userDrawn="1">
          <p15:clr>
            <a:srgbClr val="F26B43"/>
          </p15:clr>
        </p15:guide>
        <p15:guide id="38" pos="4770" userDrawn="1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7AC3757-CF3D-47BD-7815-11FFB6B4CFD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092096" y="455612"/>
            <a:ext cx="495300" cy="571500"/>
          </a:xfrm>
          <a:prstGeom prst="rect">
            <a:avLst/>
          </a:prstGeom>
        </p:spPr>
      </p:pic>
      <p:sp>
        <p:nvSpPr>
          <p:cNvPr id="13" name="Triangle 11">
            <a:extLst>
              <a:ext uri="{FF2B5EF4-FFF2-40B4-BE49-F238E27FC236}">
                <a16:creationId xmlns:a16="http://schemas.microsoft.com/office/drawing/2014/main" id="{6827BB92-63F3-BB77-023D-CC86DAE33B8C}"/>
              </a:ext>
            </a:extLst>
          </p:cNvPr>
          <p:cNvSpPr/>
          <p:nvPr userDrawn="1"/>
        </p:nvSpPr>
        <p:spPr>
          <a:xfrm>
            <a:off x="-11150" y="-8054"/>
            <a:ext cx="4241221" cy="4783253"/>
          </a:xfrm>
          <a:custGeom>
            <a:avLst/>
            <a:gdLst>
              <a:gd name="connsiteX0" fmla="*/ 0 w 4079219"/>
              <a:gd name="connsiteY0" fmla="*/ 4610100 h 4610100"/>
              <a:gd name="connsiteX1" fmla="*/ 2039610 w 4079219"/>
              <a:gd name="connsiteY1" fmla="*/ 0 h 4610100"/>
              <a:gd name="connsiteX2" fmla="*/ 4079219 w 4079219"/>
              <a:gd name="connsiteY2" fmla="*/ 4610100 h 4610100"/>
              <a:gd name="connsiteX3" fmla="*/ 0 w 4079219"/>
              <a:gd name="connsiteY3" fmla="*/ 4610100 h 4610100"/>
              <a:gd name="connsiteX0" fmla="*/ 0 w 4079219"/>
              <a:gd name="connsiteY0" fmla="*/ 4635500 h 4635500"/>
              <a:gd name="connsiteX1" fmla="*/ 7610 w 4079219"/>
              <a:gd name="connsiteY1" fmla="*/ 0 h 4635500"/>
              <a:gd name="connsiteX2" fmla="*/ 4079219 w 4079219"/>
              <a:gd name="connsiteY2" fmla="*/ 4635500 h 4635500"/>
              <a:gd name="connsiteX3" fmla="*/ 0 w 4079219"/>
              <a:gd name="connsiteY3" fmla="*/ 4635500 h 4635500"/>
              <a:gd name="connsiteX0" fmla="*/ 0 w 4015719"/>
              <a:gd name="connsiteY0" fmla="*/ 4635500 h 4635500"/>
              <a:gd name="connsiteX1" fmla="*/ 7610 w 4015719"/>
              <a:gd name="connsiteY1" fmla="*/ 0 h 4635500"/>
              <a:gd name="connsiteX2" fmla="*/ 4015719 w 4015719"/>
              <a:gd name="connsiteY2" fmla="*/ 25400 h 4635500"/>
              <a:gd name="connsiteX3" fmla="*/ 0 w 4015719"/>
              <a:gd name="connsiteY3" fmla="*/ 4635500 h 4635500"/>
              <a:gd name="connsiteX0" fmla="*/ 0 w 4218919"/>
              <a:gd name="connsiteY0" fmla="*/ 4635500 h 4635500"/>
              <a:gd name="connsiteX1" fmla="*/ 7610 w 4218919"/>
              <a:gd name="connsiteY1" fmla="*/ 0 h 4635500"/>
              <a:gd name="connsiteX2" fmla="*/ 4218919 w 4218919"/>
              <a:gd name="connsiteY2" fmla="*/ 25400 h 4635500"/>
              <a:gd name="connsiteX3" fmla="*/ 0 w 4218919"/>
              <a:gd name="connsiteY3" fmla="*/ 4635500 h 4635500"/>
              <a:gd name="connsiteX0" fmla="*/ 0 w 4218919"/>
              <a:gd name="connsiteY0" fmla="*/ 4775200 h 4775200"/>
              <a:gd name="connsiteX1" fmla="*/ 7610 w 4218919"/>
              <a:gd name="connsiteY1" fmla="*/ 0 h 4775200"/>
              <a:gd name="connsiteX2" fmla="*/ 4218919 w 4218919"/>
              <a:gd name="connsiteY2" fmla="*/ 25400 h 4775200"/>
              <a:gd name="connsiteX3" fmla="*/ 0 w 4218919"/>
              <a:gd name="connsiteY3" fmla="*/ 4775200 h 4775200"/>
              <a:gd name="connsiteX0" fmla="*/ 0 w 4230070"/>
              <a:gd name="connsiteY0" fmla="*/ 4775200 h 4775200"/>
              <a:gd name="connsiteX1" fmla="*/ 7610 w 4230070"/>
              <a:gd name="connsiteY1" fmla="*/ 0 h 4775200"/>
              <a:gd name="connsiteX2" fmla="*/ 4230070 w 4230070"/>
              <a:gd name="connsiteY2" fmla="*/ 14249 h 4775200"/>
              <a:gd name="connsiteX3" fmla="*/ 0 w 4230070"/>
              <a:gd name="connsiteY3" fmla="*/ 4775200 h 4775200"/>
              <a:gd name="connsiteX0" fmla="*/ 0 w 4241221"/>
              <a:gd name="connsiteY0" fmla="*/ 4783253 h 4783253"/>
              <a:gd name="connsiteX1" fmla="*/ 7610 w 4241221"/>
              <a:gd name="connsiteY1" fmla="*/ 8053 h 4783253"/>
              <a:gd name="connsiteX2" fmla="*/ 4241221 w 4241221"/>
              <a:gd name="connsiteY2" fmla="*/ 0 h 4783253"/>
              <a:gd name="connsiteX3" fmla="*/ 0 w 4241221"/>
              <a:gd name="connsiteY3" fmla="*/ 4783253 h 478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1221" h="4783253">
                <a:moveTo>
                  <a:pt x="0" y="4783253"/>
                </a:moveTo>
                <a:cubicBezTo>
                  <a:pt x="2537" y="3238086"/>
                  <a:pt x="5073" y="1553220"/>
                  <a:pt x="7610" y="8053"/>
                </a:cubicBezTo>
                <a:lnTo>
                  <a:pt x="4241221" y="0"/>
                </a:lnTo>
                <a:lnTo>
                  <a:pt x="0" y="478325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74773"/>
            <a:ext cx="10022677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022677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2867609-F87E-5348-B15E-2C77BD1EE497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06D503E-CBC7-D34A-9758-CF3D4DD3B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D1604FB-421F-69C7-99BB-C742EBB17357}"/>
              </a:ext>
            </a:extLst>
          </p:cNvPr>
          <p:cNvSpPr/>
          <p:nvPr userDrawn="1"/>
        </p:nvSpPr>
        <p:spPr>
          <a:xfrm rot="10800000">
            <a:off x="0" y="661366"/>
            <a:ext cx="271512" cy="160498"/>
          </a:xfrm>
          <a:custGeom>
            <a:avLst/>
            <a:gdLst>
              <a:gd name="connsiteX0" fmla="*/ 0 w 418699"/>
              <a:gd name="connsiteY0" fmla="*/ 0 h 197317"/>
              <a:gd name="connsiteX1" fmla="*/ 418699 w 418699"/>
              <a:gd name="connsiteY1" fmla="*/ 0 h 197317"/>
              <a:gd name="connsiteX2" fmla="*/ 418699 w 418699"/>
              <a:gd name="connsiteY2" fmla="*/ 197317 h 197317"/>
              <a:gd name="connsiteX3" fmla="*/ 0 w 418699"/>
              <a:gd name="connsiteY3" fmla="*/ 197317 h 197317"/>
              <a:gd name="connsiteX4" fmla="*/ 0 w 418699"/>
              <a:gd name="connsiteY4" fmla="*/ 0 h 197317"/>
              <a:gd name="connsiteX0" fmla="*/ 168442 w 418699"/>
              <a:gd name="connsiteY0" fmla="*/ 0 h 202129"/>
              <a:gd name="connsiteX1" fmla="*/ 418699 w 418699"/>
              <a:gd name="connsiteY1" fmla="*/ 4812 h 202129"/>
              <a:gd name="connsiteX2" fmla="*/ 418699 w 418699"/>
              <a:gd name="connsiteY2" fmla="*/ 202129 h 202129"/>
              <a:gd name="connsiteX3" fmla="*/ 0 w 418699"/>
              <a:gd name="connsiteY3" fmla="*/ 202129 h 202129"/>
              <a:gd name="connsiteX4" fmla="*/ 168442 w 418699"/>
              <a:gd name="connsiteY4" fmla="*/ 0 h 202129"/>
              <a:gd name="connsiteX0" fmla="*/ 101767 w 352024"/>
              <a:gd name="connsiteY0" fmla="*/ 0 h 202129"/>
              <a:gd name="connsiteX1" fmla="*/ 352024 w 352024"/>
              <a:gd name="connsiteY1" fmla="*/ 4812 h 202129"/>
              <a:gd name="connsiteX2" fmla="*/ 352024 w 352024"/>
              <a:gd name="connsiteY2" fmla="*/ 202129 h 202129"/>
              <a:gd name="connsiteX3" fmla="*/ 0 w 352024"/>
              <a:gd name="connsiteY3" fmla="*/ 198954 h 202129"/>
              <a:gd name="connsiteX4" fmla="*/ 101767 w 352024"/>
              <a:gd name="connsiteY4" fmla="*/ 0 h 202129"/>
              <a:gd name="connsiteX0" fmla="*/ 120817 w 371074"/>
              <a:gd name="connsiteY0" fmla="*/ 0 h 202129"/>
              <a:gd name="connsiteX1" fmla="*/ 371074 w 371074"/>
              <a:gd name="connsiteY1" fmla="*/ 4812 h 202129"/>
              <a:gd name="connsiteX2" fmla="*/ 371074 w 371074"/>
              <a:gd name="connsiteY2" fmla="*/ 202129 h 202129"/>
              <a:gd name="connsiteX3" fmla="*/ 0 w 371074"/>
              <a:gd name="connsiteY3" fmla="*/ 198954 h 202129"/>
              <a:gd name="connsiteX4" fmla="*/ 120817 w 371074"/>
              <a:gd name="connsiteY4" fmla="*/ 0 h 202129"/>
              <a:gd name="connsiteX0" fmla="*/ 149392 w 371074"/>
              <a:gd name="connsiteY0" fmla="*/ 0 h 221179"/>
              <a:gd name="connsiteX1" fmla="*/ 371074 w 371074"/>
              <a:gd name="connsiteY1" fmla="*/ 23862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0 h 221179"/>
              <a:gd name="connsiteX1" fmla="*/ 371074 w 371074"/>
              <a:gd name="connsiteY1" fmla="*/ 7987 h 221179"/>
              <a:gd name="connsiteX2" fmla="*/ 371074 w 371074"/>
              <a:gd name="connsiteY2" fmla="*/ 221179 h 221179"/>
              <a:gd name="connsiteX3" fmla="*/ 0 w 371074"/>
              <a:gd name="connsiteY3" fmla="*/ 218004 h 221179"/>
              <a:gd name="connsiteX4" fmla="*/ 149392 w 371074"/>
              <a:gd name="connsiteY4" fmla="*/ 0 h 221179"/>
              <a:gd name="connsiteX0" fmla="*/ 149392 w 371074"/>
              <a:gd name="connsiteY0" fmla="*/ 1538 h 222717"/>
              <a:gd name="connsiteX1" fmla="*/ 371074 w 371074"/>
              <a:gd name="connsiteY1" fmla="*/ 0 h 222717"/>
              <a:gd name="connsiteX2" fmla="*/ 371074 w 371074"/>
              <a:gd name="connsiteY2" fmla="*/ 222717 h 222717"/>
              <a:gd name="connsiteX3" fmla="*/ 0 w 371074"/>
              <a:gd name="connsiteY3" fmla="*/ 219542 h 222717"/>
              <a:gd name="connsiteX4" fmla="*/ 149392 w 371074"/>
              <a:gd name="connsiteY4" fmla="*/ 1538 h 222717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162580 w 533654"/>
              <a:gd name="connsiteY3" fmla="*/ 221590 h 224765"/>
              <a:gd name="connsiteX4" fmla="*/ 0 w 533654"/>
              <a:gd name="connsiteY4" fmla="*/ 0 h 224765"/>
              <a:gd name="connsiteX0" fmla="*/ 0 w 533654"/>
              <a:gd name="connsiteY0" fmla="*/ 0 h 224765"/>
              <a:gd name="connsiteX1" fmla="*/ 533654 w 533654"/>
              <a:gd name="connsiteY1" fmla="*/ 2048 h 224765"/>
              <a:gd name="connsiteX2" fmla="*/ 533654 w 533654"/>
              <a:gd name="connsiteY2" fmla="*/ 224765 h 224765"/>
              <a:gd name="connsiteX3" fmla="*/ 218963 w 533654"/>
              <a:gd name="connsiteY3" fmla="*/ 216552 h 224765"/>
              <a:gd name="connsiteX4" fmla="*/ 0 w 533654"/>
              <a:gd name="connsiteY4" fmla="*/ 0 h 224765"/>
              <a:gd name="connsiteX0" fmla="*/ 0 w 533654"/>
              <a:gd name="connsiteY0" fmla="*/ 0 h 225473"/>
              <a:gd name="connsiteX1" fmla="*/ 533654 w 533654"/>
              <a:gd name="connsiteY1" fmla="*/ 2048 h 225473"/>
              <a:gd name="connsiteX2" fmla="*/ 533654 w 533654"/>
              <a:gd name="connsiteY2" fmla="*/ 224765 h 225473"/>
              <a:gd name="connsiteX3" fmla="*/ 212723 w 533654"/>
              <a:gd name="connsiteY3" fmla="*/ 225473 h 225473"/>
              <a:gd name="connsiteX4" fmla="*/ 0 w 533654"/>
              <a:gd name="connsiteY4" fmla="*/ 0 h 2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654" h="225473">
                <a:moveTo>
                  <a:pt x="0" y="0"/>
                </a:moveTo>
                <a:lnTo>
                  <a:pt x="533654" y="2048"/>
                </a:lnTo>
                <a:lnTo>
                  <a:pt x="533654" y="224765"/>
                </a:lnTo>
                <a:lnTo>
                  <a:pt x="212723" y="2254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332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80" r:id="rId2"/>
    <p:sldLayoutId id="2147483869" r:id="rId3"/>
    <p:sldLayoutId id="2147483882" r:id="rId4"/>
    <p:sldLayoutId id="2147483881" r:id="rId5"/>
    <p:sldLayoutId id="2147483879" r:id="rId6"/>
    <p:sldLayoutId id="2147483883" r:id="rId7"/>
    <p:sldLayoutId id="2147483729" r:id="rId8"/>
    <p:sldLayoutId id="2147483867" r:id="rId9"/>
    <p:sldLayoutId id="2147483871" r:id="rId10"/>
    <p:sldLayoutId id="2147483731" r:id="rId11"/>
    <p:sldLayoutId id="2147483732" r:id="rId12"/>
    <p:sldLayoutId id="2147483733" r:id="rId13"/>
    <p:sldLayoutId id="2147483734" r:id="rId14"/>
    <p:sldLayoutId id="2147483843" r:id="rId15"/>
    <p:sldLayoutId id="2147483884" r:id="rId1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Tx/>
        <a:buBlip>
          <a:blip r:embed="rId19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9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0" userDrawn="1">
          <p15:clr>
            <a:srgbClr val="F26B43"/>
          </p15:clr>
        </p15:guide>
        <p15:guide id="3" orient="horz" pos="368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731" userDrawn="1">
          <p15:clr>
            <a:srgbClr val="F26B43"/>
          </p15:clr>
        </p15:guide>
        <p15:guide id="6" orient="horz" pos="822" userDrawn="1">
          <p15:clr>
            <a:srgbClr val="F26B43"/>
          </p15:clr>
        </p15:guide>
        <p15:guide id="7" orient="horz" pos="1188" userDrawn="1">
          <p15:clr>
            <a:srgbClr val="F26B43"/>
          </p15:clr>
        </p15:guide>
        <p15:guide id="8" orient="horz" pos="1648" userDrawn="1">
          <p15:clr>
            <a:srgbClr val="F26B43"/>
          </p15:clr>
        </p15:guide>
        <p15:guide id="9" orient="horz" pos="1281" userDrawn="1">
          <p15:clr>
            <a:srgbClr val="F26B43"/>
          </p15:clr>
        </p15:guide>
        <p15:guide id="10" orient="horz" pos="1752" userDrawn="1">
          <p15:clr>
            <a:srgbClr val="F26B43"/>
          </p15:clr>
        </p15:guide>
        <p15:guide id="11" orient="horz" pos="2115" userDrawn="1">
          <p15:clr>
            <a:srgbClr val="F26B43"/>
          </p15:clr>
        </p15:guide>
        <p15:guide id="12" orient="horz" pos="2205" userDrawn="1">
          <p15:clr>
            <a:srgbClr val="F26B43"/>
          </p15:clr>
        </p15:guide>
        <p15:guide id="13" orient="horz" pos="2568" userDrawn="1">
          <p15:clr>
            <a:srgbClr val="F26B43"/>
          </p15:clr>
        </p15:guide>
        <p15:guide id="14" orient="horz" pos="3036" userDrawn="1">
          <p15:clr>
            <a:srgbClr val="F26B43"/>
          </p15:clr>
        </p15:guide>
        <p15:guide id="15" orient="horz" pos="2666" userDrawn="1">
          <p15:clr>
            <a:srgbClr val="F26B43"/>
          </p15:clr>
        </p15:guide>
        <p15:guide id="16" orient="horz" pos="3126" userDrawn="1">
          <p15:clr>
            <a:srgbClr val="F26B43"/>
          </p15:clr>
        </p15:guide>
        <p15:guide id="17" orient="horz" pos="3498" userDrawn="1">
          <p15:clr>
            <a:srgbClr val="F26B43"/>
          </p15:clr>
        </p15:guide>
        <p15:guide id="18" orient="horz" pos="3589" userDrawn="1">
          <p15:clr>
            <a:srgbClr val="F26B43"/>
          </p15:clr>
        </p15:guide>
        <p15:guide id="19" pos="710" userDrawn="1">
          <p15:clr>
            <a:srgbClr val="F26B43"/>
          </p15:clr>
        </p15:guide>
        <p15:guide id="20" pos="801" userDrawn="1">
          <p15:clr>
            <a:srgbClr val="F26B43"/>
          </p15:clr>
        </p15:guide>
        <p15:guide id="21" pos="1156" userDrawn="1">
          <p15:clr>
            <a:srgbClr val="F26B43"/>
          </p15:clr>
        </p15:guide>
        <p15:guide id="22" pos="1246" userDrawn="1">
          <p15:clr>
            <a:srgbClr val="F26B43"/>
          </p15:clr>
        </p15:guide>
        <p15:guide id="23" pos="1595" userDrawn="1">
          <p15:clr>
            <a:srgbClr val="F26B43"/>
          </p15:clr>
        </p15:guide>
        <p15:guide id="24" pos="1685" userDrawn="1">
          <p15:clr>
            <a:srgbClr val="F26B43"/>
          </p15:clr>
        </p15:guide>
        <p15:guide id="25" pos="2036" userDrawn="1">
          <p15:clr>
            <a:srgbClr val="F26B43"/>
          </p15:clr>
        </p15:guide>
        <p15:guide id="26" pos="2121" userDrawn="1">
          <p15:clr>
            <a:srgbClr val="F26B43"/>
          </p15:clr>
        </p15:guide>
        <p15:guide id="27" pos="2479" userDrawn="1">
          <p15:clr>
            <a:srgbClr val="F26B43"/>
          </p15:clr>
        </p15:guide>
        <p15:guide id="28" pos="2570" userDrawn="1">
          <p15:clr>
            <a:srgbClr val="F26B43"/>
          </p15:clr>
        </p15:guide>
        <p15:guide id="29" pos="2910" userDrawn="1">
          <p15:clr>
            <a:srgbClr val="F26B43"/>
          </p15:clr>
        </p15:guide>
        <p15:guide id="30" pos="3001" userDrawn="1">
          <p15:clr>
            <a:srgbClr val="F26B43"/>
          </p15:clr>
        </p15:guide>
        <p15:guide id="31" pos="3349" userDrawn="1">
          <p15:clr>
            <a:srgbClr val="F26B43"/>
          </p15:clr>
        </p15:guide>
        <p15:guide id="32" pos="3438" userDrawn="1">
          <p15:clr>
            <a:srgbClr val="F26B43"/>
          </p15:clr>
        </p15:guide>
        <p15:guide id="33" pos="3795" userDrawn="1">
          <p15:clr>
            <a:srgbClr val="F26B43"/>
          </p15:clr>
        </p15:guide>
        <p15:guide id="34" pos="3885" userDrawn="1">
          <p15:clr>
            <a:srgbClr val="F26B43"/>
          </p15:clr>
        </p15:guide>
        <p15:guide id="35" pos="4226" userDrawn="1">
          <p15:clr>
            <a:srgbClr val="F26B43"/>
          </p15:clr>
        </p15:guide>
        <p15:guide id="36" pos="4316" userDrawn="1">
          <p15:clr>
            <a:srgbClr val="F26B43"/>
          </p15:clr>
        </p15:guide>
        <p15:guide id="37" pos="4679" userDrawn="1">
          <p15:clr>
            <a:srgbClr val="F26B43"/>
          </p15:clr>
        </p15:guide>
        <p15:guide id="38" pos="4770" userDrawn="1">
          <p15:clr>
            <a:srgbClr val="F26B43"/>
          </p15:clr>
        </p15:guide>
        <p15:guide id="39" pos="5110" userDrawn="1">
          <p15:clr>
            <a:srgbClr val="F26B43"/>
          </p15:clr>
        </p15:guide>
        <p15:guide id="40" pos="5201" userDrawn="1">
          <p15:clr>
            <a:srgbClr val="F26B43"/>
          </p15:clr>
        </p15:guide>
        <p15:guide id="41" pos="5555" userDrawn="1">
          <p15:clr>
            <a:srgbClr val="F26B43"/>
          </p15:clr>
        </p15:guide>
        <p15:guide id="42" pos="5644" userDrawn="1">
          <p15:clr>
            <a:srgbClr val="F26B43"/>
          </p15:clr>
        </p15:guide>
        <p15:guide id="43" pos="5995" userDrawn="1">
          <p15:clr>
            <a:srgbClr val="F26B43"/>
          </p15:clr>
        </p15:guide>
        <p15:guide id="44" pos="6085" userDrawn="1">
          <p15:clr>
            <a:srgbClr val="F26B43"/>
          </p15:clr>
        </p15:guide>
        <p15:guide id="45" pos="6425" userDrawn="1">
          <p15:clr>
            <a:srgbClr val="F26B43"/>
          </p15:clr>
        </p15:guide>
        <p15:guide id="46" pos="6516" userDrawn="1">
          <p15:clr>
            <a:srgbClr val="F26B43"/>
          </p15:clr>
        </p15:guide>
        <p15:guide id="47" pos="6872" userDrawn="1">
          <p15:clr>
            <a:srgbClr val="F26B43"/>
          </p15:clr>
        </p15:guide>
        <p15:guide id="48" pos="694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5C712C6-9A1B-75AA-74B5-C71D8D90C1B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749636" y="152138"/>
            <a:ext cx="267412" cy="308552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8F1B6B-65A1-B246-815F-B8466AD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84200"/>
            <a:ext cx="10321925" cy="130456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304F2B-2834-2644-90C5-3D0E2E61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2033588"/>
            <a:ext cx="10321925" cy="4240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</a:t>
            </a:r>
          </a:p>
          <a:p>
            <a:pPr lvl="3"/>
            <a:r>
              <a:rPr lang="fr-FR" dirty="0"/>
              <a:t>Quatrième</a:t>
            </a:r>
          </a:p>
          <a:p>
            <a:pPr lvl="4"/>
            <a:r>
              <a:rPr lang="fr-FR" dirty="0"/>
              <a:t>Cinquième</a:t>
            </a:r>
          </a:p>
          <a:p>
            <a:pPr lvl="5"/>
            <a:r>
              <a:rPr lang="fr-FR" dirty="0"/>
              <a:t>Sixième</a:t>
            </a:r>
          </a:p>
          <a:p>
            <a:pPr lvl="6"/>
            <a:r>
              <a:rPr lang="fr-FR" dirty="0"/>
              <a:t>Septième</a:t>
            </a:r>
          </a:p>
          <a:p>
            <a:pPr lvl="7"/>
            <a:r>
              <a:rPr lang="fr-FR" dirty="0"/>
              <a:t>Huitième</a:t>
            </a:r>
          </a:p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A13DD-D8AB-9446-A39A-2DFF5003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0052" y="6438275"/>
            <a:ext cx="989349" cy="4197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CC27472-F48B-7A45-B6F8-0ACD7801C2CA}" type="datetime3">
              <a:rPr lang="fr-BE" smtClean="0"/>
              <a:t>21.03.2025</a:t>
            </a:fld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39623-CF6D-184F-A2EA-8DCEED2D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7396" y="6438275"/>
            <a:ext cx="60460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fr-FR" dirty="0"/>
              <a:t>▪︎ </a:t>
            </a:r>
            <a:fld id="{71AEF36E-EA79-174C-93F9-FDA84EDD5956}" type="slidenum">
              <a:rPr lang="fr-FR" smtClean="0"/>
              <a:pPr algn="l"/>
              <a:t>‹N°›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06D503E-CBC7-D34A-9758-CF3D4DD3B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088" y="6438275"/>
            <a:ext cx="7242964" cy="419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3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61" r:id="rId2"/>
    <p:sldLayoutId id="2147483859" r:id="rId3"/>
    <p:sldLayoutId id="2147483860" r:id="rId4"/>
    <p:sldLayoutId id="2147483862" r:id="rId5"/>
    <p:sldLayoutId id="2147483863" r:id="rId6"/>
    <p:sldLayoutId id="2147483864" r:id="rId7"/>
    <p:sldLayoutId id="2147483853" r:id="rId8"/>
    <p:sldLayoutId id="2147483865" r:id="rId9"/>
    <p:sldLayoutId id="2147483855" r:id="rId10"/>
    <p:sldLayoutId id="2147483856" r:id="rId11"/>
    <p:sldLayoutId id="2147483854" r:id="rId12"/>
    <p:sldLayoutId id="2147483857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Halyard Display" pitchFamily="2" charset="77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Tx/>
        <a:buBlip>
          <a:blip r:embed="rId16"/>
        </a:buBlip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Tx/>
        <a:buBlip>
          <a:blip r:embed="rId16"/>
        </a:buBlip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370">
          <p15:clr>
            <a:srgbClr val="F26B43"/>
          </p15:clr>
        </p15:guide>
        <p15:guide id="3" orient="horz" pos="368">
          <p15:clr>
            <a:srgbClr val="F26B43"/>
          </p15:clr>
        </p15:guide>
        <p15:guide id="4" pos="7310">
          <p15:clr>
            <a:srgbClr val="F26B43"/>
          </p15:clr>
        </p15:guide>
        <p15:guide id="5" orient="horz" pos="731">
          <p15:clr>
            <a:srgbClr val="F26B43"/>
          </p15:clr>
        </p15:guide>
        <p15:guide id="6" orient="horz" pos="822">
          <p15:clr>
            <a:srgbClr val="F26B43"/>
          </p15:clr>
        </p15:guide>
        <p15:guide id="7" orient="horz" pos="1188">
          <p15:clr>
            <a:srgbClr val="F26B43"/>
          </p15:clr>
        </p15:guide>
        <p15:guide id="8" orient="horz" pos="1648">
          <p15:clr>
            <a:srgbClr val="F26B43"/>
          </p15:clr>
        </p15:guide>
        <p15:guide id="9" orient="horz" pos="1281">
          <p15:clr>
            <a:srgbClr val="F26B43"/>
          </p15:clr>
        </p15:guide>
        <p15:guide id="10" orient="horz" pos="1752">
          <p15:clr>
            <a:srgbClr val="F26B43"/>
          </p15:clr>
        </p15:guide>
        <p15:guide id="11" orient="horz" pos="2115">
          <p15:clr>
            <a:srgbClr val="F26B43"/>
          </p15:clr>
        </p15:guide>
        <p15:guide id="12" orient="horz" pos="2205">
          <p15:clr>
            <a:srgbClr val="F26B43"/>
          </p15:clr>
        </p15:guide>
        <p15:guide id="13" orient="horz" pos="2568">
          <p15:clr>
            <a:srgbClr val="F26B43"/>
          </p15:clr>
        </p15:guide>
        <p15:guide id="14" orient="horz" pos="3036">
          <p15:clr>
            <a:srgbClr val="F26B43"/>
          </p15:clr>
        </p15:guide>
        <p15:guide id="15" orient="horz" pos="2666">
          <p15:clr>
            <a:srgbClr val="F26B43"/>
          </p15:clr>
        </p15:guide>
        <p15:guide id="16" orient="horz" pos="3126">
          <p15:clr>
            <a:srgbClr val="F26B43"/>
          </p15:clr>
        </p15:guide>
        <p15:guide id="17" orient="horz" pos="3498">
          <p15:clr>
            <a:srgbClr val="F26B43"/>
          </p15:clr>
        </p15:guide>
        <p15:guide id="18" orient="horz" pos="3589">
          <p15:clr>
            <a:srgbClr val="F26B43"/>
          </p15:clr>
        </p15:guide>
        <p15:guide id="19" pos="710">
          <p15:clr>
            <a:srgbClr val="F26B43"/>
          </p15:clr>
        </p15:guide>
        <p15:guide id="20" pos="801">
          <p15:clr>
            <a:srgbClr val="F26B43"/>
          </p15:clr>
        </p15:guide>
        <p15:guide id="21" pos="1156">
          <p15:clr>
            <a:srgbClr val="F26B43"/>
          </p15:clr>
        </p15:guide>
        <p15:guide id="22" pos="1246">
          <p15:clr>
            <a:srgbClr val="F26B43"/>
          </p15:clr>
        </p15:guide>
        <p15:guide id="23" pos="1595">
          <p15:clr>
            <a:srgbClr val="F26B43"/>
          </p15:clr>
        </p15:guide>
        <p15:guide id="24" pos="1685">
          <p15:clr>
            <a:srgbClr val="F26B43"/>
          </p15:clr>
        </p15:guide>
        <p15:guide id="25" pos="2036">
          <p15:clr>
            <a:srgbClr val="F26B43"/>
          </p15:clr>
        </p15:guide>
        <p15:guide id="26" pos="2121">
          <p15:clr>
            <a:srgbClr val="F26B43"/>
          </p15:clr>
        </p15:guide>
        <p15:guide id="27" pos="2479">
          <p15:clr>
            <a:srgbClr val="F26B43"/>
          </p15:clr>
        </p15:guide>
        <p15:guide id="28" pos="2570">
          <p15:clr>
            <a:srgbClr val="F26B43"/>
          </p15:clr>
        </p15:guide>
        <p15:guide id="29" pos="2910">
          <p15:clr>
            <a:srgbClr val="F26B43"/>
          </p15:clr>
        </p15:guide>
        <p15:guide id="30" pos="3001">
          <p15:clr>
            <a:srgbClr val="F26B43"/>
          </p15:clr>
        </p15:guide>
        <p15:guide id="31" pos="3349">
          <p15:clr>
            <a:srgbClr val="F26B43"/>
          </p15:clr>
        </p15:guide>
        <p15:guide id="32" pos="3438">
          <p15:clr>
            <a:srgbClr val="F26B43"/>
          </p15:clr>
        </p15:guide>
        <p15:guide id="33" pos="3795">
          <p15:clr>
            <a:srgbClr val="F26B43"/>
          </p15:clr>
        </p15:guide>
        <p15:guide id="34" pos="3885">
          <p15:clr>
            <a:srgbClr val="F26B43"/>
          </p15:clr>
        </p15:guide>
        <p15:guide id="35" pos="4226">
          <p15:clr>
            <a:srgbClr val="F26B43"/>
          </p15:clr>
        </p15:guide>
        <p15:guide id="36" pos="4316">
          <p15:clr>
            <a:srgbClr val="F26B43"/>
          </p15:clr>
        </p15:guide>
        <p15:guide id="37" pos="4679">
          <p15:clr>
            <a:srgbClr val="F26B43"/>
          </p15:clr>
        </p15:guide>
        <p15:guide id="38" pos="4770">
          <p15:clr>
            <a:srgbClr val="F26B43"/>
          </p15:clr>
        </p15:guide>
        <p15:guide id="39" pos="5110">
          <p15:clr>
            <a:srgbClr val="F26B43"/>
          </p15:clr>
        </p15:guide>
        <p15:guide id="40" pos="5201">
          <p15:clr>
            <a:srgbClr val="F26B43"/>
          </p15:clr>
        </p15:guide>
        <p15:guide id="41" pos="5555">
          <p15:clr>
            <a:srgbClr val="F26B43"/>
          </p15:clr>
        </p15:guide>
        <p15:guide id="42" pos="5644">
          <p15:clr>
            <a:srgbClr val="F26B43"/>
          </p15:clr>
        </p15:guide>
        <p15:guide id="43" pos="5995">
          <p15:clr>
            <a:srgbClr val="F26B43"/>
          </p15:clr>
        </p15:guide>
        <p15:guide id="44" pos="6085">
          <p15:clr>
            <a:srgbClr val="F26B43"/>
          </p15:clr>
        </p15:guide>
        <p15:guide id="45" pos="6425">
          <p15:clr>
            <a:srgbClr val="F26B43"/>
          </p15:clr>
        </p15:guide>
        <p15:guide id="46" pos="6516">
          <p15:clr>
            <a:srgbClr val="F26B43"/>
          </p15:clr>
        </p15:guide>
        <p15:guide id="47" pos="6872">
          <p15:clr>
            <a:srgbClr val="F26B43"/>
          </p15:clr>
        </p15:guide>
        <p15:guide id="48" pos="69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igion dans la Grèce Antique - Encyclopédie de l'Histoire du Monde">
            <a:extLst>
              <a:ext uri="{FF2B5EF4-FFF2-40B4-BE49-F238E27FC236}">
                <a16:creationId xmlns:a16="http://schemas.microsoft.com/office/drawing/2014/main" id="{8F8BBD45-66FA-A92D-8960-3AD308847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0042"/>
            <a:ext cx="5702968" cy="4788569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18B87B8-3555-3A7E-0179-02DA98E34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173" y="1685292"/>
            <a:ext cx="10442714" cy="242088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  <a:latin typeface="Garamond" panose="02020404030301010803" pitchFamily="18" charset="0"/>
              </a:rPr>
              <a:t>Aborder la religion grecque à l’école secondaire : questionnements et enjeux</a:t>
            </a:r>
            <a:br>
              <a:rPr lang="fr-FR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fr-FR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3B217F5-B924-391E-4B5A-3A1BE8EA5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0173" y="4106173"/>
            <a:ext cx="10435474" cy="222243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fr-FR" sz="3000" dirty="0">
                <a:solidFill>
                  <a:schemeClr val="bg2">
                    <a:lumMod val="10000"/>
                  </a:schemeClr>
                </a:solidFill>
                <a:latin typeface="Garamond" panose="02020404030301010803" pitchFamily="18" charset="0"/>
              </a:rPr>
              <a:t>Julien Dechevez (FRS-F.N.R.S.)</a:t>
            </a:r>
          </a:p>
          <a:p>
            <a:pPr algn="r"/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22 mars 2025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Assemblée générale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Association de la Communauté Française pour les Langues Anciennes 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Fédération Royale des Professeurs de Grec et de Latin </a:t>
            </a:r>
          </a:p>
        </p:txBody>
      </p:sp>
    </p:spTree>
    <p:extLst>
      <p:ext uri="{BB962C8B-B14F-4D97-AF65-F5344CB8AC3E}">
        <p14:creationId xmlns:p14="http://schemas.microsoft.com/office/powerpoint/2010/main" val="1081779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BF95184-6C0E-1589-43FB-43DE0795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10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54F0C2-72E9-449D-6660-5069FA85497A}"/>
              </a:ext>
            </a:extLst>
          </p:cNvPr>
          <p:cNvSpPr txBox="1"/>
          <p:nvPr/>
        </p:nvSpPr>
        <p:spPr>
          <a:xfrm>
            <a:off x="1003096" y="2292835"/>
            <a:ext cx="10584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2000" dirty="0">
                <a:latin typeface="Garamond" panose="02020404030301010803" pitchFamily="18" charset="0"/>
              </a:rPr>
              <a:t>[Au moins de </a:t>
            </a:r>
            <a:r>
              <a:rPr lang="fr-BE" sz="2000" dirty="0" err="1">
                <a:latin typeface="Garamond" panose="02020404030301010803" pitchFamily="18" charset="0"/>
              </a:rPr>
              <a:t>Boedromion</a:t>
            </a:r>
            <a:r>
              <a:rPr lang="fr-BE" sz="2000" dirty="0">
                <a:latin typeface="Garamond" panose="02020404030301010803" pitchFamily="18" charset="0"/>
              </a:rPr>
              <a:t>] pour Déméter, un animal adulte; pour Zeus </a:t>
            </a:r>
            <a:r>
              <a:rPr lang="fr-BE" sz="2000" dirty="0" err="1">
                <a:latin typeface="Garamond" panose="02020404030301010803" pitchFamily="18" charset="0"/>
              </a:rPr>
              <a:t>Herkeios</a:t>
            </a:r>
            <a:r>
              <a:rPr lang="fr-BE" sz="2000" dirty="0">
                <a:latin typeface="Garamond" panose="02020404030301010803" pitchFamily="18" charset="0"/>
              </a:rPr>
              <a:t>, un animal adulte; pour </a:t>
            </a:r>
            <a:r>
              <a:rPr lang="fr-BE" sz="2000" dirty="0" err="1">
                <a:latin typeface="Garamond" panose="02020404030301010803" pitchFamily="18" charset="0"/>
              </a:rPr>
              <a:t>Kourotrophos</a:t>
            </a:r>
            <a:r>
              <a:rPr lang="fr-BE" sz="2000" dirty="0">
                <a:latin typeface="Garamond" panose="02020404030301010803" pitchFamily="18" charset="0"/>
              </a:rPr>
              <a:t>, un porcelet; pour Athéna, un mouton mâle disponible à la vente; aux salines, pour Poséidon, un animal adulte; </a:t>
            </a:r>
            <a:r>
              <a:rPr lang="fr-BE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pour Apollon, un porcelet</a:t>
            </a:r>
            <a:r>
              <a:rPr lang="fr-BE" sz="2000" dirty="0">
                <a:latin typeface="Garamond" panose="02020404030301010803" pitchFamily="18" charset="0"/>
              </a:rPr>
              <a:t>.</a:t>
            </a:r>
          </a:p>
          <a:p>
            <a:pPr algn="just"/>
            <a:endParaRPr lang="fr-BE" sz="2000" dirty="0">
              <a:latin typeface="Garamond" panose="02020404030301010803" pitchFamily="18" charset="0"/>
            </a:endParaRPr>
          </a:p>
          <a:p>
            <a:pPr algn="r"/>
            <a:r>
              <a:rPr lang="fr-BE" sz="2000" i="1" dirty="0">
                <a:latin typeface="Garamond" panose="02020404030301010803" pitchFamily="18" charset="0"/>
              </a:rPr>
              <a:t>CGRN</a:t>
            </a:r>
            <a:r>
              <a:rPr lang="fr-BE" sz="2000" dirty="0">
                <a:latin typeface="Garamond" panose="02020404030301010803" pitchFamily="18" charset="0"/>
              </a:rPr>
              <a:t> 32, l. 21-24 (Attique, 440-430)</a:t>
            </a:r>
          </a:p>
          <a:p>
            <a:pPr algn="just"/>
            <a:endParaRPr lang="fr-FR" sz="2000" dirty="0">
              <a:latin typeface="Garamond" panose="02020404030301010803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4A5FC88-E924-BF0C-8DFA-FEABE3CE39F8}"/>
              </a:ext>
            </a:extLst>
          </p:cNvPr>
          <p:cNvSpPr txBox="1"/>
          <p:nvPr/>
        </p:nvSpPr>
        <p:spPr>
          <a:xfrm>
            <a:off x="1138372" y="4526163"/>
            <a:ext cx="104490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2000" dirty="0">
                <a:solidFill>
                  <a:srgbClr val="332E27"/>
                </a:solidFill>
                <a:latin typeface="Garamond" panose="02020404030301010803" pitchFamily="18" charset="0"/>
              </a:rPr>
              <a:t>Aux Nymphes et </a:t>
            </a:r>
            <a:r>
              <a:rPr lang="fr-BE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à Apollon </a:t>
            </a:r>
            <a:r>
              <a:rPr lang="fr-BE" sz="2000" i="1" dirty="0" err="1">
                <a:solidFill>
                  <a:srgbClr val="332E27"/>
                </a:solidFill>
                <a:latin typeface="Garamond" panose="02020404030301010803" pitchFamily="18" charset="0"/>
              </a:rPr>
              <a:t>Nymphagète</a:t>
            </a:r>
            <a:r>
              <a:rPr lang="fr-BE" sz="2000" dirty="0">
                <a:solidFill>
                  <a:srgbClr val="332E27"/>
                </a:solidFill>
                <a:latin typeface="Garamond" panose="02020404030301010803" pitchFamily="18" charset="0"/>
              </a:rPr>
              <a:t> amener pour le sacrifice une femelle et un mâle, ceux que l'on souhaite. Ni ovin </a:t>
            </a:r>
            <a:r>
              <a:rPr lang="fr-BE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ni porcelet</a:t>
            </a:r>
            <a:r>
              <a:rPr lang="fr-BE" sz="2000" dirty="0">
                <a:solidFill>
                  <a:srgbClr val="332E27"/>
                </a:solidFill>
                <a:latin typeface="Garamond" panose="02020404030301010803" pitchFamily="18" charset="0"/>
              </a:rPr>
              <a:t> ne sont religieusement permis. Aucun péan n'est chanté.</a:t>
            </a:r>
          </a:p>
          <a:p>
            <a:pPr algn="l"/>
            <a:endParaRPr lang="fr-BE" sz="2000" dirty="0">
              <a:solidFill>
                <a:srgbClr val="332E27"/>
              </a:solidFill>
              <a:latin typeface="Garamond" panose="02020404030301010803" pitchFamily="18" charset="0"/>
            </a:endParaRPr>
          </a:p>
          <a:p>
            <a:pPr algn="r"/>
            <a:r>
              <a:rPr lang="fr-BE" sz="2000" i="1" dirty="0">
                <a:solidFill>
                  <a:srgbClr val="332E27"/>
                </a:solidFill>
                <a:latin typeface="Garamond" panose="02020404030301010803" pitchFamily="18" charset="0"/>
              </a:rPr>
              <a:t>CGRN</a:t>
            </a:r>
            <a:r>
              <a:rPr lang="fr-BE" sz="2000" dirty="0">
                <a:solidFill>
                  <a:srgbClr val="332E27"/>
                </a:solidFill>
                <a:latin typeface="Garamond" panose="02020404030301010803" pitchFamily="18" charset="0"/>
              </a:rPr>
              <a:t> 17A, l. 1-3 (Thasos, 475-450)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728EA7-2805-01DA-6EA8-398D9233C902}"/>
              </a:ext>
            </a:extLst>
          </p:cNvPr>
          <p:cNvSpPr txBox="1"/>
          <p:nvPr/>
        </p:nvSpPr>
        <p:spPr>
          <a:xfrm>
            <a:off x="0" y="116817"/>
            <a:ext cx="1000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II. Le monde des dieux grecs : un univers difficile à appréhender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2466E4-A02A-3187-F0A4-963B50E7388E}"/>
              </a:ext>
            </a:extLst>
          </p:cNvPr>
          <p:cNvSpPr txBox="1"/>
          <p:nvPr/>
        </p:nvSpPr>
        <p:spPr>
          <a:xfrm>
            <a:off x="330219" y="902543"/>
            <a:ext cx="9674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 Beaucoup de dieux, beaucoup de lieux : un système résolument pluriel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1EC53D-C9CB-2747-63C8-4040F995BD0C}"/>
              </a:ext>
            </a:extLst>
          </p:cNvPr>
          <p:cNvSpPr txBox="1"/>
          <p:nvPr/>
        </p:nvSpPr>
        <p:spPr>
          <a:xfrm>
            <a:off x="194474" y="1626714"/>
            <a:ext cx="5901526" cy="59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latin typeface="Garamond" panose="02020404030301010803" pitchFamily="18" charset="0"/>
              </a:rPr>
              <a:t>Les rituels</a:t>
            </a:r>
          </a:p>
        </p:txBody>
      </p:sp>
    </p:spTree>
    <p:extLst>
      <p:ext uri="{BB962C8B-B14F-4D97-AF65-F5344CB8AC3E}">
        <p14:creationId xmlns:p14="http://schemas.microsoft.com/office/powerpoint/2010/main" val="1855201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4911-FAB6-F80C-425C-15FE38F58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488F60F-98A1-7C94-1E61-2E1434AF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11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E66244-2FB4-4935-F2B9-92B4EA01163E}"/>
              </a:ext>
            </a:extLst>
          </p:cNvPr>
          <p:cNvSpPr txBox="1"/>
          <p:nvPr/>
        </p:nvSpPr>
        <p:spPr>
          <a:xfrm>
            <a:off x="0" y="116817"/>
            <a:ext cx="1000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II. Le monde des dieux grecs : un univers difficile à appréhender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28A270-5755-AEAF-2EB9-F0B0EF608CCB}"/>
              </a:ext>
            </a:extLst>
          </p:cNvPr>
          <p:cNvSpPr txBox="1"/>
          <p:nvPr/>
        </p:nvSpPr>
        <p:spPr>
          <a:xfrm>
            <a:off x="330219" y="902543"/>
            <a:ext cx="9674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 Beaucoup de dieux, beaucoup de lieux : un système résolument pluriel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8D12F64-7BD7-8C3C-2A47-8C0956EC06A6}"/>
              </a:ext>
            </a:extLst>
          </p:cNvPr>
          <p:cNvSpPr/>
          <p:nvPr/>
        </p:nvSpPr>
        <p:spPr>
          <a:xfrm>
            <a:off x="4420987" y="2590192"/>
            <a:ext cx="2583661" cy="24746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Absence de dogme/vérité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63218C8-2F55-E924-93E3-0BA1A8DC86FB}"/>
              </a:ext>
            </a:extLst>
          </p:cNvPr>
          <p:cNvSpPr txBox="1"/>
          <p:nvPr/>
        </p:nvSpPr>
        <p:spPr>
          <a:xfrm>
            <a:off x="3551007" y="5692670"/>
            <a:ext cx="43236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latin typeface="Garamond" panose="02020404030301010803" pitchFamily="18" charset="0"/>
              </a:rPr>
              <a:t>Représentations religieuses différentes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187258-6EDA-175C-DDA0-198D75689133}"/>
              </a:ext>
            </a:extLst>
          </p:cNvPr>
          <p:cNvSpPr txBox="1"/>
          <p:nvPr/>
        </p:nvSpPr>
        <p:spPr>
          <a:xfrm>
            <a:off x="1635367" y="2066956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latin typeface="Garamond" panose="02020404030301010803" pitchFamily="18" charset="0"/>
              </a:rPr>
              <a:t>Traditions différentes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3EDCB3-48F3-2613-7F95-FFFED4F75200}"/>
              </a:ext>
            </a:extLst>
          </p:cNvPr>
          <p:cNvSpPr txBox="1"/>
          <p:nvPr/>
        </p:nvSpPr>
        <p:spPr>
          <a:xfrm>
            <a:off x="8031585" y="2159305"/>
            <a:ext cx="18245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latin typeface="Garamond" panose="02020404030301010803" pitchFamily="18" charset="0"/>
              </a:rPr>
              <a:t>Rites différents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8401D86-6B56-3B82-5BA3-CF492BE383A2}"/>
              </a:ext>
            </a:extLst>
          </p:cNvPr>
          <p:cNvCxnSpPr>
            <a:stCxn id="10" idx="2"/>
            <a:endCxn id="8" idx="2"/>
          </p:cNvCxnSpPr>
          <p:nvPr/>
        </p:nvCxnSpPr>
        <p:spPr>
          <a:xfrm>
            <a:off x="2897892" y="2497843"/>
            <a:ext cx="1523095" cy="13296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C0D04BF-AEAF-6C1D-89D5-2259862DFF85}"/>
              </a:ext>
            </a:extLst>
          </p:cNvPr>
          <p:cNvCxnSpPr>
            <a:stCxn id="8" idx="6"/>
            <a:endCxn id="11" idx="2"/>
          </p:cNvCxnSpPr>
          <p:nvPr/>
        </p:nvCxnSpPr>
        <p:spPr>
          <a:xfrm flipV="1">
            <a:off x="7004648" y="2590192"/>
            <a:ext cx="1939206" cy="1237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C3B52BC-8170-1E29-0384-63C3FB678BCE}"/>
              </a:ext>
            </a:extLst>
          </p:cNvPr>
          <p:cNvCxnSpPr>
            <a:stCxn id="8" idx="4"/>
            <a:endCxn id="9" idx="0"/>
          </p:cNvCxnSpPr>
          <p:nvPr/>
        </p:nvCxnSpPr>
        <p:spPr>
          <a:xfrm flipH="1">
            <a:off x="5712817" y="5064812"/>
            <a:ext cx="1" cy="627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149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EA005-F5CD-A571-FADD-37DBE8C05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8744820-422C-0EA8-833D-3EA2E9DA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12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1F8F2D-8353-EF40-3806-7E23E8096B10}"/>
              </a:ext>
            </a:extLst>
          </p:cNvPr>
          <p:cNvSpPr txBox="1"/>
          <p:nvPr/>
        </p:nvSpPr>
        <p:spPr>
          <a:xfrm>
            <a:off x="398387" y="2828835"/>
            <a:ext cx="11793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III. L’étude de la religion grecque comme outil de réflexion</a:t>
            </a:r>
            <a:endParaRPr lang="fr-BE" sz="3600" kern="1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775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5E508-669F-9CBB-1CA6-5B0F39D73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6CC7AA-C233-7F52-5674-5D09E5B06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13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7C6A4A-7AE3-5F9A-300F-3F66BE2E0915}"/>
              </a:ext>
            </a:extLst>
          </p:cNvPr>
          <p:cNvSpPr txBox="1"/>
          <p:nvPr/>
        </p:nvSpPr>
        <p:spPr>
          <a:xfrm>
            <a:off x="199193" y="931024"/>
            <a:ext cx="11793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III. L’étude de la religion grecque comme outil de réflexion</a:t>
            </a:r>
            <a:endParaRPr lang="fr-BE" sz="3600" kern="1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E01264-B753-91FE-ADA7-AB3961EE12DF}"/>
              </a:ext>
            </a:extLst>
          </p:cNvPr>
          <p:cNvSpPr txBox="1"/>
          <p:nvPr/>
        </p:nvSpPr>
        <p:spPr>
          <a:xfrm>
            <a:off x="828135" y="2228671"/>
            <a:ext cx="102999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latin typeface="Garamond" panose="02020404030301010803" pitchFamily="18" charset="0"/>
              </a:rPr>
              <a:t>Dépassement de nos propres catégories de pensée</a:t>
            </a:r>
          </a:p>
          <a:p>
            <a:r>
              <a:rPr lang="fr-FR" sz="2800" dirty="0">
                <a:latin typeface="Garamond" panose="02020404030301010803" pitchFamily="18" charset="0"/>
                <a:sym typeface="Wingdings" pitchFamily="2" charset="2"/>
              </a:rPr>
              <a:t>	 Religion = porte d’entrée privilégiée</a:t>
            </a:r>
            <a:endParaRPr lang="fr-FR" sz="2800" dirty="0">
              <a:latin typeface="Garamond" panose="02020404030301010803" pitchFamily="18" charset="0"/>
            </a:endParaRPr>
          </a:p>
          <a:p>
            <a:endParaRPr lang="fr-FR" sz="2800" dirty="0">
              <a:latin typeface="Garamond" panose="02020404030301010803" pitchFamily="18" charset="0"/>
            </a:endParaRPr>
          </a:p>
          <a:p>
            <a:endParaRPr lang="fr-FR" sz="2800" dirty="0"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latin typeface="Garamond" panose="02020404030301010803" pitchFamily="18" charset="0"/>
              </a:rPr>
              <a:t>Décentrement par rapport aux systèmes religieux modernes</a:t>
            </a:r>
          </a:p>
          <a:p>
            <a:r>
              <a:rPr lang="fr-FR" sz="2800" dirty="0">
                <a:latin typeface="Garamond" panose="02020404030301010803" pitchFamily="18" charset="0"/>
              </a:rPr>
              <a:t>	</a:t>
            </a:r>
            <a:r>
              <a:rPr lang="fr-FR" sz="2800" dirty="0">
                <a:latin typeface="Garamond" panose="02020404030301010803" pitchFamily="18" charset="0"/>
                <a:sym typeface="Wingdings" pitchFamily="2" charset="2"/>
              </a:rPr>
              <a:t> Deux apports de la réflexion (direct et indirect)</a:t>
            </a:r>
            <a:endParaRPr lang="fr-FR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572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79CE5-6A2B-31C6-386F-5745C52E0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44BC8F1-E9AC-73B3-370F-E88B56A15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14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37ED91-1A11-2D5A-FD36-E3A45826A011}"/>
              </a:ext>
            </a:extLst>
          </p:cNvPr>
          <p:cNvSpPr txBox="1"/>
          <p:nvPr/>
        </p:nvSpPr>
        <p:spPr>
          <a:xfrm>
            <a:off x="0" y="116817"/>
            <a:ext cx="9217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III. L’étude de la religion grecque comme outil de réflexion</a:t>
            </a:r>
            <a:endParaRPr lang="fr-BE" sz="2800" kern="1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2E45A7-F434-C08C-76A7-47527EF22D5C}"/>
              </a:ext>
            </a:extLst>
          </p:cNvPr>
          <p:cNvSpPr txBox="1"/>
          <p:nvPr/>
        </p:nvSpPr>
        <p:spPr>
          <a:xfrm>
            <a:off x="330219" y="902543"/>
            <a:ext cx="4968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kern="100" dirty="0">
                <a:solidFill>
                  <a:srgbClr val="00000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fr-FR" sz="24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Un exercice de relativisme culturel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53A7B7-FEB1-4080-B6F1-62C8896A8807}"/>
              </a:ext>
            </a:extLst>
          </p:cNvPr>
          <p:cNvSpPr txBox="1"/>
          <p:nvPr/>
        </p:nvSpPr>
        <p:spPr>
          <a:xfrm>
            <a:off x="138023" y="1626714"/>
            <a:ext cx="9079565" cy="251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fr-BE" sz="2400" i="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« </a:t>
            </a:r>
            <a:r>
              <a:rPr lang="fr-FR" sz="2400" i="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Nous avons appris à reconnaitre (</a:t>
            </a:r>
            <a:r>
              <a:rPr lang="fr-FR" sz="2400" i="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ἐνομίσ</a:t>
            </a:r>
            <a:r>
              <a:rPr lang="fr-FR" sz="2400" i="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</a:t>
            </a:r>
            <a:r>
              <a:rPr lang="fr-FR" sz="2400" i="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μεν</a:t>
            </a:r>
            <a:r>
              <a:rPr lang="fr-FR" sz="2400" i="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des dieux, qui ne diffèrent pas d’un peuple à l’autre, qui ne sont ni barbares ni grecs, ni du Sud, ni du Nord (...) et ont été adoptés chez les différents peuples, en accord avec les coutumes (</a:t>
            </a:r>
            <a:r>
              <a:rPr lang="fr-FR" sz="2400" i="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κ</a:t>
            </a:r>
            <a:r>
              <a:rPr lang="fr-FR" sz="2400" i="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</a:t>
            </a:r>
            <a:r>
              <a:rPr lang="fr-FR" sz="2400" i="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τὰ</a:t>
            </a:r>
            <a:r>
              <a:rPr lang="fr-FR" sz="2400" i="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i="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νόμους</a:t>
            </a:r>
            <a:r>
              <a:rPr lang="fr-FR" sz="2400" i="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), des cultes (</a:t>
            </a:r>
            <a:r>
              <a:rPr lang="fr-FR" sz="2400" i="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τιμ</a:t>
            </a:r>
            <a:r>
              <a:rPr lang="fr-FR" sz="2400" i="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</a:t>
            </a:r>
            <a:r>
              <a:rPr lang="fr-FR" sz="2400" i="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ί</a:t>
            </a:r>
            <a:r>
              <a:rPr lang="fr-FR" sz="2400" i="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et des appellations différentes (π</a:t>
            </a:r>
            <a:r>
              <a:rPr lang="fr-FR" sz="2400" i="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ροσηγορί</a:t>
            </a:r>
            <a:r>
              <a:rPr lang="fr-FR" sz="2400" i="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</a:t>
            </a:r>
            <a:r>
              <a:rPr lang="fr-FR" sz="2400" i="0" kern="100" dirty="0" err="1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ι</a:t>
            </a:r>
            <a:r>
              <a:rPr lang="fr-FR" sz="2400" i="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 »</a:t>
            </a:r>
          </a:p>
          <a:p>
            <a:pPr algn="r">
              <a:spcBef>
                <a:spcPts val="800"/>
              </a:spcBef>
              <a:spcAft>
                <a:spcPts val="800"/>
              </a:spcAft>
            </a:pPr>
            <a:r>
              <a:rPr lang="fr-FR" sz="2400" i="0" kern="100" dirty="0"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Plut., De Is. et Os., 67</a:t>
            </a:r>
            <a:endParaRPr lang="fr-BE" sz="2400" i="1" kern="1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Plutarque">
            <a:extLst>
              <a:ext uri="{FF2B5EF4-FFF2-40B4-BE49-F238E27FC236}">
                <a16:creationId xmlns:a16="http://schemas.microsoft.com/office/drawing/2014/main" id="{F77DCEDA-3FBD-C33F-E699-EBF62797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255" y="1133375"/>
            <a:ext cx="2616722" cy="32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00F3E95-2FA4-5E7D-3143-EA99C35BBE38}"/>
              </a:ext>
            </a:extLst>
          </p:cNvPr>
          <p:cNvSpPr txBox="1"/>
          <p:nvPr/>
        </p:nvSpPr>
        <p:spPr>
          <a:xfrm>
            <a:off x="2422700" y="5124460"/>
            <a:ext cx="9647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 algn="just">
              <a:buNone/>
            </a:pPr>
            <a:r>
              <a:rPr lang="fr-FR" sz="2400" dirty="0">
                <a:latin typeface="Garamond" panose="02020404030301010803" pitchFamily="18" charset="0"/>
                <a:cs typeface="Book Antiqua"/>
              </a:rPr>
              <a:t>« Voilà comment j’ai entendu raconter la chose par les prêtres </a:t>
            </a:r>
            <a:r>
              <a:rPr lang="fr-FR" sz="2400" b="1" dirty="0">
                <a:latin typeface="Garamond" panose="02020404030301010803" pitchFamily="18" charset="0"/>
                <a:cs typeface="Book Antiqua"/>
              </a:rPr>
              <a:t>d’Héphaïstos</a:t>
            </a:r>
            <a:r>
              <a:rPr lang="fr-FR" sz="2400" dirty="0">
                <a:latin typeface="Garamond" panose="02020404030301010803" pitchFamily="18" charset="0"/>
                <a:cs typeface="Book Antiqua"/>
              </a:rPr>
              <a:t> à Memphis </a:t>
            </a:r>
            <a:r>
              <a:rPr lang="fr-FR" sz="2400" dirty="0">
                <a:latin typeface="Garamond" panose="02020404030301010803" pitchFamily="18" charset="0"/>
                <a:cs typeface="Times New Roman"/>
              </a:rPr>
              <a:t>(</a:t>
            </a:r>
            <a:r>
              <a:rPr lang="fr-FR" sz="2400" dirty="0" err="1">
                <a:latin typeface="Garamond" panose="02020404030301010803" pitchFamily="18" charset="0"/>
                <a:ea typeface="ＭＳ 明朝"/>
                <a:cs typeface="Times New Roman"/>
              </a:rPr>
              <a:t>τῶν</a:t>
            </a:r>
            <a:r>
              <a:rPr lang="fr-FR" sz="2400" dirty="0">
                <a:latin typeface="Garamond" panose="02020404030301010803" pitchFamily="18" charset="0"/>
                <a:ea typeface="ＭＳ 明朝"/>
                <a:cs typeface="Times New Roman"/>
              </a:rPr>
              <a:t> </a:t>
            </a:r>
            <a:r>
              <a:rPr lang="fr-FR" sz="2400" dirty="0" err="1">
                <a:latin typeface="Garamond" panose="02020404030301010803" pitchFamily="18" charset="0"/>
                <a:ea typeface="ＭＳ 明朝"/>
                <a:cs typeface="Times New Roman"/>
              </a:rPr>
              <a:t>ἱρέων</a:t>
            </a:r>
            <a:r>
              <a:rPr lang="fr-FR" sz="2400" dirty="0">
                <a:latin typeface="Garamond" panose="02020404030301010803" pitchFamily="18" charset="0"/>
                <a:ea typeface="ＭＳ 明朝"/>
                <a:cs typeface="Times New Roman"/>
              </a:rPr>
              <a:t> </a:t>
            </a:r>
            <a:r>
              <a:rPr lang="fr-FR" sz="2400" dirty="0" err="1">
                <a:latin typeface="Garamond" panose="02020404030301010803" pitchFamily="18" charset="0"/>
                <a:ea typeface="ＭＳ 明朝"/>
                <a:cs typeface="Times New Roman"/>
              </a:rPr>
              <a:t>τοῦ</a:t>
            </a:r>
            <a:r>
              <a:rPr lang="fr-FR" sz="2400" dirty="0">
                <a:latin typeface="Garamond" panose="02020404030301010803" pitchFamily="18" charset="0"/>
                <a:ea typeface="ＭＳ 明朝"/>
                <a:cs typeface="Times New Roman"/>
              </a:rPr>
              <a:t> </a:t>
            </a:r>
            <a:r>
              <a:rPr lang="fr-FR" sz="2400" b="1" dirty="0" err="1">
                <a:latin typeface="Garamond" panose="02020404030301010803" pitchFamily="18" charset="0"/>
                <a:ea typeface="ＭＳ 明朝"/>
                <a:cs typeface="Times New Roman"/>
              </a:rPr>
              <a:t>Ἡφ</a:t>
            </a:r>
            <a:r>
              <a:rPr lang="fr-FR" sz="2400" b="1" dirty="0">
                <a:latin typeface="Garamond" panose="02020404030301010803" pitchFamily="18" charset="0"/>
                <a:ea typeface="ＭＳ 明朝"/>
                <a:cs typeface="Times New Roman"/>
              </a:rPr>
              <a:t>α</a:t>
            </a:r>
            <a:r>
              <a:rPr lang="fr-FR" sz="2400" b="1" dirty="0" err="1">
                <a:latin typeface="Garamond" panose="02020404030301010803" pitchFamily="18" charset="0"/>
                <a:ea typeface="ＭＳ 明朝"/>
                <a:cs typeface="Times New Roman"/>
              </a:rPr>
              <a:t>ίστου</a:t>
            </a:r>
            <a:r>
              <a:rPr lang="fr-FR" sz="2400" dirty="0">
                <a:latin typeface="Garamond" panose="02020404030301010803" pitchFamily="18" charset="0"/>
                <a:ea typeface="ＭＳ 明朝"/>
                <a:cs typeface="Times New Roman"/>
              </a:rPr>
              <a:t> [</a:t>
            </a:r>
            <a:r>
              <a:rPr lang="fr-FR" sz="2400" dirty="0" err="1">
                <a:latin typeface="Garamond" panose="02020404030301010803" pitchFamily="18" charset="0"/>
                <a:ea typeface="ＭＳ 明朝"/>
                <a:cs typeface="Times New Roman"/>
              </a:rPr>
              <a:t>τοῦ</a:t>
            </a:r>
            <a:r>
              <a:rPr lang="fr-FR" sz="2400" dirty="0">
                <a:latin typeface="Garamond" panose="02020404030301010803" pitchFamily="18" charset="0"/>
                <a:ea typeface="ＭＳ 明朝"/>
                <a:cs typeface="Times New Roman"/>
              </a:rPr>
              <a:t>] </a:t>
            </a:r>
            <a:r>
              <a:rPr lang="fr-FR" sz="2400" dirty="0" err="1">
                <a:latin typeface="Garamond" panose="02020404030301010803" pitchFamily="18" charset="0"/>
                <a:ea typeface="ＭＳ 明朝"/>
                <a:cs typeface="Times New Roman"/>
              </a:rPr>
              <a:t>ἐν</a:t>
            </a:r>
            <a:r>
              <a:rPr lang="fr-FR" sz="2400" dirty="0">
                <a:latin typeface="Garamond" panose="02020404030301010803" pitchFamily="18" charset="0"/>
                <a:ea typeface="ＭＳ 明朝"/>
                <a:cs typeface="Times New Roman"/>
              </a:rPr>
              <a:t> </a:t>
            </a:r>
            <a:r>
              <a:rPr lang="fr-FR" sz="2400" dirty="0" err="1">
                <a:latin typeface="Garamond" panose="02020404030301010803" pitchFamily="18" charset="0"/>
                <a:ea typeface="ＭＳ 明朝"/>
                <a:cs typeface="Times New Roman"/>
              </a:rPr>
              <a:t>Μέμφι</a:t>
            </a:r>
            <a:r>
              <a:rPr lang="fr-FR" sz="2400" dirty="0">
                <a:latin typeface="Garamond" panose="02020404030301010803" pitchFamily="18" charset="0"/>
                <a:ea typeface="ＭＳ 明朝"/>
                <a:cs typeface="Times New Roman"/>
              </a:rPr>
              <a:t> </a:t>
            </a:r>
            <a:r>
              <a:rPr lang="fr-FR" sz="2400" dirty="0">
                <a:latin typeface="Garamond" panose="02020404030301010803" pitchFamily="18" charset="0"/>
                <a:cs typeface="Times New Roman"/>
              </a:rPr>
              <a:t>) » </a:t>
            </a:r>
          </a:p>
          <a:p>
            <a:pPr marL="114300" indent="0" algn="r">
              <a:buNone/>
            </a:pPr>
            <a:r>
              <a:rPr lang="fr-FR" sz="2400" dirty="0">
                <a:latin typeface="Garamond" panose="02020404030301010803" pitchFamily="18" charset="0"/>
                <a:cs typeface="Times New Roman"/>
              </a:rPr>
              <a:t>Hérodote, II, 2</a:t>
            </a:r>
          </a:p>
        </p:txBody>
      </p:sp>
      <p:pic>
        <p:nvPicPr>
          <p:cNvPr id="1026" name="Picture 2" descr="Hérodote - LAROUSSE">
            <a:extLst>
              <a:ext uri="{FF2B5EF4-FFF2-40B4-BE49-F238E27FC236}">
                <a16:creationId xmlns:a16="http://schemas.microsoft.com/office/drawing/2014/main" id="{94CA554F-450A-EE3D-C02A-02DA47D5B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19" y="4156690"/>
            <a:ext cx="1960537" cy="25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25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A39F5-E59A-47A3-D367-CED4439A9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E278EF4-6535-99B4-FF4C-2DE591BA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15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92D401-4319-40A5-6700-FD59CBFB9C7B}"/>
              </a:ext>
            </a:extLst>
          </p:cNvPr>
          <p:cNvSpPr txBox="1"/>
          <p:nvPr/>
        </p:nvSpPr>
        <p:spPr>
          <a:xfrm>
            <a:off x="0" y="116817"/>
            <a:ext cx="9217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III. L’étude de la religion grecque comme outil de réflexion</a:t>
            </a:r>
            <a:endParaRPr lang="fr-BE" sz="2800" kern="1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7BC3019-5373-BACF-C2AB-F84E289E3907}"/>
              </a:ext>
            </a:extLst>
          </p:cNvPr>
          <p:cNvSpPr txBox="1"/>
          <p:nvPr/>
        </p:nvSpPr>
        <p:spPr>
          <a:xfrm>
            <a:off x="330219" y="902543"/>
            <a:ext cx="4968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kern="100" dirty="0">
                <a:solidFill>
                  <a:srgbClr val="00000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fr-FR" sz="24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Un exercice de relativisme culturel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C7AB08E-DDE3-157E-5165-5CAB82139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45" y="1626713"/>
            <a:ext cx="2754518" cy="45484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E1F0CF-CD07-3963-276E-5AF35F0F8887}"/>
              </a:ext>
            </a:extLst>
          </p:cNvPr>
          <p:cNvSpPr/>
          <p:nvPr/>
        </p:nvSpPr>
        <p:spPr>
          <a:xfrm>
            <a:off x="3501189" y="2104133"/>
            <a:ext cx="8449466" cy="4544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BE" sz="2800" baseline="30000" dirty="0">
                <a:latin typeface="Garamond" panose="02020404030301010803" pitchFamily="18" charset="0"/>
                <a:cs typeface="Book Antiqua"/>
              </a:rPr>
              <a:t>« Pourtant, le polythéisme fut pendant des siècles la forme de religion pratiquée par les peuples de l’Antiquité [...]. De la même manière, encore aujourd’hui, la religion de millions d’humains vivants sur notre planète est polythéiste. Mais ils appartiennent à des populations dont la manière d’honorer les dieux n’intéresse que les historiens des religions ou les anthropologues : la culture n’en parle jamais et ne considère même pas qu’il soit utile ou opportun d’en apprendre quelque chose. Elle se préoccupe encore moins de l’intérêt qu’il y aurait à s’informer de l’opinion que ces populations pourraient avoir du monothéisme – alors que ce serait intéressant, voire judicieux, de la connaître. [...]</a:t>
            </a:r>
          </a:p>
          <a:p>
            <a:pPr algn="just"/>
            <a:endParaRPr lang="nl-BE" sz="2800" baseline="30000" dirty="0">
              <a:latin typeface="Garamond" panose="02020404030301010803" pitchFamily="18" charset="0"/>
              <a:cs typeface="Book Antiqua"/>
            </a:endParaRPr>
          </a:p>
          <a:p>
            <a:pPr algn="just"/>
            <a:r>
              <a:rPr lang="nl-BE" sz="2800" baseline="30000" dirty="0">
                <a:latin typeface="Garamond" panose="02020404030301010803" pitchFamily="18" charset="0"/>
                <a:cs typeface="Book Antiqua"/>
              </a:rPr>
              <a:t>Au fond du problème se trouve en fait </a:t>
            </a:r>
            <a:r>
              <a:rPr lang="nl-BE" sz="2800" b="1" baseline="30000" dirty="0">
                <a:latin typeface="Garamond" panose="02020404030301010803" pitchFamily="18" charset="0"/>
                <a:cs typeface="Book Antiqua"/>
              </a:rPr>
              <a:t>notre incapacité culturelle à être polythéistes</a:t>
            </a:r>
            <a:r>
              <a:rPr lang="nl-BE" sz="2800" baseline="30000" dirty="0">
                <a:latin typeface="Garamond" panose="02020404030301010803" pitchFamily="18" charset="0"/>
                <a:cs typeface="Book Antiqua"/>
              </a:rPr>
              <a:t>, à penser à la fois et en même temps </a:t>
            </a:r>
            <a:r>
              <a:rPr lang="nl-BE" sz="2800" b="1" baseline="30000" dirty="0">
                <a:latin typeface="Garamond" panose="02020404030301010803" pitchFamily="18" charset="0"/>
                <a:cs typeface="Book Antiqua"/>
              </a:rPr>
              <a:t>des divinités différentes</a:t>
            </a:r>
            <a:r>
              <a:rPr lang="nl-BE" sz="2800" baseline="30000" dirty="0">
                <a:latin typeface="Garamond" panose="02020404030301010803" pitchFamily="18" charset="0"/>
                <a:cs typeface="Book Antiqua"/>
              </a:rPr>
              <a:t>, ou de les intégrer à l’intérieur du même système religieux et de les mettre en correspondance entre elles. »</a:t>
            </a:r>
          </a:p>
          <a:p>
            <a:pPr algn="just"/>
            <a:endParaRPr lang="nl-BE" sz="2800" baseline="30000" dirty="0">
              <a:latin typeface="Garamond" panose="02020404030301010803" pitchFamily="18" charset="0"/>
              <a:cs typeface="Book Antiqua"/>
            </a:endParaRPr>
          </a:p>
          <a:p>
            <a:pPr algn="r"/>
            <a:r>
              <a:rPr lang="nl-BE" sz="2800" baseline="30000" dirty="0">
                <a:latin typeface="Garamond" panose="02020404030301010803" pitchFamily="18" charset="0"/>
                <a:cs typeface="Book Antiqua"/>
              </a:rPr>
              <a:t>Maurizio Bettini, </a:t>
            </a:r>
            <a:r>
              <a:rPr lang="nl-BE" sz="2800" i="1" baseline="30000" dirty="0">
                <a:latin typeface="Garamond" panose="02020404030301010803" pitchFamily="18" charset="0"/>
                <a:cs typeface="Book Antiqua"/>
              </a:rPr>
              <a:t>Éloge du polythéisme</a:t>
            </a:r>
            <a:r>
              <a:rPr lang="nl-BE" sz="2800" baseline="30000" dirty="0">
                <a:latin typeface="Garamond" panose="02020404030301010803" pitchFamily="18" charset="0"/>
                <a:cs typeface="Book Antiqua"/>
              </a:rPr>
              <a:t>, p. 34-35.</a:t>
            </a:r>
          </a:p>
          <a:p>
            <a:pPr algn="just"/>
            <a:r>
              <a:rPr lang="nl-BE" sz="2800" baseline="30000" dirty="0">
                <a:latin typeface="Garamond" panose="02020404030301010803" pitchFamily="18" charset="0"/>
                <a:cs typeface="Book Antiqua"/>
              </a:rPr>
              <a:t> </a:t>
            </a:r>
            <a:endParaRPr lang="nl-BE" sz="2800" dirty="0">
              <a:latin typeface="Garamond" panose="02020404030301010803" pitchFamily="18" charset="0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212468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98928-951B-9132-7CE0-8EF1341F0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BD76766-218E-0BB8-6171-F7DB29AF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16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137897-8A94-8117-3FC6-B06455FFBD3E}"/>
              </a:ext>
            </a:extLst>
          </p:cNvPr>
          <p:cNvSpPr txBox="1"/>
          <p:nvPr/>
        </p:nvSpPr>
        <p:spPr>
          <a:xfrm>
            <a:off x="0" y="116817"/>
            <a:ext cx="9217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III. L’étude de la religion grecque comme outil de réflexion</a:t>
            </a:r>
            <a:endParaRPr lang="fr-BE" sz="2800" kern="1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74E4BE1-7B55-3DA5-D0AC-EEC5DFC2EEB7}"/>
              </a:ext>
            </a:extLst>
          </p:cNvPr>
          <p:cNvSpPr txBox="1"/>
          <p:nvPr/>
        </p:nvSpPr>
        <p:spPr>
          <a:xfrm>
            <a:off x="241345" y="902542"/>
            <a:ext cx="815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kern="100" dirty="0">
                <a:solidFill>
                  <a:srgbClr val="00000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 Les religions comme objet d’histoire : détour comparatiste </a:t>
            </a:r>
            <a:endParaRPr lang="fr-FR" sz="2400" b="1" kern="100" dirty="0">
              <a:solidFill>
                <a:srgbClr val="000000"/>
              </a:solidFill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My interpretation of the Blessing of Amaryaw inscribed on Pithos B from  Kuntillet Ajrud (pictured) : r/Semitic_Paganism">
            <a:extLst>
              <a:ext uri="{FF2B5EF4-FFF2-40B4-BE49-F238E27FC236}">
                <a16:creationId xmlns:a16="http://schemas.microsoft.com/office/drawing/2014/main" id="{C92D85F3-40EF-E5AE-57F3-61F0C20F7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5" y="1626712"/>
            <a:ext cx="3825329" cy="446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Kuntillet Ajrud: The Ancient Fortress that Puzzles Archaeologists | Ancient  Origins">
            <a:extLst>
              <a:ext uri="{FF2B5EF4-FFF2-40B4-BE49-F238E27FC236}">
                <a16:creationId xmlns:a16="http://schemas.microsoft.com/office/drawing/2014/main" id="{213F02B8-8D91-6FCF-71F9-37AC23892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61" y="2592958"/>
            <a:ext cx="6404762" cy="33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7594206-4622-954E-07C6-21A19CCAE81A}"/>
              </a:ext>
            </a:extLst>
          </p:cNvPr>
          <p:cNvSpPr txBox="1"/>
          <p:nvPr/>
        </p:nvSpPr>
        <p:spPr>
          <a:xfrm>
            <a:off x="5342126" y="1553149"/>
            <a:ext cx="605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Garamond" panose="02020404030301010803" pitchFamily="18" charset="0"/>
              </a:rPr>
              <a:t>« Je te bénis devant </a:t>
            </a:r>
            <a:r>
              <a:rPr lang="fr-FR" dirty="0" err="1">
                <a:latin typeface="Garamond" panose="02020404030301010803" pitchFamily="18" charset="0"/>
              </a:rPr>
              <a:t>Yaveh</a:t>
            </a:r>
            <a:r>
              <a:rPr lang="fr-FR" dirty="0">
                <a:latin typeface="Garamond" panose="02020404030301010803" pitchFamily="18" charset="0"/>
              </a:rPr>
              <a:t> de </a:t>
            </a:r>
            <a:r>
              <a:rPr lang="fr-FR" dirty="0" err="1">
                <a:latin typeface="Garamond" panose="02020404030301010803" pitchFamily="18" charset="0"/>
              </a:rPr>
              <a:t>Téman</a:t>
            </a:r>
            <a:r>
              <a:rPr lang="fr-FR" dirty="0">
                <a:latin typeface="Garamond" panose="02020404030301010803" pitchFamily="18" charset="0"/>
              </a:rPr>
              <a:t> et son </a:t>
            </a:r>
            <a:r>
              <a:rPr lang="fr-FR" dirty="0" err="1">
                <a:latin typeface="Garamond" panose="02020404030301010803" pitchFamily="18" charset="0"/>
              </a:rPr>
              <a:t>Ashera</a:t>
            </a:r>
            <a:r>
              <a:rPr lang="fr-FR" dirty="0">
                <a:latin typeface="Garamond" panose="02020404030301010803" pitchFamily="18" charset="0"/>
              </a:rPr>
              <a:t> (</a:t>
            </a:r>
            <a:r>
              <a:rPr lang="fr-FR" i="1" dirty="0" err="1">
                <a:latin typeface="Garamond" panose="02020404030301010803" pitchFamily="18" charset="0"/>
              </a:rPr>
              <a:t>hwh</a:t>
            </a:r>
            <a:r>
              <a:rPr lang="fr-FR" i="1" dirty="0">
                <a:latin typeface="Garamond" panose="02020404030301010803" pitchFamily="18" charset="0"/>
              </a:rPr>
              <a:t> </a:t>
            </a:r>
            <a:r>
              <a:rPr lang="fr-FR" i="1" dirty="0" err="1">
                <a:latin typeface="Garamond" panose="02020404030301010803" pitchFamily="18" charset="0"/>
              </a:rPr>
              <a:t>tmn</a:t>
            </a:r>
            <a:r>
              <a:rPr lang="fr-FR" i="1" dirty="0">
                <a:latin typeface="Garamond" panose="02020404030301010803" pitchFamily="18" charset="0"/>
              </a:rPr>
              <a:t>, </a:t>
            </a:r>
            <a:r>
              <a:rPr lang="fr-FR" i="1" dirty="0" err="1">
                <a:latin typeface="Garamond" panose="02020404030301010803" pitchFamily="18" charset="0"/>
              </a:rPr>
              <a:t>wl</a:t>
            </a:r>
            <a:r>
              <a:rPr lang="fr-FR" i="1" dirty="0">
                <a:latin typeface="Garamond" panose="02020404030301010803" pitchFamily="18" charset="0"/>
              </a:rPr>
              <a:t> </a:t>
            </a:r>
            <a:r>
              <a:rPr lang="fr-FR" i="1" dirty="0" err="1">
                <a:latin typeface="Garamond" panose="02020404030301010803" pitchFamily="18" charset="0"/>
              </a:rPr>
              <a:t>shrth</a:t>
            </a:r>
            <a:r>
              <a:rPr lang="fr-FR" dirty="0">
                <a:latin typeface="Garamond" panose="02020404030301010803" pitchFamily="18" charset="0"/>
              </a:rPr>
              <a:t>), puisse-t-il te bénir et te protéger »</a:t>
            </a:r>
          </a:p>
        </p:txBody>
      </p:sp>
    </p:spTree>
    <p:extLst>
      <p:ext uri="{BB962C8B-B14F-4D97-AF65-F5344CB8AC3E}">
        <p14:creationId xmlns:p14="http://schemas.microsoft.com/office/powerpoint/2010/main" val="2489934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21F6F-B857-0B6D-601C-10B25B787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E78F3D-7B81-CAE1-84C6-32FFB53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17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1C1D72-FE95-7282-9880-56E504CB3E65}"/>
              </a:ext>
            </a:extLst>
          </p:cNvPr>
          <p:cNvSpPr txBox="1"/>
          <p:nvPr/>
        </p:nvSpPr>
        <p:spPr>
          <a:xfrm>
            <a:off x="0" y="116817"/>
            <a:ext cx="9217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III. L’étude de la religion grecque comme outil de réflexion</a:t>
            </a:r>
            <a:endParaRPr lang="fr-BE" sz="2800" kern="1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41B9F9-EE86-A36C-FF76-1EEAA46AA213}"/>
              </a:ext>
            </a:extLst>
          </p:cNvPr>
          <p:cNvSpPr txBox="1"/>
          <p:nvPr/>
        </p:nvSpPr>
        <p:spPr>
          <a:xfrm>
            <a:off x="241345" y="902542"/>
            <a:ext cx="815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kern="100" dirty="0">
                <a:solidFill>
                  <a:srgbClr val="000000"/>
                </a:solidFill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 Les religions comme objet d’histoire : détour comparatiste </a:t>
            </a:r>
            <a:endParaRPr lang="fr-FR" sz="2400" b="1" kern="100" dirty="0">
              <a:solidFill>
                <a:srgbClr val="000000"/>
              </a:solidFill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AC4650-2EC8-1435-4DCA-7B0DDB8BF8BD}"/>
              </a:ext>
            </a:extLst>
          </p:cNvPr>
          <p:cNvSpPr txBox="1"/>
          <p:nvPr/>
        </p:nvSpPr>
        <p:spPr>
          <a:xfrm>
            <a:off x="1686783" y="5990362"/>
            <a:ext cx="881843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sz="2400" b="0" i="1" dirty="0">
                <a:solidFill>
                  <a:srgbClr val="212529"/>
                </a:solidFill>
                <a:effectLst/>
                <a:latin typeface="Garamond" panose="02020404030301010803" pitchFamily="18" charset="0"/>
              </a:rPr>
              <a:t>Genèse</a:t>
            </a:r>
            <a:r>
              <a:rPr lang="fr-BE" sz="2400" b="0" i="0" dirty="0">
                <a:solidFill>
                  <a:srgbClr val="212529"/>
                </a:solidFill>
                <a:effectLst/>
                <a:latin typeface="Garamond" panose="02020404030301010803" pitchFamily="18" charset="0"/>
              </a:rPr>
              <a:t> I, 1: « Au commencement, Dieu (</a:t>
            </a:r>
            <a:r>
              <a:rPr lang="fr-BE" sz="2400" i="1" dirty="0" err="1">
                <a:solidFill>
                  <a:srgbClr val="212529"/>
                </a:solidFill>
                <a:latin typeface="Garamond" panose="02020404030301010803" pitchFamily="18" charset="0"/>
              </a:rPr>
              <a:t>elohim</a:t>
            </a:r>
            <a:r>
              <a:rPr lang="fr-BE" sz="2400" dirty="0">
                <a:solidFill>
                  <a:srgbClr val="212529"/>
                </a:solidFill>
                <a:latin typeface="Garamond" panose="02020404030301010803" pitchFamily="18" charset="0"/>
              </a:rPr>
              <a:t>)</a:t>
            </a:r>
            <a:r>
              <a:rPr lang="fr-BE" sz="2400" i="1" dirty="0">
                <a:solidFill>
                  <a:srgbClr val="212529"/>
                </a:solidFill>
                <a:latin typeface="Garamond" panose="02020404030301010803" pitchFamily="18" charset="0"/>
              </a:rPr>
              <a:t> </a:t>
            </a:r>
            <a:r>
              <a:rPr lang="fr-BE" sz="2400" b="0" i="0" dirty="0">
                <a:solidFill>
                  <a:srgbClr val="212529"/>
                </a:solidFill>
                <a:effectLst/>
                <a:latin typeface="Garamond" panose="02020404030301010803" pitchFamily="18" charset="0"/>
              </a:rPr>
              <a:t>créa le ciel et la terre »</a:t>
            </a:r>
            <a:endParaRPr lang="fr-FR" sz="2400" dirty="0">
              <a:latin typeface="Garamond" panose="02020404030301010803" pitchFamily="18" charset="0"/>
            </a:endParaRPr>
          </a:p>
        </p:txBody>
      </p:sp>
      <p:pic>
        <p:nvPicPr>
          <p:cNvPr id="13316" name="Picture 4" descr="L'Invention de Dieu">
            <a:extLst>
              <a:ext uri="{FF2B5EF4-FFF2-40B4-BE49-F238E27FC236}">
                <a16:creationId xmlns:a16="http://schemas.microsoft.com/office/drawing/2014/main" id="{17A4E7BD-B191-262C-D0F2-7AB2E7B37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81" y="1431438"/>
            <a:ext cx="2564921" cy="422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L'insoutenable divinité des anges - broché - David Hamidovic, Livre tous  les livres à la Fnac">
            <a:extLst>
              <a:ext uri="{FF2B5EF4-FFF2-40B4-BE49-F238E27FC236}">
                <a16:creationId xmlns:a16="http://schemas.microsoft.com/office/drawing/2014/main" id="{AD16AA42-D6D1-C869-F973-ADD9AD49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37" y="1431438"/>
            <a:ext cx="4090929" cy="409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782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61DAD-4105-74EF-73C1-BF950172A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igion dans la Grèce Antique - Encyclopédie de l'Histoire du Monde">
            <a:extLst>
              <a:ext uri="{FF2B5EF4-FFF2-40B4-BE49-F238E27FC236}">
                <a16:creationId xmlns:a16="http://schemas.microsoft.com/office/drawing/2014/main" id="{ACFB8B98-5BBF-0A1F-DA9F-A6F27408A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0042"/>
            <a:ext cx="5702968" cy="4788569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B674FB2-9873-06B5-691B-97E73830C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677" y="2897077"/>
            <a:ext cx="10442714" cy="242088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  <a:latin typeface="Garamond" panose="02020404030301010803" pitchFamily="18" charset="0"/>
              </a:rPr>
              <a:t>Aborder la religion grecque à l’école secondaire : questionnements et enjeux</a:t>
            </a:r>
            <a:br>
              <a:rPr lang="fr-FR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endParaRPr lang="fr-FR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D89E4E-B4AC-DB52-3B02-1851A614CE53}"/>
              </a:ext>
            </a:extLst>
          </p:cNvPr>
          <p:cNvSpPr txBox="1"/>
          <p:nvPr/>
        </p:nvSpPr>
        <p:spPr>
          <a:xfrm>
            <a:off x="9059780" y="5453952"/>
            <a:ext cx="2831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latin typeface="Garamond" panose="02020404030301010803" pitchFamily="18" charset="0"/>
              </a:rPr>
              <a:t>Julien.dechevez@uliege.be</a:t>
            </a:r>
            <a:endParaRPr lang="fr-FR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209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EAB3DAD-D001-0C17-F021-ABD97DAA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2</a:t>
            </a:fld>
            <a:endParaRPr lang="fr-FR" dirty="0"/>
          </a:p>
        </p:txBody>
      </p:sp>
      <p:pic>
        <p:nvPicPr>
          <p:cNvPr id="4" name="Picture 2" descr="Restauration du Bassin d'Apollon | Château de Versailles">
            <a:extLst>
              <a:ext uri="{FF2B5EF4-FFF2-40B4-BE49-F238E27FC236}">
                <a16:creationId xmlns:a16="http://schemas.microsoft.com/office/drawing/2014/main" id="{02AF10B2-1FFD-6543-2311-9D4968C20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9" y="993913"/>
            <a:ext cx="3857105" cy="21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ED3FE98-F1B8-5B7D-85AB-652B7DFFE5B0}"/>
              </a:ext>
            </a:extLst>
          </p:cNvPr>
          <p:cNvSpPr txBox="1"/>
          <p:nvPr/>
        </p:nvSpPr>
        <p:spPr>
          <a:xfrm>
            <a:off x="-246138" y="3106404"/>
            <a:ext cx="5225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aramond" panose="02020404030301010803" pitchFamily="18" charset="0"/>
              </a:rPr>
              <a:t>(à gauche) :</a:t>
            </a:r>
            <a:r>
              <a:rPr lang="fr-FR" sz="1400" i="1" dirty="0">
                <a:latin typeface="Garamond" panose="02020404030301010803" pitchFamily="18" charset="0"/>
              </a:rPr>
              <a:t> </a:t>
            </a:r>
            <a:r>
              <a:rPr lang="fr-FR" sz="1400" dirty="0">
                <a:latin typeface="Garamond" panose="02020404030301010803" pitchFamily="18" charset="0"/>
              </a:rPr>
              <a:t>Bassin de la fontaine d’Apollon (Versailles)</a:t>
            </a:r>
          </a:p>
        </p:txBody>
      </p:sp>
      <p:pic>
        <p:nvPicPr>
          <p:cNvPr id="6" name="Picture 4" descr="Le louvre ouvre ses nouvelles salles consacrées à l'art grec! -  Sortiraparis.com">
            <a:extLst>
              <a:ext uri="{FF2B5EF4-FFF2-40B4-BE49-F238E27FC236}">
                <a16:creationId xmlns:a16="http://schemas.microsoft.com/office/drawing/2014/main" id="{CE45D58D-A0EF-993F-DC15-15484CB49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70" y="3706362"/>
            <a:ext cx="3857104" cy="27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A22C039-018F-2554-EFD3-DBE449FEC8A2}"/>
              </a:ext>
            </a:extLst>
          </p:cNvPr>
          <p:cNvSpPr txBox="1"/>
          <p:nvPr/>
        </p:nvSpPr>
        <p:spPr>
          <a:xfrm>
            <a:off x="90311" y="6458957"/>
            <a:ext cx="4552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Garamond" panose="02020404030301010803" pitchFamily="18" charset="0"/>
              </a:rPr>
              <a:t>(à droite) :</a:t>
            </a:r>
            <a:r>
              <a:rPr lang="fr-FR" sz="1200" i="1" dirty="0">
                <a:latin typeface="Garamond" panose="02020404030301010803" pitchFamily="18" charset="0"/>
              </a:rPr>
              <a:t> </a:t>
            </a:r>
            <a:r>
              <a:rPr lang="fr-FR" sz="1200" dirty="0">
                <a:latin typeface="Garamond" panose="02020404030301010803" pitchFamily="18" charset="0"/>
              </a:rPr>
              <a:t>Galerie des statues grecques (Musée du Louvre)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A762D4-B01C-8AAC-A939-5FFB4A6B379E}"/>
              </a:ext>
            </a:extLst>
          </p:cNvPr>
          <p:cNvSpPr txBox="1"/>
          <p:nvPr/>
        </p:nvSpPr>
        <p:spPr>
          <a:xfrm>
            <a:off x="0" y="92754"/>
            <a:ext cx="891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I. En guise de prologue : un air de fausse ressemblance…</a:t>
            </a:r>
            <a:endParaRPr lang="fr-BE" sz="2800" b="1" kern="1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ans l'Antiquité, les Jeux olympiques étaient une célébration religieuse –  Regards protestants">
            <a:extLst>
              <a:ext uri="{FF2B5EF4-FFF2-40B4-BE49-F238E27FC236}">
                <a16:creationId xmlns:a16="http://schemas.microsoft.com/office/drawing/2014/main" id="{5921A298-31F8-BCF8-C9C7-1BC2A285D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653" y="990448"/>
            <a:ext cx="4075757" cy="271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99BEA9D-77A8-553D-5B4E-DC3A03FE241D}"/>
              </a:ext>
            </a:extLst>
          </p:cNvPr>
          <p:cNvSpPr txBox="1"/>
          <p:nvPr/>
        </p:nvSpPr>
        <p:spPr>
          <a:xfrm>
            <a:off x="7481983" y="3706362"/>
            <a:ext cx="2549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Garamond" panose="02020404030301010803" pitchFamily="18" charset="0"/>
              </a:rPr>
              <a:t>Cérémonie moderne de la flamme</a:t>
            </a:r>
          </a:p>
        </p:txBody>
      </p:sp>
      <p:pic>
        <p:nvPicPr>
          <p:cNvPr id="1028" name="Picture 4" descr="Le théâtre antique d'Orange &amp; Focal | Focal">
            <a:extLst>
              <a:ext uri="{FF2B5EF4-FFF2-40B4-BE49-F238E27FC236}">
                <a16:creationId xmlns:a16="http://schemas.microsoft.com/office/drawing/2014/main" id="{F4AAE7C3-F2AB-2469-7E9A-BD666099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794" y="4014139"/>
            <a:ext cx="2901270" cy="26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89FECF-AF4D-3081-E000-14E640B50A1F}"/>
              </a:ext>
            </a:extLst>
          </p:cNvPr>
          <p:cNvSpPr txBox="1"/>
          <p:nvPr/>
        </p:nvSpPr>
        <p:spPr>
          <a:xfrm>
            <a:off x="10359018" y="5111044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Garamond" panose="02020404030301010803" pitchFamily="18" charset="0"/>
              </a:rPr>
              <a:t>Théâtre d’Orange</a:t>
            </a:r>
          </a:p>
        </p:txBody>
      </p:sp>
    </p:spTree>
    <p:extLst>
      <p:ext uri="{BB962C8B-B14F-4D97-AF65-F5344CB8AC3E}">
        <p14:creationId xmlns:p14="http://schemas.microsoft.com/office/powerpoint/2010/main" val="3700940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9DD8D-1517-112B-D197-F120B61DD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A2124A4-C7D7-165F-FEDC-061A64E57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3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0E53D88-2C82-466E-7436-4CD61272604B}"/>
              </a:ext>
            </a:extLst>
          </p:cNvPr>
          <p:cNvSpPr txBox="1"/>
          <p:nvPr/>
        </p:nvSpPr>
        <p:spPr>
          <a:xfrm>
            <a:off x="0" y="92754"/>
            <a:ext cx="891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I. En guise de prologue : un air de fausse ressemblance…</a:t>
            </a:r>
            <a:endParaRPr lang="fr-BE" sz="2800" b="1" kern="100" dirty="0">
              <a:effectLst/>
              <a:latin typeface="Garamond" panose="020204040303010108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5082E2-800C-0679-5CBB-3F6AF3670058}"/>
              </a:ext>
            </a:extLst>
          </p:cNvPr>
          <p:cNvSpPr txBox="1"/>
          <p:nvPr/>
        </p:nvSpPr>
        <p:spPr>
          <a:xfrm>
            <a:off x="4912529" y="6494248"/>
            <a:ext cx="3477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Garamond" panose="02020404030301010803" pitchFamily="18" charset="0"/>
              </a:rPr>
              <a:t>Reconstitution du théâtre de Dionysos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64A1A3-A453-F2FD-E5F2-EAF9E8E60EE4}"/>
              </a:ext>
            </a:extLst>
          </p:cNvPr>
          <p:cNvSpPr txBox="1"/>
          <p:nvPr/>
        </p:nvSpPr>
        <p:spPr>
          <a:xfrm>
            <a:off x="7282648" y="3151727"/>
            <a:ext cx="373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Garamond" panose="02020404030301010803" pitchFamily="18" charset="0"/>
              </a:rPr>
              <a:t>Course à pied, amphore panathénaïque à figures noires, 530 avant notre ère, The Met.</a:t>
            </a:r>
            <a:br>
              <a:rPr lang="fr-FR" sz="1200" dirty="0">
                <a:latin typeface="Garamond" panose="02020404030301010803" pitchFamily="18" charset="0"/>
              </a:rPr>
            </a:br>
            <a:endParaRPr lang="fr-FR" sz="1200" dirty="0">
              <a:latin typeface="Garamond" panose="02020404030301010803" pitchFamily="18" charset="0"/>
            </a:endParaRPr>
          </a:p>
        </p:txBody>
      </p:sp>
      <p:pic>
        <p:nvPicPr>
          <p:cNvPr id="2050" name="Picture 2" descr="Vénus de Milo - Louvre Collections">
            <a:extLst>
              <a:ext uri="{FF2B5EF4-FFF2-40B4-BE49-F238E27FC236}">
                <a16:creationId xmlns:a16="http://schemas.microsoft.com/office/drawing/2014/main" id="{93EE0369-F048-8929-1742-F0CE07965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84" y="1051532"/>
            <a:ext cx="3150292" cy="420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C9FED90-E8FF-CE21-993E-FEBA5652C023}"/>
              </a:ext>
            </a:extLst>
          </p:cNvPr>
          <p:cNvSpPr txBox="1"/>
          <p:nvPr/>
        </p:nvSpPr>
        <p:spPr>
          <a:xfrm>
            <a:off x="1270848" y="5251922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Garamond" panose="02020404030301010803" pitchFamily="18" charset="0"/>
              </a:rPr>
              <a:t>« Vénus » dite de Milo</a:t>
            </a:r>
          </a:p>
        </p:txBody>
      </p:sp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E78C807B-6AB9-3754-4D2A-8EA408775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49" y="3659927"/>
            <a:ext cx="3881990" cy="287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2CE1BD9-2675-F886-6A0C-FEF2B11E1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0" y="569628"/>
            <a:ext cx="3471130" cy="262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687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7F4B4E9-DD18-4994-0B18-C68BFB25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4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BA1437-8FB1-500D-5935-020115379162}"/>
              </a:ext>
            </a:extLst>
          </p:cNvPr>
          <p:cNvSpPr txBox="1"/>
          <p:nvPr/>
        </p:nvSpPr>
        <p:spPr>
          <a:xfrm>
            <a:off x="0" y="116817"/>
            <a:ext cx="1000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II. Le monde des dieux grecs : un univers difficile à appréhender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214872-031C-61E2-C201-92200777C6C9}"/>
              </a:ext>
            </a:extLst>
          </p:cNvPr>
          <p:cNvSpPr txBox="1"/>
          <p:nvPr/>
        </p:nvSpPr>
        <p:spPr>
          <a:xfrm>
            <a:off x="508793" y="934217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 Des dieux à prendre au sérieux</a:t>
            </a:r>
          </a:p>
        </p:txBody>
      </p:sp>
      <p:pic>
        <p:nvPicPr>
          <p:cNvPr id="3074" name="Picture 2" descr="La Mythologie Edith Hamilton - SensCritique">
            <a:extLst>
              <a:ext uri="{FF2B5EF4-FFF2-40B4-BE49-F238E27FC236}">
                <a16:creationId xmlns:a16="http://schemas.microsoft.com/office/drawing/2014/main" id="{B4CA2A21-64D2-E8E8-5B17-26EEEACF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84" y="1816767"/>
            <a:ext cx="2888514" cy="447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2F116E1-E310-0F62-18E3-74C22033D0A1}"/>
              </a:ext>
            </a:extLst>
          </p:cNvPr>
          <p:cNvSpPr txBox="1"/>
          <p:nvPr/>
        </p:nvSpPr>
        <p:spPr>
          <a:xfrm>
            <a:off x="685800" y="2613392"/>
            <a:ext cx="7760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rgbClr val="40404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</a:rPr>
              <a:t>« Déesse de l’Amour et de la Beauté, elle séduisait et trompait chacun, tant homme que dieu ; déesse du rire, se moquant doucement de ceux que ses ruses avaient conquis, elle était encore la déesse irrésistible qui ôtait l’esprit même aux sages ».</a:t>
            </a:r>
          </a:p>
          <a:p>
            <a:pPr algn="r"/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  <a:ea typeface="Aptos" panose="020B0004020202020204" pitchFamily="34" charset="0"/>
              </a:rPr>
              <a:t>E. Hamilton, </a:t>
            </a:r>
            <a:r>
              <a:rPr lang="fr-FR" sz="2400" i="1" dirty="0">
                <a:solidFill>
                  <a:srgbClr val="404040"/>
                </a:solidFill>
                <a:latin typeface="Garamond" panose="02020404030301010803" pitchFamily="18" charset="0"/>
                <a:ea typeface="Aptos" panose="020B0004020202020204" pitchFamily="34" charset="0"/>
              </a:rPr>
              <a:t>La mythologie</a:t>
            </a:r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  <a:ea typeface="Aptos" panose="020B0004020202020204" pitchFamily="34" charset="0"/>
              </a:rPr>
              <a:t>, Verviers, 1942, p. 38.</a:t>
            </a:r>
            <a:r>
              <a:rPr lang="fr-FR" sz="2400" dirty="0">
                <a:solidFill>
                  <a:srgbClr val="40404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</a:rPr>
              <a:t> </a:t>
            </a:r>
            <a:endParaRPr lang="fr-FR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47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0C538-9D61-A03D-365A-A4D7FFEDA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448DF87-104F-B3DF-D8CC-721D43198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5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A14812-B3D3-906C-D501-060BBA2F2B31}"/>
              </a:ext>
            </a:extLst>
          </p:cNvPr>
          <p:cNvSpPr txBox="1"/>
          <p:nvPr/>
        </p:nvSpPr>
        <p:spPr>
          <a:xfrm>
            <a:off x="0" y="116817"/>
            <a:ext cx="1000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II. Le monde des dieux grecs : un univers difficile à appréhender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CE7CAAE-4CF0-6CEE-A16E-5326CC1E1001}"/>
              </a:ext>
            </a:extLst>
          </p:cNvPr>
          <p:cNvSpPr txBox="1"/>
          <p:nvPr/>
        </p:nvSpPr>
        <p:spPr>
          <a:xfrm>
            <a:off x="508793" y="934217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 Des dieux à prendre au sérieux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55A4BC-620D-7347-2346-398F5A923CF6}"/>
              </a:ext>
            </a:extLst>
          </p:cNvPr>
          <p:cNvSpPr txBox="1"/>
          <p:nvPr/>
        </p:nvSpPr>
        <p:spPr>
          <a:xfrm>
            <a:off x="601580" y="1490007"/>
            <a:ext cx="109858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40404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</a:rPr>
              <a:t>Invocation par les marins </a:t>
            </a:r>
          </a:p>
          <a:p>
            <a:pPr algn="just"/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</a:rPr>
              <a:t>	Aphrodite </a:t>
            </a:r>
            <a:r>
              <a:rPr lang="fr-FR" sz="2400" i="1" dirty="0" err="1">
                <a:solidFill>
                  <a:srgbClr val="404040"/>
                </a:solidFill>
                <a:latin typeface="Garamond" panose="02020404030301010803" pitchFamily="18" charset="0"/>
              </a:rPr>
              <a:t>Euploia</a:t>
            </a:r>
            <a:r>
              <a:rPr lang="fr-FR" sz="2400" i="1" dirty="0">
                <a:solidFill>
                  <a:srgbClr val="404040"/>
                </a:solidFill>
                <a:latin typeface="Garamond" panose="02020404030301010803" pitchFamily="18" charset="0"/>
              </a:rPr>
              <a:t> </a:t>
            </a:r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</a:rPr>
              <a:t>(« de la bonne navigation »)</a:t>
            </a:r>
          </a:p>
          <a:p>
            <a:pPr algn="just"/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</a:rPr>
              <a:t>	Aphrodite </a:t>
            </a:r>
            <a:r>
              <a:rPr lang="fr-FR" sz="2400" i="1" dirty="0" err="1">
                <a:solidFill>
                  <a:srgbClr val="404040"/>
                </a:solidFill>
                <a:latin typeface="Garamond" panose="02020404030301010803" pitchFamily="18" charset="0"/>
              </a:rPr>
              <a:t>Pontia</a:t>
            </a:r>
            <a:r>
              <a:rPr lang="fr-FR" sz="2400" i="1" dirty="0">
                <a:solidFill>
                  <a:srgbClr val="404040"/>
                </a:solidFill>
                <a:latin typeface="Garamond" panose="02020404030301010803" pitchFamily="18" charset="0"/>
              </a:rPr>
              <a:t> </a:t>
            </a:r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</a:rPr>
              <a:t>(« de la mer »)</a:t>
            </a:r>
          </a:p>
          <a:p>
            <a:pPr algn="just"/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</a:rPr>
              <a:t>	Aphrodite </a:t>
            </a:r>
            <a:r>
              <a:rPr lang="fr-FR" sz="2400" i="1" dirty="0" err="1">
                <a:solidFill>
                  <a:srgbClr val="404040"/>
                </a:solidFill>
                <a:latin typeface="Garamond" panose="02020404030301010803" pitchFamily="18" charset="0"/>
              </a:rPr>
              <a:t>Limènia</a:t>
            </a:r>
            <a:r>
              <a:rPr lang="fr-FR" sz="2400" i="1" dirty="0">
                <a:solidFill>
                  <a:srgbClr val="404040"/>
                </a:solidFill>
                <a:latin typeface="Garamond" panose="02020404030301010803" pitchFamily="18" charset="0"/>
              </a:rPr>
              <a:t> </a:t>
            </a:r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</a:rPr>
              <a:t>(« du port »)</a:t>
            </a:r>
          </a:p>
          <a:p>
            <a:pPr algn="just"/>
            <a:endParaRPr lang="fr-FR" sz="2400" dirty="0">
              <a:solidFill>
                <a:srgbClr val="404040"/>
              </a:solidFill>
              <a:latin typeface="Garamond" panose="02020404030301010803" pitchFamily="18" charset="0"/>
            </a:endParaRPr>
          </a:p>
          <a:p>
            <a:pPr algn="just"/>
            <a:endParaRPr lang="fr-FR" sz="2400" dirty="0">
              <a:solidFill>
                <a:srgbClr val="404040"/>
              </a:solidFill>
              <a:latin typeface="Garamond" panose="02020404030301010803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</a:rPr>
              <a:t>Invocation par des soldats</a:t>
            </a:r>
          </a:p>
          <a:p>
            <a:pPr algn="just"/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</a:rPr>
              <a:t>	Aphrodite </a:t>
            </a:r>
            <a:r>
              <a:rPr lang="fr-FR" sz="2400" i="1" dirty="0" err="1">
                <a:solidFill>
                  <a:srgbClr val="404040"/>
                </a:solidFill>
                <a:latin typeface="Garamond" panose="02020404030301010803" pitchFamily="18" charset="0"/>
              </a:rPr>
              <a:t>Areia</a:t>
            </a:r>
            <a:r>
              <a:rPr lang="fr-FR" sz="2400" i="1" dirty="0">
                <a:solidFill>
                  <a:srgbClr val="404040"/>
                </a:solidFill>
                <a:latin typeface="Garamond" panose="02020404030301010803" pitchFamily="18" charset="0"/>
              </a:rPr>
              <a:t> </a:t>
            </a:r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</a:rPr>
              <a:t>(« celle d’Arès »)</a:t>
            </a:r>
          </a:p>
          <a:p>
            <a:pPr algn="just"/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</a:rPr>
              <a:t>	Plutarque, </a:t>
            </a:r>
            <a:r>
              <a:rPr lang="fr-FR" sz="2400" i="1" dirty="0">
                <a:solidFill>
                  <a:srgbClr val="404040"/>
                </a:solidFill>
                <a:latin typeface="Garamond" panose="02020404030301010803" pitchFamily="18" charset="0"/>
              </a:rPr>
              <a:t>De la malignité d’Hérodote</a:t>
            </a:r>
            <a:r>
              <a:rPr lang="fr-FR" sz="2400" dirty="0">
                <a:solidFill>
                  <a:srgbClr val="404040"/>
                </a:solidFill>
                <a:latin typeface="Garamond" panose="02020404030301010803" pitchFamily="18" charset="0"/>
              </a:rPr>
              <a:t>, 39 : « Seules parmi les Grecques, les femmes 	corinthiennes adressèrent une prière noble et inspirée afin que la déesse suscite 	chez leurs maris le désir de lutter contre les barbares »</a:t>
            </a:r>
          </a:p>
        </p:txBody>
      </p:sp>
    </p:spTree>
    <p:extLst>
      <p:ext uri="{BB962C8B-B14F-4D97-AF65-F5344CB8AC3E}">
        <p14:creationId xmlns:p14="http://schemas.microsoft.com/office/powerpoint/2010/main" val="755136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ADDE9-F458-BE63-69E6-5E8E879E7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E6A87B-0652-C86D-7A3C-558FB2F34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6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310368F-D6AB-BE30-FD56-98E0FF9BEBBE}"/>
              </a:ext>
            </a:extLst>
          </p:cNvPr>
          <p:cNvSpPr txBox="1"/>
          <p:nvPr/>
        </p:nvSpPr>
        <p:spPr>
          <a:xfrm>
            <a:off x="0" y="116817"/>
            <a:ext cx="1000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II. Le monde des dieux grecs : un univers difficile à appréhender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88864C0-7088-C967-2702-7C70923C2ADB}"/>
              </a:ext>
            </a:extLst>
          </p:cNvPr>
          <p:cNvSpPr txBox="1"/>
          <p:nvPr/>
        </p:nvSpPr>
        <p:spPr>
          <a:xfrm>
            <a:off x="508793" y="934216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 Des dieux à prendre au sérieux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CC3ED3-6E9D-227A-7C8A-5DE25FBB508E}"/>
              </a:ext>
            </a:extLst>
          </p:cNvPr>
          <p:cNvSpPr txBox="1"/>
          <p:nvPr/>
        </p:nvSpPr>
        <p:spPr>
          <a:xfrm>
            <a:off x="168554" y="2111166"/>
            <a:ext cx="7892716" cy="3416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14300" indent="0">
              <a:buNone/>
            </a:pPr>
            <a:endParaRPr lang="nl-BE" sz="2400" i="1" dirty="0">
              <a:latin typeface="Garamond" panose="02020404030301010803" pitchFamily="18" charset="0"/>
            </a:endParaRPr>
          </a:p>
          <a:p>
            <a:pPr marL="114300" indent="0">
              <a:buNone/>
            </a:pPr>
            <a:r>
              <a:rPr lang="nl-BE" sz="2400" dirty="0">
                <a:latin typeface="Garamond" panose="02020404030301010803" pitchFamily="18" charset="0"/>
              </a:rPr>
              <a:t>“</a:t>
            </a:r>
            <a:r>
              <a:rPr lang="nl-BE" sz="2400" i="1" dirty="0">
                <a:latin typeface="Garamond" panose="02020404030301010803" pitchFamily="18" charset="0"/>
              </a:rPr>
              <a:t>Pourquoi dans les mariages allument-ils, ni plus, ni moins, cinq flambeaux auxquels ils donnent le nom de cierges ?</a:t>
            </a:r>
          </a:p>
          <a:p>
            <a:pPr marL="114300" indent="0">
              <a:buNone/>
            </a:pPr>
            <a:r>
              <a:rPr lang="nl-BE" sz="2400" dirty="0">
                <a:latin typeface="Garamond" panose="02020404030301010803" pitchFamily="18" charset="0"/>
              </a:rPr>
              <a:t>(</a:t>
            </a:r>
            <a:r>
              <a:rPr lang="mr-IN" sz="2400" dirty="0">
                <a:latin typeface="Garamond" panose="02020404030301010803" pitchFamily="18" charset="0"/>
              </a:rPr>
              <a:t>…</a:t>
            </a:r>
            <a:r>
              <a:rPr lang="nl-BE" sz="2400" dirty="0">
                <a:latin typeface="Garamond" panose="02020404030301010803" pitchFamily="18" charset="0"/>
              </a:rPr>
              <a:t>)</a:t>
            </a:r>
          </a:p>
          <a:p>
            <a:pPr marL="114300" indent="0" algn="just">
              <a:buNone/>
            </a:pPr>
            <a:r>
              <a:rPr lang="nl-BE" sz="2400" dirty="0">
                <a:latin typeface="Garamond" panose="02020404030301010803" pitchFamily="18" charset="0"/>
              </a:rPr>
              <a:t>Ou bien considèrent-ils que les mariés ont besoin de cinq divinités : Zeus </a:t>
            </a:r>
            <a:r>
              <a:rPr lang="nl-BE" sz="2400" i="1" dirty="0">
                <a:latin typeface="Garamond" panose="02020404030301010803" pitchFamily="18" charset="0"/>
              </a:rPr>
              <a:t>Teleios</a:t>
            </a:r>
            <a:r>
              <a:rPr lang="nl-BE" sz="2400" dirty="0">
                <a:latin typeface="Garamond" panose="02020404030301010803" pitchFamily="18" charset="0"/>
              </a:rPr>
              <a:t>, Héra</a:t>
            </a:r>
            <a:r>
              <a:rPr lang="nl-BE" sz="2400" i="1" dirty="0">
                <a:latin typeface="Garamond" panose="02020404030301010803" pitchFamily="18" charset="0"/>
              </a:rPr>
              <a:t> Teleia</a:t>
            </a:r>
            <a:r>
              <a:rPr lang="nl-BE" sz="2400" dirty="0">
                <a:latin typeface="Garamond" panose="02020404030301010803" pitchFamily="18" charset="0"/>
              </a:rPr>
              <a:t>, Aphrodite, Peitho et, par dessus toutes, Artémis, que les femmes invoquent pour les accouchements et les enfantements ?”</a:t>
            </a:r>
          </a:p>
          <a:p>
            <a:pPr marL="114300" algn="r"/>
            <a:r>
              <a:rPr lang="nl-BE" sz="2400" dirty="0">
                <a:latin typeface="Garamond" panose="02020404030301010803" pitchFamily="18" charset="0"/>
              </a:rPr>
              <a:t>Plutarque, </a:t>
            </a:r>
            <a:r>
              <a:rPr lang="nl-BE" sz="2400" i="1" dirty="0">
                <a:latin typeface="Garamond" panose="02020404030301010803" pitchFamily="18" charset="0"/>
              </a:rPr>
              <a:t>Questions romaines</a:t>
            </a:r>
            <a:r>
              <a:rPr lang="nl-BE" sz="2400" dirty="0">
                <a:latin typeface="Garamond" panose="02020404030301010803" pitchFamily="18" charset="0"/>
              </a:rPr>
              <a:t>, 3 (</a:t>
            </a:r>
            <a:r>
              <a:rPr lang="nl-BE" sz="2400" i="1" dirty="0">
                <a:latin typeface="Garamond" panose="02020404030301010803" pitchFamily="18" charset="0"/>
              </a:rPr>
              <a:t>Moralia</a:t>
            </a:r>
            <a:r>
              <a:rPr lang="nl-BE" sz="2400" dirty="0">
                <a:latin typeface="Garamond" panose="02020404030301010803" pitchFamily="18" charset="0"/>
              </a:rPr>
              <a:t>, 264b) :</a:t>
            </a:r>
          </a:p>
        </p:txBody>
      </p: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956BD43C-53D5-23C5-CF72-6D690848A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772" y="1848660"/>
            <a:ext cx="3826674" cy="404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517DCCF-2230-BBCB-FE3C-062D2F6A1C9C}"/>
              </a:ext>
            </a:extLst>
          </p:cNvPr>
          <p:cNvSpPr txBox="1"/>
          <p:nvPr/>
        </p:nvSpPr>
        <p:spPr>
          <a:xfrm>
            <a:off x="8301790" y="5915055"/>
            <a:ext cx="3721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Garamond" panose="02020404030301010803" pitchFamily="18" charset="0"/>
              </a:rPr>
              <a:t>Préparatifs de mariage, peinture céramique de la Grèce antique (Ve siècle)</a:t>
            </a:r>
          </a:p>
        </p:txBody>
      </p:sp>
    </p:spTree>
    <p:extLst>
      <p:ext uri="{BB962C8B-B14F-4D97-AF65-F5344CB8AC3E}">
        <p14:creationId xmlns:p14="http://schemas.microsoft.com/office/powerpoint/2010/main" val="1674317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D8149-6F8D-71C1-4380-C8AB00021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F8D4E03-DD1E-857B-3D6F-AE6ACCA3F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7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0D4C0F-C969-F685-4BF1-5935DCA04624}"/>
              </a:ext>
            </a:extLst>
          </p:cNvPr>
          <p:cNvSpPr txBox="1"/>
          <p:nvPr/>
        </p:nvSpPr>
        <p:spPr>
          <a:xfrm>
            <a:off x="0" y="116817"/>
            <a:ext cx="1000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II. Le monde des dieux grecs : un univers difficile à appréhender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00DFD0-8496-61AC-F4C0-FA9EE91F9398}"/>
              </a:ext>
            </a:extLst>
          </p:cNvPr>
          <p:cNvSpPr txBox="1"/>
          <p:nvPr/>
        </p:nvSpPr>
        <p:spPr>
          <a:xfrm>
            <a:off x="508793" y="934216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 Des dieux à prendre au sérieux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C4FBB0-58D2-B0BE-3DF9-5C78B7777366}"/>
              </a:ext>
            </a:extLst>
          </p:cNvPr>
          <p:cNvSpPr txBox="1"/>
          <p:nvPr/>
        </p:nvSpPr>
        <p:spPr>
          <a:xfrm>
            <a:off x="938462" y="2482152"/>
            <a:ext cx="162736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latin typeface="Garamond" panose="02020404030301010803" pitchFamily="18" charset="0"/>
              </a:rPr>
              <a:t>Zeus </a:t>
            </a:r>
            <a:r>
              <a:rPr lang="fr-FR" sz="2400" i="1" dirty="0" err="1">
                <a:latin typeface="Garamond" panose="02020404030301010803" pitchFamily="18" charset="0"/>
              </a:rPr>
              <a:t>Teleios</a:t>
            </a:r>
            <a:r>
              <a:rPr lang="fr-FR" sz="2400" i="1" dirty="0">
                <a:latin typeface="Garamond" panose="02020404030301010803" pitchFamily="18" charset="0"/>
              </a:rPr>
              <a:t> </a:t>
            </a:r>
            <a:endParaRPr lang="fr-FR" sz="2400" dirty="0">
              <a:latin typeface="Garamond" panose="02020404030301010803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9EB01C2-4C83-F932-7CE6-BB06C5C3A59E}"/>
              </a:ext>
            </a:extLst>
          </p:cNvPr>
          <p:cNvSpPr txBox="1"/>
          <p:nvPr/>
        </p:nvSpPr>
        <p:spPr>
          <a:xfrm>
            <a:off x="2955923" y="2482152"/>
            <a:ext cx="1473480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latin typeface="Garamond" panose="02020404030301010803" pitchFamily="18" charset="0"/>
              </a:rPr>
              <a:t>Héra </a:t>
            </a:r>
            <a:r>
              <a:rPr lang="fr-FR" sz="2400" i="1" dirty="0" err="1">
                <a:latin typeface="Garamond" panose="02020404030301010803" pitchFamily="18" charset="0"/>
              </a:rPr>
              <a:t>Teleia</a:t>
            </a:r>
            <a:endParaRPr lang="fr-FR" sz="2400" i="1" dirty="0">
              <a:latin typeface="Garamond" panose="02020404030301010803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A52890B-1941-1864-1AFC-AADA2C48DAC1}"/>
              </a:ext>
            </a:extLst>
          </p:cNvPr>
          <p:cNvSpPr txBox="1"/>
          <p:nvPr/>
        </p:nvSpPr>
        <p:spPr>
          <a:xfrm>
            <a:off x="6773779" y="29477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C1CB455-D0F2-9942-94E2-2CAA5123134B}"/>
              </a:ext>
            </a:extLst>
          </p:cNvPr>
          <p:cNvSpPr txBox="1"/>
          <p:nvPr/>
        </p:nvSpPr>
        <p:spPr>
          <a:xfrm>
            <a:off x="8000076" y="2482149"/>
            <a:ext cx="1409360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latin typeface="Garamond" panose="02020404030301010803" pitchFamily="18" charset="0"/>
              </a:rPr>
              <a:t>Aphrodite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D985F2-5060-E7E6-CC7D-157CCB086F8F}"/>
              </a:ext>
            </a:extLst>
          </p:cNvPr>
          <p:cNvSpPr txBox="1"/>
          <p:nvPr/>
        </p:nvSpPr>
        <p:spPr>
          <a:xfrm>
            <a:off x="10501549" y="2505657"/>
            <a:ext cx="96051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 err="1">
                <a:latin typeface="Garamond" panose="02020404030301010803" pitchFamily="18" charset="0"/>
              </a:rPr>
              <a:t>Peithô</a:t>
            </a:r>
            <a:endParaRPr lang="fr-FR" sz="2400" dirty="0">
              <a:latin typeface="Garamond" panose="02020404030301010803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61E35B2-290E-BDA5-15A8-5515749A5D6E}"/>
              </a:ext>
            </a:extLst>
          </p:cNvPr>
          <p:cNvSpPr txBox="1"/>
          <p:nvPr/>
        </p:nvSpPr>
        <p:spPr>
          <a:xfrm>
            <a:off x="5504924" y="2493903"/>
            <a:ext cx="1133644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>
                <a:latin typeface="Garamond" panose="02020404030301010803" pitchFamily="18" charset="0"/>
              </a:rPr>
              <a:t>Artémis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316A743-6E3C-369A-1340-CA408788CDAF}"/>
              </a:ext>
            </a:extLst>
          </p:cNvPr>
          <p:cNvCxnSpPr>
            <a:cxnSpLocks/>
            <a:stCxn id="6" idx="2"/>
            <a:endCxn id="20" idx="0"/>
          </p:cNvCxnSpPr>
          <p:nvPr/>
        </p:nvCxnSpPr>
        <p:spPr>
          <a:xfrm>
            <a:off x="1752147" y="2943817"/>
            <a:ext cx="1073840" cy="163601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0EA2F04-556F-7B9A-E9AF-DB2D797D0A3A}"/>
              </a:ext>
            </a:extLst>
          </p:cNvPr>
          <p:cNvCxnSpPr>
            <a:cxnSpLocks/>
            <a:stCxn id="8" idx="2"/>
            <a:endCxn id="20" idx="0"/>
          </p:cNvCxnSpPr>
          <p:nvPr/>
        </p:nvCxnSpPr>
        <p:spPr>
          <a:xfrm flipH="1">
            <a:off x="2825987" y="2943817"/>
            <a:ext cx="866676" cy="163601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38EC6F83-CC9B-33C7-4987-C13A05537664}"/>
              </a:ext>
            </a:extLst>
          </p:cNvPr>
          <p:cNvSpPr txBox="1"/>
          <p:nvPr/>
        </p:nvSpPr>
        <p:spPr>
          <a:xfrm>
            <a:off x="1765440" y="4579834"/>
            <a:ext cx="212109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Légitimité du mariage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1117514-F11F-9A0E-8AE3-314D86348E08}"/>
              </a:ext>
            </a:extLst>
          </p:cNvPr>
          <p:cNvSpPr txBox="1"/>
          <p:nvPr/>
        </p:nvSpPr>
        <p:spPr>
          <a:xfrm>
            <a:off x="7879894" y="4579834"/>
            <a:ext cx="169790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Garamond" panose="02020404030301010803" pitchFamily="18" charset="0"/>
              </a:rPr>
              <a:t>Union sexuelle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A7BB343-21F3-3A5B-14BD-998B91C5DD0F}"/>
              </a:ext>
            </a:extLst>
          </p:cNvPr>
          <p:cNvSpPr txBox="1"/>
          <p:nvPr/>
        </p:nvSpPr>
        <p:spPr>
          <a:xfrm>
            <a:off x="4979139" y="4579834"/>
            <a:ext cx="21852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Protection des enfants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77B5387-6B24-C168-0898-545E68F02F89}"/>
              </a:ext>
            </a:extLst>
          </p:cNvPr>
          <p:cNvSpPr txBox="1"/>
          <p:nvPr/>
        </p:nvSpPr>
        <p:spPr>
          <a:xfrm>
            <a:off x="10292625" y="4579834"/>
            <a:ext cx="11528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Persuasion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C9A3511-5E65-7AD2-5E66-73E073BBA996}"/>
              </a:ext>
            </a:extLst>
          </p:cNvPr>
          <p:cNvCxnSpPr>
            <a:cxnSpLocks/>
            <a:stCxn id="12" idx="2"/>
            <a:endCxn id="22" idx="0"/>
          </p:cNvCxnSpPr>
          <p:nvPr/>
        </p:nvCxnSpPr>
        <p:spPr>
          <a:xfrm>
            <a:off x="6071746" y="2955568"/>
            <a:ext cx="0" cy="162426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32BA7BD-2B0F-8B83-0291-5D339AFF3721}"/>
              </a:ext>
            </a:extLst>
          </p:cNvPr>
          <p:cNvCxnSpPr>
            <a:cxnSpLocks/>
          </p:cNvCxnSpPr>
          <p:nvPr/>
        </p:nvCxnSpPr>
        <p:spPr>
          <a:xfrm>
            <a:off x="8716718" y="2955568"/>
            <a:ext cx="24255" cy="161251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1480C070-11B6-0A9B-429A-FC9148DF7A8D}"/>
              </a:ext>
            </a:extLst>
          </p:cNvPr>
          <p:cNvCxnSpPr>
            <a:cxnSpLocks/>
          </p:cNvCxnSpPr>
          <p:nvPr/>
        </p:nvCxnSpPr>
        <p:spPr>
          <a:xfrm>
            <a:off x="10933592" y="2967322"/>
            <a:ext cx="24255" cy="1612512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956043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A90E2-DA5E-0A0A-C906-AADCEF675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07E0D4E-C820-5B07-4C51-311D88B2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8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EF52DA-A9E3-1874-58C0-6768A72E7502}"/>
              </a:ext>
            </a:extLst>
          </p:cNvPr>
          <p:cNvSpPr txBox="1"/>
          <p:nvPr/>
        </p:nvSpPr>
        <p:spPr>
          <a:xfrm>
            <a:off x="0" y="116817"/>
            <a:ext cx="1000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II. Le monde des dieux grecs : un univers difficile à appréhender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6DBF95-F072-3608-D973-1E14C0BD444E}"/>
              </a:ext>
            </a:extLst>
          </p:cNvPr>
          <p:cNvSpPr txBox="1"/>
          <p:nvPr/>
        </p:nvSpPr>
        <p:spPr>
          <a:xfrm>
            <a:off x="330219" y="902543"/>
            <a:ext cx="9674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 Beaucoup de dieux, beaucoup de lieux : un système résolument pluriel</a:t>
            </a:r>
          </a:p>
        </p:txBody>
      </p:sp>
      <p:pic>
        <p:nvPicPr>
          <p:cNvPr id="5122" name="Picture 2" descr="page1image607254752">
            <a:extLst>
              <a:ext uri="{FF2B5EF4-FFF2-40B4-BE49-F238E27FC236}">
                <a16:creationId xmlns:a16="http://schemas.microsoft.com/office/drawing/2014/main" id="{ABEB1E67-01DB-15F6-3C06-E85CAC88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19" y="1936964"/>
            <a:ext cx="5057890" cy="401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735F2A-2DD2-24A4-226F-F7E166B1762C}"/>
              </a:ext>
            </a:extLst>
          </p:cNvPr>
          <p:cNvSpPr txBox="1"/>
          <p:nvPr/>
        </p:nvSpPr>
        <p:spPr>
          <a:xfrm>
            <a:off x="1061807" y="5955457"/>
            <a:ext cx="394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Autel des Douze dieux, Alexandrie (IIe s.)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6DEE9F53-E2EC-7929-8B24-7E474D4580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 descr="Une image contenant texte, Site web, Page web, logiciel&#10;&#10;Le contenu généré par l’IA peut être incorrect.">
            <a:extLst>
              <a:ext uri="{FF2B5EF4-FFF2-40B4-BE49-F238E27FC236}">
                <a16:creationId xmlns:a16="http://schemas.microsoft.com/office/drawing/2014/main" id="{A506B28C-7F20-09EC-E347-2AC7B2DEAD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044" t="43343" r="1496" b="29412"/>
          <a:stretch/>
        </p:blipFill>
        <p:spPr>
          <a:xfrm>
            <a:off x="5769767" y="2524505"/>
            <a:ext cx="6422233" cy="284340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5E34D0B-36EE-FCD3-6EE4-E1B1037AFCEB}"/>
              </a:ext>
            </a:extLst>
          </p:cNvPr>
          <p:cNvSpPr txBox="1"/>
          <p:nvPr/>
        </p:nvSpPr>
        <p:spPr>
          <a:xfrm>
            <a:off x="7328026" y="5395263"/>
            <a:ext cx="3305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Garamond" panose="02020404030301010803" pitchFamily="18" charset="0"/>
              </a:rPr>
              <a:t>Frise du trésor des </a:t>
            </a:r>
            <a:r>
              <a:rPr lang="fr-FR" sz="1600" dirty="0" err="1">
                <a:latin typeface="Garamond" panose="02020404030301010803" pitchFamily="18" charset="0"/>
              </a:rPr>
              <a:t>Siphniens</a:t>
            </a:r>
            <a:r>
              <a:rPr lang="fr-FR" sz="1600" dirty="0">
                <a:latin typeface="Garamond" panose="02020404030301010803" pitchFamily="18" charset="0"/>
              </a:rPr>
              <a:t> (Delphes)</a:t>
            </a:r>
          </a:p>
        </p:txBody>
      </p:sp>
    </p:spTree>
    <p:extLst>
      <p:ext uri="{BB962C8B-B14F-4D97-AF65-F5344CB8AC3E}">
        <p14:creationId xmlns:p14="http://schemas.microsoft.com/office/powerpoint/2010/main" val="286161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7A771-2717-10CB-51BF-0756F21CD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D56581-2E0D-ECDD-17E7-4A8A8187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fr-FR"/>
              <a:t>▪︎ </a:t>
            </a:r>
            <a:fld id="{71AEF36E-EA79-174C-93F9-FDA84EDD5956}" type="slidenum">
              <a:rPr lang="fr-FR" smtClean="0"/>
              <a:pPr algn="l"/>
              <a:t>9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7C29B8F-5FC4-923E-F81B-457208C0B83F}"/>
              </a:ext>
            </a:extLst>
          </p:cNvPr>
          <p:cNvSpPr txBox="1"/>
          <p:nvPr/>
        </p:nvSpPr>
        <p:spPr>
          <a:xfrm>
            <a:off x="0" y="116817"/>
            <a:ext cx="10004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II. Le monde des dieux grecs : un univers difficile à appréhender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9DB2BF-704F-FEC3-FB6B-9C7D855F0FC3}"/>
              </a:ext>
            </a:extLst>
          </p:cNvPr>
          <p:cNvSpPr txBox="1"/>
          <p:nvPr/>
        </p:nvSpPr>
        <p:spPr>
          <a:xfrm>
            <a:off x="330219" y="902543"/>
            <a:ext cx="9674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kern="1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 Beaucoup de dieux, beaucoup de lieux : un système résolument pluriel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8C64F0-CA8D-E74C-1117-1CEA6AAD151E}"/>
              </a:ext>
            </a:extLst>
          </p:cNvPr>
          <p:cNvSpPr txBox="1"/>
          <p:nvPr/>
        </p:nvSpPr>
        <p:spPr>
          <a:xfrm>
            <a:off x="194474" y="1626714"/>
            <a:ext cx="5901526" cy="3364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latin typeface="Garamond" panose="02020404030301010803" pitchFamily="18" charset="0"/>
              </a:rPr>
              <a:t>La représentation des dieux :</a:t>
            </a:r>
          </a:p>
          <a:p>
            <a:pPr marL="742950" lvl="1" indent="-285750" algn="just">
              <a:lnSpc>
                <a:spcPct val="150000"/>
              </a:lnSpc>
              <a:buFontTx/>
              <a:buChar char="-"/>
            </a:pPr>
            <a:r>
              <a:rPr lang="fr-FR" sz="2400" dirty="0">
                <a:latin typeface="Garamond" panose="02020404030301010803" pitchFamily="18" charset="0"/>
              </a:rPr>
              <a:t>Héra</a:t>
            </a:r>
            <a:r>
              <a:rPr lang="fr-FR" sz="2400" i="1" dirty="0">
                <a:latin typeface="Garamond" panose="02020404030301010803" pitchFamily="18" charset="0"/>
              </a:rPr>
              <a:t> </a:t>
            </a:r>
            <a:r>
              <a:rPr lang="fr-FR" sz="2400" i="1" dirty="0" err="1">
                <a:latin typeface="Garamond" panose="02020404030301010803" pitchFamily="18" charset="0"/>
              </a:rPr>
              <a:t>Teleia</a:t>
            </a:r>
            <a:r>
              <a:rPr lang="fr-FR" sz="2400" i="1" dirty="0">
                <a:latin typeface="Garamond" panose="02020404030301010803" pitchFamily="18" charset="0"/>
              </a:rPr>
              <a:t> </a:t>
            </a:r>
            <a:r>
              <a:rPr lang="fr-FR" sz="2400" dirty="0">
                <a:latin typeface="Garamond" panose="02020404030301010803" pitchFamily="18" charset="0"/>
              </a:rPr>
              <a:t>(« l’accomplie ») : Béotie</a:t>
            </a:r>
          </a:p>
          <a:p>
            <a:pPr marL="742950" lvl="1" indent="-285750" algn="just">
              <a:lnSpc>
                <a:spcPct val="150000"/>
              </a:lnSpc>
              <a:buFontTx/>
              <a:buChar char="-"/>
            </a:pPr>
            <a:r>
              <a:rPr lang="fr-FR" sz="2400" dirty="0">
                <a:latin typeface="Garamond" panose="02020404030301010803" pitchFamily="18" charset="0"/>
              </a:rPr>
              <a:t>Héra </a:t>
            </a:r>
            <a:r>
              <a:rPr lang="fr-FR" sz="2400" i="1" dirty="0" err="1">
                <a:latin typeface="Garamond" panose="02020404030301010803" pitchFamily="18" charset="0"/>
              </a:rPr>
              <a:t>Basileia</a:t>
            </a:r>
            <a:r>
              <a:rPr lang="fr-FR" sz="2400" i="1" dirty="0">
                <a:latin typeface="Garamond" panose="02020404030301010803" pitchFamily="18" charset="0"/>
              </a:rPr>
              <a:t> </a:t>
            </a:r>
            <a:r>
              <a:rPr lang="fr-FR" sz="2400" dirty="0">
                <a:latin typeface="Garamond" panose="02020404030301010803" pitchFamily="18" charset="0"/>
              </a:rPr>
              <a:t>(« reine ») : Égée</a:t>
            </a:r>
          </a:p>
          <a:p>
            <a:pPr marL="742950" lvl="1" indent="-285750" algn="just">
              <a:lnSpc>
                <a:spcPct val="150000"/>
              </a:lnSpc>
              <a:buFontTx/>
              <a:buChar char="-"/>
            </a:pPr>
            <a:r>
              <a:rPr lang="fr-FR" sz="2400" dirty="0">
                <a:latin typeface="Garamond" panose="02020404030301010803" pitchFamily="18" charset="0"/>
              </a:rPr>
              <a:t>Héra </a:t>
            </a:r>
            <a:r>
              <a:rPr lang="fr-FR" sz="2400" i="1" dirty="0">
                <a:latin typeface="Garamond" panose="02020404030301010803" pitchFamily="18" charset="0"/>
              </a:rPr>
              <a:t>Samia</a:t>
            </a:r>
            <a:r>
              <a:rPr lang="fr-FR" sz="2400" dirty="0">
                <a:latin typeface="Garamond" panose="02020404030301010803" pitchFamily="18" charset="0"/>
              </a:rPr>
              <a:t> (« celle de Samos ») : Samos</a:t>
            </a:r>
          </a:p>
          <a:p>
            <a:pPr marL="742950" lvl="1" indent="-285750" algn="just">
              <a:lnSpc>
                <a:spcPct val="150000"/>
              </a:lnSpc>
              <a:buFontTx/>
              <a:buChar char="-"/>
            </a:pPr>
            <a:r>
              <a:rPr lang="fr-FR" sz="2400" dirty="0">
                <a:latin typeface="Garamond" panose="02020404030301010803" pitchFamily="18" charset="0"/>
              </a:rPr>
              <a:t>Héra </a:t>
            </a:r>
            <a:r>
              <a:rPr lang="fr-FR" sz="2400" i="1" dirty="0">
                <a:latin typeface="Garamond" panose="02020404030301010803" pitchFamily="18" charset="0"/>
              </a:rPr>
              <a:t>Olympia </a:t>
            </a:r>
            <a:r>
              <a:rPr lang="fr-FR" sz="2400" dirty="0">
                <a:latin typeface="Garamond" panose="02020404030301010803" pitchFamily="18" charset="0"/>
              </a:rPr>
              <a:t>(« celle d’Olympie ») : Olympie</a:t>
            </a:r>
          </a:p>
        </p:txBody>
      </p:sp>
      <p:pic>
        <p:nvPicPr>
          <p:cNvPr id="7170" name="Picture 2" descr="Aphrodite, la déesse grecque qui venait d'Orient">
            <a:extLst>
              <a:ext uri="{FF2B5EF4-FFF2-40B4-BE49-F238E27FC236}">
                <a16:creationId xmlns:a16="http://schemas.microsoft.com/office/drawing/2014/main" id="{C989D6A2-19BC-3DB3-0965-84F8B63E1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05" y="2375822"/>
            <a:ext cx="5757093" cy="336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A3B36C7-573C-C45E-D7A2-FF3968B88FB1}"/>
              </a:ext>
            </a:extLst>
          </p:cNvPr>
          <p:cNvSpPr txBox="1"/>
          <p:nvPr/>
        </p:nvSpPr>
        <p:spPr>
          <a:xfrm>
            <a:off x="7303168" y="5740013"/>
            <a:ext cx="3621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latin typeface="Garamond" panose="02020404030301010803" pitchFamily="18" charset="0"/>
              </a:rPr>
              <a:t>Naissance de Vénus/Aphrodite (Ville de la vénus à la coquille, Pompéi, I</a:t>
            </a:r>
            <a:r>
              <a:rPr lang="fr-FR" sz="1100" baseline="30000" dirty="0">
                <a:latin typeface="Garamond" panose="02020404030301010803" pitchFamily="18" charset="0"/>
              </a:rPr>
              <a:t>er</a:t>
            </a:r>
            <a:r>
              <a:rPr lang="fr-FR" sz="1100" dirty="0">
                <a:latin typeface="Garamond" panose="02020404030301010803" pitchFamily="18" charset="0"/>
              </a:rPr>
              <a:t> s. AD)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A8E09A-82AA-8D07-BE1D-A1A6B58ADBD5}"/>
              </a:ext>
            </a:extLst>
          </p:cNvPr>
          <p:cNvSpPr txBox="1"/>
          <p:nvPr/>
        </p:nvSpPr>
        <p:spPr>
          <a:xfrm>
            <a:off x="6132605" y="1782904"/>
            <a:ext cx="6160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Garamond" panose="02020404030301010803" pitchFamily="18" charset="0"/>
              </a:rPr>
              <a:t>Les traditions cultuelles/narratives : </a:t>
            </a:r>
          </a:p>
        </p:txBody>
      </p:sp>
    </p:spTree>
    <p:extLst>
      <p:ext uri="{BB962C8B-B14F-4D97-AF65-F5344CB8AC3E}">
        <p14:creationId xmlns:p14="http://schemas.microsoft.com/office/powerpoint/2010/main" val="1576997483"/>
      </p:ext>
    </p:extLst>
  </p:cSld>
  <p:clrMapOvr>
    <a:masterClrMapping/>
  </p:clrMapOvr>
</p:sld>
</file>

<file path=ppt/theme/theme1.xml><?xml version="1.0" encoding="utf-8"?>
<a:theme xmlns:a="http://schemas.openxmlformats.org/drawingml/2006/main" name="ULIEGE Cover + image">
  <a:themeElements>
    <a:clrScheme name="ULIEGE-ARCHITECTURE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D0C9BE"/>
      </a:accent1>
      <a:accent2>
        <a:srgbClr val="CDC8C2"/>
      </a:accent2>
      <a:accent3>
        <a:srgbClr val="DFDED9"/>
      </a:accent3>
      <a:accent4>
        <a:srgbClr val="E8E3DE"/>
      </a:accent4>
      <a:accent5>
        <a:srgbClr val="F4F0EF"/>
      </a:accent5>
      <a:accent6>
        <a:srgbClr val="C4BDAE"/>
      </a:accent6>
      <a:hlink>
        <a:srgbClr val="D0C9BE"/>
      </a:hlink>
      <a:folHlink>
        <a:srgbClr val="DFDED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iege-ppt-archi-2023.pptx" id="{571EAEA1-59F6-4C82-B298-03997DDE6700}" vid="{69B99309-EB45-4CDF-8F47-68F26432EDB3}"/>
    </a:ext>
  </a:extLst>
</a:theme>
</file>

<file path=ppt/theme/theme2.xml><?xml version="1.0" encoding="utf-8"?>
<a:theme xmlns:a="http://schemas.openxmlformats.org/drawingml/2006/main" name="ULIEGE Titres, citations">
  <a:themeElements>
    <a:clrScheme name="Personnalisé 18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CDC8BD"/>
      </a:accent1>
      <a:accent2>
        <a:srgbClr val="E2E2DD"/>
      </a:accent2>
      <a:accent3>
        <a:srgbClr val="D4D1C8"/>
      </a:accent3>
      <a:accent4>
        <a:srgbClr val="E8E3DE"/>
      </a:accent4>
      <a:accent5>
        <a:srgbClr val="F4F0EF"/>
      </a:accent5>
      <a:accent6>
        <a:srgbClr val="C4BDAE"/>
      </a:accent6>
      <a:hlink>
        <a:srgbClr val="D0C9BE"/>
      </a:hlink>
      <a:folHlink>
        <a:srgbClr val="DFDED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liege-ppt-archi-2023.pptx" id="{571EAEA1-59F6-4C82-B298-03997DDE6700}" vid="{95DDAB2E-F9FE-4E4E-92D5-1A3CF6BA9F10}"/>
    </a:ext>
  </a:extLst>
</a:theme>
</file>

<file path=ppt/theme/theme3.xml><?xml version="1.0" encoding="utf-8"?>
<a:theme xmlns:a="http://schemas.openxmlformats.org/drawingml/2006/main" name="ULIEGE Base">
  <a:themeElements>
    <a:clrScheme name="ULIEGE-ARCHITECTURE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D0C9BE"/>
      </a:accent1>
      <a:accent2>
        <a:srgbClr val="CDC8C2"/>
      </a:accent2>
      <a:accent3>
        <a:srgbClr val="DFDED9"/>
      </a:accent3>
      <a:accent4>
        <a:srgbClr val="E8E3DE"/>
      </a:accent4>
      <a:accent5>
        <a:srgbClr val="F4F0EF"/>
      </a:accent5>
      <a:accent6>
        <a:srgbClr val="C4BDAE"/>
      </a:accent6>
      <a:hlink>
        <a:srgbClr val="D0C9BE"/>
      </a:hlink>
      <a:folHlink>
        <a:srgbClr val="DFDED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iege-ppt-archi-2023.pptx" id="{571EAEA1-59F6-4C82-B298-03997DDE6700}" vid="{FBB6B849-1F4F-4532-B746-7DE4104CCB8A}"/>
    </a:ext>
  </a:extLst>
</a:theme>
</file>

<file path=ppt/theme/theme4.xml><?xml version="1.0" encoding="utf-8"?>
<a:theme xmlns:a="http://schemas.openxmlformats.org/drawingml/2006/main" name="ULIEGE images grid">
  <a:themeElements>
    <a:clrScheme name="ULIEGE-SCIENCES SOCIALES">
      <a:dk1>
        <a:srgbClr val="000000"/>
      </a:dk1>
      <a:lt1>
        <a:srgbClr val="FFFFFF"/>
      </a:lt1>
      <a:dk2>
        <a:srgbClr val="006F7D"/>
      </a:dk2>
      <a:lt2>
        <a:srgbClr val="F4F0EF"/>
      </a:lt2>
      <a:accent1>
        <a:srgbClr val="FCAF00"/>
      </a:accent1>
      <a:accent2>
        <a:srgbClr val="FFB400"/>
      </a:accent2>
      <a:accent3>
        <a:srgbClr val="FFC400"/>
      </a:accent3>
      <a:accent4>
        <a:srgbClr val="E8E3DE"/>
      </a:accent4>
      <a:accent5>
        <a:srgbClr val="F4F0EF"/>
      </a:accent5>
      <a:accent6>
        <a:srgbClr val="C4BDAE"/>
      </a:accent6>
      <a:hlink>
        <a:srgbClr val="006F7D"/>
      </a:hlink>
      <a:folHlink>
        <a:srgbClr val="FFCE0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iege-ppt-archi-2023.pptx" id="{571EAEA1-59F6-4C82-B298-03997DDE6700}" vid="{F57108AD-7C21-4D03-B4A3-2EFAC0B65366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730178038EDA4A83993476F3952246" ma:contentTypeVersion="4" ma:contentTypeDescription="Crée un document." ma:contentTypeScope="" ma:versionID="905706b1b4019e5c285c1dbf238fea55">
  <xsd:schema xmlns:xsd="http://www.w3.org/2001/XMLSchema" xmlns:xs="http://www.w3.org/2001/XMLSchema" xmlns:p="http://schemas.microsoft.com/office/2006/metadata/properties" xmlns:ns2="67ba3832-7a03-4534-9a38-60d14dd89e11" targetNamespace="http://schemas.microsoft.com/office/2006/metadata/properties" ma:root="true" ma:fieldsID="820bd34fe105e066b165c1520b935758" ns2:_="">
    <xsd:import namespace="67ba3832-7a03-4534-9a38-60d14dd89e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ba3832-7a03-4534-9a38-60d14dd89e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A91737-96B9-4BE4-987A-92A9E56771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01F1B3-CAD6-4A79-B643-1BDBD312EEA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0B6E2BF-D07A-4A07-8C75-FD1FB6B64E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ba3832-7a03-4534-9a38-60d14dd89e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ULIEGE Cover + image</Template>
  <TotalTime>409</TotalTime>
  <Words>1302</Words>
  <Application>Microsoft Macintosh PowerPoint</Application>
  <PresentationFormat>Grand écran</PresentationFormat>
  <Paragraphs>124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Arial</vt:lpstr>
      <vt:lpstr>Calibri</vt:lpstr>
      <vt:lpstr>Garamond</vt:lpstr>
      <vt:lpstr>Wingdings</vt:lpstr>
      <vt:lpstr>ULIEGE Cover + image</vt:lpstr>
      <vt:lpstr>ULIEGE Titres, citations</vt:lpstr>
      <vt:lpstr>ULIEGE Base</vt:lpstr>
      <vt:lpstr>ULIEGE images grid</vt:lpstr>
      <vt:lpstr>Aborder la religion grecque à l’école secondaire : questionnements et enjeux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Aborder la religion grecque à l’école secondaire : questionnements et enjeux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Dechevez Julien</dc:creator>
  <cp:keywords/>
  <dc:description/>
  <cp:lastModifiedBy>Dechevez Julien</cp:lastModifiedBy>
  <cp:revision>56</cp:revision>
  <cp:lastPrinted>2019-04-19T09:55:52Z</cp:lastPrinted>
  <dcterms:created xsi:type="dcterms:W3CDTF">2025-03-12T15:56:37Z</dcterms:created>
  <dcterms:modified xsi:type="dcterms:W3CDTF">2025-03-21T20:18:05Z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0x0101003F730178038EDA4A83993476F3952246</vt:lpwstr>
  </property>
</Properties>
</file>