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18"/>
  </p:notesMasterIdLst>
  <p:sldIdLst>
    <p:sldId id="256" r:id="rId4"/>
    <p:sldId id="389" r:id="rId5"/>
    <p:sldId id="392" r:id="rId6"/>
    <p:sldId id="391" r:id="rId7"/>
    <p:sldId id="405" r:id="rId8"/>
    <p:sldId id="396" r:id="rId9"/>
    <p:sldId id="398" r:id="rId10"/>
    <p:sldId id="401" r:id="rId11"/>
    <p:sldId id="402" r:id="rId12"/>
    <p:sldId id="408" r:id="rId13"/>
    <p:sldId id="409" r:id="rId14"/>
    <p:sldId id="410" r:id="rId15"/>
    <p:sldId id="411" r:id="rId16"/>
    <p:sldId id="270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AC6"/>
    <a:srgbClr val="60A3AC"/>
    <a:srgbClr val="FFF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479D2-E615-824A-AA5D-AE1BECF34FC7}" v="1438" dt="2025-03-25T08:49:22.3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/>
    <p:restoredTop sz="94658"/>
  </p:normalViewPr>
  <p:slideViewPr>
    <p:cSldViewPr snapToGrid="0">
      <p:cViewPr varScale="1">
        <p:scale>
          <a:sx n="154" d="100"/>
          <a:sy n="154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gón Daud Agustina" userId="bd0dd525-78a6-47d4-8212-25afa468e507" providerId="ADAL" clId="{03E61EE8-E800-7E4F-9A38-FFAA3D718970}"/>
    <pc:docChg chg="undo custSel addSld delSld modSld">
      <pc:chgData name="Aragón Daud Agustina" userId="bd0dd525-78a6-47d4-8212-25afa468e507" providerId="ADAL" clId="{03E61EE8-E800-7E4F-9A38-FFAA3D718970}" dt="2025-03-24T08:26:40.178" v="839"/>
      <pc:docMkLst>
        <pc:docMk/>
      </pc:docMkLst>
      <pc:sldChg chg="addSp delSp modSp mod">
        <pc:chgData name="Aragón Daud Agustina" userId="bd0dd525-78a6-47d4-8212-25afa468e507" providerId="ADAL" clId="{03E61EE8-E800-7E4F-9A38-FFAA3D718970}" dt="2025-03-24T07:58:56.066" v="188" actId="113"/>
        <pc:sldMkLst>
          <pc:docMk/>
          <pc:sldMk cId="0" sldId="256"/>
        </pc:sldMkLst>
        <pc:spChg chg="del">
          <ac:chgData name="Aragón Daud Agustina" userId="bd0dd525-78a6-47d4-8212-25afa468e507" providerId="ADAL" clId="{03E61EE8-E800-7E4F-9A38-FFAA3D718970}" dt="2025-03-24T07:56:38.810" v="90" actId="478"/>
          <ac:spMkLst>
            <pc:docMk/>
            <pc:sldMk cId="0" sldId="256"/>
            <ac:spMk id="2" creationId="{6834CB86-A16F-E180-8140-EF9E4D337776}"/>
          </ac:spMkLst>
        </pc:spChg>
        <pc:spChg chg="mod">
          <ac:chgData name="Aragón Daud Agustina" userId="bd0dd525-78a6-47d4-8212-25afa468e507" providerId="ADAL" clId="{03E61EE8-E800-7E4F-9A38-FFAA3D718970}" dt="2025-03-24T07:58:08.747" v="138" actId="1038"/>
          <ac:spMkLst>
            <pc:docMk/>
            <pc:sldMk cId="0" sldId="256"/>
            <ac:spMk id="3" creationId="{9B3C6757-ABEB-C2A3-8E67-9C8C63EAEFF3}"/>
          </ac:spMkLst>
        </pc:spChg>
        <pc:spChg chg="add mod">
          <ac:chgData name="Aragón Daud Agustina" userId="bd0dd525-78a6-47d4-8212-25afa468e507" providerId="ADAL" clId="{03E61EE8-E800-7E4F-9A38-FFAA3D718970}" dt="2025-03-24T07:58:56.066" v="188" actId="113"/>
          <ac:spMkLst>
            <pc:docMk/>
            <pc:sldMk cId="0" sldId="256"/>
            <ac:spMk id="6" creationId="{E86A05E7-A22D-27F8-2754-E5C25F043CF0}"/>
          </ac:spMkLst>
        </pc:spChg>
        <pc:spChg chg="add mod">
          <ac:chgData name="Aragón Daud Agustina" userId="bd0dd525-78a6-47d4-8212-25afa468e507" providerId="ADAL" clId="{03E61EE8-E800-7E4F-9A38-FFAA3D718970}" dt="2025-03-24T07:56:04.885" v="41" actId="14861"/>
          <ac:spMkLst>
            <pc:docMk/>
            <pc:sldMk cId="0" sldId="256"/>
            <ac:spMk id="9" creationId="{AAC94547-115F-7A52-E8B9-85FE25A78B85}"/>
          </ac:spMkLst>
        </pc:spChg>
        <pc:spChg chg="mod">
          <ac:chgData name="Aragón Daud Agustina" userId="bd0dd525-78a6-47d4-8212-25afa468e507" providerId="ADAL" clId="{03E61EE8-E800-7E4F-9A38-FFAA3D718970}" dt="2025-03-24T07:58:41.383" v="171" actId="2710"/>
          <ac:spMkLst>
            <pc:docMk/>
            <pc:sldMk cId="0" sldId="256"/>
            <ac:spMk id="205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7:58:41.013" v="170" actId="2710"/>
          <ac:spMkLst>
            <pc:docMk/>
            <pc:sldMk cId="0" sldId="256"/>
            <ac:spMk id="206" creationId="{00000000-0000-0000-0000-000000000000}"/>
          </ac:spMkLst>
        </pc:spChg>
        <pc:picChg chg="add mod">
          <ac:chgData name="Aragón Daud Agustina" userId="bd0dd525-78a6-47d4-8212-25afa468e507" providerId="ADAL" clId="{03E61EE8-E800-7E4F-9A38-FFAA3D718970}" dt="2025-03-24T07:58:43.967" v="182" actId="1038"/>
          <ac:picMkLst>
            <pc:docMk/>
            <pc:sldMk cId="0" sldId="256"/>
            <ac:picMk id="5" creationId="{16B9BD74-4054-7414-5E0F-4CF0165F0AF0}"/>
          </ac:picMkLst>
        </pc:picChg>
        <pc:picChg chg="add mod">
          <ac:chgData name="Aragón Daud Agustina" userId="bd0dd525-78a6-47d4-8212-25afa468e507" providerId="ADAL" clId="{03E61EE8-E800-7E4F-9A38-FFAA3D718970}" dt="2025-03-24T07:58:43.967" v="182" actId="1038"/>
          <ac:picMkLst>
            <pc:docMk/>
            <pc:sldMk cId="0" sldId="256"/>
            <ac:picMk id="7" creationId="{9654FC96-681D-A74E-DC41-728BF1E094A6}"/>
          </ac:picMkLst>
        </pc:picChg>
        <pc:picChg chg="add mod">
          <ac:chgData name="Aragón Daud Agustina" userId="bd0dd525-78a6-47d4-8212-25afa468e507" providerId="ADAL" clId="{03E61EE8-E800-7E4F-9A38-FFAA3D718970}" dt="2025-03-24T07:58:43.967" v="182" actId="1038"/>
          <ac:picMkLst>
            <pc:docMk/>
            <pc:sldMk cId="0" sldId="256"/>
            <ac:picMk id="8" creationId="{D0F79C3A-CF4A-FC52-EF27-647821891AAD}"/>
          </ac:picMkLst>
        </pc:picChg>
        <pc:picChg chg="del">
          <ac:chgData name="Aragón Daud Agustina" userId="bd0dd525-78a6-47d4-8212-25afa468e507" providerId="ADAL" clId="{03E61EE8-E800-7E4F-9A38-FFAA3D718970}" dt="2025-03-24T07:55:41.499" v="32" actId="478"/>
          <ac:picMkLst>
            <pc:docMk/>
            <pc:sldMk cId="0" sldId="256"/>
            <ac:picMk id="207" creationId="{00000000-0000-0000-0000-000000000000}"/>
          </ac:picMkLst>
        </pc:picChg>
      </pc:sldChg>
      <pc:sldChg chg="addSp delSp modSp del mod delAnim">
        <pc:chgData name="Aragón Daud Agustina" userId="bd0dd525-78a6-47d4-8212-25afa468e507" providerId="ADAL" clId="{03E61EE8-E800-7E4F-9A38-FFAA3D718970}" dt="2025-03-24T08:02:41.735" v="242" actId="2696"/>
        <pc:sldMkLst>
          <pc:docMk/>
          <pc:sldMk cId="0" sldId="257"/>
        </pc:sldMkLst>
        <pc:spChg chg="add mod">
          <ac:chgData name="Aragón Daud Agustina" userId="bd0dd525-78a6-47d4-8212-25afa468e507" providerId="ADAL" clId="{03E61EE8-E800-7E4F-9A38-FFAA3D718970}" dt="2025-03-24T08:00:28.053" v="211" actId="1076"/>
          <ac:spMkLst>
            <pc:docMk/>
            <pc:sldMk cId="0" sldId="257"/>
            <ac:spMk id="4" creationId="{AB72ABE0-8AD5-8BBC-411E-9F037ED465E7}"/>
          </ac:spMkLst>
        </pc:spChg>
        <pc:spChg chg="del">
          <ac:chgData name="Aragón Daud Agustina" userId="bd0dd525-78a6-47d4-8212-25afa468e507" providerId="ADAL" clId="{03E61EE8-E800-7E4F-9A38-FFAA3D718970}" dt="2025-03-24T07:59:32.492" v="194" actId="478"/>
          <ac:spMkLst>
            <pc:docMk/>
            <pc:sldMk cId="0" sldId="257"/>
            <ac:spMk id="209" creationId="{00000000-0000-0000-0000-000000000000}"/>
          </ac:spMkLst>
        </pc:spChg>
        <pc:spChg chg="del">
          <ac:chgData name="Aragón Daud Agustina" userId="bd0dd525-78a6-47d4-8212-25afa468e507" providerId="ADAL" clId="{03E61EE8-E800-7E4F-9A38-FFAA3D718970}" dt="2025-03-24T07:59:37.945" v="198" actId="478"/>
          <ac:spMkLst>
            <pc:docMk/>
            <pc:sldMk cId="0" sldId="257"/>
            <ac:spMk id="211" creationId="{00000000-0000-0000-0000-000000000000}"/>
          </ac:spMkLst>
        </pc:spChg>
        <pc:spChg chg="del">
          <ac:chgData name="Aragón Daud Agustina" userId="bd0dd525-78a6-47d4-8212-25afa468e507" providerId="ADAL" clId="{03E61EE8-E800-7E4F-9A38-FFAA3D718970}" dt="2025-03-24T07:59:30.820" v="193" actId="478"/>
          <ac:spMkLst>
            <pc:docMk/>
            <pc:sldMk cId="0" sldId="257"/>
            <ac:spMk id="214" creationId="{00000000-0000-0000-0000-000000000000}"/>
          </ac:spMkLst>
        </pc:spChg>
        <pc:spChg chg="del">
          <ac:chgData name="Aragón Daud Agustina" userId="bd0dd525-78a6-47d4-8212-25afa468e507" providerId="ADAL" clId="{03E61EE8-E800-7E4F-9A38-FFAA3D718970}" dt="2025-03-24T07:59:34.314" v="195" actId="478"/>
          <ac:spMkLst>
            <pc:docMk/>
            <pc:sldMk cId="0" sldId="257"/>
            <ac:spMk id="215" creationId="{00000000-0000-0000-0000-000000000000}"/>
          </ac:spMkLst>
        </pc:spChg>
        <pc:spChg chg="del mod">
          <ac:chgData name="Aragón Daud Agustina" userId="bd0dd525-78a6-47d4-8212-25afa468e507" providerId="ADAL" clId="{03E61EE8-E800-7E4F-9A38-FFAA3D718970}" dt="2025-03-24T07:59:30.345" v="192" actId="478"/>
          <ac:spMkLst>
            <pc:docMk/>
            <pc:sldMk cId="0" sldId="257"/>
            <ac:spMk id="216" creationId="{00000000-0000-0000-0000-000000000000}"/>
          </ac:spMkLst>
        </pc:spChg>
        <pc:spChg chg="del">
          <ac:chgData name="Aragón Daud Agustina" userId="bd0dd525-78a6-47d4-8212-25afa468e507" providerId="ADAL" clId="{03E61EE8-E800-7E4F-9A38-FFAA3D718970}" dt="2025-03-24T07:59:35.885" v="196" actId="478"/>
          <ac:spMkLst>
            <pc:docMk/>
            <pc:sldMk cId="0" sldId="257"/>
            <ac:spMk id="217" creationId="{00000000-0000-0000-0000-000000000000}"/>
          </ac:spMkLst>
        </pc:spChg>
        <pc:picChg chg="del">
          <ac:chgData name="Aragón Daud Agustina" userId="bd0dd525-78a6-47d4-8212-25afa468e507" providerId="ADAL" clId="{03E61EE8-E800-7E4F-9A38-FFAA3D718970}" dt="2025-03-24T07:59:36.462" v="197" actId="478"/>
          <ac:picMkLst>
            <pc:docMk/>
            <pc:sldMk cId="0" sldId="257"/>
            <ac:picMk id="2" creationId="{CB5E9F80-D0E9-114B-D9CF-B031F2912F59}"/>
          </ac:picMkLst>
        </pc:picChg>
        <pc:picChg chg="add mod">
          <ac:chgData name="Aragón Daud Agustina" userId="bd0dd525-78a6-47d4-8212-25afa468e507" providerId="ADAL" clId="{03E61EE8-E800-7E4F-9A38-FFAA3D718970}" dt="2025-03-24T08:01:27.809" v="229" actId="166"/>
          <ac:picMkLst>
            <pc:docMk/>
            <pc:sldMk cId="0" sldId="257"/>
            <ac:picMk id="3" creationId="{BC3DF051-EB62-8CBF-E73F-5DA8C52533BB}"/>
          </ac:picMkLst>
        </pc:picChg>
        <pc:picChg chg="del">
          <ac:chgData name="Aragón Daud Agustina" userId="bd0dd525-78a6-47d4-8212-25afa468e507" providerId="ADAL" clId="{03E61EE8-E800-7E4F-9A38-FFAA3D718970}" dt="2025-03-24T07:59:28.933" v="190" actId="478"/>
          <ac:picMkLst>
            <pc:docMk/>
            <pc:sldMk cId="0" sldId="257"/>
            <ac:picMk id="212" creationId="{00000000-0000-0000-0000-000000000000}"/>
          </ac:picMkLst>
        </pc:picChg>
        <pc:cxnChg chg="add del mod">
          <ac:chgData name="Aragón Daud Agustina" userId="bd0dd525-78a6-47d4-8212-25afa468e507" providerId="ADAL" clId="{03E61EE8-E800-7E4F-9A38-FFAA3D718970}" dt="2025-03-24T08:00:41.844" v="215" actId="478"/>
          <ac:cxnSpMkLst>
            <pc:docMk/>
            <pc:sldMk cId="0" sldId="257"/>
            <ac:cxnSpMk id="6" creationId="{67AEAD46-9181-C007-1DEA-FF3149BE8707}"/>
          </ac:cxnSpMkLst>
        </pc:cxnChg>
        <pc:cxnChg chg="add mod">
          <ac:chgData name="Aragón Daud Agustina" userId="bd0dd525-78a6-47d4-8212-25afa468e507" providerId="ADAL" clId="{03E61EE8-E800-7E4F-9A38-FFAA3D718970}" dt="2025-03-24T08:00:55.622" v="218" actId="1582"/>
          <ac:cxnSpMkLst>
            <pc:docMk/>
            <pc:sldMk cId="0" sldId="257"/>
            <ac:cxnSpMk id="9" creationId="{A1F3C530-3B25-C0C9-6B55-FE013BFA7936}"/>
          </ac:cxnSpMkLst>
        </pc:cxnChg>
        <pc:cxnChg chg="add mod">
          <ac:chgData name="Aragón Daud Agustina" userId="bd0dd525-78a6-47d4-8212-25afa468e507" providerId="ADAL" clId="{03E61EE8-E800-7E4F-9A38-FFAA3D718970}" dt="2025-03-24T08:01:08.752" v="222" actId="14100"/>
          <ac:cxnSpMkLst>
            <pc:docMk/>
            <pc:sldMk cId="0" sldId="257"/>
            <ac:cxnSpMk id="10" creationId="{9B666816-DE99-D77C-7A0C-57CEE98199CC}"/>
          </ac:cxnSpMkLst>
        </pc:cxnChg>
        <pc:cxnChg chg="add mod">
          <ac:chgData name="Aragón Daud Agustina" userId="bd0dd525-78a6-47d4-8212-25afa468e507" providerId="ADAL" clId="{03E61EE8-E800-7E4F-9A38-FFAA3D718970}" dt="2025-03-24T08:01:22.849" v="228" actId="14100"/>
          <ac:cxnSpMkLst>
            <pc:docMk/>
            <pc:sldMk cId="0" sldId="257"/>
            <ac:cxnSpMk id="14" creationId="{E9B74EFA-5047-0BF0-116F-D4DF9182FAF1}"/>
          </ac:cxnSpMkLst>
        </pc:cxnChg>
        <pc:cxnChg chg="add mod">
          <ac:chgData name="Aragón Daud Agustina" userId="bd0dd525-78a6-47d4-8212-25afa468e507" providerId="ADAL" clId="{03E61EE8-E800-7E4F-9A38-FFAA3D718970}" dt="2025-03-24T08:01:22.606" v="227" actId="1076"/>
          <ac:cxnSpMkLst>
            <pc:docMk/>
            <pc:sldMk cId="0" sldId="257"/>
            <ac:cxnSpMk id="15" creationId="{3343EBF2-208F-B652-389C-25F9E5E39A72}"/>
          </ac:cxnSpMkLst>
        </pc:cxnChg>
      </pc:sldChg>
      <pc:sldChg chg="addSp delSp modSp mod delAnim modAnim">
        <pc:chgData name="Aragón Daud Agustina" userId="bd0dd525-78a6-47d4-8212-25afa468e507" providerId="ADAL" clId="{03E61EE8-E800-7E4F-9A38-FFAA3D718970}" dt="2025-03-24T08:14:50.213" v="587" actId="13926"/>
        <pc:sldMkLst>
          <pc:docMk/>
          <pc:sldMk cId="0" sldId="258"/>
        </pc:sldMkLst>
        <pc:spChg chg="add mod">
          <ac:chgData name="Aragón Daud Agustina" userId="bd0dd525-78a6-47d4-8212-25afa468e507" providerId="ADAL" clId="{03E61EE8-E800-7E4F-9A38-FFAA3D718970}" dt="2025-03-24T08:13:00.780" v="530"/>
          <ac:spMkLst>
            <pc:docMk/>
            <pc:sldMk cId="0" sldId="258"/>
            <ac:spMk id="2" creationId="{008955DC-4F28-8A9D-C256-85A11AEB2189}"/>
          </ac:spMkLst>
        </pc:spChg>
        <pc:spChg chg="add mod">
          <ac:chgData name="Aragón Daud Agustina" userId="bd0dd525-78a6-47d4-8212-25afa468e507" providerId="ADAL" clId="{03E61EE8-E800-7E4F-9A38-FFAA3D718970}" dt="2025-03-24T08:14:50.213" v="587" actId="13926"/>
          <ac:spMkLst>
            <pc:docMk/>
            <pc:sldMk cId="0" sldId="258"/>
            <ac:spMk id="4" creationId="{63AB62BF-D23D-B5CE-0788-4BA8793AACCF}"/>
          </ac:spMkLst>
        </pc:spChg>
        <pc:spChg chg="add mod">
          <ac:chgData name="Aragón Daud Agustina" userId="bd0dd525-78a6-47d4-8212-25afa468e507" providerId="ADAL" clId="{03E61EE8-E800-7E4F-9A38-FFAA3D718970}" dt="2025-03-24T08:14:44.222" v="582" actId="13926"/>
          <ac:spMkLst>
            <pc:docMk/>
            <pc:sldMk cId="0" sldId="258"/>
            <ac:spMk id="5" creationId="{00F81F82-649C-73F4-F747-8A4A11112635}"/>
          </ac:spMkLst>
        </pc:spChg>
        <pc:spChg chg="add del mod">
          <ac:chgData name="Aragón Daud Agustina" userId="bd0dd525-78a6-47d4-8212-25afa468e507" providerId="ADAL" clId="{03E61EE8-E800-7E4F-9A38-FFAA3D718970}" dt="2025-03-24T08:14:22.523" v="560" actId="478"/>
          <ac:spMkLst>
            <pc:docMk/>
            <pc:sldMk cId="0" sldId="258"/>
            <ac:spMk id="6" creationId="{AE635984-3952-740B-35DE-12D8719569CF}"/>
          </ac:spMkLst>
        </pc:spChg>
        <pc:spChg chg="add mod">
          <ac:chgData name="Aragón Daud Agustina" userId="bd0dd525-78a6-47d4-8212-25afa468e507" providerId="ADAL" clId="{03E61EE8-E800-7E4F-9A38-FFAA3D718970}" dt="2025-03-24T08:14:26.454" v="575" actId="20577"/>
          <ac:spMkLst>
            <pc:docMk/>
            <pc:sldMk cId="0" sldId="258"/>
            <ac:spMk id="7" creationId="{FE93FF55-168E-2154-A3A5-1740D64C26AA}"/>
          </ac:spMkLst>
        </pc:spChg>
        <pc:spChg chg="del mod">
          <ac:chgData name="Aragón Daud Agustina" userId="bd0dd525-78a6-47d4-8212-25afa468e507" providerId="ADAL" clId="{03E61EE8-E800-7E4F-9A38-FFAA3D718970}" dt="2025-03-24T08:14:03.071" v="553" actId="478"/>
          <ac:spMkLst>
            <pc:docMk/>
            <pc:sldMk cId="0" sldId="258"/>
            <ac:spMk id="221" creationId="{00000000-0000-0000-0000-000000000000}"/>
          </ac:spMkLst>
        </pc:spChg>
        <pc:spChg chg="del mod">
          <ac:chgData name="Aragón Daud Agustina" userId="bd0dd525-78a6-47d4-8212-25afa468e507" providerId="ADAL" clId="{03E61EE8-E800-7E4F-9A38-FFAA3D718970}" dt="2025-03-24T08:12:55.918" v="527" actId="478"/>
          <ac:spMkLst>
            <pc:docMk/>
            <pc:sldMk cId="0" sldId="258"/>
            <ac:spMk id="223" creationId="{00000000-0000-0000-0000-000000000000}"/>
          </ac:spMkLst>
        </pc:spChg>
        <pc:spChg chg="del">
          <ac:chgData name="Aragón Daud Agustina" userId="bd0dd525-78a6-47d4-8212-25afa468e507" providerId="ADAL" clId="{03E61EE8-E800-7E4F-9A38-FFAA3D718970}" dt="2025-03-24T08:13:00.014" v="529" actId="478"/>
          <ac:spMkLst>
            <pc:docMk/>
            <pc:sldMk cId="0" sldId="258"/>
            <ac:spMk id="224" creationId="{00000000-0000-0000-0000-000000000000}"/>
          </ac:spMkLst>
        </pc:spChg>
        <pc:picChg chg="add mod">
          <ac:chgData name="Aragón Daud Agustina" userId="bd0dd525-78a6-47d4-8212-25afa468e507" providerId="ADAL" clId="{03E61EE8-E800-7E4F-9A38-FFAA3D718970}" dt="2025-03-24T08:14:28.517" v="576" actId="1076"/>
          <ac:picMkLst>
            <pc:docMk/>
            <pc:sldMk cId="0" sldId="258"/>
            <ac:picMk id="3" creationId="{98082F31-41C2-8577-F8DA-0C89A71A601C}"/>
          </ac:picMkLst>
        </pc:picChg>
        <pc:picChg chg="del mod">
          <ac:chgData name="Aragón Daud Agustina" userId="bd0dd525-78a6-47d4-8212-25afa468e507" providerId="ADAL" clId="{03E61EE8-E800-7E4F-9A38-FFAA3D718970}" dt="2025-03-24T08:14:01.364" v="552" actId="478"/>
          <ac:picMkLst>
            <pc:docMk/>
            <pc:sldMk cId="0" sldId="258"/>
            <ac:picMk id="227" creationId="{00000000-0000-0000-0000-000000000000}"/>
          </ac:picMkLst>
        </pc:picChg>
      </pc:sldChg>
      <pc:sldChg chg="addSp modSp mod">
        <pc:chgData name="Aragón Daud Agustina" userId="bd0dd525-78a6-47d4-8212-25afa468e507" providerId="ADAL" clId="{03E61EE8-E800-7E4F-9A38-FFAA3D718970}" dt="2025-03-24T08:09:49.316" v="459" actId="1036"/>
        <pc:sldMkLst>
          <pc:docMk/>
          <pc:sldMk cId="0" sldId="270"/>
        </pc:sldMkLst>
        <pc:spChg chg="mod">
          <ac:chgData name="Aragón Daud Agustina" userId="bd0dd525-78a6-47d4-8212-25afa468e507" providerId="ADAL" clId="{03E61EE8-E800-7E4F-9A38-FFAA3D718970}" dt="2025-03-24T08:07:11.789" v="355" actId="1076"/>
          <ac:spMkLst>
            <pc:docMk/>
            <pc:sldMk cId="0" sldId="270"/>
            <ac:spMk id="414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18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21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24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27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6:14.039" v="346" actId="20577"/>
          <ac:spMkLst>
            <pc:docMk/>
            <pc:sldMk cId="0" sldId="270"/>
            <ac:spMk id="429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5:53.249" v="324" actId="1038"/>
          <ac:spMkLst>
            <pc:docMk/>
            <pc:sldMk cId="0" sldId="270"/>
            <ac:spMk id="432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34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37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42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9:05.486" v="381" actId="408"/>
          <ac:spMkLst>
            <pc:docMk/>
            <pc:sldMk cId="0" sldId="270"/>
            <ac:spMk id="444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6:46.054" v="348" actId="164"/>
          <ac:spMkLst>
            <pc:docMk/>
            <pc:sldMk cId="0" sldId="270"/>
            <ac:spMk id="445" creationId="{00000000-0000-0000-0000-000000000000}"/>
          </ac:spMkLst>
        </pc:spChg>
        <pc:spChg chg="mod">
          <ac:chgData name="Aragón Daud Agustina" userId="bd0dd525-78a6-47d4-8212-25afa468e507" providerId="ADAL" clId="{03E61EE8-E800-7E4F-9A38-FFAA3D718970}" dt="2025-03-24T08:08:49.344" v="379" actId="1076"/>
          <ac:spMkLst>
            <pc:docMk/>
            <pc:sldMk cId="0" sldId="270"/>
            <ac:spMk id="447" creationId="{00000000-0000-0000-0000-000000000000}"/>
          </ac:spMkLst>
        </pc:spChg>
        <pc:grpChg chg="add 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" creationId="{6BB4576C-1759-C9F8-EFFC-C57736AED002}"/>
          </ac:grpSpMkLst>
        </pc:grpChg>
        <pc:grpChg chg="add 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5" creationId="{24AFA290-BD74-6286-7FD1-6B088145D558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19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22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25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28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35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38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43" creationId="{00000000-0000-0000-0000-000000000000}"/>
          </ac:grpSpMkLst>
        </pc:grpChg>
        <pc:grpChg chg="mod">
          <ac:chgData name="Aragón Daud Agustina" userId="bd0dd525-78a6-47d4-8212-25afa468e507" providerId="ADAL" clId="{03E61EE8-E800-7E4F-9A38-FFAA3D718970}" dt="2025-03-24T08:09:49.316" v="459" actId="1036"/>
          <ac:grpSpMkLst>
            <pc:docMk/>
            <pc:sldMk cId="0" sldId="270"/>
            <ac:grpSpMk id="448" creationId="{00000000-0000-0000-0000-000000000000}"/>
          </ac:grpSpMkLst>
        </pc:grpChg>
        <pc:picChg chg="add mod">
          <ac:chgData name="Aragón Daud Agustina" userId="bd0dd525-78a6-47d4-8212-25afa468e507" providerId="ADAL" clId="{03E61EE8-E800-7E4F-9A38-FFAA3D718970}" dt="2025-03-24T08:03:58.163" v="247" actId="1076"/>
          <ac:picMkLst>
            <pc:docMk/>
            <pc:sldMk cId="0" sldId="270"/>
            <ac:picMk id="3" creationId="{773C5A24-5AA1-FDFC-B576-BDA90D0380E4}"/>
          </ac:picMkLst>
        </pc:picChg>
        <pc:picChg chg="mod">
          <ac:chgData name="Aragón Daud Agustina" userId="bd0dd525-78a6-47d4-8212-25afa468e507" providerId="ADAL" clId="{03E61EE8-E800-7E4F-9A38-FFAA3D718970}" dt="2025-03-24T08:09:05.486" v="381" actId="408"/>
          <ac:picMkLst>
            <pc:docMk/>
            <pc:sldMk cId="0" sldId="270"/>
            <ac:picMk id="417" creationId="{00000000-0000-0000-0000-000000000000}"/>
          </ac:picMkLst>
        </pc:picChg>
        <pc:picChg chg="mod">
          <ac:chgData name="Aragón Daud Agustina" userId="bd0dd525-78a6-47d4-8212-25afa468e507" providerId="ADAL" clId="{03E61EE8-E800-7E4F-9A38-FFAA3D718970}" dt="2025-03-24T08:07:27.161" v="358" actId="12788"/>
          <ac:picMkLst>
            <pc:docMk/>
            <pc:sldMk cId="0" sldId="270"/>
            <ac:picMk id="433" creationId="{00000000-0000-0000-0000-000000000000}"/>
          </ac:picMkLst>
        </pc:picChg>
        <pc:picChg chg="mod">
          <ac:chgData name="Aragón Daud Agustina" userId="bd0dd525-78a6-47d4-8212-25afa468e507" providerId="ADAL" clId="{03E61EE8-E800-7E4F-9A38-FFAA3D718970}" dt="2025-03-24T08:09:05.486" v="381" actId="408"/>
          <ac:picMkLst>
            <pc:docMk/>
            <pc:sldMk cId="0" sldId="270"/>
            <ac:picMk id="436" creationId="{00000000-0000-0000-0000-000000000000}"/>
          </ac:picMkLst>
        </pc:picChg>
        <pc:picChg chg="mod">
          <ac:chgData name="Aragón Daud Agustina" userId="bd0dd525-78a6-47d4-8212-25afa468e507" providerId="ADAL" clId="{03E61EE8-E800-7E4F-9A38-FFAA3D718970}" dt="2025-03-24T08:06:54.880" v="350" actId="164"/>
          <ac:picMkLst>
            <pc:docMk/>
            <pc:sldMk cId="0" sldId="270"/>
            <ac:picMk id="449" creationId="{00000000-0000-0000-0000-000000000000}"/>
          </ac:picMkLst>
        </pc:picChg>
        <pc:picChg chg="mod">
          <ac:chgData name="Aragón Daud Agustina" userId="bd0dd525-78a6-47d4-8212-25afa468e507" providerId="ADAL" clId="{03E61EE8-E800-7E4F-9A38-FFAA3D718970}" dt="2025-03-24T08:06:46.054" v="348" actId="164"/>
          <ac:picMkLst>
            <pc:docMk/>
            <pc:sldMk cId="0" sldId="270"/>
            <ac:picMk id="450" creationId="{00000000-0000-0000-0000-000000000000}"/>
          </ac:picMkLst>
        </pc:picChg>
      </pc:sldChg>
      <pc:sldChg chg="add del">
        <pc:chgData name="Aragón Daud Agustina" userId="bd0dd525-78a6-47d4-8212-25afa468e507" providerId="ADAL" clId="{03E61EE8-E800-7E4F-9A38-FFAA3D718970}" dt="2025-03-24T08:12:46.195" v="525" actId="2696"/>
        <pc:sldMkLst>
          <pc:docMk/>
          <pc:sldMk cId="2925227232" sldId="271"/>
        </pc:sldMkLst>
      </pc:sldChg>
      <pc:sldChg chg="addSp delSp modSp add mod delAnim modAnim">
        <pc:chgData name="Aragón Daud Agustina" userId="bd0dd525-78a6-47d4-8212-25afa468e507" providerId="ADAL" clId="{03E61EE8-E800-7E4F-9A38-FFAA3D718970}" dt="2025-03-24T08:12:39.612" v="524" actId="1076"/>
        <pc:sldMkLst>
          <pc:docMk/>
          <pc:sldMk cId="3271664788" sldId="389"/>
        </pc:sldMkLst>
        <pc:spChg chg="del">
          <ac:chgData name="Aragón Daud Agustina" userId="bd0dd525-78a6-47d4-8212-25afa468e507" providerId="ADAL" clId="{03E61EE8-E800-7E4F-9A38-FFAA3D718970}" dt="2025-03-24T08:03:09.363" v="243" actId="478"/>
          <ac:spMkLst>
            <pc:docMk/>
            <pc:sldMk cId="3271664788" sldId="389"/>
            <ac:spMk id="3" creationId="{18F11F59-BFE9-FA9E-46DD-13DB24FF8D17}"/>
          </ac:spMkLst>
        </pc:spChg>
        <pc:spChg chg="add del mod">
          <ac:chgData name="Aragón Daud Agustina" userId="bd0dd525-78a6-47d4-8212-25afa468e507" providerId="ADAL" clId="{03E61EE8-E800-7E4F-9A38-FFAA3D718970}" dt="2025-03-24T08:03:11.538" v="245" actId="478"/>
          <ac:spMkLst>
            <pc:docMk/>
            <pc:sldMk cId="3271664788" sldId="389"/>
            <ac:spMk id="5" creationId="{0F10F084-CB5E-5581-1002-48BCC1AA1D22}"/>
          </ac:spMkLst>
        </pc:spChg>
        <pc:spChg chg="add mod">
          <ac:chgData name="Aragón Daud Agustina" userId="bd0dd525-78a6-47d4-8212-25afa468e507" providerId="ADAL" clId="{03E61EE8-E800-7E4F-9A38-FFAA3D718970}" dt="2025-03-24T08:10:53.060" v="487" actId="1076"/>
          <ac:spMkLst>
            <pc:docMk/>
            <pc:sldMk cId="3271664788" sldId="389"/>
            <ac:spMk id="6" creationId="{38622045-E57F-11FD-E4F4-6609E0653E7F}"/>
          </ac:spMkLst>
        </pc:spChg>
        <pc:spChg chg="del mod">
          <ac:chgData name="Aragón Daud Agustina" userId="bd0dd525-78a6-47d4-8212-25afa468e507" providerId="ADAL" clId="{03E61EE8-E800-7E4F-9A38-FFAA3D718970}" dt="2025-03-24T08:10:04.521" v="461" actId="478"/>
          <ac:spMkLst>
            <pc:docMk/>
            <pc:sldMk cId="3271664788" sldId="389"/>
            <ac:spMk id="7" creationId="{678225E3-C77B-F689-36B0-A5A2E7E3CCBA}"/>
          </ac:spMkLst>
        </pc:spChg>
        <pc:spChg chg="mod">
          <ac:chgData name="Aragón Daud Agustina" userId="bd0dd525-78a6-47d4-8212-25afa468e507" providerId="ADAL" clId="{03E61EE8-E800-7E4F-9A38-FFAA3D718970}" dt="2025-03-24T08:12:35.647" v="522" actId="1076"/>
          <ac:spMkLst>
            <pc:docMk/>
            <pc:sldMk cId="3271664788" sldId="389"/>
            <ac:spMk id="8" creationId="{84DC6D16-1381-6EFE-FED3-B6F94AB41D1F}"/>
          </ac:spMkLst>
        </pc:spChg>
        <pc:spChg chg="mod">
          <ac:chgData name="Aragón Daud Agustina" userId="bd0dd525-78a6-47d4-8212-25afa468e507" providerId="ADAL" clId="{03E61EE8-E800-7E4F-9A38-FFAA3D718970}" dt="2025-03-24T08:11:55.501" v="500" actId="1076"/>
          <ac:spMkLst>
            <pc:docMk/>
            <pc:sldMk cId="3271664788" sldId="389"/>
            <ac:spMk id="9" creationId="{464187BD-713E-62AC-6FF5-552694B9E330}"/>
          </ac:spMkLst>
        </pc:spChg>
        <pc:spChg chg="add mod">
          <ac:chgData name="Aragón Daud Agustina" userId="bd0dd525-78a6-47d4-8212-25afa468e507" providerId="ADAL" clId="{03E61EE8-E800-7E4F-9A38-FFAA3D718970}" dt="2025-03-24T08:12:27.194" v="516" actId="1076"/>
          <ac:spMkLst>
            <pc:docMk/>
            <pc:sldMk cId="3271664788" sldId="389"/>
            <ac:spMk id="12" creationId="{00B83B4A-DA64-DCF2-A83C-ADB502C2F2D9}"/>
          </ac:spMkLst>
        </pc:spChg>
        <pc:spChg chg="add mod">
          <ac:chgData name="Aragón Daud Agustina" userId="bd0dd525-78a6-47d4-8212-25afa468e507" providerId="ADAL" clId="{03E61EE8-E800-7E4F-9A38-FFAA3D718970}" dt="2025-03-24T08:12:30.723" v="521" actId="20577"/>
          <ac:spMkLst>
            <pc:docMk/>
            <pc:sldMk cId="3271664788" sldId="389"/>
            <ac:spMk id="13" creationId="{B58E589D-2E31-27E2-517A-B640A23A6A27}"/>
          </ac:spMkLst>
        </pc:spChg>
        <pc:picChg chg="mod">
          <ac:chgData name="Aragón Daud Agustina" userId="bd0dd525-78a6-47d4-8212-25afa468e507" providerId="ADAL" clId="{03E61EE8-E800-7E4F-9A38-FFAA3D718970}" dt="2025-03-24T08:12:39.612" v="524" actId="1076"/>
          <ac:picMkLst>
            <pc:docMk/>
            <pc:sldMk cId="3271664788" sldId="389"/>
            <ac:picMk id="16" creationId="{3035558E-EF0E-1B38-9C60-FE733690114D}"/>
          </ac:picMkLst>
        </pc:picChg>
        <pc:picChg chg="mod">
          <ac:chgData name="Aragón Daud Agustina" userId="bd0dd525-78a6-47d4-8212-25afa468e507" providerId="ADAL" clId="{03E61EE8-E800-7E4F-9A38-FFAA3D718970}" dt="2025-03-24T08:12:37.732" v="523" actId="1076"/>
          <ac:picMkLst>
            <pc:docMk/>
            <pc:sldMk cId="3271664788" sldId="389"/>
            <ac:picMk id="17" creationId="{29C2CAF0-3671-D7AF-5C63-129513A5D6CF}"/>
          </ac:picMkLst>
        </pc:picChg>
      </pc:sldChg>
      <pc:sldChg chg="addSp delSp modSp add mod delAnim">
        <pc:chgData name="Aragón Daud Agustina" userId="bd0dd525-78a6-47d4-8212-25afa468e507" providerId="ADAL" clId="{03E61EE8-E800-7E4F-9A38-FFAA3D718970}" dt="2025-03-24T08:02:40.567" v="241"/>
        <pc:sldMkLst>
          <pc:docMk/>
          <pc:sldMk cId="527921419" sldId="390"/>
        </pc:sldMkLst>
        <pc:spChg chg="del">
          <ac:chgData name="Aragón Daud Agustina" userId="bd0dd525-78a6-47d4-8212-25afa468e507" providerId="ADAL" clId="{03E61EE8-E800-7E4F-9A38-FFAA3D718970}" dt="2025-03-24T08:02:30.424" v="237" actId="478"/>
          <ac:spMkLst>
            <pc:docMk/>
            <pc:sldMk cId="527921419" sldId="390"/>
            <ac:spMk id="3" creationId="{18F11F59-BFE9-FA9E-46DD-13DB24FF8D17}"/>
          </ac:spMkLst>
        </pc:spChg>
        <pc:spChg chg="add del mod">
          <ac:chgData name="Aragón Daud Agustina" userId="bd0dd525-78a6-47d4-8212-25afa468e507" providerId="ADAL" clId="{03E61EE8-E800-7E4F-9A38-FFAA3D718970}" dt="2025-03-24T08:02:32.850" v="240" actId="478"/>
          <ac:spMkLst>
            <pc:docMk/>
            <pc:sldMk cId="527921419" sldId="390"/>
            <ac:spMk id="5" creationId="{DF13D2FB-FEAD-84E4-CF41-C5B505DE8B20}"/>
          </ac:spMkLst>
        </pc:spChg>
        <pc:spChg chg="add mod">
          <ac:chgData name="Aragón Daud Agustina" userId="bd0dd525-78a6-47d4-8212-25afa468e507" providerId="ADAL" clId="{03E61EE8-E800-7E4F-9A38-FFAA3D718970}" dt="2025-03-24T08:02:40.567" v="241"/>
          <ac:spMkLst>
            <pc:docMk/>
            <pc:sldMk cId="527921419" sldId="390"/>
            <ac:spMk id="6" creationId="{FC446B13-F9D7-6A19-CD8A-D84C64B2507E}"/>
          </ac:spMkLst>
        </pc:spChg>
        <pc:spChg chg="del">
          <ac:chgData name="Aragón Daud Agustina" userId="bd0dd525-78a6-47d4-8212-25afa468e507" providerId="ADAL" clId="{03E61EE8-E800-7E4F-9A38-FFAA3D718970}" dt="2025-03-24T08:02:28.218" v="234" actId="478"/>
          <ac:spMkLst>
            <pc:docMk/>
            <pc:sldMk cId="527921419" sldId="390"/>
            <ac:spMk id="7" creationId="{678225E3-C77B-F689-36B0-A5A2E7E3CCBA}"/>
          </ac:spMkLst>
        </pc:spChg>
        <pc:spChg chg="del mod">
          <ac:chgData name="Aragón Daud Agustina" userId="bd0dd525-78a6-47d4-8212-25afa468e507" providerId="ADAL" clId="{03E61EE8-E800-7E4F-9A38-FFAA3D718970}" dt="2025-03-24T08:02:29.497" v="236" actId="478"/>
          <ac:spMkLst>
            <pc:docMk/>
            <pc:sldMk cId="527921419" sldId="390"/>
            <ac:spMk id="8" creationId="{84DC6D16-1381-6EFE-FED3-B6F94AB41D1F}"/>
          </ac:spMkLst>
        </pc:spChg>
        <pc:spChg chg="del">
          <ac:chgData name="Aragón Daud Agustina" userId="bd0dd525-78a6-47d4-8212-25afa468e507" providerId="ADAL" clId="{03E61EE8-E800-7E4F-9A38-FFAA3D718970}" dt="2025-03-24T08:02:31.909" v="239" actId="478"/>
          <ac:spMkLst>
            <pc:docMk/>
            <pc:sldMk cId="527921419" sldId="390"/>
            <ac:spMk id="9" creationId="{464187BD-713E-62AC-6FF5-552694B9E330}"/>
          </ac:spMkLst>
        </pc:spChg>
        <pc:picChg chg="del">
          <ac:chgData name="Aragón Daud Agustina" userId="bd0dd525-78a6-47d4-8212-25afa468e507" providerId="ADAL" clId="{03E61EE8-E800-7E4F-9A38-FFAA3D718970}" dt="2025-03-24T08:02:27.278" v="232" actId="478"/>
          <ac:picMkLst>
            <pc:docMk/>
            <pc:sldMk cId="527921419" sldId="390"/>
            <ac:picMk id="16" creationId="{3035558E-EF0E-1B38-9C60-FE733690114D}"/>
          </ac:picMkLst>
        </pc:picChg>
        <pc:picChg chg="del">
          <ac:chgData name="Aragón Daud Agustina" userId="bd0dd525-78a6-47d4-8212-25afa468e507" providerId="ADAL" clId="{03E61EE8-E800-7E4F-9A38-FFAA3D718970}" dt="2025-03-24T08:02:27.655" v="233" actId="478"/>
          <ac:picMkLst>
            <pc:docMk/>
            <pc:sldMk cId="527921419" sldId="390"/>
            <ac:picMk id="17" creationId="{29C2CAF0-3671-D7AF-5C63-129513A5D6CF}"/>
          </ac:picMkLst>
        </pc:picChg>
        <pc:picChg chg="add mod">
          <ac:chgData name="Aragón Daud Agustina" userId="bd0dd525-78a6-47d4-8212-25afa468e507" providerId="ADAL" clId="{03E61EE8-E800-7E4F-9A38-FFAA3D718970}" dt="2025-03-24T08:02:40.567" v="241"/>
          <ac:picMkLst>
            <pc:docMk/>
            <pc:sldMk cId="527921419" sldId="390"/>
            <ac:picMk id="18" creationId="{E459A159-9665-52CA-3537-2C14C367DCF3}"/>
          </ac:picMkLst>
        </pc:picChg>
        <pc:cxnChg chg="add mod">
          <ac:chgData name="Aragón Daud Agustina" userId="bd0dd525-78a6-47d4-8212-25afa468e507" providerId="ADAL" clId="{03E61EE8-E800-7E4F-9A38-FFAA3D718970}" dt="2025-03-24T08:02:40.567" v="241"/>
          <ac:cxnSpMkLst>
            <pc:docMk/>
            <pc:sldMk cId="527921419" sldId="390"/>
            <ac:cxnSpMk id="12" creationId="{7A0A3DF0-A32E-7871-8338-01202C246432}"/>
          </ac:cxnSpMkLst>
        </pc:cxnChg>
        <pc:cxnChg chg="add mod">
          <ac:chgData name="Aragón Daud Agustina" userId="bd0dd525-78a6-47d4-8212-25afa468e507" providerId="ADAL" clId="{03E61EE8-E800-7E4F-9A38-FFAA3D718970}" dt="2025-03-24T08:02:40.567" v="241"/>
          <ac:cxnSpMkLst>
            <pc:docMk/>
            <pc:sldMk cId="527921419" sldId="390"/>
            <ac:cxnSpMk id="13" creationId="{DE10A540-82CD-D1FC-2E59-A49645DB02DF}"/>
          </ac:cxnSpMkLst>
        </pc:cxnChg>
        <pc:cxnChg chg="add mod">
          <ac:chgData name="Aragón Daud Agustina" userId="bd0dd525-78a6-47d4-8212-25afa468e507" providerId="ADAL" clId="{03E61EE8-E800-7E4F-9A38-FFAA3D718970}" dt="2025-03-24T08:02:40.567" v="241"/>
          <ac:cxnSpMkLst>
            <pc:docMk/>
            <pc:sldMk cId="527921419" sldId="390"/>
            <ac:cxnSpMk id="14" creationId="{96C7C7C2-003E-0904-398B-E7C968686291}"/>
          </ac:cxnSpMkLst>
        </pc:cxnChg>
        <pc:cxnChg chg="add mod">
          <ac:chgData name="Aragón Daud Agustina" userId="bd0dd525-78a6-47d4-8212-25afa468e507" providerId="ADAL" clId="{03E61EE8-E800-7E4F-9A38-FFAA3D718970}" dt="2025-03-24T08:02:40.567" v="241"/>
          <ac:cxnSpMkLst>
            <pc:docMk/>
            <pc:sldMk cId="527921419" sldId="390"/>
            <ac:cxnSpMk id="15" creationId="{5B836D62-72D6-0131-ACE7-E1B74504CFE4}"/>
          </ac:cxnSpMkLst>
        </pc:cxnChg>
      </pc:sldChg>
      <pc:sldChg chg="addSp delSp modSp add mod modAnim modNotes">
        <pc:chgData name="Aragón Daud Agustina" userId="bd0dd525-78a6-47d4-8212-25afa468e507" providerId="ADAL" clId="{03E61EE8-E800-7E4F-9A38-FFAA3D718970}" dt="2025-03-24T08:26:40.178" v="839"/>
        <pc:sldMkLst>
          <pc:docMk/>
          <pc:sldMk cId="2135482367" sldId="391"/>
        </pc:sldMkLst>
        <pc:spChg chg="mod">
          <ac:chgData name="Aragón Daud Agustina" userId="bd0dd525-78a6-47d4-8212-25afa468e507" providerId="ADAL" clId="{03E61EE8-E800-7E4F-9A38-FFAA3D718970}" dt="2025-03-24T08:25:44.310" v="828" actId="1038"/>
          <ac:spMkLst>
            <pc:docMk/>
            <pc:sldMk cId="2135482367" sldId="391"/>
            <ac:spMk id="2" creationId="{DF441924-AEA8-1D7A-145D-2FC961556193}"/>
          </ac:spMkLst>
        </pc:spChg>
        <pc:spChg chg="del">
          <ac:chgData name="Aragón Daud Agustina" userId="bd0dd525-78a6-47d4-8212-25afa468e507" providerId="ADAL" clId="{03E61EE8-E800-7E4F-9A38-FFAA3D718970}" dt="2025-03-24T08:19:27.376" v="590" actId="478"/>
          <ac:spMkLst>
            <pc:docMk/>
            <pc:sldMk cId="2135482367" sldId="391"/>
            <ac:spMk id="3" creationId="{613A4C75-2B4F-96F5-2D45-6D48AE865EE2}"/>
          </ac:spMkLst>
        </pc:spChg>
        <pc:spChg chg="mod">
          <ac:chgData name="Aragón Daud Agustina" userId="bd0dd525-78a6-47d4-8212-25afa468e507" providerId="ADAL" clId="{03E61EE8-E800-7E4F-9A38-FFAA3D718970}" dt="2025-03-24T08:19:46.834" v="613" actId="114"/>
          <ac:spMkLst>
            <pc:docMk/>
            <pc:sldMk cId="2135482367" sldId="391"/>
            <ac:spMk id="7" creationId="{16AFDB4D-16BD-F3F2-C305-4CD6B9A8FF9B}"/>
          </ac:spMkLst>
        </pc:spChg>
        <pc:spChg chg="add mod">
          <ac:chgData name="Aragón Daud Agustina" userId="bd0dd525-78a6-47d4-8212-25afa468e507" providerId="ADAL" clId="{03E61EE8-E800-7E4F-9A38-FFAA3D718970}" dt="2025-03-24T08:19:25.056" v="589"/>
          <ac:spMkLst>
            <pc:docMk/>
            <pc:sldMk cId="2135482367" sldId="391"/>
            <ac:spMk id="13" creationId="{DEE0EA7C-033A-C269-C059-A11E3CF30423}"/>
          </ac:spMkLst>
        </pc:spChg>
        <pc:spChg chg="mod">
          <ac:chgData name="Aragón Daud Agustina" userId="bd0dd525-78a6-47d4-8212-25afa468e507" providerId="ADAL" clId="{03E61EE8-E800-7E4F-9A38-FFAA3D718970}" dt="2025-03-24T08:21:23.648" v="705" actId="1076"/>
          <ac:spMkLst>
            <pc:docMk/>
            <pc:sldMk cId="2135482367" sldId="391"/>
            <ac:spMk id="20" creationId="{40A1FF32-80F5-AC21-6CD0-240550823E9A}"/>
          </ac:spMkLst>
        </pc:spChg>
        <pc:spChg chg="mod">
          <ac:chgData name="Aragón Daud Agustina" userId="bd0dd525-78a6-47d4-8212-25afa468e507" providerId="ADAL" clId="{03E61EE8-E800-7E4F-9A38-FFAA3D718970}" dt="2025-03-24T08:21:26.830" v="706" actId="1076"/>
          <ac:spMkLst>
            <pc:docMk/>
            <pc:sldMk cId="2135482367" sldId="391"/>
            <ac:spMk id="21" creationId="{1AADB0F2-53FD-5C0C-8C33-9868830FA407}"/>
          </ac:spMkLst>
        </pc:spChg>
        <pc:spChg chg="add mod">
          <ac:chgData name="Aragón Daud Agustina" userId="bd0dd525-78a6-47d4-8212-25afa468e507" providerId="ADAL" clId="{03E61EE8-E800-7E4F-9A38-FFAA3D718970}" dt="2025-03-24T08:19:32.715" v="601" actId="20577"/>
          <ac:spMkLst>
            <pc:docMk/>
            <pc:sldMk cId="2135482367" sldId="391"/>
            <ac:spMk id="22" creationId="{91DC6FC3-C09F-F6AA-CF5E-A40A7E97DD0F}"/>
          </ac:spMkLst>
        </pc:spChg>
        <pc:spChg chg="add del mod">
          <ac:chgData name="Aragón Daud Agustina" userId="bd0dd525-78a6-47d4-8212-25afa468e507" providerId="ADAL" clId="{03E61EE8-E800-7E4F-9A38-FFAA3D718970}" dt="2025-03-24T08:19:29.921" v="592" actId="478"/>
          <ac:spMkLst>
            <pc:docMk/>
            <pc:sldMk cId="2135482367" sldId="391"/>
            <ac:spMk id="24" creationId="{124B4C5B-10AD-10DF-7175-911797EAB9D8}"/>
          </ac:spMkLst>
        </pc:spChg>
        <pc:spChg chg="add mod">
          <ac:chgData name="Aragón Daud Agustina" userId="bd0dd525-78a6-47d4-8212-25afa468e507" providerId="ADAL" clId="{03E61EE8-E800-7E4F-9A38-FFAA3D718970}" dt="2025-03-24T08:20:52.529" v="624" actId="1076"/>
          <ac:spMkLst>
            <pc:docMk/>
            <pc:sldMk cId="2135482367" sldId="391"/>
            <ac:spMk id="25" creationId="{DDE355AC-F42E-F8D0-3AF6-49A92BD38C9C}"/>
          </ac:spMkLst>
        </pc:spChg>
        <pc:spChg chg="add mod">
          <ac:chgData name="Aragón Daud Agustina" userId="bd0dd525-78a6-47d4-8212-25afa468e507" providerId="ADAL" clId="{03E61EE8-E800-7E4F-9A38-FFAA3D718970}" dt="2025-03-24T08:21:17.664" v="704" actId="313"/>
          <ac:spMkLst>
            <pc:docMk/>
            <pc:sldMk cId="2135482367" sldId="391"/>
            <ac:spMk id="26" creationId="{5BC4BF9B-9A9E-CF2E-EB2F-F882A39BB869}"/>
          </ac:spMkLst>
        </pc:spChg>
        <pc:spChg chg="add mod">
          <ac:chgData name="Aragón Daud Agustina" userId="bd0dd525-78a6-47d4-8212-25afa468e507" providerId="ADAL" clId="{03E61EE8-E800-7E4F-9A38-FFAA3D718970}" dt="2025-03-24T08:25:19.318" v="821" actId="1076"/>
          <ac:spMkLst>
            <pc:docMk/>
            <pc:sldMk cId="2135482367" sldId="391"/>
            <ac:spMk id="30" creationId="{4E14E2A8-28EF-9741-9AE7-F71703C7A24E}"/>
          </ac:spMkLst>
        </pc:spChg>
        <pc:cxnChg chg="add mod">
          <ac:chgData name="Aragón Daud Agustina" userId="bd0dd525-78a6-47d4-8212-25afa468e507" providerId="ADAL" clId="{03E61EE8-E800-7E4F-9A38-FFAA3D718970}" dt="2025-03-24T08:25:29.340" v="823" actId="14100"/>
          <ac:cxnSpMkLst>
            <pc:docMk/>
            <pc:sldMk cId="2135482367" sldId="391"/>
            <ac:cxnSpMk id="28" creationId="{95354A09-C998-61DB-246E-1F09D31159E2}"/>
          </ac:cxnSpMkLst>
        </pc:cxnChg>
        <pc:cxnChg chg="add mod">
          <ac:chgData name="Aragón Daud Agustina" userId="bd0dd525-78a6-47d4-8212-25afa468e507" providerId="ADAL" clId="{03E61EE8-E800-7E4F-9A38-FFAA3D718970}" dt="2025-03-24T08:25:26.237" v="822" actId="14100"/>
          <ac:cxnSpMkLst>
            <pc:docMk/>
            <pc:sldMk cId="2135482367" sldId="391"/>
            <ac:cxnSpMk id="29" creationId="{B78087E2-316D-EDDC-EDCC-C4D989F5CB2C}"/>
          </ac:cxnSpMkLst>
        </pc:cxnChg>
      </pc:sldChg>
    </pc:docChg>
  </pc:docChgLst>
  <pc:docChgLst>
    <pc:chgData name="Aragón Daud Agustina" userId="S::a.aragondaud@uliege.be::bd0dd525-78a6-47d4-8212-25afa468e507" providerId="AD" clId="Web-{4C585454-D735-129E-0387-63907EB696F6}"/>
    <pc:docChg chg="delSld modSld sldOrd">
      <pc:chgData name="Aragón Daud Agustina" userId="S::a.aragondaud@uliege.be::bd0dd525-78a6-47d4-8212-25afa468e507" providerId="AD" clId="Web-{4C585454-D735-129E-0387-63907EB696F6}" dt="2024-10-11T16:32:02.614" v="698"/>
      <pc:docMkLst>
        <pc:docMk/>
      </pc:docMkLst>
      <pc:sldChg chg="addSp delSp modSp">
        <pc:chgData name="Aragón Daud Agustina" userId="S::a.aragondaud@uliege.be::bd0dd525-78a6-47d4-8212-25afa468e507" providerId="AD" clId="Web-{4C585454-D735-129E-0387-63907EB696F6}" dt="2024-10-11T15:19:26.121" v="691" actId="20577"/>
        <pc:sldMkLst>
          <pc:docMk/>
          <pc:sldMk cId="0" sldId="256"/>
        </pc:sldMkLst>
      </pc:sldChg>
      <pc:sldChg chg="addSp delSp modSp addAnim delAnim modAnim">
        <pc:chgData name="Aragón Daud Agustina" userId="S::a.aragondaud@uliege.be::bd0dd525-78a6-47d4-8212-25afa468e507" providerId="AD" clId="Web-{4C585454-D735-129E-0387-63907EB696F6}" dt="2024-10-11T16:32:02.614" v="698"/>
        <pc:sldMkLst>
          <pc:docMk/>
          <pc:sldMk cId="0" sldId="257"/>
        </pc:sldMkLst>
      </pc:sldChg>
      <pc:sldChg chg="delSp modSp delAnim">
        <pc:chgData name="Aragón Daud Agustina" userId="S::a.aragondaud@uliege.be::bd0dd525-78a6-47d4-8212-25afa468e507" providerId="AD" clId="Web-{4C585454-D735-129E-0387-63907EB696F6}" dt="2024-10-11T15:25:10.945" v="696"/>
        <pc:sldMkLst>
          <pc:docMk/>
          <pc:sldMk cId="0" sldId="258"/>
        </pc:sldMkLst>
      </pc:sldChg>
      <pc:sldChg chg="addSp delSp modSp">
        <pc:chgData name="Aragón Daud Agustina" userId="S::a.aragondaud@uliege.be::bd0dd525-78a6-47d4-8212-25afa468e507" providerId="AD" clId="Web-{4C585454-D735-129E-0387-63907EB696F6}" dt="2024-10-11T15:18:19.822" v="678" actId="1076"/>
        <pc:sldMkLst>
          <pc:docMk/>
          <pc:sldMk cId="0" sldId="260"/>
        </pc:sldMkLst>
      </pc:sldChg>
      <pc:sldChg chg="modSp">
        <pc:chgData name="Aragón Daud Agustina" userId="S::a.aragondaud@uliege.be::bd0dd525-78a6-47d4-8212-25afa468e507" providerId="AD" clId="Web-{4C585454-D735-129E-0387-63907EB696F6}" dt="2024-10-11T14:11:24.288" v="234" actId="1076"/>
        <pc:sldMkLst>
          <pc:docMk/>
          <pc:sldMk cId="0" sldId="262"/>
        </pc:sldMkLst>
      </pc:sldChg>
      <pc:sldChg chg="addSp delSp modSp">
        <pc:chgData name="Aragón Daud Agustina" userId="S::a.aragondaud@uliege.be::bd0dd525-78a6-47d4-8212-25afa468e507" providerId="AD" clId="Web-{4C585454-D735-129E-0387-63907EB696F6}" dt="2024-10-11T14:02:03.740" v="139" actId="1076"/>
        <pc:sldMkLst>
          <pc:docMk/>
          <pc:sldMk cId="0" sldId="263"/>
        </pc:sldMkLst>
      </pc:sldChg>
      <pc:sldChg chg="ord">
        <pc:chgData name="Aragón Daud Agustina" userId="S::a.aragondaud@uliege.be::bd0dd525-78a6-47d4-8212-25afa468e507" providerId="AD" clId="Web-{4C585454-D735-129E-0387-63907EB696F6}" dt="2024-10-11T13:57:59.061" v="56"/>
        <pc:sldMkLst>
          <pc:docMk/>
          <pc:sldMk cId="0" sldId="264"/>
        </pc:sldMkLst>
      </pc:sldChg>
      <pc:sldChg chg="addSp delSp modSp">
        <pc:chgData name="Aragón Daud Agustina" userId="S::a.aragondaud@uliege.be::bd0dd525-78a6-47d4-8212-25afa468e507" providerId="AD" clId="Web-{4C585454-D735-129E-0387-63907EB696F6}" dt="2024-10-11T14:14:16.371" v="264" actId="1076"/>
        <pc:sldMkLst>
          <pc:docMk/>
          <pc:sldMk cId="0" sldId="265"/>
        </pc:sldMkLst>
      </pc:sldChg>
      <pc:sldChg chg="addSp delSp modSp">
        <pc:chgData name="Aragón Daud Agustina" userId="S::a.aragondaud@uliege.be::bd0dd525-78a6-47d4-8212-25afa468e507" providerId="AD" clId="Web-{4C585454-D735-129E-0387-63907EB696F6}" dt="2024-10-11T14:27:05.801" v="512" actId="1076"/>
        <pc:sldMkLst>
          <pc:docMk/>
          <pc:sldMk cId="0" sldId="266"/>
        </pc:sldMkLst>
      </pc:sldChg>
      <pc:sldChg chg="addSp modSp">
        <pc:chgData name="Aragón Daud Agustina" userId="S::a.aragondaud@uliege.be::bd0dd525-78a6-47d4-8212-25afa468e507" providerId="AD" clId="Web-{4C585454-D735-129E-0387-63907EB696F6}" dt="2024-10-11T14:26:55.675" v="511" actId="1076"/>
        <pc:sldMkLst>
          <pc:docMk/>
          <pc:sldMk cId="0" sldId="268"/>
        </pc:sldMkLst>
      </pc:sldChg>
      <pc:sldChg chg="del">
        <pc:chgData name="Aragón Daud Agustina" userId="S::a.aragondaud@uliege.be::bd0dd525-78a6-47d4-8212-25afa468e507" providerId="AD" clId="Web-{4C585454-D735-129E-0387-63907EB696F6}" dt="2024-10-11T14:26:48.269" v="507"/>
        <pc:sldMkLst>
          <pc:docMk/>
          <pc:sldMk cId="0" sldId="271"/>
        </pc:sldMkLst>
      </pc:sldChg>
      <pc:sldChg chg="del">
        <pc:chgData name="Aragón Daud Agustina" userId="S::a.aragondaud@uliege.be::bd0dd525-78a6-47d4-8212-25afa468e507" providerId="AD" clId="Web-{4C585454-D735-129E-0387-63907EB696F6}" dt="2024-10-11T14:26:49.144" v="508"/>
        <pc:sldMkLst>
          <pc:docMk/>
          <pc:sldMk cId="0" sldId="272"/>
        </pc:sldMkLst>
      </pc:sldChg>
      <pc:sldChg chg="del">
        <pc:chgData name="Aragón Daud Agustina" userId="S::a.aragondaud@uliege.be::bd0dd525-78a6-47d4-8212-25afa468e507" providerId="AD" clId="Web-{4C585454-D735-129E-0387-63907EB696F6}" dt="2024-10-11T14:26:50.503" v="509"/>
        <pc:sldMkLst>
          <pc:docMk/>
          <pc:sldMk cId="0" sldId="273"/>
        </pc:sldMkLst>
      </pc:sldChg>
      <pc:sldChg chg="del">
        <pc:chgData name="Aragón Daud Agustina" userId="S::a.aragondaud@uliege.be::bd0dd525-78a6-47d4-8212-25afa468e507" providerId="AD" clId="Web-{4C585454-D735-129E-0387-63907EB696F6}" dt="2024-10-11T14:26:51.441" v="510"/>
        <pc:sldMkLst>
          <pc:docMk/>
          <pc:sldMk cId="0" sldId="274"/>
        </pc:sldMkLst>
      </pc:sldChg>
    </pc:docChg>
  </pc:docChgLst>
  <pc:docChgLst>
    <pc:chgData name="Aragón Daud Agustina" userId="S::a.aragondaud@uliege.be::bd0dd525-78a6-47d4-8212-25afa468e507" providerId="AD" clId="Web-{288D4AF6-693B-884E-8C71-805C644C9217}"/>
    <pc:docChg chg="modSld">
      <pc:chgData name="Aragón Daud Agustina" userId="S::a.aragondaud@uliege.be::bd0dd525-78a6-47d4-8212-25afa468e507" providerId="AD" clId="Web-{288D4AF6-693B-884E-8C71-805C644C9217}" dt="2024-10-10T08:30:02.925" v="40" actId="1076"/>
      <pc:docMkLst>
        <pc:docMk/>
      </pc:docMkLst>
      <pc:sldChg chg="delSp modSp">
        <pc:chgData name="Aragón Daud Agustina" userId="S::a.aragondaud@uliege.be::bd0dd525-78a6-47d4-8212-25afa468e507" providerId="AD" clId="Web-{288D4AF6-693B-884E-8C71-805C644C9217}" dt="2024-10-10T08:11:04.931" v="3"/>
        <pc:sldMkLst>
          <pc:docMk/>
          <pc:sldMk cId="0" sldId="256"/>
        </pc:sldMkLst>
      </pc:sldChg>
      <pc:sldChg chg="modSp">
        <pc:chgData name="Aragón Daud Agustina" userId="S::a.aragondaud@uliege.be::bd0dd525-78a6-47d4-8212-25afa468e507" providerId="AD" clId="Web-{288D4AF6-693B-884E-8C71-805C644C9217}" dt="2024-10-10T06:47:50.665" v="0" actId="1076"/>
        <pc:sldMkLst>
          <pc:docMk/>
          <pc:sldMk cId="0" sldId="268"/>
        </pc:sldMkLst>
      </pc:sldChg>
      <pc:sldChg chg="addSp delSp modSp">
        <pc:chgData name="Aragón Daud Agustina" userId="S::a.aragondaud@uliege.be::bd0dd525-78a6-47d4-8212-25afa468e507" providerId="AD" clId="Web-{288D4AF6-693B-884E-8C71-805C644C9217}" dt="2024-10-10T08:30:02.925" v="40" actId="1076"/>
        <pc:sldMkLst>
          <pc:docMk/>
          <pc:sldMk cId="0" sldId="270"/>
        </pc:sldMkLst>
      </pc:sldChg>
    </pc:docChg>
  </pc:docChgLst>
  <pc:docChgLst>
    <pc:chgData name="Aragón Daud Agustina" userId="bd0dd525-78a6-47d4-8212-25afa468e507" providerId="ADAL" clId="{1E472567-1364-E94F-BB4F-234137311E39}"/>
    <pc:docChg chg="undo custSel addSld delSld modSld sldOrd">
      <pc:chgData name="Aragón Daud Agustina" userId="bd0dd525-78a6-47d4-8212-25afa468e507" providerId="ADAL" clId="{1E472567-1364-E94F-BB4F-234137311E39}" dt="2025-03-24T08:39:06.972" v="707" actId="5793"/>
      <pc:docMkLst>
        <pc:docMk/>
      </pc:docMkLst>
      <pc:sldChg chg="del">
        <pc:chgData name="Aragón Daud Agustina" userId="bd0dd525-78a6-47d4-8212-25afa468e507" providerId="ADAL" clId="{1E472567-1364-E94F-BB4F-234137311E39}" dt="2025-03-24T08:29:36.856" v="161" actId="2696"/>
        <pc:sldMkLst>
          <pc:docMk/>
          <pc:sldMk cId="0" sldId="258"/>
        </pc:sldMkLst>
      </pc:sldChg>
      <pc:sldChg chg="del">
        <pc:chgData name="Aragón Daud Agustina" userId="bd0dd525-78a6-47d4-8212-25afa468e507" providerId="ADAL" clId="{1E472567-1364-E94F-BB4F-234137311E39}" dt="2025-03-24T08:27:38.624" v="0" actId="2696"/>
        <pc:sldMkLst>
          <pc:docMk/>
          <pc:sldMk cId="0" sldId="259"/>
        </pc:sldMkLst>
      </pc:sldChg>
      <pc:sldChg chg="del">
        <pc:chgData name="Aragón Daud Agustina" userId="bd0dd525-78a6-47d4-8212-25afa468e507" providerId="ADAL" clId="{1E472567-1364-E94F-BB4F-234137311E39}" dt="2025-03-24T08:29:04.189" v="142" actId="2696"/>
        <pc:sldMkLst>
          <pc:docMk/>
          <pc:sldMk cId="0" sldId="260"/>
        </pc:sldMkLst>
      </pc:sldChg>
      <pc:sldChg chg="del">
        <pc:chgData name="Aragón Daud Agustina" userId="bd0dd525-78a6-47d4-8212-25afa468e507" providerId="ADAL" clId="{1E472567-1364-E94F-BB4F-234137311E39}" dt="2025-03-24T08:35:26.813" v="292" actId="2696"/>
        <pc:sldMkLst>
          <pc:docMk/>
          <pc:sldMk cId="0" sldId="261"/>
        </pc:sldMkLst>
      </pc:sldChg>
      <pc:sldChg chg="del">
        <pc:chgData name="Aragón Daud Agustina" userId="bd0dd525-78a6-47d4-8212-25afa468e507" providerId="ADAL" clId="{1E472567-1364-E94F-BB4F-234137311E39}" dt="2025-03-24T08:35:29.656" v="293" actId="2696"/>
        <pc:sldMkLst>
          <pc:docMk/>
          <pc:sldMk cId="0" sldId="262"/>
        </pc:sldMkLst>
      </pc:sldChg>
      <pc:sldChg chg="addSp modSp mod modAnim modNotesTx">
        <pc:chgData name="Aragón Daud Agustina" userId="bd0dd525-78a6-47d4-8212-25afa468e507" providerId="ADAL" clId="{1E472567-1364-E94F-BB4F-234137311E39}" dt="2025-03-24T08:33:01.326" v="234" actId="114"/>
        <pc:sldMkLst>
          <pc:docMk/>
          <pc:sldMk cId="2135482367" sldId="391"/>
        </pc:sldMkLst>
        <pc:spChg chg="add mod">
          <ac:chgData name="Aragón Daud Agustina" userId="bd0dd525-78a6-47d4-8212-25afa468e507" providerId="ADAL" clId="{1E472567-1364-E94F-BB4F-234137311E39}" dt="2025-03-24T08:28:20.151" v="10" actId="207"/>
          <ac:spMkLst>
            <pc:docMk/>
            <pc:sldMk cId="2135482367" sldId="391"/>
            <ac:spMk id="3" creationId="{BB4E1547-F9BF-A50E-07D8-21959E6CE475}"/>
          </ac:spMkLst>
        </pc:spChg>
        <pc:spChg chg="mod">
          <ac:chgData name="Aragón Daud Agustina" userId="bd0dd525-78a6-47d4-8212-25afa468e507" providerId="ADAL" clId="{1E472567-1364-E94F-BB4F-234137311E39}" dt="2025-03-24T08:33:01.326" v="234" actId="114"/>
          <ac:spMkLst>
            <pc:docMk/>
            <pc:sldMk cId="2135482367" sldId="391"/>
            <ac:spMk id="10" creationId="{1DDC805D-ED75-F4FB-C974-9E7BD239639B}"/>
          </ac:spMkLst>
        </pc:spChg>
      </pc:sldChg>
      <pc:sldChg chg="addSp delSp modSp add mod ord delAnim modAnim">
        <pc:chgData name="Aragón Daud Agustina" userId="bd0dd525-78a6-47d4-8212-25afa468e507" providerId="ADAL" clId="{1E472567-1364-E94F-BB4F-234137311E39}" dt="2025-03-24T08:30:15.236" v="198" actId="1038"/>
        <pc:sldMkLst>
          <pc:docMk/>
          <pc:sldMk cId="620047445" sldId="392"/>
        </pc:sldMkLst>
        <pc:spChg chg="del mod">
          <ac:chgData name="Aragón Daud Agustina" userId="bd0dd525-78a6-47d4-8212-25afa468e507" providerId="ADAL" clId="{1E472567-1364-E94F-BB4F-234137311E39}" dt="2025-03-24T08:29:25.969" v="152" actId="478"/>
          <ac:spMkLst>
            <pc:docMk/>
            <pc:sldMk cId="620047445" sldId="392"/>
            <ac:spMk id="2" creationId="{E47EBE34-3CA5-D1A4-63CF-48CE4DCFD9C5}"/>
          </ac:spMkLst>
        </pc:spChg>
        <pc:spChg chg="del">
          <ac:chgData name="Aragón Daud Agustina" userId="bd0dd525-78a6-47d4-8212-25afa468e507" providerId="ADAL" clId="{1E472567-1364-E94F-BB4F-234137311E39}" dt="2025-03-24T08:29:28.268" v="156" actId="478"/>
          <ac:spMkLst>
            <pc:docMk/>
            <pc:sldMk cId="620047445" sldId="392"/>
            <ac:spMk id="3" creationId="{C603646F-4104-2E40-FD53-787811D63B9D}"/>
          </ac:spMkLst>
        </pc:spChg>
        <pc:spChg chg="del">
          <ac:chgData name="Aragón Daud Agustina" userId="bd0dd525-78a6-47d4-8212-25afa468e507" providerId="ADAL" clId="{1E472567-1364-E94F-BB4F-234137311E39}" dt="2025-03-24T08:29:21.181" v="145" actId="478"/>
          <ac:spMkLst>
            <pc:docMk/>
            <pc:sldMk cId="620047445" sldId="392"/>
            <ac:spMk id="22" creationId="{2A15EB07-9665-7DA2-AE71-E27E40DBA253}"/>
          </ac:spMkLst>
        </pc:spChg>
        <pc:spChg chg="add mod">
          <ac:chgData name="Aragón Daud Agustina" userId="bd0dd525-78a6-47d4-8212-25afa468e507" providerId="ADAL" clId="{1E472567-1364-E94F-BB4F-234137311E39}" dt="2025-03-24T08:29:31.062" v="159"/>
          <ac:spMkLst>
            <pc:docMk/>
            <pc:sldMk cId="620047445" sldId="392"/>
            <ac:spMk id="24" creationId="{4DC6BCD1-65B8-3B11-0D57-170B5907D453}"/>
          </ac:spMkLst>
        </pc:spChg>
        <pc:spChg chg="del mod">
          <ac:chgData name="Aragón Daud Agustina" userId="bd0dd525-78a6-47d4-8212-25afa468e507" providerId="ADAL" clId="{1E472567-1364-E94F-BB4F-234137311E39}" dt="2025-03-24T08:29:24.225" v="150" actId="478"/>
          <ac:spMkLst>
            <pc:docMk/>
            <pc:sldMk cId="620047445" sldId="392"/>
            <ac:spMk id="25" creationId="{4729C738-92B0-FD78-4424-FAEC25B162F7}"/>
          </ac:spMkLst>
        </pc:spChg>
        <pc:spChg chg="del">
          <ac:chgData name="Aragón Daud Agustina" userId="bd0dd525-78a6-47d4-8212-25afa468e507" providerId="ADAL" clId="{1E472567-1364-E94F-BB4F-234137311E39}" dt="2025-03-24T08:29:22.849" v="148" actId="478"/>
          <ac:spMkLst>
            <pc:docMk/>
            <pc:sldMk cId="620047445" sldId="392"/>
            <ac:spMk id="26" creationId="{4983FCA4-C39C-B41F-0C70-472FF60EDB3E}"/>
          </ac:spMkLst>
        </pc:spChg>
        <pc:spChg chg="add mod">
          <ac:chgData name="Aragón Daud Agustina" userId="bd0dd525-78a6-47d4-8212-25afa468e507" providerId="ADAL" clId="{1E472567-1364-E94F-BB4F-234137311E39}" dt="2025-03-24T08:29:31.062" v="159"/>
          <ac:spMkLst>
            <pc:docMk/>
            <pc:sldMk cId="620047445" sldId="392"/>
            <ac:spMk id="27" creationId="{4841F1E5-72B7-A13B-6038-D61A1885A216}"/>
          </ac:spMkLst>
        </pc:spChg>
        <pc:spChg chg="del mod">
          <ac:chgData name="Aragón Daud Agustina" userId="bd0dd525-78a6-47d4-8212-25afa468e507" providerId="ADAL" clId="{1E472567-1364-E94F-BB4F-234137311E39}" dt="2025-03-24T08:29:30.189" v="158" actId="478"/>
          <ac:spMkLst>
            <pc:docMk/>
            <pc:sldMk cId="620047445" sldId="392"/>
            <ac:spMk id="30" creationId="{894B2B5E-8455-8471-3A4A-9B3DBF4910DB}"/>
          </ac:spMkLst>
        </pc:spChg>
        <pc:spChg chg="add mod">
          <ac:chgData name="Aragón Daud Agustina" userId="bd0dd525-78a6-47d4-8212-25afa468e507" providerId="ADAL" clId="{1E472567-1364-E94F-BB4F-234137311E39}" dt="2025-03-24T08:29:31.062" v="159"/>
          <ac:spMkLst>
            <pc:docMk/>
            <pc:sldMk cId="620047445" sldId="392"/>
            <ac:spMk id="31" creationId="{90CC86C0-CDC6-9345-8EED-6F122C3EBE55}"/>
          </ac:spMkLst>
        </pc:spChg>
        <pc:grpChg chg="del">
          <ac:chgData name="Aragón Daud Agustina" userId="bd0dd525-78a6-47d4-8212-25afa468e507" providerId="ADAL" clId="{1E472567-1364-E94F-BB4F-234137311E39}" dt="2025-03-24T08:29:21.668" v="146" actId="478"/>
          <ac:grpSpMkLst>
            <pc:docMk/>
            <pc:sldMk cId="620047445" sldId="392"/>
            <ac:grpSpMk id="5" creationId="{33A5B91F-CB18-899C-F905-F8E95399C315}"/>
          </ac:grpSpMkLst>
        </pc:grpChg>
        <pc:grpChg chg="del">
          <ac:chgData name="Aragón Daud Agustina" userId="bd0dd525-78a6-47d4-8212-25afa468e507" providerId="ADAL" clId="{1E472567-1364-E94F-BB4F-234137311E39}" dt="2025-03-24T08:29:22.121" v="147" actId="478"/>
          <ac:grpSpMkLst>
            <pc:docMk/>
            <pc:sldMk cId="620047445" sldId="392"/>
            <ac:grpSpMk id="6" creationId="{22E89CA0-0BA3-F098-11D2-DE0421EE809E}"/>
          </ac:grpSpMkLst>
        </pc:grpChg>
        <pc:picChg chg="add mod">
          <ac:chgData name="Aragón Daud Agustina" userId="bd0dd525-78a6-47d4-8212-25afa468e507" providerId="ADAL" clId="{1E472567-1364-E94F-BB4F-234137311E39}" dt="2025-03-24T08:30:15.236" v="198" actId="1038"/>
          <ac:picMkLst>
            <pc:docMk/>
            <pc:sldMk cId="620047445" sldId="392"/>
            <ac:picMk id="23" creationId="{53BCC17D-586A-2AB6-339E-FE1EE59D58A7}"/>
          </ac:picMkLst>
        </pc:picChg>
        <pc:cxnChg chg="del">
          <ac:chgData name="Aragón Daud Agustina" userId="bd0dd525-78a6-47d4-8212-25afa468e507" providerId="ADAL" clId="{1E472567-1364-E94F-BB4F-234137311E39}" dt="2025-03-24T08:29:26.528" v="153" actId="478"/>
          <ac:cxnSpMkLst>
            <pc:docMk/>
            <pc:sldMk cId="620047445" sldId="392"/>
            <ac:cxnSpMk id="28" creationId="{402E6C43-E601-A8FF-8428-79EB9EC6654F}"/>
          </ac:cxnSpMkLst>
        </pc:cxnChg>
        <pc:cxnChg chg="del">
          <ac:chgData name="Aragón Daud Agustina" userId="bd0dd525-78a6-47d4-8212-25afa468e507" providerId="ADAL" clId="{1E472567-1364-E94F-BB4F-234137311E39}" dt="2025-03-24T08:29:27.220" v="154" actId="478"/>
          <ac:cxnSpMkLst>
            <pc:docMk/>
            <pc:sldMk cId="620047445" sldId="392"/>
            <ac:cxnSpMk id="29" creationId="{A0DC7AC0-8BF2-0B07-E7AC-9A25632A3F70}"/>
          </ac:cxnSpMkLst>
        </pc:cxnChg>
      </pc:sldChg>
      <pc:sldChg chg="addSp delSp modSp add mod delAnim modAnim">
        <pc:chgData name="Aragón Daud Agustina" userId="bd0dd525-78a6-47d4-8212-25afa468e507" providerId="ADAL" clId="{1E472567-1364-E94F-BB4F-234137311E39}" dt="2025-03-24T08:34:37.288" v="291" actId="1076"/>
        <pc:sldMkLst>
          <pc:docMk/>
          <pc:sldMk cId="2271432344" sldId="393"/>
        </pc:sldMkLst>
        <pc:spChg chg="del">
          <ac:chgData name="Aragón Daud Agustina" userId="bd0dd525-78a6-47d4-8212-25afa468e507" providerId="ADAL" clId="{1E472567-1364-E94F-BB4F-234137311E39}" dt="2025-03-24T08:31:51.239" v="206" actId="478"/>
          <ac:spMkLst>
            <pc:docMk/>
            <pc:sldMk cId="2271432344" sldId="393"/>
            <ac:spMk id="2" creationId="{8248D489-32BA-D0FF-1D0F-C0868359C97A}"/>
          </ac:spMkLst>
        </pc:spChg>
        <pc:spChg chg="del">
          <ac:chgData name="Aragón Daud Agustina" userId="bd0dd525-78a6-47d4-8212-25afa468e507" providerId="ADAL" clId="{1E472567-1364-E94F-BB4F-234137311E39}" dt="2025-03-24T08:31:49.442" v="205" actId="478"/>
          <ac:spMkLst>
            <pc:docMk/>
            <pc:sldMk cId="2271432344" sldId="393"/>
            <ac:spMk id="3" creationId="{DE6DD41F-B4AB-5273-D36A-F088DBC68A8A}"/>
          </ac:spMkLst>
        </pc:spChg>
        <pc:spChg chg="mod">
          <ac:chgData name="Aragón Daud Agustina" userId="bd0dd525-78a6-47d4-8212-25afa468e507" providerId="ADAL" clId="{1E472567-1364-E94F-BB4F-234137311E39}" dt="2025-03-24T08:29:49.698" v="191" actId="14100"/>
          <ac:spMkLst>
            <pc:docMk/>
            <pc:sldMk cId="2271432344" sldId="393"/>
            <ac:spMk id="22" creationId="{E6DCD941-CCDD-3ED6-95C3-6FC95D289969}"/>
          </ac:spMkLst>
        </pc:spChg>
        <pc:spChg chg="add mod">
          <ac:chgData name="Aragón Daud Agustina" userId="bd0dd525-78a6-47d4-8212-25afa468e507" providerId="ADAL" clId="{1E472567-1364-E94F-BB4F-234137311E39}" dt="2025-03-24T08:32:09.497" v="228" actId="208"/>
          <ac:spMkLst>
            <pc:docMk/>
            <pc:sldMk cId="2271432344" sldId="393"/>
            <ac:spMk id="23" creationId="{3F444CB7-FACC-E00B-2A6E-D4952B733DCB}"/>
          </ac:spMkLst>
        </pc:spChg>
        <pc:spChg chg="del">
          <ac:chgData name="Aragón Daud Agustina" userId="bd0dd525-78a6-47d4-8212-25afa468e507" providerId="ADAL" clId="{1E472567-1364-E94F-BB4F-234137311E39}" dt="2025-03-24T08:29:59.145" v="193" actId="478"/>
          <ac:spMkLst>
            <pc:docMk/>
            <pc:sldMk cId="2271432344" sldId="393"/>
            <ac:spMk id="25" creationId="{6625D41E-5D3C-4488-39BC-3817976633EF}"/>
          </ac:spMkLst>
        </pc:spChg>
        <pc:spChg chg="del">
          <ac:chgData name="Aragón Daud Agustina" userId="bd0dd525-78a6-47d4-8212-25afa468e507" providerId="ADAL" clId="{1E472567-1364-E94F-BB4F-234137311E39}" dt="2025-03-24T08:31:43.933" v="200" actId="478"/>
          <ac:spMkLst>
            <pc:docMk/>
            <pc:sldMk cId="2271432344" sldId="393"/>
            <ac:spMk id="26" creationId="{DC66E210-0131-61CF-D327-A3A965B543A8}"/>
          </ac:spMkLst>
        </pc:spChg>
        <pc:spChg chg="del mod">
          <ac:chgData name="Aragón Daud Agustina" userId="bd0dd525-78a6-47d4-8212-25afa468e507" providerId="ADAL" clId="{1E472567-1364-E94F-BB4F-234137311E39}" dt="2025-03-24T08:31:48.660" v="204" actId="478"/>
          <ac:spMkLst>
            <pc:docMk/>
            <pc:sldMk cId="2271432344" sldId="393"/>
            <ac:spMk id="30" creationId="{24784415-3B5F-494B-F467-267E3603CD1A}"/>
          </ac:spMkLst>
        </pc:spChg>
        <pc:spChg chg="mod">
          <ac:chgData name="Aragón Daud Agustina" userId="bd0dd525-78a6-47d4-8212-25afa468e507" providerId="ADAL" clId="{1E472567-1364-E94F-BB4F-234137311E39}" dt="2025-03-24T08:32:46.359" v="229"/>
          <ac:spMkLst>
            <pc:docMk/>
            <pc:sldMk cId="2271432344" sldId="393"/>
            <ac:spMk id="31" creationId="{E76B3F4B-4986-582D-A581-6C3153D9058D}"/>
          </ac:spMkLst>
        </pc:spChg>
        <pc:spChg chg="add mod">
          <ac:chgData name="Aragón Daud Agustina" userId="bd0dd525-78a6-47d4-8212-25afa468e507" providerId="ADAL" clId="{1E472567-1364-E94F-BB4F-234137311E39}" dt="2025-03-24T08:34:37.288" v="291" actId="1076"/>
          <ac:spMkLst>
            <pc:docMk/>
            <pc:sldMk cId="2271432344" sldId="393"/>
            <ac:spMk id="32" creationId="{30D121A3-E28F-EBE3-46C3-E5879B77350F}"/>
          </ac:spMkLst>
        </pc:spChg>
        <pc:spChg chg="mod">
          <ac:chgData name="Aragón Daud Agustina" userId="bd0dd525-78a6-47d4-8212-25afa468e507" providerId="ADAL" clId="{1E472567-1364-E94F-BB4F-234137311E39}" dt="2025-03-24T08:34:20.877" v="259" actId="1076"/>
          <ac:spMkLst>
            <pc:docMk/>
            <pc:sldMk cId="2271432344" sldId="393"/>
            <ac:spMk id="39" creationId="{CEDB6393-9B91-9D59-CE08-6FAAE145AE88}"/>
          </ac:spMkLst>
        </pc:spChg>
        <pc:spChg chg="add mod">
          <ac:chgData name="Aragón Daud Agustina" userId="bd0dd525-78a6-47d4-8212-25afa468e507" providerId="ADAL" clId="{1E472567-1364-E94F-BB4F-234137311E39}" dt="2025-03-24T08:34:20.877" v="259" actId="1076"/>
          <ac:spMkLst>
            <pc:docMk/>
            <pc:sldMk cId="2271432344" sldId="393"/>
            <ac:spMk id="40" creationId="{66F54A08-C264-6CE5-7483-6772AF3EB197}"/>
          </ac:spMkLst>
        </pc:spChg>
        <pc:spChg chg="add mod">
          <ac:chgData name="Aragón Daud Agustina" userId="bd0dd525-78a6-47d4-8212-25afa468e507" providerId="ADAL" clId="{1E472567-1364-E94F-BB4F-234137311E39}" dt="2025-03-24T08:34:20.877" v="259" actId="1076"/>
          <ac:spMkLst>
            <pc:docMk/>
            <pc:sldMk cId="2271432344" sldId="393"/>
            <ac:spMk id="41" creationId="{24BCEA7D-81BA-5833-DF26-07FA38E689CA}"/>
          </ac:spMkLst>
        </pc:spChg>
        <pc:spChg chg="add mod">
          <ac:chgData name="Aragón Daud Agustina" userId="bd0dd525-78a6-47d4-8212-25afa468e507" providerId="ADAL" clId="{1E472567-1364-E94F-BB4F-234137311E39}" dt="2025-03-24T08:34:33.417" v="290" actId="20577"/>
          <ac:spMkLst>
            <pc:docMk/>
            <pc:sldMk cId="2271432344" sldId="393"/>
            <ac:spMk id="42" creationId="{C30DCF0D-8BEF-8AEA-9977-277D1C5BCE05}"/>
          </ac:spMkLst>
        </pc:spChg>
        <pc:grpChg chg="del">
          <ac:chgData name="Aragón Daud Agustina" userId="bd0dd525-78a6-47d4-8212-25afa468e507" providerId="ADAL" clId="{1E472567-1364-E94F-BB4F-234137311E39}" dt="2025-03-24T08:31:42.429" v="199" actId="478"/>
          <ac:grpSpMkLst>
            <pc:docMk/>
            <pc:sldMk cId="2271432344" sldId="393"/>
            <ac:grpSpMk id="5" creationId="{12D01D91-9765-2FAD-4678-41F008F55451}"/>
          </ac:grpSpMkLst>
        </pc:grpChg>
        <pc:grpChg chg="del">
          <ac:chgData name="Aragón Daud Agustina" userId="bd0dd525-78a6-47d4-8212-25afa468e507" providerId="ADAL" clId="{1E472567-1364-E94F-BB4F-234137311E39}" dt="2025-03-24T08:29:52.223" v="192" actId="478"/>
          <ac:grpSpMkLst>
            <pc:docMk/>
            <pc:sldMk cId="2271432344" sldId="393"/>
            <ac:grpSpMk id="6" creationId="{817500F6-B14B-A683-3749-941B83C20BB2}"/>
          </ac:grpSpMkLst>
        </pc:grpChg>
        <pc:grpChg chg="add mod">
          <ac:chgData name="Aragón Daud Agustina" userId="bd0dd525-78a6-47d4-8212-25afa468e507" providerId="ADAL" clId="{1E472567-1364-E94F-BB4F-234137311E39}" dt="2025-03-24T08:33:41.079" v="257" actId="1076"/>
          <ac:grpSpMkLst>
            <pc:docMk/>
            <pc:sldMk cId="2271432344" sldId="393"/>
            <ac:grpSpMk id="24" creationId="{B62EA022-9EE3-2609-771D-F95DA0BF8BB1}"/>
          </ac:grpSpMkLst>
        </pc:grpChg>
        <pc:grpChg chg="add mod">
          <ac:chgData name="Aragón Daud Agustina" userId="bd0dd525-78a6-47d4-8212-25afa468e507" providerId="ADAL" clId="{1E472567-1364-E94F-BB4F-234137311E39}" dt="2025-03-24T08:34:20.877" v="259" actId="1076"/>
          <ac:grpSpMkLst>
            <pc:docMk/>
            <pc:sldMk cId="2271432344" sldId="393"/>
            <ac:grpSpMk id="35" creationId="{CC7621AF-630D-E92C-97F4-F633F06E13BF}"/>
          </ac:grpSpMkLst>
        </pc:grpChg>
        <pc:grpChg chg="mod">
          <ac:chgData name="Aragón Daud Agustina" userId="bd0dd525-78a6-47d4-8212-25afa468e507" providerId="ADAL" clId="{1E472567-1364-E94F-BB4F-234137311E39}" dt="2025-03-24T08:34:20.877" v="259" actId="1076"/>
          <ac:grpSpMkLst>
            <pc:docMk/>
            <pc:sldMk cId="2271432344" sldId="393"/>
            <ac:grpSpMk id="36" creationId="{4C64E661-5A0D-C237-AFBA-47AAB9C1CFF5}"/>
          </ac:grpSpMkLst>
        </pc:grpChg>
        <pc:picChg chg="mod">
          <ac:chgData name="Aragón Daud Agustina" userId="bd0dd525-78a6-47d4-8212-25afa468e507" providerId="ADAL" clId="{1E472567-1364-E94F-BB4F-234137311E39}" dt="2025-03-24T08:32:46.359" v="229"/>
          <ac:picMkLst>
            <pc:docMk/>
            <pc:sldMk cId="2271432344" sldId="393"/>
            <ac:picMk id="27" creationId="{8649FE5C-3A75-878D-4E4F-60F70B63E669}"/>
          </ac:picMkLst>
        </pc:picChg>
        <pc:picChg chg="add mod">
          <ac:chgData name="Aragón Daud Agustina" userId="bd0dd525-78a6-47d4-8212-25afa468e507" providerId="ADAL" clId="{1E472567-1364-E94F-BB4F-234137311E39}" dt="2025-03-24T08:33:37.096" v="254" actId="1076"/>
          <ac:picMkLst>
            <pc:docMk/>
            <pc:sldMk cId="2271432344" sldId="393"/>
            <ac:picMk id="33" creationId="{F4F0A216-7492-AFE1-5436-1BF123DA3744}"/>
          </ac:picMkLst>
        </pc:picChg>
        <pc:picChg chg="add mod">
          <ac:chgData name="Aragón Daud Agustina" userId="bd0dd525-78a6-47d4-8212-25afa468e507" providerId="ADAL" clId="{1E472567-1364-E94F-BB4F-234137311E39}" dt="2025-03-24T08:33:35.013" v="253" actId="1076"/>
          <ac:picMkLst>
            <pc:docMk/>
            <pc:sldMk cId="2271432344" sldId="393"/>
            <ac:picMk id="34" creationId="{BEFBD520-A780-7255-5D2D-B33C200D6B43}"/>
          </ac:picMkLst>
        </pc:picChg>
        <pc:picChg chg="mod">
          <ac:chgData name="Aragón Daud Agustina" userId="bd0dd525-78a6-47d4-8212-25afa468e507" providerId="ADAL" clId="{1E472567-1364-E94F-BB4F-234137311E39}" dt="2025-03-24T08:34:20.877" v="259" actId="1076"/>
          <ac:picMkLst>
            <pc:docMk/>
            <pc:sldMk cId="2271432344" sldId="393"/>
            <ac:picMk id="37" creationId="{E50BBFBE-4A37-20C5-E714-BD9B73B3DA37}"/>
          </ac:picMkLst>
        </pc:picChg>
        <pc:picChg chg="mod">
          <ac:chgData name="Aragón Daud Agustina" userId="bd0dd525-78a6-47d4-8212-25afa468e507" providerId="ADAL" clId="{1E472567-1364-E94F-BB4F-234137311E39}" dt="2025-03-24T08:34:20.877" v="259" actId="1076"/>
          <ac:picMkLst>
            <pc:docMk/>
            <pc:sldMk cId="2271432344" sldId="393"/>
            <ac:picMk id="38" creationId="{51BDD85A-957B-F6C2-B3BD-3C66349C1A99}"/>
          </ac:picMkLst>
        </pc:picChg>
        <pc:cxnChg chg="del">
          <ac:chgData name="Aragón Daud Agustina" userId="bd0dd525-78a6-47d4-8212-25afa468e507" providerId="ADAL" clId="{1E472567-1364-E94F-BB4F-234137311E39}" dt="2025-03-24T08:31:45.214" v="201" actId="478"/>
          <ac:cxnSpMkLst>
            <pc:docMk/>
            <pc:sldMk cId="2271432344" sldId="393"/>
            <ac:cxnSpMk id="28" creationId="{AB2FA656-9A95-7038-E2B0-9005C78BB79D}"/>
          </ac:cxnSpMkLst>
        </pc:cxnChg>
        <pc:cxnChg chg="del">
          <ac:chgData name="Aragón Daud Agustina" userId="bd0dd525-78a6-47d4-8212-25afa468e507" providerId="ADAL" clId="{1E472567-1364-E94F-BB4F-234137311E39}" dt="2025-03-24T08:31:46.276" v="202" actId="478"/>
          <ac:cxnSpMkLst>
            <pc:docMk/>
            <pc:sldMk cId="2271432344" sldId="393"/>
            <ac:cxnSpMk id="29" creationId="{78FDD1C0-2862-5288-0432-9A94536CDCC3}"/>
          </ac:cxnSpMkLst>
        </pc:cxnChg>
      </pc:sldChg>
      <pc:sldChg chg="delSp modSp add mod delAnim">
        <pc:chgData name="Aragón Daud Agustina" userId="bd0dd525-78a6-47d4-8212-25afa468e507" providerId="ADAL" clId="{1E472567-1364-E94F-BB4F-234137311E39}" dt="2025-03-24T08:36:27.204" v="300" actId="1076"/>
        <pc:sldMkLst>
          <pc:docMk/>
          <pc:sldMk cId="260995480" sldId="394"/>
        </pc:sldMkLst>
        <pc:spChg chg="del">
          <ac:chgData name="Aragón Daud Agustina" userId="bd0dd525-78a6-47d4-8212-25afa468e507" providerId="ADAL" clId="{1E472567-1364-E94F-BB4F-234137311E39}" dt="2025-03-24T08:36:19.280" v="296" actId="478"/>
          <ac:spMkLst>
            <pc:docMk/>
            <pc:sldMk cId="260995480" sldId="394"/>
            <ac:spMk id="32" creationId="{0D42EB35-DECE-0CF6-E0E3-E7B2040E1668}"/>
          </ac:spMkLst>
        </pc:spChg>
        <pc:spChg chg="mod">
          <ac:chgData name="Aragón Daud Agustina" userId="bd0dd525-78a6-47d4-8212-25afa468e507" providerId="ADAL" clId="{1E472567-1364-E94F-BB4F-234137311E39}" dt="2025-03-24T08:36:27.204" v="300" actId="1076"/>
          <ac:spMkLst>
            <pc:docMk/>
            <pc:sldMk cId="260995480" sldId="394"/>
            <ac:spMk id="39" creationId="{8290B27B-A053-7E0D-9284-DA01A943C868}"/>
          </ac:spMkLst>
        </pc:spChg>
        <pc:spChg chg="mod">
          <ac:chgData name="Aragón Daud Agustina" userId="bd0dd525-78a6-47d4-8212-25afa468e507" providerId="ADAL" clId="{1E472567-1364-E94F-BB4F-234137311E39}" dt="2025-03-24T08:36:27.204" v="300" actId="1076"/>
          <ac:spMkLst>
            <pc:docMk/>
            <pc:sldMk cId="260995480" sldId="394"/>
            <ac:spMk id="40" creationId="{E510871B-3888-7797-CE9A-A9E99E5EB7A1}"/>
          </ac:spMkLst>
        </pc:spChg>
        <pc:spChg chg="mod">
          <ac:chgData name="Aragón Daud Agustina" userId="bd0dd525-78a6-47d4-8212-25afa468e507" providerId="ADAL" clId="{1E472567-1364-E94F-BB4F-234137311E39}" dt="2025-03-24T08:36:27.204" v="300" actId="1076"/>
          <ac:spMkLst>
            <pc:docMk/>
            <pc:sldMk cId="260995480" sldId="394"/>
            <ac:spMk id="41" creationId="{D3714E30-B731-1F66-0F3B-97CACD4AD7DF}"/>
          </ac:spMkLst>
        </pc:spChg>
        <pc:spChg chg="mod">
          <ac:chgData name="Aragón Daud Agustina" userId="bd0dd525-78a6-47d4-8212-25afa468e507" providerId="ADAL" clId="{1E472567-1364-E94F-BB4F-234137311E39}" dt="2025-03-24T08:36:27.204" v="300" actId="1076"/>
          <ac:spMkLst>
            <pc:docMk/>
            <pc:sldMk cId="260995480" sldId="394"/>
            <ac:spMk id="42" creationId="{38F84290-CBE2-B5C5-5637-CF80DD5A4B59}"/>
          </ac:spMkLst>
        </pc:spChg>
        <pc:grpChg chg="del">
          <ac:chgData name="Aragón Daud Agustina" userId="bd0dd525-78a6-47d4-8212-25afa468e507" providerId="ADAL" clId="{1E472567-1364-E94F-BB4F-234137311E39}" dt="2025-03-24T08:36:20.644" v="297" actId="478"/>
          <ac:grpSpMkLst>
            <pc:docMk/>
            <pc:sldMk cId="260995480" sldId="394"/>
            <ac:grpSpMk id="24" creationId="{B457417C-1595-A601-D741-AC97DEE9DD34}"/>
          </ac:grpSpMkLst>
        </pc:grpChg>
        <pc:grpChg chg="mod">
          <ac:chgData name="Aragón Daud Agustina" userId="bd0dd525-78a6-47d4-8212-25afa468e507" providerId="ADAL" clId="{1E472567-1364-E94F-BB4F-234137311E39}" dt="2025-03-24T08:36:27.204" v="300" actId="1076"/>
          <ac:grpSpMkLst>
            <pc:docMk/>
            <pc:sldMk cId="260995480" sldId="394"/>
            <ac:grpSpMk id="35" creationId="{115A8F70-B2B9-4B96-A4BF-2D1BA841DEC7}"/>
          </ac:grpSpMkLst>
        </pc:grpChg>
        <pc:grpChg chg="mod">
          <ac:chgData name="Aragón Daud Agustina" userId="bd0dd525-78a6-47d4-8212-25afa468e507" providerId="ADAL" clId="{1E472567-1364-E94F-BB4F-234137311E39}" dt="2025-03-24T08:36:27.204" v="300" actId="1076"/>
          <ac:grpSpMkLst>
            <pc:docMk/>
            <pc:sldMk cId="260995480" sldId="394"/>
            <ac:grpSpMk id="36" creationId="{84077ADD-4054-0612-3995-6ECE9A0D20BE}"/>
          </ac:grpSpMkLst>
        </pc:grpChg>
        <pc:picChg chg="del">
          <ac:chgData name="Aragón Daud Agustina" userId="bd0dd525-78a6-47d4-8212-25afa468e507" providerId="ADAL" clId="{1E472567-1364-E94F-BB4F-234137311E39}" dt="2025-03-24T08:36:22.346" v="299" actId="478"/>
          <ac:picMkLst>
            <pc:docMk/>
            <pc:sldMk cId="260995480" sldId="394"/>
            <ac:picMk id="33" creationId="{99005066-F37C-A969-D672-A3ADBC61D2D6}"/>
          </ac:picMkLst>
        </pc:picChg>
        <pc:picChg chg="del">
          <ac:chgData name="Aragón Daud Agustina" userId="bd0dd525-78a6-47d4-8212-25afa468e507" providerId="ADAL" clId="{1E472567-1364-E94F-BB4F-234137311E39}" dt="2025-03-24T08:36:21.553" v="298" actId="478"/>
          <ac:picMkLst>
            <pc:docMk/>
            <pc:sldMk cId="260995480" sldId="394"/>
            <ac:picMk id="34" creationId="{3F4AE441-ECAE-D2A4-EEF3-E7EF1161782B}"/>
          </ac:picMkLst>
        </pc:picChg>
        <pc:picChg chg="mod">
          <ac:chgData name="Aragón Daud Agustina" userId="bd0dd525-78a6-47d4-8212-25afa468e507" providerId="ADAL" clId="{1E472567-1364-E94F-BB4F-234137311E39}" dt="2025-03-24T08:36:27.204" v="300" actId="1076"/>
          <ac:picMkLst>
            <pc:docMk/>
            <pc:sldMk cId="260995480" sldId="394"/>
            <ac:picMk id="37" creationId="{B45AAA88-0F45-B3F2-6830-6F90DF3B343C}"/>
          </ac:picMkLst>
        </pc:picChg>
        <pc:picChg chg="mod">
          <ac:chgData name="Aragón Daud Agustina" userId="bd0dd525-78a6-47d4-8212-25afa468e507" providerId="ADAL" clId="{1E472567-1364-E94F-BB4F-234137311E39}" dt="2025-03-24T08:36:27.204" v="300" actId="1076"/>
          <ac:picMkLst>
            <pc:docMk/>
            <pc:sldMk cId="260995480" sldId="394"/>
            <ac:picMk id="38" creationId="{D4A714FB-14A1-631E-E0DA-880DC3458295}"/>
          </ac:picMkLst>
        </pc:picChg>
      </pc:sldChg>
      <pc:sldChg chg="delSp modSp add mod delAnim modAnim modNotesTx">
        <pc:chgData name="Aragón Daud Agustina" userId="bd0dd525-78a6-47d4-8212-25afa468e507" providerId="ADAL" clId="{1E472567-1364-E94F-BB4F-234137311E39}" dt="2025-03-24T08:39:06.972" v="707" actId="5793"/>
        <pc:sldMkLst>
          <pc:docMk/>
          <pc:sldMk cId="1314415383" sldId="395"/>
        </pc:sldMkLst>
        <pc:spChg chg="del">
          <ac:chgData name="Aragón Daud Agustina" userId="bd0dd525-78a6-47d4-8212-25afa468e507" providerId="ADAL" clId="{1E472567-1364-E94F-BB4F-234137311E39}" dt="2025-03-24T08:36:30.782" v="301" actId="478"/>
          <ac:spMkLst>
            <pc:docMk/>
            <pc:sldMk cId="1314415383" sldId="395"/>
            <ac:spMk id="32" creationId="{D79672D2-7A94-97FD-DD54-2C4CE7957316}"/>
          </ac:spMkLst>
        </pc:spChg>
        <pc:spChg chg="del">
          <ac:chgData name="Aragón Daud Agustina" userId="bd0dd525-78a6-47d4-8212-25afa468e507" providerId="ADAL" clId="{1E472567-1364-E94F-BB4F-234137311E39}" dt="2025-03-24T08:36:38.645" v="315" actId="478"/>
          <ac:spMkLst>
            <pc:docMk/>
            <pc:sldMk cId="1314415383" sldId="395"/>
            <ac:spMk id="40" creationId="{AA1833B6-7A08-D7D3-08B2-E6056BFB6B77}"/>
          </ac:spMkLst>
        </pc:spChg>
        <pc:spChg chg="del">
          <ac:chgData name="Aragón Daud Agustina" userId="bd0dd525-78a6-47d4-8212-25afa468e507" providerId="ADAL" clId="{1E472567-1364-E94F-BB4F-234137311E39}" dt="2025-03-24T08:36:39.308" v="316" actId="478"/>
          <ac:spMkLst>
            <pc:docMk/>
            <pc:sldMk cId="1314415383" sldId="395"/>
            <ac:spMk id="41" creationId="{778EF806-C0B7-6C57-80EB-164C87E9C337}"/>
          </ac:spMkLst>
        </pc:spChg>
        <pc:spChg chg="mod">
          <ac:chgData name="Aragón Daud Agustina" userId="bd0dd525-78a6-47d4-8212-25afa468e507" providerId="ADAL" clId="{1E472567-1364-E94F-BB4F-234137311E39}" dt="2025-03-24T08:36:36.188" v="312" actId="20577"/>
          <ac:spMkLst>
            <pc:docMk/>
            <pc:sldMk cId="1314415383" sldId="395"/>
            <ac:spMk id="42" creationId="{A488BA38-F6E6-DC0D-A0B3-905B1F276AA8}"/>
          </ac:spMkLst>
        </pc:spChg>
        <pc:grpChg chg="del">
          <ac:chgData name="Aragón Daud Agustina" userId="bd0dd525-78a6-47d4-8212-25afa468e507" providerId="ADAL" clId="{1E472567-1364-E94F-BB4F-234137311E39}" dt="2025-03-24T08:36:37.584" v="313" actId="478"/>
          <ac:grpSpMkLst>
            <pc:docMk/>
            <pc:sldMk cId="1314415383" sldId="395"/>
            <ac:grpSpMk id="24" creationId="{D04C1D5A-EBA2-C52A-297F-0AB2053C0575}"/>
          </ac:grpSpMkLst>
        </pc:grpChg>
        <pc:grpChg chg="del">
          <ac:chgData name="Aragón Daud Agustina" userId="bd0dd525-78a6-47d4-8212-25afa468e507" providerId="ADAL" clId="{1E472567-1364-E94F-BB4F-234137311E39}" dt="2025-03-24T08:36:37.957" v="314" actId="478"/>
          <ac:grpSpMkLst>
            <pc:docMk/>
            <pc:sldMk cId="1314415383" sldId="395"/>
            <ac:grpSpMk id="35" creationId="{E5763CD1-4DCF-12EB-1B6F-F1C5B10BE555}"/>
          </ac:grpSpMkLst>
        </pc:grpChg>
        <pc:picChg chg="del">
          <ac:chgData name="Aragón Daud Agustina" userId="bd0dd525-78a6-47d4-8212-25afa468e507" providerId="ADAL" clId="{1E472567-1364-E94F-BB4F-234137311E39}" dt="2025-03-24T08:36:39.774" v="317" actId="478"/>
          <ac:picMkLst>
            <pc:docMk/>
            <pc:sldMk cId="1314415383" sldId="395"/>
            <ac:picMk id="33" creationId="{EC0B2270-6B3B-1F39-AAAA-11B39E35854E}"/>
          </ac:picMkLst>
        </pc:picChg>
        <pc:picChg chg="del">
          <ac:chgData name="Aragón Daud Agustina" userId="bd0dd525-78a6-47d4-8212-25afa468e507" providerId="ADAL" clId="{1E472567-1364-E94F-BB4F-234137311E39}" dt="2025-03-24T08:36:40.158" v="318" actId="478"/>
          <ac:picMkLst>
            <pc:docMk/>
            <pc:sldMk cId="1314415383" sldId="395"/>
            <ac:picMk id="34" creationId="{9E0545D1-8C4E-7B59-0C38-0C07AFFC84E8}"/>
          </ac:picMkLst>
        </pc:picChg>
      </pc:sldChg>
      <pc:sldChg chg="delSp modSp add mod">
        <pc:chgData name="Aragón Daud Agustina" userId="bd0dd525-78a6-47d4-8212-25afa468e507" providerId="ADAL" clId="{1E472567-1364-E94F-BB4F-234137311E39}" dt="2025-03-24T08:38:17.948" v="543" actId="20577"/>
        <pc:sldMkLst>
          <pc:docMk/>
          <pc:sldMk cId="56553232" sldId="396"/>
        </pc:sldMkLst>
        <pc:spChg chg="mod">
          <ac:chgData name="Aragón Daud Agustina" userId="bd0dd525-78a6-47d4-8212-25afa468e507" providerId="ADAL" clId="{1E472567-1364-E94F-BB4F-234137311E39}" dt="2025-03-24T08:37:31.755" v="472" actId="14100"/>
          <ac:spMkLst>
            <pc:docMk/>
            <pc:sldMk cId="56553232" sldId="396"/>
            <ac:spMk id="13" creationId="{90F89AF0-7CF1-E706-867B-253A917B1C46}"/>
          </ac:spMkLst>
        </pc:spChg>
        <pc:spChg chg="mod">
          <ac:chgData name="Aragón Daud Agustina" userId="bd0dd525-78a6-47d4-8212-25afa468e507" providerId="ADAL" clId="{1E472567-1364-E94F-BB4F-234137311E39}" dt="2025-03-24T08:37:54.600" v="524" actId="20577"/>
          <ac:spMkLst>
            <pc:docMk/>
            <pc:sldMk cId="56553232" sldId="396"/>
            <ac:spMk id="22" creationId="{905D9243-DE1F-8A85-C634-53A0C929813C}"/>
          </ac:spMkLst>
        </pc:spChg>
        <pc:spChg chg="mod">
          <ac:chgData name="Aragón Daud Agustina" userId="bd0dd525-78a6-47d4-8212-25afa468e507" providerId="ADAL" clId="{1E472567-1364-E94F-BB4F-234137311E39}" dt="2025-03-24T08:38:17.948" v="543" actId="20577"/>
          <ac:spMkLst>
            <pc:docMk/>
            <pc:sldMk cId="56553232" sldId="396"/>
            <ac:spMk id="23" creationId="{17D35310-3D09-CBD1-5118-222B4EAA9950}"/>
          </ac:spMkLst>
        </pc:spChg>
        <pc:spChg chg="del mod">
          <ac:chgData name="Aragón Daud Agustina" userId="bd0dd525-78a6-47d4-8212-25afa468e507" providerId="ADAL" clId="{1E472567-1364-E94F-BB4F-234137311E39}" dt="2025-03-24T08:38:10.130" v="526" actId="478"/>
          <ac:spMkLst>
            <pc:docMk/>
            <pc:sldMk cId="56553232" sldId="396"/>
            <ac:spMk id="42" creationId="{012B6138-982E-EAD2-8C2E-E7C7CF9B9071}"/>
          </ac:spMkLst>
        </pc:spChg>
      </pc:sldChg>
      <pc:sldChg chg="modSp add mod">
        <pc:chgData name="Aragón Daud Agustina" userId="bd0dd525-78a6-47d4-8212-25afa468e507" providerId="ADAL" clId="{1E472567-1364-E94F-BB4F-234137311E39}" dt="2025-03-24T08:38:29.936" v="562" actId="20577"/>
        <pc:sldMkLst>
          <pc:docMk/>
          <pc:sldMk cId="1596658835" sldId="397"/>
        </pc:sldMkLst>
        <pc:spChg chg="mod">
          <ac:chgData name="Aragón Daud Agustina" userId="bd0dd525-78a6-47d4-8212-25afa468e507" providerId="ADAL" clId="{1E472567-1364-E94F-BB4F-234137311E39}" dt="2025-03-24T08:38:29.936" v="562" actId="20577"/>
          <ac:spMkLst>
            <pc:docMk/>
            <pc:sldMk cId="1596658835" sldId="397"/>
            <ac:spMk id="42" creationId="{497B6A91-483B-04C6-7D74-A8FDC0C65505}"/>
          </ac:spMkLst>
        </pc:spChg>
      </pc:sldChg>
    </pc:docChg>
  </pc:docChgLst>
  <pc:docChgLst>
    <pc:chgData name="Aragón Daud Agustina" userId="bd0dd525-78a6-47d4-8212-25afa468e507" providerId="ADAL" clId="{159479D2-E615-824A-AA5D-AE1BECF34FC7}"/>
    <pc:docChg chg="undo custSel addSld delSld modSld sldOrd">
      <pc:chgData name="Aragón Daud Agustina" userId="bd0dd525-78a6-47d4-8212-25afa468e507" providerId="ADAL" clId="{159479D2-E615-824A-AA5D-AE1BECF34FC7}" dt="2025-03-25T18:52:34.497" v="4805" actId="20577"/>
      <pc:docMkLst>
        <pc:docMk/>
      </pc:docMkLst>
      <pc:sldChg chg="modSp mod modNotesTx">
        <pc:chgData name="Aragón Daud Agustina" userId="bd0dd525-78a6-47d4-8212-25afa468e507" providerId="ADAL" clId="{159479D2-E615-824A-AA5D-AE1BECF34FC7}" dt="2025-03-25T18:52:34.497" v="4805" actId="20577"/>
        <pc:sldMkLst>
          <pc:docMk/>
          <pc:sldMk cId="0" sldId="256"/>
        </pc:sldMkLst>
        <pc:spChg chg="mod">
          <ac:chgData name="Aragón Daud Agustina" userId="bd0dd525-78a6-47d4-8212-25afa468e507" providerId="ADAL" clId="{159479D2-E615-824A-AA5D-AE1BECF34FC7}" dt="2025-03-25T08:31:07.835" v="4681" actId="1036"/>
          <ac:spMkLst>
            <pc:docMk/>
            <pc:sldMk cId="0" sldId="256"/>
            <ac:spMk id="3" creationId="{9B3C6757-ABEB-C2A3-8E67-9C8C63EAEFF3}"/>
          </ac:spMkLst>
        </pc:spChg>
        <pc:spChg chg="mod">
          <ac:chgData name="Aragón Daud Agustina" userId="bd0dd525-78a6-47d4-8212-25afa468e507" providerId="ADAL" clId="{159479D2-E615-824A-AA5D-AE1BECF34FC7}" dt="2025-03-25T17:18:18.691" v="4791" actId="404"/>
          <ac:spMkLst>
            <pc:docMk/>
            <pc:sldMk cId="0" sldId="256"/>
            <ac:spMk id="205" creationId="{00000000-0000-0000-0000-000000000000}"/>
          </ac:spMkLst>
        </pc:spChg>
        <pc:spChg chg="mod">
          <ac:chgData name="Aragón Daud Agustina" userId="bd0dd525-78a6-47d4-8212-25afa468e507" providerId="ADAL" clId="{159479D2-E615-824A-AA5D-AE1BECF34FC7}" dt="2025-03-24T21:19:42.573" v="4254" actId="20577"/>
          <ac:spMkLst>
            <pc:docMk/>
            <pc:sldMk cId="0" sldId="256"/>
            <ac:spMk id="206" creationId="{00000000-0000-0000-0000-000000000000}"/>
          </ac:spMkLst>
        </pc:spChg>
      </pc:sldChg>
      <pc:sldChg chg="add del">
        <pc:chgData name="Aragón Daud Agustina" userId="bd0dd525-78a6-47d4-8212-25afa468e507" providerId="ADAL" clId="{159479D2-E615-824A-AA5D-AE1BECF34FC7}" dt="2025-03-25T17:18:05.302" v="4767" actId="2696"/>
        <pc:sldMkLst>
          <pc:docMk/>
          <pc:sldMk cId="0" sldId="263"/>
        </pc:sldMkLst>
      </pc:sldChg>
      <pc:sldChg chg="del">
        <pc:chgData name="Aragón Daud Agustina" userId="bd0dd525-78a6-47d4-8212-25afa468e507" providerId="ADAL" clId="{159479D2-E615-824A-AA5D-AE1BECF34FC7}" dt="2025-03-25T17:18:05.302" v="4767" actId="2696"/>
        <pc:sldMkLst>
          <pc:docMk/>
          <pc:sldMk cId="0" sldId="264"/>
        </pc:sldMkLst>
      </pc:sldChg>
      <pc:sldChg chg="add del">
        <pc:chgData name="Aragón Daud Agustina" userId="bd0dd525-78a6-47d4-8212-25afa468e507" providerId="ADAL" clId="{159479D2-E615-824A-AA5D-AE1BECF34FC7}" dt="2025-03-25T17:18:05.302" v="4767" actId="2696"/>
        <pc:sldMkLst>
          <pc:docMk/>
          <pc:sldMk cId="0" sldId="265"/>
        </pc:sldMkLst>
      </pc:sldChg>
      <pc:sldChg chg="add del">
        <pc:chgData name="Aragón Daud Agustina" userId="bd0dd525-78a6-47d4-8212-25afa468e507" providerId="ADAL" clId="{159479D2-E615-824A-AA5D-AE1BECF34FC7}" dt="2025-03-25T17:18:05.302" v="4767" actId="2696"/>
        <pc:sldMkLst>
          <pc:docMk/>
          <pc:sldMk cId="0" sldId="266"/>
        </pc:sldMkLst>
      </pc:sldChg>
      <pc:sldChg chg="del">
        <pc:chgData name="Aragón Daud Agustina" userId="bd0dd525-78a6-47d4-8212-25afa468e507" providerId="ADAL" clId="{159479D2-E615-824A-AA5D-AE1BECF34FC7}" dt="2025-03-25T17:18:05.302" v="4767" actId="2696"/>
        <pc:sldMkLst>
          <pc:docMk/>
          <pc:sldMk cId="0" sldId="267"/>
        </pc:sldMkLst>
      </pc:sldChg>
      <pc:sldChg chg="del">
        <pc:chgData name="Aragón Daud Agustina" userId="bd0dd525-78a6-47d4-8212-25afa468e507" providerId="ADAL" clId="{159479D2-E615-824A-AA5D-AE1BECF34FC7}" dt="2025-03-25T07:24:41.027" v="4506" actId="2696"/>
        <pc:sldMkLst>
          <pc:docMk/>
          <pc:sldMk cId="0" sldId="268"/>
        </pc:sldMkLst>
      </pc:sldChg>
      <pc:sldChg chg="del ord">
        <pc:chgData name="Aragón Daud Agustina" userId="bd0dd525-78a6-47d4-8212-25afa468e507" providerId="ADAL" clId="{159479D2-E615-824A-AA5D-AE1BECF34FC7}" dt="2025-03-24T09:42:09.773" v="1361" actId="2696"/>
        <pc:sldMkLst>
          <pc:docMk/>
          <pc:sldMk cId="0" sldId="269"/>
        </pc:sldMkLst>
      </pc:sldChg>
      <pc:sldChg chg="ord modNotesTx">
        <pc:chgData name="Aragón Daud Agustina" userId="bd0dd525-78a6-47d4-8212-25afa468e507" providerId="ADAL" clId="{159479D2-E615-824A-AA5D-AE1BECF34FC7}" dt="2025-03-25T18:51:53.134" v="4792" actId="20577"/>
        <pc:sldMkLst>
          <pc:docMk/>
          <pc:sldMk cId="0" sldId="270"/>
        </pc:sldMkLst>
      </pc:sldChg>
      <pc:sldChg chg="addSp modSp add del modTransition">
        <pc:chgData name="Aragón Daud Agustina" userId="bd0dd525-78a6-47d4-8212-25afa468e507" providerId="ADAL" clId="{159479D2-E615-824A-AA5D-AE1BECF34FC7}" dt="2025-03-24T09:44:24.234" v="1392" actId="2696"/>
        <pc:sldMkLst>
          <pc:docMk/>
          <pc:sldMk cId="2762162715" sldId="357"/>
        </pc:sldMkLst>
        <pc:spChg chg="add mod">
          <ac:chgData name="Aragón Daud Agustina" userId="bd0dd525-78a6-47d4-8212-25afa468e507" providerId="ADAL" clId="{159479D2-E615-824A-AA5D-AE1BECF34FC7}" dt="2025-03-24T09:42:37.410" v="1369"/>
          <ac:spMkLst>
            <pc:docMk/>
            <pc:sldMk cId="2762162715" sldId="357"/>
            <ac:spMk id="10" creationId="{0907437A-BEED-263F-0491-9F894CA3BF14}"/>
          </ac:spMkLst>
        </pc:spChg>
      </pc:sldChg>
      <pc:sldChg chg="modSp mod modAnim modNotesTx">
        <pc:chgData name="Aragón Daud Agustina" userId="bd0dd525-78a6-47d4-8212-25afa468e507" providerId="ADAL" clId="{159479D2-E615-824A-AA5D-AE1BECF34FC7}" dt="2025-03-25T18:52:31.486" v="4804" actId="20577"/>
        <pc:sldMkLst>
          <pc:docMk/>
          <pc:sldMk cId="3271664788" sldId="389"/>
        </pc:sldMkLst>
        <pc:spChg chg="mod">
          <ac:chgData name="Aragón Daud Agustina" userId="bd0dd525-78a6-47d4-8212-25afa468e507" providerId="ADAL" clId="{159479D2-E615-824A-AA5D-AE1BECF34FC7}" dt="2025-03-24T09:53:41.971" v="1576" actId="20577"/>
          <ac:spMkLst>
            <pc:docMk/>
            <pc:sldMk cId="3271664788" sldId="389"/>
            <ac:spMk id="4" creationId="{43A99EDA-4D83-C1C9-FE98-9294234A0256}"/>
          </ac:spMkLst>
        </pc:spChg>
      </pc:sldChg>
      <pc:sldChg chg="addSp delSp modSp del mod modAnim">
        <pc:chgData name="Aragón Daud Agustina" userId="bd0dd525-78a6-47d4-8212-25afa468e507" providerId="ADAL" clId="{159479D2-E615-824A-AA5D-AE1BECF34FC7}" dt="2025-03-24T17:43:05.343" v="2633" actId="2696"/>
        <pc:sldMkLst>
          <pc:docMk/>
          <pc:sldMk cId="527921419" sldId="390"/>
        </pc:sldMkLst>
        <pc:spChg chg="add del mod">
          <ac:chgData name="Aragón Daud Agustina" userId="bd0dd525-78a6-47d4-8212-25afa468e507" providerId="ADAL" clId="{159479D2-E615-824A-AA5D-AE1BECF34FC7}" dt="2025-03-24T16:19:01.047" v="2557" actId="478"/>
          <ac:spMkLst>
            <pc:docMk/>
            <pc:sldMk cId="527921419" sldId="390"/>
            <ac:spMk id="3" creationId="{C3E9B632-3861-1C79-2A41-9EAED6E12DEF}"/>
          </ac:spMkLst>
        </pc:spChg>
        <pc:spChg chg="mod">
          <ac:chgData name="Aragón Daud Agustina" userId="bd0dd525-78a6-47d4-8212-25afa468e507" providerId="ADAL" clId="{159479D2-E615-824A-AA5D-AE1BECF34FC7}" dt="2025-03-24T09:53:37.660" v="1573" actId="20577"/>
          <ac:spMkLst>
            <pc:docMk/>
            <pc:sldMk cId="527921419" sldId="390"/>
            <ac:spMk id="4" creationId="{43A99EDA-4D83-C1C9-FE98-9294234A0256}"/>
          </ac:spMkLst>
        </pc:spChg>
        <pc:spChg chg="add mod">
          <ac:chgData name="Aragón Daud Agustina" userId="bd0dd525-78a6-47d4-8212-25afa468e507" providerId="ADAL" clId="{159479D2-E615-824A-AA5D-AE1BECF34FC7}" dt="2025-03-24T16:20:14.080" v="2583" actId="20577"/>
          <ac:spMkLst>
            <pc:docMk/>
            <pc:sldMk cId="527921419" sldId="390"/>
            <ac:spMk id="5" creationId="{5F51EDC9-239F-8BD8-7608-15103C543F4B}"/>
          </ac:spMkLst>
        </pc:spChg>
        <pc:spChg chg="mod">
          <ac:chgData name="Aragón Daud Agustina" userId="bd0dd525-78a6-47d4-8212-25afa468e507" providerId="ADAL" clId="{159479D2-E615-824A-AA5D-AE1BECF34FC7}" dt="2025-03-24T16:19:16.974" v="2564" actId="1076"/>
          <ac:spMkLst>
            <pc:docMk/>
            <pc:sldMk cId="527921419" sldId="390"/>
            <ac:spMk id="6" creationId="{FC446B13-F9D7-6A19-CD8A-D84C64B2507E}"/>
          </ac:spMkLst>
        </pc:spChg>
        <pc:spChg chg="add mod">
          <ac:chgData name="Aragón Daud Agustina" userId="bd0dd525-78a6-47d4-8212-25afa468e507" providerId="ADAL" clId="{159479D2-E615-824A-AA5D-AE1BECF34FC7}" dt="2025-03-24T16:19:47.305" v="2574" actId="1076"/>
          <ac:spMkLst>
            <pc:docMk/>
            <pc:sldMk cId="527921419" sldId="390"/>
            <ac:spMk id="7" creationId="{92D2FA48-3C4F-ABB4-CC84-962AC558B1AF}"/>
          </ac:spMkLst>
        </pc:spChg>
        <pc:picChg chg="add del mod">
          <ac:chgData name="Aragón Daud Agustina" userId="bd0dd525-78a6-47d4-8212-25afa468e507" providerId="ADAL" clId="{159479D2-E615-824A-AA5D-AE1BECF34FC7}" dt="2025-03-24T16:19:16.974" v="2564" actId="1076"/>
          <ac:picMkLst>
            <pc:docMk/>
            <pc:sldMk cId="527921419" sldId="390"/>
            <ac:picMk id="18" creationId="{E459A159-9665-52CA-3537-2C14C367DCF3}"/>
          </ac:picMkLst>
        </pc:picChg>
        <pc:cxnChg chg="del">
          <ac:chgData name="Aragón Daud Agustina" userId="bd0dd525-78a6-47d4-8212-25afa468e507" providerId="ADAL" clId="{159479D2-E615-824A-AA5D-AE1BECF34FC7}" dt="2025-03-24T16:19:12.051" v="2563" actId="478"/>
          <ac:cxnSpMkLst>
            <pc:docMk/>
            <pc:sldMk cId="527921419" sldId="390"/>
            <ac:cxnSpMk id="12" creationId="{7A0A3DF0-A32E-7871-8338-01202C246432}"/>
          </ac:cxnSpMkLst>
        </pc:cxnChg>
        <pc:cxnChg chg="del">
          <ac:chgData name="Aragón Daud Agustina" userId="bd0dd525-78a6-47d4-8212-25afa468e507" providerId="ADAL" clId="{159479D2-E615-824A-AA5D-AE1BECF34FC7}" dt="2025-03-24T16:19:04.953" v="2560" actId="478"/>
          <ac:cxnSpMkLst>
            <pc:docMk/>
            <pc:sldMk cId="527921419" sldId="390"/>
            <ac:cxnSpMk id="13" creationId="{DE10A540-82CD-D1FC-2E59-A49645DB02DF}"/>
          </ac:cxnSpMkLst>
        </pc:cxnChg>
        <pc:cxnChg chg="del">
          <ac:chgData name="Aragón Daud Agustina" userId="bd0dd525-78a6-47d4-8212-25afa468e507" providerId="ADAL" clId="{159479D2-E615-824A-AA5D-AE1BECF34FC7}" dt="2025-03-24T16:19:02.540" v="2558" actId="478"/>
          <ac:cxnSpMkLst>
            <pc:docMk/>
            <pc:sldMk cId="527921419" sldId="390"/>
            <ac:cxnSpMk id="14" creationId="{96C7C7C2-003E-0904-398B-E7C968686291}"/>
          </ac:cxnSpMkLst>
        </pc:cxnChg>
        <pc:cxnChg chg="del">
          <ac:chgData name="Aragón Daud Agustina" userId="bd0dd525-78a6-47d4-8212-25afa468e507" providerId="ADAL" clId="{159479D2-E615-824A-AA5D-AE1BECF34FC7}" dt="2025-03-24T16:19:04.297" v="2559" actId="478"/>
          <ac:cxnSpMkLst>
            <pc:docMk/>
            <pc:sldMk cId="527921419" sldId="390"/>
            <ac:cxnSpMk id="15" creationId="{5B836D62-72D6-0131-ACE7-E1B74504CFE4}"/>
          </ac:cxnSpMkLst>
        </pc:cxnChg>
      </pc:sldChg>
      <pc:sldChg chg="addSp delSp modSp mod delAnim modAnim modNotesTx">
        <pc:chgData name="Aragón Daud Agustina" userId="bd0dd525-78a6-47d4-8212-25afa468e507" providerId="ADAL" clId="{159479D2-E615-824A-AA5D-AE1BECF34FC7}" dt="2025-03-25T18:52:24.674" v="4802" actId="20577"/>
        <pc:sldMkLst>
          <pc:docMk/>
          <pc:sldMk cId="2135482367" sldId="391"/>
        </pc:sldMkLst>
        <pc:spChg chg="del mod">
          <ac:chgData name="Aragón Daud Agustina" userId="bd0dd525-78a6-47d4-8212-25afa468e507" providerId="ADAL" clId="{159479D2-E615-824A-AA5D-AE1BECF34FC7}" dt="2025-03-24T17:51:17.539" v="2836" actId="478"/>
          <ac:spMkLst>
            <pc:docMk/>
            <pc:sldMk cId="2135482367" sldId="391"/>
            <ac:spMk id="2" creationId="{DF441924-AEA8-1D7A-145D-2FC961556193}"/>
          </ac:spMkLst>
        </pc:spChg>
        <pc:spChg chg="del mod">
          <ac:chgData name="Aragón Daud Agustina" userId="bd0dd525-78a6-47d4-8212-25afa468e507" providerId="ADAL" clId="{159479D2-E615-824A-AA5D-AE1BECF34FC7}" dt="2025-03-24T17:51:19.109" v="2838" actId="478"/>
          <ac:spMkLst>
            <pc:docMk/>
            <pc:sldMk cId="2135482367" sldId="391"/>
            <ac:spMk id="3" creationId="{BB4E1547-F9BF-A50E-07D8-21959E6CE475}"/>
          </ac:spMkLst>
        </pc:spChg>
        <pc:spChg chg="mod">
          <ac:chgData name="Aragón Daud Agustina" userId="bd0dd525-78a6-47d4-8212-25afa468e507" providerId="ADAL" clId="{159479D2-E615-824A-AA5D-AE1BECF34FC7}" dt="2025-03-24T09:53:50.022" v="1578" actId="20577"/>
          <ac:spMkLst>
            <pc:docMk/>
            <pc:sldMk cId="2135482367" sldId="391"/>
            <ac:spMk id="8" creationId="{7CC47405-FB5B-DC84-641E-797C6FF45F59}"/>
          </ac:spMkLst>
        </pc:spChg>
        <pc:spChg chg="add del mod">
          <ac:chgData name="Aragón Daud Agustina" userId="bd0dd525-78a6-47d4-8212-25afa468e507" providerId="ADAL" clId="{159479D2-E615-824A-AA5D-AE1BECF34FC7}" dt="2025-03-24T17:48:22.058" v="2737" actId="20577"/>
          <ac:spMkLst>
            <pc:docMk/>
            <pc:sldMk cId="2135482367" sldId="391"/>
            <ac:spMk id="10" creationId="{1DDC805D-ED75-F4FB-C974-9E7BD239639B}"/>
          </ac:spMkLst>
        </pc:spChg>
        <pc:spChg chg="mod">
          <ac:chgData name="Aragón Daud Agustina" userId="bd0dd525-78a6-47d4-8212-25afa468e507" providerId="ADAL" clId="{159479D2-E615-824A-AA5D-AE1BECF34FC7}" dt="2025-03-24T17:49:40.096" v="2811" actId="1076"/>
          <ac:spMkLst>
            <pc:docMk/>
            <pc:sldMk cId="2135482367" sldId="391"/>
            <ac:spMk id="20" creationId="{40A1FF32-80F5-AC21-6CD0-240550823E9A}"/>
          </ac:spMkLst>
        </pc:spChg>
        <pc:spChg chg="mod">
          <ac:chgData name="Aragón Daud Agustina" userId="bd0dd525-78a6-47d4-8212-25afa468e507" providerId="ADAL" clId="{159479D2-E615-824A-AA5D-AE1BECF34FC7}" dt="2025-03-24T17:51:37.493" v="2888" actId="1076"/>
          <ac:spMkLst>
            <pc:docMk/>
            <pc:sldMk cId="2135482367" sldId="391"/>
            <ac:spMk id="22" creationId="{91DC6FC3-C09F-F6AA-CF5E-A40A7E97DD0F}"/>
          </ac:spMkLst>
        </pc:spChg>
        <pc:spChg chg="add mod">
          <ac:chgData name="Aragón Daud Agustina" userId="bd0dd525-78a6-47d4-8212-25afa468e507" providerId="ADAL" clId="{159479D2-E615-824A-AA5D-AE1BECF34FC7}" dt="2025-03-24T17:52:16.640" v="2922" actId="1076"/>
          <ac:spMkLst>
            <pc:docMk/>
            <pc:sldMk cId="2135482367" sldId="391"/>
            <ac:spMk id="24" creationId="{B5850903-07E5-0D07-A23E-0D999A8F5F53}"/>
          </ac:spMkLst>
        </pc:spChg>
        <pc:spChg chg="del">
          <ac:chgData name="Aragón Daud Agustina" userId="bd0dd525-78a6-47d4-8212-25afa468e507" providerId="ADAL" clId="{159479D2-E615-824A-AA5D-AE1BECF34FC7}" dt="2025-03-24T17:46:50.900" v="2662" actId="478"/>
          <ac:spMkLst>
            <pc:docMk/>
            <pc:sldMk cId="2135482367" sldId="391"/>
            <ac:spMk id="25" creationId="{DDE355AC-F42E-F8D0-3AF6-49A92BD38C9C}"/>
          </ac:spMkLst>
        </pc:spChg>
        <pc:spChg chg="del mod">
          <ac:chgData name="Aragón Daud Agustina" userId="bd0dd525-78a6-47d4-8212-25afa468e507" providerId="ADAL" clId="{159479D2-E615-824A-AA5D-AE1BECF34FC7}" dt="2025-03-24T17:49:07.557" v="2760" actId="478"/>
          <ac:spMkLst>
            <pc:docMk/>
            <pc:sldMk cId="2135482367" sldId="391"/>
            <ac:spMk id="26" creationId="{5BC4BF9B-9A9E-CF2E-EB2F-F882A39BB869}"/>
          </ac:spMkLst>
        </pc:spChg>
        <pc:spChg chg="add mod">
          <ac:chgData name="Aragón Daud Agustina" userId="bd0dd525-78a6-47d4-8212-25afa468e507" providerId="ADAL" clId="{159479D2-E615-824A-AA5D-AE1BECF34FC7}" dt="2025-03-24T17:51:54.822" v="2911" actId="1076"/>
          <ac:spMkLst>
            <pc:docMk/>
            <pc:sldMk cId="2135482367" sldId="391"/>
            <ac:spMk id="27" creationId="{684D7854-7E5D-EC0C-C1E7-ABBBC0AEDE95}"/>
          </ac:spMkLst>
        </pc:spChg>
        <pc:spChg chg="del mod">
          <ac:chgData name="Aragón Daud Agustina" userId="bd0dd525-78a6-47d4-8212-25afa468e507" providerId="ADAL" clId="{159479D2-E615-824A-AA5D-AE1BECF34FC7}" dt="2025-03-24T17:51:18.522" v="2837" actId="478"/>
          <ac:spMkLst>
            <pc:docMk/>
            <pc:sldMk cId="2135482367" sldId="391"/>
            <ac:spMk id="30" creationId="{4E14E2A8-28EF-9741-9AE7-F71703C7A24E}"/>
          </ac:spMkLst>
        </pc:spChg>
        <pc:grpChg chg="del mod">
          <ac:chgData name="Aragón Daud Agustina" userId="bd0dd525-78a6-47d4-8212-25afa468e507" providerId="ADAL" clId="{159479D2-E615-824A-AA5D-AE1BECF34FC7}" dt="2025-03-24T17:51:13.910" v="2832" actId="478"/>
          <ac:grpSpMkLst>
            <pc:docMk/>
            <pc:sldMk cId="2135482367" sldId="391"/>
            <ac:grpSpMk id="5" creationId="{000CFFC3-5FFA-0F65-AF95-3BC7622A48D4}"/>
          </ac:grpSpMkLst>
        </pc:grpChg>
        <pc:grpChg chg="del">
          <ac:chgData name="Aragón Daud Agustina" userId="bd0dd525-78a6-47d4-8212-25afa468e507" providerId="ADAL" clId="{159479D2-E615-824A-AA5D-AE1BECF34FC7}" dt="2025-03-24T17:46:49.449" v="2661" actId="478"/>
          <ac:grpSpMkLst>
            <pc:docMk/>
            <pc:sldMk cId="2135482367" sldId="391"/>
            <ac:grpSpMk id="6" creationId="{7109FC45-7305-9116-A99D-6AD39818C4BB}"/>
          </ac:grpSpMkLst>
        </pc:grpChg>
        <pc:picChg chg="add mod">
          <ac:chgData name="Aragón Daud Agustina" userId="bd0dd525-78a6-47d4-8212-25afa468e507" providerId="ADAL" clId="{159479D2-E615-824A-AA5D-AE1BECF34FC7}" dt="2025-03-24T17:52:02.622" v="2916" actId="1076"/>
          <ac:picMkLst>
            <pc:docMk/>
            <pc:sldMk cId="2135482367" sldId="391"/>
            <ac:picMk id="23" creationId="{2DB7AF50-F918-9995-6B4A-95E5B39FF2C3}"/>
          </ac:picMkLst>
        </pc:picChg>
        <pc:cxnChg chg="del mod">
          <ac:chgData name="Aragón Daud Agustina" userId="bd0dd525-78a6-47d4-8212-25afa468e507" providerId="ADAL" clId="{159479D2-E615-824A-AA5D-AE1BECF34FC7}" dt="2025-03-24T17:51:15.865" v="2833" actId="478"/>
          <ac:cxnSpMkLst>
            <pc:docMk/>
            <pc:sldMk cId="2135482367" sldId="391"/>
            <ac:cxnSpMk id="28" creationId="{95354A09-C998-61DB-246E-1F09D31159E2}"/>
          </ac:cxnSpMkLst>
        </pc:cxnChg>
        <pc:cxnChg chg="del mod">
          <ac:chgData name="Aragón Daud Agustina" userId="bd0dd525-78a6-47d4-8212-25afa468e507" providerId="ADAL" clId="{159479D2-E615-824A-AA5D-AE1BECF34FC7}" dt="2025-03-24T17:51:16.304" v="2834" actId="478"/>
          <ac:cxnSpMkLst>
            <pc:docMk/>
            <pc:sldMk cId="2135482367" sldId="391"/>
            <ac:cxnSpMk id="29" creationId="{B78087E2-316D-EDDC-EDCC-C4D989F5CB2C}"/>
          </ac:cxnSpMkLst>
        </pc:cxnChg>
      </pc:sldChg>
      <pc:sldChg chg="modSp mod modAnim modNotesTx">
        <pc:chgData name="Aragón Daud Agustina" userId="bd0dd525-78a6-47d4-8212-25afa468e507" providerId="ADAL" clId="{159479D2-E615-824A-AA5D-AE1BECF34FC7}" dt="2025-03-25T18:52:28.114" v="4803" actId="20577"/>
        <pc:sldMkLst>
          <pc:docMk/>
          <pc:sldMk cId="620047445" sldId="392"/>
        </pc:sldMkLst>
        <pc:spChg chg="mod">
          <ac:chgData name="Aragón Daud Agustina" userId="bd0dd525-78a6-47d4-8212-25afa468e507" providerId="ADAL" clId="{159479D2-E615-824A-AA5D-AE1BECF34FC7}" dt="2025-03-24T09:53:46.906" v="1577" actId="20577"/>
          <ac:spMkLst>
            <pc:docMk/>
            <pc:sldMk cId="620047445" sldId="392"/>
            <ac:spMk id="8" creationId="{0E34911E-52F1-E3C7-F4AB-B23060D791DC}"/>
          </ac:spMkLst>
        </pc:spChg>
        <pc:spChg chg="mod">
          <ac:chgData name="Aragón Daud Agustina" userId="bd0dd525-78a6-47d4-8212-25afa468e507" providerId="ADAL" clId="{159479D2-E615-824A-AA5D-AE1BECF34FC7}" dt="2025-03-24T20:29:00.136" v="3269" actId="2710"/>
          <ac:spMkLst>
            <pc:docMk/>
            <pc:sldMk cId="620047445" sldId="392"/>
            <ac:spMk id="24" creationId="{4DC6BCD1-65B8-3B11-0D57-170B5907D453}"/>
          </ac:spMkLst>
        </pc:spChg>
        <pc:spChg chg="mod">
          <ac:chgData name="Aragón Daud Agustina" userId="bd0dd525-78a6-47d4-8212-25afa468e507" providerId="ADAL" clId="{159479D2-E615-824A-AA5D-AE1BECF34FC7}" dt="2025-03-24T20:28:23.450" v="3258" actId="20577"/>
          <ac:spMkLst>
            <pc:docMk/>
            <pc:sldMk cId="620047445" sldId="392"/>
            <ac:spMk id="27" creationId="{4841F1E5-72B7-A13B-6038-D61A1885A216}"/>
          </ac:spMkLst>
        </pc:spChg>
      </pc:sldChg>
      <pc:sldChg chg="addSp delSp modSp del mod ord delAnim modAnim">
        <pc:chgData name="Aragón Daud Agustina" userId="bd0dd525-78a6-47d4-8212-25afa468e507" providerId="ADAL" clId="{159479D2-E615-824A-AA5D-AE1BECF34FC7}" dt="2025-03-24T19:50:33.837" v="3234" actId="2696"/>
        <pc:sldMkLst>
          <pc:docMk/>
          <pc:sldMk cId="2271432344" sldId="393"/>
        </pc:sldMkLst>
        <pc:spChg chg="add del mod">
          <ac:chgData name="Aragón Daud Agustina" userId="bd0dd525-78a6-47d4-8212-25afa468e507" providerId="ADAL" clId="{159479D2-E615-824A-AA5D-AE1BECF34FC7}" dt="2025-03-24T09:29:13.950" v="628" actId="478"/>
          <ac:spMkLst>
            <pc:docMk/>
            <pc:sldMk cId="2271432344" sldId="393"/>
            <ac:spMk id="4" creationId="{94F0A1D5-BDF0-C3F3-D58D-47BFB41A6CD5}"/>
          </ac:spMkLst>
        </pc:spChg>
        <pc:spChg chg="add del mod">
          <ac:chgData name="Aragón Daud Agustina" userId="bd0dd525-78a6-47d4-8212-25afa468e507" providerId="ADAL" clId="{159479D2-E615-824A-AA5D-AE1BECF34FC7}" dt="2025-03-24T09:30:28.030" v="690" actId="478"/>
          <ac:spMkLst>
            <pc:docMk/>
            <pc:sldMk cId="2271432344" sldId="393"/>
            <ac:spMk id="5" creationId="{8AB80EE3-E69E-04EE-AC08-3BBCDD9E4C65}"/>
          </ac:spMkLst>
        </pc:spChg>
        <pc:spChg chg="mod">
          <ac:chgData name="Aragón Daud Agustina" userId="bd0dd525-78a6-47d4-8212-25afa468e507" providerId="ADAL" clId="{159479D2-E615-824A-AA5D-AE1BECF34FC7}" dt="2025-03-24T09:52:33.341" v="1511" actId="20577"/>
          <ac:spMkLst>
            <pc:docMk/>
            <pc:sldMk cId="2271432344" sldId="393"/>
            <ac:spMk id="22" creationId="{E6DCD941-CCDD-3ED6-95C3-6FC95D289969}"/>
          </ac:spMkLst>
        </pc:spChg>
        <pc:spChg chg="del">
          <ac:chgData name="Aragón Daud Agustina" userId="bd0dd525-78a6-47d4-8212-25afa468e507" providerId="ADAL" clId="{159479D2-E615-824A-AA5D-AE1BECF34FC7}" dt="2025-03-24T09:27:10.101" v="593" actId="478"/>
          <ac:spMkLst>
            <pc:docMk/>
            <pc:sldMk cId="2271432344" sldId="393"/>
            <ac:spMk id="23" creationId="{3F444CB7-FACC-E00B-2A6E-D4952B733DCB}"/>
          </ac:spMkLst>
        </pc:spChg>
        <pc:spChg chg="del mod topLvl">
          <ac:chgData name="Aragón Daud Agustina" userId="bd0dd525-78a6-47d4-8212-25afa468e507" providerId="ADAL" clId="{159479D2-E615-824A-AA5D-AE1BECF34FC7}" dt="2025-03-24T09:52:35.285" v="1512" actId="478"/>
          <ac:spMkLst>
            <pc:docMk/>
            <pc:sldMk cId="2271432344" sldId="393"/>
            <ac:spMk id="32" creationId="{30D121A3-E28F-EBE3-46C3-E5879B77350F}"/>
          </ac:spMkLst>
        </pc:spChg>
        <pc:spChg chg="mod topLvl">
          <ac:chgData name="Aragón Daud Agustina" userId="bd0dd525-78a6-47d4-8212-25afa468e507" providerId="ADAL" clId="{159479D2-E615-824A-AA5D-AE1BECF34FC7}" dt="2025-03-24T17:51:01.716" v="2830" actId="1076"/>
          <ac:spMkLst>
            <pc:docMk/>
            <pc:sldMk cId="2271432344" sldId="393"/>
            <ac:spMk id="40" creationId="{66F54A08-C264-6CE5-7483-6772AF3EB197}"/>
          </ac:spMkLst>
        </pc:spChg>
        <pc:spChg chg="del">
          <ac:chgData name="Aragón Daud Agustina" userId="bd0dd525-78a6-47d4-8212-25afa468e507" providerId="ADAL" clId="{159479D2-E615-824A-AA5D-AE1BECF34FC7}" dt="2025-03-24T09:12:42.916" v="1" actId="478"/>
          <ac:spMkLst>
            <pc:docMk/>
            <pc:sldMk cId="2271432344" sldId="393"/>
            <ac:spMk id="41" creationId="{24BCEA7D-81BA-5833-DF26-07FA38E689CA}"/>
          </ac:spMkLst>
        </pc:spChg>
        <pc:spChg chg="del">
          <ac:chgData name="Aragón Daud Agustina" userId="bd0dd525-78a6-47d4-8212-25afa468e507" providerId="ADAL" clId="{159479D2-E615-824A-AA5D-AE1BECF34FC7}" dt="2025-03-24T09:12:44.912" v="2" actId="478"/>
          <ac:spMkLst>
            <pc:docMk/>
            <pc:sldMk cId="2271432344" sldId="393"/>
            <ac:spMk id="42" creationId="{C30DCF0D-8BEF-8AEA-9977-277D1C5BCE05}"/>
          </ac:spMkLst>
        </pc:spChg>
        <pc:grpChg chg="add del mod">
          <ac:chgData name="Aragón Daud Agustina" userId="bd0dd525-78a6-47d4-8212-25afa468e507" providerId="ADAL" clId="{159479D2-E615-824A-AA5D-AE1BECF34FC7}" dt="2025-03-24T09:14:16.732" v="30" actId="165"/>
          <ac:grpSpMkLst>
            <pc:docMk/>
            <pc:sldMk cId="2271432344" sldId="393"/>
            <ac:grpSpMk id="2" creationId="{AA23E7A7-D5C5-E95C-2AF0-33ACD3BFBD93}"/>
          </ac:grpSpMkLst>
        </pc:grpChg>
        <pc:grpChg chg="mod">
          <ac:chgData name="Aragón Daud Agustina" userId="bd0dd525-78a6-47d4-8212-25afa468e507" providerId="ADAL" clId="{159479D2-E615-824A-AA5D-AE1BECF34FC7}" dt="2025-03-24T09:29:39.850" v="635" actId="408"/>
          <ac:grpSpMkLst>
            <pc:docMk/>
            <pc:sldMk cId="2271432344" sldId="393"/>
            <ac:grpSpMk id="24" creationId="{B62EA022-9EE3-2609-771D-F95DA0BF8BB1}"/>
          </ac:grpSpMkLst>
        </pc:grpChg>
        <pc:grpChg chg="del">
          <ac:chgData name="Aragón Daud Agustina" userId="bd0dd525-78a6-47d4-8212-25afa468e507" providerId="ADAL" clId="{159479D2-E615-824A-AA5D-AE1BECF34FC7}" dt="2025-03-24T09:12:39.032" v="0" actId="478"/>
          <ac:grpSpMkLst>
            <pc:docMk/>
            <pc:sldMk cId="2271432344" sldId="393"/>
            <ac:grpSpMk id="35" creationId="{CC7621AF-630D-E92C-97F4-F633F06E13BF}"/>
          </ac:grpSpMkLst>
        </pc:grpChg>
        <pc:picChg chg="add del mod">
          <ac:chgData name="Aragón Daud Agustina" userId="bd0dd525-78a6-47d4-8212-25afa468e507" providerId="ADAL" clId="{159479D2-E615-824A-AA5D-AE1BECF34FC7}" dt="2025-03-24T09:29:15.354" v="629" actId="478"/>
          <ac:picMkLst>
            <pc:docMk/>
            <pc:sldMk cId="2271432344" sldId="393"/>
            <ac:picMk id="3" creationId="{9E4BE681-1D21-9559-9D92-CA3639C232C3}"/>
          </ac:picMkLst>
        </pc:picChg>
        <pc:picChg chg="del mod">
          <ac:chgData name="Aragón Daud Agustina" userId="bd0dd525-78a6-47d4-8212-25afa468e507" providerId="ADAL" clId="{159479D2-E615-824A-AA5D-AE1BECF34FC7}" dt="2025-03-24T17:50:59.128" v="2829" actId="478"/>
          <ac:picMkLst>
            <pc:docMk/>
            <pc:sldMk cId="2271432344" sldId="393"/>
            <ac:picMk id="33" creationId="{F4F0A216-7492-AFE1-5436-1BF123DA3744}"/>
          </ac:picMkLst>
        </pc:picChg>
        <pc:picChg chg="del mod topLvl">
          <ac:chgData name="Aragón Daud Agustina" userId="bd0dd525-78a6-47d4-8212-25afa468e507" providerId="ADAL" clId="{159479D2-E615-824A-AA5D-AE1BECF34FC7}" dt="2025-03-24T17:50:57.600" v="2828" actId="478"/>
          <ac:picMkLst>
            <pc:docMk/>
            <pc:sldMk cId="2271432344" sldId="393"/>
            <ac:picMk id="34" creationId="{BEFBD520-A780-7255-5D2D-B33C200D6B43}"/>
          </ac:picMkLst>
        </pc:picChg>
      </pc:sldChg>
      <pc:sldChg chg="addSp delSp modSp del mod modAnim modShow">
        <pc:chgData name="Aragón Daud Agustina" userId="bd0dd525-78a6-47d4-8212-25afa468e507" providerId="ADAL" clId="{159479D2-E615-824A-AA5D-AE1BECF34FC7}" dt="2025-03-24T19:50:31.190" v="3233" actId="2696"/>
        <pc:sldMkLst>
          <pc:docMk/>
          <pc:sldMk cId="260995480" sldId="394"/>
        </pc:sldMkLst>
        <pc:spChg chg="add del mod">
          <ac:chgData name="Aragón Daud Agustina" userId="bd0dd525-78a6-47d4-8212-25afa468e507" providerId="ADAL" clId="{159479D2-E615-824A-AA5D-AE1BECF34FC7}" dt="2025-03-24T09:52:47.692" v="1532" actId="478"/>
          <ac:spMkLst>
            <pc:docMk/>
            <pc:sldMk cId="260995480" sldId="394"/>
            <ac:spMk id="2" creationId="{B88AE25E-9CE4-AD24-01B3-4AB8E91399AC}"/>
          </ac:spMkLst>
        </pc:spChg>
        <pc:spChg chg="add mod">
          <ac:chgData name="Aragón Daud Agustina" userId="bd0dd525-78a6-47d4-8212-25afa468e507" providerId="ADAL" clId="{159479D2-E615-824A-AA5D-AE1BECF34FC7}" dt="2025-03-24T09:30:47.461" v="764" actId="1036"/>
          <ac:spMkLst>
            <pc:docMk/>
            <pc:sldMk cId="260995480" sldId="394"/>
            <ac:spMk id="4" creationId="{60ECB690-9048-F818-DF79-23F9D063821E}"/>
          </ac:spMkLst>
        </pc:spChg>
        <pc:spChg chg="add del mod">
          <ac:chgData name="Aragón Daud Agustina" userId="bd0dd525-78a6-47d4-8212-25afa468e507" providerId="ADAL" clId="{159479D2-E615-824A-AA5D-AE1BECF34FC7}" dt="2025-03-24T09:20:27.186" v="190" actId="478"/>
          <ac:spMkLst>
            <pc:docMk/>
            <pc:sldMk cId="260995480" sldId="394"/>
            <ac:spMk id="5" creationId="{24739001-E1A9-AF97-F03A-ECF01ABDD6FE}"/>
          </ac:spMkLst>
        </pc:spChg>
        <pc:spChg chg="add mod">
          <ac:chgData name="Aragón Daud Agustina" userId="bd0dd525-78a6-47d4-8212-25afa468e507" providerId="ADAL" clId="{159479D2-E615-824A-AA5D-AE1BECF34FC7}" dt="2025-03-24T09:30:47.461" v="764" actId="1036"/>
          <ac:spMkLst>
            <pc:docMk/>
            <pc:sldMk cId="260995480" sldId="394"/>
            <ac:spMk id="7" creationId="{2AC6EAE2-4722-54EE-3EA6-A9679F97BD96}"/>
          </ac:spMkLst>
        </pc:spChg>
        <pc:spChg chg="mod">
          <ac:chgData name="Aragón Daud Agustina" userId="bd0dd525-78a6-47d4-8212-25afa468e507" providerId="ADAL" clId="{159479D2-E615-824A-AA5D-AE1BECF34FC7}" dt="2025-03-24T09:53:55.182" v="1581" actId="20577"/>
          <ac:spMkLst>
            <pc:docMk/>
            <pc:sldMk cId="260995480" sldId="394"/>
            <ac:spMk id="8" creationId="{82996B3B-05E8-FA37-B4C0-671F934515FC}"/>
          </ac:spMkLst>
        </pc:spChg>
        <pc:spChg chg="add del mod">
          <ac:chgData name="Aragón Daud Agustina" userId="bd0dd525-78a6-47d4-8212-25afa468e507" providerId="ADAL" clId="{159479D2-E615-824A-AA5D-AE1BECF34FC7}" dt="2025-03-24T09:21:10.619" v="236" actId="478"/>
          <ac:spMkLst>
            <pc:docMk/>
            <pc:sldMk cId="260995480" sldId="394"/>
            <ac:spMk id="10" creationId="{A7D67C23-639E-2B3D-55A8-FD4345D3B16C}"/>
          </ac:spMkLst>
        </pc:spChg>
        <pc:spChg chg="add mod">
          <ac:chgData name="Aragón Daud Agustina" userId="bd0dd525-78a6-47d4-8212-25afa468e507" providerId="ADAL" clId="{159479D2-E615-824A-AA5D-AE1BECF34FC7}" dt="2025-03-24T09:30:47.461" v="764" actId="1036"/>
          <ac:spMkLst>
            <pc:docMk/>
            <pc:sldMk cId="260995480" sldId="394"/>
            <ac:spMk id="11" creationId="{AB48CD62-219C-0555-73E3-FB06F39DE9CD}"/>
          </ac:spMkLst>
        </pc:spChg>
        <pc:spChg chg="add mod">
          <ac:chgData name="Aragón Daud Agustina" userId="bd0dd525-78a6-47d4-8212-25afa468e507" providerId="ADAL" clId="{159479D2-E615-824A-AA5D-AE1BECF34FC7}" dt="2025-03-24T09:30:47.461" v="764" actId="1036"/>
          <ac:spMkLst>
            <pc:docMk/>
            <pc:sldMk cId="260995480" sldId="394"/>
            <ac:spMk id="14" creationId="{AF61A29C-3C09-BCF9-FA42-17BA2C7525E2}"/>
          </ac:spMkLst>
        </pc:spChg>
        <pc:spChg chg="add mod">
          <ac:chgData name="Aragón Daud Agustina" userId="bd0dd525-78a6-47d4-8212-25afa468e507" providerId="ADAL" clId="{159479D2-E615-824A-AA5D-AE1BECF34FC7}" dt="2025-03-24T09:30:47.461" v="764" actId="1036"/>
          <ac:spMkLst>
            <pc:docMk/>
            <pc:sldMk cId="260995480" sldId="394"/>
            <ac:spMk id="15" creationId="{F03DFB9E-1F60-1881-C758-10FF76A07EDC}"/>
          </ac:spMkLst>
        </pc:spChg>
        <pc:spChg chg="add mod">
          <ac:chgData name="Aragón Daud Agustina" userId="bd0dd525-78a6-47d4-8212-25afa468e507" providerId="ADAL" clId="{159479D2-E615-824A-AA5D-AE1BECF34FC7}" dt="2025-03-24T09:30:47.461" v="764" actId="1036"/>
          <ac:spMkLst>
            <pc:docMk/>
            <pc:sldMk cId="260995480" sldId="394"/>
            <ac:spMk id="16" creationId="{280D185B-8C48-6C33-2961-9FC0ED215278}"/>
          </ac:spMkLst>
        </pc:spChg>
        <pc:spChg chg="add del mod">
          <ac:chgData name="Aragón Daud Agustina" userId="bd0dd525-78a6-47d4-8212-25afa468e507" providerId="ADAL" clId="{159479D2-E615-824A-AA5D-AE1BECF34FC7}" dt="2025-03-24T09:21:28.683" v="267" actId="478"/>
          <ac:spMkLst>
            <pc:docMk/>
            <pc:sldMk cId="260995480" sldId="394"/>
            <ac:spMk id="17" creationId="{59B4FFF8-DDB2-B348-F712-14466F868681}"/>
          </ac:spMkLst>
        </pc:spChg>
        <pc:spChg chg="add del mod">
          <ac:chgData name="Aragón Daud Agustina" userId="bd0dd525-78a6-47d4-8212-25afa468e507" providerId="ADAL" clId="{159479D2-E615-824A-AA5D-AE1BECF34FC7}" dt="2025-03-24T09:25:03.864" v="524" actId="478"/>
          <ac:spMkLst>
            <pc:docMk/>
            <pc:sldMk cId="260995480" sldId="394"/>
            <ac:spMk id="18" creationId="{F81DE1AE-BABD-7F98-206C-26310092E188}"/>
          </ac:spMkLst>
        </pc:spChg>
        <pc:spChg chg="add del mod">
          <ac:chgData name="Aragón Daud Agustina" userId="bd0dd525-78a6-47d4-8212-25afa468e507" providerId="ADAL" clId="{159479D2-E615-824A-AA5D-AE1BECF34FC7}" dt="2025-03-24T09:30:19.222" v="674" actId="478"/>
          <ac:spMkLst>
            <pc:docMk/>
            <pc:sldMk cId="260995480" sldId="394"/>
            <ac:spMk id="19" creationId="{E892F7A5-D2D1-A491-8DF1-90739D0FFA4F}"/>
          </ac:spMkLst>
        </pc:spChg>
        <pc:spChg chg="mod">
          <ac:chgData name="Aragón Daud Agustina" userId="bd0dd525-78a6-47d4-8212-25afa468e507" providerId="ADAL" clId="{159479D2-E615-824A-AA5D-AE1BECF34FC7}" dt="2025-03-24T09:52:46.335" v="1531" actId="20577"/>
          <ac:spMkLst>
            <pc:docMk/>
            <pc:sldMk cId="260995480" sldId="394"/>
            <ac:spMk id="22" creationId="{7731EC37-4F9C-08D0-F5D9-C5494852CE2E}"/>
          </ac:spMkLst>
        </pc:spChg>
        <pc:spChg chg="del">
          <ac:chgData name="Aragón Daud Agustina" userId="bd0dd525-78a6-47d4-8212-25afa468e507" providerId="ADAL" clId="{159479D2-E615-824A-AA5D-AE1BECF34FC7}" dt="2025-03-24T09:30:00.059" v="638" actId="478"/>
          <ac:spMkLst>
            <pc:docMk/>
            <pc:sldMk cId="260995480" sldId="394"/>
            <ac:spMk id="23" creationId="{8A0A39E7-C6AD-D7E4-4849-921E08AE3A46}"/>
          </ac:spMkLst>
        </pc:spChg>
        <pc:spChg chg="mod">
          <ac:chgData name="Aragón Daud Agustina" userId="bd0dd525-78a6-47d4-8212-25afa468e507" providerId="ADAL" clId="{159479D2-E615-824A-AA5D-AE1BECF34FC7}" dt="2025-03-24T09:30:35.856" v="726" actId="1037"/>
          <ac:spMkLst>
            <pc:docMk/>
            <pc:sldMk cId="260995480" sldId="394"/>
            <ac:spMk id="39" creationId="{8290B27B-A053-7E0D-9284-DA01A943C868}"/>
          </ac:spMkLst>
        </pc:spChg>
        <pc:spChg chg="mod">
          <ac:chgData name="Aragón Daud Agustina" userId="bd0dd525-78a6-47d4-8212-25afa468e507" providerId="ADAL" clId="{159479D2-E615-824A-AA5D-AE1BECF34FC7}" dt="2025-03-24T09:30:10.550" v="641" actId="1076"/>
          <ac:spMkLst>
            <pc:docMk/>
            <pc:sldMk cId="260995480" sldId="394"/>
            <ac:spMk id="40" creationId="{E510871B-3888-7797-CE9A-A9E99E5EB7A1}"/>
          </ac:spMkLst>
        </pc:spChg>
        <pc:spChg chg="mod">
          <ac:chgData name="Aragón Daud Agustina" userId="bd0dd525-78a6-47d4-8212-25afa468e507" providerId="ADAL" clId="{159479D2-E615-824A-AA5D-AE1BECF34FC7}" dt="2025-03-24T09:30:35.856" v="726" actId="1037"/>
          <ac:spMkLst>
            <pc:docMk/>
            <pc:sldMk cId="260995480" sldId="394"/>
            <ac:spMk id="41" creationId="{D3714E30-B731-1F66-0F3B-97CACD4AD7DF}"/>
          </ac:spMkLst>
        </pc:spChg>
        <pc:spChg chg="del">
          <ac:chgData name="Aragón Daud Agustina" userId="bd0dd525-78a6-47d4-8212-25afa468e507" providerId="ADAL" clId="{159479D2-E615-824A-AA5D-AE1BECF34FC7}" dt="2025-03-24T09:14:34.266" v="54" actId="478"/>
          <ac:spMkLst>
            <pc:docMk/>
            <pc:sldMk cId="260995480" sldId="394"/>
            <ac:spMk id="42" creationId="{38F84290-CBE2-B5C5-5637-CF80DD5A4B59}"/>
          </ac:spMkLst>
        </pc:spChg>
        <pc:grpChg chg="del mod">
          <ac:chgData name="Aragón Daud Agustina" userId="bd0dd525-78a6-47d4-8212-25afa468e507" providerId="ADAL" clId="{159479D2-E615-824A-AA5D-AE1BECF34FC7}" dt="2025-03-24T09:14:39.396" v="56" actId="165"/>
          <ac:grpSpMkLst>
            <pc:docMk/>
            <pc:sldMk cId="260995480" sldId="394"/>
            <ac:grpSpMk id="35" creationId="{115A8F70-B2B9-4B96-A4BF-2D1BA841DEC7}"/>
          </ac:grpSpMkLst>
        </pc:grpChg>
        <pc:grpChg chg="mod topLvl">
          <ac:chgData name="Aragón Daud Agustina" userId="bd0dd525-78a6-47d4-8212-25afa468e507" providerId="ADAL" clId="{159479D2-E615-824A-AA5D-AE1BECF34FC7}" dt="2025-03-24T09:30:35.856" v="726" actId="1037"/>
          <ac:grpSpMkLst>
            <pc:docMk/>
            <pc:sldMk cId="260995480" sldId="394"/>
            <ac:grpSpMk id="36" creationId="{84077ADD-4054-0612-3995-6ECE9A0D20BE}"/>
          </ac:grpSpMkLst>
        </pc:grpChg>
        <pc:picChg chg="add mod">
          <ac:chgData name="Aragón Daud Agustina" userId="bd0dd525-78a6-47d4-8212-25afa468e507" providerId="ADAL" clId="{159479D2-E615-824A-AA5D-AE1BECF34FC7}" dt="2025-03-24T09:30:47.461" v="764" actId="1036"/>
          <ac:picMkLst>
            <pc:docMk/>
            <pc:sldMk cId="260995480" sldId="394"/>
            <ac:picMk id="3" creationId="{43BAF479-162F-CB57-8980-BEC39A6A554D}"/>
          </ac:picMkLst>
        </pc:picChg>
        <pc:picChg chg="add mod">
          <ac:chgData name="Aragón Daud Agustina" userId="bd0dd525-78a6-47d4-8212-25afa468e507" providerId="ADAL" clId="{159479D2-E615-824A-AA5D-AE1BECF34FC7}" dt="2025-03-24T09:30:47.461" v="764" actId="1036"/>
          <ac:picMkLst>
            <pc:docMk/>
            <pc:sldMk cId="260995480" sldId="394"/>
            <ac:picMk id="6" creationId="{9B1264BB-CCDB-4514-3D26-29E68598E75C}"/>
          </ac:picMkLst>
        </pc:picChg>
        <pc:picChg chg="mod topLvl">
          <ac:chgData name="Aragón Daud Agustina" userId="bd0dd525-78a6-47d4-8212-25afa468e507" providerId="ADAL" clId="{159479D2-E615-824A-AA5D-AE1BECF34FC7}" dt="2025-03-24T09:30:07.026" v="640" actId="1076"/>
          <ac:picMkLst>
            <pc:docMk/>
            <pc:sldMk cId="260995480" sldId="394"/>
            <ac:picMk id="37" creationId="{B45AAA88-0F45-B3F2-6830-6F90DF3B343C}"/>
          </ac:picMkLst>
        </pc:picChg>
        <pc:picChg chg="mod">
          <ac:chgData name="Aragón Daud Agustina" userId="bd0dd525-78a6-47d4-8212-25afa468e507" providerId="ADAL" clId="{159479D2-E615-824A-AA5D-AE1BECF34FC7}" dt="2025-03-24T09:30:35.856" v="726" actId="1037"/>
          <ac:picMkLst>
            <pc:docMk/>
            <pc:sldMk cId="260995480" sldId="394"/>
            <ac:picMk id="38" creationId="{D4A714FB-14A1-631E-E0DA-880DC3458295}"/>
          </ac:picMkLst>
        </pc:picChg>
      </pc:sldChg>
      <pc:sldChg chg="addSp delSp modSp del mod delAnim modAnim">
        <pc:chgData name="Aragón Daud Agustina" userId="bd0dd525-78a6-47d4-8212-25afa468e507" providerId="ADAL" clId="{159479D2-E615-824A-AA5D-AE1BECF34FC7}" dt="2025-03-24T19:50:35.953" v="3235" actId="2696"/>
        <pc:sldMkLst>
          <pc:docMk/>
          <pc:sldMk cId="1314415383" sldId="395"/>
        </pc:sldMkLst>
        <pc:spChg chg="add del mod">
          <ac:chgData name="Aragón Daud Agustina" userId="bd0dd525-78a6-47d4-8212-25afa468e507" providerId="ADAL" clId="{159479D2-E615-824A-AA5D-AE1BECF34FC7}" dt="2025-03-24T09:25:43.747" v="587" actId="478"/>
          <ac:spMkLst>
            <pc:docMk/>
            <pc:sldMk cId="1314415383" sldId="395"/>
            <ac:spMk id="2" creationId="{46E30541-EDE3-B53F-0B5D-5C5C7D567498}"/>
          </ac:spMkLst>
        </pc:spChg>
        <pc:spChg chg="mod">
          <ac:chgData name="Aragón Daud Agustina" userId="bd0dd525-78a6-47d4-8212-25afa468e507" providerId="ADAL" clId="{159479D2-E615-824A-AA5D-AE1BECF34FC7}" dt="2025-03-24T09:25:59.160" v="588"/>
          <ac:spMkLst>
            <pc:docMk/>
            <pc:sldMk cId="1314415383" sldId="395"/>
            <ac:spMk id="5" creationId="{D848C22B-ED2F-5C54-4A21-1D9B08B393F6}"/>
          </ac:spMkLst>
        </pc:spChg>
        <pc:spChg chg="mod">
          <ac:chgData name="Aragón Daud Agustina" userId="bd0dd525-78a6-47d4-8212-25afa468e507" providerId="ADAL" clId="{159479D2-E615-824A-AA5D-AE1BECF34FC7}" dt="2025-03-24T09:25:59.160" v="588"/>
          <ac:spMkLst>
            <pc:docMk/>
            <pc:sldMk cId="1314415383" sldId="395"/>
            <ac:spMk id="7" creationId="{921AC90D-6167-B04E-D6D9-F3C4FE57B395}"/>
          </ac:spMkLst>
        </pc:spChg>
        <pc:spChg chg="mod">
          <ac:chgData name="Aragón Daud Agustina" userId="bd0dd525-78a6-47d4-8212-25afa468e507" providerId="ADAL" clId="{159479D2-E615-824A-AA5D-AE1BECF34FC7}" dt="2025-03-24T09:53:57.711" v="1582" actId="20577"/>
          <ac:spMkLst>
            <pc:docMk/>
            <pc:sldMk cId="1314415383" sldId="395"/>
            <ac:spMk id="8" creationId="{5249C1DD-A770-176B-B2DE-B7CE975074AC}"/>
          </ac:spMkLst>
        </pc:spChg>
        <pc:spChg chg="mod">
          <ac:chgData name="Aragón Daud Agustina" userId="bd0dd525-78a6-47d4-8212-25afa468e507" providerId="ADAL" clId="{159479D2-E615-824A-AA5D-AE1BECF34FC7}" dt="2025-03-24T09:35:10.871" v="964"/>
          <ac:spMkLst>
            <pc:docMk/>
            <pc:sldMk cId="1314415383" sldId="395"/>
            <ac:spMk id="15" creationId="{9421B275-1722-1D4E-AEF5-2598DC597233}"/>
          </ac:spMkLst>
        </pc:spChg>
        <pc:spChg chg="add mod">
          <ac:chgData name="Aragón Daud Agustina" userId="bd0dd525-78a6-47d4-8212-25afa468e507" providerId="ADAL" clId="{159479D2-E615-824A-AA5D-AE1BECF34FC7}" dt="2025-03-24T09:35:10.871" v="964"/>
          <ac:spMkLst>
            <pc:docMk/>
            <pc:sldMk cId="1314415383" sldId="395"/>
            <ac:spMk id="17" creationId="{9B2F007A-BAA0-5F61-3198-1367EFF85D8A}"/>
          </ac:spMkLst>
        </pc:spChg>
        <pc:spChg chg="add mod">
          <ac:chgData name="Aragón Daud Agustina" userId="bd0dd525-78a6-47d4-8212-25afa468e507" providerId="ADAL" clId="{159479D2-E615-824A-AA5D-AE1BECF34FC7}" dt="2025-03-24T09:35:39.941" v="974" actId="1037"/>
          <ac:spMkLst>
            <pc:docMk/>
            <pc:sldMk cId="1314415383" sldId="395"/>
            <ac:spMk id="18" creationId="{8BC44501-DB72-6C80-4B52-4D3F39117CB3}"/>
          </ac:spMkLst>
        </pc:spChg>
        <pc:spChg chg="add mod">
          <ac:chgData name="Aragón Daud Agustina" userId="bd0dd525-78a6-47d4-8212-25afa468e507" providerId="ADAL" clId="{159479D2-E615-824A-AA5D-AE1BECF34FC7}" dt="2025-03-24T09:35:36.361" v="968" actId="1076"/>
          <ac:spMkLst>
            <pc:docMk/>
            <pc:sldMk cId="1314415383" sldId="395"/>
            <ac:spMk id="19" creationId="{C3E4C85B-7438-1DF0-AD04-2E36D646721C}"/>
          </ac:spMkLst>
        </pc:spChg>
        <pc:spChg chg="add mod">
          <ac:chgData name="Aragón Daud Agustina" userId="bd0dd525-78a6-47d4-8212-25afa468e507" providerId="ADAL" clId="{159479D2-E615-824A-AA5D-AE1BECF34FC7}" dt="2025-03-24T09:38:37.680" v="1034" actId="20577"/>
          <ac:spMkLst>
            <pc:docMk/>
            <pc:sldMk cId="1314415383" sldId="395"/>
            <ac:spMk id="20" creationId="{F6991563-13F3-F08C-CFDC-3D5388EDB52B}"/>
          </ac:spMkLst>
        </pc:spChg>
        <pc:spChg chg="mod">
          <ac:chgData name="Aragón Daud Agustina" userId="bd0dd525-78a6-47d4-8212-25afa468e507" providerId="ADAL" clId="{159479D2-E615-824A-AA5D-AE1BECF34FC7}" dt="2025-03-24T09:52:52.540" v="1544" actId="20577"/>
          <ac:spMkLst>
            <pc:docMk/>
            <pc:sldMk cId="1314415383" sldId="395"/>
            <ac:spMk id="22" creationId="{A88313C4-0839-8F98-F24D-2B47BCE656C3}"/>
          </ac:spMkLst>
        </pc:spChg>
        <pc:spChg chg="del">
          <ac:chgData name="Aragón Daud Agustina" userId="bd0dd525-78a6-47d4-8212-25afa468e507" providerId="ADAL" clId="{159479D2-E615-824A-AA5D-AE1BECF34FC7}" dt="2025-03-24T09:34:58.163" v="962" actId="478"/>
          <ac:spMkLst>
            <pc:docMk/>
            <pc:sldMk cId="1314415383" sldId="395"/>
            <ac:spMk id="23" creationId="{5834C987-1C80-904B-5357-A83752650B89}"/>
          </ac:spMkLst>
        </pc:spChg>
        <pc:spChg chg="del mod">
          <ac:chgData name="Aragón Daud Agustina" userId="bd0dd525-78a6-47d4-8212-25afa468e507" providerId="ADAL" clId="{159479D2-E615-824A-AA5D-AE1BECF34FC7}" dt="2025-03-24T09:52:54.614" v="1545" actId="478"/>
          <ac:spMkLst>
            <pc:docMk/>
            <pc:sldMk cId="1314415383" sldId="395"/>
            <ac:spMk id="42" creationId="{A488BA38-F6E6-DC0D-A0B3-905B1F276AA8}"/>
          </ac:spMkLst>
        </pc:spChg>
        <pc:grpChg chg="add del mod">
          <ac:chgData name="Aragón Daud Agustina" userId="bd0dd525-78a6-47d4-8212-25afa468e507" providerId="ADAL" clId="{159479D2-E615-824A-AA5D-AE1BECF34FC7}" dt="2025-03-24T09:35:08.122" v="963" actId="478"/>
          <ac:grpSpMkLst>
            <pc:docMk/>
            <pc:sldMk cId="1314415383" sldId="395"/>
            <ac:grpSpMk id="3" creationId="{0101473F-3DF6-04E5-C854-A09ED4FF70E5}"/>
          </ac:grpSpMkLst>
        </pc:grpChg>
        <pc:grpChg chg="mod">
          <ac:chgData name="Aragón Daud Agustina" userId="bd0dd525-78a6-47d4-8212-25afa468e507" providerId="ADAL" clId="{159479D2-E615-824A-AA5D-AE1BECF34FC7}" dt="2025-03-24T09:25:59.160" v="588"/>
          <ac:grpSpMkLst>
            <pc:docMk/>
            <pc:sldMk cId="1314415383" sldId="395"/>
            <ac:grpSpMk id="4" creationId="{716490BA-3840-BD45-B1A8-1822F5F43DC5}"/>
          </ac:grpSpMkLst>
        </pc:grpChg>
        <pc:grpChg chg="add mod">
          <ac:chgData name="Aragón Daud Agustina" userId="bd0dd525-78a6-47d4-8212-25afa468e507" providerId="ADAL" clId="{159479D2-E615-824A-AA5D-AE1BECF34FC7}" dt="2025-03-24T09:35:10.871" v="964"/>
          <ac:grpSpMkLst>
            <pc:docMk/>
            <pc:sldMk cId="1314415383" sldId="395"/>
            <ac:grpSpMk id="11" creationId="{398F437F-8927-2787-020E-3B097299ECFA}"/>
          </ac:grpSpMkLst>
        </pc:grpChg>
        <pc:picChg chg="mod">
          <ac:chgData name="Aragón Daud Agustina" userId="bd0dd525-78a6-47d4-8212-25afa468e507" providerId="ADAL" clId="{159479D2-E615-824A-AA5D-AE1BECF34FC7}" dt="2025-03-24T09:25:59.160" v="588"/>
          <ac:picMkLst>
            <pc:docMk/>
            <pc:sldMk cId="1314415383" sldId="395"/>
            <ac:picMk id="6" creationId="{B854EC43-FA47-CF4D-3F9F-09F506A4C484}"/>
          </ac:picMkLst>
        </pc:picChg>
        <pc:picChg chg="add mod">
          <ac:chgData name="Aragón Daud Agustina" userId="bd0dd525-78a6-47d4-8212-25afa468e507" providerId="ADAL" clId="{159479D2-E615-824A-AA5D-AE1BECF34FC7}" dt="2025-03-24T09:35:10.871" v="964"/>
          <ac:picMkLst>
            <pc:docMk/>
            <pc:sldMk cId="1314415383" sldId="395"/>
            <ac:picMk id="10" creationId="{7B026784-13A4-A7E9-27F5-D2815AB4076F}"/>
          </ac:picMkLst>
        </pc:picChg>
        <pc:picChg chg="mod">
          <ac:chgData name="Aragón Daud Agustina" userId="bd0dd525-78a6-47d4-8212-25afa468e507" providerId="ADAL" clId="{159479D2-E615-824A-AA5D-AE1BECF34FC7}" dt="2025-03-24T09:35:10.871" v="964"/>
          <ac:picMkLst>
            <pc:docMk/>
            <pc:sldMk cId="1314415383" sldId="395"/>
            <ac:picMk id="14" creationId="{51FC333C-EC94-A715-3C1D-B33E08367267}"/>
          </ac:picMkLst>
        </pc:picChg>
        <pc:picChg chg="add mod">
          <ac:chgData name="Aragón Daud Agustina" userId="bd0dd525-78a6-47d4-8212-25afa468e507" providerId="ADAL" clId="{159479D2-E615-824A-AA5D-AE1BECF34FC7}" dt="2025-03-24T09:35:10.871" v="964"/>
          <ac:picMkLst>
            <pc:docMk/>
            <pc:sldMk cId="1314415383" sldId="395"/>
            <ac:picMk id="16" creationId="{3FCEAD0B-564B-F291-0C8F-E2BCA75FD15F}"/>
          </ac:picMkLst>
        </pc:picChg>
      </pc:sldChg>
      <pc:sldChg chg="addSp delSp modSp add del mod delAnim modAnim modNotesTx">
        <pc:chgData name="Aragón Daud Agustina" userId="bd0dd525-78a6-47d4-8212-25afa468e507" providerId="ADAL" clId="{159479D2-E615-824A-AA5D-AE1BECF34FC7}" dt="2025-03-25T18:52:18.375" v="4800" actId="20577"/>
        <pc:sldMkLst>
          <pc:docMk/>
          <pc:sldMk cId="56553232" sldId="396"/>
        </pc:sldMkLst>
        <pc:spChg chg="add del mod">
          <ac:chgData name="Aragón Daud Agustina" userId="bd0dd525-78a6-47d4-8212-25afa468e507" providerId="ADAL" clId="{159479D2-E615-824A-AA5D-AE1BECF34FC7}" dt="2025-03-25T17:17:24.046" v="4765" actId="478"/>
          <ac:spMkLst>
            <pc:docMk/>
            <pc:sldMk cId="56553232" sldId="396"/>
            <ac:spMk id="3" creationId="{D2020DBD-58D5-2B75-68DD-084708FFFECB}"/>
          </ac:spMkLst>
        </pc:spChg>
        <pc:spChg chg="add del">
          <ac:chgData name="Aragón Daud Agustina" userId="bd0dd525-78a6-47d4-8212-25afa468e507" providerId="ADAL" clId="{159479D2-E615-824A-AA5D-AE1BECF34FC7}" dt="2025-03-24T20:39:05.467" v="3321" actId="478"/>
          <ac:spMkLst>
            <pc:docMk/>
            <pc:sldMk cId="56553232" sldId="396"/>
            <ac:spMk id="4" creationId="{AF209598-1A33-DDD8-E2B8-222DA8A40D1F}"/>
          </ac:spMkLst>
        </pc:spChg>
        <pc:spChg chg="add mod">
          <ac:chgData name="Aragón Daud Agustina" userId="bd0dd525-78a6-47d4-8212-25afa468e507" providerId="ADAL" clId="{159479D2-E615-824A-AA5D-AE1BECF34FC7}" dt="2025-03-24T20:49:52.997" v="3431" actId="1076"/>
          <ac:spMkLst>
            <pc:docMk/>
            <pc:sldMk cId="56553232" sldId="396"/>
            <ac:spMk id="5" creationId="{71EFB7AA-2075-4FA7-B570-756550D51211}"/>
          </ac:spMkLst>
        </pc:spChg>
        <pc:spChg chg="add del mod">
          <ac:chgData name="Aragón Daud Agustina" userId="bd0dd525-78a6-47d4-8212-25afa468e507" providerId="ADAL" clId="{159479D2-E615-824A-AA5D-AE1BECF34FC7}" dt="2025-03-24T20:44:01.577" v="3341" actId="478"/>
          <ac:spMkLst>
            <pc:docMk/>
            <pc:sldMk cId="56553232" sldId="396"/>
            <ac:spMk id="6" creationId="{69EF4722-BB32-5AFA-5B71-4C75336F5523}"/>
          </ac:spMkLst>
        </pc:spChg>
        <pc:spChg chg="mod">
          <ac:chgData name="Aragón Daud Agustina" userId="bd0dd525-78a6-47d4-8212-25afa468e507" providerId="ADAL" clId="{159479D2-E615-824A-AA5D-AE1BECF34FC7}" dt="2025-03-24T09:54:02.895" v="1584" actId="20577"/>
          <ac:spMkLst>
            <pc:docMk/>
            <pc:sldMk cId="56553232" sldId="396"/>
            <ac:spMk id="8" creationId="{16449821-EC41-795F-4FFD-81C511D11586}"/>
          </ac:spMkLst>
        </pc:spChg>
        <pc:spChg chg="add mod">
          <ac:chgData name="Aragón Daud Agustina" userId="bd0dd525-78a6-47d4-8212-25afa468e507" providerId="ADAL" clId="{159479D2-E615-824A-AA5D-AE1BECF34FC7}" dt="2025-03-24T20:49:59.097" v="3433" actId="1076"/>
          <ac:spMkLst>
            <pc:docMk/>
            <pc:sldMk cId="56553232" sldId="396"/>
            <ac:spMk id="11" creationId="{FDA24C3B-2BAD-305C-72D5-3219305632F8}"/>
          </ac:spMkLst>
        </pc:spChg>
        <pc:spChg chg="del">
          <ac:chgData name="Aragón Daud Agustina" userId="bd0dd525-78a6-47d4-8212-25afa468e507" providerId="ADAL" clId="{159479D2-E615-824A-AA5D-AE1BECF34FC7}" dt="2025-03-24T09:37:37.712" v="1009" actId="478"/>
          <ac:spMkLst>
            <pc:docMk/>
            <pc:sldMk cId="56553232" sldId="396"/>
            <ac:spMk id="23" creationId="{17D35310-3D09-CBD1-5118-222B4EAA9950}"/>
          </ac:spMkLst>
        </pc:spChg>
        <pc:grpChg chg="add mod">
          <ac:chgData name="Aragón Daud Agustina" userId="bd0dd525-78a6-47d4-8212-25afa468e507" providerId="ADAL" clId="{159479D2-E615-824A-AA5D-AE1BECF34FC7}" dt="2025-03-24T20:49:52.997" v="3431" actId="1076"/>
          <ac:grpSpMkLst>
            <pc:docMk/>
            <pc:sldMk cId="56553232" sldId="396"/>
            <ac:grpSpMk id="14" creationId="{887CF56A-47DC-E801-1D2E-B687C718903E}"/>
          </ac:grpSpMkLst>
        </pc:grpChg>
        <pc:picChg chg="add del mod">
          <ac:chgData name="Aragón Daud Agustina" userId="bd0dd525-78a6-47d4-8212-25afa468e507" providerId="ADAL" clId="{159479D2-E615-824A-AA5D-AE1BECF34FC7}" dt="2025-03-25T17:16:36.857" v="4763" actId="1076"/>
          <ac:picMkLst>
            <pc:docMk/>
            <pc:sldMk cId="56553232" sldId="396"/>
            <ac:picMk id="2" creationId="{9FD67871-4C69-0E9E-BB32-8D4924F63CF0}"/>
          </ac:picMkLst>
        </pc:picChg>
        <pc:picChg chg="add del mod">
          <ac:chgData name="Aragón Daud Agustina" userId="bd0dd525-78a6-47d4-8212-25afa468e507" providerId="ADAL" clId="{159479D2-E615-824A-AA5D-AE1BECF34FC7}" dt="2025-03-24T20:39:06.412" v="3322" actId="478"/>
          <ac:picMkLst>
            <pc:docMk/>
            <pc:sldMk cId="56553232" sldId="396"/>
            <ac:picMk id="3074" creationId="{F1CB7E1E-D73E-F145-5244-D6BB3C742076}"/>
          </ac:picMkLst>
        </pc:picChg>
        <pc:picChg chg="add mod">
          <ac:chgData name="Aragón Daud Agustina" userId="bd0dd525-78a6-47d4-8212-25afa468e507" providerId="ADAL" clId="{159479D2-E615-824A-AA5D-AE1BECF34FC7}" dt="2025-03-24T20:49:52.997" v="3431" actId="1076"/>
          <ac:picMkLst>
            <pc:docMk/>
            <pc:sldMk cId="56553232" sldId="396"/>
            <ac:picMk id="3076" creationId="{6B41C036-81BD-3481-5A21-EEB331436F1C}"/>
          </ac:picMkLst>
        </pc:picChg>
        <pc:picChg chg="add mod">
          <ac:chgData name="Aragón Daud Agustina" userId="bd0dd525-78a6-47d4-8212-25afa468e507" providerId="ADAL" clId="{159479D2-E615-824A-AA5D-AE1BECF34FC7}" dt="2025-03-24T20:50:11.910" v="3434"/>
          <ac:picMkLst>
            <pc:docMk/>
            <pc:sldMk cId="56553232" sldId="396"/>
            <ac:picMk id="3078" creationId="{4481FD66-BADA-B034-A5F5-54346ADDF5C8}"/>
          </ac:picMkLst>
        </pc:picChg>
        <pc:picChg chg="add del mod">
          <ac:chgData name="Aragón Daud Agustina" userId="bd0dd525-78a6-47d4-8212-25afa468e507" providerId="ADAL" clId="{159479D2-E615-824A-AA5D-AE1BECF34FC7}" dt="2025-03-24T20:44:54.680" v="3349" actId="478"/>
          <ac:picMkLst>
            <pc:docMk/>
            <pc:sldMk cId="56553232" sldId="396"/>
            <ac:picMk id="3080" creationId="{396530E2-46F5-82A2-8637-E354EC9A2731}"/>
          </ac:picMkLst>
        </pc:picChg>
        <pc:picChg chg="add mod">
          <ac:chgData name="Aragón Daud Agustina" userId="bd0dd525-78a6-47d4-8212-25afa468e507" providerId="ADAL" clId="{159479D2-E615-824A-AA5D-AE1BECF34FC7}" dt="2025-03-24T20:49:52.997" v="3431" actId="1076"/>
          <ac:picMkLst>
            <pc:docMk/>
            <pc:sldMk cId="56553232" sldId="396"/>
            <ac:picMk id="3082" creationId="{ED36BF69-15FF-BD0C-C4C3-561ACFD35787}"/>
          </ac:picMkLst>
        </pc:picChg>
        <pc:picChg chg="add del">
          <ac:chgData name="Aragón Daud Agustina" userId="bd0dd525-78a6-47d4-8212-25afa468e507" providerId="ADAL" clId="{159479D2-E615-824A-AA5D-AE1BECF34FC7}" dt="2025-03-24T20:45:43.181" v="3359" actId="478"/>
          <ac:picMkLst>
            <pc:docMk/>
            <pc:sldMk cId="56553232" sldId="396"/>
            <ac:picMk id="3084" creationId="{802A3022-9895-8F67-9CB1-B0028613842B}"/>
          </ac:picMkLst>
        </pc:picChg>
        <pc:picChg chg="add del">
          <ac:chgData name="Aragón Daud Agustina" userId="bd0dd525-78a6-47d4-8212-25afa468e507" providerId="ADAL" clId="{159479D2-E615-824A-AA5D-AE1BECF34FC7}" dt="2025-03-24T20:46:36.427" v="3366" actId="478"/>
          <ac:picMkLst>
            <pc:docMk/>
            <pc:sldMk cId="56553232" sldId="396"/>
            <ac:picMk id="3086" creationId="{850819A1-4AF8-6919-17AE-217995F8FCCD}"/>
          </ac:picMkLst>
        </pc:picChg>
        <pc:picChg chg="add del mod">
          <ac:chgData name="Aragón Daud Agustina" userId="bd0dd525-78a6-47d4-8212-25afa468e507" providerId="ADAL" clId="{159479D2-E615-824A-AA5D-AE1BECF34FC7}" dt="2025-03-24T20:47:11.187" v="3375" actId="478"/>
          <ac:picMkLst>
            <pc:docMk/>
            <pc:sldMk cId="56553232" sldId="396"/>
            <ac:picMk id="3088" creationId="{5CDA24A0-747B-5B1B-6AA7-787D93A49AA2}"/>
          </ac:picMkLst>
        </pc:picChg>
        <pc:cxnChg chg="add del">
          <ac:chgData name="Aragón Daud Agustina" userId="bd0dd525-78a6-47d4-8212-25afa468e507" providerId="ADAL" clId="{159479D2-E615-824A-AA5D-AE1BECF34FC7}" dt="2025-03-24T20:44:13.481" v="3343" actId="478"/>
          <ac:cxnSpMkLst>
            <pc:docMk/>
            <pc:sldMk cId="56553232" sldId="396"/>
            <ac:cxnSpMk id="10" creationId="{F42A3C59-CF67-D908-3FB1-4313D03B2EC7}"/>
          </ac:cxnSpMkLst>
        </pc:cxnChg>
      </pc:sldChg>
      <pc:sldChg chg="addSp delSp modSp del mod ord modAnim">
        <pc:chgData name="Aragón Daud Agustina" userId="bd0dd525-78a6-47d4-8212-25afa468e507" providerId="ADAL" clId="{159479D2-E615-824A-AA5D-AE1BECF34FC7}" dt="2025-03-24T21:07:45.704" v="3810" actId="2696"/>
        <pc:sldMkLst>
          <pc:docMk/>
          <pc:sldMk cId="1596658835" sldId="397"/>
        </pc:sldMkLst>
        <pc:spChg chg="add mod">
          <ac:chgData name="Aragón Daud Agustina" userId="bd0dd525-78a6-47d4-8212-25afa468e507" providerId="ADAL" clId="{159479D2-E615-824A-AA5D-AE1BECF34FC7}" dt="2025-03-24T09:38:56.790" v="1035" actId="13926"/>
          <ac:spMkLst>
            <pc:docMk/>
            <pc:sldMk cId="1596658835" sldId="397"/>
            <ac:spMk id="2" creationId="{6E0C60C8-DAB7-200E-19CD-DDD258A83034}"/>
          </ac:spMkLst>
        </pc:spChg>
        <pc:spChg chg="mod">
          <ac:chgData name="Aragón Daud Agustina" userId="bd0dd525-78a6-47d4-8212-25afa468e507" providerId="ADAL" clId="{159479D2-E615-824A-AA5D-AE1BECF34FC7}" dt="2025-03-24T09:36:32.344" v="977"/>
          <ac:spMkLst>
            <pc:docMk/>
            <pc:sldMk cId="1596658835" sldId="397"/>
            <ac:spMk id="5" creationId="{99337692-A215-F3E1-2815-96D41D52B226}"/>
          </ac:spMkLst>
        </pc:spChg>
        <pc:spChg chg="mod">
          <ac:chgData name="Aragón Daud Agustina" userId="bd0dd525-78a6-47d4-8212-25afa468e507" providerId="ADAL" clId="{159479D2-E615-824A-AA5D-AE1BECF34FC7}" dt="2025-03-24T09:54:00.329" v="1583" actId="20577"/>
          <ac:spMkLst>
            <pc:docMk/>
            <pc:sldMk cId="1596658835" sldId="397"/>
            <ac:spMk id="8" creationId="{37EC0367-3275-DA6B-4985-243977060BEE}"/>
          </ac:spMkLst>
        </pc:spChg>
        <pc:spChg chg="add mod">
          <ac:chgData name="Aragón Daud Agustina" userId="bd0dd525-78a6-47d4-8212-25afa468e507" providerId="ADAL" clId="{159479D2-E615-824A-AA5D-AE1BECF34FC7}" dt="2025-03-24T09:36:38.305" v="980" actId="114"/>
          <ac:spMkLst>
            <pc:docMk/>
            <pc:sldMk cId="1596658835" sldId="397"/>
            <ac:spMk id="10" creationId="{82C661FD-C81A-2D50-74FA-39247F644885}"/>
          </ac:spMkLst>
        </pc:spChg>
        <pc:spChg chg="add mod">
          <ac:chgData name="Aragón Daud Agustina" userId="bd0dd525-78a6-47d4-8212-25afa468e507" providerId="ADAL" clId="{159479D2-E615-824A-AA5D-AE1BECF34FC7}" dt="2025-03-24T09:36:41.728" v="982" actId="114"/>
          <ac:spMkLst>
            <pc:docMk/>
            <pc:sldMk cId="1596658835" sldId="397"/>
            <ac:spMk id="11" creationId="{C89231E8-C652-A3CD-A1DB-3B15AC6701E9}"/>
          </ac:spMkLst>
        </pc:spChg>
        <pc:spChg chg="add mod">
          <ac:chgData name="Aragón Daud Agustina" userId="bd0dd525-78a6-47d4-8212-25afa468e507" providerId="ADAL" clId="{159479D2-E615-824A-AA5D-AE1BECF34FC7}" dt="2025-03-24T09:36:34.264" v="978" actId="1076"/>
          <ac:spMkLst>
            <pc:docMk/>
            <pc:sldMk cId="1596658835" sldId="397"/>
            <ac:spMk id="14" creationId="{2924C7AC-AD60-6CA3-330D-40DEEA43BCAC}"/>
          </ac:spMkLst>
        </pc:spChg>
        <pc:spChg chg="add mod">
          <ac:chgData name="Aragón Daud Agustina" userId="bd0dd525-78a6-47d4-8212-25afa468e507" providerId="ADAL" clId="{159479D2-E615-824A-AA5D-AE1BECF34FC7}" dt="2025-03-24T09:36:46.456" v="991" actId="20577"/>
          <ac:spMkLst>
            <pc:docMk/>
            <pc:sldMk cId="1596658835" sldId="397"/>
            <ac:spMk id="15" creationId="{01812B75-7F55-804B-7315-71EC5D1C6227}"/>
          </ac:spMkLst>
        </pc:spChg>
        <pc:spChg chg="add mod">
          <ac:chgData name="Aragón Daud Agustina" userId="bd0dd525-78a6-47d4-8212-25afa468e507" providerId="ADAL" clId="{159479D2-E615-824A-AA5D-AE1BECF34FC7}" dt="2025-03-24T09:36:56.525" v="995" actId="1076"/>
          <ac:spMkLst>
            <pc:docMk/>
            <pc:sldMk cId="1596658835" sldId="397"/>
            <ac:spMk id="17" creationId="{1F1A37D3-1153-BE53-E493-D62D6F3321FD}"/>
          </ac:spMkLst>
        </pc:spChg>
        <pc:spChg chg="mod">
          <ac:chgData name="Aragón Daud Agustina" userId="bd0dd525-78a6-47d4-8212-25afa468e507" providerId="ADAL" clId="{159479D2-E615-824A-AA5D-AE1BECF34FC7}" dt="2025-03-24T09:53:02.113" v="1571" actId="20577"/>
          <ac:spMkLst>
            <pc:docMk/>
            <pc:sldMk cId="1596658835" sldId="397"/>
            <ac:spMk id="22" creationId="{C2E94E81-B111-F5C4-68C2-83CF5EFEA946}"/>
          </ac:spMkLst>
        </pc:spChg>
        <pc:spChg chg="del">
          <ac:chgData name="Aragón Daud Agustina" userId="bd0dd525-78a6-47d4-8212-25afa468e507" providerId="ADAL" clId="{159479D2-E615-824A-AA5D-AE1BECF34FC7}" dt="2025-03-24T09:36:14.393" v="976" actId="478"/>
          <ac:spMkLst>
            <pc:docMk/>
            <pc:sldMk cId="1596658835" sldId="397"/>
            <ac:spMk id="23" creationId="{8B9916D7-7A47-18B2-540E-CFA0D0416F0C}"/>
          </ac:spMkLst>
        </pc:spChg>
        <pc:spChg chg="del mod">
          <ac:chgData name="Aragón Daud Agustina" userId="bd0dd525-78a6-47d4-8212-25afa468e507" providerId="ADAL" clId="{159479D2-E615-824A-AA5D-AE1BECF34FC7}" dt="2025-03-24T09:53:04.434" v="1572" actId="478"/>
          <ac:spMkLst>
            <pc:docMk/>
            <pc:sldMk cId="1596658835" sldId="397"/>
            <ac:spMk id="42" creationId="{497B6A91-483B-04C6-7D74-A8FDC0C65505}"/>
          </ac:spMkLst>
        </pc:spChg>
        <pc:grpChg chg="mod">
          <ac:chgData name="Aragón Daud Agustina" userId="bd0dd525-78a6-47d4-8212-25afa468e507" providerId="ADAL" clId="{159479D2-E615-824A-AA5D-AE1BECF34FC7}" dt="2025-03-24T09:36:34.264" v="978" actId="1076"/>
          <ac:grpSpMkLst>
            <pc:docMk/>
            <pc:sldMk cId="1596658835" sldId="397"/>
            <ac:grpSpMk id="3" creationId="{A44B7509-0FA6-FBC9-11E8-CE7DFA540D0F}"/>
          </ac:grpSpMkLst>
        </pc:grpChg>
        <pc:picChg chg="mod">
          <ac:chgData name="Aragón Daud Agustina" userId="bd0dd525-78a6-47d4-8212-25afa468e507" providerId="ADAL" clId="{159479D2-E615-824A-AA5D-AE1BECF34FC7}" dt="2025-03-24T09:36:32.344" v="977"/>
          <ac:picMkLst>
            <pc:docMk/>
            <pc:sldMk cId="1596658835" sldId="397"/>
            <ac:picMk id="6" creationId="{9E157CCE-95A6-C60C-BC1F-9A35CA7DF298}"/>
          </ac:picMkLst>
        </pc:picChg>
        <pc:picChg chg="mod">
          <ac:chgData name="Aragón Daud Agustina" userId="bd0dd525-78a6-47d4-8212-25afa468e507" providerId="ADAL" clId="{159479D2-E615-824A-AA5D-AE1BECF34FC7}" dt="2025-03-24T09:36:32.344" v="977"/>
          <ac:picMkLst>
            <pc:docMk/>
            <pc:sldMk cId="1596658835" sldId="397"/>
            <ac:picMk id="7" creationId="{3D1AE4C9-3EA7-FF5E-D103-FFA1A881837F}"/>
          </ac:picMkLst>
        </pc:picChg>
        <pc:picChg chg="add mod">
          <ac:chgData name="Aragón Daud Agustina" userId="bd0dd525-78a6-47d4-8212-25afa468e507" providerId="ADAL" clId="{159479D2-E615-824A-AA5D-AE1BECF34FC7}" dt="2025-03-24T09:36:51.654" v="994" actId="1076"/>
          <ac:picMkLst>
            <pc:docMk/>
            <pc:sldMk cId="1596658835" sldId="397"/>
            <ac:picMk id="16" creationId="{A78BD7BF-D193-32FB-833B-F9243BDBF0F9}"/>
          </ac:picMkLst>
        </pc:picChg>
      </pc:sldChg>
      <pc:sldChg chg="addSp delSp modSp add mod ord delAnim modAnim modNotesTx">
        <pc:chgData name="Aragón Daud Agustina" userId="bd0dd525-78a6-47d4-8212-25afa468e507" providerId="ADAL" clId="{159479D2-E615-824A-AA5D-AE1BECF34FC7}" dt="2025-03-25T18:52:15.173" v="4799" actId="20577"/>
        <pc:sldMkLst>
          <pc:docMk/>
          <pc:sldMk cId="276650290" sldId="398"/>
        </pc:sldMkLst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5" creationId="{70AB5851-2318-C5D7-92DF-2D63D2FC92FA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7" creationId="{4093F3B3-B789-4EFD-51C8-D095240D5BE1}"/>
          </ac:spMkLst>
        </pc:spChg>
        <pc:spChg chg="mod">
          <ac:chgData name="Aragón Daud Agustina" userId="bd0dd525-78a6-47d4-8212-25afa468e507" providerId="ADAL" clId="{159479D2-E615-824A-AA5D-AE1BECF34FC7}" dt="2025-03-24T09:54:09.017" v="1592" actId="20577"/>
          <ac:spMkLst>
            <pc:docMk/>
            <pc:sldMk cId="276650290" sldId="398"/>
            <ac:spMk id="8" creationId="{1FF6BAAD-7680-DD3D-7467-5BF435AFA90C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10" creationId="{8AF025FB-08A4-9D9F-D710-587F86FE7EAB}"/>
          </ac:spMkLst>
        </pc:spChg>
        <pc:spChg chg="mod">
          <ac:chgData name="Aragón Daud Agustina" userId="bd0dd525-78a6-47d4-8212-25afa468e507" providerId="ADAL" clId="{159479D2-E615-824A-AA5D-AE1BECF34FC7}" dt="2025-03-24T09:42:43.232" v="1372" actId="20577"/>
          <ac:spMkLst>
            <pc:docMk/>
            <pc:sldMk cId="276650290" sldId="398"/>
            <ac:spMk id="16" creationId="{2B27318B-12B7-CED4-CFA4-392569F92D77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18" creationId="{238EB020-1564-5A08-0DE4-7200014A273A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19" creationId="{035D24DD-2715-279A-9F95-B20C02C105AE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21" creationId="{4922ACB4-8A0D-F4BF-525D-B0FCC0A64863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24" creationId="{B1D0DCCC-8851-99C7-DB33-A7129268D44B}"/>
          </ac:spMkLst>
        </pc:spChg>
        <pc:spChg chg="mod">
          <ac:chgData name="Aragón Daud Agustina" userId="bd0dd525-78a6-47d4-8212-25afa468e507" providerId="ADAL" clId="{159479D2-E615-824A-AA5D-AE1BECF34FC7}" dt="2025-03-24T09:40:02.287" v="1039"/>
          <ac:spMkLst>
            <pc:docMk/>
            <pc:sldMk cId="276650290" sldId="398"/>
            <ac:spMk id="25" creationId="{B28995BF-C954-3E07-2DDC-AE1F1E0EC1D7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28" creationId="{B30A4B7D-EC75-42D0-E542-69B346BAF159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30" creationId="{C650A8F5-736B-56DE-5C28-F283D810E9B8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31" creationId="{27D847AC-09A3-083A-F9D3-6C97F0100A51}"/>
          </ac:spMkLst>
        </pc:spChg>
        <pc:spChg chg="add del mod">
          <ac:chgData name="Aragón Daud Agustina" userId="bd0dd525-78a6-47d4-8212-25afa468e507" providerId="ADAL" clId="{159479D2-E615-824A-AA5D-AE1BECF34FC7}" dt="2025-03-24T09:54:06.075" v="1585" actId="478"/>
          <ac:spMkLst>
            <pc:docMk/>
            <pc:sldMk cId="276650290" sldId="398"/>
            <ac:spMk id="34" creationId="{EEFC0AD1-D3F7-D7C4-60A1-CBD8C4B2C135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36" creationId="{433EA047-D526-0A6E-636B-52EEED61C210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38" creationId="{65487F2D-194D-C638-65A5-A3D9E249282A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39" creationId="{B2EE7308-A9F9-6FC1-49B0-DB4CF2A71911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41" creationId="{7C6FE163-FD83-D3CE-896F-3A6D19707768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43" creationId="{1E5F26F9-0E9C-A2A8-15C1-948C214F7C9B}"/>
          </ac:spMkLst>
        </pc:spChg>
        <pc:spChg chg="mod">
          <ac:chgData name="Aragón Daud Agustina" userId="bd0dd525-78a6-47d4-8212-25afa468e507" providerId="ADAL" clId="{159479D2-E615-824A-AA5D-AE1BECF34FC7}" dt="2025-03-24T09:42:59.686" v="1377"/>
          <ac:spMkLst>
            <pc:docMk/>
            <pc:sldMk cId="276650290" sldId="398"/>
            <ac:spMk id="44" creationId="{F529EDBE-DBC2-F2D8-2466-D8EB2D2AB663}"/>
          </ac:spMkLst>
        </pc:spChg>
        <pc:spChg chg="add del mod">
          <ac:chgData name="Aragón Daud Agustina" userId="bd0dd525-78a6-47d4-8212-25afa468e507" providerId="ADAL" clId="{159479D2-E615-824A-AA5D-AE1BECF34FC7}" dt="2025-03-24T09:44:14.814" v="1380" actId="478"/>
          <ac:spMkLst>
            <pc:docMk/>
            <pc:sldMk cId="276650290" sldId="398"/>
            <ac:spMk id="45" creationId="{FB467F92-3FEE-5421-0036-D9DAC2D6BE94}"/>
          </ac:spMkLst>
        </pc:spChg>
        <pc:spChg chg="add mod">
          <ac:chgData name="Aragón Daud Agustina" userId="bd0dd525-78a6-47d4-8212-25afa468e507" providerId="ADAL" clId="{159479D2-E615-824A-AA5D-AE1BECF34FC7}" dt="2025-03-24T09:44:22.523" v="1391" actId="171"/>
          <ac:spMkLst>
            <pc:docMk/>
            <pc:sldMk cId="276650290" sldId="398"/>
            <ac:spMk id="46" creationId="{78163095-B395-33BE-6E06-7509EB910ABB}"/>
          </ac:spMkLst>
        </pc:spChg>
        <pc:grpChg chg="del mod">
          <ac:chgData name="Aragón Daud Agustina" userId="bd0dd525-78a6-47d4-8212-25afa468e507" providerId="ADAL" clId="{159479D2-E615-824A-AA5D-AE1BECF34FC7}" dt="2025-03-24T09:42:46.387" v="1374" actId="478"/>
          <ac:grpSpMkLst>
            <pc:docMk/>
            <pc:sldMk cId="276650290" sldId="398"/>
            <ac:grpSpMk id="4" creationId="{C49C9FB0-950B-6CB5-A40A-1E0540E70978}"/>
          </ac:grpSpMkLst>
        </pc:grpChg>
        <pc:grpChg chg="del mod">
          <ac:chgData name="Aragón Daud Agustina" userId="bd0dd525-78a6-47d4-8212-25afa468e507" providerId="ADAL" clId="{159479D2-E615-824A-AA5D-AE1BECF34FC7}" dt="2025-03-24T09:42:45.203" v="1373" actId="478"/>
          <ac:grpSpMkLst>
            <pc:docMk/>
            <pc:sldMk cId="276650290" sldId="398"/>
            <ac:grpSpMk id="15" creationId="{60B941B1-5671-D183-A5F6-4945727C1DAA}"/>
          </ac:grpSpMkLst>
        </pc:grpChg>
        <pc:grpChg chg="del mod">
          <ac:chgData name="Aragón Daud Agustina" userId="bd0dd525-78a6-47d4-8212-25afa468e507" providerId="ADAL" clId="{159479D2-E615-824A-AA5D-AE1BECF34FC7}" dt="2025-03-24T09:42:48.772" v="1375" actId="478"/>
          <ac:grpSpMkLst>
            <pc:docMk/>
            <pc:sldMk cId="276650290" sldId="398"/>
            <ac:grpSpMk id="20" creationId="{6F1CDD6F-29E1-F378-354D-298E1023E974}"/>
          </ac:grpSpMkLst>
        </pc:grpChg>
        <pc:picChg chg="del">
          <ac:chgData name="Aragón Daud Agustina" userId="bd0dd525-78a6-47d4-8212-25afa468e507" providerId="ADAL" clId="{159479D2-E615-824A-AA5D-AE1BECF34FC7}" dt="2025-03-24T09:40:10.304" v="1042" actId="478"/>
          <ac:picMkLst>
            <pc:docMk/>
            <pc:sldMk cId="276650290" sldId="398"/>
            <ac:picMk id="2" creationId="{02A9D6E7-B13F-E3C4-E476-492075C05A53}"/>
          </ac:picMkLst>
        </pc:picChg>
        <pc:picChg chg="del mod">
          <ac:chgData name="Aragón Daud Agustina" userId="bd0dd525-78a6-47d4-8212-25afa468e507" providerId="ADAL" clId="{159479D2-E615-824A-AA5D-AE1BECF34FC7}" dt="2025-03-24T09:42:42.084" v="1370" actId="478"/>
          <ac:picMkLst>
            <pc:docMk/>
            <pc:sldMk cId="276650290" sldId="398"/>
            <ac:picMk id="3" creationId="{58D48A1C-4A74-28B5-689E-10CDC75CD0F2}"/>
          </ac:picMkLst>
        </pc:picChg>
        <pc:picChg chg="add del mod">
          <ac:chgData name="Aragón Daud Agustina" userId="bd0dd525-78a6-47d4-8212-25afa468e507" providerId="ADAL" clId="{159479D2-E615-824A-AA5D-AE1BECF34FC7}" dt="2025-03-24T09:42:42.442" v="1371" actId="478"/>
          <ac:picMkLst>
            <pc:docMk/>
            <pc:sldMk cId="276650290" sldId="398"/>
            <ac:picMk id="11" creationId="{1732BC56-F627-5D4A-A816-F38D885695D2}"/>
          </ac:picMkLst>
        </pc:picChg>
        <pc:picChg chg="del mod">
          <ac:chgData name="Aragón Daud Agustina" userId="bd0dd525-78a6-47d4-8212-25afa468e507" providerId="ADAL" clId="{159479D2-E615-824A-AA5D-AE1BECF34FC7}" dt="2025-03-24T09:42:49.307" v="1376" actId="478"/>
          <ac:picMkLst>
            <pc:docMk/>
            <pc:sldMk cId="276650290" sldId="398"/>
            <ac:picMk id="14" creationId="{4445B951-DFD5-95D1-EAF2-9BE034757200}"/>
          </ac:picMkLst>
        </pc:picChg>
      </pc:sldChg>
      <pc:sldChg chg="addSp modSp add del mod modAnim">
        <pc:chgData name="Aragón Daud Agustina" userId="bd0dd525-78a6-47d4-8212-25afa468e507" providerId="ADAL" clId="{159479D2-E615-824A-AA5D-AE1BECF34FC7}" dt="2025-03-24T09:38:15.914" v="1013" actId="2696"/>
        <pc:sldMkLst>
          <pc:docMk/>
          <pc:sldMk cId="2854205590" sldId="398"/>
        </pc:sldMkLst>
        <pc:spChg chg="mod">
          <ac:chgData name="Aragón Daud Agustina" userId="bd0dd525-78a6-47d4-8212-25afa468e507" providerId="ADAL" clId="{159479D2-E615-824A-AA5D-AE1BECF34FC7}" dt="2025-03-24T09:33:29.460" v="932" actId="1076"/>
          <ac:spMkLst>
            <pc:docMk/>
            <pc:sldMk cId="2854205590" sldId="398"/>
            <ac:spMk id="4" creationId="{D9189256-D9BA-E347-C6DC-13537D097D95}"/>
          </ac:spMkLst>
        </pc:spChg>
        <pc:spChg chg="add mod">
          <ac:chgData name="Aragón Daud Agustina" userId="bd0dd525-78a6-47d4-8212-25afa468e507" providerId="ADAL" clId="{159479D2-E615-824A-AA5D-AE1BECF34FC7}" dt="2025-03-24T09:33:32.312" v="933" actId="1076"/>
          <ac:spMkLst>
            <pc:docMk/>
            <pc:sldMk cId="2854205590" sldId="398"/>
            <ac:spMk id="6" creationId="{060BBAA7-EFA6-34B8-6F95-C55B4C7304CB}"/>
          </ac:spMkLst>
        </pc:spChg>
        <pc:spChg chg="add mod">
          <ac:chgData name="Aragón Daud Agustina" userId="bd0dd525-78a6-47d4-8212-25afa468e507" providerId="ADAL" clId="{159479D2-E615-824A-AA5D-AE1BECF34FC7}" dt="2025-03-24T09:33:24.553" v="930" actId="1076"/>
          <ac:spMkLst>
            <pc:docMk/>
            <pc:sldMk cId="2854205590" sldId="398"/>
            <ac:spMk id="7" creationId="{FBB5B79A-AA59-5BC8-C915-023ABA70CA01}"/>
          </ac:spMkLst>
        </pc:spChg>
        <pc:spChg chg="mod">
          <ac:chgData name="Aragón Daud Agustina" userId="bd0dd525-78a6-47d4-8212-25afa468e507" providerId="ADAL" clId="{159479D2-E615-824A-AA5D-AE1BECF34FC7}" dt="2025-03-24T09:33:36.359" v="934"/>
          <ac:spMkLst>
            <pc:docMk/>
            <pc:sldMk cId="2854205590" sldId="398"/>
            <ac:spMk id="14" creationId="{0CCCF5C3-B9D0-D847-6D0E-6E29D76E8653}"/>
          </ac:spMkLst>
        </pc:spChg>
        <pc:spChg chg="mod">
          <ac:chgData name="Aragón Daud Agustina" userId="bd0dd525-78a6-47d4-8212-25afa468e507" providerId="ADAL" clId="{159479D2-E615-824A-AA5D-AE1BECF34FC7}" dt="2025-03-24T09:33:36.359" v="934"/>
          <ac:spMkLst>
            <pc:docMk/>
            <pc:sldMk cId="2854205590" sldId="398"/>
            <ac:spMk id="16" creationId="{87084DEB-315A-A2A2-1E31-AE7B5E54F1F6}"/>
          </ac:spMkLst>
        </pc:spChg>
        <pc:spChg chg="add mod">
          <ac:chgData name="Aragón Daud Agustina" userId="bd0dd525-78a6-47d4-8212-25afa468e507" providerId="ADAL" clId="{159479D2-E615-824A-AA5D-AE1BECF34FC7}" dt="2025-03-24T09:33:50.611" v="949" actId="20577"/>
          <ac:spMkLst>
            <pc:docMk/>
            <pc:sldMk cId="2854205590" sldId="398"/>
            <ac:spMk id="17" creationId="{7E519586-F79E-37CD-3E9A-06CF4DE676C3}"/>
          </ac:spMkLst>
        </pc:spChg>
        <pc:spChg chg="add mod">
          <ac:chgData name="Aragón Daud Agustina" userId="bd0dd525-78a6-47d4-8212-25afa468e507" providerId="ADAL" clId="{159479D2-E615-824A-AA5D-AE1BECF34FC7}" dt="2025-03-24T09:34:33.617" v="955" actId="14100"/>
          <ac:spMkLst>
            <pc:docMk/>
            <pc:sldMk cId="2854205590" sldId="398"/>
            <ac:spMk id="19" creationId="{CB90E060-38B6-A863-6307-6D6C3CB4A5AD}"/>
          </ac:spMkLst>
        </pc:spChg>
        <pc:spChg chg="mod">
          <ac:chgData name="Aragón Daud Agustina" userId="bd0dd525-78a6-47d4-8212-25afa468e507" providerId="ADAL" clId="{159479D2-E615-824A-AA5D-AE1BECF34FC7}" dt="2025-03-24T09:34:46.015" v="960" actId="1037"/>
          <ac:spMkLst>
            <pc:docMk/>
            <pc:sldMk cId="2854205590" sldId="398"/>
            <ac:spMk id="22" creationId="{A3681F7A-7D25-168E-B55D-DBFD214FEE31}"/>
          </ac:spMkLst>
        </pc:spChg>
        <pc:spChg chg="mod">
          <ac:chgData name="Aragón Daud Agustina" userId="bd0dd525-78a6-47d4-8212-25afa468e507" providerId="ADAL" clId="{159479D2-E615-824A-AA5D-AE1BECF34FC7}" dt="2025-03-24T09:32:58.308" v="912" actId="1035"/>
          <ac:spMkLst>
            <pc:docMk/>
            <pc:sldMk cId="2854205590" sldId="398"/>
            <ac:spMk id="32" creationId="{E990CA90-C201-2721-1681-3ACA942BAE10}"/>
          </ac:spMkLst>
        </pc:spChg>
        <pc:spChg chg="mod">
          <ac:chgData name="Aragón Daud Agustina" userId="bd0dd525-78a6-47d4-8212-25afa468e507" providerId="ADAL" clId="{159479D2-E615-824A-AA5D-AE1BECF34FC7}" dt="2025-03-24T09:33:11.695" v="928" actId="1076"/>
          <ac:spMkLst>
            <pc:docMk/>
            <pc:sldMk cId="2854205590" sldId="398"/>
            <ac:spMk id="40" creationId="{C1F8C975-6271-D389-DF99-A8E570F4268C}"/>
          </ac:spMkLst>
        </pc:spChg>
        <pc:grpChg chg="add mod">
          <ac:chgData name="Aragón Daud Agustina" userId="bd0dd525-78a6-47d4-8212-25afa468e507" providerId="ADAL" clId="{159479D2-E615-824A-AA5D-AE1BECF34FC7}" dt="2025-03-24T09:33:29.460" v="932" actId="1076"/>
          <ac:grpSpMkLst>
            <pc:docMk/>
            <pc:sldMk cId="2854205590" sldId="398"/>
            <ac:grpSpMk id="2" creationId="{D4558F00-961F-C17A-D80C-58CC1522C500}"/>
          </ac:grpSpMkLst>
        </pc:grpChg>
        <pc:grpChg chg="add mod">
          <ac:chgData name="Aragón Daud Agustina" userId="bd0dd525-78a6-47d4-8212-25afa468e507" providerId="ADAL" clId="{159479D2-E615-824A-AA5D-AE1BECF34FC7}" dt="2025-03-24T09:33:38.005" v="935" actId="1076"/>
          <ac:grpSpMkLst>
            <pc:docMk/>
            <pc:sldMk cId="2854205590" sldId="398"/>
            <ac:grpSpMk id="10" creationId="{C48BD410-1138-C616-7C29-4FF36BBFD3A9}"/>
          </ac:grpSpMkLst>
        </pc:grpChg>
        <pc:grpChg chg="mod">
          <ac:chgData name="Aragón Daud Agustina" userId="bd0dd525-78a6-47d4-8212-25afa468e507" providerId="ADAL" clId="{159479D2-E615-824A-AA5D-AE1BECF34FC7}" dt="2025-03-24T09:33:36.359" v="934"/>
          <ac:grpSpMkLst>
            <pc:docMk/>
            <pc:sldMk cId="2854205590" sldId="398"/>
            <ac:grpSpMk id="11" creationId="{56778991-15DD-97C0-B16D-37A40F204AE4}"/>
          </ac:grpSpMkLst>
        </pc:grpChg>
        <pc:grpChg chg="mod">
          <ac:chgData name="Aragón Daud Agustina" userId="bd0dd525-78a6-47d4-8212-25afa468e507" providerId="ADAL" clId="{159479D2-E615-824A-AA5D-AE1BECF34FC7}" dt="2025-03-24T09:32:54.280" v="888" actId="1037"/>
          <ac:grpSpMkLst>
            <pc:docMk/>
            <pc:sldMk cId="2854205590" sldId="398"/>
            <ac:grpSpMk id="24" creationId="{F8D966A8-7307-B926-E038-DB1945D01468}"/>
          </ac:grpSpMkLst>
        </pc:grpChg>
        <pc:picChg chg="mod">
          <ac:chgData name="Aragón Daud Agustina" userId="bd0dd525-78a6-47d4-8212-25afa468e507" providerId="ADAL" clId="{159479D2-E615-824A-AA5D-AE1BECF34FC7}" dt="2025-03-24T09:33:29.460" v="932" actId="1076"/>
          <ac:picMkLst>
            <pc:docMk/>
            <pc:sldMk cId="2854205590" sldId="398"/>
            <ac:picMk id="3" creationId="{65708971-FE9A-55EE-E228-0DDF54ECD215}"/>
          </ac:picMkLst>
        </pc:picChg>
        <pc:picChg chg="add mod">
          <ac:chgData name="Aragón Daud Agustina" userId="bd0dd525-78a6-47d4-8212-25afa468e507" providerId="ADAL" clId="{159479D2-E615-824A-AA5D-AE1BECF34FC7}" dt="2025-03-24T09:33:26.363" v="931" actId="1076"/>
          <ac:picMkLst>
            <pc:docMk/>
            <pc:sldMk cId="2854205590" sldId="398"/>
            <ac:picMk id="5" creationId="{6A3C2ED1-0FC2-99A2-1593-02B3248D503B}"/>
          </ac:picMkLst>
        </pc:picChg>
        <pc:picChg chg="mod">
          <ac:chgData name="Aragón Daud Agustina" userId="bd0dd525-78a6-47d4-8212-25afa468e507" providerId="ADAL" clId="{159479D2-E615-824A-AA5D-AE1BECF34FC7}" dt="2025-03-24T09:33:36.359" v="934"/>
          <ac:picMkLst>
            <pc:docMk/>
            <pc:sldMk cId="2854205590" sldId="398"/>
            <ac:picMk id="15" creationId="{D4605C6E-74D6-930A-548F-CE6B8D784CCE}"/>
          </ac:picMkLst>
        </pc:picChg>
        <pc:picChg chg="add mod">
          <ac:chgData name="Aragón Daud Agustina" userId="bd0dd525-78a6-47d4-8212-25afa468e507" providerId="ADAL" clId="{159479D2-E615-824A-AA5D-AE1BECF34FC7}" dt="2025-03-24T09:34:26.830" v="953" actId="1076"/>
          <ac:picMkLst>
            <pc:docMk/>
            <pc:sldMk cId="2854205590" sldId="398"/>
            <ac:picMk id="18" creationId="{B71D6A8B-AB08-49D4-0398-1AB520622828}"/>
          </ac:picMkLst>
        </pc:picChg>
        <pc:picChg chg="mod">
          <ac:chgData name="Aragón Daud Agustina" userId="bd0dd525-78a6-47d4-8212-25afa468e507" providerId="ADAL" clId="{159479D2-E615-824A-AA5D-AE1BECF34FC7}" dt="2025-03-24T09:33:07.798" v="927" actId="1035"/>
          <ac:picMkLst>
            <pc:docMk/>
            <pc:sldMk cId="2854205590" sldId="398"/>
            <ac:picMk id="33" creationId="{AF6CF821-1AFD-CAC1-88FD-E4ACE981769D}"/>
          </ac:picMkLst>
        </pc:picChg>
        <pc:picChg chg="mod">
          <ac:chgData name="Aragón Daud Agustina" userId="bd0dd525-78a6-47d4-8212-25afa468e507" providerId="ADAL" clId="{159479D2-E615-824A-AA5D-AE1BECF34FC7}" dt="2025-03-24T09:33:06.014" v="923" actId="1035"/>
          <ac:picMkLst>
            <pc:docMk/>
            <pc:sldMk cId="2854205590" sldId="398"/>
            <ac:picMk id="34" creationId="{9D413456-4A5D-10F4-2827-FFDEDB87AAE9}"/>
          </ac:picMkLst>
        </pc:picChg>
      </pc:sldChg>
      <pc:sldChg chg="addSp delSp modSp add del mod delAnim">
        <pc:chgData name="Aragón Daud Agustina" userId="bd0dd525-78a6-47d4-8212-25afa468e507" providerId="ADAL" clId="{159479D2-E615-824A-AA5D-AE1BECF34FC7}" dt="2025-03-24T09:51:08.162" v="1482" actId="2696"/>
        <pc:sldMkLst>
          <pc:docMk/>
          <pc:sldMk cId="1709916963" sldId="399"/>
        </pc:sldMkLst>
        <pc:spChg chg="add mod">
          <ac:chgData name="Aragón Daud Agustina" userId="bd0dd525-78a6-47d4-8212-25afa468e507" providerId="ADAL" clId="{159479D2-E615-824A-AA5D-AE1BECF34FC7}" dt="2025-03-24T09:41:36.666" v="1264" actId="20577"/>
          <ac:spMkLst>
            <pc:docMk/>
            <pc:sldMk cId="1709916963" sldId="399"/>
            <ac:spMk id="3" creationId="{41579C58-0476-D271-75E5-302B59B7F2DF}"/>
          </ac:spMkLst>
        </pc:spChg>
        <pc:spChg chg="add mod">
          <ac:chgData name="Aragón Daud Agustina" userId="bd0dd525-78a6-47d4-8212-25afa468e507" providerId="ADAL" clId="{159479D2-E615-824A-AA5D-AE1BECF34FC7}" dt="2025-03-24T09:41:30.563" v="1249" actId="20577"/>
          <ac:spMkLst>
            <pc:docMk/>
            <pc:sldMk cId="1709916963" sldId="399"/>
            <ac:spMk id="4" creationId="{D6D1CD7A-2FD3-25C7-E181-E63166FBC0CA}"/>
          </ac:spMkLst>
        </pc:spChg>
        <pc:spChg chg="add mod">
          <ac:chgData name="Aragón Daud Agustina" userId="bd0dd525-78a6-47d4-8212-25afa468e507" providerId="ADAL" clId="{159479D2-E615-824A-AA5D-AE1BECF34FC7}" dt="2025-03-24T09:41:14.682" v="1207" actId="1076"/>
          <ac:spMkLst>
            <pc:docMk/>
            <pc:sldMk cId="1709916963" sldId="399"/>
            <ac:spMk id="5" creationId="{E5E5D362-4796-88A9-871B-19D5C417658C}"/>
          </ac:spMkLst>
        </pc:spChg>
        <pc:spChg chg="add mod">
          <ac:chgData name="Aragón Daud Agustina" userId="bd0dd525-78a6-47d4-8212-25afa468e507" providerId="ADAL" clId="{159479D2-E615-824A-AA5D-AE1BECF34FC7}" dt="2025-03-24T09:42:00.646" v="1359" actId="20577"/>
          <ac:spMkLst>
            <pc:docMk/>
            <pc:sldMk cId="1709916963" sldId="399"/>
            <ac:spMk id="6" creationId="{48E21FEF-9D34-8BBF-3ACD-AE72DA6989A4}"/>
          </ac:spMkLst>
        </pc:spChg>
        <pc:spChg chg="add mod">
          <ac:chgData name="Aragón Daud Agustina" userId="bd0dd525-78a6-47d4-8212-25afa468e507" providerId="ADAL" clId="{159479D2-E615-824A-AA5D-AE1BECF34FC7}" dt="2025-03-24T09:41:46.861" v="1304"/>
          <ac:spMkLst>
            <pc:docMk/>
            <pc:sldMk cId="1709916963" sldId="399"/>
            <ac:spMk id="7" creationId="{2B4846B1-B9ED-D1CC-4F6F-A79330DA5F34}"/>
          </ac:spMkLst>
        </pc:spChg>
        <pc:picChg chg="del">
          <ac:chgData name="Aragón Daud Agustina" userId="bd0dd525-78a6-47d4-8212-25afa468e507" providerId="ADAL" clId="{159479D2-E615-824A-AA5D-AE1BECF34FC7}" dt="2025-03-24T09:40:26.772" v="1045" actId="478"/>
          <ac:picMkLst>
            <pc:docMk/>
            <pc:sldMk cId="1709916963" sldId="399"/>
            <ac:picMk id="2" creationId="{945FCC57-125B-FC2C-2A56-AA3CF7D31D93}"/>
          </ac:picMkLst>
        </pc:picChg>
      </pc:sldChg>
      <pc:sldChg chg="add del">
        <pc:chgData name="Aragón Daud Agustina" userId="bd0dd525-78a6-47d4-8212-25afa468e507" providerId="ADAL" clId="{159479D2-E615-824A-AA5D-AE1BECF34FC7}" dt="2025-03-24T09:39:54.759" v="1038" actId="2696"/>
        <pc:sldMkLst>
          <pc:docMk/>
          <pc:sldMk cId="2153160864" sldId="399"/>
        </pc:sldMkLst>
      </pc:sldChg>
      <pc:sldChg chg="addSp delSp modSp add del mod modAnim">
        <pc:chgData name="Aragón Daud Agustina" userId="bd0dd525-78a6-47d4-8212-25afa468e507" providerId="ADAL" clId="{159479D2-E615-824A-AA5D-AE1BECF34FC7}" dt="2025-03-24T21:22:07.522" v="4268" actId="2696"/>
        <pc:sldMkLst>
          <pc:docMk/>
          <pc:sldMk cId="2836259034" sldId="400"/>
        </pc:sldMkLst>
        <pc:spChg chg="add del mod">
          <ac:chgData name="Aragón Daud Agustina" userId="bd0dd525-78a6-47d4-8212-25afa468e507" providerId="ADAL" clId="{159479D2-E615-824A-AA5D-AE1BECF34FC7}" dt="2025-03-24T21:09:10.891" v="3845" actId="478"/>
          <ac:spMkLst>
            <pc:docMk/>
            <pc:sldMk cId="2836259034" sldId="400"/>
            <ac:spMk id="2" creationId="{C17393D3-48E1-93A0-86DB-01D0E884FCC0}"/>
          </ac:spMkLst>
        </pc:spChg>
        <pc:spChg chg="del">
          <ac:chgData name="Aragón Daud Agustina" userId="bd0dd525-78a6-47d4-8212-25afa468e507" providerId="ADAL" clId="{159479D2-E615-824A-AA5D-AE1BECF34FC7}" dt="2025-03-24T09:42:15.288" v="1364" actId="478"/>
          <ac:spMkLst>
            <pc:docMk/>
            <pc:sldMk cId="2836259034" sldId="400"/>
            <ac:spMk id="3" creationId="{814205BD-C6FE-9AC5-606C-E1201563BC6C}"/>
          </ac:spMkLst>
        </pc:spChg>
        <pc:spChg chg="del">
          <ac:chgData name="Aragón Daud Agustina" userId="bd0dd525-78a6-47d4-8212-25afa468e507" providerId="ADAL" clId="{159479D2-E615-824A-AA5D-AE1BECF34FC7}" dt="2025-03-24T09:42:14.088" v="1363" actId="478"/>
          <ac:spMkLst>
            <pc:docMk/>
            <pc:sldMk cId="2836259034" sldId="400"/>
            <ac:spMk id="4" creationId="{3795841F-1151-538E-7403-D5CB613B1E3C}"/>
          </ac:spMkLst>
        </pc:spChg>
        <pc:spChg chg="del">
          <ac:chgData name="Aragón Daud Agustina" userId="bd0dd525-78a6-47d4-8212-25afa468e507" providerId="ADAL" clId="{159479D2-E615-824A-AA5D-AE1BECF34FC7}" dt="2025-03-24T09:42:16.560" v="1365" actId="478"/>
          <ac:spMkLst>
            <pc:docMk/>
            <pc:sldMk cId="2836259034" sldId="400"/>
            <ac:spMk id="5" creationId="{B184259F-EE00-0C4F-8E9A-7A442B5B3C5C}"/>
          </ac:spMkLst>
        </pc:spChg>
        <pc:spChg chg="del">
          <ac:chgData name="Aragón Daud Agustina" userId="bd0dd525-78a6-47d4-8212-25afa468e507" providerId="ADAL" clId="{159479D2-E615-824A-AA5D-AE1BECF34FC7}" dt="2025-03-24T09:42:17.584" v="1366" actId="478"/>
          <ac:spMkLst>
            <pc:docMk/>
            <pc:sldMk cId="2836259034" sldId="400"/>
            <ac:spMk id="6" creationId="{1445BE40-A3EE-53EF-E219-E19096588565}"/>
          </ac:spMkLst>
        </pc:spChg>
        <pc:spChg chg="del">
          <ac:chgData name="Aragón Daud Agustina" userId="bd0dd525-78a6-47d4-8212-25afa468e507" providerId="ADAL" clId="{159479D2-E615-824A-AA5D-AE1BECF34FC7}" dt="2025-03-24T09:42:18.287" v="1367" actId="478"/>
          <ac:spMkLst>
            <pc:docMk/>
            <pc:sldMk cId="2836259034" sldId="400"/>
            <ac:spMk id="7" creationId="{0B9D48AE-EADF-7D9B-2F6A-3E9D654DBB12}"/>
          </ac:spMkLst>
        </pc:spChg>
        <pc:spChg chg="mod">
          <ac:chgData name="Aragón Daud Agustina" userId="bd0dd525-78a6-47d4-8212-25afa468e507" providerId="ADAL" clId="{159479D2-E615-824A-AA5D-AE1BECF34FC7}" dt="2025-03-24T09:54:39.282" v="1607" actId="20577"/>
          <ac:spMkLst>
            <pc:docMk/>
            <pc:sldMk cId="2836259034" sldId="400"/>
            <ac:spMk id="8" creationId="{1ED5E283-C85D-23EB-DDC1-9C8D9AC3B6A4}"/>
          </ac:spMkLst>
        </pc:spChg>
        <pc:spChg chg="add del mod">
          <ac:chgData name="Aragón Daud Agustina" userId="bd0dd525-78a6-47d4-8212-25afa468e507" providerId="ADAL" clId="{159479D2-E615-824A-AA5D-AE1BECF34FC7}" dt="2025-03-24T21:09:45.914" v="3860" actId="478"/>
          <ac:spMkLst>
            <pc:docMk/>
            <pc:sldMk cId="2836259034" sldId="400"/>
            <ac:spMk id="11" creationId="{97DF2529-3C02-3B9F-47F7-774F6E8DA11A}"/>
          </ac:spMkLst>
        </pc:spChg>
        <pc:spChg chg="mod">
          <ac:chgData name="Aragón Daud Agustina" userId="bd0dd525-78a6-47d4-8212-25afa468e507" providerId="ADAL" clId="{159479D2-E615-824A-AA5D-AE1BECF34FC7}" dt="2025-03-24T21:13:33.442" v="3955" actId="20577"/>
          <ac:spMkLst>
            <pc:docMk/>
            <pc:sldMk cId="2836259034" sldId="400"/>
            <ac:spMk id="13" creationId="{1AD85F62-B7D5-3974-0877-55E4204F0A2C}"/>
          </ac:spMkLst>
        </pc:spChg>
        <pc:spChg chg="add del mod">
          <ac:chgData name="Aragón Daud Agustina" userId="bd0dd525-78a6-47d4-8212-25afa468e507" providerId="ADAL" clId="{159479D2-E615-824A-AA5D-AE1BECF34FC7}" dt="2025-03-24T21:14:38.070" v="3966" actId="478"/>
          <ac:spMkLst>
            <pc:docMk/>
            <pc:sldMk cId="2836259034" sldId="400"/>
            <ac:spMk id="14" creationId="{0F82E913-0D56-EAA2-1F47-7C83598F9789}"/>
          </ac:spMkLst>
        </pc:spChg>
        <pc:spChg chg="add del mod">
          <ac:chgData name="Aragón Daud Agustina" userId="bd0dd525-78a6-47d4-8212-25afa468e507" providerId="ADAL" clId="{159479D2-E615-824A-AA5D-AE1BECF34FC7}" dt="2025-03-24T21:13:53.791" v="3959" actId="478"/>
          <ac:spMkLst>
            <pc:docMk/>
            <pc:sldMk cId="2836259034" sldId="400"/>
            <ac:spMk id="15" creationId="{631AB836-5A4A-66D0-33C7-B3BD6321AF32}"/>
          </ac:spMkLst>
        </pc:spChg>
        <pc:spChg chg="add del mod">
          <ac:chgData name="Aragón Daud Agustina" userId="bd0dd525-78a6-47d4-8212-25afa468e507" providerId="ADAL" clId="{159479D2-E615-824A-AA5D-AE1BECF34FC7}" dt="2025-03-24T21:14:36.585" v="3965" actId="478"/>
          <ac:spMkLst>
            <pc:docMk/>
            <pc:sldMk cId="2836259034" sldId="400"/>
            <ac:spMk id="16" creationId="{D0F20717-B008-FA84-A672-2560E808C086}"/>
          </ac:spMkLst>
        </pc:spChg>
        <pc:spChg chg="del">
          <ac:chgData name="Aragón Daud Agustina" userId="bd0dd525-78a6-47d4-8212-25afa468e507" providerId="ADAL" clId="{159479D2-E615-824A-AA5D-AE1BECF34FC7}" dt="2025-03-24T21:09:16.584" v="3848" actId="478"/>
          <ac:spMkLst>
            <pc:docMk/>
            <pc:sldMk cId="2836259034" sldId="400"/>
            <ac:spMk id="22" creationId="{98D85DFD-C6FA-A576-3410-E7C49C6CE647}"/>
          </ac:spMkLst>
        </pc:spChg>
        <pc:picChg chg="add mod">
          <ac:chgData name="Aragón Daud Agustina" userId="bd0dd525-78a6-47d4-8212-25afa468e507" providerId="ADAL" clId="{159479D2-E615-824A-AA5D-AE1BECF34FC7}" dt="2025-03-24T21:14:51.201" v="3969" actId="1076"/>
          <ac:picMkLst>
            <pc:docMk/>
            <pc:sldMk cId="2836259034" sldId="400"/>
            <ac:picMk id="10" creationId="{BEAD7B3F-08F2-EFBA-9711-F7A096787963}"/>
          </ac:picMkLst>
        </pc:picChg>
      </pc:sldChg>
      <pc:sldChg chg="addSp delSp modSp add mod delAnim modAnim modNotesTx">
        <pc:chgData name="Aragón Daud Agustina" userId="bd0dd525-78a6-47d4-8212-25afa468e507" providerId="ADAL" clId="{159479D2-E615-824A-AA5D-AE1BECF34FC7}" dt="2025-03-25T18:52:12.041" v="4798" actId="20577"/>
        <pc:sldMkLst>
          <pc:docMk/>
          <pc:sldMk cId="2876352915" sldId="401"/>
        </pc:sldMkLst>
        <pc:spChg chg="add mod">
          <ac:chgData name="Aragón Daud Agustina" userId="bd0dd525-78a6-47d4-8212-25afa468e507" providerId="ADAL" clId="{159479D2-E615-824A-AA5D-AE1BECF34FC7}" dt="2025-03-24T20:59:40.404" v="3521" actId="1076"/>
          <ac:spMkLst>
            <pc:docMk/>
            <pc:sldMk cId="2876352915" sldId="401"/>
            <ac:spMk id="2" creationId="{688696FC-33B2-FAC4-86F3-48B421EE7655}"/>
          </ac:spMkLst>
        </pc:spChg>
        <pc:spChg chg="add mod">
          <ac:chgData name="Aragón Daud Agustina" userId="bd0dd525-78a6-47d4-8212-25afa468e507" providerId="ADAL" clId="{159479D2-E615-824A-AA5D-AE1BECF34FC7}" dt="2025-03-25T08:28:59.184" v="4552" actId="1076"/>
          <ac:spMkLst>
            <pc:docMk/>
            <pc:sldMk cId="2876352915" sldId="401"/>
            <ac:spMk id="3" creationId="{5C6A85AF-D67E-02AA-3556-3F2A1EAFB5C4}"/>
          </ac:spMkLst>
        </pc:spChg>
        <pc:spChg chg="add del mod">
          <ac:chgData name="Aragón Daud Agustina" userId="bd0dd525-78a6-47d4-8212-25afa468e507" providerId="ADAL" clId="{159479D2-E615-824A-AA5D-AE1BECF34FC7}" dt="2025-03-24T15:18:15.566" v="1842" actId="478"/>
          <ac:spMkLst>
            <pc:docMk/>
            <pc:sldMk cId="2876352915" sldId="401"/>
            <ac:spMk id="3" creationId="{F631BD96-37AC-FFE9-0F2F-83D7957A8D13}"/>
          </ac:spMkLst>
        </pc:spChg>
        <pc:spChg chg="add del mod">
          <ac:chgData name="Aragón Daud Agustina" userId="bd0dd525-78a6-47d4-8212-25afa468e507" providerId="ADAL" clId="{159479D2-E615-824A-AA5D-AE1BECF34FC7}" dt="2025-03-24T15:40:46.171" v="2377" actId="478"/>
          <ac:spMkLst>
            <pc:docMk/>
            <pc:sldMk cId="2876352915" sldId="401"/>
            <ac:spMk id="4" creationId="{3840A9A2-69AD-8A25-D9D1-B730B5D532AE}"/>
          </ac:spMkLst>
        </pc:spChg>
        <pc:spChg chg="add del mod">
          <ac:chgData name="Aragón Daud Agustina" userId="bd0dd525-78a6-47d4-8212-25afa468e507" providerId="ADAL" clId="{159479D2-E615-824A-AA5D-AE1BECF34FC7}" dt="2025-03-24T15:27:08.766" v="2032" actId="478"/>
          <ac:spMkLst>
            <pc:docMk/>
            <pc:sldMk cId="2876352915" sldId="401"/>
            <ac:spMk id="5" creationId="{D76013B8-1756-6B32-AFC1-9C5E6D3E91FE}"/>
          </ac:spMkLst>
        </pc:spChg>
        <pc:spChg chg="add mod">
          <ac:chgData name="Aragón Daud Agustina" userId="bd0dd525-78a6-47d4-8212-25afa468e507" providerId="ADAL" clId="{159479D2-E615-824A-AA5D-AE1BECF34FC7}" dt="2025-03-24T20:59:32.564" v="3519" actId="1076"/>
          <ac:spMkLst>
            <pc:docMk/>
            <pc:sldMk cId="2876352915" sldId="401"/>
            <ac:spMk id="6" creationId="{E32F1355-7EF0-E590-522D-40A3CDFA41A9}"/>
          </ac:spMkLst>
        </pc:spChg>
        <pc:spChg chg="mod">
          <ac:chgData name="Aragón Daud Agustina" userId="bd0dd525-78a6-47d4-8212-25afa468e507" providerId="ADAL" clId="{159479D2-E615-824A-AA5D-AE1BECF34FC7}" dt="2025-03-24T09:54:13.688" v="1598" actId="20577"/>
          <ac:spMkLst>
            <pc:docMk/>
            <pc:sldMk cId="2876352915" sldId="401"/>
            <ac:spMk id="8" creationId="{31460345-2EB2-6A44-3ABF-D3C5D8A4CE4F}"/>
          </ac:spMkLst>
        </pc:spChg>
        <pc:spChg chg="add del mod">
          <ac:chgData name="Aragón Daud Agustina" userId="bd0dd525-78a6-47d4-8212-25afa468e507" providerId="ADAL" clId="{159479D2-E615-824A-AA5D-AE1BECF34FC7}" dt="2025-03-24T13:31:47.714" v="1657" actId="478"/>
          <ac:spMkLst>
            <pc:docMk/>
            <pc:sldMk cId="2876352915" sldId="401"/>
            <ac:spMk id="10" creationId="{431600F8-F95C-0628-359A-20AF0BE49971}"/>
          </ac:spMkLst>
        </pc:spChg>
        <pc:spChg chg="add del">
          <ac:chgData name="Aragón Daud Agustina" userId="bd0dd525-78a6-47d4-8212-25afa468e507" providerId="ADAL" clId="{159479D2-E615-824A-AA5D-AE1BECF34FC7}" dt="2025-03-24T14:40:44.141" v="1733" actId="478"/>
          <ac:spMkLst>
            <pc:docMk/>
            <pc:sldMk cId="2876352915" sldId="401"/>
            <ac:spMk id="11" creationId="{2CF97C27-0A81-3CE0-3A4F-8F7AD67FB625}"/>
          </ac:spMkLst>
        </pc:spChg>
        <pc:spChg chg="add del mod">
          <ac:chgData name="Aragón Daud Agustina" userId="bd0dd525-78a6-47d4-8212-25afa468e507" providerId="ADAL" clId="{159479D2-E615-824A-AA5D-AE1BECF34FC7}" dt="2025-03-24T14:41:30.151" v="1738" actId="478"/>
          <ac:spMkLst>
            <pc:docMk/>
            <pc:sldMk cId="2876352915" sldId="401"/>
            <ac:spMk id="14" creationId="{4101A858-82FD-DA24-5AF8-4C2E380B3A03}"/>
          </ac:spMkLst>
        </pc:spChg>
        <pc:spChg chg="add mod">
          <ac:chgData name="Aragón Daud Agustina" userId="bd0dd525-78a6-47d4-8212-25afa468e507" providerId="ADAL" clId="{159479D2-E615-824A-AA5D-AE1BECF34FC7}" dt="2025-03-24T15:19:03.975" v="1862" actId="27636"/>
          <ac:spMkLst>
            <pc:docMk/>
            <pc:sldMk cId="2876352915" sldId="401"/>
            <ac:spMk id="16" creationId="{EE1EDC9B-7C25-C830-7BC2-7F2524ECFCCD}"/>
          </ac:spMkLst>
        </pc:spChg>
        <pc:spChg chg="add mod">
          <ac:chgData name="Aragón Daud Agustina" userId="bd0dd525-78a6-47d4-8212-25afa468e507" providerId="ADAL" clId="{159479D2-E615-824A-AA5D-AE1BECF34FC7}" dt="2025-03-24T15:19:27.904" v="1865" actId="27636"/>
          <ac:spMkLst>
            <pc:docMk/>
            <pc:sldMk cId="2876352915" sldId="401"/>
            <ac:spMk id="17" creationId="{349FE75E-5F5F-9F83-3380-8066594FA845}"/>
          </ac:spMkLst>
        </pc:spChg>
        <pc:spChg chg="del mod topLvl">
          <ac:chgData name="Aragón Daud Agustina" userId="bd0dd525-78a6-47d4-8212-25afa468e507" providerId="ADAL" clId="{159479D2-E615-824A-AA5D-AE1BECF34FC7}" dt="2025-03-24T15:26:00.891" v="1968" actId="478"/>
          <ac:spMkLst>
            <pc:docMk/>
            <pc:sldMk cId="2876352915" sldId="401"/>
            <ac:spMk id="21" creationId="{7F894605-9735-32AE-4F1D-2D6B398FC344}"/>
          </ac:spMkLst>
        </pc:spChg>
        <pc:spChg chg="mod">
          <ac:chgData name="Aragón Daud Agustina" userId="bd0dd525-78a6-47d4-8212-25afa468e507" providerId="ADAL" clId="{159479D2-E615-824A-AA5D-AE1BECF34FC7}" dt="2025-03-24T21:00:14.955" v="3541" actId="20577"/>
          <ac:spMkLst>
            <pc:docMk/>
            <pc:sldMk cId="2876352915" sldId="401"/>
            <ac:spMk id="22" creationId="{60BE6DF3-BCA7-4918-2952-9AAD69F43FD8}"/>
          </ac:spMkLst>
        </pc:spChg>
        <pc:spChg chg="del mod topLvl">
          <ac:chgData name="Aragón Daud Agustina" userId="bd0dd525-78a6-47d4-8212-25afa468e507" providerId="ADAL" clId="{159479D2-E615-824A-AA5D-AE1BECF34FC7}" dt="2025-03-24T15:27:13.913" v="2034" actId="478"/>
          <ac:spMkLst>
            <pc:docMk/>
            <pc:sldMk cId="2876352915" sldId="401"/>
            <ac:spMk id="24" creationId="{445E6B66-4374-763D-CAB8-690B4DE8A89B}"/>
          </ac:spMkLst>
        </pc:spChg>
        <pc:spChg chg="del mod topLvl">
          <ac:chgData name="Aragón Daud Agustina" userId="bd0dd525-78a6-47d4-8212-25afa468e507" providerId="ADAL" clId="{159479D2-E615-824A-AA5D-AE1BECF34FC7}" dt="2025-03-24T15:27:17.270" v="2039" actId="478"/>
          <ac:spMkLst>
            <pc:docMk/>
            <pc:sldMk cId="2876352915" sldId="401"/>
            <ac:spMk id="25" creationId="{383D9537-D3F4-61E9-9434-D8A0EE01E0AB}"/>
          </ac:spMkLst>
        </pc:spChg>
        <pc:spChg chg="del">
          <ac:chgData name="Aragón Daud Agustina" userId="bd0dd525-78a6-47d4-8212-25afa468e507" providerId="ADAL" clId="{159479D2-E615-824A-AA5D-AE1BECF34FC7}" dt="2025-03-24T09:54:11.685" v="1593" actId="478"/>
          <ac:spMkLst>
            <pc:docMk/>
            <pc:sldMk cId="2876352915" sldId="401"/>
            <ac:spMk id="34" creationId="{1C1453EE-EA15-FCBA-C3C2-D8BA70402B13}"/>
          </ac:spMkLst>
        </pc:spChg>
        <pc:spChg chg="mod">
          <ac:chgData name="Aragón Daud Agustina" userId="bd0dd525-78a6-47d4-8212-25afa468e507" providerId="ADAL" clId="{159479D2-E615-824A-AA5D-AE1BECF34FC7}" dt="2025-03-24T09:44:57.330" v="1395" actId="20577"/>
          <ac:spMkLst>
            <pc:docMk/>
            <pc:sldMk cId="2876352915" sldId="401"/>
            <ac:spMk id="36" creationId="{DEA2D73C-B1EE-FE7A-25BC-17F131697A66}"/>
          </ac:spMkLst>
        </pc:spChg>
        <pc:spChg chg="del">
          <ac:chgData name="Aragón Daud Agustina" userId="bd0dd525-78a6-47d4-8212-25afa468e507" providerId="ADAL" clId="{159479D2-E615-824A-AA5D-AE1BECF34FC7}" dt="2025-03-24T09:44:58.465" v="1396" actId="478"/>
          <ac:spMkLst>
            <pc:docMk/>
            <pc:sldMk cId="2876352915" sldId="401"/>
            <ac:spMk id="39" creationId="{BCD78099-CECE-F325-C00A-CA7BA441BC27}"/>
          </ac:spMkLst>
        </pc:spChg>
        <pc:spChg chg="del mod topLvl">
          <ac:chgData name="Aragón Daud Agustina" userId="bd0dd525-78a6-47d4-8212-25afa468e507" providerId="ADAL" clId="{159479D2-E615-824A-AA5D-AE1BECF34FC7}" dt="2025-03-24T15:27:14.829" v="2036" actId="478"/>
          <ac:spMkLst>
            <pc:docMk/>
            <pc:sldMk cId="2876352915" sldId="401"/>
            <ac:spMk id="45" creationId="{A4D82ABE-3356-8152-8E82-6E56EB3E8D9E}"/>
          </ac:spMkLst>
        </pc:spChg>
        <pc:spChg chg="mod">
          <ac:chgData name="Aragón Daud Agustina" userId="bd0dd525-78a6-47d4-8212-25afa468e507" providerId="ADAL" clId="{159479D2-E615-824A-AA5D-AE1BECF34FC7}" dt="2025-03-24T15:26:23.326" v="1976" actId="1076"/>
          <ac:spMkLst>
            <pc:docMk/>
            <pc:sldMk cId="2876352915" sldId="401"/>
            <ac:spMk id="46" creationId="{7FAE2C38-0CAD-1572-D05D-0E90BD6436C5}"/>
          </ac:spMkLst>
        </pc:spChg>
        <pc:spChg chg="del mod topLvl">
          <ac:chgData name="Aragón Daud Agustina" userId="bd0dd525-78a6-47d4-8212-25afa468e507" providerId="ADAL" clId="{159479D2-E615-824A-AA5D-AE1BECF34FC7}" dt="2025-03-24T15:27:14.450" v="2035" actId="478"/>
          <ac:spMkLst>
            <pc:docMk/>
            <pc:sldMk cId="2876352915" sldId="401"/>
            <ac:spMk id="47" creationId="{4AB63D39-0837-8228-8FF8-D96838BE2470}"/>
          </ac:spMkLst>
        </pc:spChg>
        <pc:spChg chg="del mod topLvl">
          <ac:chgData name="Aragón Daud Agustina" userId="bd0dd525-78a6-47d4-8212-25afa468e507" providerId="ADAL" clId="{159479D2-E615-824A-AA5D-AE1BECF34FC7}" dt="2025-03-24T15:27:18.025" v="2040" actId="478"/>
          <ac:spMkLst>
            <pc:docMk/>
            <pc:sldMk cId="2876352915" sldId="401"/>
            <ac:spMk id="48" creationId="{2AE87ECE-DAEA-F380-2684-D7262193CDC5}"/>
          </ac:spMkLst>
        </pc:spChg>
        <pc:spChg chg="del mod topLvl">
          <ac:chgData name="Aragón Daud Agustina" userId="bd0dd525-78a6-47d4-8212-25afa468e507" providerId="ADAL" clId="{159479D2-E615-824A-AA5D-AE1BECF34FC7}" dt="2025-03-24T15:27:23.939" v="2042" actId="478"/>
          <ac:spMkLst>
            <pc:docMk/>
            <pc:sldMk cId="2876352915" sldId="401"/>
            <ac:spMk id="50" creationId="{D5CBE027-69C0-1551-BF81-63473B81D826}"/>
          </ac:spMkLst>
        </pc:spChg>
        <pc:spChg chg="add mod">
          <ac:chgData name="Aragón Daud Agustina" userId="bd0dd525-78a6-47d4-8212-25afa468e507" providerId="ADAL" clId="{159479D2-E615-824A-AA5D-AE1BECF34FC7}" dt="2025-03-24T20:59:22.791" v="3517" actId="1076"/>
          <ac:spMkLst>
            <pc:docMk/>
            <pc:sldMk cId="2876352915" sldId="401"/>
            <ac:spMk id="51" creationId="{4C3E2834-E0D9-76FF-F348-B90D497A7CAD}"/>
          </ac:spMkLst>
        </pc:spChg>
        <pc:spChg chg="add del mod">
          <ac:chgData name="Aragón Daud Agustina" userId="bd0dd525-78a6-47d4-8212-25afa468e507" providerId="ADAL" clId="{159479D2-E615-824A-AA5D-AE1BECF34FC7}" dt="2025-03-24T15:31:32.388" v="2102" actId="478"/>
          <ac:spMkLst>
            <pc:docMk/>
            <pc:sldMk cId="2876352915" sldId="401"/>
            <ac:spMk id="53" creationId="{9A9673C5-E10F-71F0-0050-2E7D82A8A9F7}"/>
          </ac:spMkLst>
        </pc:spChg>
        <pc:spChg chg="add del">
          <ac:chgData name="Aragón Daud Agustina" userId="bd0dd525-78a6-47d4-8212-25afa468e507" providerId="ADAL" clId="{159479D2-E615-824A-AA5D-AE1BECF34FC7}" dt="2025-03-24T15:34:26.970" v="2216" actId="478"/>
          <ac:spMkLst>
            <pc:docMk/>
            <pc:sldMk cId="2876352915" sldId="401"/>
            <ac:spMk id="58" creationId="{1223F105-6671-5DD4-6207-11C07C0A1154}"/>
          </ac:spMkLst>
        </pc:spChg>
        <pc:spChg chg="add mod">
          <ac:chgData name="Aragón Daud Agustina" userId="bd0dd525-78a6-47d4-8212-25afa468e507" providerId="ADAL" clId="{159479D2-E615-824A-AA5D-AE1BECF34FC7}" dt="2025-03-24T20:59:18.899" v="3515" actId="1076"/>
          <ac:spMkLst>
            <pc:docMk/>
            <pc:sldMk cId="2876352915" sldId="401"/>
            <ac:spMk id="59" creationId="{2FE7B7C2-B238-ACEA-9A61-0F5A2886D1B7}"/>
          </ac:spMkLst>
        </pc:spChg>
        <pc:spChg chg="add mod">
          <ac:chgData name="Aragón Daud Agustina" userId="bd0dd525-78a6-47d4-8212-25afa468e507" providerId="ADAL" clId="{159479D2-E615-824A-AA5D-AE1BECF34FC7}" dt="2025-03-24T20:59:40.404" v="3521" actId="1076"/>
          <ac:spMkLst>
            <pc:docMk/>
            <pc:sldMk cId="2876352915" sldId="401"/>
            <ac:spMk id="60" creationId="{44C5405F-7E78-20AA-16DD-67114F861ED0}"/>
          </ac:spMkLst>
        </pc:spChg>
        <pc:spChg chg="add mod">
          <ac:chgData name="Aragón Daud Agustina" userId="bd0dd525-78a6-47d4-8212-25afa468e507" providerId="ADAL" clId="{159479D2-E615-824A-AA5D-AE1BECF34FC7}" dt="2025-03-24T20:59:40.404" v="3521" actId="1076"/>
          <ac:spMkLst>
            <pc:docMk/>
            <pc:sldMk cId="2876352915" sldId="401"/>
            <ac:spMk id="61" creationId="{5DAA66E1-87F7-384A-E655-E2E61F1FBEDE}"/>
          </ac:spMkLst>
        </pc:spChg>
        <pc:spChg chg="add mod">
          <ac:chgData name="Aragón Daud Agustina" userId="bd0dd525-78a6-47d4-8212-25afa468e507" providerId="ADAL" clId="{159479D2-E615-824A-AA5D-AE1BECF34FC7}" dt="2025-03-24T20:59:40.404" v="3521" actId="1076"/>
          <ac:spMkLst>
            <pc:docMk/>
            <pc:sldMk cId="2876352915" sldId="401"/>
            <ac:spMk id="2051" creationId="{3B85283D-EF28-62B6-F54B-D7A995945FA6}"/>
          </ac:spMkLst>
        </pc:spChg>
        <pc:spChg chg="add del">
          <ac:chgData name="Aragón Daud Agustina" userId="bd0dd525-78a6-47d4-8212-25afa468e507" providerId="ADAL" clId="{159479D2-E615-824A-AA5D-AE1BECF34FC7}" dt="2025-03-24T15:40:23.206" v="2372" actId="478"/>
          <ac:spMkLst>
            <pc:docMk/>
            <pc:sldMk cId="2876352915" sldId="401"/>
            <ac:spMk id="2053" creationId="{944AFB74-A3AE-CEE6-50AB-664ABBA17562}"/>
          </ac:spMkLst>
        </pc:spChg>
        <pc:spChg chg="add del mod">
          <ac:chgData name="Aragón Daud Agustina" userId="bd0dd525-78a6-47d4-8212-25afa468e507" providerId="ADAL" clId="{159479D2-E615-824A-AA5D-AE1BECF34FC7}" dt="2025-03-24T15:40:57.123" v="2379" actId="478"/>
          <ac:spMkLst>
            <pc:docMk/>
            <pc:sldMk cId="2876352915" sldId="401"/>
            <ac:spMk id="2055" creationId="{CE3F584D-5F55-D44D-79B5-BEF3C1699DB0}"/>
          </ac:spMkLst>
        </pc:spChg>
        <pc:spChg chg="add del mod">
          <ac:chgData name="Aragón Daud Agustina" userId="bd0dd525-78a6-47d4-8212-25afa468e507" providerId="ADAL" clId="{159479D2-E615-824A-AA5D-AE1BECF34FC7}" dt="2025-03-24T20:56:18.704" v="3464" actId="478"/>
          <ac:spMkLst>
            <pc:docMk/>
            <pc:sldMk cId="2876352915" sldId="401"/>
            <ac:spMk id="2057" creationId="{5A0193DA-AB7E-B472-2B4E-3CE006B5F1FE}"/>
          </ac:spMkLst>
        </pc:spChg>
        <pc:spChg chg="add mod">
          <ac:chgData name="Aragón Daud Agustina" userId="bd0dd525-78a6-47d4-8212-25afa468e507" providerId="ADAL" clId="{159479D2-E615-824A-AA5D-AE1BECF34FC7}" dt="2025-03-24T20:59:29.734" v="3518" actId="1076"/>
          <ac:spMkLst>
            <pc:docMk/>
            <pc:sldMk cId="2876352915" sldId="401"/>
            <ac:spMk id="2058" creationId="{5D738E36-AE98-5AA9-31CF-C7EF11120E99}"/>
          </ac:spMkLst>
        </pc:spChg>
        <pc:spChg chg="del mod topLvl">
          <ac:chgData name="Aragón Daud Agustina" userId="bd0dd525-78a6-47d4-8212-25afa468e507" providerId="ADAL" clId="{159479D2-E615-824A-AA5D-AE1BECF34FC7}" dt="2025-03-24T20:57:46.279" v="3488" actId="478"/>
          <ac:spMkLst>
            <pc:docMk/>
            <pc:sldMk cId="2876352915" sldId="401"/>
            <ac:spMk id="2061" creationId="{CC6AED1C-6BC4-CCF2-B671-03FDD7184D9C}"/>
          </ac:spMkLst>
        </pc:spChg>
        <pc:spChg chg="del mod topLvl">
          <ac:chgData name="Aragón Daud Agustina" userId="bd0dd525-78a6-47d4-8212-25afa468e507" providerId="ADAL" clId="{159479D2-E615-824A-AA5D-AE1BECF34FC7}" dt="2025-03-24T20:58:02.484" v="3492" actId="478"/>
          <ac:spMkLst>
            <pc:docMk/>
            <pc:sldMk cId="2876352915" sldId="401"/>
            <ac:spMk id="2067" creationId="{23733718-E513-444B-D746-EBF6F365EFDE}"/>
          </ac:spMkLst>
        </pc:spChg>
        <pc:spChg chg="add del">
          <ac:chgData name="Aragón Daud Agustina" userId="bd0dd525-78a6-47d4-8212-25afa468e507" providerId="ADAL" clId="{159479D2-E615-824A-AA5D-AE1BECF34FC7}" dt="2025-03-24T21:21:15.026" v="4262" actId="478"/>
          <ac:spMkLst>
            <pc:docMk/>
            <pc:sldMk cId="2876352915" sldId="401"/>
            <ac:spMk id="2069" creationId="{04B9C489-DA93-5042-F377-7572568D823D}"/>
          </ac:spMkLst>
        </pc:spChg>
        <pc:grpChg chg="add del mod">
          <ac:chgData name="Aragón Daud Agustina" userId="bd0dd525-78a6-47d4-8212-25afa468e507" providerId="ADAL" clId="{159479D2-E615-824A-AA5D-AE1BECF34FC7}" dt="2025-03-24T15:25:55.639" v="1965" actId="165"/>
          <ac:grpSpMkLst>
            <pc:docMk/>
            <pc:sldMk cId="2876352915" sldId="401"/>
            <ac:grpSpMk id="19" creationId="{5FB21DE6-3E7A-EA57-3196-6485C2CCD552}"/>
          </ac:grpSpMkLst>
        </pc:grpChg>
        <pc:grpChg chg="del mod topLvl">
          <ac:chgData name="Aragón Daud Agustina" userId="bd0dd525-78a6-47d4-8212-25afa468e507" providerId="ADAL" clId="{159479D2-E615-824A-AA5D-AE1BECF34FC7}" dt="2025-03-24T15:27:22.556" v="2041" actId="165"/>
          <ac:grpSpMkLst>
            <pc:docMk/>
            <pc:sldMk cId="2876352915" sldId="401"/>
            <ac:grpSpMk id="23" creationId="{363C3062-20B6-3152-998A-859CD42910A9}"/>
          </ac:grpSpMkLst>
        </pc:grpChg>
        <pc:grpChg chg="del">
          <ac:chgData name="Aragón Daud Agustina" userId="bd0dd525-78a6-47d4-8212-25afa468e507" providerId="ADAL" clId="{159479D2-E615-824A-AA5D-AE1BECF34FC7}" dt="2025-03-24T09:44:59.992" v="1397" actId="478"/>
          <ac:grpSpMkLst>
            <pc:docMk/>
            <pc:sldMk cId="2876352915" sldId="401"/>
            <ac:grpSpMk id="35" creationId="{EF8B92F2-C9FD-17C2-C819-15D798079E2F}"/>
          </ac:grpSpMkLst>
        </pc:grpChg>
        <pc:grpChg chg="del">
          <ac:chgData name="Aragón Daud Agustina" userId="bd0dd525-78a6-47d4-8212-25afa468e507" providerId="ADAL" clId="{159479D2-E615-824A-AA5D-AE1BECF34FC7}" dt="2025-03-24T09:44:58.465" v="1396" actId="478"/>
          <ac:grpSpMkLst>
            <pc:docMk/>
            <pc:sldMk cId="2876352915" sldId="401"/>
            <ac:grpSpMk id="37" creationId="{709EDFD6-F1A5-6447-FC48-371C705011CE}"/>
          </ac:grpSpMkLst>
        </pc:grpChg>
        <pc:grpChg chg="del">
          <ac:chgData name="Aragón Daud Agustina" userId="bd0dd525-78a6-47d4-8212-25afa468e507" providerId="ADAL" clId="{159479D2-E615-824A-AA5D-AE1BECF34FC7}" dt="2025-03-24T09:45:01.024" v="1398" actId="478"/>
          <ac:grpSpMkLst>
            <pc:docMk/>
            <pc:sldMk cId="2876352915" sldId="401"/>
            <ac:grpSpMk id="40" creationId="{7CED1C5B-9C4A-DBCE-F697-791433773D20}"/>
          </ac:grpSpMkLst>
        </pc:grpChg>
        <pc:grpChg chg="add del mod">
          <ac:chgData name="Aragón Daud Agustina" userId="bd0dd525-78a6-47d4-8212-25afa468e507" providerId="ADAL" clId="{159479D2-E615-824A-AA5D-AE1BECF34FC7}" dt="2025-03-24T15:38:16.980" v="2291" actId="165"/>
          <ac:grpSpMkLst>
            <pc:docMk/>
            <pc:sldMk cId="2876352915" sldId="401"/>
            <ac:grpSpMk id="57" creationId="{8682F9F5-3539-594B-7899-EC74B13101D1}"/>
          </ac:grpSpMkLst>
        </pc:grpChg>
        <pc:grpChg chg="add mod">
          <ac:chgData name="Aragón Daud Agustina" userId="bd0dd525-78a6-47d4-8212-25afa468e507" providerId="ADAL" clId="{159479D2-E615-824A-AA5D-AE1BECF34FC7}" dt="2025-03-24T20:56:27.617" v="3466" actId="1076"/>
          <ac:grpSpMkLst>
            <pc:docMk/>
            <pc:sldMk cId="2876352915" sldId="401"/>
            <ac:grpSpMk id="62" creationId="{1CE4B6F7-987B-8FE5-5AFE-19FF36AC90E1}"/>
          </ac:grpSpMkLst>
        </pc:grpChg>
        <pc:grpChg chg="add mod">
          <ac:chgData name="Aragón Daud Agustina" userId="bd0dd525-78a6-47d4-8212-25afa468e507" providerId="ADAL" clId="{159479D2-E615-824A-AA5D-AE1BECF34FC7}" dt="2025-03-24T15:36:32.342" v="2273" actId="164"/>
          <ac:grpSpMkLst>
            <pc:docMk/>
            <pc:sldMk cId="2876352915" sldId="401"/>
            <ac:grpSpMk id="63" creationId="{11E9BCCF-6F06-331A-53A8-19CE8E0A033F}"/>
          </ac:grpSpMkLst>
        </pc:grpChg>
        <pc:grpChg chg="add mod">
          <ac:chgData name="Aragón Daud Agustina" userId="bd0dd525-78a6-47d4-8212-25afa468e507" providerId="ADAL" clId="{159479D2-E615-824A-AA5D-AE1BECF34FC7}" dt="2025-03-24T20:56:27.617" v="3466" actId="1076"/>
          <ac:grpSpMkLst>
            <pc:docMk/>
            <pc:sldMk cId="2876352915" sldId="401"/>
            <ac:grpSpMk id="2048" creationId="{51DFFE73-490D-F167-C8D7-B957907B79CA}"/>
          </ac:grpSpMkLst>
        </pc:grpChg>
        <pc:grpChg chg="add mod">
          <ac:chgData name="Aragón Daud Agustina" userId="bd0dd525-78a6-47d4-8212-25afa468e507" providerId="ADAL" clId="{159479D2-E615-824A-AA5D-AE1BECF34FC7}" dt="2025-03-24T20:59:16.794" v="3514" actId="1076"/>
          <ac:grpSpMkLst>
            <pc:docMk/>
            <pc:sldMk cId="2876352915" sldId="401"/>
            <ac:grpSpMk id="2049" creationId="{C4CCD2D3-2AFD-C665-CF9A-F8700C34B666}"/>
          </ac:grpSpMkLst>
        </pc:grpChg>
        <pc:grpChg chg="add del mod">
          <ac:chgData name="Aragón Daud Agustina" userId="bd0dd525-78a6-47d4-8212-25afa468e507" providerId="ADAL" clId="{159479D2-E615-824A-AA5D-AE1BECF34FC7}" dt="2025-03-24T20:57:46.279" v="3488" actId="478"/>
          <ac:grpSpMkLst>
            <pc:docMk/>
            <pc:sldMk cId="2876352915" sldId="401"/>
            <ac:grpSpMk id="2059" creationId="{65EA9DAD-B0A1-3B6F-B969-B18715A4CB28}"/>
          </ac:grpSpMkLst>
        </pc:grpChg>
        <pc:grpChg chg="add del mod">
          <ac:chgData name="Aragón Daud Agustina" userId="bd0dd525-78a6-47d4-8212-25afa468e507" providerId="ADAL" clId="{159479D2-E615-824A-AA5D-AE1BECF34FC7}" dt="2025-03-24T20:58:02.484" v="3492" actId="478"/>
          <ac:grpSpMkLst>
            <pc:docMk/>
            <pc:sldMk cId="2876352915" sldId="401"/>
            <ac:grpSpMk id="2063" creationId="{5DC58016-0ACB-D0EA-CCAA-9AC30E86C911}"/>
          </ac:grpSpMkLst>
        </pc:grpChg>
        <pc:picChg chg="add del mod modCrop">
          <ac:chgData name="Aragón Daud Agustina" userId="bd0dd525-78a6-47d4-8212-25afa468e507" providerId="ADAL" clId="{159479D2-E615-824A-AA5D-AE1BECF34FC7}" dt="2025-03-24T15:33:10.110" v="2177" actId="478"/>
          <ac:picMkLst>
            <pc:docMk/>
            <pc:sldMk cId="2876352915" sldId="401"/>
            <ac:picMk id="7" creationId="{01A1FD7F-2224-085E-7F9D-387266ED80A7}"/>
          </ac:picMkLst>
        </pc:picChg>
        <pc:picChg chg="add mod">
          <ac:chgData name="Aragón Daud Agustina" userId="bd0dd525-78a6-47d4-8212-25afa468e507" providerId="ADAL" clId="{159479D2-E615-824A-AA5D-AE1BECF34FC7}" dt="2025-03-24T20:59:40.404" v="3521" actId="1076"/>
          <ac:picMkLst>
            <pc:docMk/>
            <pc:sldMk cId="2876352915" sldId="401"/>
            <ac:picMk id="15" creationId="{10C3A0BC-C5EE-9618-B09D-595BDBB831A1}"/>
          </ac:picMkLst>
        </pc:picChg>
        <pc:picChg chg="add del mod">
          <ac:chgData name="Aragón Daud Agustina" userId="bd0dd525-78a6-47d4-8212-25afa468e507" providerId="ADAL" clId="{159479D2-E615-824A-AA5D-AE1BECF34FC7}" dt="2025-03-24T15:27:59.635" v="2046" actId="478"/>
          <ac:picMkLst>
            <pc:docMk/>
            <pc:sldMk cId="2876352915" sldId="401"/>
            <ac:picMk id="18" creationId="{0C5C0088-9D49-7452-963E-706576015847}"/>
          </ac:picMkLst>
        </pc:picChg>
        <pc:picChg chg="add del">
          <ac:chgData name="Aragón Daud Agustina" userId="bd0dd525-78a6-47d4-8212-25afa468e507" providerId="ADAL" clId="{159479D2-E615-824A-AA5D-AE1BECF34FC7}" dt="2025-03-24T20:58:53.535" v="3510" actId="478"/>
          <ac:picMkLst>
            <pc:docMk/>
            <pc:sldMk cId="2876352915" sldId="401"/>
            <ac:picMk id="26" creationId="{7430BB6E-A62A-6F0A-2565-C3C996CA942D}"/>
          </ac:picMkLst>
        </pc:picChg>
        <pc:picChg chg="del">
          <ac:chgData name="Aragón Daud Agustina" userId="bd0dd525-78a6-47d4-8212-25afa468e507" providerId="ADAL" clId="{159479D2-E615-824A-AA5D-AE1BECF34FC7}" dt="2025-03-24T09:44:55.582" v="1394" actId="478"/>
          <ac:picMkLst>
            <pc:docMk/>
            <pc:sldMk cId="2876352915" sldId="401"/>
            <ac:picMk id="32" creationId="{1EB466D8-C161-AC57-CE3B-13F2E6C94AA4}"/>
          </ac:picMkLst>
        </pc:picChg>
        <pc:picChg chg="del">
          <ac:chgData name="Aragón Daud Agustina" userId="bd0dd525-78a6-47d4-8212-25afa468e507" providerId="ADAL" clId="{159479D2-E615-824A-AA5D-AE1BECF34FC7}" dt="2025-03-24T09:45:02.277" v="1399" actId="478"/>
          <ac:picMkLst>
            <pc:docMk/>
            <pc:sldMk cId="2876352915" sldId="401"/>
            <ac:picMk id="33" creationId="{AA176338-FC79-2D09-8F11-23A13FF1F165}"/>
          </ac:picMkLst>
        </pc:picChg>
        <pc:picChg chg="mod topLvl modCrop">
          <ac:chgData name="Aragón Daud Agustina" userId="bd0dd525-78a6-47d4-8212-25afa468e507" providerId="ADAL" clId="{159479D2-E615-824A-AA5D-AE1BECF34FC7}" dt="2025-03-24T20:59:16.794" v="3514" actId="1076"/>
          <ac:picMkLst>
            <pc:docMk/>
            <pc:sldMk cId="2876352915" sldId="401"/>
            <ac:picMk id="49" creationId="{5852D938-A256-909C-3FA8-D8D64601AD74}"/>
          </ac:picMkLst>
        </pc:picChg>
        <pc:picChg chg="add mod modCrop">
          <ac:chgData name="Aragón Daud Agustina" userId="bd0dd525-78a6-47d4-8212-25afa468e507" providerId="ADAL" clId="{159479D2-E615-824A-AA5D-AE1BECF34FC7}" dt="2025-03-24T20:59:20.697" v="3516" actId="1076"/>
          <ac:picMkLst>
            <pc:docMk/>
            <pc:sldMk cId="2876352915" sldId="401"/>
            <ac:picMk id="52" creationId="{0FD78828-A561-3ED7-CA0F-1C0F3A789FB2}"/>
          </ac:picMkLst>
        </pc:picChg>
        <pc:picChg chg="add mod topLvl">
          <ac:chgData name="Aragón Daud Agustina" userId="bd0dd525-78a6-47d4-8212-25afa468e507" providerId="ADAL" clId="{159479D2-E615-824A-AA5D-AE1BECF34FC7}" dt="2025-03-24T20:59:16.794" v="3514" actId="1076"/>
          <ac:picMkLst>
            <pc:docMk/>
            <pc:sldMk cId="2876352915" sldId="401"/>
            <ac:picMk id="54" creationId="{B996E7C0-8BA6-211C-F969-F256E05FC23C}"/>
          </ac:picMkLst>
        </pc:picChg>
        <pc:picChg chg="add mod topLvl">
          <ac:chgData name="Aragón Daud Agustina" userId="bd0dd525-78a6-47d4-8212-25afa468e507" providerId="ADAL" clId="{159479D2-E615-824A-AA5D-AE1BECF34FC7}" dt="2025-03-24T20:59:16.794" v="3514" actId="1076"/>
          <ac:picMkLst>
            <pc:docMk/>
            <pc:sldMk cId="2876352915" sldId="401"/>
            <ac:picMk id="55" creationId="{39D81EF2-65DF-96D9-5562-D70518EC3D6D}"/>
          </ac:picMkLst>
        </pc:picChg>
        <pc:picChg chg="add mod topLvl">
          <ac:chgData name="Aragón Daud Agustina" userId="bd0dd525-78a6-47d4-8212-25afa468e507" providerId="ADAL" clId="{159479D2-E615-824A-AA5D-AE1BECF34FC7}" dt="2025-03-24T20:59:16.794" v="3514" actId="1076"/>
          <ac:picMkLst>
            <pc:docMk/>
            <pc:sldMk cId="2876352915" sldId="401"/>
            <ac:picMk id="56" creationId="{46F7EB73-3621-2BD2-AE2A-2900239535A9}"/>
          </ac:picMkLst>
        </pc:picChg>
        <pc:picChg chg="add mod">
          <ac:chgData name="Aragón Daud Agustina" userId="bd0dd525-78a6-47d4-8212-25afa468e507" providerId="ADAL" clId="{159479D2-E615-824A-AA5D-AE1BECF34FC7}" dt="2025-03-24T20:59:40.404" v="3521" actId="1076"/>
          <ac:picMkLst>
            <pc:docMk/>
            <pc:sldMk cId="2876352915" sldId="401"/>
            <ac:picMk id="2050" creationId="{B598F60D-C8F6-E8DC-E587-0B60DF6DD08B}"/>
          </ac:picMkLst>
        </pc:picChg>
        <pc:picChg chg="add mod">
          <ac:chgData name="Aragón Daud Agustina" userId="bd0dd525-78a6-47d4-8212-25afa468e507" providerId="ADAL" clId="{159479D2-E615-824A-AA5D-AE1BECF34FC7}" dt="2025-03-24T20:59:40.404" v="3521" actId="1076"/>
          <ac:picMkLst>
            <pc:docMk/>
            <pc:sldMk cId="2876352915" sldId="401"/>
            <ac:picMk id="2052" creationId="{930AE27F-001A-BDB7-59F9-F29F16EFF471}"/>
          </ac:picMkLst>
        </pc:picChg>
        <pc:picChg chg="add del mod">
          <ac:chgData name="Aragón Daud Agustina" userId="bd0dd525-78a6-47d4-8212-25afa468e507" providerId="ADAL" clId="{159479D2-E615-824A-AA5D-AE1BECF34FC7}" dt="2025-03-24T15:28:00.739" v="2047" actId="478"/>
          <ac:picMkLst>
            <pc:docMk/>
            <pc:sldMk cId="2876352915" sldId="401"/>
            <ac:picMk id="2054" creationId="{DF9E2DBF-93FE-C1C0-6733-98B5B3FD0B3E}"/>
          </ac:picMkLst>
        </pc:picChg>
        <pc:picChg chg="add del mod">
          <ac:chgData name="Aragón Daud Agustina" userId="bd0dd525-78a6-47d4-8212-25afa468e507" providerId="ADAL" clId="{159479D2-E615-824A-AA5D-AE1BECF34FC7}" dt="2025-03-24T15:26:04.174" v="1970" actId="478"/>
          <ac:picMkLst>
            <pc:docMk/>
            <pc:sldMk cId="2876352915" sldId="401"/>
            <ac:picMk id="2056" creationId="{D75C4496-E81C-9F72-F858-B8C751BF6363}"/>
          </ac:picMkLst>
        </pc:picChg>
        <pc:picChg chg="mod topLvl modCrop">
          <ac:chgData name="Aragón Daud Agustina" userId="bd0dd525-78a6-47d4-8212-25afa468e507" providerId="ADAL" clId="{159479D2-E615-824A-AA5D-AE1BECF34FC7}" dt="2025-03-24T20:59:34.288" v="3520" actId="1076"/>
          <ac:picMkLst>
            <pc:docMk/>
            <pc:sldMk cId="2876352915" sldId="401"/>
            <ac:picMk id="2060" creationId="{02F9F6DE-0182-5D86-D140-EA74434C94DD}"/>
          </ac:picMkLst>
        </pc:picChg>
        <pc:picChg chg="add del mod">
          <ac:chgData name="Aragón Daud Agustina" userId="bd0dd525-78a6-47d4-8212-25afa468e507" providerId="ADAL" clId="{159479D2-E615-824A-AA5D-AE1BECF34FC7}" dt="2025-03-24T14:41:48.958" v="1741" actId="478"/>
          <ac:picMkLst>
            <pc:docMk/>
            <pc:sldMk cId="2876352915" sldId="401"/>
            <ac:picMk id="2062" creationId="{03B87301-6013-5305-B26B-BC7FBA8928F6}"/>
          </ac:picMkLst>
        </pc:picChg>
        <pc:picChg chg="add mod">
          <ac:chgData name="Aragón Daud Agustina" userId="bd0dd525-78a6-47d4-8212-25afa468e507" providerId="ADAL" clId="{159479D2-E615-824A-AA5D-AE1BECF34FC7}" dt="2025-03-24T20:59:16.794" v="3514" actId="1076"/>
          <ac:picMkLst>
            <pc:docMk/>
            <pc:sldMk cId="2876352915" sldId="401"/>
            <ac:picMk id="2064" creationId="{5E85020B-D492-A419-CCC5-5B6F208FA9B2}"/>
          </ac:picMkLst>
        </pc:picChg>
        <pc:picChg chg="del mod topLvl modCrop">
          <ac:chgData name="Aragón Daud Agustina" userId="bd0dd525-78a6-47d4-8212-25afa468e507" providerId="ADAL" clId="{159479D2-E615-824A-AA5D-AE1BECF34FC7}" dt="2025-03-24T20:58:55.178" v="3511" actId="478"/>
          <ac:picMkLst>
            <pc:docMk/>
            <pc:sldMk cId="2876352915" sldId="401"/>
            <ac:picMk id="2065" creationId="{55244A95-F623-381F-8763-EA1B26133471}"/>
          </ac:picMkLst>
        </pc:picChg>
        <pc:picChg chg="add mod">
          <ac:chgData name="Aragón Daud Agustina" userId="bd0dd525-78a6-47d4-8212-25afa468e507" providerId="ADAL" clId="{159479D2-E615-824A-AA5D-AE1BECF34FC7}" dt="2025-03-24T20:59:40.404" v="3521" actId="1076"/>
          <ac:picMkLst>
            <pc:docMk/>
            <pc:sldMk cId="2876352915" sldId="401"/>
            <ac:picMk id="2066" creationId="{1DE3BB17-0FBD-3C0E-51E8-74C842E26590}"/>
          </ac:picMkLst>
        </pc:picChg>
        <pc:picChg chg="add del mod">
          <ac:chgData name="Aragón Daud Agustina" userId="bd0dd525-78a6-47d4-8212-25afa468e507" providerId="ADAL" clId="{159479D2-E615-824A-AA5D-AE1BECF34FC7}" dt="2025-03-24T15:37:09.443" v="2275" actId="478"/>
          <ac:picMkLst>
            <pc:docMk/>
            <pc:sldMk cId="2876352915" sldId="401"/>
            <ac:picMk id="2068" creationId="{95333EE0-8CC5-0795-A0B3-186BD272C813}"/>
          </ac:picMkLst>
        </pc:picChg>
        <pc:picChg chg="add mod">
          <ac:chgData name="Aragón Daud Agustina" userId="bd0dd525-78a6-47d4-8212-25afa468e507" providerId="ADAL" clId="{159479D2-E615-824A-AA5D-AE1BECF34FC7}" dt="2025-03-24T20:59:40.404" v="3521" actId="1076"/>
          <ac:picMkLst>
            <pc:docMk/>
            <pc:sldMk cId="2876352915" sldId="401"/>
            <ac:picMk id="2070" creationId="{60FC7921-5358-C39B-C9A8-20D2BAAB1F66}"/>
          </ac:picMkLst>
        </pc:picChg>
        <pc:picChg chg="add mod topLvl">
          <ac:chgData name="Aragón Daud Agustina" userId="bd0dd525-78a6-47d4-8212-25afa468e507" providerId="ADAL" clId="{159479D2-E615-824A-AA5D-AE1BECF34FC7}" dt="2025-03-24T20:59:16.794" v="3514" actId="1076"/>
          <ac:picMkLst>
            <pc:docMk/>
            <pc:sldMk cId="2876352915" sldId="401"/>
            <ac:picMk id="2072" creationId="{BA20FF5F-B82C-90B2-AE06-1E29BF26003E}"/>
          </ac:picMkLst>
        </pc:picChg>
        <pc:picChg chg="add mod">
          <ac:chgData name="Aragón Daud Agustina" userId="bd0dd525-78a6-47d4-8212-25afa468e507" providerId="ADAL" clId="{159479D2-E615-824A-AA5D-AE1BECF34FC7}" dt="2025-03-24T20:59:40.404" v="3521" actId="1076"/>
          <ac:picMkLst>
            <pc:docMk/>
            <pc:sldMk cId="2876352915" sldId="401"/>
            <ac:picMk id="2074" creationId="{94514D23-C4C2-0E2C-D390-4D834BD0A3B4}"/>
          </ac:picMkLst>
        </pc:picChg>
        <pc:cxnChg chg="del">
          <ac:chgData name="Aragón Daud Agustina" userId="bd0dd525-78a6-47d4-8212-25afa468e507" providerId="ADAL" clId="{159479D2-E615-824A-AA5D-AE1BECF34FC7}" dt="2025-03-24T15:25:59.749" v="1967" actId="478"/>
          <ac:cxnSpMkLst>
            <pc:docMk/>
            <pc:sldMk cId="2876352915" sldId="401"/>
            <ac:cxnSpMk id="20" creationId="{9AA6DAA5-45E1-A742-A09C-9E4C2635EA67}"/>
          </ac:cxnSpMkLst>
        </pc:cxnChg>
      </pc:sldChg>
      <pc:sldChg chg="addSp delSp modSp add mod delAnim modAnim modNotesTx">
        <pc:chgData name="Aragón Daud Agustina" userId="bd0dd525-78a6-47d4-8212-25afa468e507" providerId="ADAL" clId="{159479D2-E615-824A-AA5D-AE1BECF34FC7}" dt="2025-03-25T18:52:08.786" v="4797" actId="20577"/>
        <pc:sldMkLst>
          <pc:docMk/>
          <pc:sldMk cId="1148387798" sldId="402"/>
        </pc:sldMkLst>
        <pc:spChg chg="add del mod">
          <ac:chgData name="Aragón Daud Agustina" userId="bd0dd525-78a6-47d4-8212-25afa468e507" providerId="ADAL" clId="{159479D2-E615-824A-AA5D-AE1BECF34FC7}" dt="2025-03-24T20:59:53.598" v="3522" actId="478"/>
          <ac:spMkLst>
            <pc:docMk/>
            <pc:sldMk cId="1148387798" sldId="402"/>
            <ac:spMk id="2" creationId="{A8E3C74D-566A-D839-F8EC-815EA1794758}"/>
          </ac:spMkLst>
        </pc:spChg>
        <pc:spChg chg="add del mod">
          <ac:chgData name="Aragón Daud Agustina" userId="bd0dd525-78a6-47d4-8212-25afa468e507" providerId="ADAL" clId="{159479D2-E615-824A-AA5D-AE1BECF34FC7}" dt="2025-03-24T21:04:16.619" v="3682" actId="478"/>
          <ac:spMkLst>
            <pc:docMk/>
            <pc:sldMk cId="1148387798" sldId="402"/>
            <ac:spMk id="3" creationId="{20488153-09D4-599C-DEE8-9DDB5319EE83}"/>
          </ac:spMkLst>
        </pc:spChg>
        <pc:spChg chg="mod">
          <ac:chgData name="Aragón Daud Agustina" userId="bd0dd525-78a6-47d4-8212-25afa468e507" providerId="ADAL" clId="{159479D2-E615-824A-AA5D-AE1BECF34FC7}" dt="2025-03-24T09:54:18.134" v="1602" actId="20577"/>
          <ac:spMkLst>
            <pc:docMk/>
            <pc:sldMk cId="1148387798" sldId="402"/>
            <ac:spMk id="8" creationId="{CDFD4468-6508-65AE-92E3-6CA4F9506B81}"/>
          </ac:spMkLst>
        </pc:spChg>
        <pc:spChg chg="mod">
          <ac:chgData name="Aragón Daud Agustina" userId="bd0dd525-78a6-47d4-8212-25afa468e507" providerId="ADAL" clId="{159479D2-E615-824A-AA5D-AE1BECF34FC7}" dt="2025-03-24T21:04:45.371" v="3689" actId="21"/>
          <ac:spMkLst>
            <pc:docMk/>
            <pc:sldMk cId="1148387798" sldId="402"/>
            <ac:spMk id="22" creationId="{7376753F-1E03-1E46-75F9-4D0CAEF0CE6E}"/>
          </ac:spMkLst>
        </pc:spChg>
        <pc:spChg chg="del">
          <ac:chgData name="Aragón Daud Agustina" userId="bd0dd525-78a6-47d4-8212-25afa468e507" providerId="ADAL" clId="{159479D2-E615-824A-AA5D-AE1BECF34FC7}" dt="2025-03-24T09:54:16.400" v="1599" actId="478"/>
          <ac:spMkLst>
            <pc:docMk/>
            <pc:sldMk cId="1148387798" sldId="402"/>
            <ac:spMk id="34" creationId="{C873CD27-96CA-5EBB-3724-DA52401B96A2}"/>
          </ac:spMkLst>
        </pc:spChg>
        <pc:spChg chg="mod">
          <ac:chgData name="Aragón Daud Agustina" userId="bd0dd525-78a6-47d4-8212-25afa468e507" providerId="ADAL" clId="{159479D2-E615-824A-AA5D-AE1BECF34FC7}" dt="2025-03-24T21:00:40.358" v="3579" actId="14100"/>
          <ac:spMkLst>
            <pc:docMk/>
            <pc:sldMk cId="1148387798" sldId="402"/>
            <ac:spMk id="46" creationId="{A50056E7-ECBA-95AC-4286-65CE98F4B1CA}"/>
          </ac:spMkLst>
        </pc:spChg>
      </pc:sldChg>
      <pc:sldChg chg="addSp delSp modSp add del mod delAnim modAnim">
        <pc:chgData name="Aragón Daud Agustina" userId="bd0dd525-78a6-47d4-8212-25afa468e507" providerId="ADAL" clId="{159479D2-E615-824A-AA5D-AE1BECF34FC7}" dt="2025-03-24T21:08:41.644" v="3844" actId="2696"/>
        <pc:sldMkLst>
          <pc:docMk/>
          <pc:sldMk cId="2343154798" sldId="403"/>
        </pc:sldMkLst>
        <pc:spChg chg="add mod">
          <ac:chgData name="Aragón Daud Agustina" userId="bd0dd525-78a6-47d4-8212-25afa468e507" providerId="ADAL" clId="{159479D2-E615-824A-AA5D-AE1BECF34FC7}" dt="2025-03-24T09:50:52.727" v="1478" actId="164"/>
          <ac:spMkLst>
            <pc:docMk/>
            <pc:sldMk cId="2343154798" sldId="403"/>
            <ac:spMk id="7" creationId="{AAF6AF2D-FDE3-D5B7-932E-3FC456FA1269}"/>
          </ac:spMkLst>
        </pc:spChg>
        <pc:spChg chg="mod">
          <ac:chgData name="Aragón Daud Agustina" userId="bd0dd525-78a6-47d4-8212-25afa468e507" providerId="ADAL" clId="{159479D2-E615-824A-AA5D-AE1BECF34FC7}" dt="2025-03-24T09:54:25.126" v="1605" actId="20577"/>
          <ac:spMkLst>
            <pc:docMk/>
            <pc:sldMk cId="2343154798" sldId="403"/>
            <ac:spMk id="8" creationId="{9FB2BBB5-CC90-EDDF-797D-C3C884A214CB}"/>
          </ac:spMkLst>
        </pc:spChg>
        <pc:spChg chg="del">
          <ac:chgData name="Aragón Daud Agustina" userId="bd0dd525-78a6-47d4-8212-25afa468e507" providerId="ADAL" clId="{159479D2-E615-824A-AA5D-AE1BECF34FC7}" dt="2025-03-24T09:54:21.783" v="1603" actId="478"/>
          <ac:spMkLst>
            <pc:docMk/>
            <pc:sldMk cId="2343154798" sldId="403"/>
            <ac:spMk id="34" creationId="{E6718010-A188-54AD-A550-2EE6BECA907E}"/>
          </ac:spMkLst>
        </pc:spChg>
        <pc:grpChg chg="add mod">
          <ac:chgData name="Aragón Daud Agustina" userId="bd0dd525-78a6-47d4-8212-25afa468e507" providerId="ADAL" clId="{159479D2-E615-824A-AA5D-AE1BECF34FC7}" dt="2025-03-24T09:50:37.866" v="1475" actId="164"/>
          <ac:grpSpMkLst>
            <pc:docMk/>
            <pc:sldMk cId="2343154798" sldId="403"/>
            <ac:grpSpMk id="10" creationId="{B39DAF46-03D7-686C-26EC-A92153ABBA83}"/>
          </ac:grpSpMkLst>
        </pc:grpChg>
        <pc:grpChg chg="add mod">
          <ac:chgData name="Aragón Daud Agustina" userId="bd0dd525-78a6-47d4-8212-25afa468e507" providerId="ADAL" clId="{159479D2-E615-824A-AA5D-AE1BECF34FC7}" dt="2025-03-24T09:50:52.727" v="1478" actId="164"/>
          <ac:grpSpMkLst>
            <pc:docMk/>
            <pc:sldMk cId="2343154798" sldId="403"/>
            <ac:grpSpMk id="11" creationId="{3AD433B5-C90B-AA0C-7AEF-228FF4558BB0}"/>
          </ac:grpSpMkLst>
        </pc:grpChg>
        <pc:grpChg chg="del">
          <ac:chgData name="Aragón Daud Agustina" userId="bd0dd525-78a6-47d4-8212-25afa468e507" providerId="ADAL" clId="{159479D2-E615-824A-AA5D-AE1BECF34FC7}" dt="2025-03-24T09:46:00.360" v="1429" actId="478"/>
          <ac:grpSpMkLst>
            <pc:docMk/>
            <pc:sldMk cId="2343154798" sldId="403"/>
            <ac:grpSpMk id="27" creationId="{40CBD9BA-9A6C-9731-EFED-69008983FE6F}"/>
          </ac:grpSpMkLst>
        </pc:grpChg>
        <pc:picChg chg="add mod modCrop">
          <ac:chgData name="Aragón Daud Agustina" userId="bd0dd525-78a6-47d4-8212-25afa468e507" providerId="ADAL" clId="{159479D2-E615-824A-AA5D-AE1BECF34FC7}" dt="2025-03-24T09:51:01.961" v="1479" actId="1035"/>
          <ac:picMkLst>
            <pc:docMk/>
            <pc:sldMk cId="2343154798" sldId="403"/>
            <ac:picMk id="3" creationId="{945786F3-0659-ED35-BD5D-3B9F1EB2D483}"/>
          </ac:picMkLst>
        </pc:picChg>
        <pc:picChg chg="add mod">
          <ac:chgData name="Aragón Daud Agustina" userId="bd0dd525-78a6-47d4-8212-25afa468e507" providerId="ADAL" clId="{159479D2-E615-824A-AA5D-AE1BECF34FC7}" dt="2025-03-24T09:50:48.499" v="1477" actId="465"/>
          <ac:picMkLst>
            <pc:docMk/>
            <pc:sldMk cId="2343154798" sldId="403"/>
            <ac:picMk id="4" creationId="{99A4F3F8-7E03-ED81-BD31-76E63A8C64C7}"/>
          </ac:picMkLst>
        </pc:picChg>
        <pc:picChg chg="add del mod">
          <ac:chgData name="Aragón Daud Agustina" userId="bd0dd525-78a6-47d4-8212-25afa468e507" providerId="ADAL" clId="{159479D2-E615-824A-AA5D-AE1BECF34FC7}" dt="2025-03-24T09:49:30.362" v="1449" actId="478"/>
          <ac:picMkLst>
            <pc:docMk/>
            <pc:sldMk cId="2343154798" sldId="403"/>
            <ac:picMk id="5" creationId="{EE639F83-AA37-B3F4-AF15-EEFA97DBC87C}"/>
          </ac:picMkLst>
        </pc:picChg>
        <pc:picChg chg="add mod">
          <ac:chgData name="Aragón Daud Agustina" userId="bd0dd525-78a6-47d4-8212-25afa468e507" providerId="ADAL" clId="{159479D2-E615-824A-AA5D-AE1BECF34FC7}" dt="2025-03-24T09:50:52.727" v="1478" actId="164"/>
          <ac:picMkLst>
            <pc:docMk/>
            <pc:sldMk cId="2343154798" sldId="403"/>
            <ac:picMk id="6" creationId="{1270BA31-15C5-F98B-093A-942678AAFFC9}"/>
          </ac:picMkLst>
        </pc:picChg>
        <pc:picChg chg="del">
          <ac:chgData name="Aragón Daud Agustina" userId="bd0dd525-78a6-47d4-8212-25afa468e507" providerId="ADAL" clId="{159479D2-E615-824A-AA5D-AE1BECF34FC7}" dt="2025-03-24T09:45:56.147" v="1428" actId="478"/>
          <ac:picMkLst>
            <pc:docMk/>
            <pc:sldMk cId="2343154798" sldId="403"/>
            <ac:picMk id="26" creationId="{ED655883-9440-9797-5770-ED6DE64C2768}"/>
          </ac:picMkLst>
        </pc:picChg>
        <pc:picChg chg="add mod">
          <ac:chgData name="Aragón Daud Agustina" userId="bd0dd525-78a6-47d4-8212-25afa468e507" providerId="ADAL" clId="{159479D2-E615-824A-AA5D-AE1BECF34FC7}" dt="2025-03-24T09:50:48.499" v="1477" actId="465"/>
          <ac:picMkLst>
            <pc:docMk/>
            <pc:sldMk cId="2343154798" sldId="403"/>
            <ac:picMk id="1026" creationId="{6F0E73FB-D801-56CF-0908-C409A7694554}"/>
          </ac:picMkLst>
        </pc:picChg>
      </pc:sldChg>
      <pc:sldChg chg="add del mod modShow">
        <pc:chgData name="Aragón Daud Agustina" userId="bd0dd525-78a6-47d4-8212-25afa468e507" providerId="ADAL" clId="{159479D2-E615-824A-AA5D-AE1BECF34FC7}" dt="2025-03-24T19:50:37.905" v="3236" actId="2696"/>
        <pc:sldMkLst>
          <pc:docMk/>
          <pc:sldMk cId="2274746368" sldId="404"/>
        </pc:sldMkLst>
      </pc:sldChg>
      <pc:sldChg chg="addSp delSp modSp add mod delAnim modAnim modNotesTx">
        <pc:chgData name="Aragón Daud Agustina" userId="bd0dd525-78a6-47d4-8212-25afa468e507" providerId="ADAL" clId="{159479D2-E615-824A-AA5D-AE1BECF34FC7}" dt="2025-03-25T18:52:21.116" v="4801" actId="20577"/>
        <pc:sldMkLst>
          <pc:docMk/>
          <pc:sldMk cId="3135864835" sldId="405"/>
        </pc:sldMkLst>
        <pc:spChg chg="add del mod">
          <ac:chgData name="Aragón Daud Agustina" userId="bd0dd525-78a6-47d4-8212-25afa468e507" providerId="ADAL" clId="{159479D2-E615-824A-AA5D-AE1BECF34FC7}" dt="2025-03-25T17:17:35.948" v="4766" actId="478"/>
          <ac:spMkLst>
            <pc:docMk/>
            <pc:sldMk cId="3135864835" sldId="405"/>
            <ac:spMk id="2" creationId="{8695CAEE-AE35-B0C5-DADA-D3030790842A}"/>
          </ac:spMkLst>
        </pc:spChg>
        <pc:spChg chg="del">
          <ac:chgData name="Aragón Daud Agustina" userId="bd0dd525-78a6-47d4-8212-25afa468e507" providerId="ADAL" clId="{159479D2-E615-824A-AA5D-AE1BECF34FC7}" dt="2025-03-24T17:54:00.692" v="3046" actId="478"/>
          <ac:spMkLst>
            <pc:docMk/>
            <pc:sldMk cId="3135864835" sldId="405"/>
            <ac:spMk id="2" creationId="{D7B6381B-BAC0-6697-48C3-312F02AB5E06}"/>
          </ac:spMkLst>
        </pc:spChg>
        <pc:spChg chg="del">
          <ac:chgData name="Aragón Daud Agustina" userId="bd0dd525-78a6-47d4-8212-25afa468e507" providerId="ADAL" clId="{159479D2-E615-824A-AA5D-AE1BECF34FC7}" dt="2025-03-24T17:54:03.830" v="3049" actId="478"/>
          <ac:spMkLst>
            <pc:docMk/>
            <pc:sldMk cId="3135864835" sldId="405"/>
            <ac:spMk id="3" creationId="{FA88AAE9-A79D-A50F-7232-D2C78D853612}"/>
          </ac:spMkLst>
        </pc:spChg>
        <pc:spChg chg="add mod">
          <ac:chgData name="Aragón Daud Agustina" userId="bd0dd525-78a6-47d4-8212-25afa468e507" providerId="ADAL" clId="{159479D2-E615-824A-AA5D-AE1BECF34FC7}" dt="2025-03-24T17:52:41.714" v="2952" actId="27636"/>
          <ac:spMkLst>
            <pc:docMk/>
            <pc:sldMk cId="3135864835" sldId="405"/>
            <ac:spMk id="4" creationId="{CCA2A49C-445A-D7BD-2F52-3889B82A6349}"/>
          </ac:spMkLst>
        </pc:spChg>
        <pc:spChg chg="add mod">
          <ac:chgData name="Aragón Daud Agustina" userId="bd0dd525-78a6-47d4-8212-25afa468e507" providerId="ADAL" clId="{159479D2-E615-824A-AA5D-AE1BECF34FC7}" dt="2025-03-24T17:52:42.552" v="2954" actId="27636"/>
          <ac:spMkLst>
            <pc:docMk/>
            <pc:sldMk cId="3135864835" sldId="405"/>
            <ac:spMk id="6" creationId="{9999B5BD-C295-94CC-8F2D-0BA29A9AB354}"/>
          </ac:spMkLst>
        </pc:spChg>
        <pc:spChg chg="mod topLvl">
          <ac:chgData name="Aragón Daud Agustina" userId="bd0dd525-78a6-47d4-8212-25afa468e507" providerId="ADAL" clId="{159479D2-E615-824A-AA5D-AE1BECF34FC7}" dt="2025-03-24T17:55:56.369" v="3138" actId="1035"/>
          <ac:spMkLst>
            <pc:docMk/>
            <pc:sldMk cId="3135864835" sldId="405"/>
            <ac:spMk id="10" creationId="{3B3A2EC9-EB0F-F820-83D1-ED8126A47E53}"/>
          </ac:spMkLst>
        </pc:spChg>
        <pc:spChg chg="mod">
          <ac:chgData name="Aragón Daud Agustina" userId="bd0dd525-78a6-47d4-8212-25afa468e507" providerId="ADAL" clId="{159479D2-E615-824A-AA5D-AE1BECF34FC7}" dt="2025-03-24T17:55:56.369" v="3138" actId="1035"/>
          <ac:spMkLst>
            <pc:docMk/>
            <pc:sldMk cId="3135864835" sldId="405"/>
            <ac:spMk id="14" creationId="{4E0694A9-D910-3133-7C0C-5C9C0E42D5F7}"/>
          </ac:spMkLst>
        </pc:spChg>
        <pc:spChg chg="mod">
          <ac:chgData name="Aragón Daud Agustina" userId="bd0dd525-78a6-47d4-8212-25afa468e507" providerId="ADAL" clId="{159479D2-E615-824A-AA5D-AE1BECF34FC7}" dt="2025-03-24T17:55:56.369" v="3138" actId="1035"/>
          <ac:spMkLst>
            <pc:docMk/>
            <pc:sldMk cId="3135864835" sldId="405"/>
            <ac:spMk id="17" creationId="{163F2E53-0154-5019-7B65-F7F20982C333}"/>
          </ac:spMkLst>
        </pc:spChg>
        <pc:spChg chg="mod">
          <ac:chgData name="Aragón Daud Agustina" userId="bd0dd525-78a6-47d4-8212-25afa468e507" providerId="ADAL" clId="{159479D2-E615-824A-AA5D-AE1BECF34FC7}" dt="2025-03-24T17:55:56.369" v="3138" actId="1035"/>
          <ac:spMkLst>
            <pc:docMk/>
            <pc:sldMk cId="3135864835" sldId="405"/>
            <ac:spMk id="18" creationId="{854DE538-ECE5-7635-06FB-921422705081}"/>
          </ac:spMkLst>
        </pc:spChg>
        <pc:spChg chg="del mod topLvl">
          <ac:chgData name="Aragón Daud Agustina" userId="bd0dd525-78a6-47d4-8212-25afa468e507" providerId="ADAL" clId="{159479D2-E615-824A-AA5D-AE1BECF34FC7}" dt="2025-03-24T17:57:07.269" v="3171" actId="478"/>
          <ac:spMkLst>
            <pc:docMk/>
            <pc:sldMk cId="3135864835" sldId="405"/>
            <ac:spMk id="20" creationId="{F771D787-4DE1-6C50-F2CD-45A720546B1F}"/>
          </ac:spMkLst>
        </pc:spChg>
        <pc:spChg chg="mod">
          <ac:chgData name="Aragón Daud Agustina" userId="bd0dd525-78a6-47d4-8212-25afa468e507" providerId="ADAL" clId="{159479D2-E615-824A-AA5D-AE1BECF34FC7}" dt="2025-03-24T17:52:30.734" v="2947" actId="20577"/>
          <ac:spMkLst>
            <pc:docMk/>
            <pc:sldMk cId="3135864835" sldId="405"/>
            <ac:spMk id="22" creationId="{4EFF466C-D557-324C-E8D2-6A21D5E678C3}"/>
          </ac:spMkLst>
        </pc:spChg>
        <pc:spChg chg="mod">
          <ac:chgData name="Aragón Daud Agustina" userId="bd0dd525-78a6-47d4-8212-25afa468e507" providerId="ADAL" clId="{159479D2-E615-824A-AA5D-AE1BECF34FC7}" dt="2025-03-24T17:55:56.369" v="3138" actId="1035"/>
          <ac:spMkLst>
            <pc:docMk/>
            <pc:sldMk cId="3135864835" sldId="405"/>
            <ac:spMk id="24" creationId="{0B8FD7CA-2DF6-CF44-28ED-AF33D57C35B0}"/>
          </ac:spMkLst>
        </pc:spChg>
        <pc:spChg chg="mod">
          <ac:chgData name="Aragón Daud Agustina" userId="bd0dd525-78a6-47d4-8212-25afa468e507" providerId="ADAL" clId="{159479D2-E615-824A-AA5D-AE1BECF34FC7}" dt="2025-03-24T17:55:56.369" v="3138" actId="1035"/>
          <ac:spMkLst>
            <pc:docMk/>
            <pc:sldMk cId="3135864835" sldId="405"/>
            <ac:spMk id="25" creationId="{A01372AB-A01A-5952-2DA0-23BFE7CAF0DD}"/>
          </ac:spMkLst>
        </pc:spChg>
        <pc:spChg chg="add mod">
          <ac:chgData name="Aragón Daud Agustina" userId="bd0dd525-78a6-47d4-8212-25afa468e507" providerId="ADAL" clId="{159479D2-E615-824A-AA5D-AE1BECF34FC7}" dt="2025-03-24T17:56:02.715" v="3154" actId="1036"/>
          <ac:spMkLst>
            <pc:docMk/>
            <pc:sldMk cId="3135864835" sldId="405"/>
            <ac:spMk id="26" creationId="{AC9AC9D4-4F52-AC8E-CFEA-43EB9C74365C}"/>
          </ac:spMkLst>
        </pc:spChg>
        <pc:spChg chg="mod">
          <ac:chgData name="Aragón Daud Agustina" userId="bd0dd525-78a6-47d4-8212-25afa468e507" providerId="ADAL" clId="{159479D2-E615-824A-AA5D-AE1BECF34FC7}" dt="2025-03-24T20:34:10.515" v="3310" actId="20577"/>
          <ac:spMkLst>
            <pc:docMk/>
            <pc:sldMk cId="3135864835" sldId="405"/>
            <ac:spMk id="27" creationId="{9D711345-85F8-3E63-62A7-B11D957702BD}"/>
          </ac:spMkLst>
        </pc:spChg>
        <pc:spChg chg="del">
          <ac:chgData name="Aragón Daud Agustina" userId="bd0dd525-78a6-47d4-8212-25afa468e507" providerId="ADAL" clId="{159479D2-E615-824A-AA5D-AE1BECF34FC7}" dt="2025-03-24T17:54:04.667" v="3050" actId="478"/>
          <ac:spMkLst>
            <pc:docMk/>
            <pc:sldMk cId="3135864835" sldId="405"/>
            <ac:spMk id="30" creationId="{160CA3D8-1C28-478E-CE96-C44373EEF765}"/>
          </ac:spMkLst>
        </pc:spChg>
        <pc:spChg chg="mod">
          <ac:chgData name="Aragón Daud Agustina" userId="bd0dd525-78a6-47d4-8212-25afa468e507" providerId="ADAL" clId="{159479D2-E615-824A-AA5D-AE1BECF34FC7}" dt="2025-03-24T17:54:13.885" v="3053"/>
          <ac:spMkLst>
            <pc:docMk/>
            <pc:sldMk cId="3135864835" sldId="405"/>
            <ac:spMk id="32" creationId="{C5A3C038-85C9-C39F-27D6-1B8248A68816}"/>
          </ac:spMkLst>
        </pc:spChg>
        <pc:spChg chg="mod">
          <ac:chgData name="Aragón Daud Agustina" userId="bd0dd525-78a6-47d4-8212-25afa468e507" providerId="ADAL" clId="{159479D2-E615-824A-AA5D-AE1BECF34FC7}" dt="2025-03-24T17:54:13.885" v="3053"/>
          <ac:spMkLst>
            <pc:docMk/>
            <pc:sldMk cId="3135864835" sldId="405"/>
            <ac:spMk id="35" creationId="{EBEAE6AC-6EA3-B0E6-D235-0767FEFAF737}"/>
          </ac:spMkLst>
        </pc:spChg>
        <pc:spChg chg="mod">
          <ac:chgData name="Aragón Daud Agustina" userId="bd0dd525-78a6-47d4-8212-25afa468e507" providerId="ADAL" clId="{159479D2-E615-824A-AA5D-AE1BECF34FC7}" dt="2025-03-24T17:54:13.885" v="3053"/>
          <ac:spMkLst>
            <pc:docMk/>
            <pc:sldMk cId="3135864835" sldId="405"/>
            <ac:spMk id="36" creationId="{04BAFF32-A967-1843-9BB7-CCD4B6A7F451}"/>
          </ac:spMkLst>
        </pc:spChg>
        <pc:spChg chg="add del mod">
          <ac:chgData name="Aragón Daud Agustina" userId="bd0dd525-78a6-47d4-8212-25afa468e507" providerId="ADAL" clId="{159479D2-E615-824A-AA5D-AE1BECF34FC7}" dt="2025-03-24T17:56:27.364" v="3159" actId="478"/>
          <ac:spMkLst>
            <pc:docMk/>
            <pc:sldMk cId="3135864835" sldId="405"/>
            <ac:spMk id="39" creationId="{A95EB3CB-E9CF-70F9-DCD0-A51B1829A8AF}"/>
          </ac:spMkLst>
        </pc:spChg>
        <pc:spChg chg="add mod">
          <ac:chgData name="Aragón Daud Agustina" userId="bd0dd525-78a6-47d4-8212-25afa468e507" providerId="ADAL" clId="{159479D2-E615-824A-AA5D-AE1BECF34FC7}" dt="2025-03-24T17:57:40.371" v="3209" actId="20577"/>
          <ac:spMkLst>
            <pc:docMk/>
            <pc:sldMk cId="3135864835" sldId="405"/>
            <ac:spMk id="40" creationId="{15D41B14-AA49-2319-12B3-1DD64A1325C5}"/>
          </ac:spMkLst>
        </pc:spChg>
        <pc:spChg chg="mod">
          <ac:chgData name="Aragón Daud Agustina" userId="bd0dd525-78a6-47d4-8212-25afa468e507" providerId="ADAL" clId="{159479D2-E615-824A-AA5D-AE1BECF34FC7}" dt="2025-03-24T20:31:38.879" v="3295" actId="1076"/>
          <ac:spMkLst>
            <pc:docMk/>
            <pc:sldMk cId="3135864835" sldId="405"/>
            <ac:spMk id="43" creationId="{61222FCD-4CBE-DC76-0D97-49BC54BB7B9A}"/>
          </ac:spMkLst>
        </pc:spChg>
        <pc:spChg chg="mod">
          <ac:chgData name="Aragón Daud Agustina" userId="bd0dd525-78a6-47d4-8212-25afa468e507" providerId="ADAL" clId="{159479D2-E615-824A-AA5D-AE1BECF34FC7}" dt="2025-03-24T17:58:00.984" v="3215"/>
          <ac:spMkLst>
            <pc:docMk/>
            <pc:sldMk cId="3135864835" sldId="405"/>
            <ac:spMk id="46" creationId="{2E078D0D-E8F9-A30A-F7F6-5A0C1FE62049}"/>
          </ac:spMkLst>
        </pc:spChg>
        <pc:spChg chg="add mod">
          <ac:chgData name="Aragón Daud Agustina" userId="bd0dd525-78a6-47d4-8212-25afa468e507" providerId="ADAL" clId="{159479D2-E615-824A-AA5D-AE1BECF34FC7}" dt="2025-03-24T20:31:48.708" v="3297" actId="14100"/>
          <ac:spMkLst>
            <pc:docMk/>
            <pc:sldMk cId="3135864835" sldId="405"/>
            <ac:spMk id="47" creationId="{1A366BC0-E0EC-C293-39AA-FF33E3F106BD}"/>
          </ac:spMkLst>
        </pc:spChg>
        <pc:spChg chg="add mod">
          <ac:chgData name="Aragón Daud Agustina" userId="bd0dd525-78a6-47d4-8212-25afa468e507" providerId="ADAL" clId="{159479D2-E615-824A-AA5D-AE1BECF34FC7}" dt="2025-03-24T20:30:13.559" v="3278" actId="1076"/>
          <ac:spMkLst>
            <pc:docMk/>
            <pc:sldMk cId="3135864835" sldId="405"/>
            <ac:spMk id="48" creationId="{2EF7C71A-1708-87FA-0E88-7EAAD6D20AD2}"/>
          </ac:spMkLst>
        </pc:spChg>
        <pc:spChg chg="add mod">
          <ac:chgData name="Aragón Daud Agustina" userId="bd0dd525-78a6-47d4-8212-25afa468e507" providerId="ADAL" clId="{159479D2-E615-824A-AA5D-AE1BECF34FC7}" dt="2025-03-24T20:30:25.873" v="3282" actId="20577"/>
          <ac:spMkLst>
            <pc:docMk/>
            <pc:sldMk cId="3135864835" sldId="405"/>
            <ac:spMk id="49" creationId="{47C076FD-6AC3-1D3E-7292-18881FAF7095}"/>
          </ac:spMkLst>
        </pc:spChg>
        <pc:spChg chg="add mod">
          <ac:chgData name="Aragón Daud Agustina" userId="bd0dd525-78a6-47d4-8212-25afa468e507" providerId="ADAL" clId="{159479D2-E615-824A-AA5D-AE1BECF34FC7}" dt="2025-03-24T20:30:38.267" v="3286" actId="20577"/>
          <ac:spMkLst>
            <pc:docMk/>
            <pc:sldMk cId="3135864835" sldId="405"/>
            <ac:spMk id="50" creationId="{87863127-5CA2-7C32-552A-F165BEB74B2D}"/>
          </ac:spMkLst>
        </pc:spChg>
        <pc:spChg chg="add mod">
          <ac:chgData name="Aragón Daud Agustina" userId="bd0dd525-78a6-47d4-8212-25afa468e507" providerId="ADAL" clId="{159479D2-E615-824A-AA5D-AE1BECF34FC7}" dt="2025-03-24T20:31:36.694" v="3294" actId="14100"/>
          <ac:spMkLst>
            <pc:docMk/>
            <pc:sldMk cId="3135864835" sldId="405"/>
            <ac:spMk id="51" creationId="{D5E02989-6257-F085-28E1-EE34D6E4BE79}"/>
          </ac:spMkLst>
        </pc:spChg>
        <pc:spChg chg="add mod">
          <ac:chgData name="Aragón Daud Agustina" userId="bd0dd525-78a6-47d4-8212-25afa468e507" providerId="ADAL" clId="{159479D2-E615-824A-AA5D-AE1BECF34FC7}" dt="2025-03-24T20:51:17.676" v="3454" actId="14861"/>
          <ac:spMkLst>
            <pc:docMk/>
            <pc:sldMk cId="3135864835" sldId="405"/>
            <ac:spMk id="52" creationId="{87AC1C9B-C1F2-C581-CB68-E69ED3DCE60D}"/>
          </ac:spMkLst>
        </pc:spChg>
        <pc:grpChg chg="del">
          <ac:chgData name="Aragón Daud Agustina" userId="bd0dd525-78a6-47d4-8212-25afa468e507" providerId="ADAL" clId="{159479D2-E615-824A-AA5D-AE1BECF34FC7}" dt="2025-03-24T17:53:35.847" v="3011" actId="165"/>
          <ac:grpSpMkLst>
            <pc:docMk/>
            <pc:sldMk cId="3135864835" sldId="405"/>
            <ac:grpSpMk id="5" creationId="{B42FE25D-8E2E-89A0-2C9D-B0A4D459EF8A}"/>
          </ac:grpSpMkLst>
        </pc:grpChg>
        <pc:grpChg chg="add mod">
          <ac:chgData name="Aragón Daud Agustina" userId="bd0dd525-78a6-47d4-8212-25afa468e507" providerId="ADAL" clId="{159479D2-E615-824A-AA5D-AE1BECF34FC7}" dt="2025-03-24T17:53:10.065" v="2990" actId="1076"/>
          <ac:grpSpMkLst>
            <pc:docMk/>
            <pc:sldMk cId="3135864835" sldId="405"/>
            <ac:grpSpMk id="7" creationId="{7A59013B-1F8D-8740-B3D5-43AE8E9912EE}"/>
          </ac:grpSpMkLst>
        </pc:grpChg>
        <pc:grpChg chg="mod topLvl">
          <ac:chgData name="Aragón Daud Agustina" userId="bd0dd525-78a6-47d4-8212-25afa468e507" providerId="ADAL" clId="{159479D2-E615-824A-AA5D-AE1BECF34FC7}" dt="2025-03-24T17:55:26.836" v="3117" actId="1076"/>
          <ac:grpSpMkLst>
            <pc:docMk/>
            <pc:sldMk cId="3135864835" sldId="405"/>
            <ac:grpSpMk id="11" creationId="{4C1B4990-5BDB-DA91-80F4-D9838DFDF264}"/>
          </ac:grpSpMkLst>
        </pc:grpChg>
        <pc:grpChg chg="add del mod">
          <ac:chgData name="Aragón Daud Agustina" userId="bd0dd525-78a6-47d4-8212-25afa468e507" providerId="ADAL" clId="{159479D2-E615-824A-AA5D-AE1BECF34FC7}" dt="2025-03-24T17:54:26.662" v="3089" actId="478"/>
          <ac:grpSpMkLst>
            <pc:docMk/>
            <pc:sldMk cId="3135864835" sldId="405"/>
            <ac:grpSpMk id="31" creationId="{38E590A6-A68B-33EF-1140-20DEF2DE7EEE}"/>
          </ac:grpSpMkLst>
        </pc:grpChg>
        <pc:grpChg chg="add mod">
          <ac:chgData name="Aragón Daud Agustina" userId="bd0dd525-78a6-47d4-8212-25afa468e507" providerId="ADAL" clId="{159479D2-E615-824A-AA5D-AE1BECF34FC7}" dt="2025-03-24T20:31:38.879" v="3295" actId="1076"/>
          <ac:grpSpMkLst>
            <pc:docMk/>
            <pc:sldMk cId="3135864835" sldId="405"/>
            <ac:grpSpMk id="41" creationId="{EA91F6F0-DD29-DB55-A9A9-72CF25E69DC7}"/>
          </ac:grpSpMkLst>
        </pc:grpChg>
        <pc:grpChg chg="add mod">
          <ac:chgData name="Aragón Daud Agustina" userId="bd0dd525-78a6-47d4-8212-25afa468e507" providerId="ADAL" clId="{159479D2-E615-824A-AA5D-AE1BECF34FC7}" dt="2025-03-24T17:58:03.052" v="3216" actId="1076"/>
          <ac:grpSpMkLst>
            <pc:docMk/>
            <pc:sldMk cId="3135864835" sldId="405"/>
            <ac:grpSpMk id="44" creationId="{CDA9F18B-7FC6-3CB1-7BAD-280AAE5BC70F}"/>
          </ac:grpSpMkLst>
        </pc:grpChg>
        <pc:picChg chg="mod">
          <ac:chgData name="Aragón Daud Agustina" userId="bd0dd525-78a6-47d4-8212-25afa468e507" providerId="ADAL" clId="{159479D2-E615-824A-AA5D-AE1BECF34FC7}" dt="2025-03-24T17:53:35.847" v="3011" actId="165"/>
          <ac:picMkLst>
            <pc:docMk/>
            <pc:sldMk cId="3135864835" sldId="405"/>
            <ac:picMk id="15" creationId="{C19D075A-343C-13FD-9882-2B7981B2D1B8}"/>
          </ac:picMkLst>
        </pc:picChg>
        <pc:picChg chg="mod">
          <ac:chgData name="Aragón Daud Agustina" userId="bd0dd525-78a6-47d4-8212-25afa468e507" providerId="ADAL" clId="{159479D2-E615-824A-AA5D-AE1BECF34FC7}" dt="2025-03-24T17:55:56.369" v="3138" actId="1035"/>
          <ac:picMkLst>
            <pc:docMk/>
            <pc:sldMk cId="3135864835" sldId="405"/>
            <ac:picMk id="16" creationId="{1AC394FC-DB42-F008-B3B0-8CA16EB84165}"/>
          </ac:picMkLst>
        </pc:picChg>
        <pc:picChg chg="mod">
          <ac:chgData name="Aragón Daud Agustina" userId="bd0dd525-78a6-47d4-8212-25afa468e507" providerId="ADAL" clId="{159479D2-E615-824A-AA5D-AE1BECF34FC7}" dt="2025-03-24T17:55:56.369" v="3138" actId="1035"/>
          <ac:picMkLst>
            <pc:docMk/>
            <pc:sldMk cId="3135864835" sldId="405"/>
            <ac:picMk id="19" creationId="{C1B1B648-3D1D-C006-3486-FB61F31DD66D}"/>
          </ac:picMkLst>
        </pc:picChg>
        <pc:picChg chg="mod">
          <ac:chgData name="Aragón Daud Agustina" userId="bd0dd525-78a6-47d4-8212-25afa468e507" providerId="ADAL" clId="{159479D2-E615-824A-AA5D-AE1BECF34FC7}" dt="2025-03-24T17:52:59.281" v="2986"/>
          <ac:picMkLst>
            <pc:docMk/>
            <pc:sldMk cId="3135864835" sldId="405"/>
            <ac:picMk id="21" creationId="{D89E78E5-9377-2348-7288-AE66B04CCB2C}"/>
          </ac:picMkLst>
        </pc:picChg>
        <pc:picChg chg="del">
          <ac:chgData name="Aragón Daud Agustina" userId="bd0dd525-78a6-47d4-8212-25afa468e507" providerId="ADAL" clId="{159479D2-E615-824A-AA5D-AE1BECF34FC7}" dt="2025-03-24T17:52:55.581" v="2985" actId="478"/>
          <ac:picMkLst>
            <pc:docMk/>
            <pc:sldMk cId="3135864835" sldId="405"/>
            <ac:picMk id="23" creationId="{608A300D-89F8-73B7-B824-BD45E6B4CA04}"/>
          </ac:picMkLst>
        </pc:picChg>
        <pc:picChg chg="mod">
          <ac:chgData name="Aragón Daud Agustina" userId="bd0dd525-78a6-47d4-8212-25afa468e507" providerId="ADAL" clId="{159479D2-E615-824A-AA5D-AE1BECF34FC7}" dt="2025-03-24T17:54:13.885" v="3053"/>
          <ac:picMkLst>
            <pc:docMk/>
            <pc:sldMk cId="3135864835" sldId="405"/>
            <ac:picMk id="33" creationId="{6670C480-9F39-4309-C37F-8A622D14D7AF}"/>
          </ac:picMkLst>
        </pc:picChg>
        <pc:picChg chg="mod">
          <ac:chgData name="Aragón Daud Agustina" userId="bd0dd525-78a6-47d4-8212-25afa468e507" providerId="ADAL" clId="{159479D2-E615-824A-AA5D-AE1BECF34FC7}" dt="2025-03-24T17:54:13.885" v="3053"/>
          <ac:picMkLst>
            <pc:docMk/>
            <pc:sldMk cId="3135864835" sldId="405"/>
            <ac:picMk id="34" creationId="{7A528F5B-FC9B-8DA7-1C2C-6669E86AB769}"/>
          </ac:picMkLst>
        </pc:picChg>
        <pc:picChg chg="mod">
          <ac:chgData name="Aragón Daud Agustina" userId="bd0dd525-78a6-47d4-8212-25afa468e507" providerId="ADAL" clId="{159479D2-E615-824A-AA5D-AE1BECF34FC7}" dt="2025-03-24T17:54:13.885" v="3053"/>
          <ac:picMkLst>
            <pc:docMk/>
            <pc:sldMk cId="3135864835" sldId="405"/>
            <ac:picMk id="37" creationId="{EAF04D1F-2A8B-6BC7-A0E4-9997F4508B9E}"/>
          </ac:picMkLst>
        </pc:picChg>
        <pc:picChg chg="add mod">
          <ac:chgData name="Aragón Daud Agustina" userId="bd0dd525-78a6-47d4-8212-25afa468e507" providerId="ADAL" clId="{159479D2-E615-824A-AA5D-AE1BECF34FC7}" dt="2025-03-24T17:55:59.503" v="3147" actId="1036"/>
          <ac:picMkLst>
            <pc:docMk/>
            <pc:sldMk cId="3135864835" sldId="405"/>
            <ac:picMk id="38" creationId="{63F964C0-49A8-4EEA-415C-E42FC9980AFD}"/>
          </ac:picMkLst>
        </pc:picChg>
        <pc:picChg chg="mod">
          <ac:chgData name="Aragón Daud Agustina" userId="bd0dd525-78a6-47d4-8212-25afa468e507" providerId="ADAL" clId="{159479D2-E615-824A-AA5D-AE1BECF34FC7}" dt="2025-03-24T20:31:38.879" v="3295" actId="1076"/>
          <ac:picMkLst>
            <pc:docMk/>
            <pc:sldMk cId="3135864835" sldId="405"/>
            <ac:picMk id="42" creationId="{4C0C9A5E-8784-B5F2-BA7C-F191BF44E372}"/>
          </ac:picMkLst>
        </pc:picChg>
        <pc:picChg chg="mod">
          <ac:chgData name="Aragón Daud Agustina" userId="bd0dd525-78a6-47d4-8212-25afa468e507" providerId="ADAL" clId="{159479D2-E615-824A-AA5D-AE1BECF34FC7}" dt="2025-03-24T17:58:00.984" v="3215"/>
          <ac:picMkLst>
            <pc:docMk/>
            <pc:sldMk cId="3135864835" sldId="405"/>
            <ac:picMk id="45" creationId="{B678B4DB-5904-423F-50AB-2B91217AA366}"/>
          </ac:picMkLst>
        </pc:picChg>
        <pc:cxnChg chg="del mod">
          <ac:chgData name="Aragón Daud Agustina" userId="bd0dd525-78a6-47d4-8212-25afa468e507" providerId="ADAL" clId="{159479D2-E615-824A-AA5D-AE1BECF34FC7}" dt="2025-03-24T17:53:56.633" v="3044" actId="478"/>
          <ac:cxnSpMkLst>
            <pc:docMk/>
            <pc:sldMk cId="3135864835" sldId="405"/>
            <ac:cxnSpMk id="28" creationId="{FF2BD991-F408-D502-50CB-8C687069699F}"/>
          </ac:cxnSpMkLst>
        </pc:cxnChg>
        <pc:cxnChg chg="del mod">
          <ac:chgData name="Aragón Daud Agustina" userId="bd0dd525-78a6-47d4-8212-25afa468e507" providerId="ADAL" clId="{159479D2-E615-824A-AA5D-AE1BECF34FC7}" dt="2025-03-24T17:53:57.809" v="3045" actId="478"/>
          <ac:cxnSpMkLst>
            <pc:docMk/>
            <pc:sldMk cId="3135864835" sldId="405"/>
            <ac:cxnSpMk id="29" creationId="{C74D3B87-8157-6259-414D-FFBFB07D46B9}"/>
          </ac:cxnSpMkLst>
        </pc:cxnChg>
      </pc:sldChg>
      <pc:sldChg chg="delSp modSp add del mod delAnim">
        <pc:chgData name="Aragón Daud Agustina" userId="bd0dd525-78a6-47d4-8212-25afa468e507" providerId="ADAL" clId="{159479D2-E615-824A-AA5D-AE1BECF34FC7}" dt="2025-03-24T21:02:17.247" v="3605" actId="2696"/>
        <pc:sldMkLst>
          <pc:docMk/>
          <pc:sldMk cId="3015187423" sldId="406"/>
        </pc:sldMkLst>
        <pc:spChg chg="mod">
          <ac:chgData name="Aragón Daud Agustina" userId="bd0dd525-78a6-47d4-8212-25afa468e507" providerId="ADAL" clId="{159479D2-E615-824A-AA5D-AE1BECF34FC7}" dt="2025-03-24T21:01:48.897" v="3596" actId="1076"/>
          <ac:spMkLst>
            <pc:docMk/>
            <pc:sldMk cId="3015187423" sldId="406"/>
            <ac:spMk id="3" creationId="{9739AA66-0755-1DE8-14B4-D64E8E7FECF2}"/>
          </ac:spMkLst>
        </pc:spChg>
        <pc:grpChg chg="del">
          <ac:chgData name="Aragón Daud Agustina" userId="bd0dd525-78a6-47d4-8212-25afa468e507" providerId="ADAL" clId="{159479D2-E615-824A-AA5D-AE1BECF34FC7}" dt="2025-03-24T21:01:33.668" v="3589" actId="478"/>
          <ac:grpSpMkLst>
            <pc:docMk/>
            <pc:sldMk cId="3015187423" sldId="406"/>
            <ac:grpSpMk id="27" creationId="{CB66BBF3-A6CF-4EB6-9F47-0E52C7AC7B06}"/>
          </ac:grpSpMkLst>
        </pc:grpChg>
        <pc:grpChg chg="mod">
          <ac:chgData name="Aragón Daud Agustina" userId="bd0dd525-78a6-47d4-8212-25afa468e507" providerId="ADAL" clId="{159479D2-E615-824A-AA5D-AE1BECF34FC7}" dt="2025-03-24T21:01:52.386" v="3597" actId="1076"/>
          <ac:grpSpMkLst>
            <pc:docMk/>
            <pc:sldMk cId="3015187423" sldId="406"/>
            <ac:grpSpMk id="35" creationId="{8AF9BB49-A6AD-47DD-92BA-6CC83A8AB788}"/>
          </ac:grpSpMkLst>
        </pc:grpChg>
        <pc:grpChg chg="mod">
          <ac:chgData name="Aragón Daud Agustina" userId="bd0dd525-78a6-47d4-8212-25afa468e507" providerId="ADAL" clId="{159479D2-E615-824A-AA5D-AE1BECF34FC7}" dt="2025-03-24T21:02:07.589" v="3603" actId="1076"/>
          <ac:grpSpMkLst>
            <pc:docMk/>
            <pc:sldMk cId="3015187423" sldId="406"/>
            <ac:grpSpMk id="40" creationId="{4DF91518-C0CF-95D8-832D-8350DD32C6B5}"/>
          </ac:grpSpMkLst>
        </pc:grpChg>
        <pc:picChg chg="del">
          <ac:chgData name="Aragón Daud Agustina" userId="bd0dd525-78a6-47d4-8212-25afa468e507" providerId="ADAL" clId="{159479D2-E615-824A-AA5D-AE1BECF34FC7}" dt="2025-03-24T21:01:32.701" v="3588" actId="478"/>
          <ac:picMkLst>
            <pc:docMk/>
            <pc:sldMk cId="3015187423" sldId="406"/>
            <ac:picMk id="26" creationId="{0EFF0264-EBE0-2DE3-A6D4-1E6036687A6E}"/>
          </ac:picMkLst>
        </pc:picChg>
        <pc:picChg chg="mod">
          <ac:chgData name="Aragón Daud Agustina" userId="bd0dd525-78a6-47d4-8212-25afa468e507" providerId="ADAL" clId="{159479D2-E615-824A-AA5D-AE1BECF34FC7}" dt="2025-03-24T21:02:02.874" v="3602" actId="1076"/>
          <ac:picMkLst>
            <pc:docMk/>
            <pc:sldMk cId="3015187423" sldId="406"/>
            <ac:picMk id="32" creationId="{893381B8-BEC1-9315-2629-F2333C737C2B}"/>
          </ac:picMkLst>
        </pc:picChg>
        <pc:picChg chg="mod">
          <ac:chgData name="Aragón Daud Agustina" userId="bd0dd525-78a6-47d4-8212-25afa468e507" providerId="ADAL" clId="{159479D2-E615-824A-AA5D-AE1BECF34FC7}" dt="2025-03-24T21:01:56.234" v="3599" actId="14100"/>
          <ac:picMkLst>
            <pc:docMk/>
            <pc:sldMk cId="3015187423" sldId="406"/>
            <ac:picMk id="33" creationId="{5D303D71-1BB0-9C38-F762-48280786E336}"/>
          </ac:picMkLst>
        </pc:picChg>
      </pc:sldChg>
      <pc:sldChg chg="addSp delSp modSp add del mod delAnim modAnim">
        <pc:chgData name="Aragón Daud Agustina" userId="bd0dd525-78a6-47d4-8212-25afa468e507" providerId="ADAL" clId="{159479D2-E615-824A-AA5D-AE1BECF34FC7}" dt="2025-03-24T21:06:55.546" v="3727" actId="2696"/>
        <pc:sldMkLst>
          <pc:docMk/>
          <pc:sldMk cId="2425077305" sldId="407"/>
        </pc:sldMkLst>
        <pc:spChg chg="mod">
          <ac:chgData name="Aragón Daud Agustina" userId="bd0dd525-78a6-47d4-8212-25afa468e507" providerId="ADAL" clId="{159479D2-E615-824A-AA5D-AE1BECF34FC7}" dt="2025-03-24T21:03:47.274" v="3672" actId="164"/>
          <ac:spMkLst>
            <pc:docMk/>
            <pc:sldMk cId="2425077305" sldId="407"/>
            <ac:spMk id="3" creationId="{C58F54E5-DDCC-70AF-0A75-45AC42508EE3}"/>
          </ac:spMkLst>
        </pc:spChg>
        <pc:spChg chg="mod">
          <ac:chgData name="Aragón Daud Agustina" userId="bd0dd525-78a6-47d4-8212-25afa468e507" providerId="ADAL" clId="{159479D2-E615-824A-AA5D-AE1BECF34FC7}" dt="2025-03-24T21:02:21.108" v="3607" actId="20577"/>
          <ac:spMkLst>
            <pc:docMk/>
            <pc:sldMk cId="2425077305" sldId="407"/>
            <ac:spMk id="28" creationId="{4C8CA8BD-69D7-AD20-8DC1-E1267D6FD549}"/>
          </ac:spMkLst>
        </pc:spChg>
        <pc:spChg chg="mod">
          <ac:chgData name="Aragón Daud Agustina" userId="bd0dd525-78a6-47d4-8212-25afa468e507" providerId="ADAL" clId="{159479D2-E615-824A-AA5D-AE1BECF34FC7}" dt="2025-03-24T21:03:08.030" v="3640" actId="255"/>
          <ac:spMkLst>
            <pc:docMk/>
            <pc:sldMk cId="2425077305" sldId="407"/>
            <ac:spMk id="36" creationId="{1A3E5A04-77C2-FE53-54C5-B851581110D3}"/>
          </ac:spMkLst>
        </pc:spChg>
        <pc:spChg chg="mod">
          <ac:chgData name="Aragón Daud Agustina" userId="bd0dd525-78a6-47d4-8212-25afa468e507" providerId="ADAL" clId="{159479D2-E615-824A-AA5D-AE1BECF34FC7}" dt="2025-03-24T21:03:19.196" v="3659" actId="1038"/>
          <ac:spMkLst>
            <pc:docMk/>
            <pc:sldMk cId="2425077305" sldId="407"/>
            <ac:spMk id="39" creationId="{A09DDCA4-804B-2190-7184-77DC9FFF16A3}"/>
          </ac:spMkLst>
        </pc:spChg>
        <pc:spChg chg="mod">
          <ac:chgData name="Aragón Daud Agustina" userId="bd0dd525-78a6-47d4-8212-25afa468e507" providerId="ADAL" clId="{159479D2-E615-824A-AA5D-AE1BECF34FC7}" dt="2025-03-24T21:02:47.109" v="3612" actId="255"/>
          <ac:spMkLst>
            <pc:docMk/>
            <pc:sldMk cId="2425077305" sldId="407"/>
            <ac:spMk id="41" creationId="{D85AE658-3E4F-823F-9405-1181895294E5}"/>
          </ac:spMkLst>
        </pc:spChg>
        <pc:spChg chg="mod">
          <ac:chgData name="Aragón Daud Agustina" userId="bd0dd525-78a6-47d4-8212-25afa468e507" providerId="ADAL" clId="{159479D2-E615-824A-AA5D-AE1BECF34FC7}" dt="2025-03-24T21:03:30.686" v="3669" actId="1037"/>
          <ac:spMkLst>
            <pc:docMk/>
            <pc:sldMk cId="2425077305" sldId="407"/>
            <ac:spMk id="43" creationId="{95EEE7EA-14C3-C28F-DDAE-5AAB58DCCE03}"/>
          </ac:spMkLst>
        </pc:spChg>
        <pc:spChg chg="mod">
          <ac:chgData name="Aragón Daud Agustina" userId="bd0dd525-78a6-47d4-8212-25afa468e507" providerId="ADAL" clId="{159479D2-E615-824A-AA5D-AE1BECF34FC7}" dt="2025-03-24T21:03:26.510" v="3661" actId="1076"/>
          <ac:spMkLst>
            <pc:docMk/>
            <pc:sldMk cId="2425077305" sldId="407"/>
            <ac:spMk id="44" creationId="{3DB603B8-2C71-D525-98F3-96856FD313BC}"/>
          </ac:spMkLst>
        </pc:spChg>
        <pc:spChg chg="mod">
          <ac:chgData name="Aragón Daud Agustina" userId="bd0dd525-78a6-47d4-8212-25afa468e507" providerId="ADAL" clId="{159479D2-E615-824A-AA5D-AE1BECF34FC7}" dt="2025-03-24T21:03:54.648" v="3679" actId="164"/>
          <ac:spMkLst>
            <pc:docMk/>
            <pc:sldMk cId="2425077305" sldId="407"/>
            <ac:spMk id="46" creationId="{9A54445C-56DE-6217-A374-39C86C7654B4}"/>
          </ac:spMkLst>
        </pc:spChg>
        <pc:grpChg chg="add mod">
          <ac:chgData name="Aragón Daud Agustina" userId="bd0dd525-78a6-47d4-8212-25afa468e507" providerId="ADAL" clId="{159479D2-E615-824A-AA5D-AE1BECF34FC7}" dt="2025-03-24T21:03:57.327" v="3681" actId="1076"/>
          <ac:grpSpMkLst>
            <pc:docMk/>
            <pc:sldMk cId="2425077305" sldId="407"/>
            <ac:grpSpMk id="2" creationId="{C0AA02B7-B90B-F014-2B9D-547CAA910AC1}"/>
          </ac:grpSpMkLst>
        </pc:grpChg>
        <pc:grpChg chg="add mod">
          <ac:chgData name="Aragón Daud Agustina" userId="bd0dd525-78a6-47d4-8212-25afa468e507" providerId="ADAL" clId="{159479D2-E615-824A-AA5D-AE1BECF34FC7}" dt="2025-03-24T21:03:55.994" v="3680" actId="1076"/>
          <ac:grpSpMkLst>
            <pc:docMk/>
            <pc:sldMk cId="2425077305" sldId="407"/>
            <ac:grpSpMk id="4" creationId="{CD37E1D5-2B07-0EF3-9B4D-E91CA29D94E3}"/>
          </ac:grpSpMkLst>
        </pc:grpChg>
        <pc:grpChg chg="del">
          <ac:chgData name="Aragón Daud Agustina" userId="bd0dd525-78a6-47d4-8212-25afa468e507" providerId="ADAL" clId="{159479D2-E615-824A-AA5D-AE1BECF34FC7}" dt="2025-03-24T21:02:22.515" v="3608" actId="478"/>
          <ac:grpSpMkLst>
            <pc:docMk/>
            <pc:sldMk cId="2425077305" sldId="407"/>
            <ac:grpSpMk id="27" creationId="{FFDAD83C-0C15-83D5-F50D-881A70078005}"/>
          </ac:grpSpMkLst>
        </pc:grpChg>
        <pc:grpChg chg="mod">
          <ac:chgData name="Aragón Daud Agustina" userId="bd0dd525-78a6-47d4-8212-25afa468e507" providerId="ADAL" clId="{159479D2-E615-824A-AA5D-AE1BECF34FC7}" dt="2025-03-24T21:03:54.648" v="3679" actId="164"/>
          <ac:grpSpMkLst>
            <pc:docMk/>
            <pc:sldMk cId="2425077305" sldId="407"/>
            <ac:grpSpMk id="35" creationId="{93E1C05C-9519-9961-7895-3859C6137BE6}"/>
          </ac:grpSpMkLst>
        </pc:grpChg>
        <pc:grpChg chg="mod">
          <ac:chgData name="Aragón Daud Agustina" userId="bd0dd525-78a6-47d4-8212-25afa468e507" providerId="ADAL" clId="{159479D2-E615-824A-AA5D-AE1BECF34FC7}" dt="2025-03-24T21:03:47.274" v="3672" actId="164"/>
          <ac:grpSpMkLst>
            <pc:docMk/>
            <pc:sldMk cId="2425077305" sldId="407"/>
            <ac:grpSpMk id="40" creationId="{9E08A5C5-70C7-4B76-2410-45400DF78553}"/>
          </ac:grpSpMkLst>
        </pc:grpChg>
        <pc:picChg chg="del">
          <ac:chgData name="Aragón Daud Agustina" userId="bd0dd525-78a6-47d4-8212-25afa468e507" providerId="ADAL" clId="{159479D2-E615-824A-AA5D-AE1BECF34FC7}" dt="2025-03-24T21:02:19.819" v="3606" actId="478"/>
          <ac:picMkLst>
            <pc:docMk/>
            <pc:sldMk cId="2425077305" sldId="407"/>
            <ac:picMk id="26" creationId="{36CD7948-2B67-1361-7C20-93E160D2EE00}"/>
          </ac:picMkLst>
        </pc:picChg>
        <pc:picChg chg="mod">
          <ac:chgData name="Aragón Daud Agustina" userId="bd0dd525-78a6-47d4-8212-25afa468e507" providerId="ADAL" clId="{159479D2-E615-824A-AA5D-AE1BECF34FC7}" dt="2025-03-24T21:03:54.648" v="3679" actId="164"/>
          <ac:picMkLst>
            <pc:docMk/>
            <pc:sldMk cId="2425077305" sldId="407"/>
            <ac:picMk id="32" creationId="{2FE2D103-195D-F408-E2EC-9140F3301835}"/>
          </ac:picMkLst>
        </pc:picChg>
        <pc:picChg chg="mod">
          <ac:chgData name="Aragón Daud Agustina" userId="bd0dd525-78a6-47d4-8212-25afa468e507" providerId="ADAL" clId="{159479D2-E615-824A-AA5D-AE1BECF34FC7}" dt="2025-03-24T21:03:47.274" v="3672" actId="164"/>
          <ac:picMkLst>
            <pc:docMk/>
            <pc:sldMk cId="2425077305" sldId="407"/>
            <ac:picMk id="33" creationId="{09D7E3EB-DECC-E5A5-A387-AAB8EFB0FFB0}"/>
          </ac:picMkLst>
        </pc:picChg>
      </pc:sldChg>
      <pc:sldChg chg="addSp delSp modSp add mod delAnim modAnim modNotesTx">
        <pc:chgData name="Aragón Daud Agustina" userId="bd0dd525-78a6-47d4-8212-25afa468e507" providerId="ADAL" clId="{159479D2-E615-824A-AA5D-AE1BECF34FC7}" dt="2025-03-25T18:52:04.815" v="4796" actId="20577"/>
        <pc:sldMkLst>
          <pc:docMk/>
          <pc:sldMk cId="869393600" sldId="408"/>
        </pc:sldMkLst>
        <pc:spChg chg="mod">
          <ac:chgData name="Aragón Daud Agustina" userId="bd0dd525-78a6-47d4-8212-25afa468e507" providerId="ADAL" clId="{159479D2-E615-824A-AA5D-AE1BECF34FC7}" dt="2025-03-24T21:05:25.998" v="3701"/>
          <ac:spMkLst>
            <pc:docMk/>
            <pc:sldMk cId="869393600" sldId="408"/>
            <ac:spMk id="5" creationId="{49EC5307-AE6A-AC17-2844-34852667B5BA}"/>
          </ac:spMkLst>
        </pc:spChg>
        <pc:spChg chg="add mod">
          <ac:chgData name="Aragón Daud Agustina" userId="bd0dd525-78a6-47d4-8212-25afa468e507" providerId="ADAL" clId="{159479D2-E615-824A-AA5D-AE1BECF34FC7}" dt="2025-03-24T21:06:02.969" v="3712" actId="14861"/>
          <ac:spMkLst>
            <pc:docMk/>
            <pc:sldMk cId="869393600" sldId="408"/>
            <ac:spMk id="6" creationId="{80CA7E98-7AE4-D6A9-8EB3-E276364291FD}"/>
          </ac:spMkLst>
        </pc:spChg>
        <pc:spChg chg="add mod">
          <ac:chgData name="Aragón Daud Agustina" userId="bd0dd525-78a6-47d4-8212-25afa468e507" providerId="ADAL" clId="{159479D2-E615-824A-AA5D-AE1BECF34FC7}" dt="2025-03-25T08:29:23.978" v="4576" actId="2711"/>
          <ac:spMkLst>
            <pc:docMk/>
            <pc:sldMk cId="869393600" sldId="408"/>
            <ac:spMk id="7" creationId="{533950A5-64B5-EEB9-AEB3-ED0645C9908F}"/>
          </ac:spMkLst>
        </pc:spChg>
        <pc:spChg chg="add mod">
          <ac:chgData name="Aragón Daud Agustina" userId="bd0dd525-78a6-47d4-8212-25afa468e507" providerId="ADAL" clId="{159479D2-E615-824A-AA5D-AE1BECF34FC7}" dt="2025-03-25T08:29:52.477" v="4612" actId="1076"/>
          <ac:spMkLst>
            <pc:docMk/>
            <pc:sldMk cId="869393600" sldId="408"/>
            <ac:spMk id="10" creationId="{D35091DE-38D1-9BB4-150B-1B2A356CD09E}"/>
          </ac:spMkLst>
        </pc:spChg>
        <pc:spChg chg="mod">
          <ac:chgData name="Aragón Daud Agustina" userId="bd0dd525-78a6-47d4-8212-25afa468e507" providerId="ADAL" clId="{159479D2-E615-824A-AA5D-AE1BECF34FC7}" dt="2025-03-24T21:04:57.454" v="3693" actId="20577"/>
          <ac:spMkLst>
            <pc:docMk/>
            <pc:sldMk cId="869393600" sldId="408"/>
            <ac:spMk id="28" creationId="{4BCA26F5-F00A-5322-A094-56FA46B602CA}"/>
          </ac:spMkLst>
        </pc:spChg>
        <pc:grpChg chg="add mod">
          <ac:chgData name="Aragón Daud Agustina" userId="bd0dd525-78a6-47d4-8212-25afa468e507" providerId="ADAL" clId="{159479D2-E615-824A-AA5D-AE1BECF34FC7}" dt="2025-03-24T21:05:34.254" v="3707" actId="14100"/>
          <ac:grpSpMkLst>
            <pc:docMk/>
            <pc:sldMk cId="869393600" sldId="408"/>
            <ac:grpSpMk id="3" creationId="{F3797267-78B8-E8B6-F1A1-2D912D69AE5F}"/>
          </ac:grpSpMkLst>
        </pc:grpChg>
        <pc:grpChg chg="del">
          <ac:chgData name="Aragón Daud Agustina" userId="bd0dd525-78a6-47d4-8212-25afa468e507" providerId="ADAL" clId="{159479D2-E615-824A-AA5D-AE1BECF34FC7}" dt="2025-03-24T21:04:58.819" v="3694" actId="478"/>
          <ac:grpSpMkLst>
            <pc:docMk/>
            <pc:sldMk cId="869393600" sldId="408"/>
            <ac:grpSpMk id="27" creationId="{2513BE37-4896-E6F4-277A-5053B825B2E7}"/>
          </ac:grpSpMkLst>
        </pc:grpChg>
        <pc:grpChg chg="del">
          <ac:chgData name="Aragón Daud Agustina" userId="bd0dd525-78a6-47d4-8212-25afa468e507" providerId="ADAL" clId="{159479D2-E615-824A-AA5D-AE1BECF34FC7}" dt="2025-03-24T21:04:59.982" v="3695" actId="478"/>
          <ac:grpSpMkLst>
            <pc:docMk/>
            <pc:sldMk cId="869393600" sldId="408"/>
            <ac:grpSpMk id="40" creationId="{9B45536E-FAB6-230D-2C29-E50BA0B585C9}"/>
          </ac:grpSpMkLst>
        </pc:grpChg>
        <pc:picChg chg="add mod">
          <ac:chgData name="Aragón Daud Agustina" userId="bd0dd525-78a6-47d4-8212-25afa468e507" providerId="ADAL" clId="{159479D2-E615-824A-AA5D-AE1BECF34FC7}" dt="2025-03-24T21:05:16.994" v="3700" actId="14100"/>
          <ac:picMkLst>
            <pc:docMk/>
            <pc:sldMk cId="869393600" sldId="408"/>
            <ac:picMk id="2" creationId="{DBD446B1-7611-A1CB-C96A-AACB462B93D1}"/>
          </ac:picMkLst>
        </pc:picChg>
        <pc:picChg chg="mod">
          <ac:chgData name="Aragón Daud Agustina" userId="bd0dd525-78a6-47d4-8212-25afa468e507" providerId="ADAL" clId="{159479D2-E615-824A-AA5D-AE1BECF34FC7}" dt="2025-03-24T21:05:25.998" v="3701"/>
          <ac:picMkLst>
            <pc:docMk/>
            <pc:sldMk cId="869393600" sldId="408"/>
            <ac:picMk id="4" creationId="{0411ED9D-1663-852E-793E-BCFF91043282}"/>
          </ac:picMkLst>
        </pc:picChg>
        <pc:picChg chg="del">
          <ac:chgData name="Aragón Daud Agustina" userId="bd0dd525-78a6-47d4-8212-25afa468e507" providerId="ADAL" clId="{159479D2-E615-824A-AA5D-AE1BECF34FC7}" dt="2025-03-24T21:04:56.386" v="3692" actId="478"/>
          <ac:picMkLst>
            <pc:docMk/>
            <pc:sldMk cId="869393600" sldId="408"/>
            <ac:picMk id="26" creationId="{1836B214-C034-E43D-7D9D-231E949EB014}"/>
          </ac:picMkLst>
        </pc:picChg>
        <pc:picChg chg="del">
          <ac:chgData name="Aragón Daud Agustina" userId="bd0dd525-78a6-47d4-8212-25afa468e507" providerId="ADAL" clId="{159479D2-E615-824A-AA5D-AE1BECF34FC7}" dt="2025-03-24T21:05:00.920" v="3696" actId="478"/>
          <ac:picMkLst>
            <pc:docMk/>
            <pc:sldMk cId="869393600" sldId="408"/>
            <ac:picMk id="33" creationId="{5C9A02CF-45BF-0A7B-6387-A5A6902495A7}"/>
          </ac:picMkLst>
        </pc:picChg>
      </pc:sldChg>
      <pc:sldChg chg="modSp add mod modAnim modNotesTx">
        <pc:chgData name="Aragón Daud Agustina" userId="bd0dd525-78a6-47d4-8212-25afa468e507" providerId="ADAL" clId="{159479D2-E615-824A-AA5D-AE1BECF34FC7}" dt="2025-03-25T18:52:01.301" v="4795" actId="20577"/>
        <pc:sldMkLst>
          <pc:docMk/>
          <pc:sldMk cId="1244505959" sldId="409"/>
        </pc:sldMkLst>
        <pc:spChg chg="mod">
          <ac:chgData name="Aragón Daud Agustina" userId="bd0dd525-78a6-47d4-8212-25afa468e507" providerId="ADAL" clId="{159479D2-E615-824A-AA5D-AE1BECF34FC7}" dt="2025-03-24T21:06:50.524" v="3725" actId="1076"/>
          <ac:spMkLst>
            <pc:docMk/>
            <pc:sldMk cId="1244505959" sldId="409"/>
            <ac:spMk id="46" creationId="{DB854704-58FF-6B93-9DEE-B15027353B04}"/>
          </ac:spMkLst>
        </pc:spChg>
      </pc:sldChg>
      <pc:sldChg chg="addSp delSp modSp add mod modAnim modNotesTx">
        <pc:chgData name="Aragón Daud Agustina" userId="bd0dd525-78a6-47d4-8212-25afa468e507" providerId="ADAL" clId="{159479D2-E615-824A-AA5D-AE1BECF34FC7}" dt="2025-03-25T18:51:58.448" v="4794" actId="20577"/>
        <pc:sldMkLst>
          <pc:docMk/>
          <pc:sldMk cId="691328823" sldId="410"/>
        </pc:sldMkLst>
        <pc:spChg chg="mod">
          <ac:chgData name="Aragón Daud Agustina" userId="bd0dd525-78a6-47d4-8212-25afa468e507" providerId="ADAL" clId="{159479D2-E615-824A-AA5D-AE1BECF34FC7}" dt="2025-03-24T21:07:33.473" v="3806"/>
          <ac:spMkLst>
            <pc:docMk/>
            <pc:sldMk cId="691328823" sldId="410"/>
            <ac:spMk id="4" creationId="{3406748D-1DC0-C6A4-2785-56CFA0EA5838}"/>
          </ac:spMkLst>
        </pc:spChg>
        <pc:spChg chg="add mod">
          <ac:chgData name="Aragón Daud Agustina" userId="bd0dd525-78a6-47d4-8212-25afa468e507" providerId="ADAL" clId="{159479D2-E615-824A-AA5D-AE1BECF34FC7}" dt="2025-03-24T21:07:34.780" v="3807" actId="1076"/>
          <ac:spMkLst>
            <pc:docMk/>
            <pc:sldMk cId="691328823" sldId="410"/>
            <ac:spMk id="7" creationId="{C8E91C94-5F41-4622-0782-59DC3661A7A5}"/>
          </ac:spMkLst>
        </pc:spChg>
        <pc:spChg chg="add mod">
          <ac:chgData name="Aragón Daud Agustina" userId="bd0dd525-78a6-47d4-8212-25afa468e507" providerId="ADAL" clId="{159479D2-E615-824A-AA5D-AE1BECF34FC7}" dt="2025-03-24T21:07:43.563" v="3809" actId="1076"/>
          <ac:spMkLst>
            <pc:docMk/>
            <pc:sldMk cId="691328823" sldId="410"/>
            <ac:spMk id="10" creationId="{4F771D99-68EA-D6C8-4AB8-FF1A139B2781}"/>
          </ac:spMkLst>
        </pc:spChg>
        <pc:spChg chg="add mod">
          <ac:chgData name="Aragón Daud Agustina" userId="bd0dd525-78a6-47d4-8212-25afa468e507" providerId="ADAL" clId="{159479D2-E615-824A-AA5D-AE1BECF34FC7}" dt="2025-03-24T21:07:43.563" v="3809" actId="1076"/>
          <ac:spMkLst>
            <pc:docMk/>
            <pc:sldMk cId="691328823" sldId="410"/>
            <ac:spMk id="14" creationId="{120D4DA2-41E9-E9B0-2A76-BA0B11E00911}"/>
          </ac:spMkLst>
        </pc:spChg>
        <pc:spChg chg="mod">
          <ac:chgData name="Aragón Daud Agustina" userId="bd0dd525-78a6-47d4-8212-25afa468e507" providerId="ADAL" clId="{159479D2-E615-824A-AA5D-AE1BECF34FC7}" dt="2025-03-24T21:07:57.284" v="3814" actId="14100"/>
          <ac:spMkLst>
            <pc:docMk/>
            <pc:sldMk cId="691328823" sldId="410"/>
            <ac:spMk id="18" creationId="{A8B84A0A-304B-F4E8-EE78-E7A6DAA4E310}"/>
          </ac:spMkLst>
        </pc:spChg>
        <pc:spChg chg="add mod">
          <ac:chgData name="Aragón Daud Agustina" userId="bd0dd525-78a6-47d4-8212-25afa468e507" providerId="ADAL" clId="{159479D2-E615-824A-AA5D-AE1BECF34FC7}" dt="2025-03-24T21:08:20.236" v="3819" actId="1076"/>
          <ac:spMkLst>
            <pc:docMk/>
            <pc:sldMk cId="691328823" sldId="410"/>
            <ac:spMk id="19" creationId="{0E4B9B5D-DD3B-AA17-6942-9849E8E32ACB}"/>
          </ac:spMkLst>
        </pc:spChg>
        <pc:spChg chg="add mod">
          <ac:chgData name="Aragón Daud Agustina" userId="bd0dd525-78a6-47d4-8212-25afa468e507" providerId="ADAL" clId="{159479D2-E615-824A-AA5D-AE1BECF34FC7}" dt="2025-03-24T21:08:39.986" v="3843" actId="1076"/>
          <ac:spMkLst>
            <pc:docMk/>
            <pc:sldMk cId="691328823" sldId="410"/>
            <ac:spMk id="20" creationId="{42DF6AEA-F20B-BE8E-4164-3B09E1C58805}"/>
          </ac:spMkLst>
        </pc:spChg>
        <pc:spChg chg="add mod">
          <ac:chgData name="Aragón Daud Agustina" userId="bd0dd525-78a6-47d4-8212-25afa468e507" providerId="ADAL" clId="{159479D2-E615-824A-AA5D-AE1BECF34FC7}" dt="2025-03-25T08:30:37.737" v="4673" actId="122"/>
          <ac:spMkLst>
            <pc:docMk/>
            <pc:sldMk cId="691328823" sldId="410"/>
            <ac:spMk id="21" creationId="{83E25E7A-2275-4EB2-9C29-34B3B1FDB1CD}"/>
          </ac:spMkLst>
        </pc:spChg>
        <pc:spChg chg="mod">
          <ac:chgData name="Aragón Daud Agustina" userId="bd0dd525-78a6-47d4-8212-25afa468e507" providerId="ADAL" clId="{159479D2-E615-824A-AA5D-AE1BECF34FC7}" dt="2025-03-24T21:07:26.233" v="3805" actId="20577"/>
          <ac:spMkLst>
            <pc:docMk/>
            <pc:sldMk cId="691328823" sldId="410"/>
            <ac:spMk id="22" creationId="{C1A86193-E631-ADF3-6E10-C535F8747067}"/>
          </ac:spMkLst>
        </pc:spChg>
        <pc:spChg chg="mod">
          <ac:chgData name="Aragón Daud Agustina" userId="bd0dd525-78a6-47d4-8212-25afa468e507" providerId="ADAL" clId="{159479D2-E615-824A-AA5D-AE1BECF34FC7}" dt="2025-03-24T21:07:03.298" v="3731" actId="20577"/>
          <ac:spMkLst>
            <pc:docMk/>
            <pc:sldMk cId="691328823" sldId="410"/>
            <ac:spMk id="36" creationId="{7E25747D-4726-BBC3-2947-EA09A804ABF7}"/>
          </ac:spMkLst>
        </pc:spChg>
        <pc:grpChg chg="add mod">
          <ac:chgData name="Aragón Daud Agustina" userId="bd0dd525-78a6-47d4-8212-25afa468e507" providerId="ADAL" clId="{159479D2-E615-824A-AA5D-AE1BECF34FC7}" dt="2025-03-24T21:07:34.780" v="3807" actId="1076"/>
          <ac:grpSpMkLst>
            <pc:docMk/>
            <pc:sldMk cId="691328823" sldId="410"/>
            <ac:grpSpMk id="2" creationId="{3406BCD1-7DEC-4267-586F-475B02C9AE42}"/>
          </ac:grpSpMkLst>
        </pc:grpChg>
        <pc:grpChg chg="mod">
          <ac:chgData name="Aragón Daud Agustina" userId="bd0dd525-78a6-47d4-8212-25afa468e507" providerId="ADAL" clId="{159479D2-E615-824A-AA5D-AE1BECF34FC7}" dt="2025-03-24T21:07:33.473" v="3806"/>
          <ac:grpSpMkLst>
            <pc:docMk/>
            <pc:sldMk cId="691328823" sldId="410"/>
            <ac:grpSpMk id="3" creationId="{6861CAD8-FFCB-D923-B4F9-851F7E3F7157}"/>
          </ac:grpSpMkLst>
        </pc:grpChg>
        <pc:grpChg chg="add mod">
          <ac:chgData name="Aragón Daud Agustina" userId="bd0dd525-78a6-47d4-8212-25afa468e507" providerId="ADAL" clId="{159479D2-E615-824A-AA5D-AE1BECF34FC7}" dt="2025-03-24T21:08:24.932" v="3821" actId="1076"/>
          <ac:grpSpMkLst>
            <pc:docMk/>
            <pc:sldMk cId="691328823" sldId="410"/>
            <ac:grpSpMk id="16" creationId="{DB62771B-75EE-5264-09D8-C07846A44D7D}"/>
          </ac:grpSpMkLst>
        </pc:grpChg>
        <pc:grpChg chg="del">
          <ac:chgData name="Aragón Daud Agustina" userId="bd0dd525-78a6-47d4-8212-25afa468e507" providerId="ADAL" clId="{159479D2-E615-824A-AA5D-AE1BECF34FC7}" dt="2025-03-24T21:07:06.287" v="3733" actId="478"/>
          <ac:grpSpMkLst>
            <pc:docMk/>
            <pc:sldMk cId="691328823" sldId="410"/>
            <ac:grpSpMk id="27" creationId="{B74DEBE3-168A-DA68-1526-B55561A2BA9C}"/>
          </ac:grpSpMkLst>
        </pc:grpChg>
        <pc:grpChg chg="del">
          <ac:chgData name="Aragón Daud Agustina" userId="bd0dd525-78a6-47d4-8212-25afa468e507" providerId="ADAL" clId="{159479D2-E615-824A-AA5D-AE1BECF34FC7}" dt="2025-03-24T21:07:04.439" v="3732" actId="478"/>
          <ac:grpSpMkLst>
            <pc:docMk/>
            <pc:sldMk cId="691328823" sldId="410"/>
            <ac:grpSpMk id="35" creationId="{9165153F-5634-7DCE-C1B8-3091FF7CEEFE}"/>
          </ac:grpSpMkLst>
        </pc:grpChg>
        <pc:picChg chg="mod">
          <ac:chgData name="Aragón Daud Agustina" userId="bd0dd525-78a6-47d4-8212-25afa468e507" providerId="ADAL" clId="{159479D2-E615-824A-AA5D-AE1BECF34FC7}" dt="2025-03-24T21:07:33.473" v="3806"/>
          <ac:picMkLst>
            <pc:docMk/>
            <pc:sldMk cId="691328823" sldId="410"/>
            <ac:picMk id="5" creationId="{A588E002-0BDF-E1FC-F295-CE35932CAEB0}"/>
          </ac:picMkLst>
        </pc:picChg>
        <pc:picChg chg="mod">
          <ac:chgData name="Aragón Daud Agustina" userId="bd0dd525-78a6-47d4-8212-25afa468e507" providerId="ADAL" clId="{159479D2-E615-824A-AA5D-AE1BECF34FC7}" dt="2025-03-24T21:07:33.473" v="3806"/>
          <ac:picMkLst>
            <pc:docMk/>
            <pc:sldMk cId="691328823" sldId="410"/>
            <ac:picMk id="6" creationId="{4AAB73E6-58FC-495F-2A04-CA4F95C9B476}"/>
          </ac:picMkLst>
        </pc:picChg>
        <pc:picChg chg="add mod">
          <ac:chgData name="Aragón Daud Agustina" userId="bd0dd525-78a6-47d4-8212-25afa468e507" providerId="ADAL" clId="{159479D2-E615-824A-AA5D-AE1BECF34FC7}" dt="2025-03-24T21:07:43.563" v="3809" actId="1076"/>
          <ac:picMkLst>
            <pc:docMk/>
            <pc:sldMk cId="691328823" sldId="410"/>
            <ac:picMk id="11" creationId="{05E512EA-D65F-9444-68F7-52DBDBF8D45E}"/>
          </ac:picMkLst>
        </pc:picChg>
        <pc:picChg chg="add mod">
          <ac:chgData name="Aragón Daud Agustina" userId="bd0dd525-78a6-47d4-8212-25afa468e507" providerId="ADAL" clId="{159479D2-E615-824A-AA5D-AE1BECF34FC7}" dt="2025-03-24T21:08:21.933" v="3820" actId="1076"/>
          <ac:picMkLst>
            <pc:docMk/>
            <pc:sldMk cId="691328823" sldId="410"/>
            <ac:picMk id="15" creationId="{1C92756A-2ABA-60C1-52E3-A967F8318A8A}"/>
          </ac:picMkLst>
        </pc:picChg>
        <pc:picChg chg="mod">
          <ac:chgData name="Aragón Daud Agustina" userId="bd0dd525-78a6-47d4-8212-25afa468e507" providerId="ADAL" clId="{159479D2-E615-824A-AA5D-AE1BECF34FC7}" dt="2025-03-24T21:07:57.284" v="3814" actId="14100"/>
          <ac:picMkLst>
            <pc:docMk/>
            <pc:sldMk cId="691328823" sldId="410"/>
            <ac:picMk id="17" creationId="{E62DE199-8A24-6AE1-C61A-9B252914C305}"/>
          </ac:picMkLst>
        </pc:picChg>
        <pc:picChg chg="del">
          <ac:chgData name="Aragón Daud Agustina" userId="bd0dd525-78a6-47d4-8212-25afa468e507" providerId="ADAL" clId="{159479D2-E615-824A-AA5D-AE1BECF34FC7}" dt="2025-03-24T21:06:58.503" v="3728" actId="478"/>
          <ac:picMkLst>
            <pc:docMk/>
            <pc:sldMk cId="691328823" sldId="410"/>
            <ac:picMk id="26" creationId="{EBE16E0B-9C2B-CF4B-18E0-80D9E3E05771}"/>
          </ac:picMkLst>
        </pc:picChg>
        <pc:picChg chg="del">
          <ac:chgData name="Aragón Daud Agustina" userId="bd0dd525-78a6-47d4-8212-25afa468e507" providerId="ADAL" clId="{159479D2-E615-824A-AA5D-AE1BECF34FC7}" dt="2025-03-24T21:06:59.384" v="3729" actId="478"/>
          <ac:picMkLst>
            <pc:docMk/>
            <pc:sldMk cId="691328823" sldId="410"/>
            <ac:picMk id="32" creationId="{B10FE82F-9C12-EA6B-403C-0C4F2C72B3A5}"/>
          </ac:picMkLst>
        </pc:picChg>
      </pc:sldChg>
      <pc:sldChg chg="addSp delSp modSp add mod delAnim modAnim modNotesTx">
        <pc:chgData name="Aragón Daud Agustina" userId="bd0dd525-78a6-47d4-8212-25afa468e507" providerId="ADAL" clId="{159479D2-E615-824A-AA5D-AE1BECF34FC7}" dt="2025-03-25T18:51:55.548" v="4793" actId="20577"/>
        <pc:sldMkLst>
          <pc:docMk/>
          <pc:sldMk cId="0" sldId="411"/>
        </pc:sldMkLst>
        <pc:spChg chg="add mod">
          <ac:chgData name="Aragón Daud Agustina" userId="bd0dd525-78a6-47d4-8212-25afa468e507" providerId="ADAL" clId="{159479D2-E615-824A-AA5D-AE1BECF34FC7}" dt="2025-03-24T21:11:53.599" v="3876" actId="1076"/>
          <ac:spMkLst>
            <pc:docMk/>
            <pc:sldMk cId="0" sldId="411"/>
            <ac:spMk id="3" creationId="{773C2633-C059-E44A-61B7-CE1585B57AA1}"/>
          </ac:spMkLst>
        </pc:spChg>
        <pc:spChg chg="add del mod">
          <ac:chgData name="Aragón Daud Agustina" userId="bd0dd525-78a6-47d4-8212-25afa468e507" providerId="ADAL" clId="{159479D2-E615-824A-AA5D-AE1BECF34FC7}" dt="2025-03-24T21:16:50.311" v="4170" actId="478"/>
          <ac:spMkLst>
            <pc:docMk/>
            <pc:sldMk cId="0" sldId="411"/>
            <ac:spMk id="4" creationId="{CB5D406C-985D-BA27-AEA5-9B38FD35E8BE}"/>
          </ac:spMkLst>
        </pc:spChg>
        <pc:spChg chg="add mod">
          <ac:chgData name="Aragón Daud Agustina" userId="bd0dd525-78a6-47d4-8212-25afa468e507" providerId="ADAL" clId="{159479D2-E615-824A-AA5D-AE1BECF34FC7}" dt="2025-03-24T21:17:50.153" v="4219" actId="14100"/>
          <ac:spMkLst>
            <pc:docMk/>
            <pc:sldMk cId="0" sldId="411"/>
            <ac:spMk id="5" creationId="{3B4ACF2A-2934-5FEA-6476-B4647F5A7063}"/>
          </ac:spMkLst>
        </pc:spChg>
        <pc:spChg chg="add mod">
          <ac:chgData name="Aragón Daud Agustina" userId="bd0dd525-78a6-47d4-8212-25afa468e507" providerId="ADAL" clId="{159479D2-E615-824A-AA5D-AE1BECF34FC7}" dt="2025-03-24T21:18:00.111" v="4222" actId="1076"/>
          <ac:spMkLst>
            <pc:docMk/>
            <pc:sldMk cId="0" sldId="411"/>
            <ac:spMk id="6" creationId="{865B7345-D248-400D-1312-3B54A8114C80}"/>
          </ac:spMkLst>
        </pc:spChg>
        <pc:spChg chg="mod">
          <ac:chgData name="Aragón Daud Agustina" userId="bd0dd525-78a6-47d4-8212-25afa468e507" providerId="ADAL" clId="{159479D2-E615-824A-AA5D-AE1BECF34FC7}" dt="2025-03-24T21:17:16.563" v="4177" actId="1076"/>
          <ac:spMkLst>
            <pc:docMk/>
            <pc:sldMk cId="0" sldId="411"/>
            <ac:spMk id="395" creationId="{00000000-0000-0000-0000-000000000000}"/>
          </ac:spMkLst>
        </pc:spChg>
        <pc:spChg chg="del">
          <ac:chgData name="Aragón Daud Agustina" userId="bd0dd525-78a6-47d4-8212-25afa468e507" providerId="ADAL" clId="{159479D2-E615-824A-AA5D-AE1BECF34FC7}" dt="2025-03-24T21:12:57.657" v="3942" actId="478"/>
          <ac:spMkLst>
            <pc:docMk/>
            <pc:sldMk cId="0" sldId="411"/>
            <ac:spMk id="396" creationId="{00000000-0000-0000-0000-000000000000}"/>
          </ac:spMkLst>
        </pc:spChg>
        <pc:spChg chg="del">
          <ac:chgData name="Aragón Daud Agustina" userId="bd0dd525-78a6-47d4-8212-25afa468e507" providerId="ADAL" clId="{159479D2-E615-824A-AA5D-AE1BECF34FC7}" dt="2025-03-24T21:11:39.917" v="3864" actId="478"/>
          <ac:spMkLst>
            <pc:docMk/>
            <pc:sldMk cId="0" sldId="411"/>
            <ac:spMk id="397" creationId="{00000000-0000-0000-0000-000000000000}"/>
          </ac:spMkLst>
        </pc:spChg>
        <pc:spChg chg="del mod">
          <ac:chgData name="Aragón Daud Agustina" userId="bd0dd525-78a6-47d4-8212-25afa468e507" providerId="ADAL" clId="{159479D2-E615-824A-AA5D-AE1BECF34FC7}" dt="2025-03-24T21:12:55.511" v="3941" actId="478"/>
          <ac:spMkLst>
            <pc:docMk/>
            <pc:sldMk cId="0" sldId="411"/>
            <ac:spMk id="398" creationId="{00000000-0000-0000-0000-000000000000}"/>
          </ac:spMkLst>
        </pc:spChg>
        <pc:spChg chg="del">
          <ac:chgData name="Aragón Daud Agustina" userId="bd0dd525-78a6-47d4-8212-25afa468e507" providerId="ADAL" clId="{159479D2-E615-824A-AA5D-AE1BECF34FC7}" dt="2025-03-24T21:15:14.358" v="3993" actId="478"/>
          <ac:spMkLst>
            <pc:docMk/>
            <pc:sldMk cId="0" sldId="411"/>
            <ac:spMk id="399" creationId="{00000000-0000-0000-0000-000000000000}"/>
          </ac:spMkLst>
        </pc:spChg>
        <pc:picChg chg="mod">
          <ac:chgData name="Aragón Daud Agustina" userId="bd0dd525-78a6-47d4-8212-25afa468e507" providerId="ADAL" clId="{159479D2-E615-824A-AA5D-AE1BECF34FC7}" dt="2025-03-25T08:30:52.419" v="4676" actId="1076"/>
          <ac:picMkLst>
            <pc:docMk/>
            <pc:sldMk cId="0" sldId="411"/>
            <ac:picMk id="2" creationId="{C462CE21-5936-CBE4-C8C5-9F57BDC566C4}"/>
          </ac:picMkLst>
        </pc:picChg>
      </pc:sldChg>
    </pc:docChg>
  </pc:docChgLst>
  <pc:docChgLst>
    <pc:chgData name="Aragón Daud Agustina" userId="S::a.aragondaud@uliege.be::bd0dd525-78a6-47d4-8212-25afa468e507" providerId="AD" clId="Web-{BA449234-C8C8-B4C4-3369-783E4ED499A3}"/>
    <pc:docChg chg="modSld">
      <pc:chgData name="Aragón Daud Agustina" userId="S::a.aragondaud@uliege.be::bd0dd525-78a6-47d4-8212-25afa468e507" providerId="AD" clId="Web-{BA449234-C8C8-B4C4-3369-783E4ED499A3}" dt="2024-10-14T18:04:11.071" v="31"/>
      <pc:docMkLst>
        <pc:docMk/>
      </pc:docMkLst>
      <pc:sldChg chg="modSp">
        <pc:chgData name="Aragón Daud Agustina" userId="S::a.aragondaud@uliege.be::bd0dd525-78a6-47d4-8212-25afa468e507" providerId="AD" clId="Web-{BA449234-C8C8-B4C4-3369-783E4ED499A3}" dt="2024-10-14T17:53:10.480" v="22" actId="20577"/>
        <pc:sldMkLst>
          <pc:docMk/>
          <pc:sldMk cId="0" sldId="261"/>
        </pc:sldMkLst>
      </pc:sldChg>
      <pc:sldChg chg="addSp delSp modSp">
        <pc:chgData name="Aragón Daud Agustina" userId="S::a.aragondaud@uliege.be::bd0dd525-78a6-47d4-8212-25afa468e507" providerId="AD" clId="Web-{BA449234-C8C8-B4C4-3369-783E4ED499A3}" dt="2024-10-14T18:04:11.071" v="31"/>
        <pc:sldMkLst>
          <pc:docMk/>
          <pc:sldMk cId="0" sldId="267"/>
        </pc:sldMkLst>
      </pc:sldChg>
    </pc:docChg>
  </pc:docChgLst>
  <pc:docChgLst>
    <pc:chgData name="Aragón Daud Agustina" userId="bd0dd525-78a6-47d4-8212-25afa468e507" providerId="ADAL" clId="{5779B728-4CE5-BC4D-A221-3B17463CF614}"/>
    <pc:docChg chg="undo custSel modSld">
      <pc:chgData name="Aragón Daud Agustina" userId="bd0dd525-78a6-47d4-8212-25afa468e507" providerId="ADAL" clId="{5779B728-4CE5-BC4D-A221-3B17463CF614}" dt="2024-11-20T07:24:50.646" v="4" actId="1036"/>
      <pc:docMkLst>
        <pc:docMk/>
      </pc:docMkLst>
      <pc:sldChg chg="addSp modSp mod">
        <pc:chgData name="Aragón Daud Agustina" userId="bd0dd525-78a6-47d4-8212-25afa468e507" providerId="ADAL" clId="{5779B728-4CE5-BC4D-A221-3B17463CF614}" dt="2024-10-16T06:02:32.145" v="1" actId="27636"/>
        <pc:sldMkLst>
          <pc:docMk/>
          <pc:sldMk cId="0" sldId="256"/>
        </pc:sldMkLst>
      </pc:sldChg>
      <pc:sldChg chg="modSp mod">
        <pc:chgData name="Aragón Daud Agustina" userId="bd0dd525-78a6-47d4-8212-25afa468e507" providerId="ADAL" clId="{5779B728-4CE5-BC4D-A221-3B17463CF614}" dt="2024-11-20T07:20:46.635" v="3" actId="1076"/>
        <pc:sldMkLst>
          <pc:docMk/>
          <pc:sldMk cId="0" sldId="262"/>
        </pc:sldMkLst>
      </pc:sldChg>
      <pc:sldChg chg="modSp mod">
        <pc:chgData name="Aragón Daud Agustina" userId="bd0dd525-78a6-47d4-8212-25afa468e507" providerId="ADAL" clId="{5779B728-4CE5-BC4D-A221-3B17463CF614}" dt="2024-11-20T07:24:50.646" v="4" actId="1036"/>
        <pc:sldMkLst>
          <pc:docMk/>
          <pc:sldMk cId="0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8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CFBA9-A2FA-034E-1140-5F0766D5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4A640A-F204-2ED2-4A31-7048BA2F0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BBA770E-E5F1-CDE1-1FDF-ECB005D8D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01B4B9-8E50-7FF7-0C20-E5ED9026F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818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1D93C-2FA0-838A-4657-F5E2FD036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19FA2F0-7FE2-4820-EBE6-F0013BBC6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AE2812F3-52DD-E2F3-3759-3A16C01E8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80E677-D1E0-6934-D1E7-A83A951D5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43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D55BA-DC25-E2F5-E26E-A4BB8832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05C852-B5BB-D9CF-E193-6332FBF80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424529B-D306-B706-7430-412A6CF97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DFD695-0D85-25D4-BDFE-7C3511702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81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lphaLcParenR"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8B811-3184-6A24-EF04-90A10A822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01ED1A-7FD5-BB73-FEC6-68B3E24BD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FE4FAED-E84F-4BEA-52FA-4A3FF4F9A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473A2C-1223-17C0-388D-6AEABECF6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4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60DB1-3096-16BF-AA36-8D096D220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7E30DD-D982-2751-7D1E-C77A70C53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A00ADB8-7813-2427-1717-289CE16BC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F73A73-21F4-9037-B4E1-5A7C1EC73C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0E33-D8F5-96C0-1455-3CB51F3B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DAD5BB-6479-0EC5-E31D-7163D5804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83F7D10-3203-4449-B430-4EC57A25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4AA919-B922-92BB-7D8E-F9DB15D4B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85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7381C-D3D5-FC2B-CA2B-3FDCE4E45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BE3C6D-80DF-BEEB-231F-09EAACE31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7F94379-E44D-508B-4E2F-C753B06D4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E8C1E4-F75A-CA54-0194-08C9D6ED1A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05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0FE6D-7E64-E8B0-73F2-EE47B7E1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153E42-1486-29AF-3959-0CB239943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620F75E-C840-E4DE-9B9F-700BAC080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B890C9-F1F8-A8C9-CD24-E9B8858B6B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81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AC9FA-F3E6-F429-7806-2BCA1CB2A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F295C8-3A78-6B19-0E82-31FDEEAC1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CF823A4-4FE0-0747-A11D-E008EF40D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225C79-3DE3-040D-CE2D-44E2E9E55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66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6D93F-AE05-6043-5585-34BE74ECE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1CE9AC-CB6A-2598-506B-9DDBC4037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0408AE3-480F-69FD-9DDE-60FBCED7B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E9598F-8289-FB70-493E-44736B7D7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34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C94F7-5A62-FA56-1953-5B64989B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1BD416-FA7C-13D4-11F8-74E79F58B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E1A3835-E518-80F8-8B57-70A39BA82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76025D-5102-F817-70BF-AACBF5159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55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47505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riangle rectangle 16"/>
          <p:cNvSpPr/>
          <p:nvPr/>
        </p:nvSpPr>
        <p:spPr>
          <a:xfrm rot="10800000" flipV="1">
            <a:off x="771867" y="931851"/>
            <a:ext cx="8372135" cy="4211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riangle rectangle 17"/>
          <p:cNvSpPr/>
          <p:nvPr/>
        </p:nvSpPr>
        <p:spPr>
          <a:xfrm>
            <a:off x="2" y="2810693"/>
            <a:ext cx="4632537" cy="233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707F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Triangle rectangle 18"/>
          <p:cNvSpPr/>
          <p:nvPr/>
        </p:nvSpPr>
        <p:spPr>
          <a:xfrm rot="10800000">
            <a:off x="4122130" y="1"/>
            <a:ext cx="5021872" cy="252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3656776" y="3607360"/>
            <a:ext cx="5152372" cy="521303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656776" y="4176674"/>
            <a:ext cx="5152372" cy="585699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178" algn="r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353" algn="r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531" algn="r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708" algn="r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r>
              <a:t>Cliquez et modifier le texte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" name="Image 11" descr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136" y="352775"/>
            <a:ext cx="1689861" cy="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er 1"/>
          <p:cNvGrpSpPr/>
          <p:nvPr/>
        </p:nvGrpSpPr>
        <p:grpSpPr>
          <a:xfrm>
            <a:off x="0" y="-1"/>
            <a:ext cx="7099373" cy="5143502"/>
            <a:chOff x="0" y="0"/>
            <a:chExt cx="7099372" cy="5143500"/>
          </a:xfrm>
        </p:grpSpPr>
        <p:sp>
          <p:nvSpPr>
            <p:cNvPr id="100" name="Triangle rectangle 13"/>
            <p:cNvSpPr/>
            <p:nvPr/>
          </p:nvSpPr>
          <p:spPr>
            <a:xfrm rot="10800000" flipH="1">
              <a:off x="0" y="-1"/>
              <a:ext cx="4757431" cy="2395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Triangle rectangle 12"/>
            <p:cNvSpPr/>
            <p:nvPr/>
          </p:nvSpPr>
          <p:spPr>
            <a:xfrm>
              <a:off x="0" y="1568467"/>
              <a:ext cx="7099373" cy="3575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457200" y="3285078"/>
            <a:ext cx="5622329" cy="56735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5FA4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200" y="3931025"/>
            <a:ext cx="5622329" cy="4864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178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353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531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708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r>
              <a:t>Cliquez et modifier le texte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5" name="Image 11" descr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24" y="152440"/>
            <a:ext cx="1089708" cy="34822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275227"/>
            <a:ext cx="8229600" cy="3428140"/>
          </a:xfrm>
          <a:prstGeom prst="rect">
            <a:avLst/>
          </a:prstGeom>
        </p:spPr>
        <p:txBody>
          <a:bodyPr/>
          <a:lstStyle/>
          <a:p>
            <a:r>
              <a:t>Premier niveau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457201" y="640676"/>
            <a:ext cx="7639171" cy="56735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5FA4B0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15" name="Image 9" descr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23" y="195998"/>
            <a:ext cx="262097" cy="302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1278178"/>
            <a:ext cx="3935668" cy="3370864"/>
          </a:xfrm>
          <a:prstGeom prst="rect">
            <a:avLst/>
          </a:prstGeom>
        </p:spPr>
        <p:txBody>
          <a:bodyPr/>
          <a:lstStyle/>
          <a:p>
            <a:r>
              <a:t>Premier niveau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457201" y="640676"/>
            <a:ext cx="7989522" cy="56735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5FA4B0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25" name="Image 12" descr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23" y="195998"/>
            <a:ext cx="262097" cy="30265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23" y="195998"/>
            <a:ext cx="262097" cy="30265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space réservé pour une image 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3921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7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rgbClr val="8C8B82"/>
                </a:solidFill>
              </a:defRPr>
            </a:lvl1pPr>
            <a:lvl2pPr marL="0" indent="457178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rgbClr val="8C8B82"/>
                </a:solidFill>
              </a:defRPr>
            </a:lvl2pPr>
            <a:lvl3pPr marL="0" indent="914353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rgbClr val="8C8B82"/>
                </a:solidFill>
              </a:defRPr>
            </a:lvl3pPr>
            <a:lvl4pPr marL="0" indent="1371531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rgbClr val="8C8B82"/>
                </a:solidFill>
              </a:defRPr>
            </a:lvl4pPr>
            <a:lvl5pPr marL="0" indent="1828708">
              <a:spcBef>
                <a:spcPts val="200"/>
              </a:spcBef>
              <a:buClrTx/>
              <a:buSzTx/>
              <a:buFontTx/>
              <a:buNone/>
              <a:defRPr sz="1200">
                <a:solidFill>
                  <a:srgbClr val="8C8B8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3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23" y="195998"/>
            <a:ext cx="262097" cy="30265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er 1"/>
          <p:cNvGrpSpPr/>
          <p:nvPr/>
        </p:nvGrpSpPr>
        <p:grpSpPr>
          <a:xfrm>
            <a:off x="1" y="2271292"/>
            <a:ext cx="9145411" cy="2872677"/>
            <a:chOff x="0" y="0"/>
            <a:chExt cx="9145410" cy="2872676"/>
          </a:xfrm>
        </p:grpSpPr>
        <p:sp>
          <p:nvSpPr>
            <p:cNvPr id="151" name="Triangle rectangle 26"/>
            <p:cNvSpPr/>
            <p:nvPr/>
          </p:nvSpPr>
          <p:spPr>
            <a:xfrm>
              <a:off x="0" y="-1"/>
              <a:ext cx="5711186" cy="28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cubicBezTo>
                    <a:pt x="2" y="14400"/>
                    <a:pt x="4" y="7200"/>
                    <a:pt x="5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70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Triangle rectangle 26"/>
            <p:cNvSpPr/>
            <p:nvPr/>
          </p:nvSpPr>
          <p:spPr>
            <a:xfrm flipH="1">
              <a:off x="3434224" y="468"/>
              <a:ext cx="5711187" cy="28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cubicBezTo>
                    <a:pt x="2" y="14400"/>
                    <a:pt x="4" y="7200"/>
                    <a:pt x="5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Triangle isocèle 9"/>
            <p:cNvSpPr/>
            <p:nvPr/>
          </p:nvSpPr>
          <p:spPr>
            <a:xfrm>
              <a:off x="3434225" y="2297532"/>
              <a:ext cx="2276961" cy="57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735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707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5" name="Merci de votre attention/Questions-suggestions/..."/>
          <p:cNvSpPr txBox="1">
            <a:spLocks noGrp="1"/>
          </p:cNvSpPr>
          <p:nvPr>
            <p:ph type="title" hasCustomPrompt="1"/>
          </p:nvPr>
        </p:nvSpPr>
        <p:spPr>
          <a:xfrm>
            <a:off x="1760835" y="1685989"/>
            <a:ext cx="5622330" cy="118033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FA4B0"/>
                </a:solidFill>
              </a:defRPr>
            </a:lvl1pPr>
          </a:lstStyle>
          <a:p>
            <a:r>
              <a:t>Merci de votre attention/Questions-suggestions/...</a:t>
            </a:r>
          </a:p>
        </p:txBody>
      </p:sp>
      <p:pic>
        <p:nvPicPr>
          <p:cNvPr id="156" name="Image 12" descr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72" y="352775"/>
            <a:ext cx="1689860" cy="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er 1"/>
          <p:cNvGrpSpPr/>
          <p:nvPr/>
        </p:nvGrpSpPr>
        <p:grpSpPr>
          <a:xfrm>
            <a:off x="1" y="2271292"/>
            <a:ext cx="9145411" cy="2872677"/>
            <a:chOff x="0" y="0"/>
            <a:chExt cx="9145410" cy="2872676"/>
          </a:xfrm>
        </p:grpSpPr>
        <p:sp>
          <p:nvSpPr>
            <p:cNvPr id="164" name="Triangle rectangle 26"/>
            <p:cNvSpPr/>
            <p:nvPr/>
          </p:nvSpPr>
          <p:spPr>
            <a:xfrm>
              <a:off x="0" y="-1"/>
              <a:ext cx="5711186" cy="28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cubicBezTo>
                    <a:pt x="2" y="14400"/>
                    <a:pt x="4" y="7200"/>
                    <a:pt x="5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70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" name="Triangle rectangle 26"/>
            <p:cNvSpPr/>
            <p:nvPr/>
          </p:nvSpPr>
          <p:spPr>
            <a:xfrm flipH="1">
              <a:off x="3434224" y="468"/>
              <a:ext cx="5711187" cy="28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cubicBezTo>
                    <a:pt x="2" y="14400"/>
                    <a:pt x="4" y="7200"/>
                    <a:pt x="5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Triangle isocèle 9"/>
            <p:cNvSpPr/>
            <p:nvPr/>
          </p:nvSpPr>
          <p:spPr>
            <a:xfrm>
              <a:off x="3434225" y="2297532"/>
              <a:ext cx="2276961" cy="57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735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707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8" name="Merci de votre attention/Questions-suggestions/..."/>
          <p:cNvSpPr txBox="1">
            <a:spLocks noGrp="1"/>
          </p:cNvSpPr>
          <p:nvPr>
            <p:ph type="title" hasCustomPrompt="1"/>
          </p:nvPr>
        </p:nvSpPr>
        <p:spPr>
          <a:xfrm>
            <a:off x="1760835" y="1685989"/>
            <a:ext cx="5622330" cy="118033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FA4B0"/>
                </a:solidFill>
              </a:defRPr>
            </a:lvl1pPr>
          </a:lstStyle>
          <a:p>
            <a:r>
              <a:t>Merci de votre attention/Questions-suggestions/...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28199" y="3952223"/>
            <a:ext cx="2465236" cy="875839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200"/>
              </a:spcBef>
              <a:buClrTx/>
              <a:buSzTx/>
              <a:buFontTx/>
              <a:buNone/>
              <a:defRPr sz="1200"/>
            </a:lvl1pPr>
            <a:lvl2pPr marL="0" indent="457178" algn="r">
              <a:spcBef>
                <a:spcPts val="200"/>
              </a:spcBef>
              <a:buClrTx/>
              <a:buSzTx/>
              <a:buFontTx/>
              <a:buNone/>
              <a:defRPr sz="1200"/>
            </a:lvl2pPr>
            <a:lvl3pPr marL="0" indent="914353" algn="r">
              <a:spcBef>
                <a:spcPts val="200"/>
              </a:spcBef>
              <a:buClrTx/>
              <a:buSzTx/>
              <a:buFontTx/>
              <a:buNone/>
              <a:defRPr sz="1200"/>
            </a:lvl3pPr>
            <a:lvl4pPr marL="0" indent="1371531" algn="r">
              <a:spcBef>
                <a:spcPts val="200"/>
              </a:spcBef>
              <a:buClrTx/>
              <a:buSzTx/>
              <a:buFontTx/>
              <a:buNone/>
              <a:defRPr sz="1200"/>
            </a:lvl4pPr>
            <a:lvl5pPr marL="0" indent="1828708" algn="r">
              <a:spcBef>
                <a:spcPts val="200"/>
              </a:spcBef>
              <a:buClrTx/>
              <a:buSzTx/>
              <a:buFontTx/>
              <a:buNone/>
              <a:defRPr sz="1200"/>
            </a:lvl5pPr>
          </a:lstStyle>
          <a:p>
            <a:r>
              <a:t>Contact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70" name="Image 12" descr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72" y="352775"/>
            <a:ext cx="1689860" cy="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10" y="1999209"/>
            <a:ext cx="3583382" cy="114508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/>
        </p:nvGrpSpPr>
        <p:grpSpPr>
          <a:xfrm>
            <a:off x="1" y="2276498"/>
            <a:ext cx="9145411" cy="2872677"/>
            <a:chOff x="0" y="0"/>
            <a:chExt cx="9145410" cy="2872676"/>
          </a:xfrm>
        </p:grpSpPr>
        <p:sp>
          <p:nvSpPr>
            <p:cNvPr id="26" name="Triangle rectangle 26"/>
            <p:cNvSpPr/>
            <p:nvPr/>
          </p:nvSpPr>
          <p:spPr>
            <a:xfrm>
              <a:off x="0" y="-1"/>
              <a:ext cx="5711186" cy="28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cubicBezTo>
                    <a:pt x="2" y="14400"/>
                    <a:pt x="4" y="7200"/>
                    <a:pt x="5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70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Triangle rectangle 26"/>
            <p:cNvSpPr/>
            <p:nvPr/>
          </p:nvSpPr>
          <p:spPr>
            <a:xfrm flipH="1">
              <a:off x="3434224" y="468"/>
              <a:ext cx="5711187" cy="28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cubicBezTo>
                    <a:pt x="2" y="14400"/>
                    <a:pt x="4" y="7200"/>
                    <a:pt x="5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5FA4B0">
                <a:alpha val="7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riangle isocèle 3"/>
            <p:cNvSpPr/>
            <p:nvPr/>
          </p:nvSpPr>
          <p:spPr>
            <a:xfrm>
              <a:off x="3434225" y="2297532"/>
              <a:ext cx="2276961" cy="57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735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707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48915" y="1987062"/>
            <a:ext cx="7493797" cy="56735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5FA4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12182" y="2633011"/>
            <a:ext cx="5119641" cy="5528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178" algn="ctr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353" algn="ctr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531" algn="ctr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708" algn="ctr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r>
              <a:t>Cliquez et modifier le texte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2" name="Image 8" descr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72" y="352775"/>
            <a:ext cx="1689860" cy="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" y="0"/>
            <a:ext cx="91416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" y="0"/>
            <a:ext cx="91416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" y="0"/>
            <a:ext cx="914376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" y="0"/>
            <a:ext cx="914376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" y="0"/>
            <a:ext cx="914376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er 1"/>
          <p:cNvGrpSpPr/>
          <p:nvPr/>
        </p:nvGrpSpPr>
        <p:grpSpPr>
          <a:xfrm>
            <a:off x="-5102" y="-5101"/>
            <a:ext cx="9149103" cy="5150643"/>
            <a:chOff x="0" y="0"/>
            <a:chExt cx="9149101" cy="5150641"/>
          </a:xfrm>
        </p:grpSpPr>
        <p:sp>
          <p:nvSpPr>
            <p:cNvPr id="87" name="Triangle isocèle 17"/>
            <p:cNvSpPr/>
            <p:nvPr/>
          </p:nvSpPr>
          <p:spPr>
            <a:xfrm rot="5400000">
              <a:off x="1205426" y="-1205427"/>
              <a:ext cx="5150642" cy="756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" y="18025"/>
                    <a:pt x="4" y="14450"/>
                    <a:pt x="6" y="10875"/>
                  </a:cubicBezTo>
                  <a:lnTo>
                    <a:pt x="8054" y="0"/>
                  </a:lnTo>
                  <a:lnTo>
                    <a:pt x="21600" y="18354"/>
                  </a:lnTo>
                  <a:lnTo>
                    <a:pt x="21600" y="2159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FA4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" name="Triangle isocèle 18"/>
            <p:cNvSpPr/>
            <p:nvPr/>
          </p:nvSpPr>
          <p:spPr>
            <a:xfrm rot="16200000" flipH="1">
              <a:off x="6192240" y="638885"/>
              <a:ext cx="2967379" cy="2946344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3186816" y="3476669"/>
            <a:ext cx="5622330" cy="567350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86816" y="4122616"/>
            <a:ext cx="5622330" cy="486487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178" algn="r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353" algn="r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531" algn="r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708" algn="r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r>
              <a:t>Cliquez et modifier le texte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2" name="Image 12" descr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24" y="152440"/>
            <a:ext cx="1089708" cy="34822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" y="0"/>
            <a:ext cx="91416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882" marR="0" indent="-34288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55000"/>
        <a:buFont typeface="Lucida Grande"/>
        <a:buChar char="▶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32" marR="0" indent="-326556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‑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138" marR="0" indent="-304785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›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273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‑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451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627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805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5982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159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07F"/>
        </a:buClr>
        <a:buSzPct val="100000"/>
        <a:buFont typeface="Lucida Grande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tif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10" Type="http://schemas.openxmlformats.org/officeDocument/2006/relationships/image" Target="../media/image50.jpeg"/><Relationship Id="rId4" Type="http://schemas.openxmlformats.org/officeDocument/2006/relationships/image" Target="../media/image10.pn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7.tif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11"/>
          <p:cNvSpPr txBox="1"/>
          <p:nvPr/>
        </p:nvSpPr>
        <p:spPr>
          <a:xfrm>
            <a:off x="2758531" y="2768108"/>
            <a:ext cx="362693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1" strike="noStrike" spc="-1" dirty="0">
                <a:solidFill>
                  <a:schemeClr val="tx1"/>
                </a:solidFill>
                <a:latin typeface="Aptos" panose="020B0004020202020204" pitchFamily="34" charset="0"/>
                <a:ea typeface="Helvetica Neue Light"/>
              </a:rPr>
              <a:t>Agustina Aragón Daud</a:t>
            </a:r>
            <a:endParaRPr lang="en-US" sz="1600" b="0" strike="noStrike" spc="-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 dirty="0">
                <a:solidFill>
                  <a:schemeClr val="tx1"/>
                </a:solidFill>
                <a:latin typeface="Aptos" panose="020B0004020202020204" pitchFamily="34" charset="0"/>
                <a:ea typeface="Helvetica Neue Light"/>
              </a:rPr>
              <a:t>PhD student - FNRS Aspirant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spc="-1" dirty="0" err="1">
                <a:solidFill>
                  <a:schemeClr val="tx1"/>
                </a:solidFill>
                <a:latin typeface="Aptos" panose="020B0004020202020204" pitchFamily="34" charset="0"/>
                <a:ea typeface="Helvetica Neue Light"/>
              </a:rPr>
              <a:t>a.aragondaud@uliege.be</a:t>
            </a:r>
            <a:endParaRPr lang="en-GB" sz="1200" b="0" strike="noStrike" spc="-1" dirty="0">
              <a:solidFill>
                <a:schemeClr val="tx1"/>
              </a:solidFill>
              <a:latin typeface="Aptos" panose="020B0004020202020204" pitchFamily="34" charset="0"/>
              <a:ea typeface="Helvetica Neue Light"/>
            </a:endParaRPr>
          </a:p>
          <a:p>
            <a:pPr algn="ctr">
              <a:lnSpc>
                <a:spcPct val="100000"/>
              </a:lnSpc>
              <a:defRPr sz="7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 dirty="0"/>
          </a:p>
        </p:txBody>
      </p:sp>
      <p:sp>
        <p:nvSpPr>
          <p:cNvPr id="206" name="Titre 1"/>
          <p:cNvSpPr txBox="1">
            <a:spLocks noGrp="1"/>
          </p:cNvSpPr>
          <p:nvPr>
            <p:ph type="title"/>
          </p:nvPr>
        </p:nvSpPr>
        <p:spPr>
          <a:xfrm>
            <a:off x="1030959" y="1358974"/>
            <a:ext cx="7082082" cy="1180331"/>
          </a:xfrm>
          <a:prstGeom prst="rect">
            <a:avLst/>
          </a:prstGeom>
        </p:spPr>
        <p:txBody>
          <a:bodyPr lIns="45719" tIns="45720" rIns="45719" bIns="45720" anchor="ctr">
            <a:normAutofit/>
          </a:bodyPr>
          <a:lstStyle>
            <a:lvl1pPr>
              <a:defRPr sz="3600" b="1">
                <a:solidFill>
                  <a:srgbClr val="212121"/>
                </a:solidFill>
              </a:defRPr>
            </a:lvl1pPr>
          </a:lstStyle>
          <a:p>
            <a:r>
              <a:rPr lang="en-US" sz="2800" dirty="0">
                <a:latin typeface="Calibri"/>
              </a:rPr>
              <a:t>When the mind goes nowhere: </a:t>
            </a:r>
            <a:br>
              <a:rPr lang="en-US" sz="2800" dirty="0">
                <a:latin typeface="Calibri"/>
              </a:rPr>
            </a:br>
            <a:r>
              <a:rPr lang="en-US" sz="2800" dirty="0">
                <a:latin typeface="Calibri"/>
              </a:rPr>
              <a:t>Predicting Mind Blanking with Neuroimaging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3C6757-ABEB-C2A3-8E67-9C8C63EAEFF3}"/>
              </a:ext>
            </a:extLst>
          </p:cNvPr>
          <p:cNvSpPr txBox="1">
            <a:spLocks/>
          </p:cNvSpPr>
          <p:nvPr/>
        </p:nvSpPr>
        <p:spPr>
          <a:xfrm>
            <a:off x="3915295" y="4806732"/>
            <a:ext cx="1259221" cy="313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tabLst>
                <a:tab pos="2041373" algn="l"/>
              </a:tabLst>
            </a:pPr>
            <a:r>
              <a:rPr lang="en-GB" sz="1200" dirty="0">
                <a:solidFill>
                  <a:schemeClr val="bg1"/>
                </a:solidFill>
                <a:latin typeface="Aptos Light" panose="020B0004020202020204" pitchFamily="34" charset="0"/>
              </a:rPr>
              <a:t>25</a:t>
            </a:r>
            <a:r>
              <a:rPr lang="en-GB" sz="1200" baseline="30000" dirty="0">
                <a:solidFill>
                  <a:schemeClr val="bg1"/>
                </a:solidFill>
                <a:latin typeface="Aptos Light" panose="020B0004020202020204" pitchFamily="34" charset="0"/>
              </a:rPr>
              <a:t>th </a:t>
            </a:r>
            <a:r>
              <a:rPr lang="en-GB" sz="1200" dirty="0">
                <a:solidFill>
                  <a:schemeClr val="bg1"/>
                </a:solidFill>
                <a:latin typeface="Aptos Light" panose="020B0004020202020204" pitchFamily="34" charset="0"/>
              </a:rPr>
              <a:t>March 2025</a:t>
            </a:r>
          </a:p>
          <a:p>
            <a:pPr algn="r">
              <a:tabLst>
                <a:tab pos="2041373" algn="l"/>
              </a:tabLst>
            </a:pPr>
            <a:endParaRPr lang="en-GB" sz="1450" dirty="0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C94547-115F-7A52-E8B9-85FE25A78B85}"/>
              </a:ext>
            </a:extLst>
          </p:cNvPr>
          <p:cNvSpPr/>
          <p:nvPr/>
        </p:nvSpPr>
        <p:spPr>
          <a:xfrm>
            <a:off x="3682538" y="174567"/>
            <a:ext cx="1762298" cy="75598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6FD65-D7E9-8EEF-8D51-3B6564F46834}"/>
              </a:ext>
            </a:extLst>
          </p:cNvPr>
          <p:cNvSpPr txBox="1"/>
          <p:nvPr/>
        </p:nvSpPr>
        <p:spPr>
          <a:xfrm>
            <a:off x="9764202" y="311691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Picture 2" descr="Logos">
            <a:extLst>
              <a:ext uri="{FF2B5EF4-FFF2-40B4-BE49-F238E27FC236}">
                <a16:creationId xmlns:a16="http://schemas.microsoft.com/office/drawing/2014/main" id="{16B9BD74-4054-7414-5E0F-4CF0165F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28" y="359173"/>
            <a:ext cx="804812" cy="51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E86A05E7-A22D-27F8-2754-E5C25F043CF0}"/>
              </a:ext>
            </a:extLst>
          </p:cNvPr>
          <p:cNvSpPr/>
          <p:nvPr/>
        </p:nvSpPr>
        <p:spPr>
          <a:xfrm>
            <a:off x="0" y="3489663"/>
            <a:ext cx="3002163" cy="16143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1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Physiology of Cognition Lab</a:t>
            </a:r>
            <a:endParaRPr lang="en-US" sz="1100" b="1" strike="noStrike" spc="-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GIGA CRC In vivo Imaging, University of Liège </a:t>
            </a:r>
            <a:endParaRPr lang="en-US" sz="1100" b="0" strike="noStrike" spc="-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Supervisor: </a:t>
            </a:r>
            <a:r>
              <a:rPr lang="en-GB" sz="1100" b="0" strike="noStrike" spc="-1" dirty="0" err="1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Dr.</a:t>
            </a:r>
            <a:r>
              <a:rPr lang="en-GB" sz="1100" b="0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 Athena Demertzi, PhD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GB" sz="1100" spc="-1" dirty="0">
              <a:solidFill>
                <a:schemeClr val="bg1"/>
              </a:solidFill>
              <a:latin typeface="Aptos" panose="020B0004020202020204" pitchFamily="34" charset="0"/>
              <a:ea typeface="Helvetica Neue Light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1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Applied Machine Learning Lab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Institute of Neuroscience and Medicine: Brain &amp; Behaviour (INM-7), </a:t>
            </a:r>
            <a:r>
              <a:rPr lang="en-GB" sz="1100" spc="-1" dirty="0" err="1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Forschungzentrum</a:t>
            </a:r>
            <a:r>
              <a:rPr lang="en-GB" sz="1100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 Jülich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Supervisor: </a:t>
            </a:r>
            <a:r>
              <a:rPr lang="en-GB" sz="1100" b="0" strike="noStrike" spc="-1" dirty="0" err="1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Dr.</a:t>
            </a:r>
            <a:r>
              <a:rPr lang="en-GB" sz="1100" b="0" strike="noStrike" spc="-1" dirty="0">
                <a:solidFill>
                  <a:schemeClr val="bg1"/>
                </a:solidFill>
                <a:latin typeface="Aptos" panose="020B0004020202020204" pitchFamily="34" charset="0"/>
                <a:ea typeface="Helvetica Neue Light"/>
              </a:rPr>
              <a:t> Federico Raimondo, PhD</a:t>
            </a:r>
            <a:endParaRPr lang="en-US" sz="1100" b="0" strike="noStrike" spc="-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2" descr="EFOMP :: Postdoctoral position MRI physicist UHF – 7T Terra">
            <a:extLst>
              <a:ext uri="{FF2B5EF4-FFF2-40B4-BE49-F238E27FC236}">
                <a16:creationId xmlns:a16="http://schemas.microsoft.com/office/drawing/2014/main" id="{9654FC96-681D-A74E-DC41-728BF1E09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"/>
          <a:stretch/>
        </p:blipFill>
        <p:spPr bwMode="auto">
          <a:xfrm>
            <a:off x="3799715" y="300348"/>
            <a:ext cx="1914591" cy="6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nsortium | PRiNGLE-project">
            <a:extLst>
              <a:ext uri="{FF2B5EF4-FFF2-40B4-BE49-F238E27FC236}">
                <a16:creationId xmlns:a16="http://schemas.microsoft.com/office/drawing/2014/main" id="{D0F79C3A-CF4A-FC52-EF27-647821891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33777" r="7667" b="33778"/>
          <a:stretch/>
        </p:blipFill>
        <p:spPr bwMode="auto">
          <a:xfrm>
            <a:off x="1783086" y="321343"/>
            <a:ext cx="1623307" cy="5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CA62-66D0-8701-50D3-2DC737E1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29A3F6B-40BA-4078-8A41-B24BAD38879B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12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62C3A-43BF-01F9-8A5E-6C521830FB8E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43CE4F2-D6F6-92AF-AAF4-DB1D727675C9}"/>
              </a:ext>
            </a:extLst>
          </p:cNvPr>
          <p:cNvSpPr/>
          <p:nvPr/>
        </p:nvSpPr>
        <p:spPr>
          <a:xfrm>
            <a:off x="3183177" y="1167315"/>
            <a:ext cx="2518883" cy="3009901"/>
          </a:xfrm>
          <a:prstGeom prst="roundRect">
            <a:avLst/>
          </a:prstGeom>
          <a:solidFill>
            <a:srgbClr val="FFFF6E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F004D-7135-694E-20AE-20524F3F9065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DFC3624-29E0-2A6E-E0B7-5C6E10AD1043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6B7CE311-168E-C395-DD52-01239431F78C}"/>
              </a:ext>
            </a:extLst>
          </p:cNvPr>
          <p:cNvSpPr txBox="1"/>
          <p:nvPr/>
        </p:nvSpPr>
        <p:spPr>
          <a:xfrm>
            <a:off x="3255950" y="417155"/>
            <a:ext cx="269075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Blanking: Validate Model</a:t>
            </a:r>
            <a:endParaRPr sz="1600" i="0" dirty="0"/>
          </a:p>
        </p:txBody>
      </p: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5F4E142-9CD3-BAC8-6316-A53D4C453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99" y="2015441"/>
            <a:ext cx="2360434" cy="19607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3EA27C-AB14-0E43-1BD4-CE4F4F87EA07}"/>
              </a:ext>
            </a:extLst>
          </p:cNvPr>
          <p:cNvGrpSpPr/>
          <p:nvPr/>
        </p:nvGrpSpPr>
        <p:grpSpPr>
          <a:xfrm>
            <a:off x="3611533" y="1221145"/>
            <a:ext cx="1635566" cy="473467"/>
            <a:chOff x="266309" y="2426793"/>
            <a:chExt cx="1597833" cy="477952"/>
          </a:xfrm>
        </p:grpSpPr>
        <p:sp>
          <p:nvSpPr>
            <p:cNvPr id="36" name="Machine Learning Model">
              <a:extLst>
                <a:ext uri="{FF2B5EF4-FFF2-40B4-BE49-F238E27FC236}">
                  <a16:creationId xmlns:a16="http://schemas.microsoft.com/office/drawing/2014/main" id="{85397C8B-4B25-0D4E-17A2-6B6DBE9AEAA1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Validation</a:t>
              </a:r>
              <a:endParaRPr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1D94183-6A9B-C34E-75C1-A4253F37BF15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4637239-E02C-984F-1196-46B715A010D3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19F02A9-8A15-A328-85B2-003A3A408D55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WP2</a:t>
                </a:r>
              </a:p>
            </p:txBody>
          </p:sp>
        </p:grpSp>
      </p:grpSp>
      <p:pic>
        <p:nvPicPr>
          <p:cNvPr id="2" name="Image 2" descr="Une image contenant texte, diagramme, capture d’écran, Police&#10;&#10;Description générée automatiquement">
            <a:extLst>
              <a:ext uri="{FF2B5EF4-FFF2-40B4-BE49-F238E27FC236}">
                <a16:creationId xmlns:a16="http://schemas.microsoft.com/office/drawing/2014/main" id="{DBD446B1-7611-A1CB-C96A-AACB462B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96" t="-368" b="420"/>
          <a:stretch/>
        </p:blipFill>
        <p:spPr>
          <a:xfrm>
            <a:off x="450123" y="2003587"/>
            <a:ext cx="2286285" cy="1423425"/>
          </a:xfrm>
          <a:prstGeom prst="rect">
            <a:avLst/>
          </a:prstGeom>
        </p:spPr>
      </p:pic>
      <p:grpSp>
        <p:nvGrpSpPr>
          <p:cNvPr id="3" name="Group 80">
            <a:extLst>
              <a:ext uri="{FF2B5EF4-FFF2-40B4-BE49-F238E27FC236}">
                <a16:creationId xmlns:a16="http://schemas.microsoft.com/office/drawing/2014/main" id="{F3797267-78B8-E8B6-F1A1-2D912D69AE5F}"/>
              </a:ext>
            </a:extLst>
          </p:cNvPr>
          <p:cNvGrpSpPr/>
          <p:nvPr/>
        </p:nvGrpSpPr>
        <p:grpSpPr>
          <a:xfrm>
            <a:off x="6440557" y="1900362"/>
            <a:ext cx="1924215" cy="2198350"/>
            <a:chOff x="0" y="0"/>
            <a:chExt cx="2036487" cy="2224409"/>
          </a:xfrm>
        </p:grpSpPr>
        <p:pic>
          <p:nvPicPr>
            <p:cNvPr id="4" name="Content Placeholder 6" descr="Content Placeholder 6">
              <a:extLst>
                <a:ext uri="{FF2B5EF4-FFF2-40B4-BE49-F238E27FC236}">
                  <a16:creationId xmlns:a16="http://schemas.microsoft.com/office/drawing/2014/main" id="{0411ED9D-1663-852E-793E-BCFF9104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72682"/>
            <a:stretch>
              <a:fillRect/>
            </a:stretch>
          </p:blipFill>
          <p:spPr>
            <a:xfrm>
              <a:off x="-1" y="0"/>
              <a:ext cx="1918397" cy="2224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Rectangle 79">
              <a:extLst>
                <a:ext uri="{FF2B5EF4-FFF2-40B4-BE49-F238E27FC236}">
                  <a16:creationId xmlns:a16="http://schemas.microsoft.com/office/drawing/2014/main" id="{49EC5307-AE6A-AC17-2844-34852667B5BA}"/>
                </a:ext>
              </a:extLst>
            </p:cNvPr>
            <p:cNvSpPr/>
            <p:nvPr/>
          </p:nvSpPr>
          <p:spPr>
            <a:xfrm>
              <a:off x="1981880" y="114750"/>
              <a:ext cx="54608" cy="27031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0CA7E98-7AE4-D6A9-8EB3-E276364291FD}"/>
              </a:ext>
            </a:extLst>
          </p:cNvPr>
          <p:cNvSpPr/>
          <p:nvPr/>
        </p:nvSpPr>
        <p:spPr>
          <a:xfrm>
            <a:off x="6559826" y="1900362"/>
            <a:ext cx="262393" cy="24649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950A5-64B5-EEB9-AEB3-ED0645C9908F}"/>
              </a:ext>
            </a:extLst>
          </p:cNvPr>
          <p:cNvSpPr txBox="1"/>
          <p:nvPr/>
        </p:nvSpPr>
        <p:spPr>
          <a:xfrm>
            <a:off x="808502" y="1652632"/>
            <a:ext cx="1888510" cy="232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rmAutofit fontScale="70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Experience Sampling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091DE-38D1-9BB4-150B-1B2A356CD09E}"/>
              </a:ext>
            </a:extLst>
          </p:cNvPr>
          <p:cNvSpPr txBox="1"/>
          <p:nvPr/>
        </p:nvSpPr>
        <p:spPr>
          <a:xfrm>
            <a:off x="6822219" y="1620478"/>
            <a:ext cx="1888510" cy="232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rmAutofit fontScale="70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Sleep Deprivation</a:t>
            </a:r>
          </a:p>
        </p:txBody>
      </p:sp>
    </p:spTree>
    <p:extLst>
      <p:ext uri="{BB962C8B-B14F-4D97-AF65-F5344CB8AC3E}">
        <p14:creationId xmlns:p14="http://schemas.microsoft.com/office/powerpoint/2010/main" val="8693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B8962-984B-824C-488C-D24E2BEFC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17E2B8-35C4-3397-6E63-3A7A26A0CE70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12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FB355-7A01-E71D-0A28-D19EC0BB1C75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B854704-58FF-6B93-9DEE-B15027353B04}"/>
              </a:ext>
            </a:extLst>
          </p:cNvPr>
          <p:cNvSpPr/>
          <p:nvPr/>
        </p:nvSpPr>
        <p:spPr>
          <a:xfrm>
            <a:off x="6170984" y="1149677"/>
            <a:ext cx="2518883" cy="3009901"/>
          </a:xfrm>
          <a:prstGeom prst="roundRect">
            <a:avLst/>
          </a:prstGeom>
          <a:solidFill>
            <a:srgbClr val="FFFF6E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16868F-C2E2-4E9E-71EC-5ECD11D15F7E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203DD15B-B2A8-388C-3232-DFAEEC2E5362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B69A6BA-5091-26EB-BB0B-A61A15110CA8}"/>
              </a:ext>
            </a:extLst>
          </p:cNvPr>
          <p:cNvSpPr txBox="1"/>
          <p:nvPr/>
        </p:nvSpPr>
        <p:spPr>
          <a:xfrm>
            <a:off x="3255950" y="417155"/>
            <a:ext cx="269075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Blanking: Validate Model</a:t>
            </a:r>
            <a:endParaRPr sz="1600" i="0" dirty="0"/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BA001E10-8B29-AC83-7AD4-081632B230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155" b="59594"/>
          <a:stretch>
            <a:fillRect/>
          </a:stretch>
        </p:blipFill>
        <p:spPr>
          <a:xfrm>
            <a:off x="675106" y="2037823"/>
            <a:ext cx="1823069" cy="1860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33F5FC1-9E15-6F3A-15CD-9C2FABF8419C}"/>
              </a:ext>
            </a:extLst>
          </p:cNvPr>
          <p:cNvGrpSpPr/>
          <p:nvPr/>
        </p:nvGrpSpPr>
        <p:grpSpPr>
          <a:xfrm>
            <a:off x="768858" y="1238706"/>
            <a:ext cx="1635566" cy="473467"/>
            <a:chOff x="266309" y="2426793"/>
            <a:chExt cx="1597833" cy="477952"/>
          </a:xfrm>
        </p:grpSpPr>
        <p:sp>
          <p:nvSpPr>
            <p:cNvPr id="28" name="Machine Learning Model">
              <a:extLst>
                <a:ext uri="{FF2B5EF4-FFF2-40B4-BE49-F238E27FC236}">
                  <a16:creationId xmlns:a16="http://schemas.microsoft.com/office/drawing/2014/main" id="{D99EB5F1-8FF5-CEBE-0B67-9D173AB74BF4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Development</a:t>
              </a:r>
              <a:endParaRPr sz="1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B2B5C53-7C0B-6EBD-D3FE-2BE3A89710F3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4C30784-C0AA-5C13-1E6D-BAE89549C81E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C44557-E058-3B8B-7EEA-480449694592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 1</a:t>
                </a:r>
              </a:p>
            </p:txBody>
          </p:sp>
        </p:grpSp>
      </p:grp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8AE1BD2C-FD5D-74AE-6CA4-323D5725C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99" y="2015441"/>
            <a:ext cx="2360434" cy="1960744"/>
          </a:xfrm>
          <a:prstGeom prst="rect">
            <a:avLst/>
          </a:prstGeom>
        </p:spPr>
      </p:pic>
      <p:pic>
        <p:nvPicPr>
          <p:cNvPr id="33" name="Picture 3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64C232F-52B2-B45A-3835-E6D866B4A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70" y="1980291"/>
            <a:ext cx="2247313" cy="201353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7A75D-D893-BAB8-84D1-72F7C42569B6}"/>
              </a:ext>
            </a:extLst>
          </p:cNvPr>
          <p:cNvGrpSpPr/>
          <p:nvPr/>
        </p:nvGrpSpPr>
        <p:grpSpPr>
          <a:xfrm>
            <a:off x="3611533" y="1221145"/>
            <a:ext cx="1635566" cy="473467"/>
            <a:chOff x="266309" y="2426793"/>
            <a:chExt cx="1597833" cy="477952"/>
          </a:xfrm>
        </p:grpSpPr>
        <p:sp>
          <p:nvSpPr>
            <p:cNvPr id="36" name="Machine Learning Model">
              <a:extLst>
                <a:ext uri="{FF2B5EF4-FFF2-40B4-BE49-F238E27FC236}">
                  <a16:creationId xmlns:a16="http://schemas.microsoft.com/office/drawing/2014/main" id="{3A38F561-4C2E-D17A-FD68-13CFE4C040BD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Validation</a:t>
              </a:r>
              <a:endParaRPr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FE9B84B-0CA3-B055-B98D-A0C2FDA1A635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B5D8450-4C01-C297-1821-744806FB688E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10B15B-7F38-5402-BA4E-C6EDB51AD245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290C3C-E8D1-719B-C3FA-5E7BAA4A1611}"/>
              </a:ext>
            </a:extLst>
          </p:cNvPr>
          <p:cNvGrpSpPr/>
          <p:nvPr/>
        </p:nvGrpSpPr>
        <p:grpSpPr>
          <a:xfrm>
            <a:off x="6612643" y="1221145"/>
            <a:ext cx="1635566" cy="473467"/>
            <a:chOff x="266309" y="2434843"/>
            <a:chExt cx="1597833" cy="477952"/>
          </a:xfrm>
        </p:grpSpPr>
        <p:sp>
          <p:nvSpPr>
            <p:cNvPr id="41" name="Machine Learning Model">
              <a:extLst>
                <a:ext uri="{FF2B5EF4-FFF2-40B4-BE49-F238E27FC236}">
                  <a16:creationId xmlns:a16="http://schemas.microsoft.com/office/drawing/2014/main" id="{CB6E30B0-7E47-0355-4376-F36A50E2E25C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Clinical Applicability</a:t>
              </a:r>
              <a:endParaRPr sz="12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DFC1381-FCD8-F704-F164-7AA1812CB4F1}"/>
                </a:ext>
              </a:extLst>
            </p:cNvPr>
            <p:cNvGrpSpPr/>
            <p:nvPr/>
          </p:nvGrpSpPr>
          <p:grpSpPr>
            <a:xfrm>
              <a:off x="266309" y="2434843"/>
              <a:ext cx="442497" cy="477952"/>
              <a:chOff x="1047286" y="443422"/>
              <a:chExt cx="442497" cy="47795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705F67B-39A0-E6F9-829A-07F96B2A833C}"/>
                  </a:ext>
                </a:extLst>
              </p:cNvPr>
              <p:cNvSpPr/>
              <p:nvPr/>
            </p:nvSpPr>
            <p:spPr>
              <a:xfrm>
                <a:off x="1047286" y="477748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B5B4E7-51B4-BADE-1A41-C0033D876DAA}"/>
                  </a:ext>
                </a:extLst>
              </p:cNvPr>
              <p:cNvSpPr txBox="1"/>
              <p:nvPr/>
            </p:nvSpPr>
            <p:spPr>
              <a:xfrm>
                <a:off x="1105383" y="44342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45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49042-DD85-07D3-5A06-B7F99D21E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37BCB9C-20AF-FA19-730E-C3B5C092DCEE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12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27911-644C-3E56-8F2D-868B1AD1BC47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2834468-8051-C7A6-5117-D04BA6BA9568}"/>
              </a:ext>
            </a:extLst>
          </p:cNvPr>
          <p:cNvSpPr/>
          <p:nvPr/>
        </p:nvSpPr>
        <p:spPr>
          <a:xfrm>
            <a:off x="6170984" y="1149677"/>
            <a:ext cx="2518883" cy="3009901"/>
          </a:xfrm>
          <a:prstGeom prst="roundRect">
            <a:avLst/>
          </a:prstGeom>
          <a:solidFill>
            <a:srgbClr val="FFFF6E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D7739-346A-8BB8-EBF5-243307EF4F31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AE70F54-41B7-1590-AEAA-B74A5A3D0CE0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1A86193-E631-ADF3-6E10-C535F8747067}"/>
              </a:ext>
            </a:extLst>
          </p:cNvPr>
          <p:cNvSpPr txBox="1"/>
          <p:nvPr/>
        </p:nvSpPr>
        <p:spPr>
          <a:xfrm>
            <a:off x="3255950" y="417155"/>
            <a:ext cx="269075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Blanking: </a:t>
            </a:r>
          </a:p>
          <a:p>
            <a:r>
              <a:rPr lang="en-US" sz="1600" i="0" dirty="0"/>
              <a:t>Assess Clinical Utility</a:t>
            </a:r>
            <a:endParaRPr sz="1600" i="0" dirty="0"/>
          </a:p>
        </p:txBody>
      </p:sp>
      <p:pic>
        <p:nvPicPr>
          <p:cNvPr id="33" name="Picture 3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ADB9944-22DE-E2D2-E4D5-4B3F55D83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70" y="1980291"/>
            <a:ext cx="2247313" cy="201353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9C77784-1E4B-5BDC-FCE9-21C0429062BA}"/>
              </a:ext>
            </a:extLst>
          </p:cNvPr>
          <p:cNvGrpSpPr/>
          <p:nvPr/>
        </p:nvGrpSpPr>
        <p:grpSpPr>
          <a:xfrm>
            <a:off x="6612643" y="1221145"/>
            <a:ext cx="1635566" cy="473467"/>
            <a:chOff x="266309" y="2434843"/>
            <a:chExt cx="1597833" cy="477952"/>
          </a:xfrm>
        </p:grpSpPr>
        <p:sp>
          <p:nvSpPr>
            <p:cNvPr id="41" name="Machine Learning Model">
              <a:extLst>
                <a:ext uri="{FF2B5EF4-FFF2-40B4-BE49-F238E27FC236}">
                  <a16:creationId xmlns:a16="http://schemas.microsoft.com/office/drawing/2014/main" id="{EF152272-DD3E-F2D9-F829-73F9E399D5CC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Clinical Applicability</a:t>
              </a:r>
              <a:endParaRPr sz="12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03367FC-D4BB-0D9C-F432-C9314CF2472F}"/>
                </a:ext>
              </a:extLst>
            </p:cNvPr>
            <p:cNvGrpSpPr/>
            <p:nvPr/>
          </p:nvGrpSpPr>
          <p:grpSpPr>
            <a:xfrm>
              <a:off x="266309" y="2434843"/>
              <a:ext cx="442497" cy="477952"/>
              <a:chOff x="1047286" y="443422"/>
              <a:chExt cx="442497" cy="47795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18FBAB-A7E5-FD3C-7B7D-D6BF01AFBB20}"/>
                  </a:ext>
                </a:extLst>
              </p:cNvPr>
              <p:cNvSpPr/>
              <p:nvPr/>
            </p:nvSpPr>
            <p:spPr>
              <a:xfrm>
                <a:off x="1047286" y="477748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C0119F-8D95-6E83-FAD7-F81130EA67D6}"/>
                  </a:ext>
                </a:extLst>
              </p:cNvPr>
              <p:cNvSpPr txBox="1"/>
              <p:nvPr/>
            </p:nvSpPr>
            <p:spPr>
              <a:xfrm>
                <a:off x="1105383" y="44342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WP3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06BCD1-7DEC-4267-586F-475B02C9AE42}"/>
              </a:ext>
            </a:extLst>
          </p:cNvPr>
          <p:cNvGrpSpPr/>
          <p:nvPr/>
        </p:nvGrpSpPr>
        <p:grpSpPr>
          <a:xfrm>
            <a:off x="374367" y="1980291"/>
            <a:ext cx="2479283" cy="1665664"/>
            <a:chOff x="859290" y="1416042"/>
            <a:chExt cx="2479283" cy="16656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861CAD8-FFCB-D923-B4F9-851F7E3F7157}"/>
                </a:ext>
              </a:extLst>
            </p:cNvPr>
            <p:cNvGrpSpPr/>
            <p:nvPr/>
          </p:nvGrpSpPr>
          <p:grpSpPr>
            <a:xfrm>
              <a:off x="859290" y="1416042"/>
              <a:ext cx="2479283" cy="1336078"/>
              <a:chOff x="617290" y="3807422"/>
              <a:chExt cx="2479283" cy="133607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588E002-0BDF-E1FC-F295-CE35932CA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78218"/>
              <a:stretch/>
            </p:blipFill>
            <p:spPr>
              <a:xfrm>
                <a:off x="617290" y="3807422"/>
                <a:ext cx="2479283" cy="112034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AAB73E6-58FC-495F-2A04-CA4F95C9B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5306" t="94335" b="-1"/>
              <a:stretch/>
            </p:blipFill>
            <p:spPr>
              <a:xfrm>
                <a:off x="996778" y="4852086"/>
                <a:ext cx="2099795" cy="291414"/>
              </a:xfrm>
              <a:prstGeom prst="rect">
                <a:avLst/>
              </a:prstGeom>
            </p:spPr>
          </p:pic>
        </p:grpSp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3406748D-1DC0-C6A4-2785-56CFA0EA5838}"/>
                </a:ext>
              </a:extLst>
            </p:cNvPr>
            <p:cNvSpPr txBox="1"/>
            <p:nvPr/>
          </p:nvSpPr>
          <p:spPr>
            <a:xfrm>
              <a:off x="1292568" y="2866262"/>
              <a:ext cx="190204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800">
                  <a:solidFill>
                    <a:srgbClr val="6FA2AE"/>
                  </a:solidFill>
                  <a:latin typeface="Arial" panose="020B0604020202020204" pitchFamily="34" charset="0"/>
                </a:defRPr>
              </a:lvl1pPr>
            </a:lstStyle>
            <a:p>
              <a:r>
                <a:rPr lang="en-US" dirty="0"/>
                <a:t>Van den </a:t>
              </a:r>
              <a:r>
                <a:rPr lang="en-US" dirty="0" err="1"/>
                <a:t>Driessche</a:t>
              </a:r>
              <a:r>
                <a:rPr lang="en-US" dirty="0"/>
                <a:t> et al., </a:t>
              </a:r>
              <a:r>
                <a:rPr lang="en-US" i="1" dirty="0"/>
                <a:t>APS</a:t>
              </a:r>
              <a:r>
                <a:rPr lang="en-US" dirty="0"/>
                <a:t> 2017</a:t>
              </a:r>
              <a:endParaRPr dirty="0"/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C8E91C94-5F41-4622-0782-59DC3661A7A5}"/>
              </a:ext>
            </a:extLst>
          </p:cNvPr>
          <p:cNvSpPr txBox="1"/>
          <p:nvPr/>
        </p:nvSpPr>
        <p:spPr>
          <a:xfrm>
            <a:off x="753855" y="1541731"/>
            <a:ext cx="173536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i="0" dirty="0"/>
              <a:t>ADHD</a:t>
            </a:r>
            <a:endParaRPr i="0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F771D99-68EA-D6C8-4AB8-FF1A139B2781}"/>
              </a:ext>
            </a:extLst>
          </p:cNvPr>
          <p:cNvSpPr txBox="1"/>
          <p:nvPr/>
        </p:nvSpPr>
        <p:spPr>
          <a:xfrm>
            <a:off x="3354778" y="1518873"/>
            <a:ext cx="216387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i="0" dirty="0"/>
              <a:t>Dementia?</a:t>
            </a:r>
            <a:endParaRPr i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E512EA-D65F-9444-68F7-52DBDBF8D4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282" b="6315"/>
          <a:stretch/>
        </p:blipFill>
        <p:spPr>
          <a:xfrm>
            <a:off x="3390881" y="2058724"/>
            <a:ext cx="2270302" cy="1120346"/>
          </a:xfrm>
          <a:prstGeom prst="rect">
            <a:avLst/>
          </a:prstGeom>
        </p:spPr>
      </p:pic>
      <p:sp>
        <p:nvSpPr>
          <p:cNvPr id="14" name="Rectangle 45">
            <a:extLst>
              <a:ext uri="{FF2B5EF4-FFF2-40B4-BE49-F238E27FC236}">
                <a16:creationId xmlns:a16="http://schemas.microsoft.com/office/drawing/2014/main" id="{120D4DA2-41E9-E9B0-2A76-BA0B11E00911}"/>
              </a:ext>
            </a:extLst>
          </p:cNvPr>
          <p:cNvSpPr txBox="1"/>
          <p:nvPr/>
        </p:nvSpPr>
        <p:spPr>
          <a:xfrm>
            <a:off x="3543826" y="3441922"/>
            <a:ext cx="211735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fr-FR"/>
            </a:defPPr>
            <a:lvl1pPr>
              <a:defRPr sz="800">
                <a:solidFill>
                  <a:srgbClr val="6FA2AE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Huntley</a:t>
            </a:r>
            <a:r>
              <a:rPr dirty="0"/>
              <a:t> et al, </a:t>
            </a:r>
            <a:r>
              <a:rPr lang="en-US" i="1" dirty="0"/>
              <a:t>Int J </a:t>
            </a:r>
            <a:r>
              <a:rPr lang="en-US" i="1" dirty="0" err="1"/>
              <a:t>Geriatr</a:t>
            </a:r>
            <a:r>
              <a:rPr lang="en-US" i="1" dirty="0"/>
              <a:t> Psychiatry </a:t>
            </a:r>
            <a:r>
              <a:rPr lang="en-US" dirty="0"/>
              <a:t>2017</a:t>
            </a:r>
            <a:endParaRPr dirty="0"/>
          </a:p>
        </p:txBody>
      </p:sp>
      <p:pic>
        <p:nvPicPr>
          <p:cNvPr id="15" name="Picture 2" descr="ADNI | Alzheimer's Disease Neuroimaging Initiative">
            <a:extLst>
              <a:ext uri="{FF2B5EF4-FFF2-40B4-BE49-F238E27FC236}">
                <a16:creationId xmlns:a16="http://schemas.microsoft.com/office/drawing/2014/main" id="{1C92756A-2ABA-60C1-52E3-A967F831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85" y="4090904"/>
            <a:ext cx="1249265" cy="81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62771B-75EE-5264-09D8-C07846A44D7D}"/>
              </a:ext>
            </a:extLst>
          </p:cNvPr>
          <p:cNvGrpSpPr/>
          <p:nvPr/>
        </p:nvGrpSpPr>
        <p:grpSpPr>
          <a:xfrm>
            <a:off x="807645" y="4283409"/>
            <a:ext cx="1902041" cy="432959"/>
            <a:chOff x="278724" y="2981770"/>
            <a:chExt cx="2192330" cy="4990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2DE199-8A24-6AE1-C61A-9B252914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724" y="2981770"/>
              <a:ext cx="1974891" cy="46367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B84A0A-304B-F4E8-EE78-E7A6DAA4E310}"/>
                </a:ext>
              </a:extLst>
            </p:cNvPr>
            <p:cNvSpPr/>
            <p:nvPr/>
          </p:nvSpPr>
          <p:spPr>
            <a:xfrm>
              <a:off x="1751090" y="3265147"/>
              <a:ext cx="719964" cy="215660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E4B9B5D-DD3B-AA17-6942-9849E8E32ACB}"/>
              </a:ext>
            </a:extLst>
          </p:cNvPr>
          <p:cNvSpPr/>
          <p:nvPr/>
        </p:nvSpPr>
        <p:spPr>
          <a:xfrm rot="5400000">
            <a:off x="4569251" y="3882759"/>
            <a:ext cx="217708" cy="222129"/>
          </a:xfrm>
          <a:prstGeom prst="rightArrow">
            <a:avLst/>
          </a:prstGeom>
          <a:solidFill>
            <a:srgbClr val="60A3AC"/>
          </a:solidFill>
          <a:ln w="25400" cap="flat">
            <a:solidFill>
              <a:srgbClr val="60A3AC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2DF6AEA-F20B-BE8E-4164-3B09E1C58805}"/>
              </a:ext>
            </a:extLst>
          </p:cNvPr>
          <p:cNvSpPr/>
          <p:nvPr/>
        </p:nvSpPr>
        <p:spPr>
          <a:xfrm rot="5400000">
            <a:off x="1519740" y="3883804"/>
            <a:ext cx="217708" cy="222129"/>
          </a:xfrm>
          <a:prstGeom prst="rightArrow">
            <a:avLst/>
          </a:prstGeom>
          <a:solidFill>
            <a:srgbClr val="60A3AC"/>
          </a:solidFill>
          <a:ln w="25400" cap="flat">
            <a:solidFill>
              <a:srgbClr val="60A3AC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E25E7A-2275-4EB2-9C29-34B3B1FDB1CD}"/>
              </a:ext>
            </a:extLst>
          </p:cNvPr>
          <p:cNvSpPr/>
          <p:nvPr/>
        </p:nvSpPr>
        <p:spPr>
          <a:xfrm>
            <a:off x="6100628" y="4381765"/>
            <a:ext cx="2589239" cy="510776"/>
          </a:xfrm>
          <a:prstGeom prst="roundRect">
            <a:avLst/>
          </a:prstGeom>
          <a:solidFill>
            <a:srgbClr val="6ABAC6">
              <a:alpha val="38824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Useful when reportability is impaired or not possible</a:t>
            </a:r>
          </a:p>
        </p:txBody>
      </p:sp>
    </p:spTree>
    <p:extLst>
      <p:ext uri="{BB962C8B-B14F-4D97-AF65-F5344CB8AC3E}">
        <p14:creationId xmlns:p14="http://schemas.microsoft.com/office/powerpoint/2010/main" val="6913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Box 5"/>
          <p:cNvSpPr txBox="1"/>
          <p:nvPr/>
        </p:nvSpPr>
        <p:spPr>
          <a:xfrm>
            <a:off x="387875" y="834723"/>
            <a:ext cx="5112629" cy="2063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150000"/>
              </a:lnSpc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Mind Blanking</a:t>
            </a:r>
            <a:r>
              <a:rPr lang="en-US" dirty="0"/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/>
              <a:t>A newly-defined mental state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/>
              <a:t>Brain is silenced and hyperconnected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/>
              <a:t>Related to low arousal levels</a:t>
            </a:r>
          </a:p>
          <a:p>
            <a:pPr>
              <a:lnSpc>
                <a:spcPct val="150000"/>
              </a:lnSpc>
              <a:defRPr sz="600">
                <a:latin typeface="Calibri Light"/>
                <a:ea typeface="Calibri Light"/>
                <a:cs typeface="Calibri Light"/>
                <a:sym typeface="Calibri Light"/>
              </a:defRPr>
            </a:pPr>
            <a:endParaRPr dirty="0"/>
          </a:p>
        </p:txBody>
      </p:sp>
      <p:pic>
        <p:nvPicPr>
          <p:cNvPr id="2" name="Image 1" descr="Une image contenant croquis, dessin, Dessin au trait, clipart&#10;&#10;Description générée automatiquement">
            <a:extLst>
              <a:ext uri="{FF2B5EF4-FFF2-40B4-BE49-F238E27FC236}">
                <a16:creationId xmlns:a16="http://schemas.microsoft.com/office/drawing/2014/main" id="{C462CE21-5936-CBE4-C8C5-9F57BDC56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602" y="834723"/>
            <a:ext cx="3441480" cy="3230794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773C2633-C059-E44A-61B7-CE1585B57AA1}"/>
              </a:ext>
            </a:extLst>
          </p:cNvPr>
          <p:cNvSpPr txBox="1"/>
          <p:nvPr/>
        </p:nvSpPr>
        <p:spPr>
          <a:xfrm>
            <a:off x="144808" y="3914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pPr algn="l"/>
            <a:r>
              <a:rPr lang="en-US" sz="1400" i="0" dirty="0">
                <a:solidFill>
                  <a:srgbClr val="60A3AC"/>
                </a:solidFill>
              </a:rPr>
              <a:t>Summary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5" name="Bent-Up Arrow 4">
            <a:extLst>
              <a:ext uri="{FF2B5EF4-FFF2-40B4-BE49-F238E27FC236}">
                <a16:creationId xmlns:a16="http://schemas.microsoft.com/office/drawing/2014/main" id="{3B4ACF2A-2934-5FEA-6476-B4647F5A7063}"/>
              </a:ext>
            </a:extLst>
          </p:cNvPr>
          <p:cNvSpPr/>
          <p:nvPr/>
        </p:nvSpPr>
        <p:spPr>
          <a:xfrm rot="5400000">
            <a:off x="341253" y="3140931"/>
            <a:ext cx="1061836" cy="575808"/>
          </a:xfrm>
          <a:prstGeom prst="bentUpArrow">
            <a:avLst/>
          </a:prstGeom>
          <a:solidFill>
            <a:srgbClr val="60A3AC"/>
          </a:solidFill>
          <a:ln w="25400" cap="flat">
            <a:solidFill>
              <a:srgbClr val="60A3AC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B7345-D248-400D-1312-3B54A8114C80}"/>
              </a:ext>
            </a:extLst>
          </p:cNvPr>
          <p:cNvSpPr txBox="1"/>
          <p:nvPr/>
        </p:nvSpPr>
        <p:spPr>
          <a:xfrm>
            <a:off x="1276365" y="3340820"/>
            <a:ext cx="2889531" cy="96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/>
              <a:t>Prediction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/>
              <a:t>Clinical Application</a:t>
            </a:r>
            <a:endParaRPr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"/>
          <p:cNvSpPr/>
          <p:nvPr/>
        </p:nvSpPr>
        <p:spPr>
          <a:xfrm>
            <a:off x="2114040" y="1912856"/>
            <a:ext cx="5105201" cy="1578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>
                <a:noFill/>
              </a:defRPr>
            </a:pPr>
            <a:endParaRPr/>
          </a:p>
        </p:txBody>
      </p:sp>
      <p:pic>
        <p:nvPicPr>
          <p:cNvPr id="415" name="Picture 3" descr="Picture 3"/>
          <p:cNvPicPr>
            <a:picLocks noChangeAspect="1"/>
          </p:cNvPicPr>
          <p:nvPr/>
        </p:nvPicPr>
        <p:blipFill>
          <a:blip r:embed="rId3"/>
          <a:srcRect b="38714"/>
          <a:stretch>
            <a:fillRect/>
          </a:stretch>
        </p:blipFill>
        <p:spPr>
          <a:xfrm>
            <a:off x="3651597" y="179952"/>
            <a:ext cx="1582513" cy="111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150" y="138984"/>
            <a:ext cx="1092730" cy="688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roup"/>
          <p:cNvGrpSpPr/>
          <p:nvPr/>
        </p:nvGrpSpPr>
        <p:grpSpPr>
          <a:xfrm>
            <a:off x="719561" y="1983559"/>
            <a:ext cx="1084913" cy="1227774"/>
            <a:chOff x="0" y="0"/>
            <a:chExt cx="1084912" cy="1227773"/>
          </a:xfrm>
        </p:grpSpPr>
        <p:pic>
          <p:nvPicPr>
            <p:cNvPr id="417" name="Picture 16" descr="Picture 16"/>
            <p:cNvPicPr>
              <a:picLocks noChangeAspect="1"/>
            </p:cNvPicPr>
            <p:nvPr/>
          </p:nvPicPr>
          <p:blipFill>
            <a:blip r:embed="rId5"/>
            <a:srcRect t="4626" b="11732"/>
            <a:stretch>
              <a:fillRect/>
            </a:stretch>
          </p:blipFill>
          <p:spPr>
            <a:xfrm>
              <a:off x="215140" y="0"/>
              <a:ext cx="733104" cy="759203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8" name="TextBox 17"/>
            <p:cNvSpPr/>
            <p:nvPr/>
          </p:nvSpPr>
          <p:spPr>
            <a:xfrm>
              <a:off x="0" y="827665"/>
              <a:ext cx="1084912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Matthieu Koroma, PhD</a:t>
              </a:r>
            </a:p>
          </p:txBody>
        </p:sp>
      </p:grpSp>
      <p:grpSp>
        <p:nvGrpSpPr>
          <p:cNvPr id="422" name="Group"/>
          <p:cNvGrpSpPr/>
          <p:nvPr/>
        </p:nvGrpSpPr>
        <p:grpSpPr>
          <a:xfrm>
            <a:off x="2729414" y="1983559"/>
            <a:ext cx="921799" cy="1222585"/>
            <a:chOff x="-106882" y="0"/>
            <a:chExt cx="921797" cy="1222583"/>
          </a:xfrm>
        </p:grpSpPr>
        <p:pic>
          <p:nvPicPr>
            <p:cNvPr id="420" name="Picture 18" descr="Picture 18"/>
            <p:cNvPicPr>
              <a:picLocks noChangeAspect="1"/>
            </p:cNvPicPr>
            <p:nvPr/>
          </p:nvPicPr>
          <p:blipFill>
            <a:blip r:embed="rId6"/>
            <a:srcRect b="17483"/>
            <a:stretch>
              <a:fillRect/>
            </a:stretch>
          </p:blipFill>
          <p:spPr>
            <a:xfrm>
              <a:off x="0" y="0"/>
              <a:ext cx="714161" cy="759286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21" name="TextBox 19"/>
            <p:cNvSpPr/>
            <p:nvPr/>
          </p:nvSpPr>
          <p:spPr>
            <a:xfrm>
              <a:off x="-106882" y="822476"/>
              <a:ext cx="921797" cy="40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 err="1"/>
                <a:t>Par</a:t>
              </a:r>
              <a:r>
                <a:rPr lang="en-US" dirty="0" err="1"/>
                <a:t>adeisios</a:t>
              </a:r>
              <a:endParaRPr dirty="0"/>
            </a:p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 err="1"/>
                <a:t>Boulakis</a:t>
              </a:r>
              <a:r>
                <a:rPr lang="en-US" dirty="0"/>
                <a:t>, PhD</a:t>
              </a:r>
              <a:endParaRPr dirty="0"/>
            </a:p>
          </p:txBody>
        </p:sp>
      </p:grpSp>
      <p:grpSp>
        <p:nvGrpSpPr>
          <p:cNvPr id="425" name="Group"/>
          <p:cNvGrpSpPr/>
          <p:nvPr/>
        </p:nvGrpSpPr>
        <p:grpSpPr>
          <a:xfrm>
            <a:off x="1759294" y="1983559"/>
            <a:ext cx="945986" cy="1216218"/>
            <a:chOff x="45190" y="0"/>
            <a:chExt cx="945985" cy="1216215"/>
          </a:xfrm>
        </p:grpSpPr>
        <p:pic>
          <p:nvPicPr>
            <p:cNvPr id="423" name="Picture 20" descr="Picture 20"/>
            <p:cNvPicPr>
              <a:picLocks noChangeAspect="1"/>
            </p:cNvPicPr>
            <p:nvPr/>
          </p:nvPicPr>
          <p:blipFill>
            <a:blip r:embed="rId7"/>
            <a:srcRect r="2" b="2"/>
            <a:stretch>
              <a:fillRect/>
            </a:stretch>
          </p:blipFill>
          <p:spPr>
            <a:xfrm>
              <a:off x="120045" y="0"/>
              <a:ext cx="789033" cy="789032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24" name="TextBox 21"/>
            <p:cNvSpPr/>
            <p:nvPr/>
          </p:nvSpPr>
          <p:spPr>
            <a:xfrm>
              <a:off x="45190" y="816108"/>
              <a:ext cx="945985" cy="40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Sepehr </a:t>
              </a:r>
            </a:p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 err="1"/>
                <a:t>Mortaheb</a:t>
              </a:r>
              <a:r>
                <a:rPr dirty="0"/>
                <a:t>, PhD</a:t>
              </a:r>
            </a:p>
          </p:txBody>
        </p:sp>
      </p:grpSp>
      <p:grpSp>
        <p:nvGrpSpPr>
          <p:cNvPr id="428" name="Group"/>
          <p:cNvGrpSpPr/>
          <p:nvPr/>
        </p:nvGrpSpPr>
        <p:grpSpPr>
          <a:xfrm>
            <a:off x="4664990" y="1983559"/>
            <a:ext cx="718053" cy="1235023"/>
            <a:chOff x="0" y="0"/>
            <a:chExt cx="718052" cy="1235020"/>
          </a:xfrm>
        </p:grpSpPr>
        <p:pic>
          <p:nvPicPr>
            <p:cNvPr id="426" name="Picture 26" descr="Picture 26"/>
            <p:cNvPicPr>
              <a:picLocks noChangeAspect="1"/>
            </p:cNvPicPr>
            <p:nvPr/>
          </p:nvPicPr>
          <p:blipFill>
            <a:blip r:embed="rId8"/>
            <a:srcRect b="15736"/>
            <a:stretch>
              <a:fillRect/>
            </a:stretch>
          </p:blipFill>
          <p:spPr>
            <a:xfrm>
              <a:off x="0" y="0"/>
              <a:ext cx="718052" cy="777267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27" name="TextBox 27"/>
            <p:cNvSpPr/>
            <p:nvPr/>
          </p:nvSpPr>
          <p:spPr>
            <a:xfrm>
              <a:off x="68250" y="834913"/>
              <a:ext cx="577922" cy="40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Larry D </a:t>
              </a:r>
            </a:p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For</a:t>
              </a:r>
              <a:r>
                <a:rPr lang="en-US" dirty="0"/>
                <a:t>t</a:t>
              </a:r>
              <a:endParaRPr dirty="0"/>
            </a:p>
          </p:txBody>
        </p:sp>
      </p:grpSp>
      <p:sp>
        <p:nvSpPr>
          <p:cNvPr id="429" name="TextBox 29"/>
          <p:cNvSpPr txBox="1"/>
          <p:nvPr/>
        </p:nvSpPr>
        <p:spPr>
          <a:xfrm>
            <a:off x="5002998" y="3505927"/>
            <a:ext cx="1608843" cy="172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ctr">
            <a:normAutofit/>
          </a:bodyPr>
          <a:lstStyle/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Thomas ANDRILLON</a:t>
            </a:r>
          </a:p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Jenny WINDT</a:t>
            </a:r>
          </a:p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Antoine LUTZ</a:t>
            </a:r>
          </a:p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Nao TSUCHIYA</a:t>
            </a:r>
          </a:p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Aniko KUSZTOR</a:t>
            </a:r>
          </a:p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Kristian SANDBERG</a:t>
            </a:r>
          </a:p>
          <a:p>
            <a:pPr algn="ctr" defTabSz="452627">
              <a:lnSpc>
                <a:spcPct val="100000"/>
              </a:lnSpc>
              <a:defRPr sz="1386"/>
            </a:pPr>
            <a:r>
              <a:rPr dirty="0"/>
              <a:t>Timo T</a:t>
            </a:r>
            <a:r>
              <a:rPr lang="en-US" dirty="0"/>
              <a:t>ORSEN</a:t>
            </a:r>
            <a:r>
              <a:rPr dirty="0"/>
              <a:t> S</a:t>
            </a:r>
            <a:r>
              <a:rPr lang="en-US" dirty="0"/>
              <a:t>CHMIDT</a:t>
            </a:r>
            <a:endParaRPr dirty="0"/>
          </a:p>
        </p:txBody>
      </p:sp>
      <p:sp>
        <p:nvSpPr>
          <p:cNvPr id="430" name="TextBox 30"/>
          <p:cNvSpPr txBox="1"/>
          <p:nvPr/>
        </p:nvSpPr>
        <p:spPr>
          <a:xfrm>
            <a:off x="960909" y="3477798"/>
            <a:ext cx="2372394" cy="172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ctr">
            <a:normAutofit/>
          </a:bodyPr>
          <a:lstStyle/>
          <a:p>
            <a:pPr algn="ctr">
              <a:lnSpc>
                <a:spcPct val="100000"/>
              </a:lnSpc>
              <a:defRPr sz="1400"/>
            </a:pPr>
            <a:r>
              <a:t>Christina SCHMIDT</a:t>
            </a:r>
          </a:p>
          <a:p>
            <a:pPr algn="ctr">
              <a:lnSpc>
                <a:spcPct val="100000"/>
              </a:lnSpc>
              <a:defRPr sz="1400"/>
            </a:pPr>
            <a:r>
              <a:t>Christine BASTIN</a:t>
            </a:r>
          </a:p>
          <a:p>
            <a:pPr algn="ctr">
              <a:lnSpc>
                <a:spcPct val="100000"/>
              </a:lnSpc>
              <a:defRPr sz="1400"/>
            </a:pPr>
            <a:r>
              <a:t>Christophe PHILLIPS</a:t>
            </a:r>
          </a:p>
          <a:p>
            <a:pPr algn="ctr">
              <a:lnSpc>
                <a:spcPct val="100000"/>
              </a:lnSpc>
              <a:defRPr sz="1400"/>
            </a:pPr>
            <a:r>
              <a:t>Gilles VANDEWALLE</a:t>
            </a:r>
          </a:p>
          <a:p>
            <a:pPr algn="ctr">
              <a:lnSpc>
                <a:spcPct val="100000"/>
              </a:lnSpc>
              <a:defRPr sz="1400"/>
            </a:pPr>
            <a:r>
              <a:t>Fabienne COLLETTE</a:t>
            </a:r>
          </a:p>
          <a:p>
            <a:pPr algn="ctr">
              <a:lnSpc>
                <a:spcPct val="100000"/>
              </a:lnSpc>
              <a:defRPr sz="1400"/>
            </a:pPr>
            <a:r>
              <a:t>Federico RAIMONDO (FZ Jülich)</a:t>
            </a:r>
          </a:p>
        </p:txBody>
      </p:sp>
      <p:sp>
        <p:nvSpPr>
          <p:cNvPr id="431" name="TextBox 31"/>
          <p:cNvSpPr txBox="1"/>
          <p:nvPr/>
        </p:nvSpPr>
        <p:spPr>
          <a:xfrm>
            <a:off x="888542" y="3212701"/>
            <a:ext cx="2634957" cy="58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tIns="45720" rIns="45719" bIns="45720" anchor="ctr">
            <a:normAutofit/>
          </a:bodyPr>
          <a:lstStyle>
            <a:lvl1pPr>
              <a:lnSpc>
                <a:spcPct val="100000"/>
              </a:lnSpc>
              <a:defRPr sz="1700" b="1"/>
            </a:lvl1pPr>
          </a:lstStyle>
          <a:p>
            <a:r>
              <a:t>CRC HUMAN </a:t>
            </a:r>
            <a:r>
              <a:rPr lang="fr-FR"/>
              <a:t>IMAGING</a:t>
            </a:r>
            <a:r>
              <a:t> UNIT</a:t>
            </a:r>
            <a:endParaRPr lang="fr-FR"/>
          </a:p>
        </p:txBody>
      </p:sp>
      <p:sp>
        <p:nvSpPr>
          <p:cNvPr id="432" name="TextBox 34"/>
          <p:cNvSpPr txBox="1"/>
          <p:nvPr/>
        </p:nvSpPr>
        <p:spPr>
          <a:xfrm>
            <a:off x="6528055" y="3596077"/>
            <a:ext cx="2086329" cy="142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0000"/>
              </a:lnSpc>
              <a:defRPr sz="1400"/>
            </a:pPr>
            <a:r>
              <a:rPr dirty="0"/>
              <a:t>Marzia DE LUCIA</a:t>
            </a:r>
          </a:p>
          <a:p>
            <a:pPr algn="ctr">
              <a:lnSpc>
                <a:spcPct val="100000"/>
              </a:lnSpc>
              <a:defRPr sz="1400"/>
            </a:pPr>
            <a:r>
              <a:rPr dirty="0"/>
              <a:t>Andria PELENTRITOU</a:t>
            </a:r>
          </a:p>
          <a:p>
            <a:pPr algn="ctr">
              <a:lnSpc>
                <a:spcPct val="100000"/>
              </a:lnSpc>
              <a:defRPr sz="1400"/>
            </a:pPr>
            <a:r>
              <a:rPr dirty="0"/>
              <a:t>Christine BLUME</a:t>
            </a:r>
          </a:p>
          <a:p>
            <a:pPr algn="ctr">
              <a:lnSpc>
                <a:spcPct val="100000"/>
              </a:lnSpc>
              <a:defRPr sz="1400"/>
            </a:pPr>
            <a:r>
              <a:rPr dirty="0"/>
              <a:t>Jan REMAEKERS</a:t>
            </a:r>
          </a:p>
          <a:p>
            <a:pPr algn="ctr">
              <a:lnSpc>
                <a:spcPct val="100000"/>
              </a:lnSpc>
              <a:defRPr sz="1400"/>
            </a:pPr>
            <a:r>
              <a:rPr dirty="0"/>
              <a:t>Natasha MASON</a:t>
            </a:r>
          </a:p>
          <a:p>
            <a:pPr algn="ctr">
              <a:lnSpc>
                <a:spcPct val="100000"/>
              </a:lnSpc>
              <a:defRPr sz="1400"/>
            </a:pPr>
            <a:r>
              <a:rPr dirty="0"/>
              <a:t>Pablo MALLARONI</a:t>
            </a:r>
          </a:p>
        </p:txBody>
      </p:sp>
      <p:grpSp>
        <p:nvGrpSpPr>
          <p:cNvPr id="435" name="Group"/>
          <p:cNvGrpSpPr/>
          <p:nvPr/>
        </p:nvGrpSpPr>
        <p:grpSpPr>
          <a:xfrm>
            <a:off x="6479515" y="1983559"/>
            <a:ext cx="734697" cy="1242724"/>
            <a:chOff x="4914" y="0"/>
            <a:chExt cx="734695" cy="1242721"/>
          </a:xfrm>
        </p:grpSpPr>
        <p:pic>
          <p:nvPicPr>
            <p:cNvPr id="433" name="Picture 6" descr="Picture 6"/>
            <p:cNvPicPr>
              <a:picLocks noChangeAspect="1"/>
            </p:cNvPicPr>
            <p:nvPr/>
          </p:nvPicPr>
          <p:blipFill>
            <a:blip r:embed="rId9"/>
            <a:srcRect l="17885" r="10176" b="21535"/>
            <a:stretch>
              <a:fillRect/>
            </a:stretch>
          </p:blipFill>
          <p:spPr>
            <a:xfrm>
              <a:off x="4914" y="0"/>
              <a:ext cx="734695" cy="795283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34" name="TextBox 2"/>
            <p:cNvSpPr/>
            <p:nvPr/>
          </p:nvSpPr>
          <p:spPr>
            <a:xfrm>
              <a:off x="13820" y="842614"/>
              <a:ext cx="716882" cy="40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Stefania</a:t>
              </a:r>
            </a:p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Zoi</a:t>
              </a:r>
            </a:p>
          </p:txBody>
        </p:sp>
      </p:grpSp>
      <p:grpSp>
        <p:nvGrpSpPr>
          <p:cNvPr id="438" name="Group"/>
          <p:cNvGrpSpPr/>
          <p:nvPr/>
        </p:nvGrpSpPr>
        <p:grpSpPr>
          <a:xfrm>
            <a:off x="5541391" y="1983559"/>
            <a:ext cx="758581" cy="1243244"/>
            <a:chOff x="0" y="0"/>
            <a:chExt cx="758579" cy="1243242"/>
          </a:xfrm>
        </p:grpSpPr>
        <p:pic>
          <p:nvPicPr>
            <p:cNvPr id="436" name="Picture 4" descr="Picture 4"/>
            <p:cNvPicPr>
              <a:picLocks noChangeAspect="1"/>
            </p:cNvPicPr>
            <p:nvPr/>
          </p:nvPicPr>
          <p:blipFill>
            <a:blip r:embed="rId10"/>
            <a:srcRect l="32497" t="24801" r="12077" b="16468"/>
            <a:stretch>
              <a:fillRect/>
            </a:stretch>
          </p:blipFill>
          <p:spPr>
            <a:xfrm>
              <a:off x="0" y="0"/>
              <a:ext cx="758579" cy="786313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37" name="TextBox 12"/>
            <p:cNvSpPr/>
            <p:nvPr/>
          </p:nvSpPr>
          <p:spPr>
            <a:xfrm>
              <a:off x="86282" y="843135"/>
              <a:ext cx="577922" cy="40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Nikos J</a:t>
              </a:r>
            </a:p>
            <a:p>
              <a: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Simos</a:t>
              </a:r>
            </a:p>
          </p:txBody>
        </p:sp>
      </p:grpSp>
      <p:sp>
        <p:nvSpPr>
          <p:cNvPr id="439" name="TextBox 24"/>
          <p:cNvSpPr txBox="1"/>
          <p:nvPr/>
        </p:nvSpPr>
        <p:spPr>
          <a:xfrm>
            <a:off x="2525870" y="1101795"/>
            <a:ext cx="3833796" cy="956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>
            <a:lvl1pPr algn="ctr">
              <a:defRPr sz="2000" b="1"/>
            </a:lvl1pPr>
          </a:lstStyle>
          <a:p>
            <a:r>
              <a:rPr dirty="0"/>
              <a:t>Physiology of Cognition Lab</a:t>
            </a:r>
          </a:p>
        </p:txBody>
      </p:sp>
      <p:pic>
        <p:nvPicPr>
          <p:cNvPr id="440" name="pasted-movie.png" descr="pasted-movi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4891" y="138984"/>
            <a:ext cx="1582339" cy="688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3" name="Group"/>
          <p:cNvGrpSpPr/>
          <p:nvPr/>
        </p:nvGrpSpPr>
        <p:grpSpPr>
          <a:xfrm>
            <a:off x="3636631" y="1983559"/>
            <a:ext cx="954743" cy="1246790"/>
            <a:chOff x="-1508" y="0"/>
            <a:chExt cx="954742" cy="1246789"/>
          </a:xfrm>
        </p:grpSpPr>
        <p:pic>
          <p:nvPicPr>
            <p:cNvPr id="441" name="AGUSTINA-IMG_5770-Enhanced-NR-2.jpg" descr="AGUSTINA-IMG_5770-Enhanced-NR-2.jpg"/>
            <p:cNvPicPr>
              <a:picLocks noChangeAspect="1"/>
            </p:cNvPicPr>
            <p:nvPr/>
          </p:nvPicPr>
          <p:blipFill>
            <a:blip r:embed="rId12"/>
            <a:srcRect l="19599" t="18726" r="19599" b="36927"/>
            <a:stretch>
              <a:fillRect/>
            </a:stretch>
          </p:blipFill>
          <p:spPr>
            <a:xfrm>
              <a:off x="118199" y="0"/>
              <a:ext cx="718540" cy="786107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42" name="TextBox 17"/>
            <p:cNvSpPr/>
            <p:nvPr/>
          </p:nvSpPr>
          <p:spPr>
            <a:xfrm>
              <a:off x="-1508" y="846681"/>
              <a:ext cx="954742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Agustina Aragón Daud</a:t>
              </a:r>
            </a:p>
          </p:txBody>
        </p:sp>
      </p:grpSp>
      <p:grpSp>
        <p:nvGrpSpPr>
          <p:cNvPr id="448" name="Group"/>
          <p:cNvGrpSpPr/>
          <p:nvPr/>
        </p:nvGrpSpPr>
        <p:grpSpPr>
          <a:xfrm>
            <a:off x="-33036" y="1983559"/>
            <a:ext cx="954744" cy="1219567"/>
            <a:chOff x="60639" y="690"/>
            <a:chExt cx="954742" cy="1219566"/>
          </a:xfrm>
        </p:grpSpPr>
        <p:pic>
          <p:nvPicPr>
            <p:cNvPr id="446" name="Image" descr="Image"/>
            <p:cNvPicPr>
              <a:picLocks noChangeAspect="1"/>
            </p:cNvPicPr>
            <p:nvPr/>
          </p:nvPicPr>
          <p:blipFill>
            <a:blip r:embed="rId13"/>
            <a:srcRect l="11712" r="11712" b="13636"/>
            <a:stretch>
              <a:fillRect/>
            </a:stretch>
          </p:blipFill>
          <p:spPr>
            <a:xfrm>
              <a:off x="200376" y="690"/>
              <a:ext cx="675269" cy="761585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47" name="TextBox 17"/>
            <p:cNvSpPr/>
            <p:nvPr/>
          </p:nvSpPr>
          <p:spPr>
            <a:xfrm>
              <a:off x="60639" y="820148"/>
              <a:ext cx="954742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Athena </a:t>
              </a:r>
              <a:r>
                <a:rPr dirty="0" err="1"/>
                <a:t>Demertzi</a:t>
              </a:r>
              <a:r>
                <a:rPr dirty="0"/>
                <a:t>, PI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AFA290-BD74-6286-7FD1-6B088145D558}"/>
              </a:ext>
            </a:extLst>
          </p:cNvPr>
          <p:cNvGrpSpPr/>
          <p:nvPr/>
        </p:nvGrpSpPr>
        <p:grpSpPr>
          <a:xfrm>
            <a:off x="7402908" y="1983559"/>
            <a:ext cx="722014" cy="1231324"/>
            <a:chOff x="7452786" y="1974465"/>
            <a:chExt cx="722014" cy="1231324"/>
          </a:xfrm>
        </p:grpSpPr>
        <p:sp>
          <p:nvSpPr>
            <p:cNvPr id="444" name="TextBox 19"/>
            <p:cNvSpPr txBox="1"/>
            <p:nvPr/>
          </p:nvSpPr>
          <p:spPr>
            <a:xfrm>
              <a:off x="7475639" y="2809548"/>
              <a:ext cx="676309" cy="396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Venia </a:t>
              </a:r>
              <a:r>
                <a:rPr dirty="0" err="1"/>
                <a:t>Giamala</a:t>
              </a:r>
              <a:endParaRPr dirty="0"/>
            </a:p>
          </p:txBody>
        </p:sp>
        <p:pic>
          <p:nvPicPr>
            <p:cNvPr id="449" name="pasted-movie.png" descr="pasted-movie.png"/>
            <p:cNvPicPr>
              <a:picLocks noChangeAspect="1"/>
            </p:cNvPicPr>
            <p:nvPr/>
          </p:nvPicPr>
          <p:blipFill>
            <a:blip r:embed="rId14"/>
            <a:srcRect l="8713" t="23462" r="17508" b="15287"/>
            <a:stretch>
              <a:fillRect/>
            </a:stretch>
          </p:blipFill>
          <p:spPr>
            <a:xfrm>
              <a:off x="7452786" y="1974465"/>
              <a:ext cx="722014" cy="780369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B4576C-1759-C9F8-EFFC-C57736AED002}"/>
              </a:ext>
            </a:extLst>
          </p:cNvPr>
          <p:cNvGrpSpPr/>
          <p:nvPr/>
        </p:nvGrpSpPr>
        <p:grpSpPr>
          <a:xfrm>
            <a:off x="8286179" y="1983559"/>
            <a:ext cx="791423" cy="1230331"/>
            <a:chOff x="8286179" y="1975458"/>
            <a:chExt cx="791423" cy="1230331"/>
          </a:xfrm>
        </p:grpSpPr>
        <p:sp>
          <p:nvSpPr>
            <p:cNvPr id="445" name="TextBox 19"/>
            <p:cNvSpPr txBox="1"/>
            <p:nvPr/>
          </p:nvSpPr>
          <p:spPr>
            <a:xfrm>
              <a:off x="8286179" y="2809548"/>
              <a:ext cx="791423" cy="396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lnSpc>
                  <a:spcPct val="100000"/>
                </a:lnSpc>
                <a:defRPr sz="1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Varya </a:t>
              </a:r>
              <a:r>
                <a:rPr dirty="0" err="1"/>
                <a:t>Strizhneva</a:t>
              </a:r>
              <a:endParaRPr dirty="0"/>
            </a:p>
          </p:txBody>
        </p:sp>
        <p:pic>
          <p:nvPicPr>
            <p:cNvPr id="450" name="pasted-movie.png" descr="pasted-movie.png"/>
            <p:cNvPicPr>
              <a:picLocks noChangeAspect="1"/>
            </p:cNvPicPr>
            <p:nvPr/>
          </p:nvPicPr>
          <p:blipFill>
            <a:blip r:embed="rId15"/>
            <a:srcRect l="7037" t="8111" r="7037" b="8111"/>
            <a:stretch>
              <a:fillRect/>
            </a:stretch>
          </p:blipFill>
          <p:spPr>
            <a:xfrm>
              <a:off x="8290919" y="1975458"/>
              <a:ext cx="781943" cy="7624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</p:grpSp>
      <p:sp>
        <p:nvSpPr>
          <p:cNvPr id="2" name="TextBox 31">
            <a:extLst>
              <a:ext uri="{FF2B5EF4-FFF2-40B4-BE49-F238E27FC236}">
                <a16:creationId xmlns:a16="http://schemas.microsoft.com/office/drawing/2014/main" id="{478180DA-04B1-D8A2-AC06-84E8CAF496C7}"/>
              </a:ext>
            </a:extLst>
          </p:cNvPr>
          <p:cNvSpPr txBox="1"/>
          <p:nvPr/>
        </p:nvSpPr>
        <p:spPr>
          <a:xfrm>
            <a:off x="5011195" y="3169075"/>
            <a:ext cx="3066853" cy="61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ctr">
            <a:normAutofit/>
          </a:bodyPr>
          <a:lstStyle>
            <a:lvl1pPr>
              <a:lnSpc>
                <a:spcPct val="100000"/>
              </a:lnSpc>
              <a:defRPr sz="1700" b="1"/>
            </a:lvl1pPr>
          </a:lstStyle>
          <a:p>
            <a:r>
              <a:rPr lang="fr-FR"/>
              <a:t>INTERNATIONAL COLLABORATORS</a:t>
            </a:r>
          </a:p>
        </p:txBody>
      </p:sp>
      <p:pic>
        <p:nvPicPr>
          <p:cNvPr id="3" name="Picture 4" descr="Consortium | PRiNGLE-project">
            <a:extLst>
              <a:ext uri="{FF2B5EF4-FFF2-40B4-BE49-F238E27FC236}">
                <a16:creationId xmlns:a16="http://schemas.microsoft.com/office/drawing/2014/main" id="{773C5A24-5AA1-FDFC-B576-BDA90D038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33777" r="7667" b="33778"/>
          <a:stretch/>
        </p:blipFill>
        <p:spPr bwMode="auto">
          <a:xfrm>
            <a:off x="136820" y="138984"/>
            <a:ext cx="1623307" cy="5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136CC-8002-F272-8DC8-259A4B19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>
            <a:extLst>
              <a:ext uri="{FF2B5EF4-FFF2-40B4-BE49-F238E27FC236}">
                <a16:creationId xmlns:a16="http://schemas.microsoft.com/office/drawing/2014/main" id="{84DC6D16-1381-6EFE-FED3-B6F94AB41D1F}"/>
              </a:ext>
            </a:extLst>
          </p:cNvPr>
          <p:cNvSpPr txBox="1"/>
          <p:nvPr/>
        </p:nvSpPr>
        <p:spPr>
          <a:xfrm>
            <a:off x="3255951" y="417155"/>
            <a:ext cx="227141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Resting State is Dynamic</a:t>
            </a:r>
            <a:endParaRPr sz="1600" i="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64187BD-713E-62AC-6FF5-552694B9E330}"/>
              </a:ext>
            </a:extLst>
          </p:cNvPr>
          <p:cNvSpPr txBox="1"/>
          <p:nvPr/>
        </p:nvSpPr>
        <p:spPr>
          <a:xfrm>
            <a:off x="5418173" y="4845621"/>
            <a:ext cx="227141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defRPr sz="700">
                <a:solidFill>
                  <a:srgbClr val="6FA2AE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800" dirty="0" err="1">
                <a:solidFill>
                  <a:srgbClr val="6FA2AE"/>
                </a:solidFill>
                <a:latin typeface="Helvetica"/>
                <a:ea typeface="+mn-ea"/>
                <a:cs typeface="Helvetica"/>
              </a:rPr>
              <a:t>Barkhof</a:t>
            </a:r>
            <a:r>
              <a:rPr lang="en-US" sz="800" dirty="0">
                <a:solidFill>
                  <a:srgbClr val="6FA2AE"/>
                </a:solidFill>
                <a:latin typeface="Helvetica"/>
                <a:ea typeface="+mn-ea"/>
                <a:cs typeface="Helvetica"/>
              </a:rPr>
              <a:t>, Haller, &amp; </a:t>
            </a:r>
            <a:r>
              <a:rPr lang="en-US" sz="800" dirty="0" err="1">
                <a:solidFill>
                  <a:srgbClr val="6FA2AE"/>
                </a:solidFill>
                <a:latin typeface="Helvetica"/>
                <a:ea typeface="+mn-ea"/>
                <a:cs typeface="Helvetica"/>
              </a:rPr>
              <a:t>Rombouts</a:t>
            </a:r>
            <a:r>
              <a:rPr lang="en-US" sz="800" dirty="0">
                <a:solidFill>
                  <a:srgbClr val="6FA2AE"/>
                </a:solidFill>
                <a:latin typeface="Helvetica"/>
                <a:ea typeface="+mn-ea"/>
                <a:cs typeface="Helvetica"/>
              </a:rPr>
              <a:t>. </a:t>
            </a:r>
            <a:r>
              <a:rPr lang="en-US" sz="800" i="1" dirty="0">
                <a:solidFill>
                  <a:srgbClr val="6FA2AE"/>
                </a:solidFill>
                <a:latin typeface="Helvetica"/>
                <a:ea typeface="+mn-ea"/>
                <a:cs typeface="Helvetica"/>
              </a:rPr>
              <a:t>Radiology</a:t>
            </a:r>
            <a:r>
              <a:rPr lang="en-US" sz="800" dirty="0">
                <a:solidFill>
                  <a:srgbClr val="6FA2AE"/>
                </a:solidFill>
                <a:latin typeface="Helvetica"/>
                <a:ea typeface="+mn-ea"/>
                <a:cs typeface="Helvetica"/>
              </a:rPr>
              <a:t>. 2024</a:t>
            </a:r>
            <a:endParaRPr lang="fr-FR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99EDA-4D83-C1C9-FE98-9294234A0256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2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488628-D278-8832-A9C7-C7294BDAE0B3}"/>
              </a:ext>
            </a:extLst>
          </p:cNvPr>
          <p:cNvSpPr txBox="1"/>
          <p:nvPr/>
        </p:nvSpPr>
        <p:spPr>
          <a:xfrm>
            <a:off x="8788765" y="491407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6" name="Image 1" descr="Une image contenant croquis, dessin humoristique, texte, illustration&#10;&#10;Description générée automatiquement">
            <a:extLst>
              <a:ext uri="{FF2B5EF4-FFF2-40B4-BE49-F238E27FC236}">
                <a16:creationId xmlns:a16="http://schemas.microsoft.com/office/drawing/2014/main" id="{3035558E-EF0E-1B38-9C60-FE733690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814" y="1431271"/>
            <a:ext cx="2704131" cy="3295074"/>
          </a:xfrm>
          <a:prstGeom prst="rect">
            <a:avLst/>
          </a:prstGeom>
        </p:spPr>
      </p:pic>
      <p:pic>
        <p:nvPicPr>
          <p:cNvPr id="17" name="Picture 16" descr="A group of colorful clouds&#10;&#10;Description automatically generated">
            <a:extLst>
              <a:ext uri="{FF2B5EF4-FFF2-40B4-BE49-F238E27FC236}">
                <a16:creationId xmlns:a16="http://schemas.microsoft.com/office/drawing/2014/main" id="{29C2CAF0-3671-D7AF-5C63-129513A5D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2" y="1661095"/>
            <a:ext cx="2995864" cy="2412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F90841-4988-FC37-EE4C-CD919A4F5620}"/>
              </a:ext>
            </a:extLst>
          </p:cNvPr>
          <p:cNvSpPr txBox="1"/>
          <p:nvPr/>
        </p:nvSpPr>
        <p:spPr>
          <a:xfrm>
            <a:off x="8945217" y="49218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8622045-E57F-11FD-E4F4-6609E0653E7F}"/>
              </a:ext>
            </a:extLst>
          </p:cNvPr>
          <p:cNvSpPr txBox="1"/>
          <p:nvPr/>
        </p:nvSpPr>
        <p:spPr>
          <a:xfrm>
            <a:off x="0" y="0"/>
            <a:ext cx="11303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Background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0B83B4A-DA64-DCF2-A83C-ADB502C2F2D9}"/>
              </a:ext>
            </a:extLst>
          </p:cNvPr>
          <p:cNvSpPr txBox="1"/>
          <p:nvPr/>
        </p:nvSpPr>
        <p:spPr>
          <a:xfrm>
            <a:off x="1130397" y="961611"/>
            <a:ext cx="227141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/>
              <a:t>Mind</a:t>
            </a:r>
            <a:endParaRPr sz="1400" i="0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58E589D-2E31-27E2-517A-B640A23A6A27}"/>
              </a:ext>
            </a:extLst>
          </p:cNvPr>
          <p:cNvSpPr txBox="1"/>
          <p:nvPr/>
        </p:nvSpPr>
        <p:spPr>
          <a:xfrm>
            <a:off x="5418173" y="957039"/>
            <a:ext cx="227141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/>
              <a:t>Brain</a:t>
            </a:r>
            <a:endParaRPr sz="1400" i="0" dirty="0"/>
          </a:p>
        </p:txBody>
      </p:sp>
    </p:spTree>
    <p:extLst>
      <p:ext uri="{BB962C8B-B14F-4D97-AF65-F5344CB8AC3E}">
        <p14:creationId xmlns:p14="http://schemas.microsoft.com/office/powerpoint/2010/main" val="32716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AF862-89AE-3471-BE1B-960A802B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34911E-52F1-E3C7-F4AB-B23060D791DC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3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C8EBF-B590-5A96-7F52-440E446A8A0A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5C3853-6A8B-BC0D-3515-2AA022EDBC79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2D03C95-1D92-D871-9F28-10393BE97DC9}"/>
              </a:ext>
            </a:extLst>
          </p:cNvPr>
          <p:cNvSpPr txBox="1"/>
          <p:nvPr/>
        </p:nvSpPr>
        <p:spPr>
          <a:xfrm>
            <a:off x="0" y="0"/>
            <a:ext cx="11303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Background</a:t>
            </a:r>
            <a:endParaRPr sz="1400" i="0" dirty="0">
              <a:solidFill>
                <a:srgbClr val="60A3AC"/>
              </a:solidFill>
            </a:endParaRP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53BCC17D-586A-2AB6-339E-FE1EE59D5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98" y="1137752"/>
            <a:ext cx="8058534" cy="248196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C6BCD1-65B8-3B11-0D57-170B5907D453}"/>
              </a:ext>
            </a:extLst>
          </p:cNvPr>
          <p:cNvSpPr txBox="1"/>
          <p:nvPr/>
        </p:nvSpPr>
        <p:spPr>
          <a:xfrm>
            <a:off x="815855" y="3847543"/>
            <a:ext cx="738049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i="1" dirty="0"/>
              <a:t>“mental state where people have nothing to report or are unable to report anything about their immediate experience”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41F1E5-72B7-A13B-6038-D61A1885A216}"/>
              </a:ext>
            </a:extLst>
          </p:cNvPr>
          <p:cNvSpPr txBox="1"/>
          <p:nvPr/>
        </p:nvSpPr>
        <p:spPr>
          <a:xfrm>
            <a:off x="3538690" y="4618623"/>
            <a:ext cx="1934823" cy="203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800" dirty="0" err="1">
                <a:solidFill>
                  <a:srgbClr val="6FA2AE"/>
                </a:solidFill>
                <a:latin typeface="Arial" panose="020B0604020202020204" pitchFamily="34" charset="0"/>
                <a:ea typeface="+mn-ea"/>
                <a:cs typeface="+mn-cs"/>
              </a:rPr>
              <a:t>Boulakis</a:t>
            </a:r>
            <a:r>
              <a:rPr lang="en-US" sz="800" dirty="0">
                <a:solidFill>
                  <a:srgbClr val="6FA2AE"/>
                </a:solidFill>
                <a:latin typeface="Arial" panose="020B0604020202020204" pitchFamily="34" charset="0"/>
                <a:ea typeface="+mn-ea"/>
                <a:cs typeface="+mn-cs"/>
              </a:rPr>
              <a:t> &amp; </a:t>
            </a:r>
            <a:r>
              <a:rPr lang="en-US" sz="800" dirty="0" err="1">
                <a:solidFill>
                  <a:srgbClr val="6FA2AE"/>
                </a:solidFill>
                <a:latin typeface="Arial" panose="020B0604020202020204" pitchFamily="34" charset="0"/>
                <a:ea typeface="+mn-ea"/>
                <a:cs typeface="+mn-cs"/>
              </a:rPr>
              <a:t>Demertzi</a:t>
            </a:r>
            <a:r>
              <a:rPr lang="en-US" sz="800" dirty="0">
                <a:solidFill>
                  <a:srgbClr val="6FA2AE"/>
                </a:solidFill>
                <a:latin typeface="Arial" panose="020B0604020202020204" pitchFamily="34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90CC86C0-CDC6-9345-8EED-6F122C3EBE55}"/>
              </a:ext>
            </a:extLst>
          </p:cNvPr>
          <p:cNvSpPr txBox="1"/>
          <p:nvPr/>
        </p:nvSpPr>
        <p:spPr>
          <a:xfrm>
            <a:off x="3255951" y="417155"/>
            <a:ext cx="227141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Mind Blanking</a:t>
            </a:r>
            <a:endParaRPr sz="1600" i="0" dirty="0"/>
          </a:p>
        </p:txBody>
      </p:sp>
    </p:spTree>
    <p:extLst>
      <p:ext uri="{BB962C8B-B14F-4D97-AF65-F5344CB8AC3E}">
        <p14:creationId xmlns:p14="http://schemas.microsoft.com/office/powerpoint/2010/main" val="6200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87BC-0059-DA63-5207-55477E0F5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C47405-FB5B-DC84-641E-797C6FF45F59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4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01064-17EE-32F8-157C-FE864E3294A3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9B56D-D868-967A-D36F-207B9796A8FE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EE0EA7C-033A-C269-C059-A11E3CF30423}"/>
              </a:ext>
            </a:extLst>
          </p:cNvPr>
          <p:cNvSpPr txBox="1"/>
          <p:nvPr/>
        </p:nvSpPr>
        <p:spPr>
          <a:xfrm>
            <a:off x="0" y="0"/>
            <a:ext cx="11303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Background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91DC6FC3-C09F-F6AA-CF5E-A40A7E97DD0F}"/>
              </a:ext>
            </a:extLst>
          </p:cNvPr>
          <p:cNvSpPr txBox="1"/>
          <p:nvPr/>
        </p:nvSpPr>
        <p:spPr>
          <a:xfrm>
            <a:off x="2420603" y="581098"/>
            <a:ext cx="430279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How do we study spontaneous Mind Blanking?</a:t>
            </a:r>
            <a:endParaRPr sz="1600" i="0" dirty="0"/>
          </a:p>
        </p:txBody>
      </p:sp>
      <p:pic>
        <p:nvPicPr>
          <p:cNvPr id="23" name="Image 2" descr="Une image contenant texte, diagramme, capture d’écran, Police&#10;&#10;Description générée automatiquement">
            <a:extLst>
              <a:ext uri="{FF2B5EF4-FFF2-40B4-BE49-F238E27FC236}">
                <a16:creationId xmlns:a16="http://schemas.microsoft.com/office/drawing/2014/main" id="{2DB7AF50-F918-9995-6B4A-95E5B39F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" t="-368" b="420"/>
          <a:stretch/>
        </p:blipFill>
        <p:spPr>
          <a:xfrm>
            <a:off x="2159654" y="1394946"/>
            <a:ext cx="4824692" cy="3003819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5850903-07E5-0D07-A23E-0D999A8F5F53}"/>
              </a:ext>
            </a:extLst>
          </p:cNvPr>
          <p:cNvSpPr txBox="1"/>
          <p:nvPr/>
        </p:nvSpPr>
        <p:spPr>
          <a:xfrm>
            <a:off x="3339269" y="919652"/>
            <a:ext cx="227141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Experience Sampling</a:t>
            </a:r>
            <a:endParaRPr sz="1600" i="0" dirty="0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684D7854-7E5D-EC0C-C1E7-ABBBC0AEDE95}"/>
              </a:ext>
            </a:extLst>
          </p:cNvPr>
          <p:cNvSpPr txBox="1"/>
          <p:nvPr/>
        </p:nvSpPr>
        <p:spPr>
          <a:xfrm>
            <a:off x="3339269" y="4599925"/>
            <a:ext cx="2465462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  <a:defRPr sz="700">
                <a:solidFill>
                  <a:srgbClr val="6FA2AE"/>
                </a:solidFill>
              </a:defRPr>
            </a:pPr>
            <a:r>
              <a:rPr lang="en-US" sz="900" dirty="0"/>
              <a:t>Adapted from </a:t>
            </a:r>
            <a:r>
              <a:rPr lang="en-US" sz="900" dirty="0" err="1"/>
              <a:t>Mortaheb</a:t>
            </a:r>
            <a:r>
              <a:rPr lang="en-US" sz="900" dirty="0"/>
              <a:t> et al., </a:t>
            </a:r>
            <a:r>
              <a:rPr lang="en-US" sz="900" i="1" dirty="0"/>
              <a:t>PNAS</a:t>
            </a:r>
            <a:r>
              <a:rPr lang="en-US" sz="900" dirty="0"/>
              <a:t> 2022</a:t>
            </a:r>
            <a:endParaRPr sz="900" dirty="0"/>
          </a:p>
        </p:txBody>
      </p:sp>
    </p:spTree>
    <p:extLst>
      <p:ext uri="{BB962C8B-B14F-4D97-AF65-F5344CB8AC3E}">
        <p14:creationId xmlns:p14="http://schemas.microsoft.com/office/powerpoint/2010/main" val="21354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C14D-1677-DFE0-CB35-8CBDA08AF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3B3A2EC9-EB0F-F820-83D1-ED8126A47E53}"/>
              </a:ext>
            </a:extLst>
          </p:cNvPr>
          <p:cNvSpPr txBox="1"/>
          <p:nvPr/>
        </p:nvSpPr>
        <p:spPr>
          <a:xfrm>
            <a:off x="3516027" y="1003292"/>
            <a:ext cx="227141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/>
              <a:t>Neural correlates</a:t>
            </a:r>
          </a:p>
          <a:p>
            <a:r>
              <a:rPr lang="en-US" b="0" i="0" dirty="0"/>
              <a:t>Deactivations across DMN</a:t>
            </a:r>
            <a:endParaRPr b="0" i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1B4990-5BDB-DA91-80F4-D9838DFDF264}"/>
              </a:ext>
            </a:extLst>
          </p:cNvPr>
          <p:cNvGrpSpPr/>
          <p:nvPr/>
        </p:nvGrpSpPr>
        <p:grpSpPr>
          <a:xfrm>
            <a:off x="3636158" y="1707997"/>
            <a:ext cx="2031151" cy="1118666"/>
            <a:chOff x="4581036" y="2398585"/>
            <a:chExt cx="2769711" cy="1525432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4E0694A9-D910-3133-7C0C-5C9C0E42D5F7}"/>
                </a:ext>
              </a:extLst>
            </p:cNvPr>
            <p:cNvSpPr/>
            <p:nvPr/>
          </p:nvSpPr>
          <p:spPr>
            <a:xfrm>
              <a:off x="4581036" y="2398585"/>
              <a:ext cx="2769711" cy="152543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" name="Picture 12" descr="Picture 12">
              <a:extLst>
                <a:ext uri="{FF2B5EF4-FFF2-40B4-BE49-F238E27FC236}">
                  <a16:creationId xmlns:a16="http://schemas.microsoft.com/office/drawing/2014/main" id="{C19D075A-343C-13FD-9882-2B7981B2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5678" b="52884"/>
            <a:stretch>
              <a:fillRect/>
            </a:stretch>
          </p:blipFill>
          <p:spPr>
            <a:xfrm>
              <a:off x="4586242" y="2399020"/>
              <a:ext cx="1685343" cy="1524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icture 13" descr="Picture 13">
              <a:extLst>
                <a:ext uri="{FF2B5EF4-FFF2-40B4-BE49-F238E27FC236}">
                  <a16:creationId xmlns:a16="http://schemas.microsoft.com/office/drawing/2014/main" id="{1AC394FC-DB42-F008-B3B0-8CA16EB84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3060" r="75678"/>
            <a:stretch>
              <a:fillRect/>
            </a:stretch>
          </p:blipFill>
          <p:spPr>
            <a:xfrm>
              <a:off x="5547453" y="3679509"/>
              <a:ext cx="670540" cy="218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163F2E53-0154-5019-7B65-F7F20982C333}"/>
                </a:ext>
              </a:extLst>
            </p:cNvPr>
            <p:cNvSpPr/>
            <p:nvPr/>
          </p:nvSpPr>
          <p:spPr>
            <a:xfrm>
              <a:off x="4621239" y="2439678"/>
              <a:ext cx="255158" cy="310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Rectangle 40">
              <a:extLst>
                <a:ext uri="{FF2B5EF4-FFF2-40B4-BE49-F238E27FC236}">
                  <a16:creationId xmlns:a16="http://schemas.microsoft.com/office/drawing/2014/main" id="{854DE538-ECE5-7635-06FB-921422705081}"/>
                </a:ext>
              </a:extLst>
            </p:cNvPr>
            <p:cNvSpPr/>
            <p:nvPr/>
          </p:nvSpPr>
          <p:spPr>
            <a:xfrm>
              <a:off x="6109959" y="2498492"/>
              <a:ext cx="325049" cy="2697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C1B1B648-3D1D-C006-3486-FB61F31DD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717" t="43339" r="80099" b="13918"/>
            <a:stretch>
              <a:fillRect/>
            </a:stretch>
          </p:blipFill>
          <p:spPr>
            <a:xfrm>
              <a:off x="6217994" y="2469333"/>
              <a:ext cx="1120782" cy="1384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DB67A1-4B77-2373-49EB-B3332C3454A3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4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C058E-A75D-A9A2-2681-C342921C45EC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43F5E-AC3B-3306-91B9-883D8C6B9B7C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31E9FDC-AE03-75B9-DA60-4138060C6F59}"/>
              </a:ext>
            </a:extLst>
          </p:cNvPr>
          <p:cNvSpPr txBox="1"/>
          <p:nvPr/>
        </p:nvSpPr>
        <p:spPr>
          <a:xfrm>
            <a:off x="0" y="0"/>
            <a:ext cx="11303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Background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4EFF466C-D557-324C-E8D2-6A21D5E678C3}"/>
              </a:ext>
            </a:extLst>
          </p:cNvPr>
          <p:cNvSpPr txBox="1"/>
          <p:nvPr/>
        </p:nvSpPr>
        <p:spPr>
          <a:xfrm>
            <a:off x="2829526" y="529347"/>
            <a:ext cx="339227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Spontaneous Mind Blanking</a:t>
            </a:r>
            <a:endParaRPr sz="1600" i="0" dirty="0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0B8FD7CA-2DF6-CF44-28ED-AF33D57C35B0}"/>
              </a:ext>
            </a:extLst>
          </p:cNvPr>
          <p:cNvSpPr txBox="1"/>
          <p:nvPr/>
        </p:nvSpPr>
        <p:spPr>
          <a:xfrm>
            <a:off x="591297" y="1034070"/>
            <a:ext cx="227141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/>
              <a:t>Behavior</a:t>
            </a:r>
          </a:p>
          <a:p>
            <a:r>
              <a:rPr lang="en-US" b="0" i="0" dirty="0"/>
              <a:t>Occurs infrequently</a:t>
            </a:r>
            <a:endParaRPr b="0" i="0" dirty="0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9D711345-85F8-3E63-62A7-B11D957702BD}"/>
              </a:ext>
            </a:extLst>
          </p:cNvPr>
          <p:cNvSpPr txBox="1"/>
          <p:nvPr/>
        </p:nvSpPr>
        <p:spPr>
          <a:xfrm>
            <a:off x="559125" y="4445512"/>
            <a:ext cx="227141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28600" indent="-228600">
              <a:lnSpc>
                <a:spcPct val="100000"/>
              </a:lnSpc>
              <a:buAutoNum type="arabicPeriod"/>
              <a:defRPr sz="700">
                <a:solidFill>
                  <a:srgbClr val="6FA2AE"/>
                </a:solidFill>
              </a:defRPr>
            </a:pPr>
            <a:r>
              <a:rPr lang="en-US" sz="900" dirty="0" err="1"/>
              <a:t>Mortaheb</a:t>
            </a:r>
            <a:r>
              <a:rPr lang="en-US" sz="900" dirty="0"/>
              <a:t> et al., 2022</a:t>
            </a:r>
          </a:p>
          <a:p>
            <a:pPr marL="228600" indent="-228600">
              <a:lnSpc>
                <a:spcPct val="100000"/>
              </a:lnSpc>
              <a:buFontTx/>
              <a:buAutoNum type="arabicPeriod"/>
              <a:defRPr sz="700">
                <a:solidFill>
                  <a:srgbClr val="6FA2AE"/>
                </a:solidFill>
              </a:defRPr>
            </a:pPr>
            <a:r>
              <a:rPr lang="en-US" sz="900" dirty="0" err="1"/>
              <a:t>Boulakis</a:t>
            </a:r>
            <a:r>
              <a:rPr lang="en-US" sz="900" dirty="0"/>
              <a:t> et al., 2023</a:t>
            </a:r>
          </a:p>
          <a:p>
            <a:pPr marL="228600" indent="-228600">
              <a:lnSpc>
                <a:spcPct val="100000"/>
              </a:lnSpc>
              <a:buFontTx/>
              <a:buAutoNum type="arabicPeriod"/>
              <a:defRPr sz="700">
                <a:solidFill>
                  <a:srgbClr val="6FA2AE"/>
                </a:solidFill>
              </a:defRPr>
            </a:pPr>
            <a:r>
              <a:rPr lang="en-US" sz="900" dirty="0" err="1">
                <a:solidFill>
                  <a:srgbClr val="6FA2AE"/>
                </a:solidFill>
              </a:rPr>
              <a:t>Andrillon</a:t>
            </a:r>
            <a:r>
              <a:rPr lang="en-US" sz="900" dirty="0">
                <a:solidFill>
                  <a:srgbClr val="6FA2AE"/>
                </a:solidFill>
              </a:rPr>
              <a:t> et al, 2021</a:t>
            </a:r>
            <a:endParaRPr lang="en-US" sz="900" dirty="0"/>
          </a:p>
          <a:p>
            <a:pPr marL="228600" indent="-228600">
              <a:lnSpc>
                <a:spcPct val="100000"/>
              </a:lnSpc>
              <a:buFontTx/>
              <a:buAutoNum type="arabicPeriod"/>
              <a:defRPr sz="700">
                <a:solidFill>
                  <a:srgbClr val="6FA2AE"/>
                </a:solidFill>
              </a:defRPr>
            </a:pPr>
            <a:r>
              <a:rPr lang="en-US" sz="900" dirty="0" err="1"/>
              <a:t>Boulakis</a:t>
            </a:r>
            <a:r>
              <a:rPr lang="en-US" sz="900" dirty="0"/>
              <a:t> et al.,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2A49C-445A-D7BD-2F52-3889B82A6349}"/>
              </a:ext>
            </a:extLst>
          </p:cNvPr>
          <p:cNvSpPr txBox="1"/>
          <p:nvPr/>
        </p:nvSpPr>
        <p:spPr>
          <a:xfrm>
            <a:off x="1269402" y="129091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9B5BD-C295-94CC-8F2D-0BA29A9AB354}"/>
              </a:ext>
            </a:extLst>
          </p:cNvPr>
          <p:cNvSpPr txBox="1"/>
          <p:nvPr/>
        </p:nvSpPr>
        <p:spPr>
          <a:xfrm>
            <a:off x="914400" y="1376979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A59013B-1F8D-8740-B3D5-43AE8E9912EE}"/>
              </a:ext>
            </a:extLst>
          </p:cNvPr>
          <p:cNvGrpSpPr/>
          <p:nvPr/>
        </p:nvGrpSpPr>
        <p:grpSpPr>
          <a:xfrm>
            <a:off x="402568" y="1537795"/>
            <a:ext cx="2426958" cy="1872800"/>
            <a:chOff x="0" y="0"/>
            <a:chExt cx="3059618" cy="2361002"/>
          </a:xfrm>
        </p:grpSpPr>
        <p:pic>
          <p:nvPicPr>
            <p:cNvPr id="21" name="Picture 1" descr="Picture 1">
              <a:extLst>
                <a:ext uri="{FF2B5EF4-FFF2-40B4-BE49-F238E27FC236}">
                  <a16:creationId xmlns:a16="http://schemas.microsoft.com/office/drawing/2014/main" id="{D89E78E5-9377-2348-7288-AE66B04C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2924"/>
            <a:stretch>
              <a:fillRect/>
            </a:stretch>
          </p:blipFill>
          <p:spPr>
            <a:xfrm>
              <a:off x="0" y="0"/>
              <a:ext cx="3059619" cy="2361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A01372AB-A01A-5952-2DA0-23BFE7CAF0DD}"/>
                </a:ext>
              </a:extLst>
            </p:cNvPr>
            <p:cNvSpPr/>
            <p:nvPr/>
          </p:nvSpPr>
          <p:spPr>
            <a:xfrm>
              <a:off x="33263" y="95765"/>
              <a:ext cx="297013" cy="128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AC9AC9D4-4F52-AC8E-CFEA-43EB9C74365C}"/>
              </a:ext>
            </a:extLst>
          </p:cNvPr>
          <p:cNvSpPr txBox="1"/>
          <p:nvPr/>
        </p:nvSpPr>
        <p:spPr>
          <a:xfrm>
            <a:off x="3547085" y="2969604"/>
            <a:ext cx="227141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b="0" i="0" dirty="0"/>
              <a:t>Hyperconnected state</a:t>
            </a:r>
            <a:endParaRPr b="0" i="0" dirty="0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63F964C0-49A8-4EEA-415C-E42FC9980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8" t="4011" r="38787" b="60533"/>
          <a:stretch/>
        </p:blipFill>
        <p:spPr bwMode="auto">
          <a:xfrm>
            <a:off x="4051329" y="3263129"/>
            <a:ext cx="1296099" cy="14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10">
            <a:extLst>
              <a:ext uri="{FF2B5EF4-FFF2-40B4-BE49-F238E27FC236}">
                <a16:creationId xmlns:a16="http://schemas.microsoft.com/office/drawing/2014/main" id="{15D41B14-AA49-2319-12B3-1DD64A1325C5}"/>
              </a:ext>
            </a:extLst>
          </p:cNvPr>
          <p:cNvSpPr txBox="1"/>
          <p:nvPr/>
        </p:nvSpPr>
        <p:spPr>
          <a:xfrm>
            <a:off x="6579845" y="995475"/>
            <a:ext cx="227141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/>
              <a:t>Physiology</a:t>
            </a:r>
          </a:p>
          <a:p>
            <a:r>
              <a:rPr lang="en-US" b="0" i="0" dirty="0"/>
              <a:t>Reduced arousal</a:t>
            </a:r>
            <a:endParaRPr b="0" i="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A91F6F0-DD29-DB55-A9A9-72CF25E69DC7}"/>
              </a:ext>
            </a:extLst>
          </p:cNvPr>
          <p:cNvGrpSpPr/>
          <p:nvPr/>
        </p:nvGrpSpPr>
        <p:grpSpPr>
          <a:xfrm>
            <a:off x="7097583" y="1656843"/>
            <a:ext cx="1235937" cy="1118005"/>
            <a:chOff x="8495414" y="1976733"/>
            <a:chExt cx="1271069" cy="1524265"/>
          </a:xfrm>
        </p:grpSpPr>
        <p:pic>
          <p:nvPicPr>
            <p:cNvPr id="42" name="Picture 6" descr="Fig. 3">
              <a:extLst>
                <a:ext uri="{FF2B5EF4-FFF2-40B4-BE49-F238E27FC236}">
                  <a16:creationId xmlns:a16="http://schemas.microsoft.com/office/drawing/2014/main" id="{4C0C9A5E-8784-B5F2-BA7C-F191BF44E3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112" r="61012" b="55956"/>
            <a:stretch/>
          </p:blipFill>
          <p:spPr bwMode="auto">
            <a:xfrm>
              <a:off x="8598168" y="1976733"/>
              <a:ext cx="1168315" cy="152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222FCD-4CBE-DC76-0D97-49BC54BB7B9A}"/>
                </a:ext>
              </a:extLst>
            </p:cNvPr>
            <p:cNvSpPr/>
            <p:nvPr/>
          </p:nvSpPr>
          <p:spPr>
            <a:xfrm>
              <a:off x="8495414" y="2009243"/>
              <a:ext cx="205508" cy="201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44" name="Group 80">
            <a:extLst>
              <a:ext uri="{FF2B5EF4-FFF2-40B4-BE49-F238E27FC236}">
                <a16:creationId xmlns:a16="http://schemas.microsoft.com/office/drawing/2014/main" id="{CDA9F18B-7FC6-3CB1-7BAD-280AAE5BC70F}"/>
              </a:ext>
            </a:extLst>
          </p:cNvPr>
          <p:cNvGrpSpPr/>
          <p:nvPr/>
        </p:nvGrpSpPr>
        <p:grpSpPr>
          <a:xfrm>
            <a:off x="6666477" y="2919089"/>
            <a:ext cx="2036489" cy="2224411"/>
            <a:chOff x="0" y="0"/>
            <a:chExt cx="2036487" cy="2224409"/>
          </a:xfrm>
        </p:grpSpPr>
        <p:pic>
          <p:nvPicPr>
            <p:cNvPr id="45" name="Content Placeholder 6" descr="Content Placeholder 6">
              <a:extLst>
                <a:ext uri="{FF2B5EF4-FFF2-40B4-BE49-F238E27FC236}">
                  <a16:creationId xmlns:a16="http://schemas.microsoft.com/office/drawing/2014/main" id="{B678B4DB-5904-423F-50AB-2B91217AA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72682"/>
            <a:stretch>
              <a:fillRect/>
            </a:stretch>
          </p:blipFill>
          <p:spPr>
            <a:xfrm>
              <a:off x="-1" y="0"/>
              <a:ext cx="1918397" cy="2224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" name="Rectangle 79">
              <a:extLst>
                <a:ext uri="{FF2B5EF4-FFF2-40B4-BE49-F238E27FC236}">
                  <a16:creationId xmlns:a16="http://schemas.microsoft.com/office/drawing/2014/main" id="{2E078D0D-E8F9-A30A-F7F6-5A0C1FE62049}"/>
                </a:ext>
              </a:extLst>
            </p:cNvPr>
            <p:cNvSpPr/>
            <p:nvPr/>
          </p:nvSpPr>
          <p:spPr>
            <a:xfrm>
              <a:off x="1981880" y="114750"/>
              <a:ext cx="54608" cy="27031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7" name="TextBox 10">
            <a:extLst>
              <a:ext uri="{FF2B5EF4-FFF2-40B4-BE49-F238E27FC236}">
                <a16:creationId xmlns:a16="http://schemas.microsoft.com/office/drawing/2014/main" id="{1A366BC0-E0EC-C293-39AA-FF33E3F106BD}"/>
              </a:ext>
            </a:extLst>
          </p:cNvPr>
          <p:cNvSpPr txBox="1"/>
          <p:nvPr/>
        </p:nvSpPr>
        <p:spPr>
          <a:xfrm>
            <a:off x="810481" y="1736447"/>
            <a:ext cx="17425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  <a:defRPr sz="700">
                <a:solidFill>
                  <a:srgbClr val="6FA2AE"/>
                </a:solidFill>
              </a:defRPr>
            </a:pPr>
            <a:r>
              <a:rPr lang="en-US" sz="900" dirty="0"/>
              <a:t>1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EF7C71A-1708-87FA-0E88-7EAAD6D20AD2}"/>
              </a:ext>
            </a:extLst>
          </p:cNvPr>
          <p:cNvSpPr txBox="1"/>
          <p:nvPr/>
        </p:nvSpPr>
        <p:spPr>
          <a:xfrm>
            <a:off x="3972431" y="3263129"/>
            <a:ext cx="23559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  <a:defRPr sz="700">
                <a:solidFill>
                  <a:srgbClr val="6FA2AE"/>
                </a:solidFill>
              </a:defRPr>
            </a:pPr>
            <a:r>
              <a:rPr lang="en-US" sz="900" dirty="0"/>
              <a:t>1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47C076FD-6AC3-1D3E-7292-18881FAF7095}"/>
              </a:ext>
            </a:extLst>
          </p:cNvPr>
          <p:cNvSpPr txBox="1"/>
          <p:nvPr/>
        </p:nvSpPr>
        <p:spPr>
          <a:xfrm>
            <a:off x="3682703" y="1726827"/>
            <a:ext cx="23559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  <a:defRPr sz="700">
                <a:solidFill>
                  <a:srgbClr val="6FA2AE"/>
                </a:solidFill>
              </a:defRPr>
            </a:pPr>
            <a:r>
              <a:rPr lang="en-US" sz="900" dirty="0"/>
              <a:t>2</a:t>
            </a: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87863127-5CA2-7C32-552A-F165BEB74B2D}"/>
              </a:ext>
            </a:extLst>
          </p:cNvPr>
          <p:cNvSpPr txBox="1"/>
          <p:nvPr/>
        </p:nvSpPr>
        <p:spPr>
          <a:xfrm>
            <a:off x="7137547" y="3036805"/>
            <a:ext cx="23559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  <a:defRPr sz="700">
                <a:solidFill>
                  <a:srgbClr val="6FA2AE"/>
                </a:solidFill>
              </a:defRPr>
            </a:pPr>
            <a:r>
              <a:rPr lang="en-US" sz="900" dirty="0"/>
              <a:t>4</a:t>
            </a: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5E02989-6257-F085-28E1-EE34D6E4BE79}"/>
              </a:ext>
            </a:extLst>
          </p:cNvPr>
          <p:cNvSpPr txBox="1"/>
          <p:nvPr/>
        </p:nvSpPr>
        <p:spPr>
          <a:xfrm>
            <a:off x="7137548" y="1573135"/>
            <a:ext cx="162021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  <a:defRPr sz="700">
                <a:solidFill>
                  <a:srgbClr val="6FA2AE"/>
                </a:solidFill>
              </a:defRPr>
            </a:pPr>
            <a:r>
              <a:rPr lang="en-US" sz="900" dirty="0"/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AC1C9B-C1F2-C581-CB68-E69ED3DCE60D}"/>
              </a:ext>
            </a:extLst>
          </p:cNvPr>
          <p:cNvSpPr/>
          <p:nvPr/>
        </p:nvSpPr>
        <p:spPr>
          <a:xfrm>
            <a:off x="6924431" y="2969604"/>
            <a:ext cx="109415" cy="17218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8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7" grpId="0" animBg="1"/>
      <p:bldP spid="26" grpId="0" animBg="1"/>
      <p:bldP spid="40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60121-0074-4EC1-F6D2-FA2250CF6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449821-EC41-795F-4FFD-81C511D11586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9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D4D71-1FC5-97A4-C482-DD3C02983BDA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5862B-A4AF-CC9E-6B8E-DBF842520CD0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0F89AF0-7CF1-E706-867B-253A917B1C46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905D9243-DE1F-8A85-C634-53A0C929813C}"/>
              </a:ext>
            </a:extLst>
          </p:cNvPr>
          <p:cNvSpPr txBox="1"/>
          <p:nvPr/>
        </p:nvSpPr>
        <p:spPr>
          <a:xfrm>
            <a:off x="3255950" y="417155"/>
            <a:ext cx="269075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</a:t>
            </a:r>
            <a:endParaRPr sz="1600" i="0" dirty="0"/>
          </a:p>
        </p:txBody>
      </p:sp>
      <p:pic>
        <p:nvPicPr>
          <p:cNvPr id="2" name="Picture 1" descr="A brain and a speech bubble&#10;&#10;Description automatically generated with medium confidence">
            <a:extLst>
              <a:ext uri="{FF2B5EF4-FFF2-40B4-BE49-F238E27FC236}">
                <a16:creationId xmlns:a16="http://schemas.microsoft.com/office/drawing/2014/main" id="{9FD67871-4C69-0E9E-BB32-8D4924F63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54" y="1238593"/>
            <a:ext cx="5774893" cy="31621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7CF56A-47DC-E801-1D2E-B687C718903E}"/>
              </a:ext>
            </a:extLst>
          </p:cNvPr>
          <p:cNvGrpSpPr/>
          <p:nvPr/>
        </p:nvGrpSpPr>
        <p:grpSpPr>
          <a:xfrm>
            <a:off x="5744308" y="2753189"/>
            <a:ext cx="3173046" cy="1756287"/>
            <a:chOff x="5744308" y="2753189"/>
            <a:chExt cx="3173046" cy="17562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1EFB7AA-2075-4FA7-B570-756550D51211}"/>
                </a:ext>
              </a:extLst>
            </p:cNvPr>
            <p:cNvSpPr/>
            <p:nvPr/>
          </p:nvSpPr>
          <p:spPr>
            <a:xfrm>
              <a:off x="5744308" y="2753189"/>
              <a:ext cx="3173046" cy="1756287"/>
            </a:xfrm>
            <a:prstGeom prst="roundRect">
              <a:avLst/>
            </a:prstGeom>
            <a:noFill/>
            <a:ln w="38100" cap="flat">
              <a:solidFill>
                <a:srgbClr val="60A3AC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3076" name="Picture 4" descr="36,647 Cartoon Head Brain Royalty-Free Photos and Stock Images |  Shutterstock">
              <a:extLst>
                <a:ext uri="{FF2B5EF4-FFF2-40B4-BE49-F238E27FC236}">
                  <a16:creationId xmlns:a16="http://schemas.microsoft.com/office/drawing/2014/main" id="{6B41C036-81BD-3481-5A21-EEB331436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700" y="3175993"/>
              <a:ext cx="905847" cy="1049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Robot cyborg arm, robotic prosthesis human hand 25448689 Vector Art at  Vecteezy">
              <a:extLst>
                <a:ext uri="{FF2B5EF4-FFF2-40B4-BE49-F238E27FC236}">
                  <a16:creationId xmlns:a16="http://schemas.microsoft.com/office/drawing/2014/main" id="{4481FD66-BADA-B034-A5F5-54346ADDF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41982" y="3055456"/>
              <a:ext cx="977412" cy="97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Icono de flecha curva negra y sombra sobre fondo blanco Aislado | Vector  Premium">
              <a:extLst>
                <a:ext uri="{FF2B5EF4-FFF2-40B4-BE49-F238E27FC236}">
                  <a16:creationId xmlns:a16="http://schemas.microsoft.com/office/drawing/2014/main" id="{ED36BF69-15FF-BD0C-C4C3-561ACFD35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91768" y="3179524"/>
              <a:ext cx="1078125" cy="467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A24C3B-2BAD-305C-72D5-3219305632F8}"/>
                </a:ext>
              </a:extLst>
            </p:cNvPr>
            <p:cNvSpPr txBox="1"/>
            <p:nvPr/>
          </p:nvSpPr>
          <p:spPr>
            <a:xfrm rot="626893">
              <a:off x="7050496" y="3132986"/>
              <a:ext cx="876552" cy="235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rmAutofit fontScale="92500" lnSpcReduction="10000"/>
            </a:bodyPr>
            <a:lstStyle/>
            <a:p>
              <a:pPr marL="0" marR="0" indent="0" algn="l" defTabSz="4572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ptos" panose="020B0004020202020204" pitchFamily="34" charset="0"/>
                  <a:sym typeface="Calibri"/>
                </a:rPr>
                <a:t>Decoding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7572A-EFE6-37E8-D24B-2516CEF4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F6BAAD-7680-DD3D-7467-5BF435AFA90C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10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40BCE-086B-8068-F94C-6FAFC4EB9EEC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8163095-B395-33BE-6E06-7509EB910ABB}"/>
              </a:ext>
            </a:extLst>
          </p:cNvPr>
          <p:cNvSpPr/>
          <p:nvPr/>
        </p:nvSpPr>
        <p:spPr>
          <a:xfrm>
            <a:off x="546652" y="1085850"/>
            <a:ext cx="2110823" cy="3009901"/>
          </a:xfrm>
          <a:prstGeom prst="roundRect">
            <a:avLst/>
          </a:prstGeom>
          <a:solidFill>
            <a:srgbClr val="FFFF6E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1E933-4192-1773-EEB5-B6FA57542D0D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2305C82-0391-4546-12B6-42A5FE2B3541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09D1A27A-6C47-2B20-6744-E6918F0E9C1A}"/>
              </a:ext>
            </a:extLst>
          </p:cNvPr>
          <p:cNvSpPr txBox="1"/>
          <p:nvPr/>
        </p:nvSpPr>
        <p:spPr>
          <a:xfrm>
            <a:off x="3255950" y="417155"/>
            <a:ext cx="269075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</a:t>
            </a:r>
            <a:endParaRPr sz="1600" i="0" dirty="0"/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6D15F9A6-7DA5-5E44-1D58-7397645566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155" b="59594"/>
          <a:stretch>
            <a:fillRect/>
          </a:stretch>
        </p:blipFill>
        <p:spPr>
          <a:xfrm>
            <a:off x="675106" y="2037823"/>
            <a:ext cx="1823069" cy="1860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F3C37BA-BF31-3DEB-D197-5700A4A88C44}"/>
              </a:ext>
            </a:extLst>
          </p:cNvPr>
          <p:cNvGrpSpPr/>
          <p:nvPr/>
        </p:nvGrpSpPr>
        <p:grpSpPr>
          <a:xfrm>
            <a:off x="768858" y="1238706"/>
            <a:ext cx="1635566" cy="473467"/>
            <a:chOff x="266309" y="2426793"/>
            <a:chExt cx="1597833" cy="477952"/>
          </a:xfrm>
        </p:grpSpPr>
        <p:sp>
          <p:nvSpPr>
            <p:cNvPr id="28" name="Machine Learning Model">
              <a:extLst>
                <a:ext uri="{FF2B5EF4-FFF2-40B4-BE49-F238E27FC236}">
                  <a16:creationId xmlns:a16="http://schemas.microsoft.com/office/drawing/2014/main" id="{B30A4B7D-EC75-42D0-E542-69B346BAF159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Development</a:t>
              </a:r>
              <a:endParaRPr sz="1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D041B14-8FE8-9A8F-4E83-AF79F8923B85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650A8F5-736B-56DE-5C28-F283D810E9B8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D847AC-09A3-083A-F9D3-6C97F0100A51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 1</a:t>
                </a:r>
              </a:p>
            </p:txBody>
          </p:sp>
        </p:grpSp>
      </p:grp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210E80D6-DF86-168F-6C87-365CAC783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99" y="2015441"/>
            <a:ext cx="2360434" cy="1960744"/>
          </a:xfrm>
          <a:prstGeom prst="rect">
            <a:avLst/>
          </a:prstGeom>
        </p:spPr>
      </p:pic>
      <p:pic>
        <p:nvPicPr>
          <p:cNvPr id="33" name="Picture 3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8D6B341-8091-226B-A43A-1E3BCBFCD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70" y="1980291"/>
            <a:ext cx="2247313" cy="201353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8124A64-8CD4-B1AE-E4BA-9F4ACC6CD9F0}"/>
              </a:ext>
            </a:extLst>
          </p:cNvPr>
          <p:cNvGrpSpPr/>
          <p:nvPr/>
        </p:nvGrpSpPr>
        <p:grpSpPr>
          <a:xfrm>
            <a:off x="3611533" y="1221145"/>
            <a:ext cx="1635566" cy="473467"/>
            <a:chOff x="266309" y="2426793"/>
            <a:chExt cx="1597833" cy="477952"/>
          </a:xfrm>
        </p:grpSpPr>
        <p:sp>
          <p:nvSpPr>
            <p:cNvPr id="36" name="Machine Learning Model">
              <a:extLst>
                <a:ext uri="{FF2B5EF4-FFF2-40B4-BE49-F238E27FC236}">
                  <a16:creationId xmlns:a16="http://schemas.microsoft.com/office/drawing/2014/main" id="{433EA047-D526-0A6E-636B-52EEED61C210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Validation</a:t>
              </a:r>
              <a:endParaRPr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2288F47-0CF3-6AA4-2C1A-430AE7177B37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5487F2D-194D-C638-65A5-A3D9E249282A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EE7308-A9F9-6FC1-49B0-DB4CF2A71911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1A7A9A-E721-BF61-A1BF-8DE2BF4E6870}"/>
              </a:ext>
            </a:extLst>
          </p:cNvPr>
          <p:cNvGrpSpPr/>
          <p:nvPr/>
        </p:nvGrpSpPr>
        <p:grpSpPr>
          <a:xfrm>
            <a:off x="6612643" y="1221145"/>
            <a:ext cx="1635566" cy="473467"/>
            <a:chOff x="266309" y="2434843"/>
            <a:chExt cx="1597833" cy="477952"/>
          </a:xfrm>
        </p:grpSpPr>
        <p:sp>
          <p:nvSpPr>
            <p:cNvPr id="41" name="Machine Learning Model">
              <a:extLst>
                <a:ext uri="{FF2B5EF4-FFF2-40B4-BE49-F238E27FC236}">
                  <a16:creationId xmlns:a16="http://schemas.microsoft.com/office/drawing/2014/main" id="{7C6FE163-FD83-D3CE-896F-3A6D19707768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Clinical Applicability</a:t>
              </a:r>
              <a:endParaRPr sz="12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1C1C45-6987-E94C-DF23-A2146D798995}"/>
                </a:ext>
              </a:extLst>
            </p:cNvPr>
            <p:cNvGrpSpPr/>
            <p:nvPr/>
          </p:nvGrpSpPr>
          <p:grpSpPr>
            <a:xfrm>
              <a:off x="266309" y="2434843"/>
              <a:ext cx="442497" cy="477952"/>
              <a:chOff x="1047286" y="443422"/>
              <a:chExt cx="442497" cy="47795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E5F26F9-0E9C-A2A8-15C1-948C214F7C9B}"/>
                  </a:ext>
                </a:extLst>
              </p:cNvPr>
              <p:cNvSpPr/>
              <p:nvPr/>
            </p:nvSpPr>
            <p:spPr>
              <a:xfrm>
                <a:off x="1047286" y="477748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529EDBE-DBC2-F2D8-2466-D8EB2D2AB663}"/>
                  </a:ext>
                </a:extLst>
              </p:cNvPr>
              <p:cNvSpPr txBox="1"/>
              <p:nvPr/>
            </p:nvSpPr>
            <p:spPr>
              <a:xfrm>
                <a:off x="1105383" y="44342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93A5D-FC9B-6997-01DE-42E3CFC70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460345-2EB2-6A44-3ABF-D3C5D8A4CE4F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11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3B061-9073-AABE-FF89-33771B198B29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FAE2C38-0CAD-1572-D05D-0E90BD6436C5}"/>
              </a:ext>
            </a:extLst>
          </p:cNvPr>
          <p:cNvSpPr/>
          <p:nvPr/>
        </p:nvSpPr>
        <p:spPr>
          <a:xfrm>
            <a:off x="546652" y="1085850"/>
            <a:ext cx="2110823" cy="3009901"/>
          </a:xfrm>
          <a:prstGeom prst="roundRect">
            <a:avLst/>
          </a:prstGeom>
          <a:solidFill>
            <a:srgbClr val="FFFF6E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C4B25-A89A-69C4-755C-EAA48713565F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5107C3A-F854-0307-A490-E5129D378596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60BE6DF3-BCA7-4918-2952-9AAD69F43FD8}"/>
              </a:ext>
            </a:extLst>
          </p:cNvPr>
          <p:cNvSpPr txBox="1"/>
          <p:nvPr/>
        </p:nvSpPr>
        <p:spPr>
          <a:xfrm>
            <a:off x="3255950" y="417155"/>
            <a:ext cx="269075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Blanking:</a:t>
            </a:r>
          </a:p>
          <a:p>
            <a:r>
              <a:rPr lang="en-US" sz="1600" i="0" dirty="0"/>
              <a:t>Develop a Model</a:t>
            </a:r>
            <a:endParaRPr sz="1600" i="0" dirty="0"/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7430BB6E-A62A-6F0A-2565-C3C996CA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155" b="59594"/>
          <a:stretch>
            <a:fillRect/>
          </a:stretch>
        </p:blipFill>
        <p:spPr>
          <a:xfrm>
            <a:off x="675106" y="2037823"/>
            <a:ext cx="1823069" cy="1860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E72E1A7-A422-DE67-95EC-C9A1E53D7173}"/>
              </a:ext>
            </a:extLst>
          </p:cNvPr>
          <p:cNvGrpSpPr/>
          <p:nvPr/>
        </p:nvGrpSpPr>
        <p:grpSpPr>
          <a:xfrm>
            <a:off x="768858" y="1238706"/>
            <a:ext cx="1635566" cy="473467"/>
            <a:chOff x="266309" y="2426793"/>
            <a:chExt cx="1597833" cy="477952"/>
          </a:xfrm>
        </p:grpSpPr>
        <p:sp>
          <p:nvSpPr>
            <p:cNvPr id="28" name="Machine Learning Model">
              <a:extLst>
                <a:ext uri="{FF2B5EF4-FFF2-40B4-BE49-F238E27FC236}">
                  <a16:creationId xmlns:a16="http://schemas.microsoft.com/office/drawing/2014/main" id="{C2BB1803-1BBD-9AF4-DABD-195C65C67680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Development</a:t>
              </a:r>
              <a:endParaRPr sz="1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F3970C6-CC83-BA80-1048-97BA2E245106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63E83B8-1744-26C3-3D9C-9B433F8F2121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F964E6-6673-04AC-93A6-22F3770DAA5F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 1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8696FC-33B2-FAC4-86F3-48B421EE7655}"/>
              </a:ext>
            </a:extLst>
          </p:cNvPr>
          <p:cNvSpPr txBox="1"/>
          <p:nvPr/>
        </p:nvSpPr>
        <p:spPr>
          <a:xfrm>
            <a:off x="7381499" y="3031942"/>
            <a:ext cx="1215849" cy="669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rmAutofit/>
          </a:bodyPr>
          <a:lstStyle/>
          <a:p>
            <a:pPr marL="0" marR="0" indent="0" algn="ctr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Validate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 MB episodes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F1355-7EF0-E590-522D-40A3CDFA41A9}"/>
              </a:ext>
            </a:extLst>
          </p:cNvPr>
          <p:cNvSpPr txBox="1"/>
          <p:nvPr/>
        </p:nvSpPr>
        <p:spPr>
          <a:xfrm>
            <a:off x="7006877" y="915311"/>
            <a:ext cx="1935887" cy="112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rmAutofit/>
          </a:bodyPr>
          <a:lstStyle/>
          <a:p>
            <a:pPr marL="0" marR="0" indent="0" algn="ctr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ptos" panose="020B0004020202020204" pitchFamily="34" charset="0"/>
              </a:rPr>
              <a:t>MB Decoder</a:t>
            </a:r>
          </a:p>
          <a:p>
            <a:pPr marL="0" marR="0" indent="0" algn="ctr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(Machine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 Learning)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51DFFE73-490D-F167-C8D7-B957907B79CA}"/>
              </a:ext>
            </a:extLst>
          </p:cNvPr>
          <p:cNvGrpSpPr/>
          <p:nvPr/>
        </p:nvGrpSpPr>
        <p:grpSpPr>
          <a:xfrm>
            <a:off x="4787098" y="3096172"/>
            <a:ext cx="1765470" cy="740431"/>
            <a:chOff x="2806342" y="2169874"/>
            <a:chExt cx="1765470" cy="740431"/>
          </a:xfrm>
        </p:grpSpPr>
        <p:pic>
          <p:nvPicPr>
            <p:cNvPr id="2074" name="Picture 26" descr="Time Series Anomaly Detection. This is the first post of a series that… |  by Phillip Wenig | Medium">
              <a:extLst>
                <a:ext uri="{FF2B5EF4-FFF2-40B4-BE49-F238E27FC236}">
                  <a16:creationId xmlns:a16="http://schemas.microsoft.com/office/drawing/2014/main" id="{94514D23-C4C2-0E2C-D390-4D834BD0A3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6" t="48876" r="3961" b="1898"/>
            <a:stretch/>
          </p:blipFill>
          <p:spPr bwMode="auto">
            <a:xfrm>
              <a:off x="3519665" y="2302545"/>
              <a:ext cx="1052147" cy="13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CE4B6F7-987B-8FE5-5AFE-19FF36AC90E1}"/>
                </a:ext>
              </a:extLst>
            </p:cNvPr>
            <p:cNvGrpSpPr/>
            <p:nvPr/>
          </p:nvGrpSpPr>
          <p:grpSpPr>
            <a:xfrm>
              <a:off x="2806342" y="2169874"/>
              <a:ext cx="1719022" cy="740431"/>
              <a:chOff x="2718756" y="2254049"/>
              <a:chExt cx="1719022" cy="740431"/>
            </a:xfrm>
          </p:grpSpPr>
          <p:pic>
            <p:nvPicPr>
              <p:cNvPr id="2070" name="Picture 22" descr="What is EDA? And how does it work? - iMotions">
                <a:extLst>
                  <a:ext uri="{FF2B5EF4-FFF2-40B4-BE49-F238E27FC236}">
                    <a16:creationId xmlns:a16="http://schemas.microsoft.com/office/drawing/2014/main" id="{60FC7921-5358-C39B-C9A8-20D2BAAB1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90" t="56360" r="4732" b="33279"/>
              <a:stretch/>
            </p:blipFill>
            <p:spPr bwMode="auto">
              <a:xfrm>
                <a:off x="3437796" y="2690396"/>
                <a:ext cx="999982" cy="96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2" descr="What is EDA? And how does it work? - iMotions">
                <a:extLst>
                  <a:ext uri="{FF2B5EF4-FFF2-40B4-BE49-F238E27FC236}">
                    <a16:creationId xmlns:a16="http://schemas.microsoft.com/office/drawing/2014/main" id="{10C3A0BC-C5EE-9618-B09D-595BDBB83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2" t="15671" r="4889" b="41920"/>
              <a:stretch/>
            </p:blipFill>
            <p:spPr bwMode="auto">
              <a:xfrm>
                <a:off x="3437794" y="2550301"/>
                <a:ext cx="999983" cy="116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6" name="Picture 18" descr="Ecg - ícones de médico grátis">
                <a:extLst>
                  <a:ext uri="{FF2B5EF4-FFF2-40B4-BE49-F238E27FC236}">
                    <a16:creationId xmlns:a16="http://schemas.microsoft.com/office/drawing/2014/main" id="{1DE3BB17-0FBD-3C0E-51E8-74C842E26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8756" y="2254049"/>
                <a:ext cx="740431" cy="740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1EDC9B-7C25-C830-7BC2-7F2524ECFCCD}"/>
              </a:ext>
            </a:extLst>
          </p:cNvPr>
          <p:cNvSpPr txBox="1"/>
          <p:nvPr/>
        </p:nvSpPr>
        <p:spPr>
          <a:xfrm>
            <a:off x="4399472" y="2557732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9FE75E-5F5F-9F83-3380-8066594FA845}"/>
              </a:ext>
            </a:extLst>
          </p:cNvPr>
          <p:cNvSpPr txBox="1"/>
          <p:nvPr/>
        </p:nvSpPr>
        <p:spPr>
          <a:xfrm>
            <a:off x="4835525" y="2460625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4C3E2834-E0D9-76FF-F348-B90D497A7CAD}"/>
              </a:ext>
            </a:extLst>
          </p:cNvPr>
          <p:cNvSpPr txBox="1"/>
          <p:nvPr/>
        </p:nvSpPr>
        <p:spPr>
          <a:xfrm>
            <a:off x="5415769" y="2553741"/>
            <a:ext cx="1102710" cy="175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fr-FR"/>
            </a:defPPr>
            <a:lvl1pPr>
              <a:defRPr sz="800">
                <a:solidFill>
                  <a:srgbClr val="6FA2A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600" dirty="0"/>
              <a:t>Courtesy of Dr. </a:t>
            </a:r>
            <a:r>
              <a:rPr lang="en-US" sz="600" dirty="0" err="1"/>
              <a:t>Boulakis</a:t>
            </a:r>
            <a:endParaRPr sz="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FD78828-A561-3ED7-CA0F-1C0F3A789F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3" t="51812" r="19210" b="2936"/>
          <a:stretch/>
        </p:blipFill>
        <p:spPr>
          <a:xfrm>
            <a:off x="5292595" y="1273196"/>
            <a:ext cx="1225884" cy="1264258"/>
          </a:xfrm>
          <a:prstGeom prst="rect">
            <a:avLst/>
          </a:prstGeom>
        </p:spPr>
      </p:pic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C4CCD2D3-2AFD-C665-CF9A-F8700C34B666}"/>
              </a:ext>
            </a:extLst>
          </p:cNvPr>
          <p:cNvGrpSpPr/>
          <p:nvPr/>
        </p:nvGrpSpPr>
        <p:grpSpPr>
          <a:xfrm>
            <a:off x="2729872" y="1384717"/>
            <a:ext cx="2050091" cy="753071"/>
            <a:chOff x="2764512" y="3296702"/>
            <a:chExt cx="1849027" cy="679213"/>
          </a:xfrm>
        </p:grpSpPr>
        <p:pic>
          <p:nvPicPr>
            <p:cNvPr id="2064" name="Picture 16" descr="270+ Ct Scan Machine Stock Illustrations, Royalty-Free Vector Graphics &amp;  Clip Art - iStock | Ultrasound, Cat scan machine, Mri scan machine">
              <a:extLst>
                <a:ext uri="{FF2B5EF4-FFF2-40B4-BE49-F238E27FC236}">
                  <a16:creationId xmlns:a16="http://schemas.microsoft.com/office/drawing/2014/main" id="{5E85020B-D492-A419-CCC5-5B6F208FA9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0" t="14692" r="20821" b="26789"/>
            <a:stretch/>
          </p:blipFill>
          <p:spPr bwMode="auto">
            <a:xfrm flipH="1">
              <a:off x="2764512" y="3296702"/>
              <a:ext cx="648919" cy="67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852D938-A256-909C-3FA8-D8D64601A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" t="3773" r="3837" b="57099"/>
            <a:stretch/>
          </p:blipFill>
          <p:spPr>
            <a:xfrm>
              <a:off x="3796833" y="3536152"/>
              <a:ext cx="816706" cy="416106"/>
            </a:xfrm>
            <a:prstGeom prst="rect">
              <a:avLst/>
            </a:prstGeom>
          </p:spPr>
        </p:pic>
        <p:pic>
          <p:nvPicPr>
            <p:cNvPr id="2072" name="Picture 24" descr="T1 MRI | MRI T1 weighted sequences">
              <a:extLst>
                <a:ext uri="{FF2B5EF4-FFF2-40B4-BE49-F238E27FC236}">
                  <a16:creationId xmlns:a16="http://schemas.microsoft.com/office/drawing/2014/main" id="{BA20FF5F-B82C-90B2-AE06-1E29BF260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1" t="8110" r="15199" b="3541"/>
            <a:stretch/>
          </p:blipFill>
          <p:spPr bwMode="auto">
            <a:xfrm>
              <a:off x="3410226" y="3396468"/>
              <a:ext cx="341699" cy="40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4" descr="T1 MRI | MRI T1 weighted sequences">
              <a:extLst>
                <a:ext uri="{FF2B5EF4-FFF2-40B4-BE49-F238E27FC236}">
                  <a16:creationId xmlns:a16="http://schemas.microsoft.com/office/drawing/2014/main" id="{B996E7C0-8BA6-211C-F969-F256E05FC2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1" t="8110" r="15199" b="3541"/>
            <a:stretch/>
          </p:blipFill>
          <p:spPr bwMode="auto">
            <a:xfrm>
              <a:off x="3465759" y="3451988"/>
              <a:ext cx="341699" cy="40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4" descr="T1 MRI | MRI T1 weighted sequences">
              <a:extLst>
                <a:ext uri="{FF2B5EF4-FFF2-40B4-BE49-F238E27FC236}">
                  <a16:creationId xmlns:a16="http://schemas.microsoft.com/office/drawing/2014/main" id="{39D81EF2-65DF-96D9-5562-D70518EC3D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1" t="8110" r="15199" b="3541"/>
            <a:stretch/>
          </p:blipFill>
          <p:spPr bwMode="auto">
            <a:xfrm>
              <a:off x="3521292" y="3507508"/>
              <a:ext cx="341699" cy="40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4" descr="T1 MRI | MRI T1 weighted sequences">
              <a:extLst>
                <a:ext uri="{FF2B5EF4-FFF2-40B4-BE49-F238E27FC236}">
                  <a16:creationId xmlns:a16="http://schemas.microsoft.com/office/drawing/2014/main" id="{46F7EB73-3621-2BD2-AE2A-290023953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1" t="8110" r="15199" b="3541"/>
            <a:stretch/>
          </p:blipFill>
          <p:spPr bwMode="auto">
            <a:xfrm>
              <a:off x="3576826" y="3563027"/>
              <a:ext cx="341699" cy="40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" name="Right Arrow 58">
            <a:extLst>
              <a:ext uri="{FF2B5EF4-FFF2-40B4-BE49-F238E27FC236}">
                <a16:creationId xmlns:a16="http://schemas.microsoft.com/office/drawing/2014/main" id="{2FE7B7C2-B238-ACEA-9A61-0F5A2886D1B7}"/>
              </a:ext>
            </a:extLst>
          </p:cNvPr>
          <p:cNvSpPr/>
          <p:nvPr/>
        </p:nvSpPr>
        <p:spPr>
          <a:xfrm>
            <a:off x="4945929" y="1732704"/>
            <a:ext cx="217708" cy="222129"/>
          </a:xfrm>
          <a:prstGeom prst="rightArrow">
            <a:avLst/>
          </a:prstGeom>
          <a:solidFill>
            <a:srgbClr val="60A3AC"/>
          </a:solidFill>
          <a:ln w="25400" cap="flat">
            <a:solidFill>
              <a:srgbClr val="60A3AC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1E9BCCF-6F06-331A-53A8-19CE8E0A033F}"/>
              </a:ext>
            </a:extLst>
          </p:cNvPr>
          <p:cNvGrpSpPr/>
          <p:nvPr/>
        </p:nvGrpSpPr>
        <p:grpSpPr>
          <a:xfrm>
            <a:off x="2783818" y="2972650"/>
            <a:ext cx="1762373" cy="881765"/>
            <a:chOff x="2819338" y="1192114"/>
            <a:chExt cx="1762373" cy="881765"/>
          </a:xfrm>
        </p:grpSpPr>
        <p:pic>
          <p:nvPicPr>
            <p:cNvPr id="2052" name="Picture 4" descr="What is EEG? (Part 2): From EEG to ERP | The Balas Lab at NDSU">
              <a:extLst>
                <a:ext uri="{FF2B5EF4-FFF2-40B4-BE49-F238E27FC236}">
                  <a16:creationId xmlns:a16="http://schemas.microsoft.com/office/drawing/2014/main" id="{930AE27F-001A-BDB7-59F9-F29F16EFF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64" r="55671" b="1"/>
            <a:stretch/>
          </p:blipFill>
          <p:spPr bwMode="auto">
            <a:xfrm>
              <a:off x="3365862" y="1284752"/>
              <a:ext cx="1215849" cy="753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44C5405F-7E78-20AA-16DD-67114F861ED0}"/>
                </a:ext>
              </a:extLst>
            </p:cNvPr>
            <p:cNvSpPr/>
            <p:nvPr/>
          </p:nvSpPr>
          <p:spPr>
            <a:xfrm rot="3928165">
              <a:off x="3255950" y="1185335"/>
              <a:ext cx="358976" cy="372533"/>
            </a:xfrm>
            <a:prstGeom prst="triangl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5DAA66E1-87F7-384A-E655-E2E61F1FBEDE}"/>
                </a:ext>
              </a:extLst>
            </p:cNvPr>
            <p:cNvSpPr/>
            <p:nvPr/>
          </p:nvSpPr>
          <p:spPr>
            <a:xfrm rot="7577204">
              <a:off x="3251181" y="1708124"/>
              <a:ext cx="358976" cy="372533"/>
            </a:xfrm>
            <a:prstGeom prst="triangl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2050" name="Picture 2" descr="Eeg - Free technology icons">
              <a:extLst>
                <a:ext uri="{FF2B5EF4-FFF2-40B4-BE49-F238E27FC236}">
                  <a16:creationId xmlns:a16="http://schemas.microsoft.com/office/drawing/2014/main" id="{B598F60D-C8F6-E8DC-E587-0B60DF6DD0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02"/>
            <a:stretch/>
          </p:blipFill>
          <p:spPr bwMode="auto">
            <a:xfrm>
              <a:off x="2819338" y="1306096"/>
              <a:ext cx="539266" cy="73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1" name="Right Arrow 2050">
            <a:extLst>
              <a:ext uri="{FF2B5EF4-FFF2-40B4-BE49-F238E27FC236}">
                <a16:creationId xmlns:a16="http://schemas.microsoft.com/office/drawing/2014/main" id="{3B85283D-EF28-62B6-F54B-D7A995945FA6}"/>
              </a:ext>
            </a:extLst>
          </p:cNvPr>
          <p:cNvSpPr/>
          <p:nvPr/>
        </p:nvSpPr>
        <p:spPr>
          <a:xfrm>
            <a:off x="6964385" y="3206189"/>
            <a:ext cx="217708" cy="222129"/>
          </a:xfrm>
          <a:prstGeom prst="rightArrow">
            <a:avLst/>
          </a:prstGeom>
          <a:solidFill>
            <a:srgbClr val="60A3AC"/>
          </a:solidFill>
          <a:ln w="25400" cap="flat">
            <a:solidFill>
              <a:srgbClr val="60A3AC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58" name="Right Arrow 2057">
            <a:extLst>
              <a:ext uri="{FF2B5EF4-FFF2-40B4-BE49-F238E27FC236}">
                <a16:creationId xmlns:a16="http://schemas.microsoft.com/office/drawing/2014/main" id="{5D738E36-AE98-5AA9-31CF-C7EF11120E99}"/>
              </a:ext>
            </a:extLst>
          </p:cNvPr>
          <p:cNvSpPr/>
          <p:nvPr/>
        </p:nvSpPr>
        <p:spPr>
          <a:xfrm>
            <a:off x="6696900" y="1798066"/>
            <a:ext cx="217708" cy="222129"/>
          </a:xfrm>
          <a:prstGeom prst="rightArrow">
            <a:avLst/>
          </a:prstGeom>
          <a:solidFill>
            <a:srgbClr val="60A3AC"/>
          </a:solidFill>
          <a:ln w="25400" cap="flat">
            <a:solidFill>
              <a:srgbClr val="60A3AC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060" name="Picture 2059" descr="A screenshot of a test&#10;&#10;AI-generated content may be incorrect.">
            <a:extLst>
              <a:ext uri="{FF2B5EF4-FFF2-40B4-BE49-F238E27FC236}">
                <a16:creationId xmlns:a16="http://schemas.microsoft.com/office/drawing/2014/main" id="{02F9F6DE-0182-5D86-D140-EA74434C94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3" t="39069" r="-967" b="41994"/>
          <a:stretch/>
        </p:blipFill>
        <p:spPr>
          <a:xfrm>
            <a:off x="7445695" y="1703970"/>
            <a:ext cx="913079" cy="92952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6A85AF-D67E-02AA-3556-3F2A1EAFB5C4}"/>
              </a:ext>
            </a:extLst>
          </p:cNvPr>
          <p:cNvSpPr/>
          <p:nvPr/>
        </p:nvSpPr>
        <p:spPr>
          <a:xfrm>
            <a:off x="3365031" y="4327236"/>
            <a:ext cx="2589239" cy="374568"/>
          </a:xfrm>
          <a:prstGeom prst="roundRect">
            <a:avLst/>
          </a:prstGeom>
          <a:solidFill>
            <a:srgbClr val="6ABAC6">
              <a:alpha val="38824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Data to be acquired at CRC</a:t>
            </a:r>
          </a:p>
        </p:txBody>
      </p:sp>
    </p:spTree>
    <p:extLst>
      <p:ext uri="{BB962C8B-B14F-4D97-AF65-F5344CB8AC3E}">
        <p14:creationId xmlns:p14="http://schemas.microsoft.com/office/powerpoint/2010/main" val="28763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1" grpId="0"/>
      <p:bldP spid="59" grpId="0" animBg="1"/>
      <p:bldP spid="2051" grpId="0" animBg="1"/>
      <p:bldP spid="205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0628-82BF-AF6C-A97C-3C145E48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FD4468-6508-65AE-92E3-6CA4F9506B81}"/>
              </a:ext>
            </a:extLst>
          </p:cNvPr>
          <p:cNvSpPr txBox="1"/>
          <p:nvPr/>
        </p:nvSpPr>
        <p:spPr>
          <a:xfrm>
            <a:off x="8663773" y="4755991"/>
            <a:ext cx="374972" cy="3947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en-US" sz="1100" dirty="0">
                <a:solidFill>
                  <a:srgbClr val="8C8B82"/>
                </a:solidFill>
              </a:rPr>
              <a:t>12</a:t>
            </a:r>
            <a:endParaRPr lang="en-US" dirty="0">
              <a:solidFill>
                <a:srgbClr val="8C8B8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20F30-8E39-E42C-1AFA-ED7301CF79E3}"/>
              </a:ext>
            </a:extLst>
          </p:cNvPr>
          <p:cNvSpPr txBox="1"/>
          <p:nvPr/>
        </p:nvSpPr>
        <p:spPr>
          <a:xfrm>
            <a:off x="8946647" y="49074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50056E7-ECBA-95AC-4286-65CE98F4B1CA}"/>
              </a:ext>
            </a:extLst>
          </p:cNvPr>
          <p:cNvSpPr/>
          <p:nvPr/>
        </p:nvSpPr>
        <p:spPr>
          <a:xfrm>
            <a:off x="3183177" y="1167315"/>
            <a:ext cx="2518883" cy="3009901"/>
          </a:xfrm>
          <a:prstGeom prst="roundRect">
            <a:avLst/>
          </a:prstGeom>
          <a:solidFill>
            <a:srgbClr val="FFFF6E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806BE-E3AF-E4CB-5B80-2575902A25F9}"/>
              </a:ext>
            </a:extLst>
          </p:cNvPr>
          <p:cNvSpPr txBox="1"/>
          <p:nvPr/>
        </p:nvSpPr>
        <p:spPr>
          <a:xfrm>
            <a:off x="8854550" y="4973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C3D9636D-F7C6-551F-5627-F83596DB9A5D}"/>
              </a:ext>
            </a:extLst>
          </p:cNvPr>
          <p:cNvSpPr txBox="1"/>
          <p:nvPr/>
        </p:nvSpPr>
        <p:spPr>
          <a:xfrm>
            <a:off x="0" y="0"/>
            <a:ext cx="14547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400" i="0" dirty="0">
                <a:solidFill>
                  <a:srgbClr val="60A3AC"/>
                </a:solidFill>
              </a:rPr>
              <a:t>My PhD Project</a:t>
            </a:r>
            <a:endParaRPr sz="1400" i="0" dirty="0">
              <a:solidFill>
                <a:srgbClr val="60A3AC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7376753F-1E03-1E46-75F9-4D0CAEF0CE6E}"/>
              </a:ext>
            </a:extLst>
          </p:cNvPr>
          <p:cNvSpPr txBox="1"/>
          <p:nvPr/>
        </p:nvSpPr>
        <p:spPr>
          <a:xfrm>
            <a:off x="3255950" y="417155"/>
            <a:ext cx="269075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0000"/>
              </a:lnSpc>
              <a:defRPr sz="1200" b="1" i="1"/>
            </a:lvl1pPr>
          </a:lstStyle>
          <a:p>
            <a:r>
              <a:rPr lang="en-US" sz="1600" i="0" dirty="0"/>
              <a:t>Decoding Mind Blanking: Validate Model</a:t>
            </a:r>
            <a:endParaRPr sz="1600" i="0" dirty="0"/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0317BD1F-4B89-37FF-42A3-9E69BBEF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155" b="59594"/>
          <a:stretch>
            <a:fillRect/>
          </a:stretch>
        </p:blipFill>
        <p:spPr>
          <a:xfrm>
            <a:off x="675106" y="2037823"/>
            <a:ext cx="1823069" cy="1860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B5BE77D-8939-0A1B-4DBF-5925193962B1}"/>
              </a:ext>
            </a:extLst>
          </p:cNvPr>
          <p:cNvGrpSpPr/>
          <p:nvPr/>
        </p:nvGrpSpPr>
        <p:grpSpPr>
          <a:xfrm>
            <a:off x="768858" y="1238706"/>
            <a:ext cx="1635566" cy="473467"/>
            <a:chOff x="266309" y="2426793"/>
            <a:chExt cx="1597833" cy="477952"/>
          </a:xfrm>
        </p:grpSpPr>
        <p:sp>
          <p:nvSpPr>
            <p:cNvPr id="28" name="Machine Learning Model">
              <a:extLst>
                <a:ext uri="{FF2B5EF4-FFF2-40B4-BE49-F238E27FC236}">
                  <a16:creationId xmlns:a16="http://schemas.microsoft.com/office/drawing/2014/main" id="{FA0D718D-5D6C-DB68-79DD-E30203BAD485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Development</a:t>
              </a:r>
              <a:endParaRPr sz="1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9B4A5B0-E745-4205-AC8B-78C8CD193E21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652CE3D-DA05-0D2B-F0C2-18427A42417A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17AC8D-4669-E257-8C03-DE4D9087262C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 1</a:t>
                </a:r>
              </a:p>
            </p:txBody>
          </p:sp>
        </p:grpSp>
      </p:grp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FB4D120-121A-F99A-2E01-6C7E1E125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99" y="2015441"/>
            <a:ext cx="2360434" cy="1960744"/>
          </a:xfrm>
          <a:prstGeom prst="rect">
            <a:avLst/>
          </a:prstGeom>
        </p:spPr>
      </p:pic>
      <p:pic>
        <p:nvPicPr>
          <p:cNvPr id="33" name="Picture 3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9FDCB27-AA43-CAAB-DFC0-B4D36DF24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70" y="1980291"/>
            <a:ext cx="2247313" cy="201353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C68B11E-3540-BCCB-A146-7B81D6D42535}"/>
              </a:ext>
            </a:extLst>
          </p:cNvPr>
          <p:cNvGrpSpPr/>
          <p:nvPr/>
        </p:nvGrpSpPr>
        <p:grpSpPr>
          <a:xfrm>
            <a:off x="3611533" y="1221145"/>
            <a:ext cx="1635566" cy="473467"/>
            <a:chOff x="266309" y="2426793"/>
            <a:chExt cx="1597833" cy="477952"/>
          </a:xfrm>
        </p:grpSpPr>
        <p:sp>
          <p:nvSpPr>
            <p:cNvPr id="36" name="Machine Learning Model">
              <a:extLst>
                <a:ext uri="{FF2B5EF4-FFF2-40B4-BE49-F238E27FC236}">
                  <a16:creationId xmlns:a16="http://schemas.microsoft.com/office/drawing/2014/main" id="{00FF7440-5961-23B6-8C30-DAFC1FD61805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Decoder</a:t>
              </a:r>
            </a:p>
            <a:p>
              <a:r>
                <a:rPr lang="en-US" sz="1200" dirty="0"/>
                <a:t>Validation</a:t>
              </a:r>
              <a:endParaRPr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635C6C-9E91-41AD-F893-328EE6F23D49}"/>
                </a:ext>
              </a:extLst>
            </p:cNvPr>
            <p:cNvGrpSpPr/>
            <p:nvPr/>
          </p:nvGrpSpPr>
          <p:grpSpPr>
            <a:xfrm>
              <a:off x="266309" y="2426793"/>
              <a:ext cx="442497" cy="477952"/>
              <a:chOff x="1047286" y="435372"/>
              <a:chExt cx="442497" cy="47795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E83B783-F147-A90D-0C7D-46DFC340102E}"/>
                  </a:ext>
                </a:extLst>
              </p:cNvPr>
              <p:cNvSpPr/>
              <p:nvPr/>
            </p:nvSpPr>
            <p:spPr>
              <a:xfrm>
                <a:off x="1047286" y="477747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8EC67C-9312-69AE-9074-7B62EC7D3BF8}"/>
                  </a:ext>
                </a:extLst>
              </p:cNvPr>
              <p:cNvSpPr txBox="1"/>
              <p:nvPr/>
            </p:nvSpPr>
            <p:spPr>
              <a:xfrm>
                <a:off x="1105383" y="43537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018223-13B8-7864-9AA9-DCFD8B7EE990}"/>
              </a:ext>
            </a:extLst>
          </p:cNvPr>
          <p:cNvGrpSpPr/>
          <p:nvPr/>
        </p:nvGrpSpPr>
        <p:grpSpPr>
          <a:xfrm>
            <a:off x="6612643" y="1221145"/>
            <a:ext cx="1635566" cy="473467"/>
            <a:chOff x="266309" y="2434843"/>
            <a:chExt cx="1597833" cy="477952"/>
          </a:xfrm>
        </p:grpSpPr>
        <p:sp>
          <p:nvSpPr>
            <p:cNvPr id="41" name="Machine Learning Model">
              <a:extLst>
                <a:ext uri="{FF2B5EF4-FFF2-40B4-BE49-F238E27FC236}">
                  <a16:creationId xmlns:a16="http://schemas.microsoft.com/office/drawing/2014/main" id="{B6A00ECD-A07E-45AA-8DA6-64815120D71B}"/>
                </a:ext>
              </a:extLst>
            </p:cNvPr>
            <p:cNvSpPr txBox="1"/>
            <p:nvPr/>
          </p:nvSpPr>
          <p:spPr>
            <a:xfrm>
              <a:off x="766904" y="2510604"/>
              <a:ext cx="1097238" cy="310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rIns="34289" anchor="ctr">
              <a:noAutofit/>
            </a:bodyPr>
            <a:lstStyle>
              <a:lvl1pPr>
                <a:defRPr sz="1500" b="1">
                  <a:solidFill>
                    <a:srgbClr val="6FA2AE"/>
                  </a:solidFill>
                </a:defRPr>
              </a:lvl1pPr>
            </a:lstStyle>
            <a:p>
              <a:r>
                <a:rPr lang="en-US" sz="1200" dirty="0"/>
                <a:t>Clinical Applicability</a:t>
              </a:r>
              <a:endParaRPr sz="12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3670ED5-F175-FE71-83BC-30BB6C44C51D}"/>
                </a:ext>
              </a:extLst>
            </p:cNvPr>
            <p:cNvGrpSpPr/>
            <p:nvPr/>
          </p:nvGrpSpPr>
          <p:grpSpPr>
            <a:xfrm>
              <a:off x="266309" y="2434843"/>
              <a:ext cx="442497" cy="477952"/>
              <a:chOff x="1047286" y="443422"/>
              <a:chExt cx="442497" cy="47795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717BD93-516F-909F-83A0-4FD42101A137}"/>
                  </a:ext>
                </a:extLst>
              </p:cNvPr>
              <p:cNvSpPr/>
              <p:nvPr/>
            </p:nvSpPr>
            <p:spPr>
              <a:xfrm>
                <a:off x="1047286" y="477748"/>
                <a:ext cx="442497" cy="393200"/>
              </a:xfrm>
              <a:prstGeom prst="ellipse">
                <a:avLst/>
              </a:prstGeom>
              <a:solidFill>
                <a:srgbClr val="6FA3A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>
                  <a:lnSpc>
                    <a:spcPct val="100000"/>
                  </a:lnSpc>
                </a:pPr>
                <a:endParaRPr lang="en-US" sz="135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468AF09-4ED5-728E-8646-FEC4ECB3B7C9}"/>
                  </a:ext>
                </a:extLst>
              </p:cNvPr>
              <p:cNvSpPr txBox="1"/>
              <p:nvPr/>
            </p:nvSpPr>
            <p:spPr>
              <a:xfrm>
                <a:off x="1105383" y="443422"/>
                <a:ext cx="355431" cy="477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normAutofit/>
              </a:bodyPr>
              <a:lstStyle/>
              <a:p>
                <a:pPr defTabSz="342900"/>
                <a:r>
                  <a:rPr lang="en-US" sz="1050" dirty="0">
                    <a:solidFill>
                      <a:schemeClr val="bg1"/>
                    </a:solidFill>
                    <a:latin typeface="Baloo Da 2" panose="03080502040302020200" pitchFamily="66" charset="77"/>
                    <a:cs typeface="Baloo Da 2" panose="03080502040302020200" pitchFamily="66" charset="77"/>
                  </a:rPr>
                  <a:t>WP3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83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rm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rm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40540EFD51964FADB76695EAACA5B3" ma:contentTypeVersion="4" ma:contentTypeDescription="Crée un document." ma:contentTypeScope="" ma:versionID="8756393ce30e45683e9254b17bf1d3ec">
  <xsd:schema xmlns:xsd="http://www.w3.org/2001/XMLSchema" xmlns:xs="http://www.w3.org/2001/XMLSchema" xmlns:p="http://schemas.microsoft.com/office/2006/metadata/properties" xmlns:ns2="01cf9a79-05bb-4c3d-882e-55a1b358d412" targetNamespace="http://schemas.microsoft.com/office/2006/metadata/properties" ma:root="true" ma:fieldsID="f22ee76ec742a0a8a5e5073fcdc77023" ns2:_="">
    <xsd:import namespace="01cf9a79-05bb-4c3d-882e-55a1b358d4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f9a79-05bb-4c3d-882e-55a1b358d4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6CEFD6-BA00-4921-A38B-DB90E1AB21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150661-EA86-4F81-8FE1-0764E63AB391}">
  <ds:schemaRefs>
    <ds:schemaRef ds:uri="01cf9a79-05bb-4c3d-882e-55a1b358d4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467</Words>
  <Application>Microsoft Macintosh PowerPoint</Application>
  <PresentationFormat>On-screen Show (16:9)</PresentationFormat>
  <Paragraphs>171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Light</vt:lpstr>
      <vt:lpstr>Arial</vt:lpstr>
      <vt:lpstr>Baloo Da 2</vt:lpstr>
      <vt:lpstr>Calibri</vt:lpstr>
      <vt:lpstr>Calibri Light</vt:lpstr>
      <vt:lpstr>Helvetica</vt:lpstr>
      <vt:lpstr>Lucida Grande</vt:lpstr>
      <vt:lpstr>Symbol</vt:lpstr>
      <vt:lpstr>Thème Office</vt:lpstr>
      <vt:lpstr>When the mind goes nowhere:  Predicting Mind Blanking with Neuroimaging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Aragón Daud Agustina</cp:lastModifiedBy>
  <cp:revision>1</cp:revision>
  <dcterms:modified xsi:type="dcterms:W3CDTF">2025-03-25T18:52:34Z</dcterms:modified>
</cp:coreProperties>
</file>