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6"/>
  </p:notesMasterIdLst>
  <p:sldIdLst>
    <p:sldId id="257" r:id="rId5"/>
  </p:sldIdLst>
  <p:sldSz cx="12192000" cy="6858000"/>
  <p:notesSz cx="6858000" cy="9144000"/>
  <p:defaultTextStyle>
    <a:defPPr>
      <a:defRPr lang="en-001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E92E25D-30C8-4E63-CEAD-D77F7235F574}" name="Demertzi Athina" initials="AD" userId="S::A.Demertzi@uliege.be::9f9e9129-cdb8-4b87-a199-07b6c8f90c2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0A65C21-10DD-4CD1-BF6A-6A14F23B9B4F}" v="5" dt="2025-02-03T09:33:20.95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27" autoAdjust="0"/>
    <p:restoredTop sz="94660"/>
  </p:normalViewPr>
  <p:slideViewPr>
    <p:cSldViewPr snapToGrid="0">
      <p:cViewPr varScale="1">
        <p:scale>
          <a:sx n="141" d="100"/>
          <a:sy n="141" d="100"/>
        </p:scale>
        <p:origin x="108" y="2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13" Type="http://schemas.microsoft.com/office/2018/10/relationships/authors" Target="authors.xml"/><Relationship Id="rId3" Type="http://schemas.openxmlformats.org/officeDocument/2006/relationships/customXml" Target="../customXml/item3.xml"/><Relationship Id="rId7" Type="http://schemas.openxmlformats.org/officeDocument/2006/relationships/presProps" Target="presProps.xml"/><Relationship Id="rId12" Type="http://schemas.microsoft.com/office/2015/10/relationships/revisionInfo" Target="revisionInfo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11" Type="http://schemas.microsoft.com/office/2016/11/relationships/changesInfo" Target="changesInfos/changesInfo1.xml"/><Relationship Id="rId5" Type="http://schemas.openxmlformats.org/officeDocument/2006/relationships/slide" Target="slides/slide1.xml"/><Relationship Id="rId1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oulakis Paradeisios" userId="ca35a1c7-f1e2-4294-902b-aaf78fdf51b9" providerId="ADAL" clId="{68011DEB-4806-415F-A8E7-1B67B6FECCE7}"/>
    <pc:docChg chg="undo custSel addSld delSld modSld">
      <pc:chgData name="Boulakis Paradeisios" userId="ca35a1c7-f1e2-4294-902b-aaf78fdf51b9" providerId="ADAL" clId="{68011DEB-4806-415F-A8E7-1B67B6FECCE7}" dt="2025-02-03T13:33:36.420" v="915" actId="14100"/>
      <pc:docMkLst>
        <pc:docMk/>
      </pc:docMkLst>
      <pc:sldChg chg="addSp delSp new del mod">
        <pc:chgData name="Boulakis Paradeisios" userId="ca35a1c7-f1e2-4294-902b-aaf78fdf51b9" providerId="ADAL" clId="{68011DEB-4806-415F-A8E7-1B67B6FECCE7}" dt="2025-01-31T14:52:55.713" v="8" actId="47"/>
        <pc:sldMkLst>
          <pc:docMk/>
          <pc:sldMk cId="1349976654" sldId="256"/>
        </pc:sldMkLst>
      </pc:sldChg>
      <pc:sldChg chg="addSp delSp modSp add mod delAnim modCm">
        <pc:chgData name="Boulakis Paradeisios" userId="ca35a1c7-f1e2-4294-902b-aaf78fdf51b9" providerId="ADAL" clId="{68011DEB-4806-415F-A8E7-1B67B6FECCE7}" dt="2025-02-03T13:33:36.420" v="915" actId="14100"/>
        <pc:sldMkLst>
          <pc:docMk/>
          <pc:sldMk cId="633557147" sldId="257"/>
        </pc:sldMkLst>
        <pc:spChg chg="mod">
          <ac:chgData name="Boulakis Paradeisios" userId="ca35a1c7-f1e2-4294-902b-aaf78fdf51b9" providerId="ADAL" clId="{68011DEB-4806-415F-A8E7-1B67B6FECCE7}" dt="2025-01-31T14:54:22.749" v="16" actId="20577"/>
          <ac:spMkLst>
            <pc:docMk/>
            <pc:sldMk cId="633557147" sldId="257"/>
            <ac:spMk id="3" creationId="{5A317DA8-3A47-C1C5-BC54-014C75DB0194}"/>
          </ac:spMkLst>
        </pc:spChg>
        <pc:spChg chg="mod">
          <ac:chgData name="Boulakis Paradeisios" userId="ca35a1c7-f1e2-4294-902b-aaf78fdf51b9" providerId="ADAL" clId="{68011DEB-4806-415F-A8E7-1B67B6FECCE7}" dt="2025-01-31T14:56:23.298" v="33" actId="1076"/>
          <ac:spMkLst>
            <pc:docMk/>
            <pc:sldMk cId="633557147" sldId="257"/>
            <ac:spMk id="12" creationId="{0EC40151-F737-A585-0055-8F159B254E21}"/>
          </ac:spMkLst>
        </pc:spChg>
        <pc:spChg chg="add mod">
          <ac:chgData name="Boulakis Paradeisios" userId="ca35a1c7-f1e2-4294-902b-aaf78fdf51b9" providerId="ADAL" clId="{68011DEB-4806-415F-A8E7-1B67B6FECCE7}" dt="2025-01-31T15:18:00.803" v="881" actId="1076"/>
          <ac:spMkLst>
            <pc:docMk/>
            <pc:sldMk cId="633557147" sldId="257"/>
            <ac:spMk id="49" creationId="{EBB18579-6F93-93B1-019B-AEB51D967521}"/>
          </ac:spMkLst>
        </pc:spChg>
        <pc:spChg chg="add mod">
          <ac:chgData name="Boulakis Paradeisios" userId="ca35a1c7-f1e2-4294-902b-aaf78fdf51b9" providerId="ADAL" clId="{68011DEB-4806-415F-A8E7-1B67B6FECCE7}" dt="2025-01-31T15:18:00.803" v="881" actId="1076"/>
          <ac:spMkLst>
            <pc:docMk/>
            <pc:sldMk cId="633557147" sldId="257"/>
            <ac:spMk id="50" creationId="{DF82EB2E-4F4D-BBC7-2FC6-8CFB4180CFF6}"/>
          </ac:spMkLst>
        </pc:spChg>
        <pc:spChg chg="add mod">
          <ac:chgData name="Boulakis Paradeisios" userId="ca35a1c7-f1e2-4294-902b-aaf78fdf51b9" providerId="ADAL" clId="{68011DEB-4806-415F-A8E7-1B67B6FECCE7}" dt="2025-01-31T15:18:00.803" v="881" actId="1076"/>
          <ac:spMkLst>
            <pc:docMk/>
            <pc:sldMk cId="633557147" sldId="257"/>
            <ac:spMk id="51" creationId="{C98ECEA4-ACC8-4088-F4C6-6827665894A6}"/>
          </ac:spMkLst>
        </pc:spChg>
        <pc:spChg chg="mod">
          <ac:chgData name="Boulakis Paradeisios" userId="ca35a1c7-f1e2-4294-902b-aaf78fdf51b9" providerId="ADAL" clId="{68011DEB-4806-415F-A8E7-1B67B6FECCE7}" dt="2025-02-03T13:33:36.420" v="915" actId="14100"/>
          <ac:spMkLst>
            <pc:docMk/>
            <pc:sldMk cId="633557147" sldId="257"/>
            <ac:spMk id="57" creationId="{FE21D877-CD0D-BE17-3468-3A2BA3F68C6D}"/>
          </ac:spMkLst>
        </pc:spChg>
        <pc:spChg chg="add mod">
          <ac:chgData name="Boulakis Paradeisios" userId="ca35a1c7-f1e2-4294-902b-aaf78fdf51b9" providerId="ADAL" clId="{68011DEB-4806-415F-A8E7-1B67B6FECCE7}" dt="2025-01-31T15:18:00.803" v="881" actId="1076"/>
          <ac:spMkLst>
            <pc:docMk/>
            <pc:sldMk cId="633557147" sldId="257"/>
            <ac:spMk id="61" creationId="{722E567E-A79D-1426-4490-4F0972A4F44C}"/>
          </ac:spMkLst>
        </pc:spChg>
        <pc:spChg chg="mod">
          <ac:chgData name="Boulakis Paradeisios" userId="ca35a1c7-f1e2-4294-902b-aaf78fdf51b9" providerId="ADAL" clId="{68011DEB-4806-415F-A8E7-1B67B6FECCE7}" dt="2025-01-31T15:02:39.488" v="251"/>
          <ac:spMkLst>
            <pc:docMk/>
            <pc:sldMk cId="633557147" sldId="257"/>
            <ac:spMk id="65" creationId="{32B8E485-8D99-C81A-4088-589C408F05DD}"/>
          </ac:spMkLst>
        </pc:spChg>
        <pc:spChg chg="mod">
          <ac:chgData name="Boulakis Paradeisios" userId="ca35a1c7-f1e2-4294-902b-aaf78fdf51b9" providerId="ADAL" clId="{68011DEB-4806-415F-A8E7-1B67B6FECCE7}" dt="2025-01-31T15:02:39.488" v="251"/>
          <ac:spMkLst>
            <pc:docMk/>
            <pc:sldMk cId="633557147" sldId="257"/>
            <ac:spMk id="66" creationId="{098627D2-69A4-50BE-C7FC-55E5D275D249}"/>
          </ac:spMkLst>
        </pc:spChg>
        <pc:spChg chg="add mod">
          <ac:chgData name="Boulakis Paradeisios" userId="ca35a1c7-f1e2-4294-902b-aaf78fdf51b9" providerId="ADAL" clId="{68011DEB-4806-415F-A8E7-1B67B6FECCE7}" dt="2025-01-31T15:14:12.370" v="816" actId="1076"/>
          <ac:spMkLst>
            <pc:docMk/>
            <pc:sldMk cId="633557147" sldId="257"/>
            <ac:spMk id="67" creationId="{58808457-9405-D532-CAC2-89298E60889F}"/>
          </ac:spMkLst>
        </pc:spChg>
        <pc:spChg chg="add mod">
          <ac:chgData name="Boulakis Paradeisios" userId="ca35a1c7-f1e2-4294-902b-aaf78fdf51b9" providerId="ADAL" clId="{68011DEB-4806-415F-A8E7-1B67B6FECCE7}" dt="2025-01-31T15:15:07.754" v="857" actId="1076"/>
          <ac:spMkLst>
            <pc:docMk/>
            <pc:sldMk cId="633557147" sldId="257"/>
            <ac:spMk id="73" creationId="{34B597CE-60BB-B0B9-8120-46EC23F7F94B}"/>
          </ac:spMkLst>
        </pc:spChg>
        <pc:spChg chg="add mod">
          <ac:chgData name="Boulakis Paradeisios" userId="ca35a1c7-f1e2-4294-902b-aaf78fdf51b9" providerId="ADAL" clId="{68011DEB-4806-415F-A8E7-1B67B6FECCE7}" dt="2025-01-31T15:17:36.122" v="880" actId="20577"/>
          <ac:spMkLst>
            <pc:docMk/>
            <pc:sldMk cId="633557147" sldId="257"/>
            <ac:spMk id="75" creationId="{70682419-4864-21EC-3075-FCD6AFF35487}"/>
          </ac:spMkLst>
        </pc:spChg>
        <pc:spChg chg="add mod">
          <ac:chgData name="Boulakis Paradeisios" userId="ca35a1c7-f1e2-4294-902b-aaf78fdf51b9" providerId="ADAL" clId="{68011DEB-4806-415F-A8E7-1B67B6FECCE7}" dt="2025-01-31T15:15:01.426" v="856" actId="1076"/>
          <ac:spMkLst>
            <pc:docMk/>
            <pc:sldMk cId="633557147" sldId="257"/>
            <ac:spMk id="79" creationId="{6C72BEA6-FA05-02FB-FE3C-E99C5451DD03}"/>
          </ac:spMkLst>
        </pc:spChg>
        <pc:grpChg chg="mod">
          <ac:chgData name="Boulakis Paradeisios" userId="ca35a1c7-f1e2-4294-902b-aaf78fdf51b9" providerId="ADAL" clId="{68011DEB-4806-415F-A8E7-1B67B6FECCE7}" dt="2025-01-31T15:18:00.803" v="881" actId="1076"/>
          <ac:grpSpMkLst>
            <pc:docMk/>
            <pc:sldMk cId="633557147" sldId="257"/>
            <ac:grpSpMk id="17" creationId="{B87D37E3-B37B-221A-1E36-DFCD32CE05B7}"/>
          </ac:grpSpMkLst>
        </pc:grpChg>
        <pc:grpChg chg="add mod">
          <ac:chgData name="Boulakis Paradeisios" userId="ca35a1c7-f1e2-4294-902b-aaf78fdf51b9" providerId="ADAL" clId="{68011DEB-4806-415F-A8E7-1B67B6FECCE7}" dt="2025-01-31T15:14:10.681" v="815" actId="1076"/>
          <ac:grpSpMkLst>
            <pc:docMk/>
            <pc:sldMk cId="633557147" sldId="257"/>
            <ac:grpSpMk id="62" creationId="{E6CBA4C4-5B34-1ABF-EE30-5B1FFDA00187}"/>
          </ac:grpSpMkLst>
        </pc:grpChg>
        <pc:picChg chg="mod">
          <ac:chgData name="Boulakis Paradeisios" userId="ca35a1c7-f1e2-4294-902b-aaf78fdf51b9" providerId="ADAL" clId="{68011DEB-4806-415F-A8E7-1B67B6FECCE7}" dt="2025-01-31T14:56:23.298" v="33" actId="1076"/>
          <ac:picMkLst>
            <pc:docMk/>
            <pc:sldMk cId="633557147" sldId="257"/>
            <ac:picMk id="11" creationId="{60DAD05A-B7A9-36CC-BEF7-7FE1487FEBC2}"/>
          </ac:picMkLst>
        </pc:picChg>
        <pc:picChg chg="mod">
          <ac:chgData name="Boulakis Paradeisios" userId="ca35a1c7-f1e2-4294-902b-aaf78fdf51b9" providerId="ADAL" clId="{68011DEB-4806-415F-A8E7-1B67B6FECCE7}" dt="2025-01-31T14:56:39.570" v="38" actId="1076"/>
          <ac:picMkLst>
            <pc:docMk/>
            <pc:sldMk cId="633557147" sldId="257"/>
            <ac:picMk id="15" creationId="{036FC5A6-6166-1A57-9F32-A693FA31268E}"/>
          </ac:picMkLst>
        </pc:picChg>
        <pc:picChg chg="mod">
          <ac:chgData name="Boulakis Paradeisios" userId="ca35a1c7-f1e2-4294-902b-aaf78fdf51b9" providerId="ADAL" clId="{68011DEB-4806-415F-A8E7-1B67B6FECCE7}" dt="2025-01-31T15:15:35.674" v="861" actId="1076"/>
          <ac:picMkLst>
            <pc:docMk/>
            <pc:sldMk cId="633557147" sldId="257"/>
            <ac:picMk id="16" creationId="{509F5CF2-5657-06D6-DFDA-6C14AFD89D05}"/>
          </ac:picMkLst>
        </pc:picChg>
        <pc:picChg chg="add mod">
          <ac:chgData name="Boulakis Paradeisios" userId="ca35a1c7-f1e2-4294-902b-aaf78fdf51b9" providerId="ADAL" clId="{68011DEB-4806-415F-A8E7-1B67B6FECCE7}" dt="2025-01-31T15:18:00.803" v="881" actId="1076"/>
          <ac:picMkLst>
            <pc:docMk/>
            <pc:sldMk cId="633557147" sldId="257"/>
            <ac:picMk id="23" creationId="{14762FB8-2976-8EF8-2C59-877FFB94BC80}"/>
          </ac:picMkLst>
        </pc:picChg>
        <pc:picChg chg="add mod">
          <ac:chgData name="Boulakis Paradeisios" userId="ca35a1c7-f1e2-4294-902b-aaf78fdf51b9" providerId="ADAL" clId="{68011DEB-4806-415F-A8E7-1B67B6FECCE7}" dt="2025-01-31T15:15:19.321" v="860" actId="1076"/>
          <ac:picMkLst>
            <pc:docMk/>
            <pc:sldMk cId="633557147" sldId="257"/>
            <ac:picMk id="54" creationId="{AC958726-72E1-0214-E269-DBC68B70DAD8}"/>
          </ac:picMkLst>
        </pc:picChg>
        <pc:picChg chg="mod">
          <ac:chgData name="Boulakis Paradeisios" userId="ca35a1c7-f1e2-4294-902b-aaf78fdf51b9" providerId="ADAL" clId="{68011DEB-4806-415F-A8E7-1B67B6FECCE7}" dt="2025-01-31T15:02:39.488" v="251"/>
          <ac:picMkLst>
            <pc:docMk/>
            <pc:sldMk cId="633557147" sldId="257"/>
            <ac:picMk id="63" creationId="{7192849F-F879-82DC-57EC-229C0D067161}"/>
          </ac:picMkLst>
        </pc:picChg>
        <pc:picChg chg="mod">
          <ac:chgData name="Boulakis Paradeisios" userId="ca35a1c7-f1e2-4294-902b-aaf78fdf51b9" providerId="ADAL" clId="{68011DEB-4806-415F-A8E7-1B67B6FECCE7}" dt="2025-01-31T15:02:39.488" v="251"/>
          <ac:picMkLst>
            <pc:docMk/>
            <pc:sldMk cId="633557147" sldId="257"/>
            <ac:picMk id="64" creationId="{A00F92BD-69FA-1469-BD9F-EFF4FB40CEC3}"/>
          </ac:picMkLst>
        </pc:picChg>
        <pc:picChg chg="add mod">
          <ac:chgData name="Boulakis Paradeisios" userId="ca35a1c7-f1e2-4294-902b-aaf78fdf51b9" providerId="ADAL" clId="{68011DEB-4806-415F-A8E7-1B67B6FECCE7}" dt="2025-01-31T15:15:07.754" v="857" actId="1076"/>
          <ac:picMkLst>
            <pc:docMk/>
            <pc:sldMk cId="633557147" sldId="257"/>
            <ac:picMk id="68" creationId="{81E41313-5960-C552-71C8-C092B1EF7491}"/>
          </ac:picMkLst>
        </pc:picChg>
        <pc:picChg chg="add mod">
          <ac:chgData name="Boulakis Paradeisios" userId="ca35a1c7-f1e2-4294-902b-aaf78fdf51b9" providerId="ADAL" clId="{68011DEB-4806-415F-A8E7-1B67B6FECCE7}" dt="2025-01-31T15:17:27.793" v="870" actId="1076"/>
          <ac:picMkLst>
            <pc:docMk/>
            <pc:sldMk cId="633557147" sldId="257"/>
            <ac:picMk id="69" creationId="{8DDCDC5F-33EE-B1F1-C1CB-76E2E43C7B27}"/>
          </ac:picMkLst>
        </pc:picChg>
        <pc:picChg chg="add mod">
          <ac:chgData name="Boulakis Paradeisios" userId="ca35a1c7-f1e2-4294-902b-aaf78fdf51b9" providerId="ADAL" clId="{68011DEB-4806-415F-A8E7-1B67B6FECCE7}" dt="2025-01-31T15:17:30.305" v="871" actId="1076"/>
          <ac:picMkLst>
            <pc:docMk/>
            <pc:sldMk cId="633557147" sldId="257"/>
            <ac:picMk id="70" creationId="{6EFB5531-9557-071F-8215-79E3C4B6FD0A}"/>
          </ac:picMkLst>
        </pc:picChg>
        <pc:picChg chg="add mod">
          <ac:chgData name="Boulakis Paradeisios" userId="ca35a1c7-f1e2-4294-902b-aaf78fdf51b9" providerId="ADAL" clId="{68011DEB-4806-415F-A8E7-1B67B6FECCE7}" dt="2025-01-31T15:17:23.713" v="868" actId="1076"/>
          <ac:picMkLst>
            <pc:docMk/>
            <pc:sldMk cId="633557147" sldId="257"/>
            <ac:picMk id="71" creationId="{EDB36015-15B9-53F2-63D9-CD59FC151417}"/>
          </ac:picMkLst>
        </pc:picChg>
        <pc:picChg chg="add mod">
          <ac:chgData name="Boulakis Paradeisios" userId="ca35a1c7-f1e2-4294-902b-aaf78fdf51b9" providerId="ADAL" clId="{68011DEB-4806-415F-A8E7-1B67B6FECCE7}" dt="2025-01-31T15:17:22.753" v="867" actId="1076"/>
          <ac:picMkLst>
            <pc:docMk/>
            <pc:sldMk cId="633557147" sldId="257"/>
            <ac:picMk id="72" creationId="{77BDE291-9287-7B1A-8D53-1C702114CE3B}"/>
          </ac:picMkLst>
        </pc:picChg>
        <pc:picChg chg="add mod">
          <ac:chgData name="Boulakis Paradeisios" userId="ca35a1c7-f1e2-4294-902b-aaf78fdf51b9" providerId="ADAL" clId="{68011DEB-4806-415F-A8E7-1B67B6FECCE7}" dt="2025-01-31T15:15:07.754" v="857" actId="1076"/>
          <ac:picMkLst>
            <pc:docMk/>
            <pc:sldMk cId="633557147" sldId="257"/>
            <ac:picMk id="74" creationId="{0D161BE3-77C9-1384-97A9-1BAAD8ECC28B}"/>
          </ac:picMkLst>
        </pc:picChg>
        <pc:picChg chg="add mod">
          <ac:chgData name="Boulakis Paradeisios" userId="ca35a1c7-f1e2-4294-902b-aaf78fdf51b9" providerId="ADAL" clId="{68011DEB-4806-415F-A8E7-1B67B6FECCE7}" dt="2025-01-31T15:15:01.426" v="856" actId="1076"/>
          <ac:picMkLst>
            <pc:docMk/>
            <pc:sldMk cId="633557147" sldId="257"/>
            <ac:picMk id="76" creationId="{FF22C538-A1E0-2FBE-4DBA-F9ECF64940AC}"/>
          </ac:picMkLst>
        </pc:picChg>
        <pc:picChg chg="add mod">
          <ac:chgData name="Boulakis Paradeisios" userId="ca35a1c7-f1e2-4294-902b-aaf78fdf51b9" providerId="ADAL" clId="{68011DEB-4806-415F-A8E7-1B67B6FECCE7}" dt="2025-01-31T15:16:24.209" v="864" actId="1076"/>
          <ac:picMkLst>
            <pc:docMk/>
            <pc:sldMk cId="633557147" sldId="257"/>
            <ac:picMk id="77" creationId="{0687D39C-5989-7EE3-D8B2-F2A10CBA12C0}"/>
          </ac:picMkLst>
        </pc:picChg>
        <pc:picChg chg="add mod">
          <ac:chgData name="Boulakis Paradeisios" userId="ca35a1c7-f1e2-4294-902b-aaf78fdf51b9" providerId="ADAL" clId="{68011DEB-4806-415F-A8E7-1B67B6FECCE7}" dt="2025-01-31T15:16:21.961" v="863" actId="1076"/>
          <ac:picMkLst>
            <pc:docMk/>
            <pc:sldMk cId="633557147" sldId="257"/>
            <ac:picMk id="78" creationId="{818982E9-308C-2F2D-4E1A-A143EAB525DF}"/>
          </ac:picMkLst>
        </pc:picChg>
        <pc:cxnChg chg="mod">
          <ac:chgData name="Boulakis Paradeisios" userId="ca35a1c7-f1e2-4294-902b-aaf78fdf51b9" providerId="ADAL" clId="{68011DEB-4806-415F-A8E7-1B67B6FECCE7}" dt="2025-01-31T14:53:57.763" v="12" actId="1076"/>
          <ac:cxnSpMkLst>
            <pc:docMk/>
            <pc:sldMk cId="633557147" sldId="257"/>
            <ac:cxnSpMk id="21" creationId="{9AE30F69-507E-1D81-5D26-B89773EFA535}"/>
          </ac:cxnSpMkLst>
        </pc:cxn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Boulakis Paradeisios" userId="ca35a1c7-f1e2-4294-902b-aaf78fdf51b9" providerId="ADAL" clId="{68011DEB-4806-415F-A8E7-1B67B6FECCE7}" dt="2025-02-03T13:32:47.417" v="884" actId="20577"/>
              <pc2:cmMkLst xmlns:pc2="http://schemas.microsoft.com/office/powerpoint/2019/9/main/command">
                <pc:docMk/>
                <pc:sldMk cId="633557147" sldId="257"/>
                <pc2:cmMk id="{08745065-FDE4-A645-A838-467EE8536F71}"/>
              </pc2:cmMkLst>
            </pc226:cmChg>
          </p:ext>
        </pc:extLst>
      </pc:sldChg>
      <pc:sldChg chg="addSp delSp modSp new del mod">
        <pc:chgData name="Boulakis Paradeisios" userId="ca35a1c7-f1e2-4294-902b-aaf78fdf51b9" providerId="ADAL" clId="{68011DEB-4806-415F-A8E7-1B67B6FECCE7}" dt="2025-02-03T13:09:29.640" v="882" actId="47"/>
        <pc:sldMkLst>
          <pc:docMk/>
          <pc:sldMk cId="663293619" sldId="258"/>
        </pc:sldMkLst>
      </pc:sldChg>
      <pc:sldChg chg="addSp delSp modSp new del mod">
        <pc:chgData name="Boulakis Paradeisios" userId="ca35a1c7-f1e2-4294-902b-aaf78fdf51b9" providerId="ADAL" clId="{68011DEB-4806-415F-A8E7-1B67B6FECCE7}" dt="2025-02-03T13:09:29.640" v="882" actId="47"/>
        <pc:sldMkLst>
          <pc:docMk/>
          <pc:sldMk cId="2765245117" sldId="259"/>
        </pc:sldMkLst>
      </pc:sldChg>
      <pc:sldChg chg="addSp delSp modSp new del mod">
        <pc:chgData name="Boulakis Paradeisios" userId="ca35a1c7-f1e2-4294-902b-aaf78fdf51b9" providerId="ADAL" clId="{68011DEB-4806-415F-A8E7-1B67B6FECCE7}" dt="2025-02-03T13:09:29.640" v="882" actId="47"/>
        <pc:sldMkLst>
          <pc:docMk/>
          <pc:sldMk cId="1664362842" sldId="260"/>
        </pc:sldMkLst>
      </pc:sldChg>
      <pc:sldChg chg="addSp delSp modSp new del mod">
        <pc:chgData name="Boulakis Paradeisios" userId="ca35a1c7-f1e2-4294-902b-aaf78fdf51b9" providerId="ADAL" clId="{68011DEB-4806-415F-A8E7-1B67B6FECCE7}" dt="2025-02-03T13:09:29.640" v="882" actId="47"/>
        <pc:sldMkLst>
          <pc:docMk/>
          <pc:sldMk cId="2403401996" sldId="261"/>
        </pc:sldMkLst>
      </pc:sldChg>
      <pc:sldChg chg="del">
        <pc:chgData name="Boulakis Paradeisios" userId="ca35a1c7-f1e2-4294-902b-aaf78fdf51b9" providerId="ADAL" clId="{68011DEB-4806-415F-A8E7-1B67B6FECCE7}" dt="2025-02-03T13:09:29.640" v="882" actId="47"/>
        <pc:sldMkLst>
          <pc:docMk/>
          <pc:sldMk cId="1087301065" sldId="262"/>
        </pc:sldMkLst>
      </pc:sldChg>
    </pc:docChg>
  </pc:docChgLst>
  <pc:docChgLst>
    <pc:chgData name="Boulakis Paradeisios" userId="ca35a1c7-f1e2-4294-902b-aaf78fdf51b9" providerId="ADAL" clId="{F0A65C21-10DD-4CD1-BF6A-6A14F23B9B4F}"/>
    <pc:docChg chg="undo custSel addSld modSld">
      <pc:chgData name="Boulakis Paradeisios" userId="ca35a1c7-f1e2-4294-902b-aaf78fdf51b9" providerId="ADAL" clId="{F0A65C21-10DD-4CD1-BF6A-6A14F23B9B4F}" dt="2025-02-03T10:37:03.657" v="32" actId="1076"/>
      <pc:docMkLst>
        <pc:docMk/>
      </pc:docMkLst>
      <pc:sldChg chg="modSp mod">
        <pc:chgData name="Boulakis Paradeisios" userId="ca35a1c7-f1e2-4294-902b-aaf78fdf51b9" providerId="ADAL" clId="{F0A65C21-10DD-4CD1-BF6A-6A14F23B9B4F}" dt="2025-02-03T10:37:03.657" v="32" actId="1076"/>
        <pc:sldMkLst>
          <pc:docMk/>
          <pc:sldMk cId="633557147" sldId="257"/>
        </pc:sldMkLst>
        <pc:spChg chg="mod">
          <ac:chgData name="Boulakis Paradeisios" userId="ca35a1c7-f1e2-4294-902b-aaf78fdf51b9" providerId="ADAL" clId="{F0A65C21-10DD-4CD1-BF6A-6A14F23B9B4F}" dt="2025-02-03T10:37:03.657" v="32" actId="1076"/>
          <ac:spMkLst>
            <pc:docMk/>
            <pc:sldMk cId="633557147" sldId="257"/>
            <ac:spMk id="67" creationId="{58808457-9405-D532-CAC2-89298E60889F}"/>
          </ac:spMkLst>
        </pc:spChg>
        <pc:grpChg chg="mod">
          <ac:chgData name="Boulakis Paradeisios" userId="ca35a1c7-f1e2-4294-902b-aaf78fdf51b9" providerId="ADAL" clId="{F0A65C21-10DD-4CD1-BF6A-6A14F23B9B4F}" dt="2025-02-03T10:37:01.263" v="31" actId="1076"/>
          <ac:grpSpMkLst>
            <pc:docMk/>
            <pc:sldMk cId="633557147" sldId="257"/>
            <ac:grpSpMk id="62" creationId="{E6CBA4C4-5B34-1ABF-EE30-5B1FFDA00187}"/>
          </ac:grpSpMkLst>
        </pc:grpChg>
      </pc:sldChg>
      <pc:sldChg chg="addSp delSp modSp new mod">
        <pc:chgData name="Boulakis Paradeisios" userId="ca35a1c7-f1e2-4294-902b-aaf78fdf51b9" providerId="ADAL" clId="{F0A65C21-10DD-4CD1-BF6A-6A14F23B9B4F}" dt="2025-02-03T09:33:40.327" v="29" actId="1076"/>
        <pc:sldMkLst>
          <pc:docMk/>
          <pc:sldMk cId="1087301065" sldId="262"/>
        </pc:sldMkLst>
        <pc:spChg chg="del">
          <ac:chgData name="Boulakis Paradeisios" userId="ca35a1c7-f1e2-4294-902b-aaf78fdf51b9" providerId="ADAL" clId="{F0A65C21-10DD-4CD1-BF6A-6A14F23B9B4F}" dt="2025-02-03T09:24:28.050" v="2" actId="478"/>
          <ac:spMkLst>
            <pc:docMk/>
            <pc:sldMk cId="1087301065" sldId="262"/>
            <ac:spMk id="2" creationId="{7FCE85E5-AD3C-4A93-175C-D9C68CEC9AD2}"/>
          </ac:spMkLst>
        </pc:spChg>
        <pc:spChg chg="del">
          <ac:chgData name="Boulakis Paradeisios" userId="ca35a1c7-f1e2-4294-902b-aaf78fdf51b9" providerId="ADAL" clId="{F0A65C21-10DD-4CD1-BF6A-6A14F23B9B4F}" dt="2025-02-03T09:24:25.003" v="1" actId="478"/>
          <ac:spMkLst>
            <pc:docMk/>
            <pc:sldMk cId="1087301065" sldId="262"/>
            <ac:spMk id="3" creationId="{5F920232-9F05-7979-5B02-9F4897CA105F}"/>
          </ac:spMkLst>
        </pc:spChg>
        <pc:picChg chg="add del mod modCrop">
          <ac:chgData name="Boulakis Paradeisios" userId="ca35a1c7-f1e2-4294-902b-aaf78fdf51b9" providerId="ADAL" clId="{F0A65C21-10DD-4CD1-BF6A-6A14F23B9B4F}" dt="2025-02-03T09:32:33.050" v="17" actId="478"/>
          <ac:picMkLst>
            <pc:docMk/>
            <pc:sldMk cId="1087301065" sldId="262"/>
            <ac:picMk id="4" creationId="{82C8368E-A61E-294F-C22A-6E16450A89E4}"/>
          </ac:picMkLst>
        </pc:picChg>
        <pc:picChg chg="add mod modCrop">
          <ac:chgData name="Boulakis Paradeisios" userId="ca35a1c7-f1e2-4294-902b-aaf78fdf51b9" providerId="ADAL" clId="{F0A65C21-10DD-4CD1-BF6A-6A14F23B9B4F}" dt="2025-02-03T09:26:43.741" v="14" actId="732"/>
          <ac:picMkLst>
            <pc:docMk/>
            <pc:sldMk cId="1087301065" sldId="262"/>
            <ac:picMk id="5" creationId="{AAC829DB-FB6A-F1ED-EE31-D4751045AE52}"/>
          </ac:picMkLst>
        </pc:picChg>
        <pc:picChg chg="add mod modCrop">
          <ac:chgData name="Boulakis Paradeisios" userId="ca35a1c7-f1e2-4294-902b-aaf78fdf51b9" providerId="ADAL" clId="{F0A65C21-10DD-4CD1-BF6A-6A14F23B9B4F}" dt="2025-02-03T09:33:18.287" v="23" actId="732"/>
          <ac:picMkLst>
            <pc:docMk/>
            <pc:sldMk cId="1087301065" sldId="262"/>
            <ac:picMk id="7" creationId="{0977294F-B9AF-EA0F-FC8F-82F73CAC807D}"/>
          </ac:picMkLst>
        </pc:picChg>
        <pc:picChg chg="add mod modCrop">
          <ac:chgData name="Boulakis Paradeisios" userId="ca35a1c7-f1e2-4294-902b-aaf78fdf51b9" providerId="ADAL" clId="{F0A65C21-10DD-4CD1-BF6A-6A14F23B9B4F}" dt="2025-02-03T09:33:40.327" v="29" actId="1076"/>
          <ac:picMkLst>
            <pc:docMk/>
            <pc:sldMk cId="1087301065" sldId="262"/>
            <ac:picMk id="8" creationId="{E47D4D2F-CA68-EBF1-61E2-A8A8F783A559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001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4F212C-14CB-4228-84EB-3DF71171CE2B}" type="datetimeFigureOut">
              <a:rPr lang="en-001" smtClean="0"/>
              <a:t>03/02/2025</a:t>
            </a:fld>
            <a:endParaRPr lang="en-001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001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001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001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7AD49D-5976-4D50-927B-AEA61DFA095C}" type="slidenum">
              <a:rPr lang="en-001" smtClean="0"/>
              <a:t>‹#›</a:t>
            </a:fld>
            <a:endParaRPr lang="en-001"/>
          </a:p>
        </p:txBody>
      </p:sp>
    </p:spTree>
    <p:extLst>
      <p:ext uri="{BB962C8B-B14F-4D97-AF65-F5344CB8AC3E}">
        <p14:creationId xmlns:p14="http://schemas.microsoft.com/office/powerpoint/2010/main" val="22240807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00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C6917C-9C49-4048-A630-376C3BCF77FD}" type="slidenum">
              <a:rPr lang="en-001" smtClean="0"/>
              <a:t>1</a:t>
            </a:fld>
            <a:endParaRPr lang="en-001"/>
          </a:p>
        </p:txBody>
      </p:sp>
    </p:spTree>
    <p:extLst>
      <p:ext uri="{BB962C8B-B14F-4D97-AF65-F5344CB8AC3E}">
        <p14:creationId xmlns:p14="http://schemas.microsoft.com/office/powerpoint/2010/main" val="9405534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FE3B8D-CC95-0CFF-E33B-001D3D6C75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001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7183DA-EA3C-8F0C-2417-6AF8C45918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001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EF0F21-1B8A-BC1C-B084-A0985DE2FA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3DCB9-E3B1-4855-AB2D-955EF37669A1}" type="datetimeFigureOut">
              <a:rPr lang="en-001" smtClean="0"/>
              <a:t>03/02/2025</a:t>
            </a:fld>
            <a:endParaRPr lang="en-001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8A1E37-36FC-5A98-7EE2-426C9AE40E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00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9CF96E-4D3D-58CE-9527-6C17170A8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3BE58-6A1E-4AAA-A5B4-D714D25F9307}" type="slidenum">
              <a:rPr lang="en-001" smtClean="0"/>
              <a:t>‹#›</a:t>
            </a:fld>
            <a:endParaRPr lang="en-001"/>
          </a:p>
        </p:txBody>
      </p:sp>
    </p:spTree>
    <p:extLst>
      <p:ext uri="{BB962C8B-B14F-4D97-AF65-F5344CB8AC3E}">
        <p14:creationId xmlns:p14="http://schemas.microsoft.com/office/powerpoint/2010/main" val="31134103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760926-ADB6-77F7-EF0D-3C761F808D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001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A46988-3E7C-AF46-CE36-01CD3BBFF5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001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30DB09-D329-926B-BBAB-FC875F87BF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3DCB9-E3B1-4855-AB2D-955EF37669A1}" type="datetimeFigureOut">
              <a:rPr lang="en-001" smtClean="0"/>
              <a:t>03/02/2025</a:t>
            </a:fld>
            <a:endParaRPr lang="en-001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F3119A-7CA4-0DEE-D85E-15FB6314AD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00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E9C871-DD95-5FE8-8B58-63F471DF1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3BE58-6A1E-4AAA-A5B4-D714D25F9307}" type="slidenum">
              <a:rPr lang="en-001" smtClean="0"/>
              <a:t>‹#›</a:t>
            </a:fld>
            <a:endParaRPr lang="en-001"/>
          </a:p>
        </p:txBody>
      </p:sp>
    </p:spTree>
    <p:extLst>
      <p:ext uri="{BB962C8B-B14F-4D97-AF65-F5344CB8AC3E}">
        <p14:creationId xmlns:p14="http://schemas.microsoft.com/office/powerpoint/2010/main" val="31672622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93BFC62-D228-7C42-481E-8482F4973C4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001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5B2EF69-80E5-7EA0-07E8-C8968616B4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001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986986-4EF2-7276-C5E1-7E3FB7A000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3DCB9-E3B1-4855-AB2D-955EF37669A1}" type="datetimeFigureOut">
              <a:rPr lang="en-001" smtClean="0"/>
              <a:t>03/02/2025</a:t>
            </a:fld>
            <a:endParaRPr lang="en-001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0D616F-4C6A-5B37-2C27-00507DE32A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00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705F12-88BB-8FD1-84AA-3BE62478A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3BE58-6A1E-4AAA-A5B4-D714D25F9307}" type="slidenum">
              <a:rPr lang="en-001" smtClean="0"/>
              <a:t>‹#›</a:t>
            </a:fld>
            <a:endParaRPr lang="en-001"/>
          </a:p>
        </p:txBody>
      </p:sp>
    </p:spTree>
    <p:extLst>
      <p:ext uri="{BB962C8B-B14F-4D97-AF65-F5344CB8AC3E}">
        <p14:creationId xmlns:p14="http://schemas.microsoft.com/office/powerpoint/2010/main" val="33310098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B93BD8-2D89-AFCC-C082-170ADBB4F5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00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734C06-4F3A-C615-54ED-60EB90E160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001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00F70C-DCE6-47D8-FFA4-BA38AD803F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3DCB9-E3B1-4855-AB2D-955EF37669A1}" type="datetimeFigureOut">
              <a:rPr lang="en-001" smtClean="0"/>
              <a:t>03/02/2025</a:t>
            </a:fld>
            <a:endParaRPr lang="en-001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4B5C65-D6E8-D959-9C09-22F6B81797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00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8F6220-909E-7716-10B3-5503F952D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3BE58-6A1E-4AAA-A5B4-D714D25F9307}" type="slidenum">
              <a:rPr lang="en-001" smtClean="0"/>
              <a:t>‹#›</a:t>
            </a:fld>
            <a:endParaRPr lang="en-001"/>
          </a:p>
        </p:txBody>
      </p:sp>
    </p:spTree>
    <p:extLst>
      <p:ext uri="{BB962C8B-B14F-4D97-AF65-F5344CB8AC3E}">
        <p14:creationId xmlns:p14="http://schemas.microsoft.com/office/powerpoint/2010/main" val="25709554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167244-1F6C-C017-EA17-4BE3064A3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001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6A7F54-0E74-6A52-4BE4-074960CB87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4192F3-4367-1539-A61D-DFEF74A696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3DCB9-E3B1-4855-AB2D-955EF37669A1}" type="datetimeFigureOut">
              <a:rPr lang="en-001" smtClean="0"/>
              <a:t>03/02/2025</a:t>
            </a:fld>
            <a:endParaRPr lang="en-001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A9E3C1-F4F1-D9C1-1D51-1CEF45C65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00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A5F80B-3828-A047-6DE0-2F84D603A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3BE58-6A1E-4AAA-A5B4-D714D25F9307}" type="slidenum">
              <a:rPr lang="en-001" smtClean="0"/>
              <a:t>‹#›</a:t>
            </a:fld>
            <a:endParaRPr lang="en-001"/>
          </a:p>
        </p:txBody>
      </p:sp>
    </p:spTree>
    <p:extLst>
      <p:ext uri="{BB962C8B-B14F-4D97-AF65-F5344CB8AC3E}">
        <p14:creationId xmlns:p14="http://schemas.microsoft.com/office/powerpoint/2010/main" val="15713128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B8648-AE52-C7DB-FACE-35ECBEF609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00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DBFC26-179E-2807-EAC5-71EC4EFAFB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001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264FAE-3328-DB51-F5BA-BF45AE3516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001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B2A63E-4454-84F8-519D-06DB2A9AAA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3DCB9-E3B1-4855-AB2D-955EF37669A1}" type="datetimeFigureOut">
              <a:rPr lang="en-001" smtClean="0"/>
              <a:t>03/02/2025</a:t>
            </a:fld>
            <a:endParaRPr lang="en-001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0004C3-B0D3-4687-FC86-51DCC546B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001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313188-34B8-FBE3-2B3E-0EA89AEE2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3BE58-6A1E-4AAA-A5B4-D714D25F9307}" type="slidenum">
              <a:rPr lang="en-001" smtClean="0"/>
              <a:t>‹#›</a:t>
            </a:fld>
            <a:endParaRPr lang="en-001"/>
          </a:p>
        </p:txBody>
      </p:sp>
    </p:spTree>
    <p:extLst>
      <p:ext uri="{BB962C8B-B14F-4D97-AF65-F5344CB8AC3E}">
        <p14:creationId xmlns:p14="http://schemas.microsoft.com/office/powerpoint/2010/main" val="38796622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BDF5E-F227-F483-9D70-6058ACD66E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001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205FFB-9B01-069C-0B3B-BD3878BCEF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6FCF48-55D5-3C99-B6E7-26E6923E04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001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9410866-E3A1-A2A2-FD0B-D7EE49B2B7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4711B1B-088A-82E0-D4AC-AD066EE604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001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FA3EC52-A0A9-0E18-3D21-ED1B69CCA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3DCB9-E3B1-4855-AB2D-955EF37669A1}" type="datetimeFigureOut">
              <a:rPr lang="en-001" smtClean="0"/>
              <a:t>03/02/2025</a:t>
            </a:fld>
            <a:endParaRPr lang="en-001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E9D8C4-7A3F-324F-A94E-DCC41CC5C0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001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FADE48-BA88-2A73-1A20-A299B37659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3BE58-6A1E-4AAA-A5B4-D714D25F9307}" type="slidenum">
              <a:rPr lang="en-001" smtClean="0"/>
              <a:t>‹#›</a:t>
            </a:fld>
            <a:endParaRPr lang="en-001"/>
          </a:p>
        </p:txBody>
      </p:sp>
    </p:spTree>
    <p:extLst>
      <p:ext uri="{BB962C8B-B14F-4D97-AF65-F5344CB8AC3E}">
        <p14:creationId xmlns:p14="http://schemas.microsoft.com/office/powerpoint/2010/main" val="25379428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F19884-F71A-D21A-EB37-EBB41A9884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001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0197339-7474-B8AA-12C6-9545865F74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3DCB9-E3B1-4855-AB2D-955EF37669A1}" type="datetimeFigureOut">
              <a:rPr lang="en-001" smtClean="0"/>
              <a:t>03/02/2025</a:t>
            </a:fld>
            <a:endParaRPr lang="en-001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C2A945-03F1-9D0E-DA40-92C32F9C4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001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4E002E-4875-D147-FC80-4671B987B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3BE58-6A1E-4AAA-A5B4-D714D25F9307}" type="slidenum">
              <a:rPr lang="en-001" smtClean="0"/>
              <a:t>‹#›</a:t>
            </a:fld>
            <a:endParaRPr lang="en-001"/>
          </a:p>
        </p:txBody>
      </p:sp>
    </p:spTree>
    <p:extLst>
      <p:ext uri="{BB962C8B-B14F-4D97-AF65-F5344CB8AC3E}">
        <p14:creationId xmlns:p14="http://schemas.microsoft.com/office/powerpoint/2010/main" val="22692433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9438697-722F-40F1-A5FE-BE580E631D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3DCB9-E3B1-4855-AB2D-955EF37669A1}" type="datetimeFigureOut">
              <a:rPr lang="en-001" smtClean="0"/>
              <a:t>03/02/2025</a:t>
            </a:fld>
            <a:endParaRPr lang="en-001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E8375A-C069-9980-9ADB-714DA51342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00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7D96B5-54CF-BAE0-CD5F-85E13B769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3BE58-6A1E-4AAA-A5B4-D714D25F9307}" type="slidenum">
              <a:rPr lang="en-001" smtClean="0"/>
              <a:t>‹#›</a:t>
            </a:fld>
            <a:endParaRPr lang="en-001"/>
          </a:p>
        </p:txBody>
      </p:sp>
    </p:spTree>
    <p:extLst>
      <p:ext uri="{BB962C8B-B14F-4D97-AF65-F5344CB8AC3E}">
        <p14:creationId xmlns:p14="http://schemas.microsoft.com/office/powerpoint/2010/main" val="1629656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AAD20C-99DA-122A-BBEF-0522E27FEB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00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BCE59E-57B8-FA22-6020-E1FB0A1C7F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001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2520F7-36DD-A975-E27B-B7055D1D80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6AE21C-F24C-4734-0669-7ACC8E39F3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3DCB9-E3B1-4855-AB2D-955EF37669A1}" type="datetimeFigureOut">
              <a:rPr lang="en-001" smtClean="0"/>
              <a:t>03/02/2025</a:t>
            </a:fld>
            <a:endParaRPr lang="en-001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9DCBE5-E376-69FB-3349-3154083E77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001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E85566-BB52-D0DE-0DB8-97EBACEFC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3BE58-6A1E-4AAA-A5B4-D714D25F9307}" type="slidenum">
              <a:rPr lang="en-001" smtClean="0"/>
              <a:t>‹#›</a:t>
            </a:fld>
            <a:endParaRPr lang="en-001"/>
          </a:p>
        </p:txBody>
      </p:sp>
    </p:spTree>
    <p:extLst>
      <p:ext uri="{BB962C8B-B14F-4D97-AF65-F5344CB8AC3E}">
        <p14:creationId xmlns:p14="http://schemas.microsoft.com/office/powerpoint/2010/main" val="22000430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B3D63A-EA49-474B-75B3-1F6DA1AD4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001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847FCEA-A2E9-B524-D582-6A04944953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001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39C96E-F72B-D312-A0D6-ABF1FF2ECE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C7A318-2DA0-E643-60C1-142DA0DF54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3DCB9-E3B1-4855-AB2D-955EF37669A1}" type="datetimeFigureOut">
              <a:rPr lang="en-001" smtClean="0"/>
              <a:t>03/02/2025</a:t>
            </a:fld>
            <a:endParaRPr lang="en-001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97619C-0555-1CD6-88D2-F46B07EDA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001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027DD6-A0ED-518F-EBDE-6DB60B930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3BE58-6A1E-4AAA-A5B4-D714D25F9307}" type="slidenum">
              <a:rPr lang="en-001" smtClean="0"/>
              <a:t>‹#›</a:t>
            </a:fld>
            <a:endParaRPr lang="en-001"/>
          </a:p>
        </p:txBody>
      </p:sp>
    </p:spTree>
    <p:extLst>
      <p:ext uri="{BB962C8B-B14F-4D97-AF65-F5344CB8AC3E}">
        <p14:creationId xmlns:p14="http://schemas.microsoft.com/office/powerpoint/2010/main" val="17504858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39091ED-D768-961C-F1F6-0F8BA3BA0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001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221193-18CC-1FE7-77E9-14CE9ACB9C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001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56A649-A71D-3323-0CC7-E6BC486558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A03DCB9-E3B1-4855-AB2D-955EF37669A1}" type="datetimeFigureOut">
              <a:rPr lang="en-001" smtClean="0"/>
              <a:t>03/02/2025</a:t>
            </a:fld>
            <a:endParaRPr lang="en-001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AC4D1C-817D-87B4-4741-FF024B24DD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00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EDCBF6-C773-5123-2C4C-012C8E7DF8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BB3BE58-6A1E-4AAA-A5B4-D714D25F9307}" type="slidenum">
              <a:rPr lang="en-001" smtClean="0"/>
              <a:t>‹#›</a:t>
            </a:fld>
            <a:endParaRPr lang="en-001"/>
          </a:p>
        </p:txBody>
      </p:sp>
    </p:spTree>
    <p:extLst>
      <p:ext uri="{BB962C8B-B14F-4D97-AF65-F5344CB8AC3E}">
        <p14:creationId xmlns:p14="http://schemas.microsoft.com/office/powerpoint/2010/main" val="194462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001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openxmlformats.org/officeDocument/2006/relationships/image" Target="../media/image4.jpe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microsoft.com/office/2007/relationships/hdphoto" Target="../media/hdphoto1.wdp"/><Relationship Id="rId15" Type="http://schemas.openxmlformats.org/officeDocument/2006/relationships/image" Target="../media/image12.png"/><Relationship Id="rId10" Type="http://schemas.openxmlformats.org/officeDocument/2006/relationships/image" Target="../media/image7.tif"/><Relationship Id="rId4" Type="http://schemas.openxmlformats.org/officeDocument/2006/relationships/image" Target="../media/image2.png"/><Relationship Id="rId9" Type="http://schemas.openxmlformats.org/officeDocument/2006/relationships/image" Target="../media/image6.jpg"/><Relationship Id="rId1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58">
            <a:extLst>
              <a:ext uri="{FF2B5EF4-FFF2-40B4-BE49-F238E27FC236}">
                <a16:creationId xmlns:a16="http://schemas.microsoft.com/office/drawing/2014/main" id="{EAC8982B-8EE8-1B16-EA0B-1E50B1DE0767}"/>
              </a:ext>
            </a:extLst>
          </p:cNvPr>
          <p:cNvSpPr/>
          <p:nvPr/>
        </p:nvSpPr>
        <p:spPr>
          <a:xfrm flipV="1">
            <a:off x="9063542" y="1200643"/>
            <a:ext cx="272238" cy="1380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87D37E3-B37B-221A-1E36-DFCD32CE05B7}"/>
              </a:ext>
            </a:extLst>
          </p:cNvPr>
          <p:cNvGrpSpPr/>
          <p:nvPr/>
        </p:nvGrpSpPr>
        <p:grpSpPr>
          <a:xfrm>
            <a:off x="813972" y="942094"/>
            <a:ext cx="3478040" cy="2673843"/>
            <a:chOff x="634815" y="266364"/>
            <a:chExt cx="4662912" cy="3801612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60E9C3AA-0238-1E24-7AE3-611210708A22}"/>
                </a:ext>
              </a:extLst>
            </p:cNvPr>
            <p:cNvGrpSpPr/>
            <p:nvPr/>
          </p:nvGrpSpPr>
          <p:grpSpPr>
            <a:xfrm>
              <a:off x="634815" y="266364"/>
              <a:ext cx="4662912" cy="2031063"/>
              <a:chOff x="472080" y="1013143"/>
              <a:chExt cx="10332756" cy="4249577"/>
            </a:xfrm>
          </p:grpSpPr>
          <p:pic>
            <p:nvPicPr>
              <p:cNvPr id="4" name="Picture 2" descr="Man Head Silhouette - Free vector graphic on Pixabay">
                <a:extLst>
                  <a:ext uri="{FF2B5EF4-FFF2-40B4-BE49-F238E27FC236}">
                    <a16:creationId xmlns:a16="http://schemas.microsoft.com/office/drawing/2014/main" id="{48CB3E68-854F-D2A3-863F-C79AE3EE2BAD}"/>
                  </a:ext>
                </a:extLst>
              </p:cNvPr>
              <p:cNvPicPr/>
              <p:nvPr/>
            </p:nvPicPr>
            <p:blipFill>
              <a:blip r:embed="rId3"/>
              <a:stretch/>
            </p:blipFill>
            <p:spPr>
              <a:xfrm flipH="1">
                <a:off x="990120" y="3058080"/>
                <a:ext cx="1653120" cy="2204640"/>
              </a:xfrm>
              <a:prstGeom prst="rect">
                <a:avLst/>
              </a:prstGeom>
              <a:ln w="0">
                <a:noFill/>
              </a:ln>
            </p:spPr>
          </p:pic>
          <p:sp>
            <p:nvSpPr>
              <p:cNvPr id="5" name="Cloud 4">
                <a:extLst>
                  <a:ext uri="{FF2B5EF4-FFF2-40B4-BE49-F238E27FC236}">
                    <a16:creationId xmlns:a16="http://schemas.microsoft.com/office/drawing/2014/main" id="{FEB81686-66FC-6902-2A52-050AF0E15FE3}"/>
                  </a:ext>
                </a:extLst>
              </p:cNvPr>
              <p:cNvSpPr/>
              <p:nvPr/>
            </p:nvSpPr>
            <p:spPr>
              <a:xfrm>
                <a:off x="472080" y="1125240"/>
                <a:ext cx="2742840" cy="1855080"/>
              </a:xfrm>
              <a:prstGeom prst="cloud">
                <a:avLst/>
              </a:prstGeom>
              <a:noFill/>
              <a:ln>
                <a:solidFill>
                  <a:srgbClr val="32549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/>
              <a:lstStyle/>
              <a:p>
                <a:endParaRPr lang="en-001"/>
              </a:p>
            </p:txBody>
          </p:sp>
          <p:pic>
            <p:nvPicPr>
              <p:cNvPr id="6" name="Picture 4" descr="Car On Road Clipart - Png Download (#5650569) - PinClipart">
                <a:extLst>
                  <a:ext uri="{FF2B5EF4-FFF2-40B4-BE49-F238E27FC236}">
                    <a16:creationId xmlns:a16="http://schemas.microsoft.com/office/drawing/2014/main" id="{43F1F879-20D3-A748-3425-B67A71C40B44}"/>
                  </a:ext>
                </a:extLst>
              </p:cNvPr>
              <p:cNvPicPr/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artisticPaintStrokes/>
                        </a14:imgEffect>
                      </a14:imgLayer>
                    </a14:imgProps>
                  </a:ext>
                </a:extLst>
              </a:blip>
              <a:stretch/>
            </p:blipFill>
            <p:spPr>
              <a:xfrm>
                <a:off x="989040" y="1441680"/>
                <a:ext cx="1829520" cy="1070280"/>
              </a:xfrm>
              <a:prstGeom prst="rect">
                <a:avLst/>
              </a:prstGeom>
              <a:ln w="0">
                <a:noFill/>
              </a:ln>
            </p:spPr>
          </p:pic>
          <p:sp>
            <p:nvSpPr>
              <p:cNvPr id="7" name="Straight Arrow Connector 10">
                <a:extLst>
                  <a:ext uri="{FF2B5EF4-FFF2-40B4-BE49-F238E27FC236}">
                    <a16:creationId xmlns:a16="http://schemas.microsoft.com/office/drawing/2014/main" id="{7D0FAC2F-141B-419C-9930-C50C0625E8DA}"/>
                  </a:ext>
                </a:extLst>
              </p:cNvPr>
              <p:cNvSpPr/>
              <p:nvPr/>
            </p:nvSpPr>
            <p:spPr>
              <a:xfrm>
                <a:off x="2914680" y="4356240"/>
                <a:ext cx="1203480" cy="360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21600"/>
                    </a:lnTo>
                  </a:path>
                </a:pathLst>
              </a:custGeom>
              <a:noFill/>
              <a:ln w="76200">
                <a:solidFill>
                  <a:srgbClr val="000000"/>
                </a:solidFill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/>
              <a:lstStyle/>
              <a:p>
                <a:endParaRPr lang="en-001"/>
              </a:p>
            </p:txBody>
          </p:sp>
          <p:pic>
            <p:nvPicPr>
              <p:cNvPr id="8" name="Picture 2" descr="Wine glass - Free food icons">
                <a:extLst>
                  <a:ext uri="{FF2B5EF4-FFF2-40B4-BE49-F238E27FC236}">
                    <a16:creationId xmlns:a16="http://schemas.microsoft.com/office/drawing/2014/main" id="{BE6611BB-CB6A-7C19-A4E0-83F920356A26}"/>
                  </a:ext>
                </a:extLst>
              </p:cNvPr>
              <p:cNvPicPr/>
              <p:nvPr/>
            </p:nvPicPr>
            <p:blipFill>
              <a:blip r:embed="rId6"/>
              <a:stretch/>
            </p:blipFill>
            <p:spPr>
              <a:xfrm>
                <a:off x="4343520" y="1039560"/>
                <a:ext cx="1646640" cy="1646640"/>
              </a:xfrm>
              <a:prstGeom prst="rect">
                <a:avLst/>
              </a:prstGeom>
              <a:ln w="0">
                <a:noFill/>
              </a:ln>
            </p:spPr>
          </p:pic>
          <p:pic>
            <p:nvPicPr>
              <p:cNvPr id="9" name="Picture 2" descr="Man Head Silhouette - Free vector graphic on Pixabay">
                <a:extLst>
                  <a:ext uri="{FF2B5EF4-FFF2-40B4-BE49-F238E27FC236}">
                    <a16:creationId xmlns:a16="http://schemas.microsoft.com/office/drawing/2014/main" id="{E780F11C-D715-37A6-3ED8-B8272B71A654}"/>
                  </a:ext>
                </a:extLst>
              </p:cNvPr>
              <p:cNvPicPr/>
              <p:nvPr/>
            </p:nvPicPr>
            <p:blipFill>
              <a:blip r:embed="rId3"/>
              <a:stretch/>
            </p:blipFill>
            <p:spPr>
              <a:xfrm flipH="1">
                <a:off x="4442880" y="3058080"/>
                <a:ext cx="1653120" cy="2204640"/>
              </a:xfrm>
              <a:prstGeom prst="rect">
                <a:avLst/>
              </a:prstGeom>
              <a:ln w="0">
                <a:noFill/>
              </a:ln>
            </p:spPr>
          </p:pic>
          <p:sp>
            <p:nvSpPr>
              <p:cNvPr id="10" name="Cloud 8">
                <a:extLst>
                  <a:ext uri="{FF2B5EF4-FFF2-40B4-BE49-F238E27FC236}">
                    <a16:creationId xmlns:a16="http://schemas.microsoft.com/office/drawing/2014/main" id="{DB0914CC-02ED-D12F-69D3-221C2415A590}"/>
                  </a:ext>
                </a:extLst>
              </p:cNvPr>
              <p:cNvSpPr/>
              <p:nvPr/>
            </p:nvSpPr>
            <p:spPr>
              <a:xfrm>
                <a:off x="3800280" y="1034160"/>
                <a:ext cx="2742840" cy="1855080"/>
              </a:xfrm>
              <a:prstGeom prst="cloud">
                <a:avLst/>
              </a:prstGeom>
              <a:noFill/>
              <a:ln>
                <a:solidFill>
                  <a:srgbClr val="32549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/>
              <a:lstStyle/>
              <a:p>
                <a:endParaRPr lang="en-001"/>
              </a:p>
            </p:txBody>
          </p:sp>
          <p:pic>
            <p:nvPicPr>
              <p:cNvPr id="11" name="Picture 2" descr="Man Head Silhouette - Free vector graphic on Pixabay">
                <a:extLst>
                  <a:ext uri="{FF2B5EF4-FFF2-40B4-BE49-F238E27FC236}">
                    <a16:creationId xmlns:a16="http://schemas.microsoft.com/office/drawing/2014/main" id="{60DAD05A-B7A9-36CC-BEF7-7FE1487FEBC2}"/>
                  </a:ext>
                </a:extLst>
              </p:cNvPr>
              <p:cNvPicPr/>
              <p:nvPr/>
            </p:nvPicPr>
            <p:blipFill>
              <a:blip r:embed="rId3"/>
              <a:stretch/>
            </p:blipFill>
            <p:spPr>
              <a:xfrm flipH="1">
                <a:off x="8541876" y="3005743"/>
                <a:ext cx="1653121" cy="2204639"/>
              </a:xfrm>
              <a:prstGeom prst="rect">
                <a:avLst/>
              </a:prstGeom>
              <a:ln w="0">
                <a:noFill/>
              </a:ln>
            </p:spPr>
          </p:pic>
          <p:sp>
            <p:nvSpPr>
              <p:cNvPr id="12" name="Cloud 15">
                <a:extLst>
                  <a:ext uri="{FF2B5EF4-FFF2-40B4-BE49-F238E27FC236}">
                    <a16:creationId xmlns:a16="http://schemas.microsoft.com/office/drawing/2014/main" id="{0EC40151-F737-A585-0055-8F159B254E21}"/>
                  </a:ext>
                </a:extLst>
              </p:cNvPr>
              <p:cNvSpPr/>
              <p:nvPr/>
            </p:nvSpPr>
            <p:spPr>
              <a:xfrm>
                <a:off x="8061996" y="1013143"/>
                <a:ext cx="2742840" cy="1855079"/>
              </a:xfrm>
              <a:prstGeom prst="cloud">
                <a:avLst/>
              </a:prstGeom>
              <a:noFill/>
              <a:ln>
                <a:solidFill>
                  <a:srgbClr val="32549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/>
              <a:lstStyle/>
              <a:p>
                <a:endParaRPr lang="en-001"/>
              </a:p>
            </p:txBody>
          </p:sp>
          <p:sp>
            <p:nvSpPr>
              <p:cNvPr id="13" name="Straight Arrow Connector 23">
                <a:extLst>
                  <a:ext uri="{FF2B5EF4-FFF2-40B4-BE49-F238E27FC236}">
                    <a16:creationId xmlns:a16="http://schemas.microsoft.com/office/drawing/2014/main" id="{08D8F5E5-60E4-808F-3C83-1B7EC656A6B2}"/>
                  </a:ext>
                </a:extLst>
              </p:cNvPr>
              <p:cNvSpPr/>
              <p:nvPr/>
            </p:nvSpPr>
            <p:spPr>
              <a:xfrm>
                <a:off x="6358800" y="4356240"/>
                <a:ext cx="1203480" cy="360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21600"/>
                    </a:lnTo>
                  </a:path>
                </a:pathLst>
              </a:custGeom>
              <a:noFill/>
              <a:ln w="76200">
                <a:solidFill>
                  <a:srgbClr val="000000"/>
                </a:solidFill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/>
              <a:lstStyle/>
              <a:p>
                <a:endParaRPr lang="en-001"/>
              </a:p>
            </p:txBody>
          </p:sp>
        </p:grp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036FC5A6-6166-1A57-9F32-A693FA31268E}"/>
                </a:ext>
              </a:extLst>
            </p:cNvPr>
            <p:cNvPicPr/>
            <p:nvPr/>
          </p:nvPicPr>
          <p:blipFill>
            <a:blip r:embed="rId7"/>
            <a:srcRect l="41791" r="38092" b="60428"/>
            <a:stretch/>
          </p:blipFill>
          <p:spPr>
            <a:xfrm>
              <a:off x="3146486" y="2368645"/>
              <a:ext cx="1393463" cy="16842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6" name="Picture 15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509F5CF2-5657-06D6-DFDA-6C14AFD89D05}"/>
                </a:ext>
              </a:extLst>
            </p:cNvPr>
            <p:cNvPicPr/>
            <p:nvPr/>
          </p:nvPicPr>
          <p:blipFill rotWithShape="1">
            <a:blip r:embed="rId8"/>
            <a:srcRect t="10868"/>
            <a:stretch/>
          </p:blipFill>
          <p:spPr>
            <a:xfrm>
              <a:off x="1070696" y="2483265"/>
              <a:ext cx="1501932" cy="1584711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5A317DA8-3A47-C1C5-BC54-014C75DB0194}"/>
              </a:ext>
            </a:extLst>
          </p:cNvPr>
          <p:cNvSpPr txBox="1"/>
          <p:nvPr/>
        </p:nvSpPr>
        <p:spPr>
          <a:xfrm>
            <a:off x="1387485" y="133493"/>
            <a:ext cx="9629775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dirty="0">
                <a:solidFill>
                  <a:srgbClr val="242424"/>
                </a:solidFill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Bridging electrophysiology and neuroimaging to understand </a:t>
            </a:r>
          </a:p>
          <a:p>
            <a:pPr algn="ctr"/>
            <a:r>
              <a:rPr lang="en-US" sz="1800" b="0" dirty="0">
                <a:solidFill>
                  <a:srgbClr val="242424"/>
                </a:solidFill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the neuronal correlates of spontaneous thinking and alertness during task-engagement</a:t>
            </a:r>
          </a:p>
          <a:p>
            <a:br>
              <a:rPr lang="en-US" sz="20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</a:br>
            <a:endParaRPr lang="en-US" sz="2000" dirty="0">
              <a:solidFill>
                <a:srgbClr val="131313"/>
              </a:solidFill>
              <a:effectLst/>
              <a:highlight>
                <a:srgbClr val="FFFFFF"/>
              </a:highlight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AE30F69-507E-1D81-5D26-B89773EFA535}"/>
              </a:ext>
            </a:extLst>
          </p:cNvPr>
          <p:cNvCxnSpPr>
            <a:cxnSpLocks/>
          </p:cNvCxnSpPr>
          <p:nvPr/>
        </p:nvCxnSpPr>
        <p:spPr>
          <a:xfrm>
            <a:off x="1741539" y="781685"/>
            <a:ext cx="882858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123313DC-5E41-C2FA-480E-808AFF86BD09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79599" y="170306"/>
            <a:ext cx="1444401" cy="444931"/>
          </a:xfrm>
          <a:prstGeom prst="rect">
            <a:avLst/>
          </a:prstGeom>
        </p:spPr>
      </p:pic>
      <p:pic>
        <p:nvPicPr>
          <p:cNvPr id="22" name="Picture 21" descr="A logo for a company&#10;&#10;Description automatically generated">
            <a:extLst>
              <a:ext uri="{FF2B5EF4-FFF2-40B4-BE49-F238E27FC236}">
                <a16:creationId xmlns:a16="http://schemas.microsoft.com/office/drawing/2014/main" id="{7B488519-C0D4-606B-D5A6-83502A467E91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2684" y="-140061"/>
            <a:ext cx="1067578" cy="1041829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FE21D877-CD0D-BE17-3468-3A2BA3F68C6D}"/>
              </a:ext>
            </a:extLst>
          </p:cNvPr>
          <p:cNvSpPr txBox="1"/>
          <p:nvPr/>
        </p:nvSpPr>
        <p:spPr>
          <a:xfrm>
            <a:off x="190005" y="6560736"/>
            <a:ext cx="4334582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dirty="0"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Boulakis, P. A., </a:t>
            </a:r>
            <a:r>
              <a:rPr lang="en-US" sz="105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Kustzor, A., Tsuchiya, N., Andrillon, T., Demertzi, A</a:t>
            </a:r>
            <a:r>
              <a:rPr lang="en-US" sz="1050" dirty="0"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. </a:t>
            </a:r>
            <a:r>
              <a:rPr lang="en-US" sz="105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In prep.</a:t>
            </a:r>
            <a:endParaRPr lang="en-001" sz="105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14762FB8-2976-8EF8-2C59-877FFB94BC8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919" b="55398"/>
          <a:stretch/>
        </p:blipFill>
        <p:spPr>
          <a:xfrm>
            <a:off x="3762763" y="2459905"/>
            <a:ext cx="875756" cy="1234296"/>
          </a:xfrm>
          <a:prstGeom prst="rect">
            <a:avLst/>
          </a:prstGeom>
          <a:noFill/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EBB18579-6F93-93B1-019B-AEB51D967521}"/>
              </a:ext>
            </a:extLst>
          </p:cNvPr>
          <p:cNvSpPr txBox="1"/>
          <p:nvPr/>
        </p:nvSpPr>
        <p:spPr>
          <a:xfrm>
            <a:off x="1042382" y="3620160"/>
            <a:ext cx="151061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Anticorrelations</a:t>
            </a:r>
            <a:endParaRPr lang="en-001" sz="110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DF82EB2E-4F4D-BBC7-2FC6-8CFB4180CFF6}"/>
              </a:ext>
            </a:extLst>
          </p:cNvPr>
          <p:cNvSpPr txBox="1"/>
          <p:nvPr/>
        </p:nvSpPr>
        <p:spPr>
          <a:xfrm>
            <a:off x="2445918" y="3634997"/>
            <a:ext cx="151061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Hyperconnectivity</a:t>
            </a:r>
            <a:endParaRPr lang="en-001" sz="110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C98ECEA4-ACC8-4088-F4C6-6827665894A6}"/>
              </a:ext>
            </a:extLst>
          </p:cNvPr>
          <p:cNvSpPr txBox="1"/>
          <p:nvPr/>
        </p:nvSpPr>
        <p:spPr>
          <a:xfrm>
            <a:off x="3592325" y="3645431"/>
            <a:ext cx="151061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Slow wave-like</a:t>
            </a:r>
            <a:endParaRPr lang="en-001" sz="110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54" name="Picture 53" descr="A screenshot of a video game&#10;&#10;Description automatically generated">
            <a:extLst>
              <a:ext uri="{FF2B5EF4-FFF2-40B4-BE49-F238E27FC236}">
                <a16:creationId xmlns:a16="http://schemas.microsoft.com/office/drawing/2014/main" id="{AC958726-72E1-0214-E269-DBC68B70DAD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71" y="4018436"/>
            <a:ext cx="4615926" cy="2443428"/>
          </a:xfrm>
          <a:prstGeom prst="rect">
            <a:avLst/>
          </a:prstGeom>
        </p:spPr>
      </p:pic>
      <p:sp>
        <p:nvSpPr>
          <p:cNvPr id="61" name="Rectangle 60">
            <a:extLst>
              <a:ext uri="{FF2B5EF4-FFF2-40B4-BE49-F238E27FC236}">
                <a16:creationId xmlns:a16="http://schemas.microsoft.com/office/drawing/2014/main" id="{722E567E-A79D-1426-4490-4F0972A4F44C}"/>
              </a:ext>
            </a:extLst>
          </p:cNvPr>
          <p:cNvSpPr/>
          <p:nvPr/>
        </p:nvSpPr>
        <p:spPr>
          <a:xfrm>
            <a:off x="3790114" y="2471283"/>
            <a:ext cx="136187" cy="1037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/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E6CBA4C4-5B34-1ABF-EE30-5B1FFDA00187}"/>
              </a:ext>
            </a:extLst>
          </p:cNvPr>
          <p:cNvGrpSpPr/>
          <p:nvPr/>
        </p:nvGrpSpPr>
        <p:grpSpPr>
          <a:xfrm>
            <a:off x="5761211" y="1331788"/>
            <a:ext cx="5732523" cy="1972084"/>
            <a:chOff x="387168" y="708144"/>
            <a:chExt cx="6523645" cy="2296311"/>
          </a:xfrm>
        </p:grpSpPr>
        <p:pic>
          <p:nvPicPr>
            <p:cNvPr id="63" name="Picture 62" descr="A screenshot of a graph&#10;&#10;Description automatically generated">
              <a:extLst>
                <a:ext uri="{FF2B5EF4-FFF2-40B4-BE49-F238E27FC236}">
                  <a16:creationId xmlns:a16="http://schemas.microsoft.com/office/drawing/2014/main" id="{7192849F-F879-82DC-57EC-229C0D0671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423" r="73921" b="48947"/>
            <a:stretch/>
          </p:blipFill>
          <p:spPr>
            <a:xfrm>
              <a:off x="387168" y="790647"/>
              <a:ext cx="2974799" cy="2213808"/>
            </a:xfrm>
            <a:prstGeom prst="rect">
              <a:avLst/>
            </a:prstGeom>
          </p:spPr>
        </p:pic>
        <p:pic>
          <p:nvPicPr>
            <p:cNvPr id="64" name="Picture 63" descr="A screenshot of a graph&#10;&#10;Description automatically generated">
              <a:extLst>
                <a:ext uri="{FF2B5EF4-FFF2-40B4-BE49-F238E27FC236}">
                  <a16:creationId xmlns:a16="http://schemas.microsoft.com/office/drawing/2014/main" id="{A00F92BD-69FA-1469-BD9F-EFF4FB40CE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36" t="52435" r="58765" b="1234"/>
            <a:stretch/>
          </p:blipFill>
          <p:spPr>
            <a:xfrm>
              <a:off x="3361967" y="708144"/>
              <a:ext cx="3548846" cy="2296311"/>
            </a:xfrm>
            <a:prstGeom prst="rect">
              <a:avLst/>
            </a:prstGeom>
          </p:spPr>
        </p:pic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32B8E485-8D99-C81A-4088-589C408F05DD}"/>
                </a:ext>
              </a:extLst>
            </p:cNvPr>
            <p:cNvSpPr/>
            <p:nvPr/>
          </p:nvSpPr>
          <p:spPr>
            <a:xfrm>
              <a:off x="598141" y="708144"/>
              <a:ext cx="178755" cy="2062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001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098627D2-69A4-50BE-C7FC-55E5D275D249}"/>
                </a:ext>
              </a:extLst>
            </p:cNvPr>
            <p:cNvSpPr/>
            <p:nvPr/>
          </p:nvSpPr>
          <p:spPr>
            <a:xfrm>
              <a:off x="3572940" y="757416"/>
              <a:ext cx="178755" cy="2062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001"/>
            </a:p>
          </p:txBody>
        </p:sp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58808457-9405-D532-CAC2-89298E60889F}"/>
              </a:ext>
            </a:extLst>
          </p:cNvPr>
          <p:cNvSpPr txBox="1"/>
          <p:nvPr/>
        </p:nvSpPr>
        <p:spPr>
          <a:xfrm>
            <a:off x="6004307" y="1070778"/>
            <a:ext cx="56671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Mind blanking reports are infrequent, but increases in lower self-reported arousal</a:t>
            </a:r>
            <a:endParaRPr lang="en-001" sz="120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68" name="Content Placeholder 4" descr="A grid with different patterns&#10;&#10;Description automatically generated with medium confidence">
            <a:extLst>
              <a:ext uri="{FF2B5EF4-FFF2-40B4-BE49-F238E27FC236}">
                <a16:creationId xmlns:a16="http://schemas.microsoft.com/office/drawing/2014/main" id="{81E41313-5960-C552-71C8-C092B1EF74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424" b="52405"/>
          <a:stretch/>
        </p:blipFill>
        <p:spPr>
          <a:xfrm>
            <a:off x="5361595" y="3940817"/>
            <a:ext cx="1126852" cy="1050652"/>
          </a:xfrm>
          <a:prstGeom prst="rect">
            <a:avLst/>
          </a:prstGeom>
        </p:spPr>
      </p:pic>
      <p:pic>
        <p:nvPicPr>
          <p:cNvPr id="69" name="Content Placeholder 4" descr="A grid with different patterns&#10;&#10;Description automatically generated with medium confidence">
            <a:extLst>
              <a:ext uri="{FF2B5EF4-FFF2-40B4-BE49-F238E27FC236}">
                <a16:creationId xmlns:a16="http://schemas.microsoft.com/office/drawing/2014/main" id="{8DDCDC5F-33EE-B1F1-C1CB-76E2E43C7B2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043" r="69424" b="5780"/>
          <a:stretch/>
        </p:blipFill>
        <p:spPr>
          <a:xfrm>
            <a:off x="4999867" y="5205352"/>
            <a:ext cx="1126852" cy="1019363"/>
          </a:xfrm>
          <a:prstGeom prst="rect">
            <a:avLst/>
          </a:prstGeom>
        </p:spPr>
      </p:pic>
      <p:pic>
        <p:nvPicPr>
          <p:cNvPr id="70" name="Content Placeholder 4" descr="A grid with different patterns&#10;&#10;Description automatically generated with medium confidence">
            <a:extLst>
              <a:ext uri="{FF2B5EF4-FFF2-40B4-BE49-F238E27FC236}">
                <a16:creationId xmlns:a16="http://schemas.microsoft.com/office/drawing/2014/main" id="{6EFB5531-9557-071F-8215-79E3C4B6FD0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50" t="48043" r="35874" b="5780"/>
          <a:stretch/>
        </p:blipFill>
        <p:spPr>
          <a:xfrm>
            <a:off x="6084344" y="5198951"/>
            <a:ext cx="1126853" cy="1019363"/>
          </a:xfrm>
          <a:prstGeom prst="rect">
            <a:avLst/>
          </a:prstGeom>
        </p:spPr>
      </p:pic>
      <p:pic>
        <p:nvPicPr>
          <p:cNvPr id="71" name="Content Placeholder 4" descr="A grid with different patterns&#10;&#10;Description automatically generated with medium confidence">
            <a:extLst>
              <a:ext uri="{FF2B5EF4-FFF2-40B4-BE49-F238E27FC236}">
                <a16:creationId xmlns:a16="http://schemas.microsoft.com/office/drawing/2014/main" id="{EDB36015-15B9-53F2-63D9-CD59FC15141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5" r="35851" b="52405"/>
          <a:stretch/>
        </p:blipFill>
        <p:spPr>
          <a:xfrm>
            <a:off x="6566945" y="3928098"/>
            <a:ext cx="1088087" cy="1050652"/>
          </a:xfrm>
          <a:prstGeom prst="rect">
            <a:avLst/>
          </a:prstGeom>
        </p:spPr>
      </p:pic>
      <p:pic>
        <p:nvPicPr>
          <p:cNvPr id="72" name="Content Placeholder 4" descr="A grid with different patterns&#10;&#10;Description automatically generated with medium confidence">
            <a:extLst>
              <a:ext uri="{FF2B5EF4-FFF2-40B4-BE49-F238E27FC236}">
                <a16:creationId xmlns:a16="http://schemas.microsoft.com/office/drawing/2014/main" id="{77BDE291-9287-7B1A-8D53-1C702114CE3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29" r="1446" b="52405"/>
          <a:stretch/>
        </p:blipFill>
        <p:spPr>
          <a:xfrm>
            <a:off x="7758009" y="3925660"/>
            <a:ext cx="1088087" cy="1050652"/>
          </a:xfrm>
          <a:prstGeom prst="rect">
            <a:avLst/>
          </a:prstGeom>
        </p:spPr>
      </p:pic>
      <p:sp>
        <p:nvSpPr>
          <p:cNvPr id="73" name="TextBox 72">
            <a:extLst>
              <a:ext uri="{FF2B5EF4-FFF2-40B4-BE49-F238E27FC236}">
                <a16:creationId xmlns:a16="http://schemas.microsoft.com/office/drawing/2014/main" id="{34B597CE-60BB-B0B9-8120-46EC23F7F94B}"/>
              </a:ext>
            </a:extLst>
          </p:cNvPr>
          <p:cNvSpPr txBox="1"/>
          <p:nvPr/>
        </p:nvSpPr>
        <p:spPr>
          <a:xfrm>
            <a:off x="5536997" y="3668346"/>
            <a:ext cx="30610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Time-varying FC organizes in distinct patterns</a:t>
            </a:r>
            <a:endParaRPr lang="en-001" sz="120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74" name="Content Placeholder 4" descr="A screenshot of a graph&#10;&#10;Description automatically generated">
            <a:extLst>
              <a:ext uri="{FF2B5EF4-FFF2-40B4-BE49-F238E27FC236}">
                <a16:creationId xmlns:a16="http://schemas.microsoft.com/office/drawing/2014/main" id="{0D161BE3-77C9-1384-97A9-1BAAD8ECC28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15" r="48831" b="-1"/>
          <a:stretch/>
        </p:blipFill>
        <p:spPr>
          <a:xfrm>
            <a:off x="7264861" y="5213691"/>
            <a:ext cx="1981944" cy="953435"/>
          </a:xfrm>
          <a:prstGeom prst="rect">
            <a:avLst/>
          </a:prstGeom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id="{70682419-4864-21EC-3075-FCD6AFF35487}"/>
              </a:ext>
            </a:extLst>
          </p:cNvPr>
          <p:cNvSpPr txBox="1"/>
          <p:nvPr/>
        </p:nvSpPr>
        <p:spPr>
          <a:xfrm>
            <a:off x="7168822" y="6116517"/>
            <a:ext cx="23527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Hyperconnectivity tracks alertness</a:t>
            </a:r>
            <a:endParaRPr lang="en-001" sz="120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76" name="Picture 75" descr="A chart of different colored circles and a line&#10;&#10;Description automatically generated with medium confidence">
            <a:extLst>
              <a:ext uri="{FF2B5EF4-FFF2-40B4-BE49-F238E27FC236}">
                <a16:creationId xmlns:a16="http://schemas.microsoft.com/office/drawing/2014/main" id="{FF22C538-A1E0-2FBE-4DBA-F9ECF64940A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5" r="84001" b="76892"/>
          <a:stretch/>
        </p:blipFill>
        <p:spPr>
          <a:xfrm>
            <a:off x="9607655" y="3940851"/>
            <a:ext cx="1755432" cy="864000"/>
          </a:xfrm>
          <a:prstGeom prst="rect">
            <a:avLst/>
          </a:prstGeom>
        </p:spPr>
      </p:pic>
      <p:pic>
        <p:nvPicPr>
          <p:cNvPr id="77" name="Picture 76" descr="A chart of different colored circles and a line&#10;&#10;Description automatically generated with medium confidence">
            <a:extLst>
              <a:ext uri="{FF2B5EF4-FFF2-40B4-BE49-F238E27FC236}">
                <a16:creationId xmlns:a16="http://schemas.microsoft.com/office/drawing/2014/main" id="{0687D39C-5989-7EE3-D8B2-F2A10CBA12C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36" t="2824" r="34553" b="76892"/>
          <a:stretch/>
        </p:blipFill>
        <p:spPr>
          <a:xfrm>
            <a:off x="9631291" y="5590192"/>
            <a:ext cx="1708159" cy="908568"/>
          </a:xfrm>
          <a:prstGeom prst="rect">
            <a:avLst/>
          </a:prstGeom>
        </p:spPr>
      </p:pic>
      <p:pic>
        <p:nvPicPr>
          <p:cNvPr id="78" name="Picture 77" descr="A chart of different colored circles and a line&#10;&#10;Description automatically generated with medium confidence">
            <a:extLst>
              <a:ext uri="{FF2B5EF4-FFF2-40B4-BE49-F238E27FC236}">
                <a16:creationId xmlns:a16="http://schemas.microsoft.com/office/drawing/2014/main" id="{818982E9-308C-2F2D-4E1A-A143EAB525D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62" t="3362" r="9209" b="77276"/>
          <a:stretch/>
        </p:blipFill>
        <p:spPr>
          <a:xfrm>
            <a:off x="9622511" y="4733056"/>
            <a:ext cx="1725720" cy="864000"/>
          </a:xfrm>
          <a:prstGeom prst="rect">
            <a:avLst/>
          </a:prstGeom>
        </p:spPr>
      </p:pic>
      <p:sp>
        <p:nvSpPr>
          <p:cNvPr id="79" name="TextBox 78">
            <a:extLst>
              <a:ext uri="{FF2B5EF4-FFF2-40B4-BE49-F238E27FC236}">
                <a16:creationId xmlns:a16="http://schemas.microsoft.com/office/drawing/2014/main" id="{6C72BEA6-FA05-02FB-FE3C-E99C5451DD03}"/>
              </a:ext>
            </a:extLst>
          </p:cNvPr>
          <p:cNvSpPr txBox="1"/>
          <p:nvPr/>
        </p:nvSpPr>
        <p:spPr>
          <a:xfrm>
            <a:off x="9156199" y="3459436"/>
            <a:ext cx="24580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Slow wave-like activity correlates with hyperconnectivity</a:t>
            </a:r>
            <a:endParaRPr lang="en-001" sz="120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3557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B5FC0F4C3252F4E8A953596477755E4" ma:contentTypeVersion="4" ma:contentTypeDescription="Crée un document." ma:contentTypeScope="" ma:versionID="c1c3fcbbd351cc6cb47fbe1335a09a2a">
  <xsd:schema xmlns:xsd="http://www.w3.org/2001/XMLSchema" xmlns:xs="http://www.w3.org/2001/XMLSchema" xmlns:p="http://schemas.microsoft.com/office/2006/metadata/properties" xmlns:ns2="f31db3d4-eff1-4e1d-87d2-5ca0a428a3a2" targetNamespace="http://schemas.microsoft.com/office/2006/metadata/properties" ma:root="true" ma:fieldsID="813a13688328ce82cec3137dac6aac24" ns2:_="">
    <xsd:import namespace="f31db3d4-eff1-4e1d-87d2-5ca0a428a3a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1db3d4-eff1-4e1d-87d2-5ca0a428a3a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96A0FC7-B059-4A2E-BDAC-6DAEB85532D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6AED780-49DB-4732-8AEC-94B8E7B4D4D5}">
  <ds:schemaRefs>
    <ds:schemaRef ds:uri="f31db3d4-eff1-4e1d-87d2-5ca0a428a3a2"/>
    <ds:schemaRef ds:uri="http://schemas.microsoft.com/office/2006/documentManagement/types"/>
    <ds:schemaRef ds:uri="http://www.w3.org/XML/1998/namespace"/>
    <ds:schemaRef ds:uri="http://purl.org/dc/dcmitype/"/>
    <ds:schemaRef ds:uri="http://purl.org/dc/terms/"/>
    <ds:schemaRef ds:uri="http://schemas.openxmlformats.org/package/2006/metadata/core-properties"/>
    <ds:schemaRef ds:uri="http://schemas.microsoft.com/office/2006/metadata/properties"/>
    <ds:schemaRef ds:uri="http://schemas.microsoft.com/office/infopath/2007/PartnerControls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C84AE00A-CA23-492A-9329-8B97864FD7D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31db3d4-eff1-4e1d-87d2-5ca0a428a3a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74</Words>
  <Application>Microsoft Office PowerPoint</Application>
  <PresentationFormat>Widescreen</PresentationFormat>
  <Paragraphs>12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Aptos</vt:lpstr>
      <vt:lpstr>Aptos Display</vt:lpstr>
      <vt:lpstr>Arial</vt:lpstr>
      <vt:lpstr>Calibri Light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Boulakis Paradeisios</dc:creator>
  <cp:lastModifiedBy>Boulakis Paradeisios</cp:lastModifiedBy>
  <cp:revision>1</cp:revision>
  <dcterms:created xsi:type="dcterms:W3CDTF">2025-01-31T14:52:36Z</dcterms:created>
  <dcterms:modified xsi:type="dcterms:W3CDTF">2025-02-03T13:33:42Z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0x0101003B5FC0F4C3252F4E8A953596477755E4</vt:lpwstr>
  </property>
</Properties>
</file>