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953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92E25D-30C8-4E63-CEAD-D77F7235F574}" name="Demertzi Athina" initials="AD" userId="S::A.Demertzi@uliege.be::9f9e9129-cdb8-4b87-a199-07b6c8f90c2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2C72D"/>
    <a:srgbClr val="006F7B"/>
    <a:srgbClr val="006971"/>
    <a:srgbClr val="006D7A"/>
    <a:srgbClr val="066C86"/>
    <a:srgbClr val="5AA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628B97-3746-430D-BCD4-0871722E2D0F}" v="19" dt="2025-02-03T13:05:38.340"/>
    <p1510:client id="{834A2DE1-994D-4978-9CB4-73046750B5AE}" v="62" dt="2025-02-03T10:38:33.816"/>
    <p1510:client id="{CFBFBAF1-5FBA-8247-B10B-ED152B868D39}" v="6" dt="2025-02-03T11:28:58.7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334"/>
    <p:restoredTop sz="94375"/>
  </p:normalViewPr>
  <p:slideViewPr>
    <p:cSldViewPr snapToGrid="0" snapToObjects="1">
      <p:cViewPr>
        <p:scale>
          <a:sx n="50" d="100"/>
          <a:sy n="50" d="100"/>
        </p:scale>
        <p:origin x="636" y="-8118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lakis Paradeisios" userId="ca35a1c7-f1e2-4294-902b-aaf78fdf51b9" providerId="ADAL" clId="{57628B97-3746-430D-BCD4-0871722E2D0F}"/>
    <pc:docChg chg="undo custSel modSld addSection delSection">
      <pc:chgData name="Boulakis Paradeisios" userId="ca35a1c7-f1e2-4294-902b-aaf78fdf51b9" providerId="ADAL" clId="{57628B97-3746-430D-BCD4-0871722E2D0F}" dt="2025-02-03T13:10:40.780" v="1685" actId="1076"/>
      <pc:docMkLst>
        <pc:docMk/>
      </pc:docMkLst>
      <pc:sldChg chg="addSp delSp modSp mod modCm">
        <pc:chgData name="Boulakis Paradeisios" userId="ca35a1c7-f1e2-4294-902b-aaf78fdf51b9" providerId="ADAL" clId="{57628B97-3746-430D-BCD4-0871722E2D0F}" dt="2025-02-03T13:10:40.780" v="1685" actId="1076"/>
        <pc:sldMkLst>
          <pc:docMk/>
          <pc:sldMk cId="2567275957" sldId="256"/>
        </pc:sldMkLst>
        <pc:spChg chg="mod">
          <ac:chgData name="Boulakis Paradeisios" userId="ca35a1c7-f1e2-4294-902b-aaf78fdf51b9" providerId="ADAL" clId="{57628B97-3746-430D-BCD4-0871722E2D0F}" dt="2025-01-31T16:06:56.987" v="977" actId="6549"/>
          <ac:spMkLst>
            <pc:docMk/>
            <pc:sldMk cId="2567275957" sldId="256"/>
            <ac:spMk id="4" creationId="{B1551C14-C7C7-8D83-470E-01216E70824F}"/>
          </ac:spMkLst>
        </pc:spChg>
        <pc:spChg chg="mod">
          <ac:chgData name="Boulakis Paradeisios" userId="ca35a1c7-f1e2-4294-902b-aaf78fdf51b9" providerId="ADAL" clId="{57628B97-3746-430D-BCD4-0871722E2D0F}" dt="2025-02-03T13:10:40.780" v="1685" actId="1076"/>
          <ac:spMkLst>
            <pc:docMk/>
            <pc:sldMk cId="2567275957" sldId="256"/>
            <ac:spMk id="5" creationId="{55D3BEF1-BA2C-9417-BC13-63D0A9DD754B}"/>
          </ac:spMkLst>
        </pc:spChg>
        <pc:spChg chg="mod">
          <ac:chgData name="Boulakis Paradeisios" userId="ca35a1c7-f1e2-4294-902b-aaf78fdf51b9" providerId="ADAL" clId="{57628B97-3746-430D-BCD4-0871722E2D0F}" dt="2025-02-03T12:51:18.679" v="1450" actId="2711"/>
          <ac:spMkLst>
            <pc:docMk/>
            <pc:sldMk cId="2567275957" sldId="256"/>
            <ac:spMk id="6" creationId="{6E01E4A4-9596-30FB-A9A8-B364C52F3B55}"/>
          </ac:spMkLst>
        </pc:spChg>
        <pc:spChg chg="mod">
          <ac:chgData name="Boulakis Paradeisios" userId="ca35a1c7-f1e2-4294-902b-aaf78fdf51b9" providerId="ADAL" clId="{57628B97-3746-430D-BCD4-0871722E2D0F}" dt="2025-02-03T12:38:41.316" v="1417" actId="1076"/>
          <ac:spMkLst>
            <pc:docMk/>
            <pc:sldMk cId="2567275957" sldId="256"/>
            <ac:spMk id="7" creationId="{3A151C9F-1C83-6D91-2029-8D03785864C2}"/>
          </ac:spMkLst>
        </pc:spChg>
        <pc:spChg chg="mod">
          <ac:chgData name="Boulakis Paradeisios" userId="ca35a1c7-f1e2-4294-902b-aaf78fdf51b9" providerId="ADAL" clId="{57628B97-3746-430D-BCD4-0871722E2D0F}" dt="2025-02-03T12:38:35.884" v="1415" actId="1076"/>
          <ac:spMkLst>
            <pc:docMk/>
            <pc:sldMk cId="2567275957" sldId="256"/>
            <ac:spMk id="9" creationId="{D4CA0BFD-4054-B14E-4F2E-5DFC1430DCDA}"/>
          </ac:spMkLst>
        </pc:spChg>
        <pc:spChg chg="mod">
          <ac:chgData name="Boulakis Paradeisios" userId="ca35a1c7-f1e2-4294-902b-aaf78fdf51b9" providerId="ADAL" clId="{57628B97-3746-430D-BCD4-0871722E2D0F}" dt="2025-02-03T12:38:33.676" v="1414" actId="1076"/>
          <ac:spMkLst>
            <pc:docMk/>
            <pc:sldMk cId="2567275957" sldId="256"/>
            <ac:spMk id="11" creationId="{14818E7A-2E86-9337-821D-CA8CBB043CB4}"/>
          </ac:spMkLst>
        </pc:spChg>
        <pc:spChg chg="mod">
          <ac:chgData name="Boulakis Paradeisios" userId="ca35a1c7-f1e2-4294-902b-aaf78fdf51b9" providerId="ADAL" clId="{57628B97-3746-430D-BCD4-0871722E2D0F}" dt="2025-02-03T12:10:57.272" v="1336" actId="20577"/>
          <ac:spMkLst>
            <pc:docMk/>
            <pc:sldMk cId="2567275957" sldId="256"/>
            <ac:spMk id="13" creationId="{BA11AD5A-8C7F-DD91-4D6A-6450480C2F56}"/>
          </ac:spMkLst>
        </pc:spChg>
        <pc:spChg chg="del">
          <ac:chgData name="Boulakis Paradeisios" userId="ca35a1c7-f1e2-4294-902b-aaf78fdf51b9" providerId="ADAL" clId="{57628B97-3746-430D-BCD4-0871722E2D0F}" dt="2025-02-03T13:01:03.806" v="1484" actId="478"/>
          <ac:spMkLst>
            <pc:docMk/>
            <pc:sldMk cId="2567275957" sldId="256"/>
            <ac:spMk id="14" creationId="{970B98C9-2374-F6C1-E24A-A3D9A66D1B0E}"/>
          </ac:spMkLst>
        </pc:spChg>
        <pc:spChg chg="del">
          <ac:chgData name="Boulakis Paradeisios" userId="ca35a1c7-f1e2-4294-902b-aaf78fdf51b9" providerId="ADAL" clId="{57628B97-3746-430D-BCD4-0871722E2D0F}" dt="2025-02-03T13:01:04.891" v="1485" actId="478"/>
          <ac:spMkLst>
            <pc:docMk/>
            <pc:sldMk cId="2567275957" sldId="256"/>
            <ac:spMk id="17" creationId="{9F5D02B7-2716-C792-41C5-02027A6D9AF3}"/>
          </ac:spMkLst>
        </pc:spChg>
        <pc:spChg chg="mod">
          <ac:chgData name="Boulakis Paradeisios" userId="ca35a1c7-f1e2-4294-902b-aaf78fdf51b9" providerId="ADAL" clId="{57628B97-3746-430D-BCD4-0871722E2D0F}" dt="2025-01-31T15:39:31.830" v="410" actId="1076"/>
          <ac:spMkLst>
            <pc:docMk/>
            <pc:sldMk cId="2567275957" sldId="256"/>
            <ac:spMk id="18" creationId="{0A41FCB2-D86D-144E-D6EF-3C08237E2C60}"/>
          </ac:spMkLst>
        </pc:spChg>
        <pc:spChg chg="mod">
          <ac:chgData name="Boulakis Paradeisios" userId="ca35a1c7-f1e2-4294-902b-aaf78fdf51b9" providerId="ADAL" clId="{57628B97-3746-430D-BCD4-0871722E2D0F}" dt="2025-01-31T15:39:31.830" v="410" actId="1076"/>
          <ac:spMkLst>
            <pc:docMk/>
            <pc:sldMk cId="2567275957" sldId="256"/>
            <ac:spMk id="20" creationId="{1AB024BB-113C-30CC-5EA5-73BA852AF527}"/>
          </ac:spMkLst>
        </pc:spChg>
        <pc:spChg chg="mod">
          <ac:chgData name="Boulakis Paradeisios" userId="ca35a1c7-f1e2-4294-902b-aaf78fdf51b9" providerId="ADAL" clId="{57628B97-3746-430D-BCD4-0871722E2D0F}" dt="2025-01-31T15:39:31.830" v="410" actId="1076"/>
          <ac:spMkLst>
            <pc:docMk/>
            <pc:sldMk cId="2567275957" sldId="256"/>
            <ac:spMk id="22" creationId="{CDB6BFAD-E8EC-9336-51A8-4213E5DA8AFB}"/>
          </ac:spMkLst>
        </pc:spChg>
        <pc:spChg chg="del">
          <ac:chgData name="Boulakis Paradeisios" userId="ca35a1c7-f1e2-4294-902b-aaf78fdf51b9" providerId="ADAL" clId="{57628B97-3746-430D-BCD4-0871722E2D0F}" dt="2025-02-03T13:01:05.825" v="1486" actId="478"/>
          <ac:spMkLst>
            <pc:docMk/>
            <pc:sldMk cId="2567275957" sldId="256"/>
            <ac:spMk id="24" creationId="{41606945-6F41-1193-3CDE-5C529DEFE874}"/>
          </ac:spMkLst>
        </pc:spChg>
        <pc:spChg chg="mod">
          <ac:chgData name="Boulakis Paradeisios" userId="ca35a1c7-f1e2-4294-902b-aaf78fdf51b9" providerId="ADAL" clId="{57628B97-3746-430D-BCD4-0871722E2D0F}" dt="2025-01-31T16:06:21.441" v="970" actId="1076"/>
          <ac:spMkLst>
            <pc:docMk/>
            <pc:sldMk cId="2567275957" sldId="256"/>
            <ac:spMk id="25" creationId="{AEBEF623-8849-E7A9-5EE0-E6C7CA1E9DC8}"/>
          </ac:spMkLst>
        </pc:spChg>
        <pc:spChg chg="add del mod">
          <ac:chgData name="Boulakis Paradeisios" userId="ca35a1c7-f1e2-4294-902b-aaf78fdf51b9" providerId="ADAL" clId="{57628B97-3746-430D-BCD4-0871722E2D0F}" dt="2025-02-03T13:01:07.177" v="1487" actId="478"/>
          <ac:spMkLst>
            <pc:docMk/>
            <pc:sldMk cId="2567275957" sldId="256"/>
            <ac:spMk id="36" creationId="{E1FFB6B2-80D1-A7CE-2FD4-36B2D072BC9B}"/>
          </ac:spMkLst>
        </pc:spChg>
        <pc:spChg chg="mod">
          <ac:chgData name="Boulakis Paradeisios" userId="ca35a1c7-f1e2-4294-902b-aaf78fdf51b9" providerId="ADAL" clId="{57628B97-3746-430D-BCD4-0871722E2D0F}" dt="2025-01-31T16:18:58.923" v="1226" actId="1076"/>
          <ac:spMkLst>
            <pc:docMk/>
            <pc:sldMk cId="2567275957" sldId="256"/>
            <ac:spMk id="43" creationId="{C571DEFB-93AF-E79B-F112-2CD4BFF9C137}"/>
          </ac:spMkLst>
        </pc:spChg>
        <pc:spChg chg="mod">
          <ac:chgData name="Boulakis Paradeisios" userId="ca35a1c7-f1e2-4294-902b-aaf78fdf51b9" providerId="ADAL" clId="{57628B97-3746-430D-BCD4-0871722E2D0F}" dt="2025-02-03T13:10:19.908" v="1683" actId="14100"/>
          <ac:spMkLst>
            <pc:docMk/>
            <pc:sldMk cId="2567275957" sldId="256"/>
            <ac:spMk id="44" creationId="{57CD8D24-223A-2A76-3779-21A828D895B2}"/>
          </ac:spMkLst>
        </pc:spChg>
        <pc:spChg chg="add del mod">
          <ac:chgData name="Boulakis Paradeisios" userId="ca35a1c7-f1e2-4294-902b-aaf78fdf51b9" providerId="ADAL" clId="{57628B97-3746-430D-BCD4-0871722E2D0F}" dt="2025-02-03T12:35:11.453" v="1369" actId="14100"/>
          <ac:spMkLst>
            <pc:docMk/>
            <pc:sldMk cId="2567275957" sldId="256"/>
            <ac:spMk id="50" creationId="{7CD06C57-5A62-F512-3EE3-7611837C96A5}"/>
          </ac:spMkLst>
        </pc:spChg>
        <pc:spChg chg="del mod">
          <ac:chgData name="Boulakis Paradeisios" userId="ca35a1c7-f1e2-4294-902b-aaf78fdf51b9" providerId="ADAL" clId="{57628B97-3746-430D-BCD4-0871722E2D0F}" dt="2025-02-03T13:01:37.684" v="1499" actId="478"/>
          <ac:spMkLst>
            <pc:docMk/>
            <pc:sldMk cId="2567275957" sldId="256"/>
            <ac:spMk id="52" creationId="{39F6F70A-100A-BC9F-E321-7F4E630284CC}"/>
          </ac:spMkLst>
        </pc:spChg>
        <pc:spChg chg="mod">
          <ac:chgData name="Boulakis Paradeisios" userId="ca35a1c7-f1e2-4294-902b-aaf78fdf51b9" providerId="ADAL" clId="{57628B97-3746-430D-BCD4-0871722E2D0F}" dt="2025-02-03T12:11:11.689" v="1350" actId="20577"/>
          <ac:spMkLst>
            <pc:docMk/>
            <pc:sldMk cId="2567275957" sldId="256"/>
            <ac:spMk id="56" creationId="{DED42228-ED51-4FDC-1477-00E550145657}"/>
          </ac:spMkLst>
        </pc:spChg>
        <pc:spChg chg="mod">
          <ac:chgData name="Boulakis Paradeisios" userId="ca35a1c7-f1e2-4294-902b-aaf78fdf51b9" providerId="ADAL" clId="{57628B97-3746-430D-BCD4-0871722E2D0F}" dt="2025-01-31T15:27:50.620" v="3" actId="20577"/>
          <ac:spMkLst>
            <pc:docMk/>
            <pc:sldMk cId="2567275957" sldId="256"/>
            <ac:spMk id="62" creationId="{CC0CEDFE-815B-3B84-9C4F-4079C1492B07}"/>
          </ac:spMkLst>
        </pc:spChg>
        <pc:spChg chg="mod">
          <ac:chgData name="Boulakis Paradeisios" userId="ca35a1c7-f1e2-4294-902b-aaf78fdf51b9" providerId="ADAL" clId="{57628B97-3746-430D-BCD4-0871722E2D0F}" dt="2025-02-03T12:52:40.757" v="1471" actId="20577"/>
          <ac:spMkLst>
            <pc:docMk/>
            <pc:sldMk cId="2567275957" sldId="256"/>
            <ac:spMk id="71" creationId="{68593C22-18D8-8862-4AC1-83E36609292A}"/>
          </ac:spMkLst>
        </pc:spChg>
        <pc:spChg chg="add mod">
          <ac:chgData name="Boulakis Paradeisios" userId="ca35a1c7-f1e2-4294-902b-aaf78fdf51b9" providerId="ADAL" clId="{57628B97-3746-430D-BCD4-0871722E2D0F}" dt="2025-01-31T16:22:03.384" v="1295" actId="1076"/>
          <ac:spMkLst>
            <pc:docMk/>
            <pc:sldMk cId="2567275957" sldId="256"/>
            <ac:spMk id="73" creationId="{ED76A3B0-FF9F-D04F-3F87-532F5B8D6D81}"/>
          </ac:spMkLst>
        </pc:spChg>
        <pc:spChg chg="mod">
          <ac:chgData name="Boulakis Paradeisios" userId="ca35a1c7-f1e2-4294-902b-aaf78fdf51b9" providerId="ADAL" clId="{57628B97-3746-430D-BCD4-0871722E2D0F}" dt="2025-02-03T12:52:37.717" v="1467" actId="20577"/>
          <ac:spMkLst>
            <pc:docMk/>
            <pc:sldMk cId="2567275957" sldId="256"/>
            <ac:spMk id="74" creationId="{DB8F1F20-E285-D665-0AA8-CA188FB7F46D}"/>
          </ac:spMkLst>
        </pc:spChg>
        <pc:spChg chg="add mod">
          <ac:chgData name="Boulakis Paradeisios" userId="ca35a1c7-f1e2-4294-902b-aaf78fdf51b9" providerId="ADAL" clId="{57628B97-3746-430D-BCD4-0871722E2D0F}" dt="2025-02-03T13:05:46.476" v="1547" actId="1076"/>
          <ac:spMkLst>
            <pc:docMk/>
            <pc:sldMk cId="2567275957" sldId="256"/>
            <ac:spMk id="78" creationId="{3541D466-CDA8-3743-7FA9-642CB736C99B}"/>
          </ac:spMkLst>
        </pc:spChg>
        <pc:spChg chg="mod">
          <ac:chgData name="Boulakis Paradeisios" userId="ca35a1c7-f1e2-4294-902b-aaf78fdf51b9" providerId="ADAL" clId="{57628B97-3746-430D-BCD4-0871722E2D0F}" dt="2025-01-31T16:06:40.319" v="973"/>
          <ac:spMkLst>
            <pc:docMk/>
            <pc:sldMk cId="2567275957" sldId="256"/>
            <ac:spMk id="82" creationId="{E923AA5E-6E5D-C1F7-7684-5C78B1093F32}"/>
          </ac:spMkLst>
        </pc:spChg>
        <pc:spChg chg="mod">
          <ac:chgData name="Boulakis Paradeisios" userId="ca35a1c7-f1e2-4294-902b-aaf78fdf51b9" providerId="ADAL" clId="{57628B97-3746-430D-BCD4-0871722E2D0F}" dt="2025-01-31T16:06:40.319" v="973"/>
          <ac:spMkLst>
            <pc:docMk/>
            <pc:sldMk cId="2567275957" sldId="256"/>
            <ac:spMk id="83" creationId="{29B835FD-2892-80BB-7470-D43FE60EDF37}"/>
          </ac:spMkLst>
        </pc:spChg>
        <pc:spChg chg="mod">
          <ac:chgData name="Boulakis Paradeisios" userId="ca35a1c7-f1e2-4294-902b-aaf78fdf51b9" providerId="ADAL" clId="{57628B97-3746-430D-BCD4-0871722E2D0F}" dt="2025-01-31T16:06:40.319" v="973"/>
          <ac:spMkLst>
            <pc:docMk/>
            <pc:sldMk cId="2567275957" sldId="256"/>
            <ac:spMk id="84" creationId="{C9F08543-47FD-E40B-1DCE-82FB51565A87}"/>
          </ac:spMkLst>
        </pc:spChg>
        <pc:spChg chg="mod">
          <ac:chgData name="Boulakis Paradeisios" userId="ca35a1c7-f1e2-4294-902b-aaf78fdf51b9" providerId="ADAL" clId="{57628B97-3746-430D-BCD4-0871722E2D0F}" dt="2025-01-31T16:06:40.319" v="973"/>
          <ac:spMkLst>
            <pc:docMk/>
            <pc:sldMk cId="2567275957" sldId="256"/>
            <ac:spMk id="85" creationId="{2502DE1D-E470-C762-849F-CD8B01E100E1}"/>
          </ac:spMkLst>
        </pc:spChg>
        <pc:spChg chg="add mod">
          <ac:chgData name="Boulakis Paradeisios" userId="ca35a1c7-f1e2-4294-902b-aaf78fdf51b9" providerId="ADAL" clId="{57628B97-3746-430D-BCD4-0871722E2D0F}" dt="2025-01-31T16:06:44.145" v="974" actId="1076"/>
          <ac:spMkLst>
            <pc:docMk/>
            <pc:sldMk cId="2567275957" sldId="256"/>
            <ac:spMk id="86" creationId="{443FF4DF-24D8-E637-D8A1-1E426EF69987}"/>
          </ac:spMkLst>
        </pc:spChg>
        <pc:spChg chg="mod">
          <ac:chgData name="Boulakis Paradeisios" userId="ca35a1c7-f1e2-4294-902b-aaf78fdf51b9" providerId="ADAL" clId="{57628B97-3746-430D-BCD4-0871722E2D0F}" dt="2025-02-03T12:52:34.018" v="1463" actId="20577"/>
          <ac:spMkLst>
            <pc:docMk/>
            <pc:sldMk cId="2567275957" sldId="256"/>
            <ac:spMk id="91" creationId="{9A59E8BB-B99C-1402-5D9D-F206CCEF526C}"/>
          </ac:spMkLst>
        </pc:spChg>
        <pc:spChg chg="add mod">
          <ac:chgData name="Boulakis Paradeisios" userId="ca35a1c7-f1e2-4294-902b-aaf78fdf51b9" providerId="ADAL" clId="{57628B97-3746-430D-BCD4-0871722E2D0F}" dt="2025-02-03T13:01:47.725" v="1502" actId="1076"/>
          <ac:spMkLst>
            <pc:docMk/>
            <pc:sldMk cId="2567275957" sldId="256"/>
            <ac:spMk id="93" creationId="{751A4041-B7C2-8182-6FE4-1D31E6D42C37}"/>
          </ac:spMkLst>
        </pc:spChg>
        <pc:spChg chg="add mod">
          <ac:chgData name="Boulakis Paradeisios" userId="ca35a1c7-f1e2-4294-902b-aaf78fdf51b9" providerId="ADAL" clId="{57628B97-3746-430D-BCD4-0871722E2D0F}" dt="2025-02-03T13:01:53.277" v="1504" actId="1076"/>
          <ac:spMkLst>
            <pc:docMk/>
            <pc:sldMk cId="2567275957" sldId="256"/>
            <ac:spMk id="94" creationId="{A67E897C-B305-A137-3C77-6222CDB0F6F4}"/>
          </ac:spMkLst>
        </pc:spChg>
        <pc:spChg chg="add mod">
          <ac:chgData name="Boulakis Paradeisios" userId="ca35a1c7-f1e2-4294-902b-aaf78fdf51b9" providerId="ADAL" clId="{57628B97-3746-430D-BCD4-0871722E2D0F}" dt="2025-02-03T13:06:28.652" v="1558" actId="1076"/>
          <ac:spMkLst>
            <pc:docMk/>
            <pc:sldMk cId="2567275957" sldId="256"/>
            <ac:spMk id="95" creationId="{82D00D35-98E6-7748-BE97-E6869840E26E}"/>
          </ac:spMkLst>
        </pc:spChg>
        <pc:spChg chg="mod">
          <ac:chgData name="Boulakis Paradeisios" userId="ca35a1c7-f1e2-4294-902b-aaf78fdf51b9" providerId="ADAL" clId="{57628B97-3746-430D-BCD4-0871722E2D0F}" dt="2025-02-03T13:01:45.173" v="1501" actId="1076"/>
          <ac:spMkLst>
            <pc:docMk/>
            <pc:sldMk cId="2567275957" sldId="256"/>
            <ac:spMk id="99" creationId="{35D1DA87-39E6-BF6E-BD2F-97149FEB38C1}"/>
          </ac:spMkLst>
        </pc:spChg>
        <pc:spChg chg="mod">
          <ac:chgData name="Boulakis Paradeisios" userId="ca35a1c7-f1e2-4294-902b-aaf78fdf51b9" providerId="ADAL" clId="{57628B97-3746-430D-BCD4-0871722E2D0F}" dt="2025-02-03T12:42:44.417" v="1421" actId="164"/>
          <ac:spMkLst>
            <pc:docMk/>
            <pc:sldMk cId="2567275957" sldId="256"/>
            <ac:spMk id="102" creationId="{923DD73F-1E3F-CD90-CAEF-96D259A4916F}"/>
          </ac:spMkLst>
        </pc:spChg>
        <pc:spChg chg="add mod">
          <ac:chgData name="Boulakis Paradeisios" userId="ca35a1c7-f1e2-4294-902b-aaf78fdf51b9" providerId="ADAL" clId="{57628B97-3746-430D-BCD4-0871722E2D0F}" dt="2025-01-31T16:06:44.145" v="974" actId="1076"/>
          <ac:spMkLst>
            <pc:docMk/>
            <pc:sldMk cId="2567275957" sldId="256"/>
            <ac:spMk id="103" creationId="{91A15BE9-83B8-16D3-A82F-D4278C781612}"/>
          </ac:spMkLst>
        </pc:spChg>
        <pc:spChg chg="mod">
          <ac:chgData name="Boulakis Paradeisios" userId="ca35a1c7-f1e2-4294-902b-aaf78fdf51b9" providerId="ADAL" clId="{57628B97-3746-430D-BCD4-0871722E2D0F}" dt="2025-02-03T12:42:54.641" v="1427" actId="164"/>
          <ac:spMkLst>
            <pc:docMk/>
            <pc:sldMk cId="2567275957" sldId="256"/>
            <ac:spMk id="104" creationId="{E2E694C5-7A7F-DC79-1BD0-07AC6B047580}"/>
          </ac:spMkLst>
        </pc:spChg>
        <pc:spChg chg="add mod">
          <ac:chgData name="Boulakis Paradeisios" userId="ca35a1c7-f1e2-4294-902b-aaf78fdf51b9" providerId="ADAL" clId="{57628B97-3746-430D-BCD4-0871722E2D0F}" dt="2025-01-31T16:06:44.145" v="974" actId="1076"/>
          <ac:spMkLst>
            <pc:docMk/>
            <pc:sldMk cId="2567275957" sldId="256"/>
            <ac:spMk id="105" creationId="{7E5533B7-B3D2-2D7E-DFF2-4F3B62C55331}"/>
          </ac:spMkLst>
        </pc:spChg>
        <pc:spChg chg="add mod">
          <ac:chgData name="Boulakis Paradeisios" userId="ca35a1c7-f1e2-4294-902b-aaf78fdf51b9" providerId="ADAL" clId="{57628B97-3746-430D-BCD4-0871722E2D0F}" dt="2025-01-31T16:06:44.145" v="974" actId="1076"/>
          <ac:spMkLst>
            <pc:docMk/>
            <pc:sldMk cId="2567275957" sldId="256"/>
            <ac:spMk id="106" creationId="{8ACDE185-2337-B346-4406-783885BABB9C}"/>
          </ac:spMkLst>
        </pc:spChg>
        <pc:spChg chg="add del">
          <ac:chgData name="Boulakis Paradeisios" userId="ca35a1c7-f1e2-4294-902b-aaf78fdf51b9" providerId="ADAL" clId="{57628B97-3746-430D-BCD4-0871722E2D0F}" dt="2025-02-03T13:04:16.415" v="1526" actId="22"/>
          <ac:spMkLst>
            <pc:docMk/>
            <pc:sldMk cId="2567275957" sldId="256"/>
            <ac:spMk id="107" creationId="{E5E157EE-A09A-0A9A-BFAF-E29747BD8C9A}"/>
          </ac:spMkLst>
        </pc:spChg>
        <pc:spChg chg="mod">
          <ac:chgData name="Boulakis Paradeisios" userId="ca35a1c7-f1e2-4294-902b-aaf78fdf51b9" providerId="ADAL" clId="{57628B97-3746-430D-BCD4-0871722E2D0F}" dt="2025-02-03T13:10:25.140" v="1684" actId="1076"/>
          <ac:spMkLst>
            <pc:docMk/>
            <pc:sldMk cId="2567275957" sldId="256"/>
            <ac:spMk id="108" creationId="{1ED759AE-0F1F-C165-8E58-E3B2B4C9C8D3}"/>
          </ac:spMkLst>
        </pc:spChg>
        <pc:spChg chg="add mod">
          <ac:chgData name="Boulakis Paradeisios" userId="ca35a1c7-f1e2-4294-902b-aaf78fdf51b9" providerId="ADAL" clId="{57628B97-3746-430D-BCD4-0871722E2D0F}" dt="2025-02-03T13:05:10.548" v="1541" actId="1076"/>
          <ac:spMkLst>
            <pc:docMk/>
            <pc:sldMk cId="2567275957" sldId="256"/>
            <ac:spMk id="109" creationId="{F4AE7D43-6A9C-C66C-769F-407B1D2203F9}"/>
          </ac:spMkLst>
        </pc:spChg>
        <pc:spChg chg="add mod">
          <ac:chgData name="Boulakis Paradeisios" userId="ca35a1c7-f1e2-4294-902b-aaf78fdf51b9" providerId="ADAL" clId="{57628B97-3746-430D-BCD4-0871722E2D0F}" dt="2025-02-03T13:06:56.964" v="1563" actId="1076"/>
          <ac:spMkLst>
            <pc:docMk/>
            <pc:sldMk cId="2567275957" sldId="256"/>
            <ac:spMk id="110" creationId="{0347B8B4-2A1A-D419-2D80-E2319C8B4338}"/>
          </ac:spMkLst>
        </pc:spChg>
        <pc:spChg chg="add mod">
          <ac:chgData name="Boulakis Paradeisios" userId="ca35a1c7-f1e2-4294-902b-aaf78fdf51b9" providerId="ADAL" clId="{57628B97-3746-430D-BCD4-0871722E2D0F}" dt="2025-02-03T13:06:52.196" v="1562" actId="14100"/>
          <ac:spMkLst>
            <pc:docMk/>
            <pc:sldMk cId="2567275957" sldId="256"/>
            <ac:spMk id="111" creationId="{7462F763-BA22-5D6E-96B8-491EEF7BD2F8}"/>
          </ac:spMkLst>
        </pc:spChg>
        <pc:spChg chg="mod">
          <ac:chgData name="Boulakis Paradeisios" userId="ca35a1c7-f1e2-4294-902b-aaf78fdf51b9" providerId="ADAL" clId="{57628B97-3746-430D-BCD4-0871722E2D0F}" dt="2025-02-03T12:36:08.390" v="1378" actId="948"/>
          <ac:spMkLst>
            <pc:docMk/>
            <pc:sldMk cId="2567275957" sldId="256"/>
            <ac:spMk id="128" creationId="{F42F1A22-5AAC-896D-76FE-90DE1867BE66}"/>
          </ac:spMkLst>
        </pc:spChg>
        <pc:spChg chg="mod">
          <ac:chgData name="Boulakis Paradeisios" userId="ca35a1c7-f1e2-4294-902b-aaf78fdf51b9" providerId="ADAL" clId="{57628B97-3746-430D-BCD4-0871722E2D0F}" dt="2025-01-31T16:19:07.826" v="1230" actId="1076"/>
          <ac:spMkLst>
            <pc:docMk/>
            <pc:sldMk cId="2567275957" sldId="256"/>
            <ac:spMk id="148" creationId="{451FE72D-F5BA-F9EB-8907-33C8AF59297E}"/>
          </ac:spMkLst>
        </pc:spChg>
        <pc:spChg chg="mod">
          <ac:chgData name="Boulakis Paradeisios" userId="ca35a1c7-f1e2-4294-902b-aaf78fdf51b9" providerId="ADAL" clId="{57628B97-3746-430D-BCD4-0871722E2D0F}" dt="2025-01-31T16:21:52.969" v="1293" actId="2711"/>
          <ac:spMkLst>
            <pc:docMk/>
            <pc:sldMk cId="2567275957" sldId="256"/>
            <ac:spMk id="149" creationId="{ADF6A6E8-104D-B5F9-BAF7-DF0CF2F8FFC7}"/>
          </ac:spMkLst>
        </pc:spChg>
        <pc:spChg chg="mod">
          <ac:chgData name="Boulakis Paradeisios" userId="ca35a1c7-f1e2-4294-902b-aaf78fdf51b9" providerId="ADAL" clId="{57628B97-3746-430D-BCD4-0871722E2D0F}" dt="2025-01-31T16:18:25.371" v="1212" actId="403"/>
          <ac:spMkLst>
            <pc:docMk/>
            <pc:sldMk cId="2567275957" sldId="256"/>
            <ac:spMk id="151" creationId="{F0204895-F67C-9A38-B898-BFD95F7B2480}"/>
          </ac:spMkLst>
        </pc:spChg>
        <pc:spChg chg="mod">
          <ac:chgData name="Boulakis Paradeisios" userId="ca35a1c7-f1e2-4294-902b-aaf78fdf51b9" providerId="ADAL" clId="{57628B97-3746-430D-BCD4-0871722E2D0F}" dt="2025-01-31T16:18:46.672" v="1222" actId="1076"/>
          <ac:spMkLst>
            <pc:docMk/>
            <pc:sldMk cId="2567275957" sldId="256"/>
            <ac:spMk id="152" creationId="{B5E0BFF0-8020-EB99-A946-53C622E219E7}"/>
          </ac:spMkLst>
        </pc:spChg>
        <pc:spChg chg="mod">
          <ac:chgData name="Boulakis Paradeisios" userId="ca35a1c7-f1e2-4294-902b-aaf78fdf51b9" providerId="ADAL" clId="{57628B97-3746-430D-BCD4-0871722E2D0F}" dt="2025-01-31T16:13:55.753" v="1080" actId="1076"/>
          <ac:spMkLst>
            <pc:docMk/>
            <pc:sldMk cId="2567275957" sldId="256"/>
            <ac:spMk id="153" creationId="{CE2797CC-EECB-A5B9-672B-EDB29C42FB54}"/>
          </ac:spMkLst>
        </pc:spChg>
        <pc:spChg chg="mod">
          <ac:chgData name="Boulakis Paradeisios" userId="ca35a1c7-f1e2-4294-902b-aaf78fdf51b9" providerId="ADAL" clId="{57628B97-3746-430D-BCD4-0871722E2D0F}" dt="2025-01-31T16:22:24.120" v="1301" actId="1076"/>
          <ac:spMkLst>
            <pc:docMk/>
            <pc:sldMk cId="2567275957" sldId="256"/>
            <ac:spMk id="155" creationId="{628FFFF9-235C-89CC-3A53-F2B0412FED1C}"/>
          </ac:spMkLst>
        </pc:spChg>
        <pc:spChg chg="mod">
          <ac:chgData name="Boulakis Paradeisios" userId="ca35a1c7-f1e2-4294-902b-aaf78fdf51b9" providerId="ADAL" clId="{57628B97-3746-430D-BCD4-0871722E2D0F}" dt="2025-01-31T16:22:24.120" v="1301" actId="1076"/>
          <ac:spMkLst>
            <pc:docMk/>
            <pc:sldMk cId="2567275957" sldId="256"/>
            <ac:spMk id="156" creationId="{1B42804F-092A-F20C-7831-3E7D835B1630}"/>
          </ac:spMkLst>
        </pc:spChg>
        <pc:spChg chg="mod">
          <ac:chgData name="Boulakis Paradeisios" userId="ca35a1c7-f1e2-4294-902b-aaf78fdf51b9" providerId="ADAL" clId="{57628B97-3746-430D-BCD4-0871722E2D0F}" dt="2025-01-31T16:22:24.120" v="1301" actId="1076"/>
          <ac:spMkLst>
            <pc:docMk/>
            <pc:sldMk cId="2567275957" sldId="256"/>
            <ac:spMk id="159" creationId="{A1249DE0-09DD-0DEC-2A7D-185C689B7E53}"/>
          </ac:spMkLst>
        </pc:spChg>
        <pc:spChg chg="mod">
          <ac:chgData name="Boulakis Paradeisios" userId="ca35a1c7-f1e2-4294-902b-aaf78fdf51b9" providerId="ADAL" clId="{57628B97-3746-430D-BCD4-0871722E2D0F}" dt="2025-01-31T16:21:25.304" v="1290" actId="1076"/>
          <ac:spMkLst>
            <pc:docMk/>
            <pc:sldMk cId="2567275957" sldId="256"/>
            <ac:spMk id="161" creationId="{E8C42D66-01E6-E4E3-8DC8-9A24046C6C8E}"/>
          </ac:spMkLst>
        </pc:spChg>
        <pc:spChg chg="mod">
          <ac:chgData name="Boulakis Paradeisios" userId="ca35a1c7-f1e2-4294-902b-aaf78fdf51b9" providerId="ADAL" clId="{57628B97-3746-430D-BCD4-0871722E2D0F}" dt="2025-01-31T16:21:28.682" v="1291" actId="403"/>
          <ac:spMkLst>
            <pc:docMk/>
            <pc:sldMk cId="2567275957" sldId="256"/>
            <ac:spMk id="164" creationId="{F6549272-AB69-ED14-47B8-F0E1212EF990}"/>
          </ac:spMkLst>
        </pc:spChg>
        <pc:spChg chg="mod">
          <ac:chgData name="Boulakis Paradeisios" userId="ca35a1c7-f1e2-4294-902b-aaf78fdf51b9" providerId="ADAL" clId="{57628B97-3746-430D-BCD4-0871722E2D0F}" dt="2025-01-31T16:21:22.888" v="1289" actId="1076"/>
          <ac:spMkLst>
            <pc:docMk/>
            <pc:sldMk cId="2567275957" sldId="256"/>
            <ac:spMk id="165" creationId="{10D7B9EE-7C6B-F101-092F-3A084FF7A590}"/>
          </ac:spMkLst>
        </pc:spChg>
        <pc:spChg chg="mod">
          <ac:chgData name="Boulakis Paradeisios" userId="ca35a1c7-f1e2-4294-902b-aaf78fdf51b9" providerId="ADAL" clId="{57628B97-3746-430D-BCD4-0871722E2D0F}" dt="2025-01-31T16:21:22.888" v="1289" actId="1076"/>
          <ac:spMkLst>
            <pc:docMk/>
            <pc:sldMk cId="2567275957" sldId="256"/>
            <ac:spMk id="166" creationId="{44E9863B-2EB2-80CA-9B90-6CCBFA247F60}"/>
          </ac:spMkLst>
        </pc:spChg>
        <pc:spChg chg="mod">
          <ac:chgData name="Boulakis Paradeisios" userId="ca35a1c7-f1e2-4294-902b-aaf78fdf51b9" providerId="ADAL" clId="{57628B97-3746-430D-BCD4-0871722E2D0F}" dt="2025-01-31T16:21:52.969" v="1293" actId="2711"/>
          <ac:spMkLst>
            <pc:docMk/>
            <pc:sldMk cId="2567275957" sldId="256"/>
            <ac:spMk id="168" creationId="{5D52B111-DEAE-6511-F6F0-28940B12A907}"/>
          </ac:spMkLst>
        </pc:spChg>
        <pc:spChg chg="mod">
          <ac:chgData name="Boulakis Paradeisios" userId="ca35a1c7-f1e2-4294-902b-aaf78fdf51b9" providerId="ADAL" clId="{57628B97-3746-430D-BCD4-0871722E2D0F}" dt="2025-01-31T16:21:01.001" v="1278" actId="403"/>
          <ac:spMkLst>
            <pc:docMk/>
            <pc:sldMk cId="2567275957" sldId="256"/>
            <ac:spMk id="170" creationId="{E1C6F69D-67C0-9F8E-6361-D3B927640DEA}"/>
          </ac:spMkLst>
        </pc:spChg>
        <pc:spChg chg="mod">
          <ac:chgData name="Boulakis Paradeisios" userId="ca35a1c7-f1e2-4294-902b-aaf78fdf51b9" providerId="ADAL" clId="{57628B97-3746-430D-BCD4-0871722E2D0F}" dt="2025-01-31T16:21:52.969" v="1293" actId="2711"/>
          <ac:spMkLst>
            <pc:docMk/>
            <pc:sldMk cId="2567275957" sldId="256"/>
            <ac:spMk id="171" creationId="{19507E8E-DD7C-8F10-D69B-AB4BAFE03A81}"/>
          </ac:spMkLst>
        </pc:spChg>
        <pc:spChg chg="mod">
          <ac:chgData name="Boulakis Paradeisios" userId="ca35a1c7-f1e2-4294-902b-aaf78fdf51b9" providerId="ADAL" clId="{57628B97-3746-430D-BCD4-0871722E2D0F}" dt="2025-01-31T16:21:52.969" v="1293" actId="2711"/>
          <ac:spMkLst>
            <pc:docMk/>
            <pc:sldMk cId="2567275957" sldId="256"/>
            <ac:spMk id="174" creationId="{9BEE1FCE-18D8-6E8E-7CB9-7B6AD469560D}"/>
          </ac:spMkLst>
        </pc:spChg>
        <pc:spChg chg="mod">
          <ac:chgData name="Boulakis Paradeisios" userId="ca35a1c7-f1e2-4294-902b-aaf78fdf51b9" providerId="ADAL" clId="{57628B97-3746-430D-BCD4-0871722E2D0F}" dt="2025-01-31T16:17:37.584" v="1197" actId="1076"/>
          <ac:spMkLst>
            <pc:docMk/>
            <pc:sldMk cId="2567275957" sldId="256"/>
            <ac:spMk id="176" creationId="{DC365142-4B9C-999C-61D2-D3328C442AFA}"/>
          </ac:spMkLst>
        </pc:spChg>
        <pc:spChg chg="mod">
          <ac:chgData name="Boulakis Paradeisios" userId="ca35a1c7-f1e2-4294-902b-aaf78fdf51b9" providerId="ADAL" clId="{57628B97-3746-430D-BCD4-0871722E2D0F}" dt="2025-01-31T16:20:54.048" v="1275" actId="1076"/>
          <ac:spMkLst>
            <pc:docMk/>
            <pc:sldMk cId="2567275957" sldId="256"/>
            <ac:spMk id="177" creationId="{75C9C885-5E1E-935F-E240-646DC7F62E07}"/>
          </ac:spMkLst>
        </pc:spChg>
        <pc:spChg chg="mod topLvl">
          <ac:chgData name="Boulakis Paradeisios" userId="ca35a1c7-f1e2-4294-902b-aaf78fdf51b9" providerId="ADAL" clId="{57628B97-3746-430D-BCD4-0871722E2D0F}" dt="2025-01-31T16:21:52.969" v="1293" actId="2711"/>
          <ac:spMkLst>
            <pc:docMk/>
            <pc:sldMk cId="2567275957" sldId="256"/>
            <ac:spMk id="181" creationId="{A232AD10-0DC2-44BC-75DF-96E2BEB2FAA3}"/>
          </ac:spMkLst>
        </pc:spChg>
        <pc:spChg chg="mod topLvl">
          <ac:chgData name="Boulakis Paradeisios" userId="ca35a1c7-f1e2-4294-902b-aaf78fdf51b9" providerId="ADAL" clId="{57628B97-3746-430D-BCD4-0871722E2D0F}" dt="2025-01-31T16:21:52.969" v="1293" actId="2711"/>
          <ac:spMkLst>
            <pc:docMk/>
            <pc:sldMk cId="2567275957" sldId="256"/>
            <ac:spMk id="182" creationId="{D66C3D14-C8BA-6F0D-1E28-262E473FFF0B}"/>
          </ac:spMkLst>
        </pc:spChg>
        <pc:spChg chg="mod topLvl">
          <ac:chgData name="Boulakis Paradeisios" userId="ca35a1c7-f1e2-4294-902b-aaf78fdf51b9" providerId="ADAL" clId="{57628B97-3746-430D-BCD4-0871722E2D0F}" dt="2025-01-31T16:21:52.969" v="1293" actId="2711"/>
          <ac:spMkLst>
            <pc:docMk/>
            <pc:sldMk cId="2567275957" sldId="256"/>
            <ac:spMk id="185" creationId="{6AF1BA0B-C9DA-2704-8F5B-AFCCA1819A0C}"/>
          </ac:spMkLst>
        </pc:spChg>
        <pc:spChg chg="mod topLvl">
          <ac:chgData name="Boulakis Paradeisios" userId="ca35a1c7-f1e2-4294-902b-aaf78fdf51b9" providerId="ADAL" clId="{57628B97-3746-430D-BCD4-0871722E2D0F}" dt="2025-01-31T16:21:52.969" v="1293" actId="2711"/>
          <ac:spMkLst>
            <pc:docMk/>
            <pc:sldMk cId="2567275957" sldId="256"/>
            <ac:spMk id="186" creationId="{1A026C82-0579-9F98-B3FD-30EDED4DC4AF}"/>
          </ac:spMkLst>
        </pc:spChg>
        <pc:spChg chg="mod">
          <ac:chgData name="Boulakis Paradeisios" userId="ca35a1c7-f1e2-4294-902b-aaf78fdf51b9" providerId="ADAL" clId="{57628B97-3746-430D-BCD4-0871722E2D0F}" dt="2025-01-31T16:22:34.689" v="1302" actId="14100"/>
          <ac:spMkLst>
            <pc:docMk/>
            <pc:sldMk cId="2567275957" sldId="256"/>
            <ac:spMk id="189" creationId="{DF7B6570-26A9-17CE-3181-439C2A345E88}"/>
          </ac:spMkLst>
        </pc:spChg>
        <pc:spChg chg="mod topLvl">
          <ac:chgData name="Boulakis Paradeisios" userId="ca35a1c7-f1e2-4294-902b-aaf78fdf51b9" providerId="ADAL" clId="{57628B97-3746-430D-BCD4-0871722E2D0F}" dt="2025-01-31T16:20:07.348" v="1256" actId="165"/>
          <ac:spMkLst>
            <pc:docMk/>
            <pc:sldMk cId="2567275957" sldId="256"/>
            <ac:spMk id="190" creationId="{594820AD-3371-FCD1-DA9D-D1FFFE96D526}"/>
          </ac:spMkLst>
        </pc:spChg>
        <pc:spChg chg="mod">
          <ac:chgData name="Boulakis Paradeisios" userId="ca35a1c7-f1e2-4294-902b-aaf78fdf51b9" providerId="ADAL" clId="{57628B97-3746-430D-BCD4-0871722E2D0F}" dt="2025-01-31T16:14:06.588" v="1081" actId="165"/>
          <ac:spMkLst>
            <pc:docMk/>
            <pc:sldMk cId="2567275957" sldId="256"/>
            <ac:spMk id="191" creationId="{D72D25B0-A57C-9718-D8F9-9E27E3ACAFEA}"/>
          </ac:spMkLst>
        </pc:spChg>
        <pc:spChg chg="mod">
          <ac:chgData name="Boulakis Paradeisios" userId="ca35a1c7-f1e2-4294-902b-aaf78fdf51b9" providerId="ADAL" clId="{57628B97-3746-430D-BCD4-0871722E2D0F}" dt="2025-01-31T16:22:01.640" v="1294" actId="1076"/>
          <ac:spMkLst>
            <pc:docMk/>
            <pc:sldMk cId="2567275957" sldId="256"/>
            <ac:spMk id="192" creationId="{85746404-2A46-57AF-C6E5-E6F0B54FE1AC}"/>
          </ac:spMkLst>
        </pc:spChg>
        <pc:spChg chg="mod">
          <ac:chgData name="Boulakis Paradeisios" userId="ca35a1c7-f1e2-4294-902b-aaf78fdf51b9" providerId="ADAL" clId="{57628B97-3746-430D-BCD4-0871722E2D0F}" dt="2025-01-31T16:20:33.688" v="1268" actId="1076"/>
          <ac:spMkLst>
            <pc:docMk/>
            <pc:sldMk cId="2567275957" sldId="256"/>
            <ac:spMk id="194" creationId="{7344AB3C-5789-0AF3-F693-F313E9029EA6}"/>
          </ac:spMkLst>
        </pc:spChg>
        <pc:spChg chg="mod">
          <ac:chgData name="Boulakis Paradeisios" userId="ca35a1c7-f1e2-4294-902b-aaf78fdf51b9" providerId="ADAL" clId="{57628B97-3746-430D-BCD4-0871722E2D0F}" dt="2025-01-31T16:20:29.712" v="1267" actId="1076"/>
          <ac:spMkLst>
            <pc:docMk/>
            <pc:sldMk cId="2567275957" sldId="256"/>
            <ac:spMk id="195" creationId="{8BC63E8A-8DAA-7456-DE44-80D0E99F6A7B}"/>
          </ac:spMkLst>
        </pc:spChg>
        <pc:spChg chg="mod">
          <ac:chgData name="Boulakis Paradeisios" userId="ca35a1c7-f1e2-4294-902b-aaf78fdf51b9" providerId="ADAL" clId="{57628B97-3746-430D-BCD4-0871722E2D0F}" dt="2025-01-31T16:20:24.864" v="1264" actId="1076"/>
          <ac:spMkLst>
            <pc:docMk/>
            <pc:sldMk cId="2567275957" sldId="256"/>
            <ac:spMk id="197" creationId="{CFF74528-62CA-019C-6171-C90886AD9399}"/>
          </ac:spMkLst>
        </pc:spChg>
        <pc:spChg chg="add mod">
          <ac:chgData name="Boulakis Paradeisios" userId="ca35a1c7-f1e2-4294-902b-aaf78fdf51b9" providerId="ADAL" clId="{57628B97-3746-430D-BCD4-0871722E2D0F}" dt="2025-01-31T16:22:24.120" v="1301" actId="1076"/>
          <ac:spMkLst>
            <pc:docMk/>
            <pc:sldMk cId="2567275957" sldId="256"/>
            <ac:spMk id="207" creationId="{535E1F92-8943-0F33-3931-FE26D9C34A87}"/>
          </ac:spMkLst>
        </pc:spChg>
        <pc:spChg chg="add mod">
          <ac:chgData name="Boulakis Paradeisios" userId="ca35a1c7-f1e2-4294-902b-aaf78fdf51b9" providerId="ADAL" clId="{57628B97-3746-430D-BCD4-0871722E2D0F}" dt="2025-01-31T16:22:24.120" v="1301" actId="1076"/>
          <ac:spMkLst>
            <pc:docMk/>
            <pc:sldMk cId="2567275957" sldId="256"/>
            <ac:spMk id="211" creationId="{59631740-0B84-F08E-A6F4-1774F62DFC69}"/>
          </ac:spMkLst>
        </pc:spChg>
        <pc:grpChg chg="mod">
          <ac:chgData name="Boulakis Paradeisios" userId="ca35a1c7-f1e2-4294-902b-aaf78fdf51b9" providerId="ADAL" clId="{57628B97-3746-430D-BCD4-0871722E2D0F}" dt="2025-01-31T15:39:31.830" v="410" actId="1076"/>
          <ac:grpSpMkLst>
            <pc:docMk/>
            <pc:sldMk cId="2567275957" sldId="256"/>
            <ac:grpSpMk id="15" creationId="{379A8E23-D17E-A024-6F47-FE94571B9256}"/>
          </ac:grpSpMkLst>
        </pc:grpChg>
        <pc:grpChg chg="mod">
          <ac:chgData name="Boulakis Paradeisios" userId="ca35a1c7-f1e2-4294-902b-aaf78fdf51b9" providerId="ADAL" clId="{57628B97-3746-430D-BCD4-0871722E2D0F}" dt="2025-01-31T15:39:31.830" v="410" actId="1076"/>
          <ac:grpSpMkLst>
            <pc:docMk/>
            <pc:sldMk cId="2567275957" sldId="256"/>
            <ac:grpSpMk id="27" creationId="{C6B160DF-97B6-CB87-D83F-86004203E838}"/>
          </ac:grpSpMkLst>
        </pc:grpChg>
        <pc:grpChg chg="add mod">
          <ac:chgData name="Boulakis Paradeisios" userId="ca35a1c7-f1e2-4294-902b-aaf78fdf51b9" providerId="ADAL" clId="{57628B97-3746-430D-BCD4-0871722E2D0F}" dt="2025-02-03T12:47:49.309" v="1433" actId="1076"/>
          <ac:grpSpMkLst>
            <pc:docMk/>
            <pc:sldMk cId="2567275957" sldId="256"/>
            <ac:grpSpMk id="33" creationId="{6FACA5BF-2135-9DA0-EEA6-CD935DA074EF}"/>
          </ac:grpSpMkLst>
        </pc:grpChg>
        <pc:grpChg chg="add mod">
          <ac:chgData name="Boulakis Paradeisios" userId="ca35a1c7-f1e2-4294-902b-aaf78fdf51b9" providerId="ADAL" clId="{57628B97-3746-430D-BCD4-0871722E2D0F}" dt="2025-02-03T12:47:50.589" v="1434" actId="1076"/>
          <ac:grpSpMkLst>
            <pc:docMk/>
            <pc:sldMk cId="2567275957" sldId="256"/>
            <ac:grpSpMk id="35" creationId="{54A421BB-0228-4235-E0B1-183D6BDCFFB3}"/>
          </ac:grpSpMkLst>
        </pc:grpChg>
        <pc:grpChg chg="add del mod">
          <ac:chgData name="Boulakis Paradeisios" userId="ca35a1c7-f1e2-4294-902b-aaf78fdf51b9" providerId="ADAL" clId="{57628B97-3746-430D-BCD4-0871722E2D0F}" dt="2025-02-03T13:06:16.789" v="1555" actId="1076"/>
          <ac:grpSpMkLst>
            <pc:docMk/>
            <pc:sldMk cId="2567275957" sldId="256"/>
            <ac:grpSpMk id="37" creationId="{859AB974-88FC-6770-3F4C-F2616E0FF31F}"/>
          </ac:grpSpMkLst>
        </pc:grpChg>
        <pc:grpChg chg="add mod">
          <ac:chgData name="Boulakis Paradeisios" userId="ca35a1c7-f1e2-4294-902b-aaf78fdf51b9" providerId="ADAL" clId="{57628B97-3746-430D-BCD4-0871722E2D0F}" dt="2025-01-31T16:06:44.145" v="974" actId="1076"/>
          <ac:grpSpMkLst>
            <pc:docMk/>
            <pc:sldMk cId="2567275957" sldId="256"/>
            <ac:grpSpMk id="81" creationId="{301F7C89-32A5-8849-AA1E-3893655C7515}"/>
          </ac:grpSpMkLst>
        </pc:grpChg>
        <pc:grpChg chg="del">
          <ac:chgData name="Boulakis Paradeisios" userId="ca35a1c7-f1e2-4294-902b-aaf78fdf51b9" providerId="ADAL" clId="{57628B97-3746-430D-BCD4-0871722E2D0F}" dt="2025-02-03T13:01:01.615" v="1483" actId="478"/>
          <ac:grpSpMkLst>
            <pc:docMk/>
            <pc:sldMk cId="2567275957" sldId="256"/>
            <ac:grpSpMk id="98" creationId="{B2EB12F1-7EEF-FBE9-F549-C103C72A7918}"/>
          </ac:grpSpMkLst>
        </pc:grpChg>
        <pc:grpChg chg="mod">
          <ac:chgData name="Boulakis Paradeisios" userId="ca35a1c7-f1e2-4294-902b-aaf78fdf51b9" providerId="ADAL" clId="{57628B97-3746-430D-BCD4-0871722E2D0F}" dt="2025-01-31T16:17:37.584" v="1197" actId="1076"/>
          <ac:grpSpMkLst>
            <pc:docMk/>
            <pc:sldMk cId="2567275957" sldId="256"/>
            <ac:grpSpMk id="136" creationId="{39773378-B1F0-7389-715E-894378DEF1EA}"/>
          </ac:grpSpMkLst>
        </pc:grpChg>
        <pc:grpChg chg="mod">
          <ac:chgData name="Boulakis Paradeisios" userId="ca35a1c7-f1e2-4294-902b-aaf78fdf51b9" providerId="ADAL" clId="{57628B97-3746-430D-BCD4-0871722E2D0F}" dt="2025-01-31T16:21:22.888" v="1289" actId="1076"/>
          <ac:grpSpMkLst>
            <pc:docMk/>
            <pc:sldMk cId="2567275957" sldId="256"/>
            <ac:grpSpMk id="137" creationId="{E76DE5F2-8B43-7E1D-581B-12DA2E0D01A5}"/>
          </ac:grpSpMkLst>
        </pc:grpChg>
        <pc:grpChg chg="mod">
          <ac:chgData name="Boulakis Paradeisios" userId="ca35a1c7-f1e2-4294-902b-aaf78fdf51b9" providerId="ADAL" clId="{57628B97-3746-430D-BCD4-0871722E2D0F}" dt="2025-01-31T16:22:24.120" v="1301" actId="1076"/>
          <ac:grpSpMkLst>
            <pc:docMk/>
            <pc:sldMk cId="2567275957" sldId="256"/>
            <ac:grpSpMk id="138" creationId="{2D55D31A-AA75-37AF-9AA2-A216348B2B56}"/>
          </ac:grpSpMkLst>
        </pc:grpChg>
        <pc:grpChg chg="mod">
          <ac:chgData name="Boulakis Paradeisios" userId="ca35a1c7-f1e2-4294-902b-aaf78fdf51b9" providerId="ADAL" clId="{57628B97-3746-430D-BCD4-0871722E2D0F}" dt="2025-01-31T16:18:39.688" v="1218" actId="14100"/>
          <ac:grpSpMkLst>
            <pc:docMk/>
            <pc:sldMk cId="2567275957" sldId="256"/>
            <ac:grpSpMk id="140" creationId="{73B9BB70-6D46-8B24-EE64-531AEC57300F}"/>
          </ac:grpSpMkLst>
        </pc:grpChg>
        <pc:grpChg chg="mod">
          <ac:chgData name="Boulakis Paradeisios" userId="ca35a1c7-f1e2-4294-902b-aaf78fdf51b9" providerId="ADAL" clId="{57628B97-3746-430D-BCD4-0871722E2D0F}" dt="2025-01-31T16:22:18.660" v="1299" actId="1076"/>
          <ac:grpSpMkLst>
            <pc:docMk/>
            <pc:sldMk cId="2567275957" sldId="256"/>
            <ac:grpSpMk id="141" creationId="{5B211350-FA03-1272-2E22-44FAC896F56D}"/>
          </ac:grpSpMkLst>
        </pc:grpChg>
        <pc:grpChg chg="mod">
          <ac:chgData name="Boulakis Paradeisios" userId="ca35a1c7-f1e2-4294-902b-aaf78fdf51b9" providerId="ADAL" clId="{57628B97-3746-430D-BCD4-0871722E2D0F}" dt="2025-01-31T16:20:24.864" v="1264" actId="1076"/>
          <ac:grpSpMkLst>
            <pc:docMk/>
            <pc:sldMk cId="2567275957" sldId="256"/>
            <ac:grpSpMk id="178" creationId="{9F8F3FFA-B9A1-BB55-FA5F-FBADF6A91940}"/>
          </ac:grpSpMkLst>
        </pc:grpChg>
        <pc:grpChg chg="mod">
          <ac:chgData name="Boulakis Paradeisios" userId="ca35a1c7-f1e2-4294-902b-aaf78fdf51b9" providerId="ADAL" clId="{57628B97-3746-430D-BCD4-0871722E2D0F}" dt="2025-01-31T16:20:24.864" v="1264" actId="1076"/>
          <ac:grpSpMkLst>
            <pc:docMk/>
            <pc:sldMk cId="2567275957" sldId="256"/>
            <ac:grpSpMk id="193" creationId="{808D555F-7B1F-4A35-6CFE-C2093B199878}"/>
          </ac:grpSpMkLst>
        </pc:grpChg>
        <pc:picChg chg="add mod">
          <ac:chgData name="Boulakis Paradeisios" userId="ca35a1c7-f1e2-4294-902b-aaf78fdf51b9" providerId="ADAL" clId="{57628B97-3746-430D-BCD4-0871722E2D0F}" dt="2025-01-31T16:06:47.568" v="975" actId="1076"/>
          <ac:picMkLst>
            <pc:docMk/>
            <pc:sldMk cId="2567275957" sldId="256"/>
            <ac:picMk id="2" creationId="{A19FD5A5-1381-C37B-CA7B-465D11E5FB6D}"/>
          </ac:picMkLst>
        </pc:picChg>
        <pc:picChg chg="add mod">
          <ac:chgData name="Boulakis Paradeisios" userId="ca35a1c7-f1e2-4294-902b-aaf78fdf51b9" providerId="ADAL" clId="{57628B97-3746-430D-BCD4-0871722E2D0F}" dt="2025-01-31T16:06:19.040" v="967" actId="1076"/>
          <ac:picMkLst>
            <pc:docMk/>
            <pc:sldMk cId="2567275957" sldId="256"/>
            <ac:picMk id="3" creationId="{375B21D8-5FFA-2A14-D52C-08C5CEFAE81C}"/>
          </ac:picMkLst>
        </pc:picChg>
        <pc:picChg chg="mod">
          <ac:chgData name="Boulakis Paradeisios" userId="ca35a1c7-f1e2-4294-902b-aaf78fdf51b9" providerId="ADAL" clId="{57628B97-3746-430D-BCD4-0871722E2D0F}" dt="2025-02-03T13:03:34.773" v="1516" actId="1076"/>
          <ac:picMkLst>
            <pc:docMk/>
            <pc:sldMk cId="2567275957" sldId="256"/>
            <ac:picMk id="57" creationId="{18877C65-F1F5-A26C-0424-D9BDB4A83FEE}"/>
          </ac:picMkLst>
        </pc:picChg>
        <pc:picChg chg="mod">
          <ac:chgData name="Boulakis Paradeisios" userId="ca35a1c7-f1e2-4294-902b-aaf78fdf51b9" providerId="ADAL" clId="{57628B97-3746-430D-BCD4-0871722E2D0F}" dt="2025-02-03T13:03:28.133" v="1514" actId="1076"/>
          <ac:picMkLst>
            <pc:docMk/>
            <pc:sldMk cId="2567275957" sldId="256"/>
            <ac:picMk id="58" creationId="{AAC22A16-0A4A-BDC2-81EA-6A5A93D73B65}"/>
          </ac:picMkLst>
        </pc:picChg>
        <pc:picChg chg="mod">
          <ac:chgData name="Boulakis Paradeisios" userId="ca35a1c7-f1e2-4294-902b-aaf78fdf51b9" providerId="ADAL" clId="{57628B97-3746-430D-BCD4-0871722E2D0F}" dt="2025-02-03T13:03:20.044" v="1512" actId="1076"/>
          <ac:picMkLst>
            <pc:docMk/>
            <pc:sldMk cId="2567275957" sldId="256"/>
            <ac:picMk id="61" creationId="{8BB7A2B8-D7FC-C910-DAC6-C26C20B9C7F1}"/>
          </ac:picMkLst>
        </pc:picChg>
        <pc:picChg chg="mod">
          <ac:chgData name="Boulakis Paradeisios" userId="ca35a1c7-f1e2-4294-902b-aaf78fdf51b9" providerId="ADAL" clId="{57628B97-3746-430D-BCD4-0871722E2D0F}" dt="2025-02-03T13:06:42.701" v="1560" actId="1076"/>
          <ac:picMkLst>
            <pc:docMk/>
            <pc:sldMk cId="2567275957" sldId="256"/>
            <ac:picMk id="67" creationId="{45F916F2-B87F-C375-4313-2602C4B18D71}"/>
          </ac:picMkLst>
        </pc:picChg>
        <pc:picChg chg="mod modCrop">
          <ac:chgData name="Boulakis Paradeisios" userId="ca35a1c7-f1e2-4294-902b-aaf78fdf51b9" providerId="ADAL" clId="{57628B97-3746-430D-BCD4-0871722E2D0F}" dt="2025-02-03T12:42:44.417" v="1421" actId="164"/>
          <ac:picMkLst>
            <pc:docMk/>
            <pc:sldMk cId="2567275957" sldId="256"/>
            <ac:picMk id="68" creationId="{FE477498-2F7F-2E88-EC65-A8EA1E67C36E}"/>
          </ac:picMkLst>
        </pc:picChg>
        <pc:picChg chg="mod">
          <ac:chgData name="Boulakis Paradeisios" userId="ca35a1c7-f1e2-4294-902b-aaf78fdf51b9" providerId="ADAL" clId="{57628B97-3746-430D-BCD4-0871722E2D0F}" dt="2025-02-03T12:42:54.641" v="1427" actId="164"/>
          <ac:picMkLst>
            <pc:docMk/>
            <pc:sldMk cId="2567275957" sldId="256"/>
            <ac:picMk id="70" creationId="{F848A68C-22D4-DF99-4B82-3BAF95B11B85}"/>
          </ac:picMkLst>
        </pc:picChg>
        <pc:picChg chg="add mod">
          <ac:chgData name="Boulakis Paradeisios" userId="ca35a1c7-f1e2-4294-902b-aaf78fdf51b9" providerId="ADAL" clId="{57628B97-3746-430D-BCD4-0871722E2D0F}" dt="2025-01-31T15:42:27.546" v="566" actId="1076"/>
          <ac:picMkLst>
            <pc:docMk/>
            <pc:sldMk cId="2567275957" sldId="256"/>
            <ac:picMk id="72" creationId="{269BA6AF-D3F0-0BBA-FE3F-F1F0356B34D6}"/>
          </ac:picMkLst>
        </pc:picChg>
        <pc:picChg chg="mod">
          <ac:chgData name="Boulakis Paradeisios" userId="ca35a1c7-f1e2-4294-902b-aaf78fdf51b9" providerId="ADAL" clId="{57628B97-3746-430D-BCD4-0871722E2D0F}" dt="2025-02-03T13:06:47.197" v="1561" actId="1076"/>
          <ac:picMkLst>
            <pc:docMk/>
            <pc:sldMk cId="2567275957" sldId="256"/>
            <ac:picMk id="76" creationId="{83F237A1-B126-E49E-31FF-9A20940C79AC}"/>
          </ac:picMkLst>
        </pc:picChg>
        <pc:picChg chg="mod">
          <ac:chgData name="Boulakis Paradeisios" userId="ca35a1c7-f1e2-4294-902b-aaf78fdf51b9" providerId="ADAL" clId="{57628B97-3746-430D-BCD4-0871722E2D0F}" dt="2025-02-03T13:06:23.749" v="1556" actId="1076"/>
          <ac:picMkLst>
            <pc:docMk/>
            <pc:sldMk cId="2567275957" sldId="256"/>
            <ac:picMk id="77" creationId="{D6978641-C03B-52B1-411A-3DC9C06A7FDB}"/>
          </ac:picMkLst>
        </pc:picChg>
        <pc:picChg chg="mod">
          <ac:chgData name="Boulakis Paradeisios" userId="ca35a1c7-f1e2-4294-902b-aaf78fdf51b9" providerId="ADAL" clId="{57628B97-3746-430D-BCD4-0871722E2D0F}" dt="2025-02-03T13:02:05.429" v="1506" actId="1076"/>
          <ac:picMkLst>
            <pc:docMk/>
            <pc:sldMk cId="2567275957" sldId="256"/>
            <ac:picMk id="80" creationId="{11615F23-4D2F-E67C-7AFB-C27271E056AA}"/>
          </ac:picMkLst>
        </pc:picChg>
        <pc:picChg chg="mod">
          <ac:chgData name="Boulakis Paradeisios" userId="ca35a1c7-f1e2-4294-902b-aaf78fdf51b9" providerId="ADAL" clId="{57628B97-3746-430D-BCD4-0871722E2D0F}" dt="2025-02-03T13:02:05.429" v="1506" actId="1076"/>
          <ac:picMkLst>
            <pc:docMk/>
            <pc:sldMk cId="2567275957" sldId="256"/>
            <ac:picMk id="87" creationId="{5B5B75FC-5F89-F5D5-8752-AF1B6CA9B5F0}"/>
          </ac:picMkLst>
        </pc:picChg>
        <pc:picChg chg="mod">
          <ac:chgData name="Boulakis Paradeisios" userId="ca35a1c7-f1e2-4294-902b-aaf78fdf51b9" providerId="ADAL" clId="{57628B97-3746-430D-BCD4-0871722E2D0F}" dt="2025-02-03T13:02:10.868" v="1507" actId="1076"/>
          <ac:picMkLst>
            <pc:docMk/>
            <pc:sldMk cId="2567275957" sldId="256"/>
            <ac:picMk id="90" creationId="{697922A9-CE68-F4E2-FE2E-07389E280B8C}"/>
          </ac:picMkLst>
        </pc:picChg>
        <pc:picChg chg="mod">
          <ac:chgData name="Boulakis Paradeisios" userId="ca35a1c7-f1e2-4294-902b-aaf78fdf51b9" providerId="ADAL" clId="{57628B97-3746-430D-BCD4-0871722E2D0F}" dt="2025-01-31T16:22:24.120" v="1301" actId="1076"/>
          <ac:picMkLst>
            <pc:docMk/>
            <pc:sldMk cId="2567275957" sldId="256"/>
            <ac:picMk id="142" creationId="{65CDA8B0-6838-96C8-B507-B6B141EEBA28}"/>
          </ac:picMkLst>
        </pc:picChg>
        <pc:picChg chg="mod">
          <ac:chgData name="Boulakis Paradeisios" userId="ca35a1c7-f1e2-4294-902b-aaf78fdf51b9" providerId="ADAL" clId="{57628B97-3746-430D-BCD4-0871722E2D0F}" dt="2025-01-31T16:13:09.704" v="1036" actId="1076"/>
          <ac:picMkLst>
            <pc:docMk/>
            <pc:sldMk cId="2567275957" sldId="256"/>
            <ac:picMk id="144" creationId="{5B1A75ED-011C-9854-8D2F-06B25B5DCE3B}"/>
          </ac:picMkLst>
        </pc:picChg>
        <pc:picChg chg="mod">
          <ac:chgData name="Boulakis Paradeisios" userId="ca35a1c7-f1e2-4294-902b-aaf78fdf51b9" providerId="ADAL" clId="{57628B97-3746-430D-BCD4-0871722E2D0F}" dt="2025-01-31T16:21:36.528" v="1292" actId="14100"/>
          <ac:picMkLst>
            <pc:docMk/>
            <pc:sldMk cId="2567275957" sldId="256"/>
            <ac:picMk id="150" creationId="{EA00AB0F-5422-8761-F79F-DB90E42C5B6A}"/>
          </ac:picMkLst>
        </pc:picChg>
        <pc:picChg chg="mod">
          <ac:chgData name="Boulakis Paradeisios" userId="ca35a1c7-f1e2-4294-902b-aaf78fdf51b9" providerId="ADAL" clId="{57628B97-3746-430D-BCD4-0871722E2D0F}" dt="2025-01-31T16:22:24.120" v="1301" actId="1076"/>
          <ac:picMkLst>
            <pc:docMk/>
            <pc:sldMk cId="2567275957" sldId="256"/>
            <ac:picMk id="154" creationId="{70977B7D-DCD6-98F4-E840-76373B8B9689}"/>
          </ac:picMkLst>
        </pc:picChg>
        <pc:picChg chg="mod">
          <ac:chgData name="Boulakis Paradeisios" userId="ca35a1c7-f1e2-4294-902b-aaf78fdf51b9" providerId="ADAL" clId="{57628B97-3746-430D-BCD4-0871722E2D0F}" dt="2025-01-31T16:22:24.120" v="1301" actId="1076"/>
          <ac:picMkLst>
            <pc:docMk/>
            <pc:sldMk cId="2567275957" sldId="256"/>
            <ac:picMk id="158" creationId="{F3637C7A-5D2D-1E7F-D19B-EAC6708482DF}"/>
          </ac:picMkLst>
        </pc:picChg>
        <pc:picChg chg="mod">
          <ac:chgData name="Boulakis Paradeisios" userId="ca35a1c7-f1e2-4294-902b-aaf78fdf51b9" providerId="ADAL" clId="{57628B97-3746-430D-BCD4-0871722E2D0F}" dt="2025-01-31T16:21:22.888" v="1289" actId="1076"/>
          <ac:picMkLst>
            <pc:docMk/>
            <pc:sldMk cId="2567275957" sldId="256"/>
            <ac:picMk id="162" creationId="{33B84BC0-99BA-AD44-4BBF-E30C2805E607}"/>
          </ac:picMkLst>
        </pc:picChg>
        <pc:picChg chg="mod">
          <ac:chgData name="Boulakis Paradeisios" userId="ca35a1c7-f1e2-4294-902b-aaf78fdf51b9" providerId="ADAL" clId="{57628B97-3746-430D-BCD4-0871722E2D0F}" dt="2025-01-31T16:17:37.584" v="1197" actId="1076"/>
          <ac:picMkLst>
            <pc:docMk/>
            <pc:sldMk cId="2567275957" sldId="256"/>
            <ac:picMk id="167" creationId="{885BFD04-CA1E-75D1-2934-2628286F75BE}"/>
          </ac:picMkLst>
        </pc:picChg>
        <pc:picChg chg="mod">
          <ac:chgData name="Boulakis Paradeisios" userId="ca35a1c7-f1e2-4294-902b-aaf78fdf51b9" providerId="ADAL" clId="{57628B97-3746-430D-BCD4-0871722E2D0F}" dt="2025-01-31T16:17:37.584" v="1197" actId="1076"/>
          <ac:picMkLst>
            <pc:docMk/>
            <pc:sldMk cId="2567275957" sldId="256"/>
            <ac:picMk id="169" creationId="{73FCCCF2-85C1-9150-1293-F2546B37A30E}"/>
          </ac:picMkLst>
        </pc:picChg>
        <pc:picChg chg="mod">
          <ac:chgData name="Boulakis Paradeisios" userId="ca35a1c7-f1e2-4294-902b-aaf78fdf51b9" providerId="ADAL" clId="{57628B97-3746-430D-BCD4-0871722E2D0F}" dt="2025-01-31T16:17:44.857" v="1200" actId="1076"/>
          <ac:picMkLst>
            <pc:docMk/>
            <pc:sldMk cId="2567275957" sldId="256"/>
            <ac:picMk id="175" creationId="{34BC06F6-11FB-ADD8-9ABC-2C6D5CA00F7C}"/>
          </ac:picMkLst>
        </pc:picChg>
        <pc:picChg chg="mod">
          <ac:chgData name="Boulakis Paradeisios" userId="ca35a1c7-f1e2-4294-902b-aaf78fdf51b9" providerId="ADAL" clId="{57628B97-3746-430D-BCD4-0871722E2D0F}" dt="2025-01-31T16:16:20.856" v="1188" actId="1076"/>
          <ac:picMkLst>
            <pc:docMk/>
            <pc:sldMk cId="2567275957" sldId="256"/>
            <ac:picMk id="180" creationId="{09FECC6C-F084-4A4A-7801-7F51C68CEFB9}"/>
          </ac:picMkLst>
        </pc:picChg>
        <pc:picChg chg="mod">
          <ac:chgData name="Boulakis Paradeisios" userId="ca35a1c7-f1e2-4294-902b-aaf78fdf51b9" providerId="ADAL" clId="{57628B97-3746-430D-BCD4-0871722E2D0F}" dt="2025-01-31T16:20:46.432" v="1273" actId="1076"/>
          <ac:picMkLst>
            <pc:docMk/>
            <pc:sldMk cId="2567275957" sldId="256"/>
            <ac:picMk id="187" creationId="{478439E7-E8DC-9DA4-3D7A-8C4D76079DBF}"/>
          </ac:picMkLst>
        </pc:picChg>
        <pc:picChg chg="mod">
          <ac:chgData name="Boulakis Paradeisios" userId="ca35a1c7-f1e2-4294-902b-aaf78fdf51b9" providerId="ADAL" clId="{57628B97-3746-430D-BCD4-0871722E2D0F}" dt="2025-01-31T16:20:24.864" v="1264" actId="1076"/>
          <ac:picMkLst>
            <pc:docMk/>
            <pc:sldMk cId="2567275957" sldId="256"/>
            <ac:picMk id="196" creationId="{A770C448-B4F8-BD71-C7E8-A665539B2804}"/>
          </ac:picMkLst>
        </pc:picChg>
        <pc:picChg chg="add mod">
          <ac:chgData name="Boulakis Paradeisios" userId="ca35a1c7-f1e2-4294-902b-aaf78fdf51b9" providerId="ADAL" clId="{57628B97-3746-430D-BCD4-0871722E2D0F}" dt="2025-01-31T16:13:28.697" v="1043" actId="1076"/>
          <ac:picMkLst>
            <pc:docMk/>
            <pc:sldMk cId="2567275957" sldId="256"/>
            <ac:picMk id="204" creationId="{054E45EA-F739-27F8-9A11-D625E1AA985C}"/>
          </ac:picMkLst>
        </pc:picChg>
        <pc:picChg chg="add mod">
          <ac:chgData name="Boulakis Paradeisios" userId="ca35a1c7-f1e2-4294-902b-aaf78fdf51b9" providerId="ADAL" clId="{57628B97-3746-430D-BCD4-0871722E2D0F}" dt="2025-01-31T16:13:28.697" v="1043" actId="1076"/>
          <ac:picMkLst>
            <pc:docMk/>
            <pc:sldMk cId="2567275957" sldId="256"/>
            <ac:picMk id="205" creationId="{BB3E2C81-698E-30C6-CD72-04382ACD8724}"/>
          </ac:picMkLst>
        </pc:picChg>
        <pc:picChg chg="add mod">
          <ac:chgData name="Boulakis Paradeisios" userId="ca35a1c7-f1e2-4294-902b-aaf78fdf51b9" providerId="ADAL" clId="{57628B97-3746-430D-BCD4-0871722E2D0F}" dt="2025-01-31T16:19:21.656" v="1235" actId="1076"/>
          <ac:picMkLst>
            <pc:docMk/>
            <pc:sldMk cId="2567275957" sldId="256"/>
            <ac:picMk id="206" creationId="{D02E7A55-52B0-789D-26F6-0D7C9F17C4EB}"/>
          </ac:picMkLst>
        </pc:picChg>
        <pc:cxnChg chg="mod">
          <ac:chgData name="Boulakis Paradeisios" userId="ca35a1c7-f1e2-4294-902b-aaf78fdf51b9" providerId="ADAL" clId="{57628B97-3746-430D-BCD4-0871722E2D0F}" dt="2025-02-03T12:11:30.584" v="1351" actId="1076"/>
          <ac:cxnSpMkLst>
            <pc:docMk/>
            <pc:sldMk cId="2567275957" sldId="256"/>
            <ac:cxnSpMk id="16" creationId="{DAC593F5-CB2B-2E5B-48CD-5EDE59D5B31A}"/>
          </ac:cxnSpMkLst>
        </pc:cxnChg>
        <pc:cxnChg chg="mod">
          <ac:chgData name="Boulakis Paradeisios" userId="ca35a1c7-f1e2-4294-902b-aaf78fdf51b9" providerId="ADAL" clId="{57628B97-3746-430D-BCD4-0871722E2D0F}" dt="2025-02-03T12:11:30.584" v="1351" actId="1076"/>
          <ac:cxnSpMkLst>
            <pc:docMk/>
            <pc:sldMk cId="2567275957" sldId="256"/>
            <ac:cxnSpMk id="54" creationId="{F6F09492-6DEC-F112-716C-C05592331EC1}"/>
          </ac:cxnSpMkLst>
        </pc:cxnChg>
        <pc:cxnChg chg="mod">
          <ac:chgData name="Boulakis Paradeisios" userId="ca35a1c7-f1e2-4294-902b-aaf78fdf51b9" providerId="ADAL" clId="{57628B97-3746-430D-BCD4-0871722E2D0F}" dt="2025-01-31T16:12:00.769" v="1005" actId="1076"/>
          <ac:cxnSpMkLst>
            <pc:docMk/>
            <pc:sldMk cId="2567275957" sldId="256"/>
            <ac:cxnSpMk id="129" creationId="{215930FD-A40E-A6D2-C557-A3D17096752A}"/>
          </ac:cxnSpMkLst>
        </pc:cxnChg>
        <pc:cxnChg chg="mod">
          <ac:chgData name="Boulakis Paradeisios" userId="ca35a1c7-f1e2-4294-902b-aaf78fdf51b9" providerId="ADAL" clId="{57628B97-3746-430D-BCD4-0871722E2D0F}" dt="2025-01-31T16:12:00.769" v="1005" actId="1076"/>
          <ac:cxnSpMkLst>
            <pc:docMk/>
            <pc:sldMk cId="2567275957" sldId="256"/>
            <ac:cxnSpMk id="130" creationId="{81638208-62B7-3F2A-C813-8AA5B164DD07}"/>
          </ac:cxnSpMkLst>
        </pc:cxnChg>
        <pc:cxnChg chg="mod">
          <ac:chgData name="Boulakis Paradeisios" userId="ca35a1c7-f1e2-4294-902b-aaf78fdf51b9" providerId="ADAL" clId="{57628B97-3746-430D-BCD4-0871722E2D0F}" dt="2025-01-31T16:12:00.769" v="1005" actId="1076"/>
          <ac:cxnSpMkLst>
            <pc:docMk/>
            <pc:sldMk cId="2567275957" sldId="256"/>
            <ac:cxnSpMk id="131" creationId="{069C0C56-1ABA-088D-F959-D5F122018DA0}"/>
          </ac:cxnSpMkLst>
        </pc:cxnChg>
        <pc:cxnChg chg="mod">
          <ac:chgData name="Boulakis Paradeisios" userId="ca35a1c7-f1e2-4294-902b-aaf78fdf51b9" providerId="ADAL" clId="{57628B97-3746-430D-BCD4-0871722E2D0F}" dt="2025-01-31T16:12:00.769" v="1005" actId="1076"/>
          <ac:cxnSpMkLst>
            <pc:docMk/>
            <pc:sldMk cId="2567275957" sldId="256"/>
            <ac:cxnSpMk id="132" creationId="{902DA550-378B-9C3B-2835-B3C1D7FF35FE}"/>
          </ac:cxnSpMkLst>
        </pc:cxnChg>
        <pc:cxnChg chg="mod">
          <ac:chgData name="Boulakis Paradeisios" userId="ca35a1c7-f1e2-4294-902b-aaf78fdf51b9" providerId="ADAL" clId="{57628B97-3746-430D-BCD4-0871722E2D0F}" dt="2025-01-31T16:13:51.312" v="1077" actId="1076"/>
          <ac:cxnSpMkLst>
            <pc:docMk/>
            <pc:sldMk cId="2567275957" sldId="256"/>
            <ac:cxnSpMk id="133" creationId="{0933286E-F0D2-2EF5-5B1A-A328BD55F18E}"/>
          </ac:cxnSpMkLst>
        </pc:cxnChg>
        <pc:cxnChg chg="mod">
          <ac:chgData name="Boulakis Paradeisios" userId="ca35a1c7-f1e2-4294-902b-aaf78fdf51b9" providerId="ADAL" clId="{57628B97-3746-430D-BCD4-0871722E2D0F}" dt="2025-01-31T16:14:33.473" v="1087" actId="1076"/>
          <ac:cxnSpMkLst>
            <pc:docMk/>
            <pc:sldMk cId="2567275957" sldId="256"/>
            <ac:cxnSpMk id="134" creationId="{3F4BBA1A-A008-A1A1-D4D9-A4A1939C6A0C}"/>
          </ac:cxnSpMkLst>
        </pc:cxnChg>
        <pc:cxnChg chg="mod">
          <ac:chgData name="Boulakis Paradeisios" userId="ca35a1c7-f1e2-4294-902b-aaf78fdf51b9" providerId="ADAL" clId="{57628B97-3746-430D-BCD4-0871722E2D0F}" dt="2025-01-31T16:14:37.169" v="1088" actId="1076"/>
          <ac:cxnSpMkLst>
            <pc:docMk/>
            <pc:sldMk cId="2567275957" sldId="256"/>
            <ac:cxnSpMk id="139" creationId="{AC6E1B56-3613-3AE6-BFBB-D735B00056EA}"/>
          </ac:cxnSpMkLst>
        </pc:cxnChg>
        <pc:cxnChg chg="mod">
          <ac:chgData name="Boulakis Paradeisios" userId="ca35a1c7-f1e2-4294-902b-aaf78fdf51b9" providerId="ADAL" clId="{57628B97-3746-430D-BCD4-0871722E2D0F}" dt="2025-01-31T16:22:24.120" v="1301" actId="1076"/>
          <ac:cxnSpMkLst>
            <pc:docMk/>
            <pc:sldMk cId="2567275957" sldId="256"/>
            <ac:cxnSpMk id="157" creationId="{5670EF27-1997-0071-5FC9-2C90E5ADC1FA}"/>
          </ac:cxnSpMkLst>
        </pc:cxnChg>
        <pc:cxnChg chg="mod">
          <ac:chgData name="Boulakis Paradeisios" userId="ca35a1c7-f1e2-4294-902b-aaf78fdf51b9" providerId="ADAL" clId="{57628B97-3746-430D-BCD4-0871722E2D0F}" dt="2025-01-31T16:21:22.888" v="1289" actId="1076"/>
          <ac:cxnSpMkLst>
            <pc:docMk/>
            <pc:sldMk cId="2567275957" sldId="256"/>
            <ac:cxnSpMk id="163" creationId="{A4AE40E5-EF59-3DA4-CED8-EFD473648407}"/>
          </ac:cxnSpMkLst>
        </pc:cxnChg>
        <pc:cxnChg chg="mod">
          <ac:chgData name="Boulakis Paradeisios" userId="ca35a1c7-f1e2-4294-902b-aaf78fdf51b9" providerId="ADAL" clId="{57628B97-3746-430D-BCD4-0871722E2D0F}" dt="2025-01-31T16:12:25.704" v="1017" actId="1076"/>
          <ac:cxnSpMkLst>
            <pc:docMk/>
            <pc:sldMk cId="2567275957" sldId="256"/>
            <ac:cxnSpMk id="172" creationId="{B21AEEA9-EFA1-6807-F727-E7EB8015A1B9}"/>
          </ac:cxnSpMkLst>
        </pc:cxnChg>
        <pc:cxnChg chg="mod">
          <ac:chgData name="Boulakis Paradeisios" userId="ca35a1c7-f1e2-4294-902b-aaf78fdf51b9" providerId="ADAL" clId="{57628B97-3746-430D-BCD4-0871722E2D0F}" dt="2025-01-31T16:20:45.568" v="1272" actId="1076"/>
          <ac:cxnSpMkLst>
            <pc:docMk/>
            <pc:sldMk cId="2567275957" sldId="256"/>
            <ac:cxnSpMk id="188" creationId="{623533D8-AE2F-9326-1E04-CC2B1A40E1D3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oulakis Paradeisios" userId="ca35a1c7-f1e2-4294-902b-aaf78fdf51b9" providerId="ADAL" clId="{57628B97-3746-430D-BCD4-0871722E2D0F}" dt="2025-02-03T12:52:26.746" v="1459" actId="20577"/>
              <pc2:cmMkLst xmlns:pc2="http://schemas.microsoft.com/office/powerpoint/2019/9/main/command">
                <pc:docMk/>
                <pc:sldMk cId="2567275957" sldId="256"/>
                <pc2:cmMk id="{C1BE333F-ABB0-2749-91B5-F1A805C24D38}"/>
              </pc2:cmMkLst>
            </pc226:cmChg>
            <pc226:cmChg xmlns:pc226="http://schemas.microsoft.com/office/powerpoint/2022/06/main/command" chg="mod">
              <pc226:chgData name="Boulakis Paradeisios" userId="ca35a1c7-f1e2-4294-902b-aaf78fdf51b9" providerId="ADAL" clId="{57628B97-3746-430D-BCD4-0871722E2D0F}" dt="2025-02-03T12:10:57.272" v="1336" actId="20577"/>
              <pc2:cmMkLst xmlns:pc2="http://schemas.microsoft.com/office/powerpoint/2019/9/main/command">
                <pc:docMk/>
                <pc:sldMk cId="2567275957" sldId="256"/>
                <pc2:cmMk id="{81F3A054-C890-8140-B7C6-2A1F7178DFEC}"/>
              </pc2:cmMkLst>
            </pc226:cmChg>
            <pc226:cmChg xmlns:pc226="http://schemas.microsoft.com/office/powerpoint/2022/06/main/command" chg="mod">
              <pc226:chgData name="Boulakis Paradeisios" userId="ca35a1c7-f1e2-4294-902b-aaf78fdf51b9" providerId="ADAL" clId="{57628B97-3746-430D-BCD4-0871722E2D0F}" dt="2025-02-03T13:08:33.975" v="1680" actId="20577"/>
              <pc2:cmMkLst xmlns:pc2="http://schemas.microsoft.com/office/powerpoint/2019/9/main/command">
                <pc:docMk/>
                <pc:sldMk cId="2567275957" sldId="256"/>
                <pc2:cmMk id="{D35BBE95-C0A6-E948-A0C5-C362EFB1A627}"/>
              </pc2:cmMkLst>
            </pc226:cmChg>
            <pc226:cmChg xmlns:pc226="http://schemas.microsoft.com/office/powerpoint/2022/06/main/command" chg="mod">
              <pc226:chgData name="Boulakis Paradeisios" userId="ca35a1c7-f1e2-4294-902b-aaf78fdf51b9" providerId="ADAL" clId="{57628B97-3746-430D-BCD4-0871722E2D0F}" dt="2025-02-03T12:11:11.689" v="1350" actId="20577"/>
              <pc2:cmMkLst xmlns:pc2="http://schemas.microsoft.com/office/powerpoint/2019/9/main/command">
                <pc:docMk/>
                <pc:sldMk cId="2567275957" sldId="256"/>
                <pc2:cmMk id="{C10EEBB0-3193-A442-8370-729298DCDFD8}"/>
              </pc2:cmMkLst>
            </pc226:cmChg>
            <pc226:cmChg xmlns:pc226="http://schemas.microsoft.com/office/powerpoint/2022/06/main/command" chg="mod">
              <pc226:chgData name="Boulakis Paradeisios" userId="ca35a1c7-f1e2-4294-902b-aaf78fdf51b9" providerId="ADAL" clId="{57628B97-3746-430D-BCD4-0871722E2D0F}" dt="2025-02-03T12:51:03.041" v="1447" actId="20577"/>
              <pc2:cmMkLst xmlns:pc2="http://schemas.microsoft.com/office/powerpoint/2019/9/main/command">
                <pc:docMk/>
                <pc:sldMk cId="2567275957" sldId="256"/>
                <pc2:cmMk id="{0029FBCE-5F66-C940-9716-4A5A04D0C155}"/>
              </pc2:cmMkLst>
            </pc226:cmChg>
            <pc226:cmChg xmlns:pc226="http://schemas.microsoft.com/office/powerpoint/2022/06/main/command" chg="mod">
              <pc226:chgData name="Boulakis Paradeisios" userId="ca35a1c7-f1e2-4294-902b-aaf78fdf51b9" providerId="ADAL" clId="{57628B97-3746-430D-BCD4-0871722E2D0F}" dt="2025-02-03T12:37:34.774" v="1393" actId="20577"/>
              <pc2:cmMkLst xmlns:pc2="http://schemas.microsoft.com/office/powerpoint/2019/9/main/command">
                <pc:docMk/>
                <pc:sldMk cId="2567275957" sldId="256"/>
                <pc2:cmMk id="{A040C0EF-6498-3947-877D-7104FE665EB5}"/>
              </pc2:cmMkLst>
            </pc226:cmChg>
            <pc226:cmChg xmlns:pc226="http://schemas.microsoft.com/office/powerpoint/2022/06/main/command" chg="mod">
              <pc226:chgData name="Boulakis Paradeisios" userId="ca35a1c7-f1e2-4294-902b-aaf78fdf51b9" providerId="ADAL" clId="{57628B97-3746-430D-BCD4-0871722E2D0F}" dt="2025-02-03T12:51:49.784" v="1451" actId="20577"/>
              <pc2:cmMkLst xmlns:pc2="http://schemas.microsoft.com/office/powerpoint/2019/9/main/command">
                <pc:docMk/>
                <pc:sldMk cId="2567275957" sldId="256"/>
                <pc2:cmMk id="{356AEBF5-E9A9-A643-BAB8-1974C4EDD8AB}"/>
              </pc2:cmMkLst>
            </pc226:cmChg>
            <pc226:cmChg xmlns:pc226="http://schemas.microsoft.com/office/powerpoint/2022/06/main/command" chg="mod">
              <pc226:chgData name="Boulakis Paradeisios" userId="ca35a1c7-f1e2-4294-902b-aaf78fdf51b9" providerId="ADAL" clId="{57628B97-3746-430D-BCD4-0871722E2D0F}" dt="2025-02-03T12:34:01.973" v="1354"/>
              <pc2:cmMkLst xmlns:pc2="http://schemas.microsoft.com/office/powerpoint/2019/9/main/command">
                <pc:docMk/>
                <pc:sldMk cId="2567275957" sldId="256"/>
                <pc2:cmMk id="{F32C0DF8-250B-C84A-838F-3F83856E8A3F}"/>
              </pc2:cmMkLst>
            </pc226:cmChg>
          </p:ext>
        </pc:extLst>
      </pc:sldChg>
    </pc:docChg>
  </pc:docChgLst>
  <pc:docChgLst>
    <pc:chgData name="Demertzi Athina" userId="9f9e9129-cdb8-4b87-a199-07b6c8f90c2b" providerId="ADAL" clId="{CFBFBAF1-5FBA-8247-B10B-ED152B868D39}"/>
    <pc:docChg chg="undo custSel modSld">
      <pc:chgData name="Demertzi Athina" userId="9f9e9129-cdb8-4b87-a199-07b6c8f90c2b" providerId="ADAL" clId="{CFBFBAF1-5FBA-8247-B10B-ED152B868D39}" dt="2025-02-03T11:37:51.063" v="45" actId="20577"/>
      <pc:docMkLst>
        <pc:docMk/>
      </pc:docMkLst>
      <pc:sldChg chg="modSp mod">
        <pc:chgData name="Demertzi Athina" userId="9f9e9129-cdb8-4b87-a199-07b6c8f90c2b" providerId="ADAL" clId="{CFBFBAF1-5FBA-8247-B10B-ED152B868D39}" dt="2025-02-03T11:37:51.063" v="45" actId="20577"/>
        <pc:sldMkLst>
          <pc:docMk/>
          <pc:sldMk cId="2567275957" sldId="256"/>
        </pc:sldMkLst>
        <pc:spChg chg="mod">
          <ac:chgData name="Demertzi Athina" userId="9f9e9129-cdb8-4b87-a199-07b6c8f90c2b" providerId="ADAL" clId="{CFBFBAF1-5FBA-8247-B10B-ED152B868D39}" dt="2025-02-03T11:27:17.529" v="2" actId="20577"/>
          <ac:spMkLst>
            <pc:docMk/>
            <pc:sldMk cId="2567275957" sldId="256"/>
            <ac:spMk id="7" creationId="{3A151C9F-1C83-6D91-2029-8D03785864C2}"/>
          </ac:spMkLst>
        </pc:spChg>
        <pc:spChg chg="mod">
          <ac:chgData name="Demertzi Athina" userId="9f9e9129-cdb8-4b87-a199-07b6c8f90c2b" providerId="ADAL" clId="{CFBFBAF1-5FBA-8247-B10B-ED152B868D39}" dt="2025-02-03T11:28:58.730" v="16" actId="1035"/>
          <ac:spMkLst>
            <pc:docMk/>
            <pc:sldMk cId="2567275957" sldId="256"/>
            <ac:spMk id="11" creationId="{14818E7A-2E86-9337-821D-CA8CBB043CB4}"/>
          </ac:spMkLst>
        </pc:spChg>
        <pc:spChg chg="mod">
          <ac:chgData name="Demertzi Athina" userId="9f9e9129-cdb8-4b87-a199-07b6c8f90c2b" providerId="ADAL" clId="{CFBFBAF1-5FBA-8247-B10B-ED152B868D39}" dt="2025-02-03T11:28:19.321" v="11" actId="14100"/>
          <ac:spMkLst>
            <pc:docMk/>
            <pc:sldMk cId="2567275957" sldId="256"/>
            <ac:spMk id="50" creationId="{7CD06C57-5A62-F512-3EE3-7611837C96A5}"/>
          </ac:spMkLst>
        </pc:spChg>
        <pc:spChg chg="mod">
          <ac:chgData name="Demertzi Athina" userId="9f9e9129-cdb8-4b87-a199-07b6c8f90c2b" providerId="ADAL" clId="{CFBFBAF1-5FBA-8247-B10B-ED152B868D39}" dt="2025-02-03T11:32:52.201" v="24" actId="5793"/>
          <ac:spMkLst>
            <pc:docMk/>
            <pc:sldMk cId="2567275957" sldId="256"/>
            <ac:spMk id="71" creationId="{68593C22-18D8-8862-4AC1-83E36609292A}"/>
          </ac:spMkLst>
        </pc:spChg>
        <pc:spChg chg="mod">
          <ac:chgData name="Demertzi Athina" userId="9f9e9129-cdb8-4b87-a199-07b6c8f90c2b" providerId="ADAL" clId="{CFBFBAF1-5FBA-8247-B10B-ED152B868D39}" dt="2025-02-03T11:35:23.935" v="25" actId="20577"/>
          <ac:spMkLst>
            <pc:docMk/>
            <pc:sldMk cId="2567275957" sldId="256"/>
            <ac:spMk id="74" creationId="{DB8F1F20-E285-D665-0AA8-CA188FB7F46D}"/>
          </ac:spMkLst>
        </pc:spChg>
        <pc:spChg chg="mod">
          <ac:chgData name="Demertzi Athina" userId="9f9e9129-cdb8-4b87-a199-07b6c8f90c2b" providerId="ADAL" clId="{CFBFBAF1-5FBA-8247-B10B-ED152B868D39}" dt="2025-02-03T11:37:51.063" v="45" actId="20577"/>
          <ac:spMkLst>
            <pc:docMk/>
            <pc:sldMk cId="2567275957" sldId="256"/>
            <ac:spMk id="99" creationId="{35D1DA87-39E6-BF6E-BD2F-97149FEB38C1}"/>
          </ac:spMkLst>
        </pc:spChg>
        <pc:spChg chg="mod">
          <ac:chgData name="Demertzi Athina" userId="9f9e9129-cdb8-4b87-a199-07b6c8f90c2b" providerId="ADAL" clId="{CFBFBAF1-5FBA-8247-B10B-ED152B868D39}" dt="2025-02-03T11:27:55.504" v="9" actId="1076"/>
          <ac:spMkLst>
            <pc:docMk/>
            <pc:sldMk cId="2567275957" sldId="256"/>
            <ac:spMk id="128" creationId="{F42F1A22-5AAC-896D-76FE-90DE1867BE66}"/>
          </ac:spMkLst>
        </pc:spChg>
      </pc:sldChg>
    </pc:docChg>
  </pc:docChgLst>
  <pc:docChgLst>
    <pc:chgData name="Boulakis Paradeisios" userId="ca35a1c7-f1e2-4294-902b-aaf78fdf51b9" providerId="ADAL" clId="{834A2DE1-994D-4978-9CB4-73046750B5AE}"/>
    <pc:docChg chg="undo custSel modSld">
      <pc:chgData name="Boulakis Paradeisios" userId="ca35a1c7-f1e2-4294-902b-aaf78fdf51b9" providerId="ADAL" clId="{834A2DE1-994D-4978-9CB4-73046750B5AE}" dt="2025-02-04T05:55:57.373" v="3598" actId="20577"/>
      <pc:docMkLst>
        <pc:docMk/>
      </pc:docMkLst>
      <pc:sldChg chg="addSp delSp modSp mod">
        <pc:chgData name="Boulakis Paradeisios" userId="ca35a1c7-f1e2-4294-902b-aaf78fdf51b9" providerId="ADAL" clId="{834A2DE1-994D-4978-9CB4-73046750B5AE}" dt="2025-02-04T05:55:57.373" v="3598" actId="20577"/>
        <pc:sldMkLst>
          <pc:docMk/>
          <pc:sldMk cId="2567275957" sldId="256"/>
        </pc:sldMkLst>
        <pc:spChg chg="mod">
          <ac:chgData name="Boulakis Paradeisios" userId="ca35a1c7-f1e2-4294-902b-aaf78fdf51b9" providerId="ADAL" clId="{834A2DE1-994D-4978-9CB4-73046750B5AE}" dt="2025-02-04T05:55:32.502" v="3593" actId="1076"/>
          <ac:spMkLst>
            <pc:docMk/>
            <pc:sldMk cId="2567275957" sldId="256"/>
            <ac:spMk id="4" creationId="{B1551C14-C7C7-8D83-470E-01216E70824F}"/>
          </ac:spMkLst>
        </pc:spChg>
        <pc:spChg chg="add mod">
          <ac:chgData name="Boulakis Paradeisios" userId="ca35a1c7-f1e2-4294-902b-aaf78fdf51b9" providerId="ADAL" clId="{834A2DE1-994D-4978-9CB4-73046750B5AE}" dt="2025-02-04T05:55:57.373" v="3598" actId="20577"/>
          <ac:spMkLst>
            <pc:docMk/>
            <pc:sldMk cId="2567275957" sldId="256"/>
            <ac:spMk id="5" creationId="{55D3BEF1-BA2C-9417-BC13-63D0A9DD754B}"/>
          </ac:spMkLst>
        </pc:spChg>
        <pc:spChg chg="mod">
          <ac:chgData name="Boulakis Paradeisios" userId="ca35a1c7-f1e2-4294-902b-aaf78fdf51b9" providerId="ADAL" clId="{834A2DE1-994D-4978-9CB4-73046750B5AE}" dt="2025-02-03T09:48:41.408" v="2067" actId="255"/>
          <ac:spMkLst>
            <pc:docMk/>
            <pc:sldMk cId="2567275957" sldId="256"/>
            <ac:spMk id="6" creationId="{6E01E4A4-9596-30FB-A9A8-B364C52F3B55}"/>
          </ac:spMkLst>
        </pc:spChg>
        <pc:spChg chg="add mod">
          <ac:chgData name="Boulakis Paradeisios" userId="ca35a1c7-f1e2-4294-902b-aaf78fdf51b9" providerId="ADAL" clId="{834A2DE1-994D-4978-9CB4-73046750B5AE}" dt="2025-02-03T09:48:50.535" v="2068" actId="1076"/>
          <ac:spMkLst>
            <pc:docMk/>
            <pc:sldMk cId="2567275957" sldId="256"/>
            <ac:spMk id="8" creationId="{0A07A559-F2A2-C68D-9015-2561596532A0}"/>
          </ac:spMkLst>
        </pc:spChg>
        <pc:spChg chg="mod">
          <ac:chgData name="Boulakis Paradeisios" userId="ca35a1c7-f1e2-4294-902b-aaf78fdf51b9" providerId="ADAL" clId="{834A2DE1-994D-4978-9CB4-73046750B5AE}" dt="2025-02-03T09:13:44.588" v="1414" actId="1076"/>
          <ac:spMkLst>
            <pc:docMk/>
            <pc:sldMk cId="2567275957" sldId="256"/>
            <ac:spMk id="9" creationId="{D4CA0BFD-4054-B14E-4F2E-5DFC1430DCDA}"/>
          </ac:spMkLst>
        </pc:spChg>
        <pc:spChg chg="mod">
          <ac:chgData name="Boulakis Paradeisios" userId="ca35a1c7-f1e2-4294-902b-aaf78fdf51b9" providerId="ADAL" clId="{834A2DE1-994D-4978-9CB4-73046750B5AE}" dt="2025-02-04T05:53:55.613" v="3571" actId="20577"/>
          <ac:spMkLst>
            <pc:docMk/>
            <pc:sldMk cId="2567275957" sldId="256"/>
            <ac:spMk id="11" creationId="{14818E7A-2E86-9337-821D-CA8CBB043CB4}"/>
          </ac:spMkLst>
        </pc:spChg>
        <pc:spChg chg="add mod">
          <ac:chgData name="Boulakis Paradeisios" userId="ca35a1c7-f1e2-4294-902b-aaf78fdf51b9" providerId="ADAL" clId="{834A2DE1-994D-4978-9CB4-73046750B5AE}" dt="2025-02-04T05:49:28.531" v="3543" actId="1076"/>
          <ac:spMkLst>
            <pc:docMk/>
            <pc:sldMk cId="2567275957" sldId="256"/>
            <ac:spMk id="12" creationId="{AC241D64-E087-0EDE-9938-D156C06C7D94}"/>
          </ac:spMkLst>
        </pc:spChg>
        <pc:spChg chg="add mod">
          <ac:chgData name="Boulakis Paradeisios" userId="ca35a1c7-f1e2-4294-902b-aaf78fdf51b9" providerId="ADAL" clId="{834A2DE1-994D-4978-9CB4-73046750B5AE}" dt="2025-02-03T10:29:28.859" v="3398" actId="20577"/>
          <ac:spMkLst>
            <pc:docMk/>
            <pc:sldMk cId="2567275957" sldId="256"/>
            <ac:spMk id="13" creationId="{BA11AD5A-8C7F-DD91-4D6A-6450480C2F56}"/>
          </ac:spMkLst>
        </pc:spChg>
        <pc:spChg chg="add mod">
          <ac:chgData name="Boulakis Paradeisios" userId="ca35a1c7-f1e2-4294-902b-aaf78fdf51b9" providerId="ADAL" clId="{834A2DE1-994D-4978-9CB4-73046750B5AE}" dt="2025-02-03T10:38:30.697" v="3524" actId="1076"/>
          <ac:spMkLst>
            <pc:docMk/>
            <pc:sldMk cId="2567275957" sldId="256"/>
            <ac:spMk id="14" creationId="{970B98C9-2374-F6C1-E24A-A3D9A66D1B0E}"/>
          </ac:spMkLst>
        </pc:spChg>
        <pc:spChg chg="add mod">
          <ac:chgData name="Boulakis Paradeisios" userId="ca35a1c7-f1e2-4294-902b-aaf78fdf51b9" providerId="ADAL" clId="{834A2DE1-994D-4978-9CB4-73046750B5AE}" dt="2025-02-03T10:38:46.264" v="3529" actId="1076"/>
          <ac:spMkLst>
            <pc:docMk/>
            <pc:sldMk cId="2567275957" sldId="256"/>
            <ac:spMk id="17" creationId="{9F5D02B7-2716-C792-41C5-02027A6D9AF3}"/>
          </ac:spMkLst>
        </pc:spChg>
        <pc:spChg chg="mod">
          <ac:chgData name="Boulakis Paradeisios" userId="ca35a1c7-f1e2-4294-902b-aaf78fdf51b9" providerId="ADAL" clId="{834A2DE1-994D-4978-9CB4-73046750B5AE}" dt="2025-02-03T09:13:44.588" v="1414" actId="1076"/>
          <ac:spMkLst>
            <pc:docMk/>
            <pc:sldMk cId="2567275957" sldId="256"/>
            <ac:spMk id="18" creationId="{0A41FCB2-D86D-144E-D6EF-3C08237E2C60}"/>
          </ac:spMkLst>
        </pc:spChg>
        <pc:spChg chg="add mod">
          <ac:chgData name="Boulakis Paradeisios" userId="ca35a1c7-f1e2-4294-902b-aaf78fdf51b9" providerId="ADAL" clId="{834A2DE1-994D-4978-9CB4-73046750B5AE}" dt="2025-02-03T10:38:41.272" v="3528" actId="1076"/>
          <ac:spMkLst>
            <pc:docMk/>
            <pc:sldMk cId="2567275957" sldId="256"/>
            <ac:spMk id="24" creationId="{41606945-6F41-1193-3CDE-5C529DEFE874}"/>
          </ac:spMkLst>
        </pc:spChg>
        <pc:spChg chg="mod">
          <ac:chgData name="Boulakis Paradeisios" userId="ca35a1c7-f1e2-4294-902b-aaf78fdf51b9" providerId="ADAL" clId="{834A2DE1-994D-4978-9CB4-73046750B5AE}" dt="2025-02-03T09:13:44.588" v="1414" actId="1076"/>
          <ac:spMkLst>
            <pc:docMk/>
            <pc:sldMk cId="2567275957" sldId="256"/>
            <ac:spMk id="25" creationId="{AEBEF623-8849-E7A9-5EE0-E6C7CA1E9DC8}"/>
          </ac:spMkLst>
        </pc:spChg>
        <pc:spChg chg="mod">
          <ac:chgData name="Boulakis Paradeisios" userId="ca35a1c7-f1e2-4294-902b-aaf78fdf51b9" providerId="ADAL" clId="{834A2DE1-994D-4978-9CB4-73046750B5AE}" dt="2025-02-03T09:13:44.588" v="1414" actId="1076"/>
          <ac:spMkLst>
            <pc:docMk/>
            <pc:sldMk cId="2567275957" sldId="256"/>
            <ac:spMk id="31" creationId="{120026C2-EB42-B3F2-F7FA-38EDF813480C}"/>
          </ac:spMkLst>
        </pc:spChg>
        <pc:spChg chg="mod">
          <ac:chgData name="Boulakis Paradeisios" userId="ca35a1c7-f1e2-4294-902b-aaf78fdf51b9" providerId="ADAL" clId="{834A2DE1-994D-4978-9CB4-73046750B5AE}" dt="2025-02-03T09:36:15.135" v="2027" actId="14100"/>
          <ac:spMkLst>
            <pc:docMk/>
            <pc:sldMk cId="2567275957" sldId="256"/>
            <ac:spMk id="41" creationId="{22CE23FD-F5FA-D747-6E4F-E5FF534EF093}"/>
          </ac:spMkLst>
        </pc:spChg>
        <pc:spChg chg="mod">
          <ac:chgData name="Boulakis Paradeisios" userId="ca35a1c7-f1e2-4294-902b-aaf78fdf51b9" providerId="ADAL" clId="{834A2DE1-994D-4978-9CB4-73046750B5AE}" dt="2025-02-04T05:54:56.711" v="3582" actId="14100"/>
          <ac:spMkLst>
            <pc:docMk/>
            <pc:sldMk cId="2567275957" sldId="256"/>
            <ac:spMk id="43" creationId="{C571DEFB-93AF-E79B-F112-2CD4BFF9C137}"/>
          </ac:spMkLst>
        </pc:spChg>
        <pc:spChg chg="mod">
          <ac:chgData name="Boulakis Paradeisios" userId="ca35a1c7-f1e2-4294-902b-aaf78fdf51b9" providerId="ADAL" clId="{834A2DE1-994D-4978-9CB4-73046750B5AE}" dt="2025-02-03T09:36:27.610" v="2029" actId="14100"/>
          <ac:spMkLst>
            <pc:docMk/>
            <pc:sldMk cId="2567275957" sldId="256"/>
            <ac:spMk id="44" creationId="{57CD8D24-223A-2A76-3779-21A828D895B2}"/>
          </ac:spMkLst>
        </pc:spChg>
        <pc:spChg chg="mod">
          <ac:chgData name="Boulakis Paradeisios" userId="ca35a1c7-f1e2-4294-902b-aaf78fdf51b9" providerId="ADAL" clId="{834A2DE1-994D-4978-9CB4-73046750B5AE}" dt="2025-02-03T09:56:19.556" v="2520" actId="1076"/>
          <ac:spMkLst>
            <pc:docMk/>
            <pc:sldMk cId="2567275957" sldId="256"/>
            <ac:spMk id="46" creationId="{A52207DD-1CE4-A8C1-9BE0-5262166ED8E3}"/>
          </ac:spMkLst>
        </pc:spChg>
        <pc:spChg chg="mod">
          <ac:chgData name="Boulakis Paradeisios" userId="ca35a1c7-f1e2-4294-902b-aaf78fdf51b9" providerId="ADAL" clId="{834A2DE1-994D-4978-9CB4-73046750B5AE}" dt="2025-02-03T09:56:19.556" v="2520" actId="1076"/>
          <ac:spMkLst>
            <pc:docMk/>
            <pc:sldMk cId="2567275957" sldId="256"/>
            <ac:spMk id="48" creationId="{A77503BC-0139-8787-44D6-961C9242E888}"/>
          </ac:spMkLst>
        </pc:spChg>
        <pc:spChg chg="mod">
          <ac:chgData name="Boulakis Paradeisios" userId="ca35a1c7-f1e2-4294-902b-aaf78fdf51b9" providerId="ADAL" clId="{834A2DE1-994D-4978-9CB4-73046750B5AE}" dt="2025-02-04T05:54:57.003" v="3583" actId="14100"/>
          <ac:spMkLst>
            <pc:docMk/>
            <pc:sldMk cId="2567275957" sldId="256"/>
            <ac:spMk id="49" creationId="{3B02BAFC-789F-55F0-D5A6-A2BEC28F4BD2}"/>
          </ac:spMkLst>
        </pc:spChg>
        <pc:spChg chg="mod">
          <ac:chgData name="Boulakis Paradeisios" userId="ca35a1c7-f1e2-4294-902b-aaf78fdf51b9" providerId="ADAL" clId="{834A2DE1-994D-4978-9CB4-73046750B5AE}" dt="2025-02-03T09:56:19.556" v="2520" actId="1076"/>
          <ac:spMkLst>
            <pc:docMk/>
            <pc:sldMk cId="2567275957" sldId="256"/>
            <ac:spMk id="51" creationId="{FFE1A34E-AE3C-506B-B5CD-B5904B30B53A}"/>
          </ac:spMkLst>
        </pc:spChg>
        <pc:spChg chg="add mod">
          <ac:chgData name="Boulakis Paradeisios" userId="ca35a1c7-f1e2-4294-902b-aaf78fdf51b9" providerId="ADAL" clId="{834A2DE1-994D-4978-9CB4-73046750B5AE}" dt="2025-02-04T05:49:28.531" v="3543" actId="1076"/>
          <ac:spMkLst>
            <pc:docMk/>
            <pc:sldMk cId="2567275957" sldId="256"/>
            <ac:spMk id="56" creationId="{DED42228-ED51-4FDC-1477-00E550145657}"/>
          </ac:spMkLst>
        </pc:spChg>
        <pc:spChg chg="add mod">
          <ac:chgData name="Boulakis Paradeisios" userId="ca35a1c7-f1e2-4294-902b-aaf78fdf51b9" providerId="ADAL" clId="{834A2DE1-994D-4978-9CB4-73046750B5AE}" dt="2025-02-03T09:00:30.737" v="933" actId="164"/>
          <ac:spMkLst>
            <pc:docMk/>
            <pc:sldMk cId="2567275957" sldId="256"/>
            <ac:spMk id="59" creationId="{AB009FB6-CEC6-0785-3DB8-85DEC7C785BA}"/>
          </ac:spMkLst>
        </pc:spChg>
        <pc:spChg chg="add mod">
          <ac:chgData name="Boulakis Paradeisios" userId="ca35a1c7-f1e2-4294-902b-aaf78fdf51b9" providerId="ADAL" clId="{834A2DE1-994D-4978-9CB4-73046750B5AE}" dt="2025-02-04T05:49:28.531" v="3543" actId="1076"/>
          <ac:spMkLst>
            <pc:docMk/>
            <pc:sldMk cId="2567275957" sldId="256"/>
            <ac:spMk id="64" creationId="{17FB1877-F778-9A30-42E8-38D0BF95985E}"/>
          </ac:spMkLst>
        </pc:spChg>
        <pc:spChg chg="add del mod">
          <ac:chgData name="Boulakis Paradeisios" userId="ca35a1c7-f1e2-4294-902b-aaf78fdf51b9" providerId="ADAL" clId="{834A2DE1-994D-4978-9CB4-73046750B5AE}" dt="2025-02-03T09:12:33.177" v="1406" actId="478"/>
          <ac:spMkLst>
            <pc:docMk/>
            <pc:sldMk cId="2567275957" sldId="256"/>
            <ac:spMk id="67" creationId="{93710281-3567-05D7-24A0-12AFAF865742}"/>
          </ac:spMkLst>
        </pc:spChg>
        <pc:spChg chg="mod">
          <ac:chgData name="Boulakis Paradeisios" userId="ca35a1c7-f1e2-4294-902b-aaf78fdf51b9" providerId="ADAL" clId="{834A2DE1-994D-4978-9CB4-73046750B5AE}" dt="2025-02-04T05:49:51.531" v="3548" actId="14100"/>
          <ac:spMkLst>
            <pc:docMk/>
            <pc:sldMk cId="2567275957" sldId="256"/>
            <ac:spMk id="69" creationId="{8FAC62E8-8FC8-973F-2600-5EEDA1F7E62D}"/>
          </ac:spMkLst>
        </pc:spChg>
        <pc:spChg chg="add mod">
          <ac:chgData name="Boulakis Paradeisios" userId="ca35a1c7-f1e2-4294-902b-aaf78fdf51b9" providerId="ADAL" clId="{834A2DE1-994D-4978-9CB4-73046750B5AE}" dt="2025-02-04T05:50:50.923" v="3559" actId="14100"/>
          <ac:spMkLst>
            <pc:docMk/>
            <pc:sldMk cId="2567275957" sldId="256"/>
            <ac:spMk id="71" creationId="{68593C22-18D8-8862-4AC1-83E36609292A}"/>
          </ac:spMkLst>
        </pc:spChg>
        <pc:spChg chg="mod">
          <ac:chgData name="Boulakis Paradeisios" userId="ca35a1c7-f1e2-4294-902b-aaf78fdf51b9" providerId="ADAL" clId="{834A2DE1-994D-4978-9CB4-73046750B5AE}" dt="2025-02-04T05:50:01.276" v="3551" actId="14100"/>
          <ac:spMkLst>
            <pc:docMk/>
            <pc:sldMk cId="2567275957" sldId="256"/>
            <ac:spMk id="73" creationId="{ED76A3B0-FF9F-D04F-3F87-532F5B8D6D81}"/>
          </ac:spMkLst>
        </pc:spChg>
        <pc:spChg chg="add mod">
          <ac:chgData name="Boulakis Paradeisios" userId="ca35a1c7-f1e2-4294-902b-aaf78fdf51b9" providerId="ADAL" clId="{834A2DE1-994D-4978-9CB4-73046750B5AE}" dt="2025-02-04T05:50:56.156" v="3561" actId="14100"/>
          <ac:spMkLst>
            <pc:docMk/>
            <pc:sldMk cId="2567275957" sldId="256"/>
            <ac:spMk id="74" creationId="{DB8F1F20-E285-D665-0AA8-CA188FB7F46D}"/>
          </ac:spMkLst>
        </pc:spChg>
        <pc:spChg chg="add">
          <ac:chgData name="Boulakis Paradeisios" userId="ca35a1c7-f1e2-4294-902b-aaf78fdf51b9" providerId="ADAL" clId="{834A2DE1-994D-4978-9CB4-73046750B5AE}" dt="2025-02-03T09:17:50.721" v="1580"/>
          <ac:spMkLst>
            <pc:docMk/>
            <pc:sldMk cId="2567275957" sldId="256"/>
            <ac:spMk id="76" creationId="{C42CDB2D-BDCE-6C99-64F4-8C9FDC1A70DA}"/>
          </ac:spMkLst>
        </pc:spChg>
        <pc:spChg chg="add">
          <ac:chgData name="Boulakis Paradeisios" userId="ca35a1c7-f1e2-4294-902b-aaf78fdf51b9" providerId="ADAL" clId="{834A2DE1-994D-4978-9CB4-73046750B5AE}" dt="2025-02-03T09:17:56.202" v="1581"/>
          <ac:spMkLst>
            <pc:docMk/>
            <pc:sldMk cId="2567275957" sldId="256"/>
            <ac:spMk id="77" creationId="{4F9AB775-2EC1-3C49-9FE9-79FB83D91F93}"/>
          </ac:spMkLst>
        </pc:spChg>
        <pc:spChg chg="add del mod">
          <ac:chgData name="Boulakis Paradeisios" userId="ca35a1c7-f1e2-4294-902b-aaf78fdf51b9" providerId="ADAL" clId="{834A2DE1-994D-4978-9CB4-73046750B5AE}" dt="2025-02-03T09:19:06.587" v="1608" actId="478"/>
          <ac:spMkLst>
            <pc:docMk/>
            <pc:sldMk cId="2567275957" sldId="256"/>
            <ac:spMk id="78" creationId="{8C71BD25-4973-6EA7-EEB7-D34E7C303BA5}"/>
          </ac:spMkLst>
        </pc:spChg>
        <pc:spChg chg="mod">
          <ac:chgData name="Boulakis Paradeisios" userId="ca35a1c7-f1e2-4294-902b-aaf78fdf51b9" providerId="ADAL" clId="{834A2DE1-994D-4978-9CB4-73046750B5AE}" dt="2025-02-03T08:36:23.468" v="680" actId="255"/>
          <ac:spMkLst>
            <pc:docMk/>
            <pc:sldMk cId="2567275957" sldId="256"/>
            <ac:spMk id="86" creationId="{443FF4DF-24D8-E637-D8A1-1E426EF69987}"/>
          </ac:spMkLst>
        </pc:spChg>
        <pc:spChg chg="add mod">
          <ac:chgData name="Boulakis Paradeisios" userId="ca35a1c7-f1e2-4294-902b-aaf78fdf51b9" providerId="ADAL" clId="{834A2DE1-994D-4978-9CB4-73046750B5AE}" dt="2025-02-03T09:36:08.823" v="2026" actId="1076"/>
          <ac:spMkLst>
            <pc:docMk/>
            <pc:sldMk cId="2567275957" sldId="256"/>
            <ac:spMk id="91" creationId="{9A59E8BB-B99C-1402-5D9D-F206CCEF526C}"/>
          </ac:spMkLst>
        </pc:spChg>
        <pc:spChg chg="add mod">
          <ac:chgData name="Boulakis Paradeisios" userId="ca35a1c7-f1e2-4294-902b-aaf78fdf51b9" providerId="ADAL" clId="{834A2DE1-994D-4978-9CB4-73046750B5AE}" dt="2025-02-03T09:36:08.823" v="2026" actId="1076"/>
          <ac:spMkLst>
            <pc:docMk/>
            <pc:sldMk cId="2567275957" sldId="256"/>
            <ac:spMk id="92" creationId="{DB664DC4-EC56-AFD2-B90A-DFDF4A86A40D}"/>
          </ac:spMkLst>
        </pc:spChg>
        <pc:spChg chg="add mod">
          <ac:chgData name="Boulakis Paradeisios" userId="ca35a1c7-f1e2-4294-902b-aaf78fdf51b9" providerId="ADAL" clId="{834A2DE1-994D-4978-9CB4-73046750B5AE}" dt="2025-02-04T05:51:01.124" v="3562" actId="14100"/>
          <ac:spMkLst>
            <pc:docMk/>
            <pc:sldMk cId="2567275957" sldId="256"/>
            <ac:spMk id="99" creationId="{35D1DA87-39E6-BF6E-BD2F-97149FEB38C1}"/>
          </ac:spMkLst>
        </pc:spChg>
        <pc:spChg chg="add del mod">
          <ac:chgData name="Boulakis Paradeisios" userId="ca35a1c7-f1e2-4294-902b-aaf78fdf51b9" providerId="ADAL" clId="{834A2DE1-994D-4978-9CB4-73046750B5AE}" dt="2025-02-03T09:36:00.282" v="2023" actId="478"/>
          <ac:spMkLst>
            <pc:docMk/>
            <pc:sldMk cId="2567275957" sldId="256"/>
            <ac:spMk id="100" creationId="{9E90073D-FFBE-E89B-52E1-56A542591493}"/>
          </ac:spMkLst>
        </pc:spChg>
        <pc:spChg chg="add mod">
          <ac:chgData name="Boulakis Paradeisios" userId="ca35a1c7-f1e2-4294-902b-aaf78fdf51b9" providerId="ADAL" clId="{834A2DE1-994D-4978-9CB4-73046750B5AE}" dt="2025-02-03T09:37:14.510" v="2036" actId="208"/>
          <ac:spMkLst>
            <pc:docMk/>
            <pc:sldMk cId="2567275957" sldId="256"/>
            <ac:spMk id="101" creationId="{869D647D-5019-7F0A-4949-63AC92D18AAF}"/>
          </ac:spMkLst>
        </pc:spChg>
        <pc:spChg chg="add mod">
          <ac:chgData name="Boulakis Paradeisios" userId="ca35a1c7-f1e2-4294-902b-aaf78fdf51b9" providerId="ADAL" clId="{834A2DE1-994D-4978-9CB4-73046750B5AE}" dt="2025-02-03T09:37:18.720" v="2038" actId="1076"/>
          <ac:spMkLst>
            <pc:docMk/>
            <pc:sldMk cId="2567275957" sldId="256"/>
            <ac:spMk id="102" creationId="{923DD73F-1E3F-CD90-CAEF-96D259A4916F}"/>
          </ac:spMkLst>
        </pc:spChg>
        <pc:spChg chg="mod">
          <ac:chgData name="Boulakis Paradeisios" userId="ca35a1c7-f1e2-4294-902b-aaf78fdf51b9" providerId="ADAL" clId="{834A2DE1-994D-4978-9CB4-73046750B5AE}" dt="2025-02-03T08:36:18.660" v="679" actId="255"/>
          <ac:spMkLst>
            <pc:docMk/>
            <pc:sldMk cId="2567275957" sldId="256"/>
            <ac:spMk id="103" creationId="{91A15BE9-83B8-16D3-A82F-D4278C781612}"/>
          </ac:spMkLst>
        </pc:spChg>
        <pc:spChg chg="add mod">
          <ac:chgData name="Boulakis Paradeisios" userId="ca35a1c7-f1e2-4294-902b-aaf78fdf51b9" providerId="ADAL" clId="{834A2DE1-994D-4978-9CB4-73046750B5AE}" dt="2025-02-03T09:37:23.808" v="2040" actId="1076"/>
          <ac:spMkLst>
            <pc:docMk/>
            <pc:sldMk cId="2567275957" sldId="256"/>
            <ac:spMk id="104" creationId="{E2E694C5-7A7F-DC79-1BD0-07AC6B047580}"/>
          </ac:spMkLst>
        </pc:spChg>
        <pc:spChg chg="mod">
          <ac:chgData name="Boulakis Paradeisios" userId="ca35a1c7-f1e2-4294-902b-aaf78fdf51b9" providerId="ADAL" clId="{834A2DE1-994D-4978-9CB4-73046750B5AE}" dt="2025-02-03T08:36:18.660" v="679" actId="255"/>
          <ac:spMkLst>
            <pc:docMk/>
            <pc:sldMk cId="2567275957" sldId="256"/>
            <ac:spMk id="105" creationId="{7E5533B7-B3D2-2D7E-DFF2-4F3B62C55331}"/>
          </ac:spMkLst>
        </pc:spChg>
        <pc:spChg chg="mod">
          <ac:chgData name="Boulakis Paradeisios" userId="ca35a1c7-f1e2-4294-902b-aaf78fdf51b9" providerId="ADAL" clId="{834A2DE1-994D-4978-9CB4-73046750B5AE}" dt="2025-02-03T08:36:18.660" v="679" actId="255"/>
          <ac:spMkLst>
            <pc:docMk/>
            <pc:sldMk cId="2567275957" sldId="256"/>
            <ac:spMk id="106" creationId="{8ACDE185-2337-B346-4406-783885BABB9C}"/>
          </ac:spMkLst>
        </pc:spChg>
        <pc:spChg chg="del mod">
          <ac:chgData name="Boulakis Paradeisios" userId="ca35a1c7-f1e2-4294-902b-aaf78fdf51b9" providerId="ADAL" clId="{834A2DE1-994D-4978-9CB4-73046750B5AE}" dt="2025-02-03T08:36:29.325" v="681" actId="478"/>
          <ac:spMkLst>
            <pc:docMk/>
            <pc:sldMk cId="2567275957" sldId="256"/>
            <ac:spMk id="107" creationId="{5D5B65F4-C90D-3798-ECB6-764E1BAB0CF3}"/>
          </ac:spMkLst>
        </pc:spChg>
        <pc:spChg chg="add mod">
          <ac:chgData name="Boulakis Paradeisios" userId="ca35a1c7-f1e2-4294-902b-aaf78fdf51b9" providerId="ADAL" clId="{834A2DE1-994D-4978-9CB4-73046750B5AE}" dt="2025-02-03T10:31:35.039" v="3425" actId="20577"/>
          <ac:spMkLst>
            <pc:docMk/>
            <pc:sldMk cId="2567275957" sldId="256"/>
            <ac:spMk id="108" creationId="{1ED759AE-0F1F-C165-8E58-E3B2B4C9C8D3}"/>
          </ac:spMkLst>
        </pc:spChg>
        <pc:spChg chg="add">
          <ac:chgData name="Boulakis Paradeisios" userId="ca35a1c7-f1e2-4294-902b-aaf78fdf51b9" providerId="ADAL" clId="{834A2DE1-994D-4978-9CB4-73046750B5AE}" dt="2025-02-03T09:49:52.290" v="2080"/>
          <ac:spMkLst>
            <pc:docMk/>
            <pc:sldMk cId="2567275957" sldId="256"/>
            <ac:spMk id="109" creationId="{793CDEB6-4F23-23DE-A3F5-477C870447A3}"/>
          </ac:spMkLst>
        </pc:spChg>
        <pc:spChg chg="add">
          <ac:chgData name="Boulakis Paradeisios" userId="ca35a1c7-f1e2-4294-902b-aaf78fdf51b9" providerId="ADAL" clId="{834A2DE1-994D-4978-9CB4-73046750B5AE}" dt="2025-02-03T09:49:55.281" v="2081"/>
          <ac:spMkLst>
            <pc:docMk/>
            <pc:sldMk cId="2567275957" sldId="256"/>
            <ac:spMk id="110" creationId="{EB352663-6A8A-57BB-4EC8-608D5F5E27D0}"/>
          </ac:spMkLst>
        </pc:spChg>
        <pc:spChg chg="del">
          <ac:chgData name="Boulakis Paradeisios" userId="ca35a1c7-f1e2-4294-902b-aaf78fdf51b9" providerId="ADAL" clId="{834A2DE1-994D-4978-9CB4-73046750B5AE}" dt="2025-02-03T10:26:49.603" v="3279" actId="478"/>
          <ac:spMkLst>
            <pc:docMk/>
            <pc:sldMk cId="2567275957" sldId="256"/>
            <ac:spMk id="117" creationId="{C4CF30CC-79FD-BE68-ED33-EDB3F715AB8C}"/>
          </ac:spMkLst>
        </pc:spChg>
        <pc:spChg chg="add mod">
          <ac:chgData name="Boulakis Paradeisios" userId="ca35a1c7-f1e2-4294-902b-aaf78fdf51b9" providerId="ADAL" clId="{834A2DE1-994D-4978-9CB4-73046750B5AE}" dt="2025-02-03T10:35:49.064" v="3486" actId="20577"/>
          <ac:spMkLst>
            <pc:docMk/>
            <pc:sldMk cId="2567275957" sldId="256"/>
            <ac:spMk id="128" creationId="{F42F1A22-5AAC-896D-76FE-90DE1867BE66}"/>
          </ac:spMkLst>
        </pc:spChg>
        <pc:spChg chg="mod">
          <ac:chgData name="Boulakis Paradeisios" userId="ca35a1c7-f1e2-4294-902b-aaf78fdf51b9" providerId="ADAL" clId="{834A2DE1-994D-4978-9CB4-73046750B5AE}" dt="2025-02-03T09:48:50.535" v="2068" actId="1076"/>
          <ac:spMkLst>
            <pc:docMk/>
            <pc:sldMk cId="2567275957" sldId="256"/>
            <ac:spMk id="149" creationId="{ADF6A6E8-104D-B5F9-BAF7-DF0CF2F8FFC7}"/>
          </ac:spMkLst>
        </pc:spChg>
        <pc:spChg chg="mod">
          <ac:chgData name="Boulakis Paradeisios" userId="ca35a1c7-f1e2-4294-902b-aaf78fdf51b9" providerId="ADAL" clId="{834A2DE1-994D-4978-9CB4-73046750B5AE}" dt="2025-02-03T09:48:50.535" v="2068" actId="1076"/>
          <ac:spMkLst>
            <pc:docMk/>
            <pc:sldMk cId="2567275957" sldId="256"/>
            <ac:spMk id="151" creationId="{F0204895-F67C-9A38-B898-BFD95F7B2480}"/>
          </ac:spMkLst>
        </pc:spChg>
        <pc:spChg chg="mod">
          <ac:chgData name="Boulakis Paradeisios" userId="ca35a1c7-f1e2-4294-902b-aaf78fdf51b9" providerId="ADAL" clId="{834A2DE1-994D-4978-9CB4-73046750B5AE}" dt="2025-02-03T09:48:50.535" v="2068" actId="1076"/>
          <ac:spMkLst>
            <pc:docMk/>
            <pc:sldMk cId="2567275957" sldId="256"/>
            <ac:spMk id="153" creationId="{CE2797CC-EECB-A5B9-672B-EDB29C42FB54}"/>
          </ac:spMkLst>
        </pc:spChg>
        <pc:spChg chg="mod">
          <ac:chgData name="Boulakis Paradeisios" userId="ca35a1c7-f1e2-4294-902b-aaf78fdf51b9" providerId="ADAL" clId="{834A2DE1-994D-4978-9CB4-73046750B5AE}" dt="2025-02-03T08:31:49.517" v="511" actId="1076"/>
          <ac:spMkLst>
            <pc:docMk/>
            <pc:sldMk cId="2567275957" sldId="256"/>
            <ac:spMk id="155" creationId="{628FFFF9-235C-89CC-3A53-F2B0412FED1C}"/>
          </ac:spMkLst>
        </pc:spChg>
        <pc:spChg chg="mod">
          <ac:chgData name="Boulakis Paradeisios" userId="ca35a1c7-f1e2-4294-902b-aaf78fdf51b9" providerId="ADAL" clId="{834A2DE1-994D-4978-9CB4-73046750B5AE}" dt="2025-02-03T09:48:50.535" v="2068" actId="1076"/>
          <ac:spMkLst>
            <pc:docMk/>
            <pc:sldMk cId="2567275957" sldId="256"/>
            <ac:spMk id="156" creationId="{1B42804F-092A-F20C-7831-3E7D835B1630}"/>
          </ac:spMkLst>
        </pc:spChg>
        <pc:spChg chg="mod">
          <ac:chgData name="Boulakis Paradeisios" userId="ca35a1c7-f1e2-4294-902b-aaf78fdf51b9" providerId="ADAL" clId="{834A2DE1-994D-4978-9CB4-73046750B5AE}" dt="2025-02-03T09:48:50.535" v="2068" actId="1076"/>
          <ac:spMkLst>
            <pc:docMk/>
            <pc:sldMk cId="2567275957" sldId="256"/>
            <ac:spMk id="161" creationId="{E8C42D66-01E6-E4E3-8DC8-9A24046C6C8E}"/>
          </ac:spMkLst>
        </pc:spChg>
        <pc:spChg chg="mod">
          <ac:chgData name="Boulakis Paradeisios" userId="ca35a1c7-f1e2-4294-902b-aaf78fdf51b9" providerId="ADAL" clId="{834A2DE1-994D-4978-9CB4-73046750B5AE}" dt="2025-02-03T08:31:14.349" v="499" actId="255"/>
          <ac:spMkLst>
            <pc:docMk/>
            <pc:sldMk cId="2567275957" sldId="256"/>
            <ac:spMk id="164" creationId="{F6549272-AB69-ED14-47B8-F0E1212EF990}"/>
          </ac:spMkLst>
        </pc:spChg>
        <pc:spChg chg="mod">
          <ac:chgData name="Boulakis Paradeisios" userId="ca35a1c7-f1e2-4294-902b-aaf78fdf51b9" providerId="ADAL" clId="{834A2DE1-994D-4978-9CB4-73046750B5AE}" dt="2025-02-03T09:48:50.535" v="2068" actId="1076"/>
          <ac:spMkLst>
            <pc:docMk/>
            <pc:sldMk cId="2567275957" sldId="256"/>
            <ac:spMk id="165" creationId="{10D7B9EE-7C6B-F101-092F-3A084FF7A590}"/>
          </ac:spMkLst>
        </pc:spChg>
        <pc:spChg chg="mod">
          <ac:chgData name="Boulakis Paradeisios" userId="ca35a1c7-f1e2-4294-902b-aaf78fdf51b9" providerId="ADAL" clId="{834A2DE1-994D-4978-9CB4-73046750B5AE}" dt="2025-02-03T08:31:21.704" v="501" actId="14100"/>
          <ac:spMkLst>
            <pc:docMk/>
            <pc:sldMk cId="2567275957" sldId="256"/>
            <ac:spMk id="166" creationId="{44E9863B-2EB2-80CA-9B90-6CCBFA247F60}"/>
          </ac:spMkLst>
        </pc:spChg>
        <pc:spChg chg="mod">
          <ac:chgData name="Boulakis Paradeisios" userId="ca35a1c7-f1e2-4294-902b-aaf78fdf51b9" providerId="ADAL" clId="{834A2DE1-994D-4978-9CB4-73046750B5AE}" dt="2025-02-03T09:13:44.588" v="1414" actId="1076"/>
          <ac:spMkLst>
            <pc:docMk/>
            <pc:sldMk cId="2567275957" sldId="256"/>
            <ac:spMk id="168" creationId="{5D52B111-DEAE-6511-F6F0-28940B12A907}"/>
          </ac:spMkLst>
        </pc:spChg>
        <pc:spChg chg="mod">
          <ac:chgData name="Boulakis Paradeisios" userId="ca35a1c7-f1e2-4294-902b-aaf78fdf51b9" providerId="ADAL" clId="{834A2DE1-994D-4978-9CB4-73046750B5AE}" dt="2025-02-03T08:30:53.116" v="494" actId="403"/>
          <ac:spMkLst>
            <pc:docMk/>
            <pc:sldMk cId="2567275957" sldId="256"/>
            <ac:spMk id="170" creationId="{E1C6F69D-67C0-9F8E-6361-D3B927640DEA}"/>
          </ac:spMkLst>
        </pc:spChg>
        <pc:spChg chg="mod">
          <ac:chgData name="Boulakis Paradeisios" userId="ca35a1c7-f1e2-4294-902b-aaf78fdf51b9" providerId="ADAL" clId="{834A2DE1-994D-4978-9CB4-73046750B5AE}" dt="2025-02-03T08:30:59.212" v="495" actId="1076"/>
          <ac:spMkLst>
            <pc:docMk/>
            <pc:sldMk cId="2567275957" sldId="256"/>
            <ac:spMk id="171" creationId="{19507E8E-DD7C-8F10-D69B-AB4BAFE03A81}"/>
          </ac:spMkLst>
        </pc:spChg>
        <pc:spChg chg="mod">
          <ac:chgData name="Boulakis Paradeisios" userId="ca35a1c7-f1e2-4294-902b-aaf78fdf51b9" providerId="ADAL" clId="{834A2DE1-994D-4978-9CB4-73046750B5AE}" dt="2025-02-03T08:30:51.434" v="493" actId="1076"/>
          <ac:spMkLst>
            <pc:docMk/>
            <pc:sldMk cId="2567275957" sldId="256"/>
            <ac:spMk id="174" creationId="{9BEE1FCE-18D8-6E8E-7CB9-7B6AD469560D}"/>
          </ac:spMkLst>
        </pc:spChg>
        <pc:spChg chg="mod">
          <ac:chgData name="Boulakis Paradeisios" userId="ca35a1c7-f1e2-4294-902b-aaf78fdf51b9" providerId="ADAL" clId="{834A2DE1-994D-4978-9CB4-73046750B5AE}" dt="2025-02-03T08:30:40.484" v="489" actId="1076"/>
          <ac:spMkLst>
            <pc:docMk/>
            <pc:sldMk cId="2567275957" sldId="256"/>
            <ac:spMk id="177" creationId="{75C9C885-5E1E-935F-E240-646DC7F62E07}"/>
          </ac:spMkLst>
        </pc:spChg>
        <pc:spChg chg="mod">
          <ac:chgData name="Boulakis Paradeisios" userId="ca35a1c7-f1e2-4294-902b-aaf78fdf51b9" providerId="ADAL" clId="{834A2DE1-994D-4978-9CB4-73046750B5AE}" dt="2025-02-03T09:13:44.588" v="1414" actId="1076"/>
          <ac:spMkLst>
            <pc:docMk/>
            <pc:sldMk cId="2567275957" sldId="256"/>
            <ac:spMk id="181" creationId="{A232AD10-0DC2-44BC-75DF-96E2BEB2FAA3}"/>
          </ac:spMkLst>
        </pc:spChg>
        <pc:spChg chg="mod">
          <ac:chgData name="Boulakis Paradeisios" userId="ca35a1c7-f1e2-4294-902b-aaf78fdf51b9" providerId="ADAL" clId="{834A2DE1-994D-4978-9CB4-73046750B5AE}" dt="2025-02-03T09:48:50.535" v="2068" actId="1076"/>
          <ac:spMkLst>
            <pc:docMk/>
            <pc:sldMk cId="2567275957" sldId="256"/>
            <ac:spMk id="182" creationId="{D66C3D14-C8BA-6F0D-1E28-262E473FFF0B}"/>
          </ac:spMkLst>
        </pc:spChg>
        <pc:spChg chg="mod">
          <ac:chgData name="Boulakis Paradeisios" userId="ca35a1c7-f1e2-4294-902b-aaf78fdf51b9" providerId="ADAL" clId="{834A2DE1-994D-4978-9CB4-73046750B5AE}" dt="2025-02-03T09:48:50.535" v="2068" actId="1076"/>
          <ac:spMkLst>
            <pc:docMk/>
            <pc:sldMk cId="2567275957" sldId="256"/>
            <ac:spMk id="185" creationId="{6AF1BA0B-C9DA-2704-8F5B-AFCCA1819A0C}"/>
          </ac:spMkLst>
        </pc:spChg>
        <pc:spChg chg="mod">
          <ac:chgData name="Boulakis Paradeisios" userId="ca35a1c7-f1e2-4294-902b-aaf78fdf51b9" providerId="ADAL" clId="{834A2DE1-994D-4978-9CB4-73046750B5AE}" dt="2025-02-03T08:27:45.829" v="304" actId="20577"/>
          <ac:spMkLst>
            <pc:docMk/>
            <pc:sldMk cId="2567275957" sldId="256"/>
            <ac:spMk id="186" creationId="{1A026C82-0579-9F98-B3FD-30EDED4DC4AF}"/>
          </ac:spMkLst>
        </pc:spChg>
        <pc:spChg chg="mod">
          <ac:chgData name="Boulakis Paradeisios" userId="ca35a1c7-f1e2-4294-902b-aaf78fdf51b9" providerId="ADAL" clId="{834A2DE1-994D-4978-9CB4-73046750B5AE}" dt="2025-02-03T08:30:30.280" v="485" actId="1076"/>
          <ac:spMkLst>
            <pc:docMk/>
            <pc:sldMk cId="2567275957" sldId="256"/>
            <ac:spMk id="189" creationId="{DF7B6570-26A9-17CE-3181-439C2A345E88}"/>
          </ac:spMkLst>
        </pc:spChg>
        <pc:spChg chg="mod">
          <ac:chgData name="Boulakis Paradeisios" userId="ca35a1c7-f1e2-4294-902b-aaf78fdf51b9" providerId="ADAL" clId="{834A2DE1-994D-4978-9CB4-73046750B5AE}" dt="2025-02-03T09:48:50.535" v="2068" actId="1076"/>
          <ac:spMkLst>
            <pc:docMk/>
            <pc:sldMk cId="2567275957" sldId="256"/>
            <ac:spMk id="190" creationId="{594820AD-3371-FCD1-DA9D-D1FFFE96D526}"/>
          </ac:spMkLst>
        </pc:spChg>
        <pc:spChg chg="mod">
          <ac:chgData name="Boulakis Paradeisios" userId="ca35a1c7-f1e2-4294-902b-aaf78fdf51b9" providerId="ADAL" clId="{834A2DE1-994D-4978-9CB4-73046750B5AE}" dt="2025-02-03T09:13:44.588" v="1414" actId="1076"/>
          <ac:spMkLst>
            <pc:docMk/>
            <pc:sldMk cId="2567275957" sldId="256"/>
            <ac:spMk id="191" creationId="{D72D25B0-A57C-9718-D8F9-9E27E3ACAFEA}"/>
          </ac:spMkLst>
        </pc:spChg>
        <pc:spChg chg="mod">
          <ac:chgData name="Boulakis Paradeisios" userId="ca35a1c7-f1e2-4294-902b-aaf78fdf51b9" providerId="ADAL" clId="{834A2DE1-994D-4978-9CB4-73046750B5AE}" dt="2025-02-03T10:28:07.833" v="3296" actId="732"/>
          <ac:spMkLst>
            <pc:docMk/>
            <pc:sldMk cId="2567275957" sldId="256"/>
            <ac:spMk id="194" creationId="{7344AB3C-5789-0AF3-F693-F313E9029EA6}"/>
          </ac:spMkLst>
        </pc:spChg>
        <pc:spChg chg="mod">
          <ac:chgData name="Boulakis Paradeisios" userId="ca35a1c7-f1e2-4294-902b-aaf78fdf51b9" providerId="ADAL" clId="{834A2DE1-994D-4978-9CB4-73046750B5AE}" dt="2025-02-03T10:28:07.833" v="3296" actId="732"/>
          <ac:spMkLst>
            <pc:docMk/>
            <pc:sldMk cId="2567275957" sldId="256"/>
            <ac:spMk id="195" creationId="{8BC63E8A-8DAA-7456-DE44-80D0E99F6A7B}"/>
          </ac:spMkLst>
        </pc:spChg>
        <pc:spChg chg="mod">
          <ac:chgData name="Boulakis Paradeisios" userId="ca35a1c7-f1e2-4294-902b-aaf78fdf51b9" providerId="ADAL" clId="{834A2DE1-994D-4978-9CB4-73046750B5AE}" dt="2025-02-03T10:28:07.833" v="3296" actId="732"/>
          <ac:spMkLst>
            <pc:docMk/>
            <pc:sldMk cId="2567275957" sldId="256"/>
            <ac:spMk id="197" creationId="{CFF74528-62CA-019C-6171-C90886AD9399}"/>
          </ac:spMkLst>
        </pc:spChg>
        <pc:spChg chg="mod">
          <ac:chgData name="Boulakis Paradeisios" userId="ca35a1c7-f1e2-4294-902b-aaf78fdf51b9" providerId="ADAL" clId="{834A2DE1-994D-4978-9CB4-73046750B5AE}" dt="2025-02-03T09:13:44.588" v="1414" actId="1076"/>
          <ac:spMkLst>
            <pc:docMk/>
            <pc:sldMk cId="2567275957" sldId="256"/>
            <ac:spMk id="207" creationId="{535E1F92-8943-0F33-3931-FE26D9C34A87}"/>
          </ac:spMkLst>
        </pc:spChg>
        <pc:spChg chg="mod">
          <ac:chgData name="Boulakis Paradeisios" userId="ca35a1c7-f1e2-4294-902b-aaf78fdf51b9" providerId="ADAL" clId="{834A2DE1-994D-4978-9CB4-73046750B5AE}" dt="2025-02-03T08:32:26.236" v="521" actId="1076"/>
          <ac:spMkLst>
            <pc:docMk/>
            <pc:sldMk cId="2567275957" sldId="256"/>
            <ac:spMk id="211" creationId="{59631740-0B84-F08E-A6F4-1774F62DFC69}"/>
          </ac:spMkLst>
        </pc:spChg>
        <pc:grpChg chg="add mod">
          <ac:chgData name="Boulakis Paradeisios" userId="ca35a1c7-f1e2-4294-902b-aaf78fdf51b9" providerId="ADAL" clId="{834A2DE1-994D-4978-9CB4-73046750B5AE}" dt="2025-02-04T05:49:28.531" v="3543" actId="1076"/>
          <ac:grpSpMkLst>
            <pc:docMk/>
            <pc:sldMk cId="2567275957" sldId="256"/>
            <ac:grpSpMk id="10" creationId="{0205051A-5518-017B-B5C7-41C373A29D00}"/>
          </ac:grpSpMkLst>
        </pc:grpChg>
        <pc:grpChg chg="mod">
          <ac:chgData name="Boulakis Paradeisios" userId="ca35a1c7-f1e2-4294-902b-aaf78fdf51b9" providerId="ADAL" clId="{834A2DE1-994D-4978-9CB4-73046750B5AE}" dt="2025-02-03T09:56:19.556" v="2520" actId="1076"/>
          <ac:grpSpMkLst>
            <pc:docMk/>
            <pc:sldMk cId="2567275957" sldId="256"/>
            <ac:grpSpMk id="45" creationId="{FEFFBFBD-3217-51E1-1E76-17B20ED54ADD}"/>
          </ac:grpSpMkLst>
        </pc:grpChg>
        <pc:grpChg chg="mod">
          <ac:chgData name="Boulakis Paradeisios" userId="ca35a1c7-f1e2-4294-902b-aaf78fdf51b9" providerId="ADAL" clId="{834A2DE1-994D-4978-9CB4-73046750B5AE}" dt="2025-02-03T09:56:19.556" v="2520" actId="1076"/>
          <ac:grpSpMkLst>
            <pc:docMk/>
            <pc:sldMk cId="2567275957" sldId="256"/>
            <ac:grpSpMk id="47" creationId="{EAB38B5F-0B79-016C-EFF6-10F2FC89CB07}"/>
          </ac:grpSpMkLst>
        </pc:grpChg>
        <pc:grpChg chg="add mod">
          <ac:chgData name="Boulakis Paradeisios" userId="ca35a1c7-f1e2-4294-902b-aaf78fdf51b9" providerId="ADAL" clId="{834A2DE1-994D-4978-9CB4-73046750B5AE}" dt="2025-02-04T05:49:28.531" v="3543" actId="1076"/>
          <ac:grpSpMkLst>
            <pc:docMk/>
            <pc:sldMk cId="2567275957" sldId="256"/>
            <ac:grpSpMk id="55" creationId="{3801F308-4199-CBDD-0D86-56D26C4B0353}"/>
          </ac:grpSpMkLst>
        </pc:grpChg>
        <pc:grpChg chg="add mod">
          <ac:chgData name="Boulakis Paradeisios" userId="ca35a1c7-f1e2-4294-902b-aaf78fdf51b9" providerId="ADAL" clId="{834A2DE1-994D-4978-9CB4-73046750B5AE}" dt="2025-02-04T05:49:28.531" v="3543" actId="1076"/>
          <ac:grpSpMkLst>
            <pc:docMk/>
            <pc:sldMk cId="2567275957" sldId="256"/>
            <ac:grpSpMk id="60" creationId="{75A5F5BB-E789-B503-1D41-46E60525201A}"/>
          </ac:grpSpMkLst>
        </pc:grpChg>
        <pc:grpChg chg="mod">
          <ac:chgData name="Boulakis Paradeisios" userId="ca35a1c7-f1e2-4294-902b-aaf78fdf51b9" providerId="ADAL" clId="{834A2DE1-994D-4978-9CB4-73046750B5AE}" dt="2025-02-03T08:33:44.244" v="530" actId="164"/>
          <ac:grpSpMkLst>
            <pc:docMk/>
            <pc:sldMk cId="2567275957" sldId="256"/>
            <ac:grpSpMk id="81" creationId="{301F7C89-32A5-8849-AA1E-3893655C7515}"/>
          </ac:grpSpMkLst>
        </pc:grpChg>
        <pc:grpChg chg="add mod">
          <ac:chgData name="Boulakis Paradeisios" userId="ca35a1c7-f1e2-4294-902b-aaf78fdf51b9" providerId="ADAL" clId="{834A2DE1-994D-4978-9CB4-73046750B5AE}" dt="2025-02-03T09:25:55.756" v="1897" actId="164"/>
          <ac:grpSpMkLst>
            <pc:docMk/>
            <pc:sldMk cId="2567275957" sldId="256"/>
            <ac:grpSpMk id="95" creationId="{E206F7EA-7513-D9DE-9E48-1FC8C03A83CD}"/>
          </ac:grpSpMkLst>
        </pc:grpChg>
        <pc:grpChg chg="add mod">
          <ac:chgData name="Boulakis Paradeisios" userId="ca35a1c7-f1e2-4294-902b-aaf78fdf51b9" providerId="ADAL" clId="{834A2DE1-994D-4978-9CB4-73046750B5AE}" dt="2025-02-03T10:38:13.824" v="3511" actId="1076"/>
          <ac:grpSpMkLst>
            <pc:docMk/>
            <pc:sldMk cId="2567275957" sldId="256"/>
            <ac:grpSpMk id="98" creationId="{B2EB12F1-7EEF-FBE9-F549-C103C72A7918}"/>
          </ac:grpSpMkLst>
        </pc:grpChg>
        <pc:grpChg chg="mod">
          <ac:chgData name="Boulakis Paradeisios" userId="ca35a1c7-f1e2-4294-902b-aaf78fdf51b9" providerId="ADAL" clId="{834A2DE1-994D-4978-9CB4-73046750B5AE}" dt="2025-02-03T08:29:26.542" v="462" actId="1076"/>
          <ac:grpSpMkLst>
            <pc:docMk/>
            <pc:sldMk cId="2567275957" sldId="256"/>
            <ac:grpSpMk id="140" creationId="{73B9BB70-6D46-8B24-EE64-531AEC57300F}"/>
          </ac:grpSpMkLst>
        </pc:grpChg>
        <pc:grpChg chg="mod">
          <ac:chgData name="Boulakis Paradeisios" userId="ca35a1c7-f1e2-4294-902b-aaf78fdf51b9" providerId="ADAL" clId="{834A2DE1-994D-4978-9CB4-73046750B5AE}" dt="2025-02-03T08:32:21.532" v="520" actId="14100"/>
          <ac:grpSpMkLst>
            <pc:docMk/>
            <pc:sldMk cId="2567275957" sldId="256"/>
            <ac:grpSpMk id="141" creationId="{5B211350-FA03-1272-2E22-44FAC896F56D}"/>
          </ac:grpSpMkLst>
        </pc:grpChg>
        <pc:grpChg chg="mod">
          <ac:chgData name="Boulakis Paradeisios" userId="ca35a1c7-f1e2-4294-902b-aaf78fdf51b9" providerId="ADAL" clId="{834A2DE1-994D-4978-9CB4-73046750B5AE}" dt="2025-02-03T10:28:07.833" v="3296" actId="732"/>
          <ac:grpSpMkLst>
            <pc:docMk/>
            <pc:sldMk cId="2567275957" sldId="256"/>
            <ac:grpSpMk id="178" creationId="{9F8F3FFA-B9A1-BB55-FA5F-FBADF6A91940}"/>
          </ac:grpSpMkLst>
        </pc:grpChg>
        <pc:grpChg chg="mod">
          <ac:chgData name="Boulakis Paradeisios" userId="ca35a1c7-f1e2-4294-902b-aaf78fdf51b9" providerId="ADAL" clId="{834A2DE1-994D-4978-9CB4-73046750B5AE}" dt="2025-02-03T10:28:07.833" v="3296" actId="732"/>
          <ac:grpSpMkLst>
            <pc:docMk/>
            <pc:sldMk cId="2567275957" sldId="256"/>
            <ac:grpSpMk id="193" creationId="{808D555F-7B1F-4A35-6CFE-C2093B199878}"/>
          </ac:grpSpMkLst>
        </pc:grpChg>
        <pc:picChg chg="mod">
          <ac:chgData name="Boulakis Paradeisios" userId="ca35a1c7-f1e2-4294-902b-aaf78fdf51b9" providerId="ADAL" clId="{834A2DE1-994D-4978-9CB4-73046750B5AE}" dt="2025-02-03T08:40:00.929" v="815" actId="164"/>
          <ac:picMkLst>
            <pc:docMk/>
            <pc:sldMk cId="2567275957" sldId="256"/>
            <ac:picMk id="2" creationId="{A19FD5A5-1381-C37B-CA7B-465D11E5FB6D}"/>
          </ac:picMkLst>
        </pc:picChg>
        <pc:picChg chg="mod">
          <ac:chgData name="Boulakis Paradeisios" userId="ca35a1c7-f1e2-4294-902b-aaf78fdf51b9" providerId="ADAL" clId="{834A2DE1-994D-4978-9CB4-73046750B5AE}" dt="2025-02-03T09:00:30.737" v="933" actId="164"/>
          <ac:picMkLst>
            <pc:docMk/>
            <pc:sldMk cId="2567275957" sldId="256"/>
            <ac:picMk id="3" creationId="{375B21D8-5FFA-2A14-D52C-08C5CEFAE81C}"/>
          </ac:picMkLst>
        </pc:picChg>
        <pc:picChg chg="mod">
          <ac:chgData name="Boulakis Paradeisios" userId="ca35a1c7-f1e2-4294-902b-aaf78fdf51b9" providerId="ADAL" clId="{834A2DE1-994D-4978-9CB4-73046750B5AE}" dt="2025-02-03T10:26:58.978" v="3280" actId="1076"/>
          <ac:picMkLst>
            <pc:docMk/>
            <pc:sldMk cId="2567275957" sldId="256"/>
            <ac:picMk id="19" creationId="{E15B885F-926E-4503-B9C1-677F4F92CF9D}"/>
          </ac:picMkLst>
        </pc:picChg>
        <pc:picChg chg="mod">
          <ac:chgData name="Boulakis Paradeisios" userId="ca35a1c7-f1e2-4294-902b-aaf78fdf51b9" providerId="ADAL" clId="{834A2DE1-994D-4978-9CB4-73046750B5AE}" dt="2025-02-03T10:26:58.978" v="3280" actId="1076"/>
          <ac:picMkLst>
            <pc:docMk/>
            <pc:sldMk cId="2567275957" sldId="256"/>
            <ac:picMk id="21" creationId="{AAA24AC9-5070-920F-185E-91156D4515C6}"/>
          </ac:picMkLst>
        </pc:picChg>
        <pc:picChg chg="add mod">
          <ac:chgData name="Boulakis Paradeisios" userId="ca35a1c7-f1e2-4294-902b-aaf78fdf51b9" providerId="ADAL" clId="{834A2DE1-994D-4978-9CB4-73046750B5AE}" dt="2025-02-04T05:49:28.531" v="3543" actId="1076"/>
          <ac:picMkLst>
            <pc:docMk/>
            <pc:sldMk cId="2567275957" sldId="256"/>
            <ac:picMk id="63" creationId="{EBAEDB2C-F3E9-BF77-D133-EE245CD7C20F}"/>
          </ac:picMkLst>
        </pc:picChg>
        <pc:picChg chg="add mod">
          <ac:chgData name="Boulakis Paradeisios" userId="ca35a1c7-f1e2-4294-902b-aaf78fdf51b9" providerId="ADAL" clId="{834A2DE1-994D-4978-9CB4-73046750B5AE}" dt="2025-02-03T09:44:23.270" v="2043" actId="14100"/>
          <ac:picMkLst>
            <pc:docMk/>
            <pc:sldMk cId="2567275957" sldId="256"/>
            <ac:picMk id="68" creationId="{FE477498-2F7F-2E88-EC65-A8EA1E67C36E}"/>
          </ac:picMkLst>
        </pc:picChg>
        <pc:picChg chg="add mod">
          <ac:chgData name="Boulakis Paradeisios" userId="ca35a1c7-f1e2-4294-902b-aaf78fdf51b9" providerId="ADAL" clId="{834A2DE1-994D-4978-9CB4-73046750B5AE}" dt="2025-02-03T09:44:25.927" v="2044" actId="14100"/>
          <ac:picMkLst>
            <pc:docMk/>
            <pc:sldMk cId="2567275957" sldId="256"/>
            <ac:picMk id="70" creationId="{F848A68C-22D4-DF99-4B82-3BAF95B11B85}"/>
          </ac:picMkLst>
        </pc:picChg>
        <pc:picChg chg="mod">
          <ac:chgData name="Boulakis Paradeisios" userId="ca35a1c7-f1e2-4294-902b-aaf78fdf51b9" providerId="ADAL" clId="{834A2DE1-994D-4978-9CB4-73046750B5AE}" dt="2025-02-04T05:55:39.011" v="3594" actId="1076"/>
          <ac:picMkLst>
            <pc:docMk/>
            <pc:sldMk cId="2567275957" sldId="256"/>
            <ac:picMk id="72" creationId="{269BA6AF-D3F0-0BBA-FE3F-F1F0356B34D6}"/>
          </ac:picMkLst>
        </pc:picChg>
        <pc:picChg chg="add mod">
          <ac:chgData name="Boulakis Paradeisios" userId="ca35a1c7-f1e2-4294-902b-aaf78fdf51b9" providerId="ADAL" clId="{834A2DE1-994D-4978-9CB4-73046750B5AE}" dt="2025-02-03T09:18:43.760" v="1604" actId="1076"/>
          <ac:picMkLst>
            <pc:docMk/>
            <pc:sldMk cId="2567275957" sldId="256"/>
            <ac:picMk id="75" creationId="{CFF7B87F-748D-3C15-164F-9893204F039C}"/>
          </ac:picMkLst>
        </pc:picChg>
        <pc:picChg chg="add mod">
          <ac:chgData name="Boulakis Paradeisios" userId="ca35a1c7-f1e2-4294-902b-aaf78fdf51b9" providerId="ADAL" clId="{834A2DE1-994D-4978-9CB4-73046750B5AE}" dt="2025-02-03T09:36:08.823" v="2026" actId="1076"/>
          <ac:picMkLst>
            <pc:docMk/>
            <pc:sldMk cId="2567275957" sldId="256"/>
            <ac:picMk id="79" creationId="{AD88C7DB-8A2F-C414-BCB8-C2918B9D2897}"/>
          </ac:picMkLst>
        </pc:picChg>
        <pc:picChg chg="add mod">
          <ac:chgData name="Boulakis Paradeisios" userId="ca35a1c7-f1e2-4294-902b-aaf78fdf51b9" providerId="ADAL" clId="{834A2DE1-994D-4978-9CB4-73046750B5AE}" dt="2025-02-03T09:36:08.823" v="2026" actId="1076"/>
          <ac:picMkLst>
            <pc:docMk/>
            <pc:sldMk cId="2567275957" sldId="256"/>
            <ac:picMk id="80" creationId="{11615F23-4D2F-E67C-7AFB-C27271E056AA}"/>
          </ac:picMkLst>
        </pc:picChg>
        <pc:picChg chg="add mod">
          <ac:chgData name="Boulakis Paradeisios" userId="ca35a1c7-f1e2-4294-902b-aaf78fdf51b9" providerId="ADAL" clId="{834A2DE1-994D-4978-9CB4-73046750B5AE}" dt="2025-02-03T09:36:08.823" v="2026" actId="1076"/>
          <ac:picMkLst>
            <pc:docMk/>
            <pc:sldMk cId="2567275957" sldId="256"/>
            <ac:picMk id="87" creationId="{5B5B75FC-5F89-F5D5-8752-AF1B6CA9B5F0}"/>
          </ac:picMkLst>
        </pc:picChg>
        <pc:picChg chg="add mod">
          <ac:chgData name="Boulakis Paradeisios" userId="ca35a1c7-f1e2-4294-902b-aaf78fdf51b9" providerId="ADAL" clId="{834A2DE1-994D-4978-9CB4-73046750B5AE}" dt="2025-02-03T09:36:08.823" v="2026" actId="1076"/>
          <ac:picMkLst>
            <pc:docMk/>
            <pc:sldMk cId="2567275957" sldId="256"/>
            <ac:picMk id="88" creationId="{7CBB8EDA-D01D-F0D1-FFEB-90E17096F060}"/>
          </ac:picMkLst>
        </pc:picChg>
        <pc:picChg chg="add mod">
          <ac:chgData name="Boulakis Paradeisios" userId="ca35a1c7-f1e2-4294-902b-aaf78fdf51b9" providerId="ADAL" clId="{834A2DE1-994D-4978-9CB4-73046750B5AE}" dt="2025-02-03T09:36:08.823" v="2026" actId="1076"/>
          <ac:picMkLst>
            <pc:docMk/>
            <pc:sldMk cId="2567275957" sldId="256"/>
            <ac:picMk id="89" creationId="{400811FA-20AA-72D4-A648-BC6C23AF2068}"/>
          </ac:picMkLst>
        </pc:picChg>
        <pc:picChg chg="add mod">
          <ac:chgData name="Boulakis Paradeisios" userId="ca35a1c7-f1e2-4294-902b-aaf78fdf51b9" providerId="ADAL" clId="{834A2DE1-994D-4978-9CB4-73046750B5AE}" dt="2025-02-03T09:36:08.823" v="2026" actId="1076"/>
          <ac:picMkLst>
            <pc:docMk/>
            <pc:sldMk cId="2567275957" sldId="256"/>
            <ac:picMk id="90" creationId="{697922A9-CE68-F4E2-FE2E-07389E280B8C}"/>
          </ac:picMkLst>
        </pc:picChg>
        <pc:picChg chg="add del mod">
          <ac:chgData name="Boulakis Paradeisios" userId="ca35a1c7-f1e2-4294-902b-aaf78fdf51b9" providerId="ADAL" clId="{834A2DE1-994D-4978-9CB4-73046750B5AE}" dt="2025-02-03T09:33:54.752" v="1914" actId="478"/>
          <ac:picMkLst>
            <pc:docMk/>
            <pc:sldMk cId="2567275957" sldId="256"/>
            <ac:picMk id="93" creationId="{7D5D233B-2210-13BA-FF19-4F417A69D8E0}"/>
          </ac:picMkLst>
        </pc:picChg>
        <pc:picChg chg="add del mod">
          <ac:chgData name="Boulakis Paradeisios" userId="ca35a1c7-f1e2-4294-902b-aaf78fdf51b9" providerId="ADAL" clId="{834A2DE1-994D-4978-9CB4-73046750B5AE}" dt="2025-02-03T09:33:54.752" v="1914" actId="478"/>
          <ac:picMkLst>
            <pc:docMk/>
            <pc:sldMk cId="2567275957" sldId="256"/>
            <ac:picMk id="94" creationId="{665E7D14-4A13-8FB6-41F7-BF89D70F6D70}"/>
          </ac:picMkLst>
        </pc:picChg>
        <pc:picChg chg="add mod">
          <ac:chgData name="Boulakis Paradeisios" userId="ca35a1c7-f1e2-4294-902b-aaf78fdf51b9" providerId="ADAL" clId="{834A2DE1-994D-4978-9CB4-73046750B5AE}" dt="2025-02-03T09:34:56.659" v="1969" actId="164"/>
          <ac:picMkLst>
            <pc:docMk/>
            <pc:sldMk cId="2567275957" sldId="256"/>
            <ac:picMk id="96" creationId="{94C9636E-BD09-AAD6-B441-3E214718CD07}"/>
          </ac:picMkLst>
        </pc:picChg>
        <pc:picChg chg="add mod">
          <ac:chgData name="Boulakis Paradeisios" userId="ca35a1c7-f1e2-4294-902b-aaf78fdf51b9" providerId="ADAL" clId="{834A2DE1-994D-4978-9CB4-73046750B5AE}" dt="2025-02-03T09:34:56.659" v="1969" actId="164"/>
          <ac:picMkLst>
            <pc:docMk/>
            <pc:sldMk cId="2567275957" sldId="256"/>
            <ac:picMk id="97" creationId="{60FB1691-A8CB-8938-F85C-5F8BEA52E785}"/>
          </ac:picMkLst>
        </pc:picChg>
        <pc:picChg chg="mod">
          <ac:chgData name="Boulakis Paradeisios" userId="ca35a1c7-f1e2-4294-902b-aaf78fdf51b9" providerId="ADAL" clId="{834A2DE1-994D-4978-9CB4-73046750B5AE}" dt="2025-02-03T10:26:58.978" v="3280" actId="1076"/>
          <ac:picMkLst>
            <pc:docMk/>
            <pc:sldMk cId="2567275957" sldId="256"/>
            <ac:picMk id="112" creationId="{3B8F7BD8-18FE-112C-ECD6-DF447F6F998B}"/>
          </ac:picMkLst>
        </pc:picChg>
        <pc:picChg chg="add del mod">
          <ac:chgData name="Boulakis Paradeisios" userId="ca35a1c7-f1e2-4294-902b-aaf78fdf51b9" providerId="ADAL" clId="{834A2DE1-994D-4978-9CB4-73046750B5AE}" dt="2025-02-03T10:25:10.516" v="3254" actId="478"/>
          <ac:picMkLst>
            <pc:docMk/>
            <pc:sldMk cId="2567275957" sldId="256"/>
            <ac:picMk id="123" creationId="{32AEE2F5-C4B1-E522-B76E-37ECD0AE1072}"/>
          </ac:picMkLst>
        </pc:picChg>
        <pc:picChg chg="add mod modCrop">
          <ac:chgData name="Boulakis Paradeisios" userId="ca35a1c7-f1e2-4294-902b-aaf78fdf51b9" providerId="ADAL" clId="{834A2DE1-994D-4978-9CB4-73046750B5AE}" dt="2025-02-03T10:27:22.602" v="3290" actId="1076"/>
          <ac:picMkLst>
            <pc:docMk/>
            <pc:sldMk cId="2567275957" sldId="256"/>
            <ac:picMk id="125" creationId="{90E1DE22-7B0A-201F-35A2-52D253E7B497}"/>
          </ac:picMkLst>
        </pc:picChg>
        <pc:picChg chg="add mod">
          <ac:chgData name="Boulakis Paradeisios" userId="ca35a1c7-f1e2-4294-902b-aaf78fdf51b9" providerId="ADAL" clId="{834A2DE1-994D-4978-9CB4-73046750B5AE}" dt="2025-02-03T10:27:13.875" v="3288" actId="1076"/>
          <ac:picMkLst>
            <pc:docMk/>
            <pc:sldMk cId="2567275957" sldId="256"/>
            <ac:picMk id="127" creationId="{E276ED82-B355-2AFD-D07A-8A61F674282D}"/>
          </ac:picMkLst>
        </pc:picChg>
        <pc:picChg chg="mod">
          <ac:chgData name="Boulakis Paradeisios" userId="ca35a1c7-f1e2-4294-902b-aaf78fdf51b9" providerId="ADAL" clId="{834A2DE1-994D-4978-9CB4-73046750B5AE}" dt="2025-02-03T08:32:28.825" v="522" actId="1076"/>
          <ac:picMkLst>
            <pc:docMk/>
            <pc:sldMk cId="2567275957" sldId="256"/>
            <ac:picMk id="142" creationId="{65CDA8B0-6838-96C8-B507-B6B141EEBA28}"/>
          </ac:picMkLst>
        </pc:picChg>
        <pc:picChg chg="mod">
          <ac:chgData name="Boulakis Paradeisios" userId="ca35a1c7-f1e2-4294-902b-aaf78fdf51b9" providerId="ADAL" clId="{834A2DE1-994D-4978-9CB4-73046750B5AE}" dt="2025-02-03T10:28:07.833" v="3296" actId="732"/>
          <ac:picMkLst>
            <pc:docMk/>
            <pc:sldMk cId="2567275957" sldId="256"/>
            <ac:picMk id="196" creationId="{A770C448-B4F8-BD71-C7E8-A665539B2804}"/>
          </ac:picMkLst>
        </pc:picChg>
        <pc:cxnChg chg="add mod">
          <ac:chgData name="Boulakis Paradeisios" userId="ca35a1c7-f1e2-4294-902b-aaf78fdf51b9" providerId="ADAL" clId="{834A2DE1-994D-4978-9CB4-73046750B5AE}" dt="2025-02-03T10:29:51.690" v="3410" actId="1076"/>
          <ac:cxnSpMkLst>
            <pc:docMk/>
            <pc:sldMk cId="2567275957" sldId="256"/>
            <ac:cxnSpMk id="16" creationId="{DAC593F5-CB2B-2E5B-48CD-5EDE59D5B31A}"/>
          </ac:cxnSpMkLst>
        </pc:cxnChg>
        <pc:cxnChg chg="add del mod">
          <ac:chgData name="Boulakis Paradeisios" userId="ca35a1c7-f1e2-4294-902b-aaf78fdf51b9" providerId="ADAL" clId="{834A2DE1-994D-4978-9CB4-73046750B5AE}" dt="2025-02-03T08:39:04.340" v="800" actId="478"/>
          <ac:cxnSpMkLst>
            <pc:docMk/>
            <pc:sldMk cId="2567275957" sldId="256"/>
            <ac:cxnSpMk id="52" creationId="{991974D4-47D6-07F3-FEDC-DE91BD727ADA}"/>
          </ac:cxnSpMkLst>
        </pc:cxnChg>
        <pc:cxnChg chg="add mod">
          <ac:chgData name="Boulakis Paradeisios" userId="ca35a1c7-f1e2-4294-902b-aaf78fdf51b9" providerId="ADAL" clId="{834A2DE1-994D-4978-9CB4-73046750B5AE}" dt="2025-02-03T10:29:51.690" v="3410" actId="1076"/>
          <ac:cxnSpMkLst>
            <pc:docMk/>
            <pc:sldMk cId="2567275957" sldId="256"/>
            <ac:cxnSpMk id="54" creationId="{F6F09492-6DEC-F112-716C-C05592331EC1}"/>
          </ac:cxnSpMkLst>
        </pc:cxnChg>
        <pc:cxnChg chg="add mod">
          <ac:chgData name="Boulakis Paradeisios" userId="ca35a1c7-f1e2-4294-902b-aaf78fdf51b9" providerId="ADAL" clId="{834A2DE1-994D-4978-9CB4-73046750B5AE}" dt="2025-02-04T05:49:28.531" v="3543" actId="1076"/>
          <ac:cxnSpMkLst>
            <pc:docMk/>
            <pc:sldMk cId="2567275957" sldId="256"/>
            <ac:cxnSpMk id="65" creationId="{4B9064BE-3156-4B19-2EE8-4DAF39434344}"/>
          </ac:cxnSpMkLst>
        </pc:cxnChg>
        <pc:cxnChg chg="add mod">
          <ac:chgData name="Boulakis Paradeisios" userId="ca35a1c7-f1e2-4294-902b-aaf78fdf51b9" providerId="ADAL" clId="{834A2DE1-994D-4978-9CB4-73046750B5AE}" dt="2025-02-04T05:49:28.531" v="3543" actId="1076"/>
          <ac:cxnSpMkLst>
            <pc:docMk/>
            <pc:sldMk cId="2567275957" sldId="256"/>
            <ac:cxnSpMk id="66" creationId="{1CF2B4D3-26B1-4BC1-5B8B-BF48E960C305}"/>
          </ac:cxnSpMkLst>
        </pc:cxnChg>
        <pc:cxnChg chg="add del">
          <ac:chgData name="Boulakis Paradeisios" userId="ca35a1c7-f1e2-4294-902b-aaf78fdf51b9" providerId="ADAL" clId="{834A2DE1-994D-4978-9CB4-73046750B5AE}" dt="2025-02-03T09:53:13.708" v="2345" actId="11529"/>
          <ac:cxnSpMkLst>
            <pc:docMk/>
            <pc:sldMk cId="2567275957" sldId="256"/>
            <ac:cxnSpMk id="113" creationId="{42A06476-68D9-968B-AA9F-1E1ED466303E}"/>
          </ac:cxnSpMkLst>
        </pc:cxnChg>
        <pc:cxnChg chg="add del mod">
          <ac:chgData name="Boulakis Paradeisios" userId="ca35a1c7-f1e2-4294-902b-aaf78fdf51b9" providerId="ADAL" clId="{834A2DE1-994D-4978-9CB4-73046750B5AE}" dt="2025-02-03T09:53:47.696" v="2352" actId="478"/>
          <ac:cxnSpMkLst>
            <pc:docMk/>
            <pc:sldMk cId="2567275957" sldId="256"/>
            <ac:cxnSpMk id="115" creationId="{A7BB7A2C-26BD-428D-825B-12F3FAA16C7F}"/>
          </ac:cxnSpMkLst>
        </pc:cxnChg>
        <pc:cxnChg chg="add del mod">
          <ac:chgData name="Boulakis Paradeisios" userId="ca35a1c7-f1e2-4294-902b-aaf78fdf51b9" providerId="ADAL" clId="{834A2DE1-994D-4978-9CB4-73046750B5AE}" dt="2025-02-03T09:54:21.638" v="2358" actId="478"/>
          <ac:cxnSpMkLst>
            <pc:docMk/>
            <pc:sldMk cId="2567275957" sldId="256"/>
            <ac:cxnSpMk id="120" creationId="{A5BF7563-D20D-2C0C-3BCB-77746A82ABC2}"/>
          </ac:cxnSpMkLst>
        </pc:cxnChg>
        <pc:cxnChg chg="add del mod">
          <ac:chgData name="Boulakis Paradeisios" userId="ca35a1c7-f1e2-4294-902b-aaf78fdf51b9" providerId="ADAL" clId="{834A2DE1-994D-4978-9CB4-73046750B5AE}" dt="2025-02-03T09:54:21.638" v="2358" actId="478"/>
          <ac:cxnSpMkLst>
            <pc:docMk/>
            <pc:sldMk cId="2567275957" sldId="256"/>
            <ac:cxnSpMk id="121" creationId="{F1A4C206-688C-F6AF-A6BB-84A836E6CA2D}"/>
          </ac:cxnSpMkLst>
        </pc:cxnChg>
        <pc:cxnChg chg="mod">
          <ac:chgData name="Boulakis Paradeisios" userId="ca35a1c7-f1e2-4294-902b-aaf78fdf51b9" providerId="ADAL" clId="{834A2DE1-994D-4978-9CB4-73046750B5AE}" dt="2025-02-04T05:50:26.755" v="3555" actId="14100"/>
          <ac:cxnSpMkLst>
            <pc:docMk/>
            <pc:sldMk cId="2567275957" sldId="256"/>
            <ac:cxnSpMk id="131" creationId="{069C0C56-1ABA-088D-F959-D5F122018DA0}"/>
          </ac:cxnSpMkLst>
        </pc:cxnChg>
        <pc:cxnChg chg="mod">
          <ac:chgData name="Boulakis Paradeisios" userId="ca35a1c7-f1e2-4294-902b-aaf78fdf51b9" providerId="ADAL" clId="{834A2DE1-994D-4978-9CB4-73046750B5AE}" dt="2025-02-04T05:50:11.722" v="3553" actId="1076"/>
          <ac:cxnSpMkLst>
            <pc:docMk/>
            <pc:sldMk cId="2567275957" sldId="256"/>
            <ac:cxnSpMk id="132" creationId="{902DA550-378B-9C3B-2835-B3C1D7FF35FE}"/>
          </ac:cxnSpMkLst>
        </pc:cxnChg>
        <pc:cxnChg chg="mod">
          <ac:chgData name="Boulakis Paradeisios" userId="ca35a1c7-f1e2-4294-902b-aaf78fdf51b9" providerId="ADAL" clId="{834A2DE1-994D-4978-9CB4-73046750B5AE}" dt="2025-02-03T08:29:28.221" v="463" actId="1076"/>
          <ac:cxnSpMkLst>
            <pc:docMk/>
            <pc:sldMk cId="2567275957" sldId="256"/>
            <ac:cxnSpMk id="134" creationId="{3F4BBA1A-A008-A1A1-D4D9-A4A1939C6A0C}"/>
          </ac:cxnSpMkLst>
        </pc:cxnChg>
        <pc:cxnChg chg="mod">
          <ac:chgData name="Boulakis Paradeisios" userId="ca35a1c7-f1e2-4294-902b-aaf78fdf51b9" providerId="ADAL" clId="{834A2DE1-994D-4978-9CB4-73046750B5AE}" dt="2025-02-03T08:28:29.013" v="397" actId="1076"/>
          <ac:cxnSpMkLst>
            <pc:docMk/>
            <pc:sldMk cId="2567275957" sldId="256"/>
            <ac:cxnSpMk id="139" creationId="{AC6E1B56-3613-3AE6-BFBB-D735B00056E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16B37-D4DB-0E41-B0F3-BFEB4CFB56A4}" type="datetimeFigureOut">
              <a:rPr lang="en-FR" smtClean="0"/>
              <a:t>02/04/2025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C6311-3B0E-A545-A72F-5658A8389982}" type="slidenum">
              <a:rPr lang="en-FR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4866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C6311-3B0E-A545-A72F-5658A8389982}" type="slidenum">
              <a:rPr lang="en-FR" smtClean="0"/>
              <a:t>1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14729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02/04/2025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17414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02/04/2025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9186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02/04/2025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84699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02/04/2025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93294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02/04/2025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17109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02/04/2025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15630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02/04/2025</a:t>
            </a:fld>
            <a:endParaRPr lang="en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55531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02/04/2025</a:t>
            </a:fld>
            <a:endParaRPr lang="en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78254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02/04/2025</a:t>
            </a:fld>
            <a:endParaRPr lang="en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88680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02/04/2025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88052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02/04/2025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73989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0E457-1B5D-7546-8F05-4B931344F774}" type="datetimeFigureOut">
              <a:rPr lang="en-FR" smtClean="0"/>
              <a:t>02/04/2025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54776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g"/><Relationship Id="rId26" Type="http://schemas.openxmlformats.org/officeDocument/2006/relationships/image" Target="../media/image24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tif"/><Relationship Id="rId15" Type="http://schemas.openxmlformats.org/officeDocument/2006/relationships/image" Target="../media/image13.jpg"/><Relationship Id="rId23" Type="http://schemas.openxmlformats.org/officeDocument/2006/relationships/image" Target="../media/image21.pn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riangle 24">
            <a:extLst>
              <a:ext uri="{FF2B5EF4-FFF2-40B4-BE49-F238E27FC236}">
                <a16:creationId xmlns:a16="http://schemas.microsoft.com/office/drawing/2014/main" id="{C1CEE93F-5AC4-BC29-DB83-A4D39FABB26F}"/>
              </a:ext>
            </a:extLst>
          </p:cNvPr>
          <p:cNvSpPr/>
          <p:nvPr/>
        </p:nvSpPr>
        <p:spPr>
          <a:xfrm rot="5400000" flipH="1" flipV="1">
            <a:off x="23784286" y="-86984"/>
            <a:ext cx="6149690" cy="6832164"/>
          </a:xfrm>
          <a:prstGeom prst="triangle">
            <a:avLst>
              <a:gd name="adj" fmla="val 0"/>
            </a:avLst>
          </a:prstGeom>
          <a:solidFill>
            <a:srgbClr val="006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3A151C9F-1C83-6D91-2029-8D0378586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17287" y="647448"/>
            <a:ext cx="3176802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5400" b="0" dirty="0">
                <a:solidFill>
                  <a:srgbClr val="242424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rPr>
              <a:t>Bridging electrophysiology and neuroimaging to understand </a:t>
            </a:r>
          </a:p>
          <a:p>
            <a:pPr algn="ctr"/>
            <a:r>
              <a:rPr lang="en-US" sz="5400" b="0" dirty="0">
                <a:solidFill>
                  <a:srgbClr val="242424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rPr>
              <a:t>the neuronal correlates of spontaneous thinking and alertness during task-engagement</a:t>
            </a:r>
          </a:p>
        </p:txBody>
      </p:sp>
      <p:sp>
        <p:nvSpPr>
          <p:cNvPr id="9" name="ZoneTexte 10">
            <a:extLst>
              <a:ext uri="{FF2B5EF4-FFF2-40B4-BE49-F238E27FC236}">
                <a16:creationId xmlns:a16="http://schemas.microsoft.com/office/drawing/2014/main" id="{D4CA0BFD-4054-B14E-4F2E-5DFC1430D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353" y="2754854"/>
            <a:ext cx="201587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en-BE" sz="32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Paradeisios Alexandros Boulakis </a:t>
            </a:r>
            <a:r>
              <a:rPr lang="fr-FR" altLang="en-BE" sz="3200" baseline="300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1,2,3</a:t>
            </a:r>
            <a:r>
              <a:rPr lang="fr-FR" altLang="en-BE" sz="32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fr-FR" altLang="en-BE" sz="3200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Aniko</a:t>
            </a:r>
            <a:r>
              <a:rPr lang="fr-FR" altLang="en-BE" sz="32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r-FR" altLang="en-BE" sz="3200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Kusztor</a:t>
            </a:r>
            <a:r>
              <a:rPr lang="fr-FR" altLang="en-BE" sz="32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r-FR" altLang="en-BE" sz="3200" baseline="300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4</a:t>
            </a:r>
            <a:r>
              <a:rPr lang="fr-FR" altLang="en-BE" sz="32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fr-FR" altLang="en-BE" sz="3200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Naotsugu</a:t>
            </a:r>
            <a:r>
              <a:rPr lang="fr-FR" altLang="en-BE" sz="32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r-FR" altLang="en-BE" sz="3200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Tsuchiya</a:t>
            </a:r>
            <a:r>
              <a:rPr lang="fr-FR" altLang="en-BE" sz="32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001" sz="3200" kern="100" baseline="30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4</a:t>
            </a:r>
            <a:r>
              <a:rPr lang="en-US" sz="3200" kern="100" baseline="30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,5,6</a:t>
            </a:r>
            <a:r>
              <a:rPr lang="fr-FR" altLang="en-BE" sz="32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Thomas Andrillon </a:t>
            </a:r>
            <a:r>
              <a:rPr lang="fr-FR" altLang="en-BE" sz="3200" baseline="300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7</a:t>
            </a:r>
            <a:r>
              <a:rPr lang="fr-FR" altLang="en-BE" sz="32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Athena Demertzi </a:t>
            </a:r>
            <a:r>
              <a:rPr lang="fr-FR" altLang="en-BE" sz="3200" baseline="300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1,2,3</a:t>
            </a:r>
            <a:endParaRPr lang="fr-FR" altLang="en-BE" sz="3200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4818E7A-2E86-9337-821D-CA8CBB043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791" y="3624059"/>
            <a:ext cx="22994937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2100" kern="100" baseline="30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1</a:t>
            </a:r>
            <a:r>
              <a:rPr lang="en-US" sz="21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Physiology of Cognition Lab, GIGA-Human Imaging Center, Allée du 6 </a:t>
            </a:r>
            <a:r>
              <a:rPr lang="en-US" sz="2100" kern="1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Août</a:t>
            </a:r>
            <a:r>
              <a:rPr lang="en-US" sz="21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8 (B30), 4000, University of Liège, Belgium</a:t>
            </a:r>
            <a:endParaRPr lang="en-001" sz="2100" kern="10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100" kern="100" baseline="30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2</a:t>
            </a:r>
            <a:r>
              <a:rPr lang="en-US" sz="21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Fund for Scientific Research FNRS, Rue d’Egmont 5, B –1000, Brussels, Belgium</a:t>
            </a:r>
            <a:endParaRPr lang="en-001" sz="2100" kern="10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001" sz="2100" kern="100" baseline="30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3</a:t>
            </a:r>
            <a:r>
              <a:rPr lang="en-001" sz="21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Psychology and Neuroscience of Cognition Research Unit, Place des Orateurs 3 (B33), 4000, University of Liège, Belgium</a:t>
            </a:r>
          </a:p>
          <a:p>
            <a:pPr algn="ctr">
              <a:spcAft>
                <a:spcPts val="600"/>
              </a:spcAft>
            </a:pPr>
            <a:r>
              <a:rPr lang="en-001" sz="2100" kern="100" baseline="30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4</a:t>
            </a:r>
            <a:r>
              <a:rPr lang="en-001" sz="21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School of Psychological Science, Monash University, Melbourne, Victoria 3168, Australia</a:t>
            </a:r>
            <a:endParaRPr lang="en-US" sz="2100" kern="10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100" b="0" i="0" kern="100" baseline="30000" dirty="0">
                <a:solidFill>
                  <a:srgbClr val="22222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5</a:t>
            </a:r>
            <a:r>
              <a:rPr lang="en-US" sz="21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Center for Information and Neural Networks (</a:t>
            </a:r>
            <a:r>
              <a:rPr lang="en-US" sz="2100" b="0" i="0" dirty="0" err="1">
                <a:solidFill>
                  <a:srgbClr val="22222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CiNet</a:t>
            </a:r>
            <a:r>
              <a:rPr lang="en-US" sz="21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), National Institute of Information and Communications Technology (NICT), Suita, 565-0871, Osaka, Japan</a:t>
            </a:r>
          </a:p>
          <a:p>
            <a:pPr algn="ctr">
              <a:spcAft>
                <a:spcPts val="600"/>
              </a:spcAft>
            </a:pPr>
            <a:r>
              <a:rPr lang="en-US" sz="2100" b="0" i="0" kern="100" baseline="30000" dirty="0">
                <a:solidFill>
                  <a:srgbClr val="22222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6</a:t>
            </a:r>
            <a:r>
              <a:rPr lang="en-US" sz="21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Advanced Telecommunications Research Computational Neuroscience Laboratories, </a:t>
            </a:r>
            <a:r>
              <a:rPr lang="en-US" sz="2100" b="0" i="0" dirty="0" err="1">
                <a:solidFill>
                  <a:srgbClr val="22222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Soraku</a:t>
            </a:r>
            <a:r>
              <a:rPr lang="en-US" sz="21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-gun, 619-0237, Kyoto, Japan</a:t>
            </a:r>
            <a:endParaRPr lang="en-001" sz="2100" kern="10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fr-BE" sz="2100" kern="100" baseline="300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7</a:t>
            </a:r>
            <a:r>
              <a:rPr lang="fr-BE" sz="21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Institut du Cerveau—Paris Brain Institute—ICM, Inserm, Sorbonne Université, CNRS, APHP, Hôpital de la Pitié Salpêtrière, 75013 Paris, France</a:t>
            </a:r>
            <a:endParaRPr lang="en-001" sz="2100" kern="10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15B885F-926E-4503-B9C1-677F4F92CF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41786" y="40074126"/>
            <a:ext cx="8258438" cy="2543920"/>
          </a:xfrm>
          <a:prstGeom prst="rect">
            <a:avLst/>
          </a:prstGeom>
        </p:spPr>
      </p:pic>
      <p:pic>
        <p:nvPicPr>
          <p:cNvPr id="21" name="Picture 20" descr="A purpl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AAA24AC9-5070-920F-185E-91156D451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14" y="40067097"/>
            <a:ext cx="3677325" cy="2317935"/>
          </a:xfrm>
          <a:prstGeom prst="rect">
            <a:avLst/>
          </a:prstGeom>
        </p:spPr>
      </p:pic>
      <p:sp>
        <p:nvSpPr>
          <p:cNvPr id="25" name="Triangle 24">
            <a:extLst>
              <a:ext uri="{FF2B5EF4-FFF2-40B4-BE49-F238E27FC236}">
                <a16:creationId xmlns:a16="http://schemas.microsoft.com/office/drawing/2014/main" id="{AEBEF623-8849-E7A9-5EE0-E6C7CA1E9DC8}"/>
              </a:ext>
            </a:extLst>
          </p:cNvPr>
          <p:cNvSpPr/>
          <p:nvPr/>
        </p:nvSpPr>
        <p:spPr>
          <a:xfrm rot="16200000" flipV="1">
            <a:off x="347197" y="-86983"/>
            <a:ext cx="6149690" cy="6832164"/>
          </a:xfrm>
          <a:prstGeom prst="triangle">
            <a:avLst>
              <a:gd name="adj" fmla="val 0"/>
            </a:avLst>
          </a:prstGeom>
          <a:solidFill>
            <a:srgbClr val="006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2CE23FD-F5FA-D747-6E4F-E5FF534EF093}"/>
              </a:ext>
            </a:extLst>
          </p:cNvPr>
          <p:cNvSpPr/>
          <p:nvPr/>
        </p:nvSpPr>
        <p:spPr>
          <a:xfrm>
            <a:off x="16097814" y="8877771"/>
            <a:ext cx="13205387" cy="209938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360000" bIns="180000" rtlCol="0" anchor="t" anchorCtr="0"/>
          <a:lstStyle/>
          <a:p>
            <a:pPr algn="just"/>
            <a:endParaRPr lang="en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71DEFB-93AF-E79B-F112-2CD4BFF9C137}"/>
              </a:ext>
            </a:extLst>
          </p:cNvPr>
          <p:cNvSpPr/>
          <p:nvPr/>
        </p:nvSpPr>
        <p:spPr>
          <a:xfrm>
            <a:off x="1580146" y="18065407"/>
            <a:ext cx="12935319" cy="214560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360000" bIns="180000" rtlCol="0" anchor="t" anchorCtr="0"/>
          <a:lstStyle/>
          <a:p>
            <a:pPr algn="just"/>
            <a:endParaRPr lang="en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7CD8D24-223A-2A76-3779-21A828D895B2}"/>
              </a:ext>
            </a:extLst>
          </p:cNvPr>
          <p:cNvSpPr/>
          <p:nvPr/>
        </p:nvSpPr>
        <p:spPr>
          <a:xfrm>
            <a:off x="16223933" y="31805114"/>
            <a:ext cx="13079268" cy="5463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360000" bIns="180000" rtlCol="0" anchor="t" anchorCtr="0"/>
          <a:lstStyle/>
          <a:p>
            <a:pPr algn="just"/>
            <a:endParaRPr lang="en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B02BAFC-789F-55F0-D5A6-A2BEC28F4BD2}"/>
              </a:ext>
            </a:extLst>
          </p:cNvPr>
          <p:cNvSpPr/>
          <p:nvPr/>
        </p:nvSpPr>
        <p:spPr>
          <a:xfrm>
            <a:off x="1580147" y="8864431"/>
            <a:ext cx="12935319" cy="72001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360000" bIns="180000" rtlCol="0" anchor="t" anchorCtr="0"/>
          <a:lstStyle/>
          <a:p>
            <a:pPr algn="just"/>
            <a:endParaRPr lang="en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6" name="ZoneTexte 53">
            <a:extLst>
              <a:ext uri="{FF2B5EF4-FFF2-40B4-BE49-F238E27FC236}">
                <a16:creationId xmlns:a16="http://schemas.microsoft.com/office/drawing/2014/main" id="{8F478435-E359-E729-6C81-63AF35DE9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4155" y="37378502"/>
            <a:ext cx="53831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en-BE" sz="4400" dirty="0">
                <a:solidFill>
                  <a:srgbClr val="066C8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C0CEDFE-815B-3B84-9C4F-4079C1492B07}"/>
              </a:ext>
            </a:extLst>
          </p:cNvPr>
          <p:cNvSpPr/>
          <p:nvPr/>
        </p:nvSpPr>
        <p:spPr>
          <a:xfrm>
            <a:off x="22802851" y="5883366"/>
            <a:ext cx="7180284" cy="36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paradeisios.boulakis@uliege.be</a:t>
            </a:r>
            <a:endParaRPr lang="en-BE" sz="3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B160DF-97B6-CB87-D83F-86004203E838}"/>
              </a:ext>
            </a:extLst>
          </p:cNvPr>
          <p:cNvGrpSpPr/>
          <p:nvPr/>
        </p:nvGrpSpPr>
        <p:grpSpPr>
          <a:xfrm>
            <a:off x="443060" y="7139617"/>
            <a:ext cx="6611836" cy="2114236"/>
            <a:chOff x="445441" y="6883281"/>
            <a:chExt cx="6611836" cy="2114236"/>
          </a:xfrm>
        </p:grpSpPr>
        <p:sp>
          <p:nvSpPr>
            <p:cNvPr id="18" name="ZoneTexte 53">
              <a:extLst>
                <a:ext uri="{FF2B5EF4-FFF2-40B4-BE49-F238E27FC236}">
                  <a16:creationId xmlns:a16="http://schemas.microsoft.com/office/drawing/2014/main" id="{0A41FCB2-D86D-144E-D6EF-3C08237E2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8104" y="7453888"/>
              <a:ext cx="535917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fr-FR" altLang="en-BE" sz="6000" dirty="0">
                  <a:solidFill>
                    <a:srgbClr val="066C8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Introduction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79A8E23-D17E-A024-6F47-FE94571B9256}"/>
                </a:ext>
              </a:extLst>
            </p:cNvPr>
            <p:cNvGrpSpPr/>
            <p:nvPr/>
          </p:nvGrpSpPr>
          <p:grpSpPr>
            <a:xfrm rot="1800000">
              <a:off x="445441" y="6883281"/>
              <a:ext cx="1226257" cy="2114236"/>
              <a:chOff x="13407300" y="6592132"/>
              <a:chExt cx="1226257" cy="2114236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1AB024BB-113C-30CC-5EA5-73BA852AF527}"/>
                  </a:ext>
                </a:extLst>
              </p:cNvPr>
              <p:cNvSpPr/>
              <p:nvPr/>
            </p:nvSpPr>
            <p:spPr>
              <a:xfrm>
                <a:off x="13407300" y="6592132"/>
                <a:ext cx="1226257" cy="1057118"/>
              </a:xfrm>
              <a:prstGeom prst="triangle">
                <a:avLst/>
              </a:prstGeom>
              <a:solidFill>
                <a:srgbClr val="006F7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CDB6BFAD-E8EC-9336-51A8-4213E5DA8AFB}"/>
                  </a:ext>
                </a:extLst>
              </p:cNvPr>
              <p:cNvSpPr/>
              <p:nvPr/>
            </p:nvSpPr>
            <p:spPr>
              <a:xfrm rot="10800000">
                <a:off x="13407300" y="7649250"/>
                <a:ext cx="1226257" cy="1057118"/>
              </a:xfrm>
              <a:prstGeom prst="triangle">
                <a:avLst/>
              </a:prstGeom>
              <a:solidFill>
                <a:srgbClr val="B2C72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F5FA70-4E03-AC83-CABD-69AB2157287C}"/>
              </a:ext>
            </a:extLst>
          </p:cNvPr>
          <p:cNvGrpSpPr/>
          <p:nvPr/>
        </p:nvGrpSpPr>
        <p:grpSpPr>
          <a:xfrm>
            <a:off x="444212" y="16344817"/>
            <a:ext cx="6611836" cy="2114236"/>
            <a:chOff x="445441" y="6883281"/>
            <a:chExt cx="6611836" cy="2114236"/>
          </a:xfrm>
        </p:grpSpPr>
        <p:sp>
          <p:nvSpPr>
            <p:cNvPr id="29" name="ZoneTexte 53">
              <a:extLst>
                <a:ext uri="{FF2B5EF4-FFF2-40B4-BE49-F238E27FC236}">
                  <a16:creationId xmlns:a16="http://schemas.microsoft.com/office/drawing/2014/main" id="{9859A770-FDD8-0D5E-13D9-F595D70C5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8104" y="7453888"/>
              <a:ext cx="535917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fr-FR" altLang="en-BE" sz="6000" dirty="0">
                  <a:solidFill>
                    <a:srgbClr val="066C8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Methods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981E25B-F9CA-48EC-C732-E5B78C94810C}"/>
                </a:ext>
              </a:extLst>
            </p:cNvPr>
            <p:cNvGrpSpPr/>
            <p:nvPr/>
          </p:nvGrpSpPr>
          <p:grpSpPr>
            <a:xfrm rot="1800000">
              <a:off x="445441" y="6883281"/>
              <a:ext cx="1226257" cy="2114236"/>
              <a:chOff x="13407300" y="6592132"/>
              <a:chExt cx="1226257" cy="2114236"/>
            </a:xfrm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120026C2-EB42-B3F2-F7FA-38EDF813480C}"/>
                  </a:ext>
                </a:extLst>
              </p:cNvPr>
              <p:cNvSpPr/>
              <p:nvPr/>
            </p:nvSpPr>
            <p:spPr>
              <a:xfrm>
                <a:off x="13407300" y="6592132"/>
                <a:ext cx="1226257" cy="1057118"/>
              </a:xfrm>
              <a:prstGeom prst="triangle">
                <a:avLst/>
              </a:prstGeom>
              <a:solidFill>
                <a:srgbClr val="006F7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EB1B900C-8F5C-425B-6435-DAFE088D9F03}"/>
                  </a:ext>
                </a:extLst>
              </p:cNvPr>
              <p:cNvSpPr/>
              <p:nvPr/>
            </p:nvSpPr>
            <p:spPr>
              <a:xfrm rot="10800000">
                <a:off x="13407300" y="7649250"/>
                <a:ext cx="1226257" cy="1057118"/>
              </a:xfrm>
              <a:prstGeom prst="triangle">
                <a:avLst/>
              </a:prstGeom>
              <a:solidFill>
                <a:srgbClr val="B2C72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A135158-886B-D44B-300B-07D0B8D22762}"/>
              </a:ext>
            </a:extLst>
          </p:cNvPr>
          <p:cNvGrpSpPr/>
          <p:nvPr/>
        </p:nvGrpSpPr>
        <p:grpSpPr>
          <a:xfrm>
            <a:off x="15084581" y="7139617"/>
            <a:ext cx="6611836" cy="2114236"/>
            <a:chOff x="445441" y="6883281"/>
            <a:chExt cx="6611836" cy="2114236"/>
          </a:xfrm>
        </p:grpSpPr>
        <p:sp>
          <p:nvSpPr>
            <p:cNvPr id="38" name="ZoneTexte 53">
              <a:extLst>
                <a:ext uri="{FF2B5EF4-FFF2-40B4-BE49-F238E27FC236}">
                  <a16:creationId xmlns:a16="http://schemas.microsoft.com/office/drawing/2014/main" id="{2C392F66-1F0C-047F-58A2-992BFBD9A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8104" y="7453888"/>
              <a:ext cx="535917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fr-FR" altLang="en-BE" sz="6000" dirty="0" err="1">
                  <a:solidFill>
                    <a:srgbClr val="066C8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Results</a:t>
              </a:r>
              <a:endParaRPr lang="fr-FR" altLang="en-BE" sz="6000" dirty="0">
                <a:solidFill>
                  <a:srgbClr val="066C8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26BD23-C1A3-F602-0F2A-6C57D9F828AD}"/>
                </a:ext>
              </a:extLst>
            </p:cNvPr>
            <p:cNvGrpSpPr/>
            <p:nvPr/>
          </p:nvGrpSpPr>
          <p:grpSpPr>
            <a:xfrm rot="1800000">
              <a:off x="445441" y="6883281"/>
              <a:ext cx="1226257" cy="2114236"/>
              <a:chOff x="13407300" y="6592132"/>
              <a:chExt cx="1226257" cy="2114236"/>
            </a:xfrm>
          </p:grpSpPr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A86D4342-6EAF-F502-6598-E8A60E79E933}"/>
                  </a:ext>
                </a:extLst>
              </p:cNvPr>
              <p:cNvSpPr/>
              <p:nvPr/>
            </p:nvSpPr>
            <p:spPr>
              <a:xfrm>
                <a:off x="13407300" y="6592132"/>
                <a:ext cx="1226257" cy="1057118"/>
              </a:xfrm>
              <a:prstGeom prst="triangle">
                <a:avLst/>
              </a:prstGeom>
              <a:solidFill>
                <a:srgbClr val="006F7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9D0C4DC9-3B2C-92DD-276D-8FAA7BC58147}"/>
                  </a:ext>
                </a:extLst>
              </p:cNvPr>
              <p:cNvSpPr/>
              <p:nvPr/>
            </p:nvSpPr>
            <p:spPr>
              <a:xfrm rot="10800000">
                <a:off x="13407300" y="7649250"/>
                <a:ext cx="1226257" cy="1057118"/>
              </a:xfrm>
              <a:prstGeom prst="triangle">
                <a:avLst/>
              </a:prstGeom>
              <a:solidFill>
                <a:srgbClr val="B2C72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EFFBFBD-3217-51E1-1E76-17B20ED54ADD}"/>
              </a:ext>
            </a:extLst>
          </p:cNvPr>
          <p:cNvGrpSpPr/>
          <p:nvPr/>
        </p:nvGrpSpPr>
        <p:grpSpPr>
          <a:xfrm>
            <a:off x="15083236" y="30057292"/>
            <a:ext cx="6611836" cy="2114236"/>
            <a:chOff x="445441" y="6883281"/>
            <a:chExt cx="6611836" cy="2114236"/>
          </a:xfrm>
        </p:grpSpPr>
        <p:sp>
          <p:nvSpPr>
            <p:cNvPr id="46" name="ZoneTexte 53">
              <a:extLst>
                <a:ext uri="{FF2B5EF4-FFF2-40B4-BE49-F238E27FC236}">
                  <a16:creationId xmlns:a16="http://schemas.microsoft.com/office/drawing/2014/main" id="{A52207DD-1CE4-A8C1-9BE0-5262166ED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8104" y="7453888"/>
              <a:ext cx="535917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fr-FR" altLang="en-BE" sz="6000" dirty="0">
                  <a:solidFill>
                    <a:srgbClr val="066C8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Discussion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AB38B5F-0B79-016C-EFF6-10F2FC89CB07}"/>
                </a:ext>
              </a:extLst>
            </p:cNvPr>
            <p:cNvGrpSpPr/>
            <p:nvPr/>
          </p:nvGrpSpPr>
          <p:grpSpPr>
            <a:xfrm rot="1800000">
              <a:off x="445441" y="6883281"/>
              <a:ext cx="1226257" cy="2114236"/>
              <a:chOff x="13407300" y="6592132"/>
              <a:chExt cx="1226257" cy="2114236"/>
            </a:xfrm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id="{A77503BC-0139-8787-44D6-961C9242E888}"/>
                  </a:ext>
                </a:extLst>
              </p:cNvPr>
              <p:cNvSpPr/>
              <p:nvPr/>
            </p:nvSpPr>
            <p:spPr>
              <a:xfrm>
                <a:off x="13407300" y="6592132"/>
                <a:ext cx="1226257" cy="1057118"/>
              </a:xfrm>
              <a:prstGeom prst="triangle">
                <a:avLst/>
              </a:prstGeom>
              <a:solidFill>
                <a:srgbClr val="006F7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FFE1A34E-AE3C-506B-B5CD-B5904B30B53A}"/>
                  </a:ext>
                </a:extLst>
              </p:cNvPr>
              <p:cNvSpPr/>
              <p:nvPr/>
            </p:nvSpPr>
            <p:spPr>
              <a:xfrm rot="10800000">
                <a:off x="13407300" y="7649250"/>
                <a:ext cx="1226257" cy="1057118"/>
              </a:xfrm>
              <a:prstGeom prst="triangle">
                <a:avLst/>
              </a:prstGeom>
              <a:solidFill>
                <a:srgbClr val="B2C72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1551C14-C7C7-8D83-470E-01216E70824F}"/>
              </a:ext>
            </a:extLst>
          </p:cNvPr>
          <p:cNvSpPr txBox="1"/>
          <p:nvPr/>
        </p:nvSpPr>
        <p:spPr>
          <a:xfrm>
            <a:off x="1672171" y="8947778"/>
            <a:ext cx="12843294" cy="777135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600" b="1" i="0" u="none" strike="noStrik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Mind blanking (MB</a:t>
            </a:r>
            <a:r>
              <a:rPr lang="en-US" sz="2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): </a:t>
            </a:r>
            <a:r>
              <a:rPr lang="en-US" sz="2600" b="0" i="0" u="none" strike="noStrik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 reportable or inability to report immediate past content</a:t>
            </a:r>
            <a:r>
              <a:rPr lang="en-US" sz="2600" b="0" i="0" u="none" strike="noStrike" baseline="30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</a:t>
            </a:r>
          </a:p>
          <a:p>
            <a:pPr lvl="1">
              <a:spcAft>
                <a:spcPts val="600"/>
              </a:spcAft>
              <a:defRPr/>
            </a:pPr>
            <a:endParaRPr lang="en-US" sz="3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>
              <a:spcAft>
                <a:spcPts val="600"/>
              </a:spcAft>
              <a:defRPr/>
            </a:pPr>
            <a:endParaRPr lang="en-US" sz="3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>
              <a:spcAft>
                <a:spcPts val="600"/>
              </a:spcAft>
              <a:defRPr/>
            </a:pPr>
            <a:endParaRPr lang="en-US" sz="3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>
              <a:spcAft>
                <a:spcPts val="600"/>
              </a:spcAft>
              <a:defRPr/>
            </a:pPr>
            <a:endParaRPr lang="en-US" sz="3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>
              <a:spcAft>
                <a:spcPts val="600"/>
              </a:spcAft>
              <a:defRPr/>
            </a:pPr>
            <a:endParaRPr lang="en-US" sz="3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>
              <a:spcAft>
                <a:spcPts val="600"/>
              </a:spcAft>
              <a:defRPr/>
            </a:pPr>
            <a:endParaRPr lang="en-US" sz="3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US" sz="3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US" sz="26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Gap in knowledge: </a:t>
            </a: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What is the link between hyperconnectivity and SW-like activity? </a:t>
            </a:r>
          </a:p>
          <a:p>
            <a:pPr lvl="2">
              <a:spcAft>
                <a:spcPts val="600"/>
              </a:spcAft>
              <a:defRPr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H1: MB report frequency will increase in low alertness.</a:t>
            </a:r>
          </a:p>
          <a:p>
            <a:pPr lvl="2">
              <a:spcAft>
                <a:spcPts val="600"/>
              </a:spcAft>
              <a:defRPr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H2: MB and low alertness BOLD scans will show higher GS.</a:t>
            </a:r>
          </a:p>
          <a:p>
            <a:pPr lvl="2">
              <a:spcAft>
                <a:spcPts val="600"/>
              </a:spcAft>
              <a:defRPr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H3: MB and low alertness FC will be linked to hyperconnectivity</a:t>
            </a:r>
          </a:p>
          <a:p>
            <a:pPr lvl="2">
              <a:spcAft>
                <a:spcPts val="600"/>
              </a:spcAft>
              <a:defRPr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H4: Hyperconnectivity will correlate to the presence of SW-like activity.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en-US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01E4A4-9596-30FB-A9A8-B364C52F3B55}"/>
              </a:ext>
            </a:extLst>
          </p:cNvPr>
          <p:cNvSpPr txBox="1"/>
          <p:nvPr/>
        </p:nvSpPr>
        <p:spPr>
          <a:xfrm>
            <a:off x="1877491" y="25461104"/>
            <a:ext cx="125786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 =  36, within-subject design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Sustained attention-to-response (SART) during fMRI</a:t>
            </a:r>
            <a:r>
              <a:rPr lang="el-G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</a:t>
            </a:r>
            <a:r>
              <a:rPr lang="en-US" sz="2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Siemens</a:t>
            </a:r>
            <a:r>
              <a:rPr lang="el-GR" sz="2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  <a:r>
              <a:rPr lang="en-US" sz="2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/EEG</a:t>
            </a:r>
            <a:r>
              <a:rPr lang="el-G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</a:t>
            </a:r>
            <a:r>
              <a:rPr lang="en-US" sz="2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Brain Products</a:t>
            </a:r>
            <a:r>
              <a:rPr lang="el-GR" sz="2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  <a:endParaRPr lang="en-US" sz="2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Intermittent experience sampling of mental states + alertness levels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4 SART blocks with 10 probes per block = 40 probes / participant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FAC62E8-8FC8-973F-2600-5EEDA1F7E62D}"/>
              </a:ext>
            </a:extLst>
          </p:cNvPr>
          <p:cNvSpPr txBox="1"/>
          <p:nvPr/>
        </p:nvSpPr>
        <p:spPr>
          <a:xfrm>
            <a:off x="1580147" y="18106829"/>
            <a:ext cx="1293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Experimental Design</a:t>
            </a:r>
            <a:endParaRPr lang="en-BE" sz="3600" u="sng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12" name="Picture 111" descr="A logo for a company&#10;&#10;Description automatically generated">
            <a:extLst>
              <a:ext uri="{FF2B5EF4-FFF2-40B4-BE49-F238E27FC236}">
                <a16:creationId xmlns:a16="http://schemas.microsoft.com/office/drawing/2014/main" id="{3B8F7BD8-18FE-112C-ECD6-DF447F6F998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507" y="39061329"/>
            <a:ext cx="3861983" cy="3768835"/>
          </a:xfrm>
          <a:prstGeom prst="rect">
            <a:avLst/>
          </a:prstGeom>
        </p:spPr>
      </p:pic>
      <p:pic>
        <p:nvPicPr>
          <p:cNvPr id="72" name="Picture 71" descr="A screenshot of a video game&#10;&#10;Description automatically generated">
            <a:extLst>
              <a:ext uri="{FF2B5EF4-FFF2-40B4-BE49-F238E27FC236}">
                <a16:creationId xmlns:a16="http://schemas.microsoft.com/office/drawing/2014/main" id="{269BA6AF-D3F0-0BBA-FE3F-F1F0356B34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29" y="18855021"/>
            <a:ext cx="12395931" cy="6561753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ED76A3B0-FF9F-D04F-3F87-532F5B8D6D81}"/>
              </a:ext>
            </a:extLst>
          </p:cNvPr>
          <p:cNvSpPr txBox="1"/>
          <p:nvPr/>
        </p:nvSpPr>
        <p:spPr>
          <a:xfrm>
            <a:off x="1580147" y="27380949"/>
            <a:ext cx="1293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Analysis</a:t>
            </a:r>
            <a:endParaRPr lang="en-BE" sz="3600" u="sng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05051A-5518-017B-B5C7-41C373A29D00}"/>
              </a:ext>
            </a:extLst>
          </p:cNvPr>
          <p:cNvGrpSpPr/>
          <p:nvPr/>
        </p:nvGrpSpPr>
        <p:grpSpPr>
          <a:xfrm>
            <a:off x="2178044" y="9546694"/>
            <a:ext cx="2568965" cy="3096000"/>
            <a:chOff x="2419275" y="9379377"/>
            <a:chExt cx="2311967" cy="2831394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01F7C89-32A5-8849-AA1E-3893655C7515}"/>
                </a:ext>
              </a:extLst>
            </p:cNvPr>
            <p:cNvGrpSpPr/>
            <p:nvPr/>
          </p:nvGrpSpPr>
          <p:grpSpPr>
            <a:xfrm flipH="1">
              <a:off x="2802993" y="9820969"/>
              <a:ext cx="1700214" cy="1708694"/>
              <a:chOff x="1009496" y="3539703"/>
              <a:chExt cx="657225" cy="666750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E923AA5E-6E5D-C1F7-7684-5C78B1093F32}"/>
                  </a:ext>
                </a:extLst>
              </p:cNvPr>
              <p:cNvSpPr/>
              <p:nvPr/>
            </p:nvSpPr>
            <p:spPr>
              <a:xfrm>
                <a:off x="1009496" y="3539703"/>
                <a:ext cx="657225" cy="666750"/>
              </a:xfrm>
              <a:custGeom>
                <a:avLst/>
                <a:gdLst>
                  <a:gd name="connsiteX0" fmla="*/ 600075 w 657225"/>
                  <a:gd name="connsiteY0" fmla="*/ 609600 h 666750"/>
                  <a:gd name="connsiteX1" fmla="*/ 0 w 657225"/>
                  <a:gd name="connsiteY1" fmla="*/ 609600 h 666750"/>
                  <a:gd name="connsiteX2" fmla="*/ 0 w 657225"/>
                  <a:gd name="connsiteY2" fmla="*/ 666750 h 666750"/>
                  <a:gd name="connsiteX3" fmla="*/ 657225 w 657225"/>
                  <a:gd name="connsiteY3" fmla="*/ 666750 h 666750"/>
                  <a:gd name="connsiteX4" fmla="*/ 657225 w 657225"/>
                  <a:gd name="connsiteY4" fmla="*/ 0 h 666750"/>
                  <a:gd name="connsiteX5" fmla="*/ 600075 w 657225"/>
                  <a:gd name="connsiteY5" fmla="*/ 0 h 666750"/>
                  <a:gd name="connsiteX6" fmla="*/ 600075 w 657225"/>
                  <a:gd name="connsiteY6" fmla="*/ 60960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7225" h="666750">
                    <a:moveTo>
                      <a:pt x="600075" y="609600"/>
                    </a:moveTo>
                    <a:lnTo>
                      <a:pt x="0" y="609600"/>
                    </a:lnTo>
                    <a:lnTo>
                      <a:pt x="0" y="666750"/>
                    </a:lnTo>
                    <a:lnTo>
                      <a:pt x="657225" y="666750"/>
                    </a:lnTo>
                    <a:lnTo>
                      <a:pt x="657225" y="0"/>
                    </a:lnTo>
                    <a:lnTo>
                      <a:pt x="600075" y="0"/>
                    </a:lnTo>
                    <a:lnTo>
                      <a:pt x="600075" y="60960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BE" dirty="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9B835FD-2892-80BB-7470-D43FE60EDF37}"/>
                  </a:ext>
                </a:extLst>
              </p:cNvPr>
              <p:cNvSpPr/>
              <p:nvPr/>
            </p:nvSpPr>
            <p:spPr>
              <a:xfrm>
                <a:off x="1409546" y="3539703"/>
                <a:ext cx="142875" cy="552450"/>
              </a:xfrm>
              <a:custGeom>
                <a:avLst/>
                <a:gdLst>
                  <a:gd name="connsiteX0" fmla="*/ 0 w 142875"/>
                  <a:gd name="connsiteY0" fmla="*/ 0 h 552450"/>
                  <a:gd name="connsiteX1" fmla="*/ 142875 w 142875"/>
                  <a:gd name="connsiteY1" fmla="*/ 0 h 552450"/>
                  <a:gd name="connsiteX2" fmla="*/ 142875 w 142875"/>
                  <a:gd name="connsiteY2" fmla="*/ 552450 h 552450"/>
                  <a:gd name="connsiteX3" fmla="*/ 0 w 142875"/>
                  <a:gd name="connsiteY3" fmla="*/ 55245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875" h="552450">
                    <a:moveTo>
                      <a:pt x="0" y="0"/>
                    </a:moveTo>
                    <a:lnTo>
                      <a:pt x="142875" y="0"/>
                    </a:lnTo>
                    <a:lnTo>
                      <a:pt x="142875" y="552450"/>
                    </a:lnTo>
                    <a:lnTo>
                      <a:pt x="0" y="55245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BE" dirty="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9F08543-47FD-E40B-1DCE-82FB51565A87}"/>
                  </a:ext>
                </a:extLst>
              </p:cNvPr>
              <p:cNvSpPr/>
              <p:nvPr/>
            </p:nvSpPr>
            <p:spPr>
              <a:xfrm>
                <a:off x="1209521" y="3730203"/>
                <a:ext cx="142875" cy="361950"/>
              </a:xfrm>
              <a:custGeom>
                <a:avLst/>
                <a:gdLst>
                  <a:gd name="connsiteX0" fmla="*/ 0 w 142875"/>
                  <a:gd name="connsiteY0" fmla="*/ 0 h 361950"/>
                  <a:gd name="connsiteX1" fmla="*/ 142875 w 142875"/>
                  <a:gd name="connsiteY1" fmla="*/ 0 h 361950"/>
                  <a:gd name="connsiteX2" fmla="*/ 142875 w 142875"/>
                  <a:gd name="connsiteY2" fmla="*/ 361950 h 361950"/>
                  <a:gd name="connsiteX3" fmla="*/ 0 w 142875"/>
                  <a:gd name="connsiteY3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875" h="361950">
                    <a:moveTo>
                      <a:pt x="0" y="0"/>
                    </a:moveTo>
                    <a:lnTo>
                      <a:pt x="142875" y="0"/>
                    </a:lnTo>
                    <a:lnTo>
                      <a:pt x="142875" y="361950"/>
                    </a:lnTo>
                    <a:lnTo>
                      <a:pt x="0" y="36195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502DE1D-E470-C762-849F-CD8B01E100E1}"/>
                  </a:ext>
                </a:extLst>
              </p:cNvPr>
              <p:cNvSpPr/>
              <p:nvPr/>
            </p:nvSpPr>
            <p:spPr>
              <a:xfrm>
                <a:off x="1009496" y="3901653"/>
                <a:ext cx="142875" cy="190500"/>
              </a:xfrm>
              <a:custGeom>
                <a:avLst/>
                <a:gdLst>
                  <a:gd name="connsiteX0" fmla="*/ 0 w 142875"/>
                  <a:gd name="connsiteY0" fmla="*/ 0 h 190500"/>
                  <a:gd name="connsiteX1" fmla="*/ 142875 w 142875"/>
                  <a:gd name="connsiteY1" fmla="*/ 0 h 190500"/>
                  <a:gd name="connsiteX2" fmla="*/ 142875 w 142875"/>
                  <a:gd name="connsiteY2" fmla="*/ 190500 h 190500"/>
                  <a:gd name="connsiteX3" fmla="*/ 0 w 142875"/>
                  <a:gd name="connsiteY3" fmla="*/ 19050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875" h="190500">
                    <a:moveTo>
                      <a:pt x="0" y="0"/>
                    </a:moveTo>
                    <a:lnTo>
                      <a:pt x="142875" y="0"/>
                    </a:lnTo>
                    <a:lnTo>
                      <a:pt x="142875" y="190500"/>
                    </a:lnTo>
                    <a:lnTo>
                      <a:pt x="0" y="190500"/>
                    </a:lnTo>
                    <a:close/>
                  </a:path>
                </a:pathLst>
              </a:custGeom>
              <a:solidFill>
                <a:srgbClr val="FF0000"/>
              </a:solidFill>
              <a:ln w="635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BE" dirty="0"/>
              </a:p>
            </p:txBody>
          </p:sp>
        </p:grp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43FF4DF-24D8-E637-D8A1-1E426EF69987}"/>
                </a:ext>
              </a:extLst>
            </p:cNvPr>
            <p:cNvSpPr/>
            <p:nvPr/>
          </p:nvSpPr>
          <p:spPr>
            <a:xfrm rot="16200000">
              <a:off x="1402613" y="10396039"/>
              <a:ext cx="2573033" cy="5397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25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Helvetica" panose="020B0604020202020204" pitchFamily="34" charset="0"/>
                </a:rPr>
                <a:t> Cortical Arousal</a:t>
              </a:r>
              <a:endParaRPr lang="en-BE" sz="25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91A15BE9-83B8-16D3-A82F-D4278C781612}"/>
                </a:ext>
              </a:extLst>
            </p:cNvPr>
            <p:cNvSpPr/>
            <p:nvPr/>
          </p:nvSpPr>
          <p:spPr>
            <a:xfrm>
              <a:off x="2819966" y="11657960"/>
              <a:ext cx="831856" cy="5397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25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Helvetica" panose="020B0604020202020204" pitchFamily="34" charset="0"/>
                </a:rPr>
                <a:t>Task</a:t>
              </a:r>
              <a:endParaRPr lang="en-BE" sz="25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E5533B7-B3D2-2D7E-DFF2-4F3B62C55331}"/>
                </a:ext>
              </a:extLst>
            </p:cNvPr>
            <p:cNvSpPr/>
            <p:nvPr/>
          </p:nvSpPr>
          <p:spPr>
            <a:xfrm>
              <a:off x="3385017" y="11671062"/>
              <a:ext cx="831856" cy="5397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25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Helvetica" panose="020B0604020202020204" pitchFamily="34" charset="0"/>
                </a:rPr>
                <a:t>MW</a:t>
              </a:r>
              <a:endParaRPr lang="en-BE" sz="25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ACDE185-2337-B346-4406-783885BABB9C}"/>
                </a:ext>
              </a:extLst>
            </p:cNvPr>
            <p:cNvSpPr/>
            <p:nvPr/>
          </p:nvSpPr>
          <p:spPr>
            <a:xfrm>
              <a:off x="3899386" y="11657959"/>
              <a:ext cx="831856" cy="5397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25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Helvetica" panose="020B0604020202020204" pitchFamily="34" charset="0"/>
                </a:rPr>
                <a:t>MB</a:t>
              </a:r>
              <a:endParaRPr lang="en-BE" sz="25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endParaRPr>
            </a:p>
          </p:txBody>
        </p:sp>
      </p:grp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215930FD-A40E-A6D2-C557-A3D17096752A}"/>
              </a:ext>
            </a:extLst>
          </p:cNvPr>
          <p:cNvCxnSpPr>
            <a:cxnSpLocks/>
          </p:cNvCxnSpPr>
          <p:nvPr/>
        </p:nvCxnSpPr>
        <p:spPr>
          <a:xfrm>
            <a:off x="14267865" y="29750828"/>
            <a:ext cx="0" cy="6185881"/>
          </a:xfrm>
          <a:prstGeom prst="straightConnector1">
            <a:avLst/>
          </a:prstGeom>
          <a:ln w="762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81638208-62B7-3F2A-C813-8AA5B164DD07}"/>
              </a:ext>
            </a:extLst>
          </p:cNvPr>
          <p:cNvCxnSpPr>
            <a:cxnSpLocks/>
          </p:cNvCxnSpPr>
          <p:nvPr/>
        </p:nvCxnSpPr>
        <p:spPr>
          <a:xfrm>
            <a:off x="13155632" y="29750828"/>
            <a:ext cx="1144214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069C0C56-1ABA-088D-F959-D5F122018DA0}"/>
              </a:ext>
            </a:extLst>
          </p:cNvPr>
          <p:cNvCxnSpPr>
            <a:cxnSpLocks/>
          </p:cNvCxnSpPr>
          <p:nvPr/>
        </p:nvCxnSpPr>
        <p:spPr>
          <a:xfrm flipH="1">
            <a:off x="13227465" y="32361825"/>
            <a:ext cx="107382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02DA550-378B-9C3B-2835-B3C1D7FF35FE}"/>
              </a:ext>
            </a:extLst>
          </p:cNvPr>
          <p:cNvCxnSpPr>
            <a:cxnSpLocks/>
          </p:cNvCxnSpPr>
          <p:nvPr/>
        </p:nvCxnSpPr>
        <p:spPr>
          <a:xfrm flipH="1">
            <a:off x="13204007" y="35900968"/>
            <a:ext cx="1073820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0933286E-F0D2-2EF5-5B1A-A328BD55F18E}"/>
              </a:ext>
            </a:extLst>
          </p:cNvPr>
          <p:cNvCxnSpPr>
            <a:cxnSpLocks/>
          </p:cNvCxnSpPr>
          <p:nvPr/>
        </p:nvCxnSpPr>
        <p:spPr>
          <a:xfrm>
            <a:off x="8163613" y="35606521"/>
            <a:ext cx="489396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F4BBA1A-A008-A1A1-D4D9-A4A1939C6A0C}"/>
              </a:ext>
            </a:extLst>
          </p:cNvPr>
          <p:cNvCxnSpPr>
            <a:cxnSpLocks/>
          </p:cNvCxnSpPr>
          <p:nvPr/>
        </p:nvCxnSpPr>
        <p:spPr>
          <a:xfrm>
            <a:off x="4950967" y="34411288"/>
            <a:ext cx="696123" cy="51388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9F8F3FFA-B9A1-BB55-FA5F-FBADF6A91940}"/>
              </a:ext>
            </a:extLst>
          </p:cNvPr>
          <p:cNvGrpSpPr/>
          <p:nvPr/>
        </p:nvGrpSpPr>
        <p:grpSpPr>
          <a:xfrm>
            <a:off x="2565338" y="29110606"/>
            <a:ext cx="3010749" cy="1599442"/>
            <a:chOff x="122838" y="132973"/>
            <a:chExt cx="2657407" cy="1534980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808D555F-7B1F-4A35-6CFE-C2093B199878}"/>
                </a:ext>
              </a:extLst>
            </p:cNvPr>
            <p:cNvGrpSpPr/>
            <p:nvPr/>
          </p:nvGrpSpPr>
          <p:grpSpPr>
            <a:xfrm>
              <a:off x="234315" y="132973"/>
              <a:ext cx="2545930" cy="1095752"/>
              <a:chOff x="485775" y="521593"/>
              <a:chExt cx="2545930" cy="1095752"/>
            </a:xfrm>
          </p:grpSpPr>
          <p:pic>
            <p:nvPicPr>
              <p:cNvPr id="196" name="Picture 2" descr="global patterns over time">
                <a:extLst>
                  <a:ext uri="{FF2B5EF4-FFF2-40B4-BE49-F238E27FC236}">
                    <a16:creationId xmlns:a16="http://schemas.microsoft.com/office/drawing/2014/main" id="{A770C448-B4F8-BD71-C7E8-A665539B28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72" t="12224" r="6500" b="8946"/>
              <a:stretch/>
            </p:blipFill>
            <p:spPr bwMode="auto">
              <a:xfrm>
                <a:off x="786589" y="521593"/>
                <a:ext cx="2245116" cy="1089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CFF74528-62CA-019C-6171-C90886AD9399}"/>
                  </a:ext>
                </a:extLst>
              </p:cNvPr>
              <p:cNvSpPr/>
              <p:nvPr/>
            </p:nvSpPr>
            <p:spPr>
              <a:xfrm>
                <a:off x="485775" y="588645"/>
                <a:ext cx="104775" cy="10287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7344AB3C-5789-0AF3-F693-F313E9029EA6}"/>
                </a:ext>
              </a:extLst>
            </p:cNvPr>
            <p:cNvSpPr txBox="1"/>
            <p:nvPr/>
          </p:nvSpPr>
          <p:spPr>
            <a:xfrm rot="16200000">
              <a:off x="-183091" y="438902"/>
              <a:ext cx="992175" cy="38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Voxels</a:t>
              </a:r>
              <a:endParaRPr lang="en-BE" sz="22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8BC63E8A-8DAA-7456-DE44-80D0E99F6A7B}"/>
                </a:ext>
              </a:extLst>
            </p:cNvPr>
            <p:cNvSpPr txBox="1"/>
            <p:nvPr/>
          </p:nvSpPr>
          <p:spPr>
            <a:xfrm>
              <a:off x="1261830" y="1254432"/>
              <a:ext cx="841604" cy="413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Time</a:t>
              </a:r>
              <a:endParaRPr lang="en-BE" sz="22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AE8EE316-1902-718F-44F8-2AC5B07FD6C0}"/>
              </a:ext>
            </a:extLst>
          </p:cNvPr>
          <p:cNvCxnSpPr>
            <a:cxnSpLocks/>
          </p:cNvCxnSpPr>
          <p:nvPr/>
        </p:nvCxnSpPr>
        <p:spPr>
          <a:xfrm>
            <a:off x="5608068" y="29590965"/>
            <a:ext cx="48756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0" name="Picture 179">
            <a:extLst>
              <a:ext uri="{FF2B5EF4-FFF2-40B4-BE49-F238E27FC236}">
                <a16:creationId xmlns:a16="http://schemas.microsoft.com/office/drawing/2014/main" id="{09FECC6C-F084-4A4A-7801-7F51C68CEF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5061" y="29028570"/>
            <a:ext cx="1269220" cy="1417356"/>
          </a:xfrm>
          <a:prstGeom prst="rect">
            <a:avLst/>
          </a:prstGeom>
        </p:spPr>
      </p:pic>
      <p:sp>
        <p:nvSpPr>
          <p:cNvPr id="181" name="TextBox 180">
            <a:extLst>
              <a:ext uri="{FF2B5EF4-FFF2-40B4-BE49-F238E27FC236}">
                <a16:creationId xmlns:a16="http://schemas.microsoft.com/office/drawing/2014/main" id="{A232AD10-0DC2-44BC-75DF-96E2BEB2FAA3}"/>
              </a:ext>
            </a:extLst>
          </p:cNvPr>
          <p:cNvSpPr txBox="1"/>
          <p:nvPr/>
        </p:nvSpPr>
        <p:spPr>
          <a:xfrm flipH="1">
            <a:off x="3571448" y="28648943"/>
            <a:ext cx="19623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Raw BOLD</a:t>
            </a:r>
            <a:endParaRPr lang="en-BE" sz="2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D66C3D14-C8BA-6F0D-1E28-262E473FFF0B}"/>
              </a:ext>
            </a:extLst>
          </p:cNvPr>
          <p:cNvSpPr txBox="1"/>
          <p:nvPr/>
        </p:nvSpPr>
        <p:spPr>
          <a:xfrm>
            <a:off x="6579738" y="28648943"/>
            <a:ext cx="12962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fMRIPrep</a:t>
            </a:r>
            <a:endParaRPr lang="en-BE" sz="2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83" name="Picture 6" descr="Block design matrix, Modulated block design matrix">
            <a:extLst>
              <a:ext uri="{FF2B5EF4-FFF2-40B4-BE49-F238E27FC236}">
                <a16:creationId xmlns:a16="http://schemas.microsoft.com/office/drawing/2014/main" id="{67816E59-41C9-8959-D850-DB8DD29DF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14936" r="51494"/>
          <a:stretch/>
        </p:blipFill>
        <p:spPr bwMode="auto">
          <a:xfrm>
            <a:off x="9013839" y="28978440"/>
            <a:ext cx="966301" cy="10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AFC6E203-5606-BE4C-D16D-63B27132810C}"/>
              </a:ext>
            </a:extLst>
          </p:cNvPr>
          <p:cNvCxnSpPr>
            <a:cxnSpLocks/>
          </p:cNvCxnSpPr>
          <p:nvPr/>
        </p:nvCxnSpPr>
        <p:spPr>
          <a:xfrm>
            <a:off x="7959956" y="29567371"/>
            <a:ext cx="48756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6AF1BA0B-C9DA-2704-8F5B-AFCCA1819A0C}"/>
              </a:ext>
            </a:extLst>
          </p:cNvPr>
          <p:cNvSpPr txBox="1"/>
          <p:nvPr/>
        </p:nvSpPr>
        <p:spPr>
          <a:xfrm>
            <a:off x="9013839" y="28592475"/>
            <a:ext cx="12962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Denoise</a:t>
            </a:r>
            <a:endParaRPr lang="en-BE" sz="2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1A026C82-0579-9F98-B3FD-30EDED4DC4AF}"/>
              </a:ext>
            </a:extLst>
          </p:cNvPr>
          <p:cNvSpPr txBox="1"/>
          <p:nvPr/>
        </p:nvSpPr>
        <p:spPr>
          <a:xfrm>
            <a:off x="8208890" y="30035277"/>
            <a:ext cx="287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Fit events : [True, False]</a:t>
            </a:r>
          </a:p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Remove GS: [True, False]</a:t>
            </a:r>
            <a:endParaRPr lang="en-B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87" name="Picture 10" descr="Homotopic local-global parcellation of the human cerebral cortex from  resting-state functional connectivity - ScienceDirect">
            <a:extLst>
              <a:ext uri="{FF2B5EF4-FFF2-40B4-BE49-F238E27FC236}">
                <a16:creationId xmlns:a16="http://schemas.microsoft.com/office/drawing/2014/main" id="{478439E7-E8DC-9DA4-3D7A-8C4D76079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3507" r="69416" b="73681"/>
          <a:stretch/>
        </p:blipFill>
        <p:spPr bwMode="auto">
          <a:xfrm>
            <a:off x="10996227" y="29079238"/>
            <a:ext cx="1662872" cy="111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623533D8-AE2F-9326-1E04-CC2B1A40E1D3}"/>
              </a:ext>
            </a:extLst>
          </p:cNvPr>
          <p:cNvCxnSpPr>
            <a:cxnSpLocks/>
          </p:cNvCxnSpPr>
          <p:nvPr/>
        </p:nvCxnSpPr>
        <p:spPr>
          <a:xfrm>
            <a:off x="10447722" y="29567371"/>
            <a:ext cx="48756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DF7B6570-26A9-17CE-3181-439C2A345E88}"/>
              </a:ext>
            </a:extLst>
          </p:cNvPr>
          <p:cNvSpPr txBox="1"/>
          <p:nvPr/>
        </p:nvSpPr>
        <p:spPr>
          <a:xfrm>
            <a:off x="10810225" y="28638422"/>
            <a:ext cx="22653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Signal Extraction</a:t>
            </a:r>
            <a:endParaRPr lang="en-BE" sz="2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594820AD-3371-FCD1-DA9D-D1FFFE96D526}"/>
              </a:ext>
            </a:extLst>
          </p:cNvPr>
          <p:cNvSpPr txBox="1"/>
          <p:nvPr/>
        </p:nvSpPr>
        <p:spPr>
          <a:xfrm>
            <a:off x="10971800" y="30245750"/>
            <a:ext cx="218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Parcels: [100, 400]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D72D25B0-A57C-9718-D8F9-9E27E3ACAFEA}"/>
              </a:ext>
            </a:extLst>
          </p:cNvPr>
          <p:cNvSpPr/>
          <p:nvPr/>
        </p:nvSpPr>
        <p:spPr>
          <a:xfrm>
            <a:off x="2580725" y="28561911"/>
            <a:ext cx="10448799" cy="214868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85746404-2A46-57AF-C6E5-E6F0B54FE1AC}"/>
              </a:ext>
            </a:extLst>
          </p:cNvPr>
          <p:cNvSpPr txBox="1"/>
          <p:nvPr/>
        </p:nvSpPr>
        <p:spPr>
          <a:xfrm flipH="1">
            <a:off x="6855447" y="28161801"/>
            <a:ext cx="3056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ROI Signal Extraction</a:t>
            </a:r>
            <a:endParaRPr lang="en-BE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39773378-B1F0-7389-715E-894378DEF1EA}"/>
              </a:ext>
            </a:extLst>
          </p:cNvPr>
          <p:cNvGrpSpPr/>
          <p:nvPr/>
        </p:nvGrpSpPr>
        <p:grpSpPr>
          <a:xfrm>
            <a:off x="5309051" y="30855612"/>
            <a:ext cx="7791600" cy="2517660"/>
            <a:chOff x="2853869" y="834459"/>
            <a:chExt cx="7846925" cy="2822034"/>
          </a:xfrm>
        </p:grpSpPr>
        <p:pic>
          <p:nvPicPr>
            <p:cNvPr id="167" name="Picture 12" descr="Instantaneous phase and magnitude with the Hilbert transform | by Peter  Barrett Bryan | Towards Data Science">
              <a:extLst>
                <a:ext uri="{FF2B5EF4-FFF2-40B4-BE49-F238E27FC236}">
                  <a16:creationId xmlns:a16="http://schemas.microsoft.com/office/drawing/2014/main" id="{885BFD04-CA1E-75D1-2934-2628286F7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1" t="52777" r="30441" b="8556"/>
            <a:stretch/>
          </p:blipFill>
          <p:spPr bwMode="auto">
            <a:xfrm>
              <a:off x="8207297" y="2045840"/>
              <a:ext cx="1605907" cy="11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5D52B111-DEAE-6511-F6F0-28940B12A907}"/>
                </a:ext>
              </a:extLst>
            </p:cNvPr>
            <p:cNvSpPr txBox="1"/>
            <p:nvPr/>
          </p:nvSpPr>
          <p:spPr>
            <a:xfrm>
              <a:off x="7544139" y="1518757"/>
              <a:ext cx="3156655" cy="48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Hilbert -Amplitude </a:t>
              </a:r>
              <a:endParaRPr lang="en-BE" sz="22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pic>
          <p:nvPicPr>
            <p:cNvPr id="169" name="Picture 6" descr="Block design matrix, Modulated block design matrix">
              <a:extLst>
                <a:ext uri="{FF2B5EF4-FFF2-40B4-BE49-F238E27FC236}">
                  <a16:creationId xmlns:a16="http://schemas.microsoft.com/office/drawing/2014/main" id="{73FCCCF2-85C1-9150-1293-F2546B37A3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5" t="14936" r="75460"/>
            <a:stretch/>
          </p:blipFill>
          <p:spPr bwMode="auto">
            <a:xfrm>
              <a:off x="6282041" y="1799832"/>
              <a:ext cx="492296" cy="1316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E1C6F69D-67C0-9F8E-6361-D3B927640DEA}"/>
                </a:ext>
              </a:extLst>
            </p:cNvPr>
            <p:cNvSpPr txBox="1"/>
            <p:nvPr/>
          </p:nvSpPr>
          <p:spPr>
            <a:xfrm>
              <a:off x="6169790" y="1373666"/>
              <a:ext cx="795315" cy="517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GLM</a:t>
              </a:r>
              <a:endParaRPr lang="en-BE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19507E8E-DD7C-8F10-D69B-AB4BAFE03A81}"/>
                </a:ext>
              </a:extLst>
            </p:cNvPr>
            <p:cNvSpPr txBox="1"/>
            <p:nvPr/>
          </p:nvSpPr>
          <p:spPr>
            <a:xfrm>
              <a:off x="5921742" y="3164204"/>
              <a:ext cx="1568111" cy="41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Lags: [0,1,2]</a:t>
              </a:r>
            </a:p>
          </p:txBody>
        </p: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B21AEEA9-EFA1-6807-F727-E7EB8015A1B9}"/>
                </a:ext>
              </a:extLst>
            </p:cNvPr>
            <p:cNvCxnSpPr>
              <a:cxnSpLocks/>
            </p:cNvCxnSpPr>
            <p:nvPr/>
          </p:nvCxnSpPr>
          <p:spPr>
            <a:xfrm>
              <a:off x="7202671" y="2558521"/>
              <a:ext cx="49102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E4E7D53A-AAA2-E074-22B9-A83828D44211}"/>
                </a:ext>
              </a:extLst>
            </p:cNvPr>
            <p:cNvCxnSpPr>
              <a:cxnSpLocks/>
            </p:cNvCxnSpPr>
            <p:nvPr/>
          </p:nvCxnSpPr>
          <p:spPr>
            <a:xfrm>
              <a:off x="5293724" y="2477034"/>
              <a:ext cx="49102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9BEE1FCE-18D8-6E8E-7CB9-7B6AD469560D}"/>
                </a:ext>
              </a:extLst>
            </p:cNvPr>
            <p:cNvSpPr txBox="1"/>
            <p:nvPr/>
          </p:nvSpPr>
          <p:spPr>
            <a:xfrm>
              <a:off x="3108017" y="1415772"/>
              <a:ext cx="2927430" cy="48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States ~ GS amplitude</a:t>
              </a:r>
              <a:endParaRPr lang="en-BE" sz="22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34BC06F6-11FB-ADD8-9ABC-2C6D5CA00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36952" y="1742998"/>
              <a:ext cx="1713694" cy="1710347"/>
            </a:xfrm>
            <a:prstGeom prst="rect">
              <a:avLst/>
            </a:prstGeom>
          </p:spPr>
        </p:pic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DC365142-4B9C-999C-61D2-D3328C442AFA}"/>
                </a:ext>
              </a:extLst>
            </p:cNvPr>
            <p:cNvSpPr/>
            <p:nvPr/>
          </p:nvSpPr>
          <p:spPr>
            <a:xfrm>
              <a:off x="2853869" y="1373666"/>
              <a:ext cx="7657187" cy="2282827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5C9C885-5E1E-935F-E240-646DC7F62E07}"/>
                </a:ext>
              </a:extLst>
            </p:cNvPr>
            <p:cNvSpPr txBox="1"/>
            <p:nvPr/>
          </p:nvSpPr>
          <p:spPr>
            <a:xfrm flipH="1">
              <a:off x="4687416" y="834459"/>
              <a:ext cx="4443478" cy="48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Global Signal Amplitude Analysis</a:t>
              </a:r>
              <a:endParaRPr lang="en-BE" sz="22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76DE5F2-8B43-7E1D-581B-12DA2E0D01A5}"/>
              </a:ext>
            </a:extLst>
          </p:cNvPr>
          <p:cNvGrpSpPr/>
          <p:nvPr/>
        </p:nvGrpSpPr>
        <p:grpSpPr>
          <a:xfrm>
            <a:off x="8825336" y="34106904"/>
            <a:ext cx="4854330" cy="2618272"/>
            <a:chOff x="6173155" y="4478584"/>
            <a:chExt cx="4888798" cy="2934809"/>
          </a:xfrm>
        </p:grpSpPr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E8C42D66-01E6-E4E3-8DC8-9A24046C6C8E}"/>
                </a:ext>
              </a:extLst>
            </p:cNvPr>
            <p:cNvSpPr txBox="1"/>
            <p:nvPr/>
          </p:nvSpPr>
          <p:spPr>
            <a:xfrm>
              <a:off x="7905298" y="5230981"/>
              <a:ext cx="3156655" cy="48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Hilbert - Phase </a:t>
              </a:r>
              <a:endParaRPr lang="en-BE" sz="22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pic>
          <p:nvPicPr>
            <p:cNvPr id="162" name="Picture 12" descr="Instantaneous phase and magnitude with the Hilbert transform | by Peter  Barrett Bryan | Towards Data Science">
              <a:extLst>
                <a:ext uri="{FF2B5EF4-FFF2-40B4-BE49-F238E27FC236}">
                  <a16:creationId xmlns:a16="http://schemas.microsoft.com/office/drawing/2014/main" id="{33B84BC0-99BA-AD44-4BBF-E30C2805E6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1" t="52777" r="30441" b="8556"/>
            <a:stretch/>
          </p:blipFill>
          <p:spPr bwMode="auto">
            <a:xfrm>
              <a:off x="8675248" y="5712282"/>
              <a:ext cx="1507225" cy="1100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A4AE40E5-EF59-3DA4-CED8-EFD473648407}"/>
                </a:ext>
              </a:extLst>
            </p:cNvPr>
            <p:cNvCxnSpPr>
              <a:cxnSpLocks/>
            </p:cNvCxnSpPr>
            <p:nvPr/>
          </p:nvCxnSpPr>
          <p:spPr>
            <a:xfrm>
              <a:off x="8052575" y="6213573"/>
              <a:ext cx="49102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F6549272-AB69-ED14-47B8-F0E1212EF990}"/>
                </a:ext>
              </a:extLst>
            </p:cNvPr>
            <p:cNvSpPr txBox="1"/>
            <p:nvPr/>
          </p:nvSpPr>
          <p:spPr>
            <a:xfrm>
              <a:off x="6743139" y="5052540"/>
              <a:ext cx="795315" cy="48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FC </a:t>
              </a:r>
              <a:endParaRPr lang="en-BE" sz="22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10D7B9EE-7C6B-F101-092F-3A084FF7A590}"/>
                </a:ext>
              </a:extLst>
            </p:cNvPr>
            <p:cNvSpPr/>
            <p:nvPr/>
          </p:nvSpPr>
          <p:spPr>
            <a:xfrm>
              <a:off x="6173155" y="5012871"/>
              <a:ext cx="4316607" cy="2400522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44E9863B-2EB2-80CA-9B90-6CCBFA247F60}"/>
                </a:ext>
              </a:extLst>
            </p:cNvPr>
            <p:cNvSpPr txBox="1"/>
            <p:nvPr/>
          </p:nvSpPr>
          <p:spPr>
            <a:xfrm flipH="1">
              <a:off x="7463922" y="4478584"/>
              <a:ext cx="2127314" cy="48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Time-varying FC</a:t>
              </a:r>
              <a:endParaRPr lang="en-BE" sz="22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2D55D31A-AA75-37AF-9AA2-A216348B2B56}"/>
              </a:ext>
            </a:extLst>
          </p:cNvPr>
          <p:cNvGrpSpPr/>
          <p:nvPr/>
        </p:nvGrpSpPr>
        <p:grpSpPr>
          <a:xfrm>
            <a:off x="1877492" y="33467120"/>
            <a:ext cx="2979952" cy="1947932"/>
            <a:chOff x="-1471918" y="3914207"/>
            <a:chExt cx="3001111" cy="2183427"/>
          </a:xfrm>
        </p:grpSpPr>
        <p:pic>
          <p:nvPicPr>
            <p:cNvPr id="154" name="Picture 6" descr="Block design matrix, Modulated block design matrix">
              <a:extLst>
                <a:ext uri="{FF2B5EF4-FFF2-40B4-BE49-F238E27FC236}">
                  <a16:creationId xmlns:a16="http://schemas.microsoft.com/office/drawing/2014/main" id="{70977B7D-DCD6-98F4-E840-76373B8B96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5" t="14936" r="75460"/>
            <a:stretch/>
          </p:blipFill>
          <p:spPr bwMode="auto">
            <a:xfrm>
              <a:off x="810302" y="4483091"/>
              <a:ext cx="491529" cy="1314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628FFFF9-235C-89CC-3A53-F2B0412FED1C}"/>
                </a:ext>
              </a:extLst>
            </p:cNvPr>
            <p:cNvSpPr txBox="1"/>
            <p:nvPr/>
          </p:nvSpPr>
          <p:spPr>
            <a:xfrm>
              <a:off x="733878" y="3941808"/>
              <a:ext cx="795315" cy="48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GLM</a:t>
              </a:r>
              <a:endParaRPr lang="en-BE" sz="22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1B42804F-092A-F20C-7831-3E7D835B1630}"/>
                </a:ext>
              </a:extLst>
            </p:cNvPr>
            <p:cNvSpPr txBox="1"/>
            <p:nvPr/>
          </p:nvSpPr>
          <p:spPr>
            <a:xfrm>
              <a:off x="-1468416" y="3941808"/>
              <a:ext cx="2246347" cy="48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States ~ Distance</a:t>
              </a:r>
              <a:endParaRPr lang="en-BE" sz="22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5670EF27-1997-0071-5FC9-2C90E5ADC1FA}"/>
                </a:ext>
              </a:extLst>
            </p:cNvPr>
            <p:cNvCxnSpPr>
              <a:cxnSpLocks/>
            </p:cNvCxnSpPr>
            <p:nvPr/>
          </p:nvCxnSpPr>
          <p:spPr>
            <a:xfrm>
              <a:off x="243185" y="5001548"/>
              <a:ext cx="49102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F3637C7A-5D2D-1E7F-D19B-EAC670848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1310364" y="4329315"/>
              <a:ext cx="1577675" cy="1574593"/>
            </a:xfrm>
            <a:prstGeom prst="rect">
              <a:avLst/>
            </a:prstGeom>
          </p:spPr>
        </p:pic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1249DE0-09DD-0DEC-2A7D-185C689B7E53}"/>
                </a:ext>
              </a:extLst>
            </p:cNvPr>
            <p:cNvSpPr/>
            <p:nvPr/>
          </p:nvSpPr>
          <p:spPr>
            <a:xfrm>
              <a:off x="-1471918" y="3914207"/>
              <a:ext cx="2966358" cy="2183427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AC6E1B56-3613-3AE6-BFBB-D735B00056EA}"/>
              </a:ext>
            </a:extLst>
          </p:cNvPr>
          <p:cNvCxnSpPr>
            <a:cxnSpLocks/>
          </p:cNvCxnSpPr>
          <p:nvPr/>
        </p:nvCxnSpPr>
        <p:spPr>
          <a:xfrm flipV="1">
            <a:off x="5016399" y="36654106"/>
            <a:ext cx="565260" cy="72890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3B9BB70-6D46-8B24-EE64-531AEC57300F}"/>
              </a:ext>
            </a:extLst>
          </p:cNvPr>
          <p:cNvGrpSpPr/>
          <p:nvPr/>
        </p:nvGrpSpPr>
        <p:grpSpPr>
          <a:xfrm>
            <a:off x="5724593" y="34132969"/>
            <a:ext cx="2689095" cy="2611514"/>
            <a:chOff x="2654707" y="6946127"/>
            <a:chExt cx="2708189" cy="2381765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EA00AB0F-5422-8761-F79F-DB90E42C5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029165" y="7449612"/>
              <a:ext cx="1666005" cy="1524921"/>
            </a:xfrm>
            <a:prstGeom prst="rect">
              <a:avLst/>
            </a:prstGeom>
          </p:spPr>
        </p:pic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F0204895-F67C-9A38-B898-BFD95F7B2480}"/>
                </a:ext>
              </a:extLst>
            </p:cNvPr>
            <p:cNvSpPr txBox="1"/>
            <p:nvPr/>
          </p:nvSpPr>
          <p:spPr>
            <a:xfrm>
              <a:off x="3015603" y="6946127"/>
              <a:ext cx="1805735" cy="392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FC Clustering </a:t>
              </a:r>
              <a:endParaRPr lang="en-BE" sz="22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5E0BFF0-8020-EB99-A946-53C622E219E7}"/>
                </a:ext>
              </a:extLst>
            </p:cNvPr>
            <p:cNvSpPr txBox="1"/>
            <p:nvPr/>
          </p:nvSpPr>
          <p:spPr>
            <a:xfrm>
              <a:off x="2776739" y="8927241"/>
              <a:ext cx="2586157" cy="336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Clusters: [3,4,5,6,7,8]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CE2797CC-EECB-A5B9-672B-EDB29C42FB54}"/>
                </a:ext>
              </a:extLst>
            </p:cNvPr>
            <p:cNvSpPr/>
            <p:nvPr/>
          </p:nvSpPr>
          <p:spPr>
            <a:xfrm>
              <a:off x="2654707" y="7398780"/>
              <a:ext cx="2420182" cy="1929112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211350-FA03-1272-2E22-44FAC896F56D}"/>
              </a:ext>
            </a:extLst>
          </p:cNvPr>
          <p:cNvGrpSpPr/>
          <p:nvPr/>
        </p:nvGrpSpPr>
        <p:grpSpPr>
          <a:xfrm>
            <a:off x="1509091" y="35936709"/>
            <a:ext cx="3692168" cy="2914504"/>
            <a:chOff x="-1782084" y="3395511"/>
            <a:chExt cx="3718384" cy="2702123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451FE72D-F5BA-F9EB-8907-33C8AF59297E}"/>
                </a:ext>
              </a:extLst>
            </p:cNvPr>
            <p:cNvSpPr/>
            <p:nvPr/>
          </p:nvSpPr>
          <p:spPr>
            <a:xfrm>
              <a:off x="-1471918" y="3914207"/>
              <a:ext cx="2966358" cy="2183427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ADF6A6E8-104D-B5F9-BAF7-DF0CF2F8FFC7}"/>
                </a:ext>
              </a:extLst>
            </p:cNvPr>
            <p:cNvSpPr txBox="1"/>
            <p:nvPr/>
          </p:nvSpPr>
          <p:spPr>
            <a:xfrm flipH="1">
              <a:off x="-1782084" y="3395511"/>
              <a:ext cx="3718384" cy="43680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2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Canonical Correlations</a:t>
              </a:r>
              <a:endParaRPr lang="en-BE" sz="22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pic>
        <p:nvPicPr>
          <p:cNvPr id="142" name="Picture 141" descr="A black background with pink dots&#10;&#10;Description automatically generated">
            <a:extLst>
              <a:ext uri="{FF2B5EF4-FFF2-40B4-BE49-F238E27FC236}">
                <a16:creationId xmlns:a16="http://schemas.microsoft.com/office/drawing/2014/main" id="{65CDA8B0-6838-96C8-B507-B6B141EEBA2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8896" y="36654106"/>
            <a:ext cx="1860943" cy="1672017"/>
          </a:xfrm>
          <a:prstGeom prst="rect">
            <a:avLst/>
          </a:prstGeom>
        </p:spPr>
      </p:pic>
      <p:pic>
        <p:nvPicPr>
          <p:cNvPr id="143" name="Picture 142" descr="A blue and yellow grid&#10;&#10;Description automatically generated">
            <a:extLst>
              <a:ext uri="{FF2B5EF4-FFF2-40B4-BE49-F238E27FC236}">
                <a16:creationId xmlns:a16="http://schemas.microsoft.com/office/drawing/2014/main" id="{EBD1EA40-99BB-91FD-BE13-2FB6516F141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8" t="7222" r="9270" b="10972"/>
          <a:stretch/>
        </p:blipFill>
        <p:spPr>
          <a:xfrm>
            <a:off x="9081064" y="35021118"/>
            <a:ext cx="1025938" cy="724874"/>
          </a:xfrm>
          <a:prstGeom prst="rect">
            <a:avLst/>
          </a:prstGeom>
        </p:spPr>
      </p:pic>
      <p:pic>
        <p:nvPicPr>
          <p:cNvPr id="144" name="Picture 143" descr="A blue and yellow grid&#10;&#10;Description automatically generated">
            <a:extLst>
              <a:ext uri="{FF2B5EF4-FFF2-40B4-BE49-F238E27FC236}">
                <a16:creationId xmlns:a16="http://schemas.microsoft.com/office/drawing/2014/main" id="{5B1A75ED-011C-9854-8D2F-06B25B5DCE3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8" t="7222" r="9270" b="10972"/>
          <a:stretch/>
        </p:blipFill>
        <p:spPr>
          <a:xfrm>
            <a:off x="9201878" y="35211835"/>
            <a:ext cx="1025938" cy="724874"/>
          </a:xfrm>
          <a:prstGeom prst="rect">
            <a:avLst/>
          </a:prstGeom>
        </p:spPr>
      </p:pic>
      <p:pic>
        <p:nvPicPr>
          <p:cNvPr id="204" name="Picture 203" descr="A blue and yellow grid&#10;&#10;Description automatically generated">
            <a:extLst>
              <a:ext uri="{FF2B5EF4-FFF2-40B4-BE49-F238E27FC236}">
                <a16:creationId xmlns:a16="http://schemas.microsoft.com/office/drawing/2014/main" id="{054E45EA-F739-27F8-9A11-D625E1AA98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8" t="7222" r="9270" b="10972"/>
          <a:stretch/>
        </p:blipFill>
        <p:spPr>
          <a:xfrm>
            <a:off x="9306993" y="35374498"/>
            <a:ext cx="1025938" cy="724874"/>
          </a:xfrm>
          <a:prstGeom prst="rect">
            <a:avLst/>
          </a:prstGeom>
        </p:spPr>
      </p:pic>
      <p:pic>
        <p:nvPicPr>
          <p:cNvPr id="205" name="Picture 204" descr="A blue and yellow grid&#10;&#10;Description automatically generated">
            <a:extLst>
              <a:ext uri="{FF2B5EF4-FFF2-40B4-BE49-F238E27FC236}">
                <a16:creationId xmlns:a16="http://schemas.microsoft.com/office/drawing/2014/main" id="{BB3E2C81-698E-30C6-CD72-04382ACD872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8" t="7222" r="9270" b="10972"/>
          <a:stretch/>
        </p:blipFill>
        <p:spPr>
          <a:xfrm>
            <a:off x="9459393" y="35526898"/>
            <a:ext cx="1025938" cy="724874"/>
          </a:xfrm>
          <a:prstGeom prst="rect">
            <a:avLst/>
          </a:prstGeom>
        </p:spPr>
      </p:pic>
      <p:pic>
        <p:nvPicPr>
          <p:cNvPr id="206" name="Picture 205" descr="A blue and yellow grid&#10;&#10;Description automatically generated">
            <a:extLst>
              <a:ext uri="{FF2B5EF4-FFF2-40B4-BE49-F238E27FC236}">
                <a16:creationId xmlns:a16="http://schemas.microsoft.com/office/drawing/2014/main" id="{D02E7A55-52B0-789D-26F6-0D7C9F17C4E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8" t="7222" r="9270" b="10972"/>
          <a:stretch/>
        </p:blipFill>
        <p:spPr>
          <a:xfrm>
            <a:off x="9581384" y="35764989"/>
            <a:ext cx="1025938" cy="724874"/>
          </a:xfrm>
          <a:prstGeom prst="rect">
            <a:avLst/>
          </a:prstGeom>
        </p:spPr>
      </p:pic>
      <p:sp>
        <p:nvSpPr>
          <p:cNvPr id="207" name="TextBox 206">
            <a:extLst>
              <a:ext uri="{FF2B5EF4-FFF2-40B4-BE49-F238E27FC236}">
                <a16:creationId xmlns:a16="http://schemas.microsoft.com/office/drawing/2014/main" id="{535E1F92-8943-0F33-3931-FE26D9C34A87}"/>
              </a:ext>
            </a:extLst>
          </p:cNvPr>
          <p:cNvSpPr txBox="1"/>
          <p:nvPr/>
        </p:nvSpPr>
        <p:spPr>
          <a:xfrm rot="16200000">
            <a:off x="1006677" y="37254130"/>
            <a:ext cx="2255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Pattern Distance</a:t>
            </a:r>
            <a:endParaRPr lang="en-BE" sz="2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59631740-0B84-F08E-A6F4-1774F62DFC69}"/>
              </a:ext>
            </a:extLst>
          </p:cNvPr>
          <p:cNvSpPr txBox="1"/>
          <p:nvPr/>
        </p:nvSpPr>
        <p:spPr>
          <a:xfrm flipH="1">
            <a:off x="2397720" y="38387911"/>
            <a:ext cx="2129614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SW-like activity</a:t>
            </a:r>
            <a:endParaRPr lang="en-BE" sz="2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3BEF1-BA2C-9417-BC13-63D0A9DD754B}"/>
              </a:ext>
            </a:extLst>
          </p:cNvPr>
          <p:cNvSpPr txBox="1"/>
          <p:nvPr/>
        </p:nvSpPr>
        <p:spPr>
          <a:xfrm>
            <a:off x="6403876" y="37184591"/>
            <a:ext cx="66478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Systematic variation of preprocessing /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Generalized </a:t>
            </a:r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mixed-effects modeling</a:t>
            </a: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Compared against null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FDR-corrected contrasts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Equivalence tests for H0 support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07A559-F2A2-C68D-9015-2561596532A0}"/>
              </a:ext>
            </a:extLst>
          </p:cNvPr>
          <p:cNvSpPr txBox="1"/>
          <p:nvPr/>
        </p:nvSpPr>
        <p:spPr>
          <a:xfrm flipH="1">
            <a:off x="1749493" y="32973281"/>
            <a:ext cx="3692168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Brain-Behavioral Coupling</a:t>
            </a:r>
            <a:endParaRPr lang="en-BE" sz="2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241D64-E087-0EDE-9938-D156C06C7D94}"/>
              </a:ext>
            </a:extLst>
          </p:cNvPr>
          <p:cNvSpPr txBox="1"/>
          <p:nvPr/>
        </p:nvSpPr>
        <p:spPr>
          <a:xfrm>
            <a:off x="1637872" y="12409562"/>
            <a:ext cx="3835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Neuronal correlates of MB are associated with reduced cortical  arousal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801F308-4199-CBDD-0D86-56D26C4B0353}"/>
              </a:ext>
            </a:extLst>
          </p:cNvPr>
          <p:cNvGrpSpPr/>
          <p:nvPr/>
        </p:nvGrpSpPr>
        <p:grpSpPr>
          <a:xfrm>
            <a:off x="5500384" y="9581667"/>
            <a:ext cx="2794617" cy="3845205"/>
            <a:chOff x="6556687" y="9378575"/>
            <a:chExt cx="2867301" cy="395258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19FD5A5-1381-C37B-CA7B-465D11E5FB6D}"/>
                </a:ext>
              </a:extLst>
            </p:cNvPr>
            <p:cNvPicPr/>
            <p:nvPr/>
          </p:nvPicPr>
          <p:blipFill>
            <a:blip r:embed="rId16"/>
            <a:srcRect l="41791" r="38092" b="60428"/>
            <a:stretch/>
          </p:blipFill>
          <p:spPr>
            <a:xfrm>
              <a:off x="6691975" y="9378575"/>
              <a:ext cx="2535961" cy="2731924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11AD5A-8C7F-DD91-4D6A-6450480C2F56}"/>
                </a:ext>
              </a:extLst>
            </p:cNvPr>
            <p:cNvSpPr txBox="1"/>
            <p:nvPr/>
          </p:nvSpPr>
          <p:spPr>
            <a:xfrm>
              <a:off x="6556687" y="12287132"/>
              <a:ext cx="2753547" cy="1044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u="sng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Hyperconnectivity</a:t>
              </a:r>
              <a:r>
                <a:rPr lang="en-US" sz="2000" baseline="300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2</a:t>
              </a:r>
              <a:endParaRPr lang="en-US" sz="2000" u="sng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pPr algn="ctr"/>
              <a:r>
                <a:rPr lang="en-US" sz="20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Functional Integration</a:t>
              </a:r>
            </a:p>
            <a:p>
              <a:pPr algn="ctr"/>
              <a:r>
                <a:rPr lang="en-US" sz="20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Functional Segregation</a:t>
              </a:r>
              <a:endParaRPr lang="en-BE" sz="20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AC593F5-CB2B-2E5B-48CD-5EDE59D5B3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89532" y="12593823"/>
              <a:ext cx="0" cy="35448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6F09492-6DEC-F112-716C-C05592331EC1}"/>
                </a:ext>
              </a:extLst>
            </p:cNvPr>
            <p:cNvCxnSpPr>
              <a:cxnSpLocks/>
            </p:cNvCxnSpPr>
            <p:nvPr/>
          </p:nvCxnSpPr>
          <p:spPr>
            <a:xfrm>
              <a:off x="9423988" y="12948312"/>
              <a:ext cx="0" cy="35351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DED42228-ED51-4FDC-1477-00E550145657}"/>
              </a:ext>
            </a:extLst>
          </p:cNvPr>
          <p:cNvSpPr txBox="1"/>
          <p:nvPr/>
        </p:nvSpPr>
        <p:spPr>
          <a:xfrm>
            <a:off x="11570737" y="12326890"/>
            <a:ext cx="2504212" cy="967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Slow wave-like (SW)</a:t>
            </a:r>
            <a:r>
              <a:rPr lang="en-US" sz="2000" u="sng" baseline="30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3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Marker of NREM sleep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5A5F5BB-E789-B503-1D41-46E60525201A}"/>
              </a:ext>
            </a:extLst>
          </p:cNvPr>
          <p:cNvGrpSpPr/>
          <p:nvPr/>
        </p:nvGrpSpPr>
        <p:grpSpPr>
          <a:xfrm>
            <a:off x="11579700" y="9431445"/>
            <a:ext cx="2184675" cy="2979764"/>
            <a:chOff x="11714048" y="9483536"/>
            <a:chExt cx="2184675" cy="29797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75B21D8-5FFA-2A14-D52C-08C5CEFAE8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919" b="55398"/>
            <a:stretch/>
          </p:blipFill>
          <p:spPr>
            <a:xfrm>
              <a:off x="11714048" y="9483536"/>
              <a:ext cx="2184675" cy="2979764"/>
            </a:xfrm>
            <a:prstGeom prst="rect">
              <a:avLst/>
            </a:prstGeom>
            <a:noFill/>
          </p:spPr>
        </p:pic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B009FB6-CEC6-0785-3DB8-85DEC7C785BA}"/>
                </a:ext>
              </a:extLst>
            </p:cNvPr>
            <p:cNvSpPr/>
            <p:nvPr/>
          </p:nvSpPr>
          <p:spPr>
            <a:xfrm>
              <a:off x="11811434" y="9483536"/>
              <a:ext cx="407885" cy="211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pic>
        <p:nvPicPr>
          <p:cNvPr id="63" name="Picture 62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EBAEDB2C-F3E9-BF77-D133-EE245CD7C20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43276" y="9950210"/>
            <a:ext cx="3182666" cy="198742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17FB1877-F778-9A30-42E8-38D0BF95985E}"/>
              </a:ext>
            </a:extLst>
          </p:cNvPr>
          <p:cNvSpPr txBox="1"/>
          <p:nvPr/>
        </p:nvSpPr>
        <p:spPr>
          <a:xfrm>
            <a:off x="8484731" y="12320684"/>
            <a:ext cx="2856872" cy="967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Global Signal Amplitude</a:t>
            </a:r>
            <a:r>
              <a:rPr lang="en-US" sz="2000" u="sng" baseline="30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2</a:t>
            </a:r>
            <a:endParaRPr lang="en-US" sz="2000" u="sng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Arousal      GS</a:t>
            </a:r>
            <a:endParaRPr lang="en-BE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B9064BE-3156-4B19-2EE8-4DAF39434344}"/>
              </a:ext>
            </a:extLst>
          </p:cNvPr>
          <p:cNvCxnSpPr>
            <a:cxnSpLocks/>
          </p:cNvCxnSpPr>
          <p:nvPr/>
        </p:nvCxnSpPr>
        <p:spPr>
          <a:xfrm flipV="1">
            <a:off x="10766256" y="12882148"/>
            <a:ext cx="0" cy="3448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CF2B4D3-26B1-4BC1-5B8B-BF48E960C305}"/>
              </a:ext>
            </a:extLst>
          </p:cNvPr>
          <p:cNvCxnSpPr>
            <a:cxnSpLocks/>
          </p:cNvCxnSpPr>
          <p:nvPr/>
        </p:nvCxnSpPr>
        <p:spPr>
          <a:xfrm>
            <a:off x="10145496" y="12903607"/>
            <a:ext cx="0" cy="3439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8593C22-18D8-8862-4AC1-83E36609292A}"/>
              </a:ext>
            </a:extLst>
          </p:cNvPr>
          <p:cNvSpPr txBox="1"/>
          <p:nvPr/>
        </p:nvSpPr>
        <p:spPr>
          <a:xfrm>
            <a:off x="16120727" y="9225849"/>
            <a:ext cx="131714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u="sng" dirty="0"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rPr>
              <a:t>MB reports are infrequent, but increase in lower self-reported arousal</a:t>
            </a:r>
            <a:endParaRPr lang="en-001" sz="2600" u="sng" dirty="0">
              <a:latin typeface="Source Sans Pro" panose="020B0503030403020204" pitchFamily="34" charset="0"/>
              <a:ea typeface="Source Sans Pro" panose="020B0503030403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B8F1F20-E285-D665-0AA8-CA188FB7F46D}"/>
              </a:ext>
            </a:extLst>
          </p:cNvPr>
          <p:cNvSpPr txBox="1"/>
          <p:nvPr/>
        </p:nvSpPr>
        <p:spPr>
          <a:xfrm>
            <a:off x="16010558" y="13301543"/>
            <a:ext cx="133131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u="sng" dirty="0"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rPr>
              <a:t>GS gradually increases with lower alertness, but does not differ across mental states</a:t>
            </a:r>
            <a:endParaRPr lang="en-001" sz="2600" u="sng" dirty="0">
              <a:latin typeface="Source Sans Pro" panose="020B0503030403020204" pitchFamily="34" charset="0"/>
              <a:ea typeface="Source Sans Pro" panose="020B0503030403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5" name="Picture 74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CFF7B87F-748D-3C15-164F-9893204F039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254" y="13979638"/>
            <a:ext cx="11657658" cy="4493352"/>
          </a:xfrm>
          <a:prstGeom prst="rect">
            <a:avLst/>
          </a:prstGeom>
        </p:spPr>
      </p:pic>
      <p:pic>
        <p:nvPicPr>
          <p:cNvPr id="79" name="Content Placeholder 4" descr="A grid with different patterns&#10;&#10;Description automatically generated with medium confidence">
            <a:extLst>
              <a:ext uri="{FF2B5EF4-FFF2-40B4-BE49-F238E27FC236}">
                <a16:creationId xmlns:a16="http://schemas.microsoft.com/office/drawing/2014/main" id="{AD88C7DB-8A2F-C414-BCB8-C2918B9D289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24" b="52405"/>
          <a:stretch/>
        </p:blipFill>
        <p:spPr>
          <a:xfrm>
            <a:off x="17684573" y="19390757"/>
            <a:ext cx="2818603" cy="2628000"/>
          </a:xfrm>
          <a:prstGeom prst="rect">
            <a:avLst/>
          </a:prstGeom>
        </p:spPr>
      </p:pic>
      <p:pic>
        <p:nvPicPr>
          <p:cNvPr id="80" name="Content Placeholder 4" descr="A grid with different patterns&#10;&#10;Description automatically generated with medium confidence">
            <a:extLst>
              <a:ext uri="{FF2B5EF4-FFF2-40B4-BE49-F238E27FC236}">
                <a16:creationId xmlns:a16="http://schemas.microsoft.com/office/drawing/2014/main" id="{11615F23-4D2F-E67C-7AFB-C27271E056A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43" r="69424" b="5780"/>
          <a:stretch/>
        </p:blipFill>
        <p:spPr>
          <a:xfrm>
            <a:off x="16919980" y="22073907"/>
            <a:ext cx="2905108" cy="2628000"/>
          </a:xfrm>
          <a:prstGeom prst="rect">
            <a:avLst/>
          </a:prstGeom>
        </p:spPr>
      </p:pic>
      <p:pic>
        <p:nvPicPr>
          <p:cNvPr id="87" name="Content Placeholder 4" descr="A grid with different patterns&#10;&#10;Description automatically generated with medium confidence">
            <a:extLst>
              <a:ext uri="{FF2B5EF4-FFF2-40B4-BE49-F238E27FC236}">
                <a16:creationId xmlns:a16="http://schemas.microsoft.com/office/drawing/2014/main" id="{5B5B75FC-5F89-F5D5-8752-AF1B6CA9B5F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0" t="48043" r="35874" b="5780"/>
          <a:stretch/>
        </p:blipFill>
        <p:spPr>
          <a:xfrm>
            <a:off x="19971992" y="21994168"/>
            <a:ext cx="2905108" cy="2628000"/>
          </a:xfrm>
          <a:prstGeom prst="rect">
            <a:avLst/>
          </a:prstGeom>
        </p:spPr>
      </p:pic>
      <p:pic>
        <p:nvPicPr>
          <p:cNvPr id="88" name="Content Placeholder 4" descr="A grid with different patterns&#10;&#10;Description automatically generated with medium confidence">
            <a:extLst>
              <a:ext uri="{FF2B5EF4-FFF2-40B4-BE49-F238E27FC236}">
                <a16:creationId xmlns:a16="http://schemas.microsoft.com/office/drawing/2014/main" id="{7CBB8EDA-D01D-F0D1-FFEB-90E17096F06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5" r="35851" b="52405"/>
          <a:stretch/>
        </p:blipFill>
        <p:spPr>
          <a:xfrm>
            <a:off x="20770793" y="19358103"/>
            <a:ext cx="2721659" cy="2628000"/>
          </a:xfrm>
          <a:prstGeom prst="rect">
            <a:avLst/>
          </a:prstGeom>
        </p:spPr>
      </p:pic>
      <p:pic>
        <p:nvPicPr>
          <p:cNvPr id="89" name="Content Placeholder 4" descr="A grid with different patterns&#10;&#10;Description automatically generated with medium confidence">
            <a:extLst>
              <a:ext uri="{FF2B5EF4-FFF2-40B4-BE49-F238E27FC236}">
                <a16:creationId xmlns:a16="http://schemas.microsoft.com/office/drawing/2014/main" id="{400811FA-20AA-72D4-A648-BC6C23AF206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9" r="1446" b="52405"/>
          <a:stretch/>
        </p:blipFill>
        <p:spPr>
          <a:xfrm>
            <a:off x="23760069" y="19419859"/>
            <a:ext cx="2721659" cy="2628000"/>
          </a:xfrm>
          <a:prstGeom prst="rect">
            <a:avLst/>
          </a:prstGeom>
        </p:spPr>
      </p:pic>
      <p:pic>
        <p:nvPicPr>
          <p:cNvPr id="90" name="Content Placeholder 4" descr="A screenshot of a graph&#10;&#10;Description automatically generated">
            <a:extLst>
              <a:ext uri="{FF2B5EF4-FFF2-40B4-BE49-F238E27FC236}">
                <a16:creationId xmlns:a16="http://schemas.microsoft.com/office/drawing/2014/main" id="{697922A9-CE68-F4E2-FE2E-07389E280B8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5" r="48831" b="-1"/>
          <a:stretch/>
        </p:blipFill>
        <p:spPr>
          <a:xfrm>
            <a:off x="23102640" y="22095834"/>
            <a:ext cx="5462955" cy="262800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9A59E8BB-B99C-1402-5D9D-F206CCEF526C}"/>
              </a:ext>
            </a:extLst>
          </p:cNvPr>
          <p:cNvSpPr txBox="1"/>
          <p:nvPr/>
        </p:nvSpPr>
        <p:spPr>
          <a:xfrm>
            <a:off x="16223933" y="18752266"/>
            <a:ext cx="128439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u="sng" dirty="0"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rPr>
              <a:t>Hyperconnectivity is linked to sleepiness</a:t>
            </a:r>
            <a:endParaRPr lang="en-001" sz="2600" u="sng" dirty="0">
              <a:latin typeface="Source Sans Pro" panose="020B0503030403020204" pitchFamily="34" charset="0"/>
              <a:ea typeface="Source Sans Pro" panose="020B0503030403020204" pitchFamily="34" charset="0"/>
              <a:cs typeface="Calibri Light" panose="020F030202020403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B664DC4-EC56-AFD2-B90A-DFDF4A86A40D}"/>
              </a:ext>
            </a:extLst>
          </p:cNvPr>
          <p:cNvSpPr txBox="1"/>
          <p:nvPr/>
        </p:nvSpPr>
        <p:spPr>
          <a:xfrm>
            <a:off x="26481728" y="20616350"/>
            <a:ext cx="27045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K-means parameters</a:t>
            </a:r>
          </a:p>
          <a:p>
            <a:pPr marL="36000" indent="-108000" algn="ctr">
              <a:buFont typeface="Arial" panose="020B0604020202020204" pitchFamily="34" charset="0"/>
              <a:buChar char="•"/>
            </a:pP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manhattan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distance</a:t>
            </a:r>
          </a:p>
          <a:p>
            <a:pPr marL="36000" indent="-108000" algn="ctr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N clusters examined =3-8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BE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5D1DA87-39E6-BF6E-BD2F-97149FEB38C1}"/>
              </a:ext>
            </a:extLst>
          </p:cNvPr>
          <p:cNvSpPr txBox="1"/>
          <p:nvPr/>
        </p:nvSpPr>
        <p:spPr>
          <a:xfrm>
            <a:off x="16010559" y="24886890"/>
            <a:ext cx="133131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u="sng" dirty="0"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rPr>
              <a:t>The hyperconnected pattern 5  is linked to the presence of SW-like activity</a:t>
            </a:r>
            <a:endParaRPr lang="en-001" sz="2600" u="sng" dirty="0">
              <a:latin typeface="Source Sans Pro" panose="020B0503030403020204" pitchFamily="34" charset="0"/>
              <a:ea typeface="Source Sans Pro" panose="020B0503030403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69D647D-5019-7F0A-4949-63AC92D18AAF}"/>
              </a:ext>
            </a:extLst>
          </p:cNvPr>
          <p:cNvSpPr/>
          <p:nvPr/>
        </p:nvSpPr>
        <p:spPr>
          <a:xfrm>
            <a:off x="16519775" y="9816273"/>
            <a:ext cx="360373" cy="397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bg1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FACA5BF-2135-9DA0-EEA6-CD935DA074EF}"/>
              </a:ext>
            </a:extLst>
          </p:cNvPr>
          <p:cNvGrpSpPr/>
          <p:nvPr/>
        </p:nvGrpSpPr>
        <p:grpSpPr>
          <a:xfrm>
            <a:off x="17656465" y="9752928"/>
            <a:ext cx="4631054" cy="3461196"/>
            <a:chOff x="18547540" y="10040519"/>
            <a:chExt cx="4216027" cy="3246027"/>
          </a:xfrm>
        </p:grpSpPr>
        <p:pic>
          <p:nvPicPr>
            <p:cNvPr id="68" name="Picture 67" descr="A screenshot of a graph&#10;&#10;Description automatically generated">
              <a:extLst>
                <a:ext uri="{FF2B5EF4-FFF2-40B4-BE49-F238E27FC236}">
                  <a16:creationId xmlns:a16="http://schemas.microsoft.com/office/drawing/2014/main" id="{FE477498-2F7F-2E88-EC65-A8EA1E67C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08" r="72803" b="47990"/>
            <a:stretch/>
          </p:blipFill>
          <p:spPr>
            <a:xfrm>
              <a:off x="18547540" y="10040519"/>
              <a:ext cx="4216027" cy="3246027"/>
            </a:xfrm>
            <a:prstGeom prst="rect">
              <a:avLst/>
            </a:prstGeom>
          </p:spPr>
        </p:pic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923DD73F-1E3F-CD90-CAEF-96D259A4916F}"/>
                </a:ext>
              </a:extLst>
            </p:cNvPr>
            <p:cNvSpPr/>
            <p:nvPr/>
          </p:nvSpPr>
          <p:spPr>
            <a:xfrm>
              <a:off x="18735225" y="10071626"/>
              <a:ext cx="360373" cy="3976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4A421BB-0228-4235-E0B1-183D6BDCFFB3}"/>
              </a:ext>
            </a:extLst>
          </p:cNvPr>
          <p:cNvGrpSpPr/>
          <p:nvPr/>
        </p:nvGrpSpPr>
        <p:grpSpPr>
          <a:xfrm>
            <a:off x="22451127" y="9844894"/>
            <a:ext cx="5419659" cy="3325326"/>
            <a:chOff x="24104507" y="9860741"/>
            <a:chExt cx="5112099" cy="3099545"/>
          </a:xfrm>
        </p:grpSpPr>
        <p:pic>
          <p:nvPicPr>
            <p:cNvPr id="70" name="Picture 69" descr="A screenshot of a graph&#10;&#10;Description automatically generated">
              <a:extLst>
                <a:ext uri="{FF2B5EF4-FFF2-40B4-BE49-F238E27FC236}">
                  <a16:creationId xmlns:a16="http://schemas.microsoft.com/office/drawing/2014/main" id="{F848A68C-22D4-DF99-4B82-3BAF95B11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5" t="52680" r="58234" b="1318"/>
            <a:stretch/>
          </p:blipFill>
          <p:spPr>
            <a:xfrm>
              <a:off x="24104507" y="9872036"/>
              <a:ext cx="5112099" cy="3088250"/>
            </a:xfrm>
            <a:prstGeom prst="rect">
              <a:avLst/>
            </a:prstGeom>
          </p:spPr>
        </p:pic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2E694C5-7A7F-DC79-1BD0-07AC6B047580}"/>
                </a:ext>
              </a:extLst>
            </p:cNvPr>
            <p:cNvSpPr/>
            <p:nvPr/>
          </p:nvSpPr>
          <p:spPr>
            <a:xfrm>
              <a:off x="24528027" y="9860741"/>
              <a:ext cx="360373" cy="3976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>
                <a:solidFill>
                  <a:schemeClr val="bg1"/>
                </a:solidFill>
              </a:endParaRP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1ED759AE-0F1F-C165-8E58-E3B2B4C9C8D3}"/>
              </a:ext>
            </a:extLst>
          </p:cNvPr>
          <p:cNvSpPr txBox="1"/>
          <p:nvPr/>
        </p:nvSpPr>
        <p:spPr>
          <a:xfrm>
            <a:off x="16455136" y="31944775"/>
            <a:ext cx="13079268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MB is an alertness-modulated mental state. </a:t>
            </a:r>
          </a:p>
          <a:p>
            <a:pPr>
              <a:spcAft>
                <a:spcPts val="1800"/>
              </a:spcAft>
            </a:pPr>
            <a:r>
              <a:rPr lang="en-US" sz="2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	As people become less alert, the chance to report MB increases</a:t>
            </a:r>
          </a:p>
          <a:p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Hyperconnectivity is linked to lower alertness.</a:t>
            </a:r>
          </a:p>
          <a:p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en-US" sz="2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Time-varying FC organizes in replicable patterns.</a:t>
            </a:r>
          </a:p>
          <a:p>
            <a:pPr>
              <a:spcAft>
                <a:spcPts val="1800"/>
              </a:spcAft>
            </a:pPr>
            <a:r>
              <a:rPr lang="en-US" sz="2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	Hyperconnected pattern tracks sleepiness, not MB per se.</a:t>
            </a:r>
          </a:p>
          <a:p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GS does not only track cortical and physiological arousal, but also experienced alertness.</a:t>
            </a:r>
          </a:p>
          <a:p>
            <a:r>
              <a:rPr lang="en-US" sz="2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	Neuronal component of GS reflects arousal.</a:t>
            </a:r>
          </a:p>
          <a:p>
            <a:pPr>
              <a:spcAft>
                <a:spcPts val="1800"/>
              </a:spcAft>
            </a:pPr>
            <a:r>
              <a:rPr lang="en-US" sz="2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	Arousal propagates -&gt; cortical synchronization and increase in GS amplitude.</a:t>
            </a:r>
          </a:p>
          <a:p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SW topology promoted distinct connectivity patterns.</a:t>
            </a:r>
          </a:p>
          <a:p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en-US" sz="2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All SW markers are linked to the hyperconnected brain pattern.</a:t>
            </a:r>
          </a:p>
          <a:p>
            <a:r>
              <a:rPr lang="en-US" sz="2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en-US" sz="2600" i="1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Fundamental mode of cortical organization ?</a:t>
            </a:r>
            <a:endParaRPr lang="en-US" sz="2600" u="sng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25" name="Picture 124" descr="A person holding a graduation cap&#10;&#10;Description automatically generated">
            <a:extLst>
              <a:ext uri="{FF2B5EF4-FFF2-40B4-BE49-F238E27FC236}">
                <a16:creationId xmlns:a16="http://schemas.microsoft.com/office/drawing/2014/main" id="{90E1DE22-7B0A-201F-35A2-52D253E7B497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t="21403" r="72421" b="25181"/>
          <a:stretch/>
        </p:blipFill>
        <p:spPr>
          <a:xfrm>
            <a:off x="20078030" y="39881315"/>
            <a:ext cx="2715952" cy="2922448"/>
          </a:xfrm>
          <a:prstGeom prst="rect">
            <a:avLst/>
          </a:prstGeom>
        </p:spPr>
      </p:pic>
      <p:pic>
        <p:nvPicPr>
          <p:cNvPr id="127" name="Picture 126" descr="A logo with a head and text&#10;&#10;Description automatically generated with medium confidence">
            <a:extLst>
              <a:ext uri="{FF2B5EF4-FFF2-40B4-BE49-F238E27FC236}">
                <a16:creationId xmlns:a16="http://schemas.microsoft.com/office/drawing/2014/main" id="{E276ED82-B355-2AFD-D07A-8A61F674282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3114441" y="39914496"/>
            <a:ext cx="3135162" cy="2505807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F42F1A22-5AAC-896D-76FE-90DE1867BE66}"/>
              </a:ext>
            </a:extLst>
          </p:cNvPr>
          <p:cNvSpPr txBox="1"/>
          <p:nvPr/>
        </p:nvSpPr>
        <p:spPr>
          <a:xfrm>
            <a:off x="16212937" y="38066185"/>
            <a:ext cx="130792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360000">
              <a:buFontTx/>
              <a:buAutoNum type="arabicPeriod"/>
            </a:pPr>
            <a:r>
              <a:rPr lang="en-US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Boulakis, P. A., &amp; Demertzi, A. (2025). Relating mind-blanking to the content and dynamics of spontaneous thinking. </a:t>
            </a:r>
            <a:r>
              <a:rPr lang="en-US" sz="1600" i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Current Opinion in Behavioral Sciences</a:t>
            </a:r>
            <a:r>
              <a:rPr lang="en-US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1600" i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61</a:t>
            </a:r>
            <a:r>
              <a:rPr lang="en-US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101481.</a:t>
            </a:r>
            <a:endParaRPr lang="en-US" sz="1600" i="1" dirty="0">
              <a:latin typeface="Source Sans Pro" panose="020B0503030403020204" pitchFamily="34" charset="0"/>
              <a:ea typeface="Source Sans Pro" panose="020B0503030403020204" pitchFamily="34" charset="0"/>
              <a:cs typeface="Sanskrit Text" panose="020B0502040204020203" pitchFamily="18" charset="0"/>
            </a:endParaRPr>
          </a:p>
          <a:p>
            <a:pPr marL="108000" indent="360000">
              <a:buFontTx/>
              <a:buAutoNum type="arabicPeriod"/>
            </a:pPr>
            <a:r>
              <a:rPr lang="en-US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Mortaheb, S., Van </a:t>
            </a:r>
            <a:r>
              <a:rPr lang="en-US" sz="16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Calster</a:t>
            </a:r>
            <a:r>
              <a:rPr lang="en-US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L., Raimondo, F., </a:t>
            </a:r>
            <a:r>
              <a:rPr lang="en-US" sz="16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Klados</a:t>
            </a:r>
            <a:r>
              <a:rPr lang="en-US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M. A., Boulakis, P. A., </a:t>
            </a:r>
            <a:r>
              <a:rPr lang="en-US" sz="16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Georgoula</a:t>
            </a:r>
            <a:r>
              <a:rPr lang="en-US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K., Majerus, S., Van De Ville, D., &amp; Demertzi, A. (2022). Mind blanking is a distinct mental state linked to a recurrent brain profile of globally positive connectivity during ongoing mentation. </a:t>
            </a:r>
            <a:r>
              <a:rPr lang="en-US" sz="1600" i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Proceedings of the National Academy of Sciences</a:t>
            </a:r>
            <a:r>
              <a:rPr lang="en-US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1600" i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119</a:t>
            </a:r>
            <a:r>
              <a:rPr lang="en-US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(41), e2200511119. </a:t>
            </a:r>
          </a:p>
          <a:p>
            <a:pPr marL="108000" indent="360000">
              <a:buFontTx/>
              <a:buAutoNum type="arabicPeriod"/>
            </a:pPr>
            <a:r>
              <a:rPr lang="en-US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Andrillon, T., Burns, A., Mackay, T., </a:t>
            </a:r>
            <a:r>
              <a:rPr lang="en-US" sz="16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Windt</a:t>
            </a:r>
            <a:r>
              <a:rPr lang="en-US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J., &amp; Tsuchiya, N. (2021). Predicting lapses of attention with sleep-like slow waves. </a:t>
            </a:r>
            <a:r>
              <a:rPr lang="en-US" sz="1600" i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Nature Communications</a:t>
            </a:r>
            <a:r>
              <a:rPr lang="en-US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1600" i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12</a:t>
            </a:r>
            <a:r>
              <a:rPr lang="en-US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(1), 3657. </a:t>
            </a:r>
          </a:p>
          <a:p>
            <a:pPr marL="144000" indent="-457200">
              <a:buFontTx/>
              <a:buAutoNum type="arabicPeriod"/>
            </a:pPr>
            <a:endParaRPr lang="en-US" sz="17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44000" indent="-457200">
              <a:buAutoNum type="arabicPeriod"/>
            </a:pPr>
            <a:endParaRPr lang="en-US" sz="170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Sanskrit Text" panose="020B0502040204020203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CD06C57-5A62-F512-3EE3-7611837C96A5}"/>
              </a:ext>
            </a:extLst>
          </p:cNvPr>
          <p:cNvSpPr/>
          <p:nvPr/>
        </p:nvSpPr>
        <p:spPr>
          <a:xfrm>
            <a:off x="16201242" y="38061547"/>
            <a:ext cx="13014703" cy="17933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marL="457200" indent="-457200">
              <a:buAutoNum type="arabicPeriod"/>
            </a:pPr>
            <a:endParaRPr lang="en-US" sz="2000" dirty="0">
              <a:solidFill>
                <a:schemeClr val="tx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59AB974-88FC-6770-3F4C-F2616E0FF31F}"/>
              </a:ext>
            </a:extLst>
          </p:cNvPr>
          <p:cNvGrpSpPr/>
          <p:nvPr/>
        </p:nvGrpSpPr>
        <p:grpSpPr>
          <a:xfrm>
            <a:off x="16519775" y="25781830"/>
            <a:ext cx="12490146" cy="4084279"/>
            <a:chOff x="-2400454" y="199839"/>
            <a:chExt cx="12490146" cy="408427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72B0860-2A77-A234-D11E-F553AC3A1E9D}"/>
                </a:ext>
              </a:extLst>
            </p:cNvPr>
            <p:cNvGrpSpPr/>
            <p:nvPr/>
          </p:nvGrpSpPr>
          <p:grpSpPr>
            <a:xfrm>
              <a:off x="-2400454" y="199839"/>
              <a:ext cx="12451524" cy="3809135"/>
              <a:chOff x="-2400454" y="199839"/>
              <a:chExt cx="12451524" cy="3809135"/>
            </a:xfrm>
          </p:grpSpPr>
          <p:pic>
            <p:nvPicPr>
              <p:cNvPr id="67" name="Picture 66" descr="A group of graphs and diagrams&#10;&#10;Description automatically generated with medium confidence">
                <a:extLst>
                  <a:ext uri="{FF2B5EF4-FFF2-40B4-BE49-F238E27FC236}">
                    <a16:creationId xmlns:a16="http://schemas.microsoft.com/office/drawing/2014/main" id="{45F916F2-B87F-C375-4313-2602C4B18D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72" b="40139"/>
              <a:stretch/>
            </p:blipFill>
            <p:spPr>
              <a:xfrm>
                <a:off x="1725832" y="199839"/>
                <a:ext cx="4109679" cy="3784064"/>
              </a:xfrm>
              <a:prstGeom prst="rect">
                <a:avLst/>
              </a:prstGeom>
            </p:spPr>
          </p:pic>
          <p:pic>
            <p:nvPicPr>
              <p:cNvPr id="76" name="Picture 75" descr="A group of colorful graphs&#10;&#10;Description automatically generated with medium confidence">
                <a:extLst>
                  <a:ext uri="{FF2B5EF4-FFF2-40B4-BE49-F238E27FC236}">
                    <a16:creationId xmlns:a16="http://schemas.microsoft.com/office/drawing/2014/main" id="{83F237A1-B126-E49E-31FF-9A20940C79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72" b="40139"/>
              <a:stretch/>
            </p:blipFill>
            <p:spPr>
              <a:xfrm>
                <a:off x="5909533" y="224910"/>
                <a:ext cx="4141537" cy="3784064"/>
              </a:xfrm>
              <a:prstGeom prst="rect">
                <a:avLst/>
              </a:prstGeom>
            </p:spPr>
          </p:pic>
          <p:pic>
            <p:nvPicPr>
              <p:cNvPr id="77" name="Picture 76" descr="A screenshot of a graph&#10;&#10;Description automatically generated">
                <a:extLst>
                  <a:ext uri="{FF2B5EF4-FFF2-40B4-BE49-F238E27FC236}">
                    <a16:creationId xmlns:a16="http://schemas.microsoft.com/office/drawing/2014/main" id="{D6978641-C03B-52B1-411A-3DC9C06A7F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72" b="40139"/>
              <a:stretch/>
            </p:blipFill>
            <p:spPr>
              <a:xfrm>
                <a:off x="-2400454" y="223401"/>
                <a:ext cx="4036050" cy="3687682"/>
              </a:xfrm>
              <a:prstGeom prst="rect">
                <a:avLst/>
              </a:prstGeom>
            </p:spPr>
          </p:pic>
        </p:grpSp>
        <p:pic>
          <p:nvPicPr>
            <p:cNvPr id="57" name="Picture 56" descr="A group of colorful graphs&#10;&#10;Description automatically generated with medium confidence">
              <a:extLst>
                <a:ext uri="{FF2B5EF4-FFF2-40B4-BE49-F238E27FC236}">
                  <a16:creationId xmlns:a16="http://schemas.microsoft.com/office/drawing/2014/main" id="{18877C65-F1F5-A26C-0424-D9BDB4A83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91" t="96389"/>
            <a:stretch/>
          </p:blipFill>
          <p:spPr>
            <a:xfrm>
              <a:off x="8527534" y="4036468"/>
              <a:ext cx="1562158" cy="247650"/>
            </a:xfrm>
            <a:prstGeom prst="rect">
              <a:avLst/>
            </a:prstGeom>
          </p:spPr>
        </p:pic>
        <p:pic>
          <p:nvPicPr>
            <p:cNvPr id="58" name="Picture 57" descr="A group of colorful graphs&#10;&#10;Description automatically generated with medium confidence">
              <a:extLst>
                <a:ext uri="{FF2B5EF4-FFF2-40B4-BE49-F238E27FC236}">
                  <a16:creationId xmlns:a16="http://schemas.microsoft.com/office/drawing/2014/main" id="{AAC22A16-0A4A-BDC2-81EA-6A5A93D73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91" t="96389"/>
            <a:stretch/>
          </p:blipFill>
          <p:spPr>
            <a:xfrm>
              <a:off x="4398088" y="4002681"/>
              <a:ext cx="1562158" cy="247650"/>
            </a:xfrm>
            <a:prstGeom prst="rect">
              <a:avLst/>
            </a:prstGeom>
          </p:spPr>
        </p:pic>
        <p:pic>
          <p:nvPicPr>
            <p:cNvPr id="61" name="Picture 60" descr="A group of colorful graphs&#10;&#10;Description automatically generated with medium confidence">
              <a:extLst>
                <a:ext uri="{FF2B5EF4-FFF2-40B4-BE49-F238E27FC236}">
                  <a16:creationId xmlns:a16="http://schemas.microsoft.com/office/drawing/2014/main" id="{8BB7A2B8-D7FC-C910-DAC6-C26C20B9C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91" t="96389"/>
            <a:stretch/>
          </p:blipFill>
          <p:spPr>
            <a:xfrm>
              <a:off x="112204" y="4011988"/>
              <a:ext cx="1562158" cy="247650"/>
            </a:xfrm>
            <a:prstGeom prst="rect">
              <a:avLst/>
            </a:prstGeom>
          </p:spPr>
        </p:pic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541D466-CDA8-3743-7FA9-642CB736C99B}"/>
              </a:ext>
            </a:extLst>
          </p:cNvPr>
          <p:cNvSpPr txBox="1"/>
          <p:nvPr/>
        </p:nvSpPr>
        <p:spPr>
          <a:xfrm>
            <a:off x="17690112" y="25424400"/>
            <a:ext cx="159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SW Amplitude</a:t>
            </a:r>
            <a:endParaRPr lang="en-00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51A4041-B7C2-8182-6FE4-1D31E6D42C37}"/>
              </a:ext>
            </a:extLst>
          </p:cNvPr>
          <p:cNvSpPr txBox="1"/>
          <p:nvPr/>
        </p:nvSpPr>
        <p:spPr>
          <a:xfrm>
            <a:off x="21993975" y="25376546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SW Downslope</a:t>
            </a:r>
            <a:endParaRPr lang="en-00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67E897C-B305-A137-3C77-6222CDB0F6F4}"/>
              </a:ext>
            </a:extLst>
          </p:cNvPr>
          <p:cNvSpPr txBox="1"/>
          <p:nvPr/>
        </p:nvSpPr>
        <p:spPr>
          <a:xfrm>
            <a:off x="26392993" y="25383971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SW Upslope</a:t>
            </a:r>
            <a:endParaRPr lang="en-00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2D00D35-98E6-7748-BE97-E6869840E26E}"/>
              </a:ext>
            </a:extLst>
          </p:cNvPr>
          <p:cNvSpPr txBox="1"/>
          <p:nvPr/>
        </p:nvSpPr>
        <p:spPr>
          <a:xfrm>
            <a:off x="16268525" y="26551265"/>
            <a:ext cx="415811" cy="78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*</a:t>
            </a:r>
            <a:endParaRPr lang="en-001" sz="3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4AE7D43-6A9C-C66C-769F-407B1D2203F9}"/>
              </a:ext>
            </a:extLst>
          </p:cNvPr>
          <p:cNvSpPr txBox="1"/>
          <p:nvPr/>
        </p:nvSpPr>
        <p:spPr>
          <a:xfrm>
            <a:off x="20356778" y="26549057"/>
            <a:ext cx="4203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*</a:t>
            </a:r>
            <a:endParaRPr lang="en-001" sz="3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347B8B4-2A1A-D419-2D80-E2319C8B4338}"/>
              </a:ext>
            </a:extLst>
          </p:cNvPr>
          <p:cNvSpPr txBox="1"/>
          <p:nvPr/>
        </p:nvSpPr>
        <p:spPr>
          <a:xfrm>
            <a:off x="24580098" y="26571088"/>
            <a:ext cx="4203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*</a:t>
            </a:r>
            <a:endParaRPr lang="en-001" sz="3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462F763-BA22-5D6E-96B8-491EEF7BD2F8}"/>
              </a:ext>
            </a:extLst>
          </p:cNvPr>
          <p:cNvSpPr/>
          <p:nvPr/>
        </p:nvSpPr>
        <p:spPr>
          <a:xfrm>
            <a:off x="16201242" y="25753303"/>
            <a:ext cx="12843925" cy="14005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567275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5FC0F4C3252F4E8A953596477755E4" ma:contentTypeVersion="4" ma:contentTypeDescription="Crée un document." ma:contentTypeScope="" ma:versionID="c1c3fcbbd351cc6cb47fbe1335a09a2a">
  <xsd:schema xmlns:xsd="http://www.w3.org/2001/XMLSchema" xmlns:xs="http://www.w3.org/2001/XMLSchema" xmlns:p="http://schemas.microsoft.com/office/2006/metadata/properties" xmlns:ns2="f31db3d4-eff1-4e1d-87d2-5ca0a428a3a2" targetNamespace="http://schemas.microsoft.com/office/2006/metadata/properties" ma:root="true" ma:fieldsID="813a13688328ce82cec3137dac6aac24" ns2:_="">
    <xsd:import namespace="f31db3d4-eff1-4e1d-87d2-5ca0a428a3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db3d4-eff1-4e1d-87d2-5ca0a428a3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EB972B-E4D6-4622-B99F-C702588B3F88}">
  <ds:schemaRefs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f31db3d4-eff1-4e1d-87d2-5ca0a428a3a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79A74DF-7715-47EC-938B-4B08A1FD0B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7375C6-7802-4ACA-AED3-07BFB49237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1db3d4-eff1-4e1d-87d2-5ca0a428a3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773</Words>
  <Application>Microsoft Office PowerPoint</Application>
  <PresentationFormat>Custom</PresentationFormat>
  <Paragraphs>107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Source Sans Pro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Koroma Matthieu</dc:creator>
  <cp:lastModifiedBy>Boulakis Paradeisios</cp:lastModifiedBy>
  <cp:revision>73</cp:revision>
  <dcterms:created xsi:type="dcterms:W3CDTF">2022-05-26T12:45:58Z</dcterms:created>
  <dcterms:modified xsi:type="dcterms:W3CDTF">2025-02-04T05:55:58Z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0x0101003B5FC0F4C3252F4E8A953596477755E4</vt:lpwstr>
  </property>
</Properties>
</file>