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38D_9CA874AC.xml" ContentType="application/vnd.ms-powerpoint.comments+xml"/>
  <Override PartName="/ppt/comments/modernComment_38F_67D0406B.xml" ContentType="application/vnd.ms-powerpoint.comments+xml"/>
  <Override PartName="/ppt/comments/modernComment_370_149F2445.xml" ContentType="application/vnd.ms-powerpoint.comments+xml"/>
  <Override PartName="/ppt/comments/modernComment_381_CB222EB9.xml" ContentType="application/vnd.ms-powerpoint.comments+xml"/>
  <Override PartName="/ppt/comments/modernComment_38A_9B27500.xml" ContentType="application/vnd.ms-powerpoint.comments+xml"/>
  <Override PartName="/ppt/comments/modernComment_39F_7FAB8038.xml" ContentType="application/vnd.ms-powerpoint.comment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7"/>
  </p:notesMasterIdLst>
  <p:sldIdLst>
    <p:sldId id="924" r:id="rId2"/>
    <p:sldId id="866" r:id="rId3"/>
    <p:sldId id="873" r:id="rId4"/>
    <p:sldId id="909" r:id="rId5"/>
    <p:sldId id="884" r:id="rId6"/>
    <p:sldId id="910" r:id="rId7"/>
    <p:sldId id="911" r:id="rId8"/>
    <p:sldId id="912" r:id="rId9"/>
    <p:sldId id="925" r:id="rId10"/>
    <p:sldId id="913" r:id="rId11"/>
    <p:sldId id="919" r:id="rId12"/>
    <p:sldId id="916" r:id="rId13"/>
    <p:sldId id="926" r:id="rId14"/>
    <p:sldId id="867" r:id="rId15"/>
    <p:sldId id="880" r:id="rId16"/>
    <p:sldId id="888" r:id="rId17"/>
    <p:sldId id="887" r:id="rId18"/>
    <p:sldId id="892" r:id="rId19"/>
    <p:sldId id="889" r:id="rId20"/>
    <p:sldId id="651" r:id="rId21"/>
    <p:sldId id="897" r:id="rId22"/>
    <p:sldId id="923" r:id="rId23"/>
    <p:sldId id="907" r:id="rId24"/>
    <p:sldId id="900" r:id="rId25"/>
    <p:sldId id="901" r:id="rId26"/>
    <p:sldId id="876" r:id="rId27"/>
    <p:sldId id="902" r:id="rId28"/>
    <p:sldId id="903" r:id="rId29"/>
    <p:sldId id="906" r:id="rId30"/>
    <p:sldId id="904" r:id="rId31"/>
    <p:sldId id="899" r:id="rId32"/>
    <p:sldId id="921" r:id="rId33"/>
    <p:sldId id="922" r:id="rId34"/>
    <p:sldId id="927" r:id="rId35"/>
    <p:sldId id="928" r:id="rId36"/>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C6AC6B-FA01-36AD-FD88-819738E077A7}" name="Miftari Bardhyl" initials="MB" userId="S::bardhyl.miftari@doct.uliege.be::97a430e6-afb3-4435-a1fa-4e43beddc781" providerId="AD"/>
  <p188:author id="{817FD36D-E94E-D507-B72D-97B22E2E8C00}" name="Ernst Damien" initials="ED" userId="S::dernst@uliege.be::8b486b58-2e36-47a9-9606-e504256b87f8" providerId="AD"/>
  <p188:author id="{1E605D9B-A469-47D8-DA2B-1BB89B8D719D}" name="David Dundas" initials="DD" userId="82ff0737e9edc7f4" providerId="Windows Live"/>
  <p188:author id="{4B2458B6-B9D7-99E0-FC51-F8F04C6D04C0}" name="Miftari Bardhyl" initials="BM" userId="S::Bardhyl.Miftari@doct.uliege.be::97a430e6-afb3-4435-a1fa-4e43beddc781" providerId="AD"/>
  <p188:author id="{E6F861C6-03E6-8FD3-46A2-A0F9745474AA}" name="Techy Thibaut" initials="TT" userId="S::ttechy@uliege.be::0a091cef-aa85-4df5-ad37-63275b7af1bb" providerId="AD"/>
  <p188:author id="{C5F208CA-6652-F51B-3CC4-F924C19833AC}" name="Dachet Victor" initials="VD" userId="S::Victor.Dachet@uliege.be::87ed07aa-d086-4b65-aaa9-c95ba0eac490" providerId="AD"/>
  <p188:author id="{5EF95FDA-F71C-545E-28C5-5B7DB635989B}" name="Thibaut Techy" initials="TT" userId="711b2cbd23ba362e"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mien Ernst" initials="" lastIdx="0" clrIdx="0"/>
  <p:cmAuthor id="2" name="Damien Ernst" initials="DE" lastIdx="2" clrIdx="1">
    <p:extLst>
      <p:ext uri="{19B8F6BF-5375-455C-9EA6-DF929625EA0E}">
        <p15:presenceInfo xmlns:p15="http://schemas.microsoft.com/office/powerpoint/2012/main" userId="Damien Ern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C3852"/>
    <a:srgbClr val="215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E38AA-EE67-1F9E-C288-4C789C96BBCC}" v="14" dt="2025-03-07T17:04:35.310"/>
    <p1510:client id="{596EAE6A-D83A-440E-148F-89A00608D896}" v="1786" dt="2025-03-06T15:40:25.430"/>
    <p1510:client id="{B1A2ABA7-1FAD-F54D-81FE-A2E0CB464FE4}" v="11462" dt="2025-03-07T14:56:13.022"/>
    <p1510:client id="{EE0FBF21-2795-4E4B-A7A3-AE471DFB3B38}" v="12000" dt="2025-03-07T14:23:25.39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chy Thibaut" userId="S::ttechy@uliege.be::0a091cef-aa85-4df5-ad37-63275b7af1bb" providerId="AD" clId="Web-{9C09A4DC-7BC9-81AB-B3FC-32D387772489}"/>
    <pc:docChg chg="modSld">
      <pc:chgData name="Techy Thibaut" userId="S::ttechy@uliege.be::0a091cef-aa85-4df5-ad37-63275b7af1bb" providerId="AD" clId="Web-{9C09A4DC-7BC9-81AB-B3FC-32D387772489}" dt="2025-03-04T10:40:32.119" v="9" actId="20577"/>
      <pc:docMkLst>
        <pc:docMk/>
      </pc:docMkLst>
      <pc:sldChg chg="modSp">
        <pc:chgData name="Techy Thibaut" userId="S::ttechy@uliege.be::0a091cef-aa85-4df5-ad37-63275b7af1bb" providerId="AD" clId="Web-{9C09A4DC-7BC9-81AB-B3FC-32D387772489}" dt="2025-03-04T10:40:32.119" v="9" actId="20577"/>
        <pc:sldMkLst>
          <pc:docMk/>
          <pc:sldMk cId="4217392629" sldId="865"/>
        </pc:sldMkLst>
      </pc:sldChg>
    </pc:docChg>
  </pc:docChgLst>
  <pc:docChgLst>
    <pc:chgData name="Ernst Damien" userId="S::dernst@uliege.be::8b486b58-2e36-47a9-9606-e504256b87f8" providerId="AD" clId="Web-{0A3E38AA-EE67-1F9E-C288-4C789C96BBCC}"/>
    <pc:docChg chg="modSld">
      <pc:chgData name="Ernst Damien" userId="S::dernst@uliege.be::8b486b58-2e36-47a9-9606-e504256b87f8" providerId="AD" clId="Web-{0A3E38AA-EE67-1F9E-C288-4C789C96BBCC}" dt="2025-03-07T16:58:48.688" v="4" actId="20577"/>
      <pc:docMkLst>
        <pc:docMk/>
      </pc:docMkLst>
      <pc:sldChg chg="modSp">
        <pc:chgData name="Ernst Damien" userId="S::dernst@uliege.be::8b486b58-2e36-47a9-9606-e504256b87f8" providerId="AD" clId="Web-{0A3E38AA-EE67-1F9E-C288-4C789C96BBCC}" dt="2025-03-07T16:58:48.688" v="4" actId="20577"/>
        <pc:sldMkLst>
          <pc:docMk/>
          <pc:sldMk cId="2330005418" sldId="923"/>
        </pc:sldMkLst>
        <pc:spChg chg="mod">
          <ac:chgData name="Ernst Damien" userId="S::dernst@uliege.be::8b486b58-2e36-47a9-9606-e504256b87f8" providerId="AD" clId="Web-{0A3E38AA-EE67-1F9E-C288-4C789C96BBCC}" dt="2025-03-07T16:58:48.688" v="4" actId="20577"/>
          <ac:spMkLst>
            <pc:docMk/>
            <pc:sldMk cId="2330005418" sldId="923"/>
            <ac:spMk id="13" creationId="{306A2E33-C84D-BD99-F673-6FF0EA89BBDF}"/>
          </ac:spMkLst>
        </pc:spChg>
      </pc:sldChg>
    </pc:docChg>
  </pc:docChgLst>
  <pc:docChgLst>
    <pc:chgData name="Dachet Victor" userId="87ed07aa-d086-4b65-aaa9-c95ba0eac490" providerId="ADAL" clId="{B1A2ABA7-1FAD-F54D-81FE-A2E0CB464FE4}"/>
    <pc:docChg chg="undo custSel addSld delSld modSld sldOrd">
      <pc:chgData name="Dachet Victor" userId="87ed07aa-d086-4b65-aaa9-c95ba0eac490" providerId="ADAL" clId="{B1A2ABA7-1FAD-F54D-81FE-A2E0CB464FE4}" dt="2025-03-07T14:53:24.607" v="15611"/>
      <pc:docMkLst>
        <pc:docMk/>
      </pc:docMkLst>
      <pc:sldChg chg="addSp delSp modSp mod">
        <pc:chgData name="Dachet Victor" userId="87ed07aa-d086-4b65-aaa9-c95ba0eac490" providerId="ADAL" clId="{B1A2ABA7-1FAD-F54D-81FE-A2E0CB464FE4}" dt="2025-03-06T10:11:08.049" v="11500" actId="1076"/>
        <pc:sldMkLst>
          <pc:docMk/>
          <pc:sldMk cId="3558762241" sldId="256"/>
        </pc:sldMkLst>
        <pc:spChg chg="mod">
          <ac:chgData name="Dachet Victor" userId="87ed07aa-d086-4b65-aaa9-c95ba0eac490" providerId="ADAL" clId="{B1A2ABA7-1FAD-F54D-81FE-A2E0CB464FE4}" dt="2025-03-06T10:11:02.182" v="11498" actId="20577"/>
          <ac:spMkLst>
            <pc:docMk/>
            <pc:sldMk cId="3558762241" sldId="256"/>
            <ac:spMk id="3" creationId="{FCB448C7-7438-57D7-75A2-88FF8BBD5068}"/>
          </ac:spMkLst>
        </pc:spChg>
        <pc:spChg chg="mod">
          <ac:chgData name="Dachet Victor" userId="87ed07aa-d086-4b65-aaa9-c95ba0eac490" providerId="ADAL" clId="{B1A2ABA7-1FAD-F54D-81FE-A2E0CB464FE4}" dt="2025-03-06T10:10:45.125" v="11484" actId="14100"/>
          <ac:spMkLst>
            <pc:docMk/>
            <pc:sldMk cId="3558762241" sldId="256"/>
            <ac:spMk id="6" creationId="{DFE5FBFD-2281-BA42-E8EF-2F560DAF55F8}"/>
          </ac:spMkLst>
        </pc:spChg>
        <pc:picChg chg="add mod">
          <ac:chgData name="Dachet Victor" userId="87ed07aa-d086-4b65-aaa9-c95ba0eac490" providerId="ADAL" clId="{B1A2ABA7-1FAD-F54D-81FE-A2E0CB464FE4}" dt="2025-03-06T10:11:08.049" v="11500" actId="1076"/>
          <ac:picMkLst>
            <pc:docMk/>
            <pc:sldMk cId="3558762241" sldId="256"/>
            <ac:picMk id="13" creationId="{576643D7-72D7-EB75-99C4-328800E1670A}"/>
          </ac:picMkLst>
        </pc:picChg>
      </pc:sldChg>
      <pc:sldChg chg="del mod modShow">
        <pc:chgData name="Dachet Victor" userId="87ed07aa-d086-4b65-aaa9-c95ba0eac490" providerId="ADAL" clId="{B1A2ABA7-1FAD-F54D-81FE-A2E0CB464FE4}" dt="2025-03-05T13:37:24.516" v="9885" actId="2696"/>
        <pc:sldMkLst>
          <pc:docMk/>
          <pc:sldMk cId="3808885899" sldId="258"/>
        </pc:sldMkLst>
      </pc:sldChg>
      <pc:sldChg chg="del mod modShow">
        <pc:chgData name="Dachet Victor" userId="87ed07aa-d086-4b65-aaa9-c95ba0eac490" providerId="ADAL" clId="{B1A2ABA7-1FAD-F54D-81FE-A2E0CB464FE4}" dt="2025-03-05T13:37:24.525" v="9889" actId="2696"/>
        <pc:sldMkLst>
          <pc:docMk/>
          <pc:sldMk cId="2991816325" sldId="259"/>
        </pc:sldMkLst>
      </pc:sldChg>
      <pc:sldChg chg="del mod modShow">
        <pc:chgData name="Dachet Victor" userId="87ed07aa-d086-4b65-aaa9-c95ba0eac490" providerId="ADAL" clId="{B1A2ABA7-1FAD-F54D-81FE-A2E0CB464FE4}" dt="2025-03-05T13:37:24.607" v="9895" actId="2696"/>
        <pc:sldMkLst>
          <pc:docMk/>
          <pc:sldMk cId="1164071213" sldId="261"/>
        </pc:sldMkLst>
      </pc:sldChg>
      <pc:sldChg chg="del mod modShow">
        <pc:chgData name="Dachet Victor" userId="87ed07aa-d086-4b65-aaa9-c95ba0eac490" providerId="ADAL" clId="{B1A2ABA7-1FAD-F54D-81FE-A2E0CB464FE4}" dt="2025-03-05T13:37:24.783" v="9917" actId="2696"/>
        <pc:sldMkLst>
          <pc:docMk/>
          <pc:sldMk cId="4039695952" sldId="264"/>
        </pc:sldMkLst>
      </pc:sldChg>
      <pc:sldChg chg="del mod modShow">
        <pc:chgData name="Dachet Victor" userId="87ed07aa-d086-4b65-aaa9-c95ba0eac490" providerId="ADAL" clId="{B1A2ABA7-1FAD-F54D-81FE-A2E0CB464FE4}" dt="2025-03-05T13:37:24.786" v="9920" actId="2696"/>
        <pc:sldMkLst>
          <pc:docMk/>
          <pc:sldMk cId="529376216" sldId="265"/>
        </pc:sldMkLst>
      </pc:sldChg>
      <pc:sldChg chg="del mod modShow">
        <pc:chgData name="Dachet Victor" userId="87ed07aa-d086-4b65-aaa9-c95ba0eac490" providerId="ADAL" clId="{B1A2ABA7-1FAD-F54D-81FE-A2E0CB464FE4}" dt="2025-03-05T13:37:24.785" v="9919" actId="2696"/>
        <pc:sldMkLst>
          <pc:docMk/>
          <pc:sldMk cId="4261039170" sldId="266"/>
        </pc:sldMkLst>
      </pc:sldChg>
      <pc:sldChg chg="mod modShow">
        <pc:chgData name="Dachet Victor" userId="87ed07aa-d086-4b65-aaa9-c95ba0eac490" providerId="ADAL" clId="{B1A2ABA7-1FAD-F54D-81FE-A2E0CB464FE4}" dt="2025-03-04T14:29:27.287" v="6649" actId="729"/>
        <pc:sldMkLst>
          <pc:docMk/>
          <pc:sldMk cId="43993301" sldId="270"/>
        </pc:sldMkLst>
      </pc:sldChg>
      <pc:sldChg chg="mod modShow">
        <pc:chgData name="Dachet Victor" userId="87ed07aa-d086-4b65-aaa9-c95ba0eac490" providerId="ADAL" clId="{B1A2ABA7-1FAD-F54D-81FE-A2E0CB464FE4}" dt="2025-03-04T14:29:27.287" v="6649" actId="729"/>
        <pc:sldMkLst>
          <pc:docMk/>
          <pc:sldMk cId="4080650282" sldId="271"/>
        </pc:sldMkLst>
      </pc:sldChg>
      <pc:sldChg chg="modSp del mod ord modShow">
        <pc:chgData name="Dachet Victor" userId="87ed07aa-d086-4b65-aaa9-c95ba0eac490" providerId="ADAL" clId="{B1A2ABA7-1FAD-F54D-81FE-A2E0CB464FE4}" dt="2025-03-05T13:37:46.810" v="9959" actId="2696"/>
        <pc:sldMkLst>
          <pc:docMk/>
          <pc:sldMk cId="2933983617" sldId="276"/>
        </pc:sldMkLst>
      </pc:sldChg>
      <pc:sldChg chg="del mod modShow">
        <pc:chgData name="Dachet Victor" userId="87ed07aa-d086-4b65-aaa9-c95ba0eac490" providerId="ADAL" clId="{B1A2ABA7-1FAD-F54D-81FE-A2E0CB464FE4}" dt="2025-03-05T13:37:24.752" v="9905" actId="2696"/>
        <pc:sldMkLst>
          <pc:docMk/>
          <pc:sldMk cId="1432799609" sldId="277"/>
        </pc:sldMkLst>
      </pc:sldChg>
      <pc:sldChg chg="del mod modShow">
        <pc:chgData name="Dachet Victor" userId="87ed07aa-d086-4b65-aaa9-c95ba0eac490" providerId="ADAL" clId="{B1A2ABA7-1FAD-F54D-81FE-A2E0CB464FE4}" dt="2025-03-05T13:37:24.762" v="9908" actId="2696"/>
        <pc:sldMkLst>
          <pc:docMk/>
          <pc:sldMk cId="4097363320" sldId="279"/>
        </pc:sldMkLst>
      </pc:sldChg>
      <pc:sldChg chg="del mod modShow">
        <pc:chgData name="Dachet Victor" userId="87ed07aa-d086-4b65-aaa9-c95ba0eac490" providerId="ADAL" clId="{B1A2ABA7-1FAD-F54D-81FE-A2E0CB464FE4}" dt="2025-03-05T13:37:24.603" v="9892" actId="2696"/>
        <pc:sldMkLst>
          <pc:docMk/>
          <pc:sldMk cId="113239201" sldId="287"/>
        </pc:sldMkLst>
      </pc:sldChg>
      <pc:sldChg chg="del mod modShow">
        <pc:chgData name="Dachet Victor" userId="87ed07aa-d086-4b65-aaa9-c95ba0eac490" providerId="ADAL" clId="{B1A2ABA7-1FAD-F54D-81FE-A2E0CB464FE4}" dt="2025-03-05T13:37:24.605" v="9893" actId="2696"/>
        <pc:sldMkLst>
          <pc:docMk/>
          <pc:sldMk cId="444220845" sldId="288"/>
        </pc:sldMkLst>
      </pc:sldChg>
      <pc:sldChg chg="del mod modShow">
        <pc:chgData name="Dachet Victor" userId="87ed07aa-d086-4b65-aaa9-c95ba0eac490" providerId="ADAL" clId="{B1A2ABA7-1FAD-F54D-81FE-A2E0CB464FE4}" dt="2025-03-05T13:37:24.518" v="9886" actId="2696"/>
        <pc:sldMkLst>
          <pc:docMk/>
          <pc:sldMk cId="4150580144" sldId="289"/>
        </pc:sldMkLst>
      </pc:sldChg>
      <pc:sldChg chg="del mod modShow">
        <pc:chgData name="Dachet Victor" userId="87ed07aa-d086-4b65-aaa9-c95ba0eac490" providerId="ADAL" clId="{B1A2ABA7-1FAD-F54D-81FE-A2E0CB464FE4}" dt="2025-03-05T13:37:24.784" v="9918" actId="2696"/>
        <pc:sldMkLst>
          <pc:docMk/>
          <pc:sldMk cId="3074122729" sldId="294"/>
        </pc:sldMkLst>
      </pc:sldChg>
      <pc:sldChg chg="del mod modShow">
        <pc:chgData name="Dachet Victor" userId="87ed07aa-d086-4b65-aaa9-c95ba0eac490" providerId="ADAL" clId="{B1A2ABA7-1FAD-F54D-81FE-A2E0CB464FE4}" dt="2025-03-05T13:37:24.523" v="9888" actId="2696"/>
        <pc:sldMkLst>
          <pc:docMk/>
          <pc:sldMk cId="2764038620" sldId="295"/>
        </pc:sldMkLst>
      </pc:sldChg>
      <pc:sldChg chg="del mod modShow">
        <pc:chgData name="Dachet Victor" userId="87ed07aa-d086-4b65-aaa9-c95ba0eac490" providerId="ADAL" clId="{B1A2ABA7-1FAD-F54D-81FE-A2E0CB464FE4}" dt="2025-03-05T13:37:24.690" v="9898" actId="2696"/>
        <pc:sldMkLst>
          <pc:docMk/>
          <pc:sldMk cId="3819428728" sldId="296"/>
        </pc:sldMkLst>
      </pc:sldChg>
      <pc:sldChg chg="del mod modShow">
        <pc:chgData name="Dachet Victor" userId="87ed07aa-d086-4b65-aaa9-c95ba0eac490" providerId="ADAL" clId="{B1A2ABA7-1FAD-F54D-81FE-A2E0CB464FE4}" dt="2025-03-05T13:37:24.726" v="9901" actId="2696"/>
        <pc:sldMkLst>
          <pc:docMk/>
          <pc:sldMk cId="2667284884" sldId="298"/>
        </pc:sldMkLst>
      </pc:sldChg>
      <pc:sldChg chg="del mod modShow">
        <pc:chgData name="Dachet Victor" userId="87ed07aa-d086-4b65-aaa9-c95ba0eac490" providerId="ADAL" clId="{B1A2ABA7-1FAD-F54D-81FE-A2E0CB464FE4}" dt="2025-03-05T13:37:24.782" v="9916" actId="2696"/>
        <pc:sldMkLst>
          <pc:docMk/>
          <pc:sldMk cId="1542210939" sldId="300"/>
        </pc:sldMkLst>
      </pc:sldChg>
      <pc:sldChg chg="del mod modShow">
        <pc:chgData name="Dachet Victor" userId="87ed07aa-d086-4b65-aaa9-c95ba0eac490" providerId="ADAL" clId="{B1A2ABA7-1FAD-F54D-81FE-A2E0CB464FE4}" dt="2025-03-05T13:37:24.845" v="9925" actId="2696"/>
        <pc:sldMkLst>
          <pc:docMk/>
          <pc:sldMk cId="3190164938" sldId="302"/>
        </pc:sldMkLst>
      </pc:sldChg>
      <pc:sldChg chg="del mod modShow">
        <pc:chgData name="Dachet Victor" userId="87ed07aa-d086-4b65-aaa9-c95ba0eac490" providerId="ADAL" clId="{B1A2ABA7-1FAD-F54D-81FE-A2E0CB464FE4}" dt="2025-03-05T13:37:24.725" v="9900" actId="2696"/>
        <pc:sldMkLst>
          <pc:docMk/>
          <pc:sldMk cId="2118091417" sldId="317"/>
        </pc:sldMkLst>
      </pc:sldChg>
      <pc:sldChg chg="del mod modShow">
        <pc:chgData name="Dachet Victor" userId="87ed07aa-d086-4b65-aaa9-c95ba0eac490" providerId="ADAL" clId="{B1A2ABA7-1FAD-F54D-81FE-A2E0CB464FE4}" dt="2025-03-05T13:37:24.771" v="9911" actId="2696"/>
        <pc:sldMkLst>
          <pc:docMk/>
          <pc:sldMk cId="2400493101" sldId="318"/>
        </pc:sldMkLst>
      </pc:sldChg>
      <pc:sldChg chg="del mod modShow">
        <pc:chgData name="Dachet Victor" userId="87ed07aa-d086-4b65-aaa9-c95ba0eac490" providerId="ADAL" clId="{B1A2ABA7-1FAD-F54D-81FE-A2E0CB464FE4}" dt="2025-03-05T13:37:24.537" v="9890" actId="2696"/>
        <pc:sldMkLst>
          <pc:docMk/>
          <pc:sldMk cId="3549494251" sldId="320"/>
        </pc:sldMkLst>
      </pc:sldChg>
      <pc:sldChg chg="del mod modShow">
        <pc:chgData name="Dachet Victor" userId="87ed07aa-d086-4b65-aaa9-c95ba0eac490" providerId="ADAL" clId="{B1A2ABA7-1FAD-F54D-81FE-A2E0CB464FE4}" dt="2025-03-05T13:37:24.521" v="9887" actId="2696"/>
        <pc:sldMkLst>
          <pc:docMk/>
          <pc:sldMk cId="2589270321" sldId="321"/>
        </pc:sldMkLst>
      </pc:sldChg>
      <pc:sldChg chg="del mod modShow">
        <pc:chgData name="Dachet Victor" userId="87ed07aa-d086-4b65-aaa9-c95ba0eac490" providerId="ADAL" clId="{B1A2ABA7-1FAD-F54D-81FE-A2E0CB464FE4}" dt="2025-03-05T13:37:24.774" v="9914" actId="2696"/>
        <pc:sldMkLst>
          <pc:docMk/>
          <pc:sldMk cId="910316868" sldId="324"/>
        </pc:sldMkLst>
      </pc:sldChg>
      <pc:sldChg chg="del mod modShow">
        <pc:chgData name="Dachet Victor" userId="87ed07aa-d086-4b65-aaa9-c95ba0eac490" providerId="ADAL" clId="{B1A2ABA7-1FAD-F54D-81FE-A2E0CB464FE4}" dt="2025-03-05T13:37:24.844" v="9924" actId="2696"/>
        <pc:sldMkLst>
          <pc:docMk/>
          <pc:sldMk cId="1201543753" sldId="327"/>
        </pc:sldMkLst>
      </pc:sldChg>
      <pc:sldChg chg="del mod modShow">
        <pc:chgData name="Dachet Victor" userId="87ed07aa-d086-4b65-aaa9-c95ba0eac490" providerId="ADAL" clId="{B1A2ABA7-1FAD-F54D-81FE-A2E0CB464FE4}" dt="2025-03-05T13:37:24.729" v="9903" actId="2696"/>
        <pc:sldMkLst>
          <pc:docMk/>
          <pc:sldMk cId="1560062019" sldId="336"/>
        </pc:sldMkLst>
      </pc:sldChg>
      <pc:sldChg chg="del mod modShow">
        <pc:chgData name="Dachet Victor" userId="87ed07aa-d086-4b65-aaa9-c95ba0eac490" providerId="ADAL" clId="{B1A2ABA7-1FAD-F54D-81FE-A2E0CB464FE4}" dt="2025-03-05T13:37:24.776" v="9915" actId="2696"/>
        <pc:sldMkLst>
          <pc:docMk/>
          <pc:sldMk cId="1882141170" sldId="337"/>
        </pc:sldMkLst>
      </pc:sldChg>
      <pc:sldChg chg="del mod modShow">
        <pc:chgData name="Dachet Victor" userId="87ed07aa-d086-4b65-aaa9-c95ba0eac490" providerId="ADAL" clId="{B1A2ABA7-1FAD-F54D-81FE-A2E0CB464FE4}" dt="2025-03-05T13:37:24.773" v="9913" actId="2696"/>
        <pc:sldMkLst>
          <pc:docMk/>
          <pc:sldMk cId="1578486005" sldId="338"/>
        </pc:sldMkLst>
      </pc:sldChg>
      <pc:sldChg chg="del mod modShow">
        <pc:chgData name="Dachet Victor" userId="87ed07aa-d086-4b65-aaa9-c95ba0eac490" providerId="ADAL" clId="{B1A2ABA7-1FAD-F54D-81FE-A2E0CB464FE4}" dt="2025-03-05T13:37:24.689" v="9897" actId="2696"/>
        <pc:sldMkLst>
          <pc:docMk/>
          <pc:sldMk cId="2852791355" sldId="339"/>
        </pc:sldMkLst>
      </pc:sldChg>
      <pc:sldChg chg="del mod modShow">
        <pc:chgData name="Dachet Victor" userId="87ed07aa-d086-4b65-aaa9-c95ba0eac490" providerId="ADAL" clId="{B1A2ABA7-1FAD-F54D-81FE-A2E0CB464FE4}" dt="2025-03-05T13:37:24.764" v="9910" actId="2696"/>
        <pc:sldMkLst>
          <pc:docMk/>
          <pc:sldMk cId="4171648228" sldId="340"/>
        </pc:sldMkLst>
      </pc:sldChg>
      <pc:sldChg chg="modSp del mod modShow">
        <pc:chgData name="Dachet Victor" userId="87ed07aa-d086-4b65-aaa9-c95ba0eac490" providerId="ADAL" clId="{B1A2ABA7-1FAD-F54D-81FE-A2E0CB464FE4}" dt="2025-03-05T13:37:24.606" v="9894" actId="2696"/>
        <pc:sldMkLst>
          <pc:docMk/>
          <pc:sldMk cId="2401071591" sldId="342"/>
        </pc:sldMkLst>
      </pc:sldChg>
      <pc:sldChg chg="mod modShow">
        <pc:chgData name="Dachet Victor" userId="87ed07aa-d086-4b65-aaa9-c95ba0eac490" providerId="ADAL" clId="{B1A2ABA7-1FAD-F54D-81FE-A2E0CB464FE4}" dt="2025-03-04T14:29:27.287" v="6649" actId="729"/>
        <pc:sldMkLst>
          <pc:docMk/>
          <pc:sldMk cId="2449932300" sldId="343"/>
        </pc:sldMkLst>
      </pc:sldChg>
      <pc:sldChg chg="del mod modShow">
        <pc:chgData name="Dachet Victor" userId="87ed07aa-d086-4b65-aaa9-c95ba0eac490" providerId="ADAL" clId="{B1A2ABA7-1FAD-F54D-81FE-A2E0CB464FE4}" dt="2025-03-05T13:37:24.787" v="9921" actId="2696"/>
        <pc:sldMkLst>
          <pc:docMk/>
          <pc:sldMk cId="3742929756" sldId="345"/>
        </pc:sldMkLst>
      </pc:sldChg>
      <pc:sldChg chg="del mod modShow">
        <pc:chgData name="Dachet Victor" userId="87ed07aa-d086-4b65-aaa9-c95ba0eac490" providerId="ADAL" clId="{B1A2ABA7-1FAD-F54D-81FE-A2E0CB464FE4}" dt="2025-03-05T13:37:24.763" v="9909" actId="2696"/>
        <pc:sldMkLst>
          <pc:docMk/>
          <pc:sldMk cId="2344899729" sldId="346"/>
        </pc:sldMkLst>
      </pc:sldChg>
      <pc:sldChg chg="del mod modShow">
        <pc:chgData name="Dachet Victor" userId="87ed07aa-d086-4b65-aaa9-c95ba0eac490" providerId="ADAL" clId="{B1A2ABA7-1FAD-F54D-81FE-A2E0CB464FE4}" dt="2025-03-05T13:37:39.718" v="9943" actId="2696"/>
        <pc:sldMkLst>
          <pc:docMk/>
          <pc:sldMk cId="3717109329" sldId="349"/>
        </pc:sldMkLst>
      </pc:sldChg>
      <pc:sldChg chg="del mod modShow">
        <pc:chgData name="Dachet Victor" userId="87ed07aa-d086-4b65-aaa9-c95ba0eac490" providerId="ADAL" clId="{B1A2ABA7-1FAD-F54D-81FE-A2E0CB464FE4}" dt="2025-03-05T13:37:39.712" v="9936" actId="2696"/>
        <pc:sldMkLst>
          <pc:docMk/>
          <pc:sldMk cId="2955550422" sldId="350"/>
        </pc:sldMkLst>
      </pc:sldChg>
      <pc:sldChg chg="del mod modShow">
        <pc:chgData name="Dachet Victor" userId="87ed07aa-d086-4b65-aaa9-c95ba0eac490" providerId="ADAL" clId="{B1A2ABA7-1FAD-F54D-81FE-A2E0CB464FE4}" dt="2025-03-05T13:37:39.716" v="9940" actId="2696"/>
        <pc:sldMkLst>
          <pc:docMk/>
          <pc:sldMk cId="1594918099" sldId="351"/>
        </pc:sldMkLst>
      </pc:sldChg>
      <pc:sldChg chg="del mod modShow">
        <pc:chgData name="Dachet Victor" userId="87ed07aa-d086-4b65-aaa9-c95ba0eac490" providerId="ADAL" clId="{B1A2ABA7-1FAD-F54D-81FE-A2E0CB464FE4}" dt="2025-03-05T13:37:39.719" v="9944" actId="2696"/>
        <pc:sldMkLst>
          <pc:docMk/>
          <pc:sldMk cId="502906632" sldId="352"/>
        </pc:sldMkLst>
      </pc:sldChg>
      <pc:sldChg chg="del mod modShow">
        <pc:chgData name="Dachet Victor" userId="87ed07aa-d086-4b65-aaa9-c95ba0eac490" providerId="ADAL" clId="{B1A2ABA7-1FAD-F54D-81FE-A2E0CB464FE4}" dt="2025-03-05T13:37:39.218" v="9929" actId="2696"/>
        <pc:sldMkLst>
          <pc:docMk/>
          <pc:sldMk cId="2587512792" sldId="354"/>
        </pc:sldMkLst>
      </pc:sldChg>
      <pc:sldChg chg="del mod modShow">
        <pc:chgData name="Dachet Victor" userId="87ed07aa-d086-4b65-aaa9-c95ba0eac490" providerId="ADAL" clId="{B1A2ABA7-1FAD-F54D-81FE-A2E0CB464FE4}" dt="2025-03-05T13:37:24.759" v="9906" actId="2696"/>
        <pc:sldMkLst>
          <pc:docMk/>
          <pc:sldMk cId="3374231656" sldId="355"/>
        </pc:sldMkLst>
      </pc:sldChg>
      <pc:sldChg chg="del mod modShow">
        <pc:chgData name="Dachet Victor" userId="87ed07aa-d086-4b65-aaa9-c95ba0eac490" providerId="ADAL" clId="{B1A2ABA7-1FAD-F54D-81FE-A2E0CB464FE4}" dt="2025-03-05T13:37:38.708" v="9926" actId="2696"/>
        <pc:sldMkLst>
          <pc:docMk/>
          <pc:sldMk cId="1741231173" sldId="359"/>
        </pc:sldMkLst>
      </pc:sldChg>
      <pc:sldChg chg="del mod modShow">
        <pc:chgData name="Dachet Victor" userId="87ed07aa-d086-4b65-aaa9-c95ba0eac490" providerId="ADAL" clId="{B1A2ABA7-1FAD-F54D-81FE-A2E0CB464FE4}" dt="2025-03-05T13:37:24.772" v="9912" actId="2696"/>
        <pc:sldMkLst>
          <pc:docMk/>
          <pc:sldMk cId="2394614313" sldId="364"/>
        </pc:sldMkLst>
      </pc:sldChg>
      <pc:sldChg chg="del">
        <pc:chgData name="Dachet Victor" userId="87ed07aa-d086-4b65-aaa9-c95ba0eac490" providerId="ADAL" clId="{B1A2ABA7-1FAD-F54D-81FE-A2E0CB464FE4}" dt="2025-03-05T10:12:51.920" v="9329" actId="2696"/>
        <pc:sldMkLst>
          <pc:docMk/>
          <pc:sldMk cId="544268550" sldId="365"/>
        </pc:sldMkLst>
      </pc:sldChg>
      <pc:sldChg chg="del mod modShow">
        <pc:chgData name="Dachet Victor" userId="87ed07aa-d086-4b65-aaa9-c95ba0eac490" providerId="ADAL" clId="{B1A2ABA7-1FAD-F54D-81FE-A2E0CB464FE4}" dt="2025-03-05T13:37:24.717" v="9899" actId="2696"/>
        <pc:sldMkLst>
          <pc:docMk/>
          <pc:sldMk cId="774007311" sldId="367"/>
        </pc:sldMkLst>
      </pc:sldChg>
      <pc:sldChg chg="del mod modShow">
        <pc:chgData name="Dachet Victor" userId="87ed07aa-d086-4b65-aaa9-c95ba0eac490" providerId="ADAL" clId="{B1A2ABA7-1FAD-F54D-81FE-A2E0CB464FE4}" dt="2025-03-05T13:37:24.815" v="9923" actId="2696"/>
        <pc:sldMkLst>
          <pc:docMk/>
          <pc:sldMk cId="4261780377" sldId="368"/>
        </pc:sldMkLst>
      </pc:sldChg>
      <pc:sldChg chg="del mod modShow">
        <pc:chgData name="Dachet Victor" userId="87ed07aa-d086-4b65-aaa9-c95ba0eac490" providerId="ADAL" clId="{B1A2ABA7-1FAD-F54D-81FE-A2E0CB464FE4}" dt="2025-03-05T13:37:24.728" v="9902" actId="2696"/>
        <pc:sldMkLst>
          <pc:docMk/>
          <pc:sldMk cId="404138890" sldId="378"/>
        </pc:sldMkLst>
      </pc:sldChg>
      <pc:sldChg chg="del mod modShow">
        <pc:chgData name="Dachet Victor" userId="87ed07aa-d086-4b65-aaa9-c95ba0eac490" providerId="ADAL" clId="{B1A2ABA7-1FAD-F54D-81FE-A2E0CB464FE4}" dt="2025-03-05T13:37:24.750" v="9904" actId="2696"/>
        <pc:sldMkLst>
          <pc:docMk/>
          <pc:sldMk cId="3624321946" sldId="380"/>
        </pc:sldMkLst>
      </pc:sldChg>
      <pc:sldChg chg="del mod modShow">
        <pc:chgData name="Dachet Victor" userId="87ed07aa-d086-4b65-aaa9-c95ba0eac490" providerId="ADAL" clId="{B1A2ABA7-1FAD-F54D-81FE-A2E0CB464FE4}" dt="2025-03-05T13:37:24.808" v="9922" actId="2696"/>
        <pc:sldMkLst>
          <pc:docMk/>
          <pc:sldMk cId="290043263" sldId="382"/>
        </pc:sldMkLst>
      </pc:sldChg>
      <pc:sldChg chg="del mod modShow">
        <pc:chgData name="Dachet Victor" userId="87ed07aa-d086-4b65-aaa9-c95ba0eac490" providerId="ADAL" clId="{B1A2ABA7-1FAD-F54D-81FE-A2E0CB464FE4}" dt="2025-03-05T13:37:24.602" v="9891" actId="2696"/>
        <pc:sldMkLst>
          <pc:docMk/>
          <pc:sldMk cId="4106523325" sldId="384"/>
        </pc:sldMkLst>
      </pc:sldChg>
      <pc:sldChg chg="del mod modShow">
        <pc:chgData name="Dachet Victor" userId="87ed07aa-d086-4b65-aaa9-c95ba0eac490" providerId="ADAL" clId="{B1A2ABA7-1FAD-F54D-81FE-A2E0CB464FE4}" dt="2025-03-05T13:37:24.688" v="9896" actId="2696"/>
        <pc:sldMkLst>
          <pc:docMk/>
          <pc:sldMk cId="3432422574" sldId="386"/>
        </pc:sldMkLst>
      </pc:sldChg>
      <pc:sldChg chg="del mod modShow">
        <pc:chgData name="Dachet Victor" userId="87ed07aa-d086-4b65-aaa9-c95ba0eac490" providerId="ADAL" clId="{B1A2ABA7-1FAD-F54D-81FE-A2E0CB464FE4}" dt="2025-03-05T13:37:24.760" v="9907" actId="2696"/>
        <pc:sldMkLst>
          <pc:docMk/>
          <pc:sldMk cId="254008550" sldId="387"/>
        </pc:sldMkLst>
      </pc:sldChg>
      <pc:sldChg chg="del mod modShow">
        <pc:chgData name="Dachet Victor" userId="87ed07aa-d086-4b65-aaa9-c95ba0eac490" providerId="ADAL" clId="{B1A2ABA7-1FAD-F54D-81FE-A2E0CB464FE4}" dt="2025-03-05T13:37:24.512" v="9884" actId="2696"/>
        <pc:sldMkLst>
          <pc:docMk/>
          <pc:sldMk cId="3908030931" sldId="388"/>
        </pc:sldMkLst>
      </pc:sldChg>
      <pc:sldChg chg="add del mod modShow">
        <pc:chgData name="Dachet Victor" userId="87ed07aa-d086-4b65-aaa9-c95ba0eac490" providerId="ADAL" clId="{B1A2ABA7-1FAD-F54D-81FE-A2E0CB464FE4}" dt="2025-03-05T13:37:39.722" v="9947" actId="2696"/>
        <pc:sldMkLst>
          <pc:docMk/>
          <pc:sldMk cId="3791497682" sldId="389"/>
        </pc:sldMkLst>
      </pc:sldChg>
      <pc:sldChg chg="new del mod modShow">
        <pc:chgData name="Dachet Victor" userId="87ed07aa-d086-4b65-aaa9-c95ba0eac490" providerId="ADAL" clId="{B1A2ABA7-1FAD-F54D-81FE-A2E0CB464FE4}" dt="2025-03-05T13:37:38.714" v="9928" actId="2696"/>
        <pc:sldMkLst>
          <pc:docMk/>
          <pc:sldMk cId="485081405" sldId="390"/>
        </pc:sldMkLst>
      </pc:sldChg>
      <pc:sldChg chg="mod modShow">
        <pc:chgData name="Dachet Victor" userId="87ed07aa-d086-4b65-aaa9-c95ba0eac490" providerId="ADAL" clId="{B1A2ABA7-1FAD-F54D-81FE-A2E0CB464FE4}" dt="2025-03-05T14:03:58.774" v="10553" actId="729"/>
        <pc:sldMkLst>
          <pc:docMk/>
          <pc:sldMk cId="0" sldId="641"/>
        </pc:sldMkLst>
      </pc:sldChg>
      <pc:sldChg chg="modSp add del mod ord modShow">
        <pc:chgData name="Dachet Victor" userId="87ed07aa-d086-4b65-aaa9-c95ba0eac490" providerId="ADAL" clId="{B1A2ABA7-1FAD-F54D-81FE-A2E0CB464FE4}" dt="2025-03-05T13:37:46.280" v="9954" actId="2696"/>
        <pc:sldMkLst>
          <pc:docMk/>
          <pc:sldMk cId="0" sldId="643"/>
        </pc:sldMkLst>
      </pc:sldChg>
      <pc:sldChg chg="modSp add del mod modShow">
        <pc:chgData name="Dachet Victor" userId="87ed07aa-d086-4b65-aaa9-c95ba0eac490" providerId="ADAL" clId="{B1A2ABA7-1FAD-F54D-81FE-A2E0CB464FE4}" dt="2025-03-05T13:37:46.783" v="9955" actId="2696"/>
        <pc:sldMkLst>
          <pc:docMk/>
          <pc:sldMk cId="1054627619" sldId="644"/>
        </pc:sldMkLst>
      </pc:sldChg>
      <pc:sldChg chg="add del mod modShow">
        <pc:chgData name="Dachet Victor" userId="87ed07aa-d086-4b65-aaa9-c95ba0eac490" providerId="ADAL" clId="{B1A2ABA7-1FAD-F54D-81FE-A2E0CB464FE4}" dt="2025-03-05T13:37:46.858" v="9970" actId="2696"/>
        <pc:sldMkLst>
          <pc:docMk/>
          <pc:sldMk cId="3033350773" sldId="645"/>
        </pc:sldMkLst>
      </pc:sldChg>
      <pc:sldChg chg="add del">
        <pc:chgData name="Dachet Victor" userId="87ed07aa-d086-4b65-aaa9-c95ba0eac490" providerId="ADAL" clId="{B1A2ABA7-1FAD-F54D-81FE-A2E0CB464FE4}" dt="2025-03-03T14:01:05.300" v="487" actId="2696"/>
        <pc:sldMkLst>
          <pc:docMk/>
          <pc:sldMk cId="3287908124" sldId="646"/>
        </pc:sldMkLst>
      </pc:sldChg>
      <pc:sldChg chg="addSp delSp modSp add mod ord">
        <pc:chgData name="Dachet Victor" userId="87ed07aa-d086-4b65-aaa9-c95ba0eac490" providerId="ADAL" clId="{B1A2ABA7-1FAD-F54D-81FE-A2E0CB464FE4}" dt="2025-03-07T11:59:29.779" v="14926" actId="20577"/>
        <pc:sldMkLst>
          <pc:docMk/>
          <pc:sldMk cId="0" sldId="651"/>
        </pc:sldMkLst>
        <pc:spChg chg="mod">
          <ac:chgData name="Dachet Victor" userId="87ed07aa-d086-4b65-aaa9-c95ba0eac490" providerId="ADAL" clId="{B1A2ABA7-1FAD-F54D-81FE-A2E0CB464FE4}" dt="2025-03-06T10:19:29.755" v="11695" actId="20577"/>
          <ac:spMkLst>
            <pc:docMk/>
            <pc:sldMk cId="0" sldId="651"/>
            <ac:spMk id="5" creationId="{AD64B329-6C66-6AB6-A8CE-DE195BDB02AE}"/>
          </ac:spMkLst>
        </pc:spChg>
        <pc:spChg chg="mod">
          <ac:chgData name="Dachet Victor" userId="87ed07aa-d086-4b65-aaa9-c95ba0eac490" providerId="ADAL" clId="{B1A2ABA7-1FAD-F54D-81FE-A2E0CB464FE4}" dt="2025-03-05T08:10:06.293" v="7941" actId="14100"/>
          <ac:spMkLst>
            <pc:docMk/>
            <pc:sldMk cId="0" sldId="651"/>
            <ac:spMk id="9" creationId="{00000000-0000-0000-0000-000000000000}"/>
          </ac:spMkLst>
        </pc:spChg>
        <pc:grpChg chg="mod">
          <ac:chgData name="Dachet Victor" userId="87ed07aa-d086-4b65-aaa9-c95ba0eac490" providerId="ADAL" clId="{B1A2ABA7-1FAD-F54D-81FE-A2E0CB464FE4}" dt="2025-03-05T08:09:58.419" v="7940" actId="14100"/>
          <ac:grpSpMkLst>
            <pc:docMk/>
            <pc:sldMk cId="0" sldId="651"/>
            <ac:grpSpMk id="22" creationId="{CEA0CBB7-CCB4-DC98-7C43-7A49FA8AA3C7}"/>
          </ac:grpSpMkLst>
        </pc:grpChg>
        <pc:graphicFrameChg chg="modGraphic">
          <ac:chgData name="Dachet Victor" userId="87ed07aa-d086-4b65-aaa9-c95ba0eac490" providerId="ADAL" clId="{B1A2ABA7-1FAD-F54D-81FE-A2E0CB464FE4}" dt="2025-03-07T11:59:29.779" v="14926" actId="20577"/>
          <ac:graphicFrameMkLst>
            <pc:docMk/>
            <pc:sldMk cId="0" sldId="651"/>
            <ac:graphicFrameMk id="6" creationId="{B67DEA48-27AB-7120-634F-BADB8AA29907}"/>
          </ac:graphicFrameMkLst>
        </pc:graphicFrameChg>
        <pc:picChg chg="mod">
          <ac:chgData name="Dachet Victor" userId="87ed07aa-d086-4b65-aaa9-c95ba0eac490" providerId="ADAL" clId="{B1A2ABA7-1FAD-F54D-81FE-A2E0CB464FE4}" dt="2025-03-05T08:09:58.419" v="7940" actId="14100"/>
          <ac:picMkLst>
            <pc:docMk/>
            <pc:sldMk cId="0" sldId="651"/>
            <ac:picMk id="21" creationId="{81497848-A5AD-07CE-43FA-1254191E3493}"/>
          </ac:picMkLst>
        </pc:picChg>
        <pc:picChg chg="mod">
          <ac:chgData name="Dachet Victor" userId="87ed07aa-d086-4b65-aaa9-c95ba0eac490" providerId="ADAL" clId="{B1A2ABA7-1FAD-F54D-81FE-A2E0CB464FE4}" dt="2025-03-05T08:09:58.419" v="7940" actId="14100"/>
          <ac:picMkLst>
            <pc:docMk/>
            <pc:sldMk cId="0" sldId="651"/>
            <ac:picMk id="19458" creationId="{BC848562-7725-3D6D-9E9E-829D0F9200D4}"/>
          </ac:picMkLst>
        </pc:picChg>
      </pc:sldChg>
      <pc:sldChg chg="add">
        <pc:chgData name="Dachet Victor" userId="87ed07aa-d086-4b65-aaa9-c95ba0eac490" providerId="ADAL" clId="{B1A2ABA7-1FAD-F54D-81FE-A2E0CB464FE4}" dt="2025-03-04T14:25:28.203" v="6623"/>
        <pc:sldMkLst>
          <pc:docMk/>
          <pc:sldMk cId="0" sldId="652"/>
        </pc:sldMkLst>
      </pc:sldChg>
      <pc:sldChg chg="addSp modSp add del mod ord modShow">
        <pc:chgData name="Dachet Victor" userId="87ed07aa-d086-4b65-aaa9-c95ba0eac490" providerId="ADAL" clId="{B1A2ABA7-1FAD-F54D-81FE-A2E0CB464FE4}" dt="2025-03-05T13:37:46.840" v="9964" actId="2696"/>
        <pc:sldMkLst>
          <pc:docMk/>
          <pc:sldMk cId="1176666122" sldId="824"/>
        </pc:sldMkLst>
      </pc:sldChg>
      <pc:sldChg chg="addSp modSp new del mod modShow">
        <pc:chgData name="Dachet Victor" userId="87ed07aa-d086-4b65-aaa9-c95ba0eac490" providerId="ADAL" clId="{B1A2ABA7-1FAD-F54D-81FE-A2E0CB464FE4}" dt="2025-03-05T13:37:46.840" v="9963" actId="2696"/>
        <pc:sldMkLst>
          <pc:docMk/>
          <pc:sldMk cId="552123184" sldId="825"/>
        </pc:sldMkLst>
      </pc:sldChg>
      <pc:sldChg chg="modSp add del mod modShow">
        <pc:chgData name="Dachet Victor" userId="87ed07aa-d086-4b65-aaa9-c95ba0eac490" providerId="ADAL" clId="{B1A2ABA7-1FAD-F54D-81FE-A2E0CB464FE4}" dt="2025-03-05T13:37:46.808" v="9956" actId="2696"/>
        <pc:sldMkLst>
          <pc:docMk/>
          <pc:sldMk cId="623452659" sldId="826"/>
        </pc:sldMkLst>
      </pc:sldChg>
      <pc:sldChg chg="modSp add del mod modShow">
        <pc:chgData name="Dachet Victor" userId="87ed07aa-d086-4b65-aaa9-c95ba0eac490" providerId="ADAL" clId="{B1A2ABA7-1FAD-F54D-81FE-A2E0CB464FE4}" dt="2025-03-05T13:37:46.839" v="9962" actId="2696"/>
        <pc:sldMkLst>
          <pc:docMk/>
          <pc:sldMk cId="3004018235" sldId="827"/>
        </pc:sldMkLst>
      </pc:sldChg>
      <pc:sldChg chg="add del mod modShow">
        <pc:chgData name="Dachet Victor" userId="87ed07aa-d086-4b65-aaa9-c95ba0eac490" providerId="ADAL" clId="{B1A2ABA7-1FAD-F54D-81FE-A2E0CB464FE4}" dt="2025-03-05T13:37:46.809" v="9957" actId="2696"/>
        <pc:sldMkLst>
          <pc:docMk/>
          <pc:sldMk cId="2856174902" sldId="828"/>
        </pc:sldMkLst>
      </pc:sldChg>
      <pc:sldChg chg="add del mod modShow">
        <pc:chgData name="Dachet Victor" userId="87ed07aa-d086-4b65-aaa9-c95ba0eac490" providerId="ADAL" clId="{B1A2ABA7-1FAD-F54D-81FE-A2E0CB464FE4}" dt="2025-03-05T13:37:46.849" v="9966" actId="2696"/>
        <pc:sldMkLst>
          <pc:docMk/>
          <pc:sldMk cId="309337203" sldId="829"/>
        </pc:sldMkLst>
      </pc:sldChg>
      <pc:sldChg chg="add del mod modShow">
        <pc:chgData name="Dachet Victor" userId="87ed07aa-d086-4b65-aaa9-c95ba0eac490" providerId="ADAL" clId="{B1A2ABA7-1FAD-F54D-81FE-A2E0CB464FE4}" dt="2025-03-05T13:37:46.848" v="9965" actId="2696"/>
        <pc:sldMkLst>
          <pc:docMk/>
          <pc:sldMk cId="1855230208" sldId="830"/>
        </pc:sldMkLst>
      </pc:sldChg>
      <pc:sldChg chg="add del mod modShow">
        <pc:chgData name="Dachet Victor" userId="87ed07aa-d086-4b65-aaa9-c95ba0eac490" providerId="ADAL" clId="{B1A2ABA7-1FAD-F54D-81FE-A2E0CB464FE4}" dt="2025-03-05T13:37:46.817" v="9960" actId="2696"/>
        <pc:sldMkLst>
          <pc:docMk/>
          <pc:sldMk cId="1715761723" sldId="831"/>
        </pc:sldMkLst>
      </pc:sldChg>
      <pc:sldChg chg="add del mod modShow">
        <pc:chgData name="Dachet Victor" userId="87ed07aa-d086-4b65-aaa9-c95ba0eac490" providerId="ADAL" clId="{B1A2ABA7-1FAD-F54D-81FE-A2E0CB464FE4}" dt="2025-03-05T13:37:46.855" v="9968" actId="2696"/>
        <pc:sldMkLst>
          <pc:docMk/>
          <pc:sldMk cId="4202341819" sldId="832"/>
        </pc:sldMkLst>
      </pc:sldChg>
      <pc:sldChg chg="add del mod modShow">
        <pc:chgData name="Dachet Victor" userId="87ed07aa-d086-4b65-aaa9-c95ba0eac490" providerId="ADAL" clId="{B1A2ABA7-1FAD-F54D-81FE-A2E0CB464FE4}" dt="2025-03-05T13:37:46.857" v="9969" actId="2696"/>
        <pc:sldMkLst>
          <pc:docMk/>
          <pc:sldMk cId="284643774" sldId="833"/>
        </pc:sldMkLst>
      </pc:sldChg>
      <pc:sldChg chg="add del mod modShow">
        <pc:chgData name="Dachet Victor" userId="87ed07aa-d086-4b65-aaa9-c95ba0eac490" providerId="ADAL" clId="{B1A2ABA7-1FAD-F54D-81FE-A2E0CB464FE4}" dt="2025-03-05T13:37:46.809" v="9958" actId="2696"/>
        <pc:sldMkLst>
          <pc:docMk/>
          <pc:sldMk cId="1127192567" sldId="834"/>
        </pc:sldMkLst>
      </pc:sldChg>
      <pc:sldChg chg="add del mod modShow">
        <pc:chgData name="Dachet Victor" userId="87ed07aa-d086-4b65-aaa9-c95ba0eac490" providerId="ADAL" clId="{B1A2ABA7-1FAD-F54D-81FE-A2E0CB464FE4}" dt="2025-03-05T13:37:46.277" v="9953" actId="2696"/>
        <pc:sldMkLst>
          <pc:docMk/>
          <pc:sldMk cId="4210696103" sldId="835"/>
        </pc:sldMkLst>
      </pc:sldChg>
      <pc:sldChg chg="add mod modShow">
        <pc:chgData name="Dachet Victor" userId="87ed07aa-d086-4b65-aaa9-c95ba0eac490" providerId="ADAL" clId="{B1A2ABA7-1FAD-F54D-81FE-A2E0CB464FE4}" dt="2025-03-04T14:29:27.287" v="6649" actId="729"/>
        <pc:sldMkLst>
          <pc:docMk/>
          <pc:sldMk cId="4158812409" sldId="836"/>
        </pc:sldMkLst>
      </pc:sldChg>
      <pc:sldChg chg="modSp add del mod modShow">
        <pc:chgData name="Dachet Victor" userId="87ed07aa-d086-4b65-aaa9-c95ba0eac490" providerId="ADAL" clId="{B1A2ABA7-1FAD-F54D-81FE-A2E0CB464FE4}" dt="2025-03-05T13:37:39.221" v="9930" actId="2696"/>
        <pc:sldMkLst>
          <pc:docMk/>
          <pc:sldMk cId="1356031353" sldId="837"/>
        </pc:sldMkLst>
      </pc:sldChg>
      <pc:sldChg chg="modSp add del mod modShow">
        <pc:chgData name="Dachet Victor" userId="87ed07aa-d086-4b65-aaa9-c95ba0eac490" providerId="ADAL" clId="{B1A2ABA7-1FAD-F54D-81FE-A2E0CB464FE4}" dt="2025-03-05T13:37:39.726" v="9952" actId="2696"/>
        <pc:sldMkLst>
          <pc:docMk/>
          <pc:sldMk cId="3888918062" sldId="838"/>
        </pc:sldMkLst>
      </pc:sldChg>
      <pc:sldChg chg="add del mod modShow">
        <pc:chgData name="Dachet Victor" userId="87ed07aa-d086-4b65-aaa9-c95ba0eac490" providerId="ADAL" clId="{B1A2ABA7-1FAD-F54D-81FE-A2E0CB464FE4}" dt="2025-03-05T13:37:39.715" v="9939" actId="2696"/>
        <pc:sldMkLst>
          <pc:docMk/>
          <pc:sldMk cId="3276856109" sldId="839"/>
        </pc:sldMkLst>
      </pc:sldChg>
      <pc:sldChg chg="delSp add del mod setBg delDesignElem modShow">
        <pc:chgData name="Dachet Victor" userId="87ed07aa-d086-4b65-aaa9-c95ba0eac490" providerId="ADAL" clId="{B1A2ABA7-1FAD-F54D-81FE-A2E0CB464FE4}" dt="2025-03-05T13:37:39.223" v="9932" actId="2696"/>
        <pc:sldMkLst>
          <pc:docMk/>
          <pc:sldMk cId="178328948" sldId="840"/>
        </pc:sldMkLst>
      </pc:sldChg>
      <pc:sldChg chg="delSp add del mod setBg delDesignElem modShow">
        <pc:chgData name="Dachet Victor" userId="87ed07aa-d086-4b65-aaa9-c95ba0eac490" providerId="ADAL" clId="{B1A2ABA7-1FAD-F54D-81FE-A2E0CB464FE4}" dt="2025-03-05T13:37:39.714" v="9938" actId="2696"/>
        <pc:sldMkLst>
          <pc:docMk/>
          <pc:sldMk cId="3011230335" sldId="841"/>
        </pc:sldMkLst>
      </pc:sldChg>
      <pc:sldChg chg="delSp add del mod setBg delDesignElem modShow">
        <pc:chgData name="Dachet Victor" userId="87ed07aa-d086-4b65-aaa9-c95ba0eac490" providerId="ADAL" clId="{B1A2ABA7-1FAD-F54D-81FE-A2E0CB464FE4}" dt="2025-03-05T13:37:39.724" v="9949" actId="2696"/>
        <pc:sldMkLst>
          <pc:docMk/>
          <pc:sldMk cId="1283920764" sldId="842"/>
        </pc:sldMkLst>
      </pc:sldChg>
      <pc:sldChg chg="delSp add del mod setBg delDesignElem modShow">
        <pc:chgData name="Dachet Victor" userId="87ed07aa-d086-4b65-aaa9-c95ba0eac490" providerId="ADAL" clId="{B1A2ABA7-1FAD-F54D-81FE-A2E0CB464FE4}" dt="2025-03-05T13:37:39.227" v="9935" actId="2696"/>
        <pc:sldMkLst>
          <pc:docMk/>
          <pc:sldMk cId="2668228033" sldId="843"/>
        </pc:sldMkLst>
      </pc:sldChg>
      <pc:sldChg chg="delSp add del mod setBg delDesignElem modShow">
        <pc:chgData name="Dachet Victor" userId="87ed07aa-d086-4b65-aaa9-c95ba0eac490" providerId="ADAL" clId="{B1A2ABA7-1FAD-F54D-81FE-A2E0CB464FE4}" dt="2025-03-05T13:37:39.723" v="9948" actId="2696"/>
        <pc:sldMkLst>
          <pc:docMk/>
          <pc:sldMk cId="1248402047" sldId="844"/>
        </pc:sldMkLst>
      </pc:sldChg>
      <pc:sldChg chg="delSp add del mod setBg delDesignElem modShow">
        <pc:chgData name="Dachet Victor" userId="87ed07aa-d086-4b65-aaa9-c95ba0eac490" providerId="ADAL" clId="{B1A2ABA7-1FAD-F54D-81FE-A2E0CB464FE4}" dt="2025-03-05T13:37:39.713" v="9937" actId="2696"/>
        <pc:sldMkLst>
          <pc:docMk/>
          <pc:sldMk cId="3712800413" sldId="845"/>
        </pc:sldMkLst>
      </pc:sldChg>
      <pc:sldChg chg="delSp add del mod setBg delDesignElem modShow">
        <pc:chgData name="Dachet Victor" userId="87ed07aa-d086-4b65-aaa9-c95ba0eac490" providerId="ADAL" clId="{B1A2ABA7-1FAD-F54D-81FE-A2E0CB464FE4}" dt="2025-03-05T13:37:39.718" v="9942" actId="2696"/>
        <pc:sldMkLst>
          <pc:docMk/>
          <pc:sldMk cId="510221310" sldId="846"/>
        </pc:sldMkLst>
      </pc:sldChg>
      <pc:sldChg chg="add del mod modShow">
        <pc:chgData name="Dachet Victor" userId="87ed07aa-d086-4b65-aaa9-c95ba0eac490" providerId="ADAL" clId="{B1A2ABA7-1FAD-F54D-81FE-A2E0CB464FE4}" dt="2025-03-05T13:37:39.222" v="9931" actId="2696"/>
        <pc:sldMkLst>
          <pc:docMk/>
          <pc:sldMk cId="2268500313" sldId="847"/>
        </pc:sldMkLst>
      </pc:sldChg>
      <pc:sldChg chg="add del mod modShow">
        <pc:chgData name="Dachet Victor" userId="87ed07aa-d086-4b65-aaa9-c95ba0eac490" providerId="ADAL" clId="{B1A2ABA7-1FAD-F54D-81FE-A2E0CB464FE4}" dt="2025-03-05T13:37:38.711" v="9927" actId="2696"/>
        <pc:sldMkLst>
          <pc:docMk/>
          <pc:sldMk cId="3594234099" sldId="848"/>
        </pc:sldMkLst>
      </pc:sldChg>
      <pc:sldChg chg="add del mod modShow">
        <pc:chgData name="Dachet Victor" userId="87ed07aa-d086-4b65-aaa9-c95ba0eac490" providerId="ADAL" clId="{B1A2ABA7-1FAD-F54D-81FE-A2E0CB464FE4}" dt="2025-03-05T13:37:39.725" v="9951" actId="2696"/>
        <pc:sldMkLst>
          <pc:docMk/>
          <pc:sldMk cId="3323225050" sldId="849"/>
        </pc:sldMkLst>
      </pc:sldChg>
      <pc:sldChg chg="add del mod modShow">
        <pc:chgData name="Dachet Victor" userId="87ed07aa-d086-4b65-aaa9-c95ba0eac490" providerId="ADAL" clId="{B1A2ABA7-1FAD-F54D-81FE-A2E0CB464FE4}" dt="2025-03-05T13:37:39.720" v="9945" actId="2696"/>
        <pc:sldMkLst>
          <pc:docMk/>
          <pc:sldMk cId="3527192701" sldId="850"/>
        </pc:sldMkLst>
      </pc:sldChg>
      <pc:sldChg chg="add del mod modShow">
        <pc:chgData name="Dachet Victor" userId="87ed07aa-d086-4b65-aaa9-c95ba0eac490" providerId="ADAL" clId="{B1A2ABA7-1FAD-F54D-81FE-A2E0CB464FE4}" dt="2025-03-05T13:37:39.724" v="9950" actId="2696"/>
        <pc:sldMkLst>
          <pc:docMk/>
          <pc:sldMk cId="1432855210" sldId="851"/>
        </pc:sldMkLst>
      </pc:sldChg>
      <pc:sldChg chg="add del mod modShow">
        <pc:chgData name="Dachet Victor" userId="87ed07aa-d086-4b65-aaa9-c95ba0eac490" providerId="ADAL" clId="{B1A2ABA7-1FAD-F54D-81FE-A2E0CB464FE4}" dt="2025-03-05T13:37:39.717" v="9941" actId="2696"/>
        <pc:sldMkLst>
          <pc:docMk/>
          <pc:sldMk cId="4221061094" sldId="852"/>
        </pc:sldMkLst>
      </pc:sldChg>
      <pc:sldChg chg="add del mod modShow">
        <pc:chgData name="Dachet Victor" userId="87ed07aa-d086-4b65-aaa9-c95ba0eac490" providerId="ADAL" clId="{B1A2ABA7-1FAD-F54D-81FE-A2E0CB464FE4}" dt="2025-03-05T13:37:39.226" v="9934" actId="2696"/>
        <pc:sldMkLst>
          <pc:docMk/>
          <pc:sldMk cId="1698009883" sldId="853"/>
        </pc:sldMkLst>
      </pc:sldChg>
      <pc:sldChg chg="add del mod modShow">
        <pc:chgData name="Dachet Victor" userId="87ed07aa-d086-4b65-aaa9-c95ba0eac490" providerId="ADAL" clId="{B1A2ABA7-1FAD-F54D-81FE-A2E0CB464FE4}" dt="2025-03-05T13:37:39.721" v="9946" actId="2696"/>
        <pc:sldMkLst>
          <pc:docMk/>
          <pc:sldMk cId="21802449" sldId="854"/>
        </pc:sldMkLst>
      </pc:sldChg>
      <pc:sldChg chg="add del mod modShow">
        <pc:chgData name="Dachet Victor" userId="87ed07aa-d086-4b65-aaa9-c95ba0eac490" providerId="ADAL" clId="{B1A2ABA7-1FAD-F54D-81FE-A2E0CB464FE4}" dt="2025-03-05T13:37:39.224" v="9933" actId="2696"/>
        <pc:sldMkLst>
          <pc:docMk/>
          <pc:sldMk cId="375224579" sldId="855"/>
        </pc:sldMkLst>
      </pc:sldChg>
      <pc:sldChg chg="modSp new del mod modShow">
        <pc:chgData name="Dachet Victor" userId="87ed07aa-d086-4b65-aaa9-c95ba0eac490" providerId="ADAL" clId="{B1A2ABA7-1FAD-F54D-81FE-A2E0CB464FE4}" dt="2025-03-05T13:37:54.095" v="9976" actId="2696"/>
        <pc:sldMkLst>
          <pc:docMk/>
          <pc:sldMk cId="2937962871" sldId="856"/>
        </pc:sldMkLst>
      </pc:sldChg>
      <pc:sldChg chg="modSp new del mod ord modShow">
        <pc:chgData name="Dachet Victor" userId="87ed07aa-d086-4b65-aaa9-c95ba0eac490" providerId="ADAL" clId="{B1A2ABA7-1FAD-F54D-81FE-A2E0CB464FE4}" dt="2025-03-05T13:37:54.096" v="9977" actId="2696"/>
        <pc:sldMkLst>
          <pc:docMk/>
          <pc:sldMk cId="337262610" sldId="857"/>
        </pc:sldMkLst>
      </pc:sldChg>
      <pc:sldChg chg="modSp new del mod modShow">
        <pc:chgData name="Dachet Victor" userId="87ed07aa-d086-4b65-aaa9-c95ba0eac490" providerId="ADAL" clId="{B1A2ABA7-1FAD-F54D-81FE-A2E0CB464FE4}" dt="2025-03-05T13:37:54.094" v="9975" actId="2696"/>
        <pc:sldMkLst>
          <pc:docMk/>
          <pc:sldMk cId="4017977355" sldId="858"/>
        </pc:sldMkLst>
      </pc:sldChg>
      <pc:sldChg chg="modSp new del mod ord modShow">
        <pc:chgData name="Dachet Victor" userId="87ed07aa-d086-4b65-aaa9-c95ba0eac490" providerId="ADAL" clId="{B1A2ABA7-1FAD-F54D-81FE-A2E0CB464FE4}" dt="2025-03-05T13:37:54.093" v="9974" actId="2696"/>
        <pc:sldMkLst>
          <pc:docMk/>
          <pc:sldMk cId="759148163" sldId="859"/>
        </pc:sldMkLst>
      </pc:sldChg>
      <pc:sldChg chg="modSp new del mod ord modShow">
        <pc:chgData name="Dachet Victor" userId="87ed07aa-d086-4b65-aaa9-c95ba0eac490" providerId="ADAL" clId="{B1A2ABA7-1FAD-F54D-81FE-A2E0CB464FE4}" dt="2025-03-05T13:37:54.091" v="9973" actId="2696"/>
        <pc:sldMkLst>
          <pc:docMk/>
          <pc:sldMk cId="2227117913" sldId="860"/>
        </pc:sldMkLst>
      </pc:sldChg>
      <pc:sldChg chg="modSp new del mod modShow">
        <pc:chgData name="Dachet Victor" userId="87ed07aa-d086-4b65-aaa9-c95ba0eac490" providerId="ADAL" clId="{B1A2ABA7-1FAD-F54D-81FE-A2E0CB464FE4}" dt="2025-03-05T13:37:46.849" v="9967" actId="2696"/>
        <pc:sldMkLst>
          <pc:docMk/>
          <pc:sldMk cId="3419978686" sldId="861"/>
        </pc:sldMkLst>
      </pc:sldChg>
      <pc:sldChg chg="modSp new del mod modShow">
        <pc:chgData name="Dachet Victor" userId="87ed07aa-d086-4b65-aaa9-c95ba0eac490" providerId="ADAL" clId="{B1A2ABA7-1FAD-F54D-81FE-A2E0CB464FE4}" dt="2025-03-05T13:37:46.858" v="9971" actId="2696"/>
        <pc:sldMkLst>
          <pc:docMk/>
          <pc:sldMk cId="1236557574" sldId="862"/>
        </pc:sldMkLst>
      </pc:sldChg>
      <pc:sldChg chg="modSp add del mod modShow">
        <pc:chgData name="Dachet Victor" userId="87ed07aa-d086-4b65-aaa9-c95ba0eac490" providerId="ADAL" clId="{B1A2ABA7-1FAD-F54D-81FE-A2E0CB464FE4}" dt="2025-03-05T13:37:46.818" v="9961" actId="2696"/>
        <pc:sldMkLst>
          <pc:docMk/>
          <pc:sldMk cId="3414278634" sldId="863"/>
        </pc:sldMkLst>
      </pc:sldChg>
      <pc:sldChg chg="modSp new del mod modShow">
        <pc:chgData name="Dachet Victor" userId="87ed07aa-d086-4b65-aaa9-c95ba0eac490" providerId="ADAL" clId="{B1A2ABA7-1FAD-F54D-81FE-A2E0CB464FE4}" dt="2025-03-05T13:37:54.088" v="9972" actId="2696"/>
        <pc:sldMkLst>
          <pc:docMk/>
          <pc:sldMk cId="3799526135" sldId="864"/>
        </pc:sldMkLst>
      </pc:sldChg>
      <pc:sldChg chg="modSp new mod modShow modNotesTx">
        <pc:chgData name="Dachet Victor" userId="87ed07aa-d086-4b65-aaa9-c95ba0eac490" providerId="ADAL" clId="{B1A2ABA7-1FAD-F54D-81FE-A2E0CB464FE4}" dt="2025-03-04T13:15:28.186" v="5146" actId="729"/>
        <pc:sldMkLst>
          <pc:docMk/>
          <pc:sldMk cId="4217392629" sldId="865"/>
        </pc:sldMkLst>
      </pc:sldChg>
      <pc:sldChg chg="addSp delSp modSp new mod">
        <pc:chgData name="Dachet Victor" userId="87ed07aa-d086-4b65-aaa9-c95ba0eac490" providerId="ADAL" clId="{B1A2ABA7-1FAD-F54D-81FE-A2E0CB464FE4}" dt="2025-03-07T09:55:11.066" v="14550" actId="20577"/>
        <pc:sldMkLst>
          <pc:docMk/>
          <pc:sldMk cId="2230798109" sldId="866"/>
        </pc:sldMkLst>
        <pc:spChg chg="add mod">
          <ac:chgData name="Dachet Victor" userId="87ed07aa-d086-4b65-aaa9-c95ba0eac490" providerId="ADAL" clId="{B1A2ABA7-1FAD-F54D-81FE-A2E0CB464FE4}" dt="2025-03-05T08:23:52.064" v="8039" actId="255"/>
          <ac:spMkLst>
            <pc:docMk/>
            <pc:sldMk cId="2230798109" sldId="866"/>
            <ac:spMk id="12" creationId="{2D1C0BEF-390B-EADC-5AA4-0D589735D48F}"/>
          </ac:spMkLst>
        </pc:spChg>
        <pc:spChg chg="mod">
          <ac:chgData name="Dachet Victor" userId="87ed07aa-d086-4b65-aaa9-c95ba0eac490" providerId="ADAL" clId="{B1A2ABA7-1FAD-F54D-81FE-A2E0CB464FE4}" dt="2025-03-07T09:55:11.066" v="14550" actId="20577"/>
          <ac:spMkLst>
            <pc:docMk/>
            <pc:sldMk cId="2230798109" sldId="866"/>
            <ac:spMk id="13" creationId="{69F49AAA-A482-3365-D80A-EAE0F5BB6552}"/>
          </ac:spMkLst>
        </pc:spChg>
        <pc:picChg chg="add mod">
          <ac:chgData name="Dachet Victor" userId="87ed07aa-d086-4b65-aaa9-c95ba0eac490" providerId="ADAL" clId="{B1A2ABA7-1FAD-F54D-81FE-A2E0CB464FE4}" dt="2025-03-05T08:23:06.899" v="8027" actId="1076"/>
          <ac:picMkLst>
            <pc:docMk/>
            <pc:sldMk cId="2230798109" sldId="866"/>
            <ac:picMk id="11" creationId="{EE2C6557-174F-2BA0-2F9B-3469C32EA019}"/>
          </ac:picMkLst>
        </pc:picChg>
      </pc:sldChg>
      <pc:sldChg chg="addSp modSp new mod modCm">
        <pc:chgData name="Dachet Victor" userId="87ed07aa-d086-4b65-aaa9-c95ba0eac490" providerId="ADAL" clId="{B1A2ABA7-1FAD-F54D-81FE-A2E0CB464FE4}" dt="2025-03-07T10:24:22.108" v="14793" actId="20577"/>
        <pc:sldMkLst>
          <pc:docMk/>
          <pc:sldMk cId="4038502860" sldId="867"/>
        </pc:sldMkLst>
        <pc:spChg chg="add mod">
          <ac:chgData name="Dachet Victor" userId="87ed07aa-d086-4b65-aaa9-c95ba0eac490" providerId="ADAL" clId="{B1A2ABA7-1FAD-F54D-81FE-A2E0CB464FE4}" dt="2025-03-07T10:03:58.029" v="14720" actId="1076"/>
          <ac:spMkLst>
            <pc:docMk/>
            <pc:sldMk cId="4038502860" sldId="867"/>
            <ac:spMk id="2" creationId="{EA27773A-7D77-D585-0599-5CCC55FBCEC7}"/>
          </ac:spMkLst>
        </pc:spChg>
        <pc:spChg chg="mod">
          <ac:chgData name="Dachet Victor" userId="87ed07aa-d086-4b65-aaa9-c95ba0eac490" providerId="ADAL" clId="{B1A2ABA7-1FAD-F54D-81FE-A2E0CB464FE4}" dt="2025-03-07T10:24:22.108" v="14793" actId="20577"/>
          <ac:spMkLst>
            <pc:docMk/>
            <pc:sldMk cId="4038502860" sldId="867"/>
            <ac:spMk id="3" creationId="{DD254303-5543-9ECE-81F6-9B110D530CC0}"/>
          </ac:spMkLst>
        </pc:spChg>
        <pc:spChg chg="mod">
          <ac:chgData name="Dachet Victor" userId="87ed07aa-d086-4b65-aaa9-c95ba0eac490" providerId="ADAL" clId="{B1A2ABA7-1FAD-F54D-81FE-A2E0CB464FE4}" dt="2025-03-06T14:24:08.762" v="14034" actId="20577"/>
          <ac:spMkLst>
            <pc:docMk/>
            <pc:sldMk cId="4038502860" sldId="867"/>
            <ac:spMk id="14" creationId="{221187B1-04B7-EAF5-C459-D2B21F109086}"/>
          </ac:spMkLst>
        </pc:spChg>
        <pc:picChg chg="add mod">
          <ac:chgData name="Dachet Victor" userId="87ed07aa-d086-4b65-aaa9-c95ba0eac490" providerId="ADAL" clId="{B1A2ABA7-1FAD-F54D-81FE-A2E0CB464FE4}" dt="2025-03-04T13:26:42.888" v="5264" actId="1076"/>
          <ac:picMkLst>
            <pc:docMk/>
            <pc:sldMk cId="4038502860" sldId="867"/>
            <ac:picMk id="6" creationId="{18F25280-CE10-4142-F05A-4F92D23C6F5A}"/>
          </ac:picMkLst>
        </pc:pic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5T14:05:32.094" v="10554" actId="20577"/>
              <pc2:cmMkLst xmlns:pc2="http://schemas.microsoft.com/office/powerpoint/2019/9/main/command">
                <pc:docMk/>
                <pc:sldMk cId="4038502860" sldId="867"/>
                <pc2:cmMk id="{62963735-0A2D-5E4B-87FA-4F3BD99AC0AC}"/>
              </pc2:cmMkLst>
            </pc226:cmChg>
            <pc226:cmChg xmlns:pc226="http://schemas.microsoft.com/office/powerpoint/2022/06/main/command" chg="mod">
              <pc226:chgData name="Dachet Victor" userId="87ed07aa-d086-4b65-aaa9-c95ba0eac490" providerId="ADAL" clId="{B1A2ABA7-1FAD-F54D-81FE-A2E0CB464FE4}" dt="2025-03-07T10:24:22.108" v="14793" actId="20577"/>
              <pc2:cmMkLst xmlns:pc2="http://schemas.microsoft.com/office/powerpoint/2019/9/main/command">
                <pc:docMk/>
                <pc:sldMk cId="4038502860" sldId="867"/>
                <pc2:cmMk id="{D7616B68-8567-0541-9C89-AE636EE49F2C}"/>
              </pc2:cmMkLst>
            </pc226:cmChg>
          </p:ext>
        </pc:extLst>
      </pc:sldChg>
      <pc:sldChg chg="modSp new mod ord modShow">
        <pc:chgData name="Dachet Victor" userId="87ed07aa-d086-4b65-aaa9-c95ba0eac490" providerId="ADAL" clId="{B1A2ABA7-1FAD-F54D-81FE-A2E0CB464FE4}" dt="2025-03-05T10:45:49.414" v="9574" actId="20578"/>
        <pc:sldMkLst>
          <pc:docMk/>
          <pc:sldMk cId="1223925217" sldId="868"/>
        </pc:sldMkLst>
      </pc:sldChg>
      <pc:sldChg chg="modSp new del mod">
        <pc:chgData name="Dachet Victor" userId="87ed07aa-d086-4b65-aaa9-c95ba0eac490" providerId="ADAL" clId="{B1A2ABA7-1FAD-F54D-81FE-A2E0CB464FE4}" dt="2025-03-04T13:48:35.613" v="6485" actId="2696"/>
        <pc:sldMkLst>
          <pc:docMk/>
          <pc:sldMk cId="2783730743" sldId="869"/>
        </pc:sldMkLst>
      </pc:sldChg>
      <pc:sldChg chg="modSp new del mod">
        <pc:chgData name="Dachet Victor" userId="87ed07aa-d086-4b65-aaa9-c95ba0eac490" providerId="ADAL" clId="{B1A2ABA7-1FAD-F54D-81FE-A2E0CB464FE4}" dt="2025-03-04T14:22:34.201" v="6622" actId="2696"/>
        <pc:sldMkLst>
          <pc:docMk/>
          <pc:sldMk cId="340636423" sldId="870"/>
        </pc:sldMkLst>
      </pc:sldChg>
      <pc:sldChg chg="addSp delSp modSp new del mod modShow">
        <pc:chgData name="Dachet Victor" userId="87ed07aa-d086-4b65-aaa9-c95ba0eac490" providerId="ADAL" clId="{B1A2ABA7-1FAD-F54D-81FE-A2E0CB464FE4}" dt="2025-03-05T13:36:58.491" v="9883" actId="2696"/>
        <pc:sldMkLst>
          <pc:docMk/>
          <pc:sldMk cId="2512580228" sldId="871"/>
        </pc:sldMkLst>
      </pc:sldChg>
      <pc:sldChg chg="modSp new del mod modShow">
        <pc:chgData name="Dachet Victor" userId="87ed07aa-d086-4b65-aaa9-c95ba0eac490" providerId="ADAL" clId="{B1A2ABA7-1FAD-F54D-81FE-A2E0CB464FE4}" dt="2025-03-05T13:36:54.996" v="9882" actId="2696"/>
        <pc:sldMkLst>
          <pc:docMk/>
          <pc:sldMk cId="1225310567" sldId="872"/>
        </pc:sldMkLst>
      </pc:sldChg>
      <pc:sldChg chg="addSp delSp modSp new mod">
        <pc:chgData name="Dachet Victor" userId="87ed07aa-d086-4b65-aaa9-c95ba0eac490" providerId="ADAL" clId="{B1A2ABA7-1FAD-F54D-81FE-A2E0CB464FE4}" dt="2025-03-06T14:11:11.202" v="13664" actId="20577"/>
        <pc:sldMkLst>
          <pc:docMk/>
          <pc:sldMk cId="2316992877" sldId="873"/>
        </pc:sldMkLst>
        <pc:spChg chg="add mod">
          <ac:chgData name="Dachet Victor" userId="87ed07aa-d086-4b65-aaa9-c95ba0eac490" providerId="ADAL" clId="{B1A2ABA7-1FAD-F54D-81FE-A2E0CB464FE4}" dt="2025-03-06T10:05:07.171" v="11312" actId="1076"/>
          <ac:spMkLst>
            <pc:docMk/>
            <pc:sldMk cId="2316992877" sldId="873"/>
            <ac:spMk id="2" creationId="{5EECA066-2B4D-4DC0-F077-84B3C015CBC0}"/>
          </ac:spMkLst>
        </pc:spChg>
        <pc:spChg chg="mod">
          <ac:chgData name="Dachet Victor" userId="87ed07aa-d086-4b65-aaa9-c95ba0eac490" providerId="ADAL" clId="{B1A2ABA7-1FAD-F54D-81FE-A2E0CB464FE4}" dt="2025-03-06T14:11:11.202" v="13664" actId="20577"/>
          <ac:spMkLst>
            <pc:docMk/>
            <pc:sldMk cId="2316992877" sldId="873"/>
            <ac:spMk id="3" creationId="{B2EBD196-07CF-13AC-4C8C-CD7E77309B64}"/>
          </ac:spMkLst>
        </pc:spChg>
        <pc:spChg chg="add mod">
          <ac:chgData name="Dachet Victor" userId="87ed07aa-d086-4b65-aaa9-c95ba0eac490" providerId="ADAL" clId="{B1A2ABA7-1FAD-F54D-81FE-A2E0CB464FE4}" dt="2025-03-05T18:57:35.490" v="10858" actId="14100"/>
          <ac:spMkLst>
            <pc:docMk/>
            <pc:sldMk cId="2316992877" sldId="873"/>
            <ac:spMk id="8" creationId="{6CEAEC1F-9FEB-D8FB-A7EA-E08D1088DB46}"/>
          </ac:spMkLst>
        </pc:spChg>
        <pc:grpChg chg="mod">
          <ac:chgData name="Dachet Victor" userId="87ed07aa-d086-4b65-aaa9-c95ba0eac490" providerId="ADAL" clId="{B1A2ABA7-1FAD-F54D-81FE-A2E0CB464FE4}" dt="2025-03-06T10:05:03.367" v="11311" actId="14100"/>
          <ac:grpSpMkLst>
            <pc:docMk/>
            <pc:sldMk cId="2316992877" sldId="873"/>
            <ac:grpSpMk id="9" creationId="{1E0CE9EE-EDB0-318B-536C-F57ECFD6889B}"/>
          </ac:grpSpMkLst>
        </pc:grpChg>
        <pc:picChg chg="add mod">
          <ac:chgData name="Dachet Victor" userId="87ed07aa-d086-4b65-aaa9-c95ba0eac490" providerId="ADAL" clId="{B1A2ABA7-1FAD-F54D-81FE-A2E0CB464FE4}" dt="2025-03-05T08:18:20.098" v="7995" actId="1076"/>
          <ac:picMkLst>
            <pc:docMk/>
            <pc:sldMk cId="2316992877" sldId="873"/>
            <ac:picMk id="12" creationId="{162CBD4F-5883-BDB6-0616-53D023B5656A}"/>
          </ac:picMkLst>
        </pc:picChg>
      </pc:sldChg>
      <pc:sldChg chg="modSp new mod">
        <pc:chgData name="Dachet Victor" userId="87ed07aa-d086-4b65-aaa9-c95ba0eac490" providerId="ADAL" clId="{B1A2ABA7-1FAD-F54D-81FE-A2E0CB464FE4}" dt="2025-03-04T12:52:26.256" v="4550" actId="20577"/>
        <pc:sldMkLst>
          <pc:docMk/>
          <pc:sldMk cId="1304209587" sldId="874"/>
        </pc:sldMkLst>
      </pc:sldChg>
      <pc:sldChg chg="modSp new mod">
        <pc:chgData name="Dachet Victor" userId="87ed07aa-d086-4b65-aaa9-c95ba0eac490" providerId="ADAL" clId="{B1A2ABA7-1FAD-F54D-81FE-A2E0CB464FE4}" dt="2025-03-04T16:28:41.442" v="7388" actId="20577"/>
        <pc:sldMkLst>
          <pc:docMk/>
          <pc:sldMk cId="3573809792" sldId="875"/>
        </pc:sldMkLst>
      </pc:sldChg>
      <pc:sldChg chg="addSp delSp modSp new mod ord setBg">
        <pc:chgData name="Dachet Victor" userId="87ed07aa-d086-4b65-aaa9-c95ba0eac490" providerId="ADAL" clId="{B1A2ABA7-1FAD-F54D-81FE-A2E0CB464FE4}" dt="2025-03-07T12:04:23.046" v="15038" actId="20577"/>
        <pc:sldMkLst>
          <pc:docMk/>
          <pc:sldMk cId="2156403317" sldId="876"/>
        </pc:sldMkLst>
        <pc:spChg chg="add del mod">
          <ac:chgData name="Dachet Victor" userId="87ed07aa-d086-4b65-aaa9-c95ba0eac490" providerId="ADAL" clId="{B1A2ABA7-1FAD-F54D-81FE-A2E0CB464FE4}" dt="2025-03-06T10:32:29.416" v="12087" actId="478"/>
          <ac:spMkLst>
            <pc:docMk/>
            <pc:sldMk cId="2156403317" sldId="876"/>
            <ac:spMk id="2" creationId="{5124D0B0-A2B3-E75F-0916-E4BD9E878CC9}"/>
          </ac:spMkLst>
        </pc:spChg>
        <pc:spChg chg="add del mod">
          <ac:chgData name="Dachet Victor" userId="87ed07aa-d086-4b65-aaa9-c95ba0eac490" providerId="ADAL" clId="{B1A2ABA7-1FAD-F54D-81FE-A2E0CB464FE4}" dt="2025-03-06T10:32:37.543" v="12089" actId="478"/>
          <ac:spMkLst>
            <pc:docMk/>
            <pc:sldMk cId="2156403317" sldId="876"/>
            <ac:spMk id="3" creationId="{E45CDB95-CBE2-7FB6-E9D3-85B1E1B3DE1C}"/>
          </ac:spMkLst>
        </pc:spChg>
        <pc:spChg chg="add mod">
          <ac:chgData name="Dachet Victor" userId="87ed07aa-d086-4b65-aaa9-c95ba0eac490" providerId="ADAL" clId="{B1A2ABA7-1FAD-F54D-81FE-A2E0CB464FE4}" dt="2025-03-06T10:33:13.558" v="12092" actId="1076"/>
          <ac:spMkLst>
            <pc:docMk/>
            <pc:sldMk cId="2156403317" sldId="876"/>
            <ac:spMk id="9" creationId="{1B4DCA6C-459A-61D0-D9C3-1EE338AA735C}"/>
          </ac:spMkLst>
        </pc:spChg>
        <pc:spChg chg="add mod">
          <ac:chgData name="Dachet Victor" userId="87ed07aa-d086-4b65-aaa9-c95ba0eac490" providerId="ADAL" clId="{B1A2ABA7-1FAD-F54D-81FE-A2E0CB464FE4}" dt="2025-03-06T10:33:03.619" v="12091" actId="1076"/>
          <ac:spMkLst>
            <pc:docMk/>
            <pc:sldMk cId="2156403317" sldId="876"/>
            <ac:spMk id="10" creationId="{60C82768-B6C3-2031-4508-45076F0C4D15}"/>
          </ac:spMkLst>
        </pc:spChg>
        <pc:spChg chg="add mod">
          <ac:chgData name="Dachet Victor" userId="87ed07aa-d086-4b65-aaa9-c95ba0eac490" providerId="ADAL" clId="{B1A2ABA7-1FAD-F54D-81FE-A2E0CB464FE4}" dt="2025-03-07T12:04:23.046" v="15038" actId="20577"/>
          <ac:spMkLst>
            <pc:docMk/>
            <pc:sldMk cId="2156403317" sldId="876"/>
            <ac:spMk id="11" creationId="{E8093384-0F27-CBBC-724A-4B3B370E1CCD}"/>
          </ac:spMkLst>
        </pc:spChg>
        <pc:spChg chg="mod">
          <ac:chgData name="Dachet Victor" userId="87ed07aa-d086-4b65-aaa9-c95ba0eac490" providerId="ADAL" clId="{B1A2ABA7-1FAD-F54D-81FE-A2E0CB464FE4}" dt="2025-03-06T14:59:19.664" v="14143" actId="20577"/>
          <ac:spMkLst>
            <pc:docMk/>
            <pc:sldMk cId="2156403317" sldId="876"/>
            <ac:spMk id="12" creationId="{EC1965CB-2838-EE0F-F5CB-283733D3451D}"/>
          </ac:spMkLst>
        </pc:spChg>
        <pc:spChg chg="add">
          <ac:chgData name="Dachet Victor" userId="87ed07aa-d086-4b65-aaa9-c95ba0eac490" providerId="ADAL" clId="{B1A2ABA7-1FAD-F54D-81FE-A2E0CB464FE4}" dt="2025-03-05T08:00:18.160" v="7672" actId="26606"/>
          <ac:spMkLst>
            <pc:docMk/>
            <pc:sldMk cId="2156403317" sldId="876"/>
            <ac:spMk id="13" creationId="{99ED5833-B85B-4103-8A3B-CAB0308E6C15}"/>
          </ac:spMkLst>
        </pc:spChg>
        <pc:spChg chg="mod">
          <ac:chgData name="Dachet Victor" userId="87ed07aa-d086-4b65-aaa9-c95ba0eac490" providerId="ADAL" clId="{B1A2ABA7-1FAD-F54D-81FE-A2E0CB464FE4}" dt="2025-03-06T10:33:03.619" v="12091" actId="1076"/>
          <ac:spMkLst>
            <pc:docMk/>
            <pc:sldMk cId="2156403317" sldId="876"/>
            <ac:spMk id="19" creationId="{21C64211-F0F8-0AEF-0448-50EA0D5614A8}"/>
          </ac:spMkLst>
        </pc:spChg>
        <pc:grpChg chg="mod">
          <ac:chgData name="Dachet Victor" userId="87ed07aa-d086-4b65-aaa9-c95ba0eac490" providerId="ADAL" clId="{B1A2ABA7-1FAD-F54D-81FE-A2E0CB464FE4}" dt="2025-03-06T10:33:13.558" v="12092" actId="1076"/>
          <ac:grpSpMkLst>
            <pc:docMk/>
            <pc:sldMk cId="2156403317" sldId="876"/>
            <ac:grpSpMk id="22" creationId="{67060193-0309-17FA-3259-A44D15899541}"/>
          </ac:grpSpMkLst>
        </pc:grpChg>
        <pc:picChg chg="add mod">
          <ac:chgData name="Dachet Victor" userId="87ed07aa-d086-4b65-aaa9-c95ba0eac490" providerId="ADAL" clId="{B1A2ABA7-1FAD-F54D-81FE-A2E0CB464FE4}" dt="2025-03-06T10:33:03.619" v="12091" actId="1076"/>
          <ac:picMkLst>
            <pc:docMk/>
            <pc:sldMk cId="2156403317" sldId="876"/>
            <ac:picMk id="6" creationId="{B15CA404-9861-C8E0-F4B8-B539571C9518}"/>
          </ac:picMkLst>
        </pc:picChg>
        <pc:picChg chg="add mod ord">
          <ac:chgData name="Dachet Victor" userId="87ed07aa-d086-4b65-aaa9-c95ba0eac490" providerId="ADAL" clId="{B1A2ABA7-1FAD-F54D-81FE-A2E0CB464FE4}" dt="2025-03-05T08:00:18.160" v="7672" actId="26606"/>
          <ac:picMkLst>
            <pc:docMk/>
            <pc:sldMk cId="2156403317" sldId="876"/>
            <ac:picMk id="8" creationId="{1F8A9633-4E1A-1CCA-2895-01EFF082DE38}"/>
          </ac:picMkLst>
        </pc:picChg>
        <pc:picChg chg="mod">
          <ac:chgData name="Dachet Victor" userId="87ed07aa-d086-4b65-aaa9-c95ba0eac490" providerId="ADAL" clId="{B1A2ABA7-1FAD-F54D-81FE-A2E0CB464FE4}" dt="2025-03-06T10:33:03.619" v="12091" actId="1076"/>
          <ac:picMkLst>
            <pc:docMk/>
            <pc:sldMk cId="2156403317" sldId="876"/>
            <ac:picMk id="16" creationId="{EA251C37-14CA-38A2-3AEF-C5D6A38F2E04}"/>
          </ac:picMkLst>
        </pc:picChg>
        <pc:picChg chg="mod">
          <ac:chgData name="Dachet Victor" userId="87ed07aa-d086-4b65-aaa9-c95ba0eac490" providerId="ADAL" clId="{B1A2ABA7-1FAD-F54D-81FE-A2E0CB464FE4}" dt="2025-03-06T10:33:03.619" v="12091" actId="1076"/>
          <ac:picMkLst>
            <pc:docMk/>
            <pc:sldMk cId="2156403317" sldId="876"/>
            <ac:picMk id="21" creationId="{76063C74-7EC0-5238-9039-5E1231C32CC8}"/>
          </ac:picMkLst>
        </pc:picChg>
      </pc:sldChg>
      <pc:sldChg chg="modSp new del mod">
        <pc:chgData name="Dachet Victor" userId="87ed07aa-d086-4b65-aaa9-c95ba0eac490" providerId="ADAL" clId="{B1A2ABA7-1FAD-F54D-81FE-A2E0CB464FE4}" dt="2025-03-05T07:57:54.839" v="7665" actId="2696"/>
        <pc:sldMkLst>
          <pc:docMk/>
          <pc:sldMk cId="371834967" sldId="877"/>
        </pc:sldMkLst>
      </pc:sldChg>
      <pc:sldChg chg="modSp new del mod">
        <pc:chgData name="Dachet Victor" userId="87ed07aa-d086-4b65-aaa9-c95ba0eac490" providerId="ADAL" clId="{B1A2ABA7-1FAD-F54D-81FE-A2E0CB464FE4}" dt="2025-03-05T09:16:52.841" v="9148" actId="2696"/>
        <pc:sldMkLst>
          <pc:docMk/>
          <pc:sldMk cId="918888199" sldId="878"/>
        </pc:sldMkLst>
      </pc:sldChg>
      <pc:sldChg chg="addSp modSp new mod ord">
        <pc:chgData name="Dachet Victor" userId="87ed07aa-d086-4b65-aaa9-c95ba0eac490" providerId="ADAL" clId="{B1A2ABA7-1FAD-F54D-81FE-A2E0CB464FE4}" dt="2025-03-06T12:51:08.815" v="12780" actId="1076"/>
        <pc:sldMkLst>
          <pc:docMk/>
          <pc:sldMk cId="274648913" sldId="879"/>
        </pc:sldMkLst>
        <pc:spChg chg="mod">
          <ac:chgData name="Dachet Victor" userId="87ed07aa-d086-4b65-aaa9-c95ba0eac490" providerId="ADAL" clId="{B1A2ABA7-1FAD-F54D-81FE-A2E0CB464FE4}" dt="2025-03-06T12:51:08.815" v="12780" actId="1076"/>
          <ac:spMkLst>
            <pc:docMk/>
            <pc:sldMk cId="274648913" sldId="879"/>
            <ac:spMk id="3" creationId="{AFC4B7DC-D2ED-AB36-2AD6-11D1950F030C}"/>
          </ac:spMkLst>
        </pc:spChg>
        <pc:picChg chg="add mod">
          <ac:chgData name="Dachet Victor" userId="87ed07aa-d086-4b65-aaa9-c95ba0eac490" providerId="ADAL" clId="{B1A2ABA7-1FAD-F54D-81FE-A2E0CB464FE4}" dt="2025-03-06T12:50:55.725" v="12779" actId="1076"/>
          <ac:picMkLst>
            <pc:docMk/>
            <pc:sldMk cId="274648913" sldId="879"/>
            <ac:picMk id="5" creationId="{61E65E1E-2D0D-07F3-B363-FAF7B5249B03}"/>
          </ac:picMkLst>
        </pc:picChg>
      </pc:sldChg>
      <pc:sldChg chg="addSp delSp modSp new mod modCm">
        <pc:chgData name="Dachet Victor" userId="87ed07aa-d086-4b65-aaa9-c95ba0eac490" providerId="ADAL" clId="{B1A2ABA7-1FAD-F54D-81FE-A2E0CB464FE4}" dt="2025-03-06T14:27:26.223" v="14065" actId="20577"/>
        <pc:sldMkLst>
          <pc:docMk/>
          <pc:sldMk cId="345973829" sldId="880"/>
        </pc:sldMkLst>
        <pc:spChg chg="mod">
          <ac:chgData name="Dachet Victor" userId="87ed07aa-d086-4b65-aaa9-c95ba0eac490" providerId="ADAL" clId="{B1A2ABA7-1FAD-F54D-81FE-A2E0CB464FE4}" dt="2025-03-06T14:27:26.223" v="14065" actId="20577"/>
          <ac:spMkLst>
            <pc:docMk/>
            <pc:sldMk cId="345973829" sldId="880"/>
            <ac:spMk id="11" creationId="{3FF94004-D3A3-9404-96DA-152970413D89}"/>
          </ac:spMkLst>
        </pc:sp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6T14:27:26.223" v="14065" actId="20577"/>
              <pc2:cmMkLst xmlns:pc2="http://schemas.microsoft.com/office/powerpoint/2019/9/main/command">
                <pc:docMk/>
                <pc:sldMk cId="345973829" sldId="880"/>
                <pc2:cmMk id="{E92920A9-1F80-1841-9BDE-D51EFE75443B}"/>
              </pc2:cmMkLst>
            </pc226:cmChg>
          </p:ext>
        </pc:extLst>
      </pc:sldChg>
      <pc:sldChg chg="modSp new del mod modShow">
        <pc:chgData name="Dachet Victor" userId="87ed07aa-d086-4b65-aaa9-c95ba0eac490" providerId="ADAL" clId="{B1A2ABA7-1FAD-F54D-81FE-A2E0CB464FE4}" dt="2025-03-06T12:44:27.228" v="12614" actId="2696"/>
        <pc:sldMkLst>
          <pc:docMk/>
          <pc:sldMk cId="926892330" sldId="881"/>
        </pc:sldMkLst>
      </pc:sldChg>
      <pc:sldChg chg="addSp delSp modSp add del">
        <pc:chgData name="Dachet Victor" userId="87ed07aa-d086-4b65-aaa9-c95ba0eac490" providerId="ADAL" clId="{B1A2ABA7-1FAD-F54D-81FE-A2E0CB464FE4}" dt="2025-03-04T13:37:59.230" v="6032" actId="2696"/>
        <pc:sldMkLst>
          <pc:docMk/>
          <pc:sldMk cId="4003785138" sldId="882"/>
        </pc:sldMkLst>
      </pc:sldChg>
      <pc:sldChg chg="add del">
        <pc:chgData name="Dachet Victor" userId="87ed07aa-d086-4b65-aaa9-c95ba0eac490" providerId="ADAL" clId="{B1A2ABA7-1FAD-F54D-81FE-A2E0CB464FE4}" dt="2025-03-04T13:40:09.987" v="6103" actId="2696"/>
        <pc:sldMkLst>
          <pc:docMk/>
          <pc:sldMk cId="3973052949" sldId="883"/>
        </pc:sldMkLst>
      </pc:sldChg>
      <pc:sldChg chg="addSp delSp modSp new mod">
        <pc:chgData name="Dachet Victor" userId="87ed07aa-d086-4b65-aaa9-c95ba0eac490" providerId="ADAL" clId="{B1A2ABA7-1FAD-F54D-81FE-A2E0CB464FE4}" dt="2025-03-07T11:46:50.620" v="14831" actId="20577"/>
        <pc:sldMkLst>
          <pc:docMk/>
          <pc:sldMk cId="1664255545" sldId="884"/>
        </pc:sldMkLst>
        <pc:spChg chg="mod">
          <ac:chgData name="Dachet Victor" userId="87ed07aa-d086-4b65-aaa9-c95ba0eac490" providerId="ADAL" clId="{B1A2ABA7-1FAD-F54D-81FE-A2E0CB464FE4}" dt="2025-03-07T11:46:50.620" v="14831" actId="20577"/>
          <ac:spMkLst>
            <pc:docMk/>
            <pc:sldMk cId="1664255545" sldId="884"/>
            <ac:spMk id="6" creationId="{DDC3EB19-3E4A-0F4C-474C-FB2D5E41B267}"/>
          </ac:spMkLst>
        </pc:spChg>
      </pc:sldChg>
      <pc:sldChg chg="delSp add del mod">
        <pc:chgData name="Dachet Victor" userId="87ed07aa-d086-4b65-aaa9-c95ba0eac490" providerId="ADAL" clId="{B1A2ABA7-1FAD-F54D-81FE-A2E0CB464FE4}" dt="2025-03-04T13:48:24.214" v="6484" actId="2696"/>
        <pc:sldMkLst>
          <pc:docMk/>
          <pc:sldMk cId="3372420034" sldId="885"/>
        </pc:sldMkLst>
      </pc:sldChg>
      <pc:sldChg chg="delSp add del mod ord">
        <pc:chgData name="Dachet Victor" userId="87ed07aa-d086-4b65-aaa9-c95ba0eac490" providerId="ADAL" clId="{B1A2ABA7-1FAD-F54D-81FE-A2E0CB464FE4}" dt="2025-03-04T13:45:11.945" v="6251" actId="2696"/>
        <pc:sldMkLst>
          <pc:docMk/>
          <pc:sldMk cId="1984047839" sldId="886"/>
        </pc:sldMkLst>
      </pc:sldChg>
      <pc:sldChg chg="addSp modSp add mod ord">
        <pc:chgData name="Dachet Victor" userId="87ed07aa-d086-4b65-aaa9-c95ba0eac490" providerId="ADAL" clId="{B1A2ABA7-1FAD-F54D-81FE-A2E0CB464FE4}" dt="2025-03-06T15:35:35.823" v="14144" actId="20577"/>
        <pc:sldMkLst>
          <pc:docMk/>
          <pc:sldMk cId="3263668307" sldId="887"/>
        </pc:sldMkLst>
        <pc:spChg chg="add mod">
          <ac:chgData name="Dachet Victor" userId="87ed07aa-d086-4b65-aaa9-c95ba0eac490" providerId="ADAL" clId="{B1A2ABA7-1FAD-F54D-81FE-A2E0CB464FE4}" dt="2025-03-05T13:43:45.458" v="10264" actId="14100"/>
          <ac:spMkLst>
            <pc:docMk/>
            <pc:sldMk cId="3263668307" sldId="887"/>
            <ac:spMk id="7" creationId="{B03C93BE-238D-77FF-4837-C1C489D9AFA2}"/>
          </ac:spMkLst>
        </pc:spChg>
        <pc:spChg chg="mod">
          <ac:chgData name="Dachet Victor" userId="87ed07aa-d086-4b65-aaa9-c95ba0eac490" providerId="ADAL" clId="{B1A2ABA7-1FAD-F54D-81FE-A2E0CB464FE4}" dt="2025-03-06T15:35:35.823" v="14144" actId="20577"/>
          <ac:spMkLst>
            <pc:docMk/>
            <pc:sldMk cId="3263668307" sldId="887"/>
            <ac:spMk id="9" creationId="{92B8A0C8-C2E7-3ED2-3F4C-AB1287D1F84C}"/>
          </ac:spMkLst>
        </pc:spChg>
        <pc:picChg chg="add mod">
          <ac:chgData name="Dachet Victor" userId="87ed07aa-d086-4b65-aaa9-c95ba0eac490" providerId="ADAL" clId="{B1A2ABA7-1FAD-F54D-81FE-A2E0CB464FE4}" dt="2025-03-05T13:39:23.461" v="9987" actId="1076"/>
          <ac:picMkLst>
            <pc:docMk/>
            <pc:sldMk cId="3263668307" sldId="887"/>
            <ac:picMk id="6" creationId="{AA367218-682E-9E3C-6E43-FB80C2BB7E19}"/>
          </ac:picMkLst>
        </pc:picChg>
      </pc:sldChg>
      <pc:sldChg chg="addSp delSp modSp new mod modCm">
        <pc:chgData name="Dachet Victor" userId="87ed07aa-d086-4b65-aaa9-c95ba0eac490" providerId="ADAL" clId="{B1A2ABA7-1FAD-F54D-81FE-A2E0CB464FE4}" dt="2025-03-07T12:58:01.737" v="15504" actId="20577"/>
        <pc:sldMkLst>
          <pc:docMk/>
          <pc:sldMk cId="2762455646" sldId="888"/>
        </pc:sldMkLst>
        <pc:spChg chg="add mod">
          <ac:chgData name="Dachet Victor" userId="87ed07aa-d086-4b65-aaa9-c95ba0eac490" providerId="ADAL" clId="{B1A2ABA7-1FAD-F54D-81FE-A2E0CB464FE4}" dt="2025-03-07T10:02:25.506" v="14708" actId="1076"/>
          <ac:spMkLst>
            <pc:docMk/>
            <pc:sldMk cId="2762455646" sldId="888"/>
            <ac:spMk id="2" creationId="{CC9F1F42-A811-F783-AB06-1936FEAF419D}"/>
          </ac:spMkLst>
        </pc:spChg>
        <pc:spChg chg="add mod">
          <ac:chgData name="Dachet Victor" userId="87ed07aa-d086-4b65-aaa9-c95ba0eac490" providerId="ADAL" clId="{B1A2ABA7-1FAD-F54D-81FE-A2E0CB464FE4}" dt="2025-03-07T12:58:01.737" v="15504" actId="20577"/>
          <ac:spMkLst>
            <pc:docMk/>
            <pc:sldMk cId="2762455646" sldId="888"/>
            <ac:spMk id="6" creationId="{30F6949F-7219-E929-8C39-13D6156D1DD9}"/>
          </ac:spMkLst>
        </pc:spChg>
        <pc:spChg chg="add mod">
          <ac:chgData name="Dachet Victor" userId="87ed07aa-d086-4b65-aaa9-c95ba0eac490" providerId="ADAL" clId="{B1A2ABA7-1FAD-F54D-81FE-A2E0CB464FE4}" dt="2025-03-05T09:29:44.091" v="9173" actId="20577"/>
          <ac:spMkLst>
            <pc:docMk/>
            <pc:sldMk cId="2762455646" sldId="888"/>
            <ac:spMk id="7" creationId="{F66C92C6-B64D-F3E9-BECB-BD3E2C05987B}"/>
          </ac:spMkLst>
        </pc:spChg>
        <pc:picChg chg="add mod">
          <ac:chgData name="Dachet Victor" userId="87ed07aa-d086-4b65-aaa9-c95ba0eac490" providerId="ADAL" clId="{B1A2ABA7-1FAD-F54D-81FE-A2E0CB464FE4}" dt="2025-03-05T09:29:31.623" v="9166" actId="14100"/>
          <ac:picMkLst>
            <pc:docMk/>
            <pc:sldMk cId="2762455646" sldId="888"/>
            <ac:picMk id="10" creationId="{C66A5CDB-81F9-06D0-3F68-259927AD5045}"/>
          </ac:picMkLst>
        </pc:pic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7T10:02:16.707" v="14706" actId="20577"/>
              <pc2:cmMkLst xmlns:pc2="http://schemas.microsoft.com/office/powerpoint/2019/9/main/command">
                <pc:docMk/>
                <pc:sldMk cId="2762455646" sldId="888"/>
                <pc2:cmMk id="{1462B180-1C73-8E49-AD8F-207B961140F4}"/>
              </pc2:cmMkLst>
            </pc226:cmChg>
          </p:ext>
        </pc:extLst>
      </pc:sldChg>
      <pc:sldChg chg="addSp delSp modSp add mod ord">
        <pc:chgData name="Dachet Victor" userId="87ed07aa-d086-4b65-aaa9-c95ba0eac490" providerId="ADAL" clId="{B1A2ABA7-1FAD-F54D-81FE-A2E0CB464FE4}" dt="2025-03-07T10:05:49.650" v="14761" actId="20577"/>
        <pc:sldMkLst>
          <pc:docMk/>
          <pc:sldMk cId="3492538092" sldId="889"/>
        </pc:sldMkLst>
        <pc:spChg chg="add mod">
          <ac:chgData name="Dachet Victor" userId="87ed07aa-d086-4b65-aaa9-c95ba0eac490" providerId="ADAL" clId="{B1A2ABA7-1FAD-F54D-81FE-A2E0CB464FE4}" dt="2025-03-07T10:05:49.650" v="14761" actId="20577"/>
          <ac:spMkLst>
            <pc:docMk/>
            <pc:sldMk cId="3492538092" sldId="889"/>
            <ac:spMk id="2" creationId="{9BA8E0E4-AB29-B597-C2E1-786AFE617A12}"/>
          </ac:spMkLst>
        </pc:spChg>
        <pc:picChg chg="mod">
          <ac:chgData name="Dachet Victor" userId="87ed07aa-d086-4b65-aaa9-c95ba0eac490" providerId="ADAL" clId="{B1A2ABA7-1FAD-F54D-81FE-A2E0CB464FE4}" dt="2025-03-05T08:03:47.298" v="7872" actId="1076"/>
          <ac:picMkLst>
            <pc:docMk/>
            <pc:sldMk cId="3492538092" sldId="889"/>
            <ac:picMk id="6" creationId="{493607DE-6714-26B4-067B-72FA3E51D165}"/>
          </ac:picMkLst>
        </pc:picChg>
      </pc:sldChg>
      <pc:sldChg chg="modSp add mod ord modShow">
        <pc:chgData name="Dachet Victor" userId="87ed07aa-d086-4b65-aaa9-c95ba0eac490" providerId="ADAL" clId="{B1A2ABA7-1FAD-F54D-81FE-A2E0CB464FE4}" dt="2025-03-05T10:45:49.414" v="9574" actId="20578"/>
        <pc:sldMkLst>
          <pc:docMk/>
          <pc:sldMk cId="2789566514" sldId="890"/>
        </pc:sldMkLst>
      </pc:sldChg>
      <pc:sldChg chg="modSp add mod ord modShow">
        <pc:chgData name="Dachet Victor" userId="87ed07aa-d086-4b65-aaa9-c95ba0eac490" providerId="ADAL" clId="{B1A2ABA7-1FAD-F54D-81FE-A2E0CB464FE4}" dt="2025-03-05T10:45:49.414" v="9574" actId="20578"/>
        <pc:sldMkLst>
          <pc:docMk/>
          <pc:sldMk cId="2657619376" sldId="891"/>
        </pc:sldMkLst>
      </pc:sldChg>
      <pc:sldChg chg="modSp add mod modCm">
        <pc:chgData name="Dachet Victor" userId="87ed07aa-d086-4b65-aaa9-c95ba0eac490" providerId="ADAL" clId="{B1A2ABA7-1FAD-F54D-81FE-A2E0CB464FE4}" dt="2025-03-07T12:59:48.845" v="15610" actId="20577"/>
        <pc:sldMkLst>
          <pc:docMk/>
          <pc:sldMk cId="1007204072" sldId="892"/>
        </pc:sldMkLst>
        <pc:spChg chg="mod">
          <ac:chgData name="Dachet Victor" userId="87ed07aa-d086-4b65-aaa9-c95ba0eac490" providerId="ADAL" clId="{B1A2ABA7-1FAD-F54D-81FE-A2E0CB464FE4}" dt="2025-03-07T12:59:48.845" v="15610" actId="20577"/>
          <ac:spMkLst>
            <pc:docMk/>
            <pc:sldMk cId="1007204072" sldId="892"/>
            <ac:spMk id="12" creationId="{EE0EE5E4-DFE1-0F3C-EED6-90566E885146}"/>
          </ac:spMkLst>
        </pc:sp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5T08:04:52.921" v="7876" actId="20577"/>
              <pc2:cmMkLst xmlns:pc2="http://schemas.microsoft.com/office/powerpoint/2019/9/main/command">
                <pc:docMk/>
                <pc:sldMk cId="1007204072" sldId="892"/>
                <pc2:cmMk id="{7D09F090-FDF2-B541-B642-570E53BC3BBA}"/>
              </pc2:cmMkLst>
            </pc226:cmChg>
            <pc226:cmChg xmlns:pc226="http://schemas.microsoft.com/office/powerpoint/2022/06/main/command" chg="mod">
              <pc226:chgData name="Dachet Victor" userId="87ed07aa-d086-4b65-aaa9-c95ba0eac490" providerId="ADAL" clId="{B1A2ABA7-1FAD-F54D-81FE-A2E0CB464FE4}" dt="2025-03-07T12:59:48.845" v="15610" actId="20577"/>
              <pc2:cmMkLst xmlns:pc2="http://schemas.microsoft.com/office/powerpoint/2019/9/main/command">
                <pc:docMk/>
                <pc:sldMk cId="1007204072" sldId="892"/>
                <pc2:cmMk id="{4AF7E4B5-C3EE-5C4A-90AC-40F6647259CE}"/>
              </pc2:cmMkLst>
            </pc226:cmChg>
          </p:ext>
        </pc:extLst>
      </pc:sldChg>
      <pc:sldChg chg="add del mod ord modShow">
        <pc:chgData name="Dachet Victor" userId="87ed07aa-d086-4b65-aaa9-c95ba0eac490" providerId="ADAL" clId="{B1A2ABA7-1FAD-F54D-81FE-A2E0CB464FE4}" dt="2025-03-05T13:36:51.123" v="9881" actId="2696"/>
        <pc:sldMkLst>
          <pc:docMk/>
          <pc:sldMk cId="2523277112" sldId="896"/>
        </pc:sldMkLst>
      </pc:sldChg>
      <pc:sldChg chg="addSp delSp modSp add mod ord modShow modCm">
        <pc:chgData name="Dachet Victor" userId="87ed07aa-d086-4b65-aaa9-c95ba0eac490" providerId="ADAL" clId="{B1A2ABA7-1FAD-F54D-81FE-A2E0CB464FE4}" dt="2025-03-07T12:00:18.169" v="14954" actId="20577"/>
        <pc:sldMkLst>
          <pc:docMk/>
          <pc:sldMk cId="3408015033" sldId="897"/>
        </pc:sldMkLst>
        <pc:spChg chg="mod">
          <ac:chgData name="Dachet Victor" userId="87ed07aa-d086-4b65-aaa9-c95ba0eac490" providerId="ADAL" clId="{B1A2ABA7-1FAD-F54D-81FE-A2E0CB464FE4}" dt="2025-03-07T12:00:18.169" v="14954" actId="20577"/>
          <ac:spMkLst>
            <pc:docMk/>
            <pc:sldMk cId="3408015033" sldId="897"/>
            <ac:spMk id="12" creationId="{11F51D3C-0D98-B914-7705-EE16AF6B039F}"/>
          </ac:spMkLst>
        </pc:sp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6T10:27:10.364" v="11947" actId="20577"/>
              <pc2:cmMkLst xmlns:pc2="http://schemas.microsoft.com/office/powerpoint/2019/9/main/command">
                <pc:docMk/>
                <pc:sldMk cId="3408015033" sldId="897"/>
                <pc2:cmMk id="{52369D18-CBF1-4544-B6B4-48A43BCFCB1F}"/>
              </pc2:cmMkLst>
            </pc226:cmChg>
            <pc226:cmChg xmlns:pc226="http://schemas.microsoft.com/office/powerpoint/2022/06/main/command" chg="mod">
              <pc226:chgData name="Dachet Victor" userId="87ed07aa-d086-4b65-aaa9-c95ba0eac490" providerId="ADAL" clId="{B1A2ABA7-1FAD-F54D-81FE-A2E0CB464FE4}" dt="2025-03-05T14:39:16.940" v="10829" actId="20577"/>
              <pc2:cmMkLst xmlns:pc2="http://schemas.microsoft.com/office/powerpoint/2019/9/main/command">
                <pc:docMk/>
                <pc:sldMk cId="3408015033" sldId="897"/>
                <pc2:cmMk id="{0254463D-67F6-FB41-94DB-19E6B9F5021C}"/>
              </pc2:cmMkLst>
            </pc226:cmChg>
          </p:ext>
        </pc:extLst>
      </pc:sldChg>
      <pc:sldChg chg="modSp new del mod modShow">
        <pc:chgData name="Dachet Victor" userId="87ed07aa-d086-4b65-aaa9-c95ba0eac490" providerId="ADAL" clId="{B1A2ABA7-1FAD-F54D-81FE-A2E0CB464FE4}" dt="2025-03-05T13:27:03.988" v="9785" actId="2696"/>
        <pc:sldMkLst>
          <pc:docMk/>
          <pc:sldMk cId="4225946047" sldId="898"/>
        </pc:sldMkLst>
      </pc:sldChg>
      <pc:sldChg chg="addSp delSp modSp new mod ord modCm">
        <pc:chgData name="Dachet Victor" userId="87ed07aa-d086-4b65-aaa9-c95ba0eac490" providerId="ADAL" clId="{B1A2ABA7-1FAD-F54D-81FE-A2E0CB464FE4}" dt="2025-03-07T12:07:48.602" v="15141" actId="20577"/>
        <pc:sldMkLst>
          <pc:docMk/>
          <pc:sldMk cId="1198256234" sldId="899"/>
        </pc:sldMkLst>
        <pc:spChg chg="add mod">
          <ac:chgData name="Dachet Victor" userId="87ed07aa-d086-4b65-aaa9-c95ba0eac490" providerId="ADAL" clId="{B1A2ABA7-1FAD-F54D-81FE-A2E0CB464FE4}" dt="2025-03-06T13:02:56.607" v="12923" actId="20577"/>
          <ac:spMkLst>
            <pc:docMk/>
            <pc:sldMk cId="1198256234" sldId="899"/>
            <ac:spMk id="5" creationId="{CDE703F1-0301-EA87-A3F2-39FF487F16D9}"/>
          </ac:spMkLst>
        </pc:spChg>
        <pc:spChg chg="add mod">
          <ac:chgData name="Dachet Victor" userId="87ed07aa-d086-4b65-aaa9-c95ba0eac490" providerId="ADAL" clId="{B1A2ABA7-1FAD-F54D-81FE-A2E0CB464FE4}" dt="2025-03-06T13:01:07.356" v="12920" actId="20577"/>
          <ac:spMkLst>
            <pc:docMk/>
            <pc:sldMk cId="1198256234" sldId="899"/>
            <ac:spMk id="6" creationId="{73647C54-32D2-D975-2C40-30A6D724A016}"/>
          </ac:spMkLst>
        </pc:spChg>
        <pc:spChg chg="mod">
          <ac:chgData name="Dachet Victor" userId="87ed07aa-d086-4b65-aaa9-c95ba0eac490" providerId="ADAL" clId="{B1A2ABA7-1FAD-F54D-81FE-A2E0CB464FE4}" dt="2025-03-07T12:07:48.602" v="15141" actId="20577"/>
          <ac:spMkLst>
            <pc:docMk/>
            <pc:sldMk cId="1198256234" sldId="899"/>
            <ac:spMk id="11" creationId="{CA75E8FF-52B4-E031-56BC-ACCA269183F1}"/>
          </ac:spMkLst>
        </pc:spChg>
        <pc:picChg chg="add mod">
          <ac:chgData name="Dachet Victor" userId="87ed07aa-d086-4b65-aaa9-c95ba0eac490" providerId="ADAL" clId="{B1A2ABA7-1FAD-F54D-81FE-A2E0CB464FE4}" dt="2025-03-06T12:40:31.600" v="12597" actId="1076"/>
          <ac:picMkLst>
            <pc:docMk/>
            <pc:sldMk cId="1198256234" sldId="899"/>
            <ac:picMk id="3" creationId="{0676B27A-F267-D8B2-DCF1-0B7FA4DBCDC7}"/>
          </ac:picMkLst>
        </pc:pic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6T13:02:56.607" v="12923" actId="20577"/>
              <pc2:cmMkLst xmlns:pc2="http://schemas.microsoft.com/office/powerpoint/2019/9/main/command">
                <pc:docMk/>
                <pc:sldMk cId="1198256234" sldId="899"/>
                <pc2:cmMk id="{0AA6BD3F-9C00-6042-9ED0-2FFD4C84FD32}"/>
              </pc2:cmMkLst>
            </pc226:cmChg>
          </p:ext>
        </pc:extLst>
      </pc:sldChg>
      <pc:sldChg chg="modSp mod">
        <pc:chgData name="Dachet Victor" userId="87ed07aa-d086-4b65-aaa9-c95ba0eac490" providerId="ADAL" clId="{B1A2ABA7-1FAD-F54D-81FE-A2E0CB464FE4}" dt="2025-03-07T12:03:08.914" v="15028" actId="20577"/>
        <pc:sldMkLst>
          <pc:docMk/>
          <pc:sldMk cId="4245461354" sldId="900"/>
        </pc:sldMkLst>
        <pc:spChg chg="mod">
          <ac:chgData name="Dachet Victor" userId="87ed07aa-d086-4b65-aaa9-c95ba0eac490" providerId="ADAL" clId="{B1A2ABA7-1FAD-F54D-81FE-A2E0CB464FE4}" dt="2025-03-05T14:43:27.359" v="10849" actId="20577"/>
          <ac:spMkLst>
            <pc:docMk/>
            <pc:sldMk cId="4245461354" sldId="900"/>
            <ac:spMk id="7" creationId="{2DFFF30F-DE74-A05B-03D9-A3B5E8B9B50B}"/>
          </ac:spMkLst>
        </pc:spChg>
        <pc:spChg chg="mod">
          <ac:chgData name="Dachet Victor" userId="87ed07aa-d086-4b65-aaa9-c95ba0eac490" providerId="ADAL" clId="{B1A2ABA7-1FAD-F54D-81FE-A2E0CB464FE4}" dt="2025-03-07T12:03:08.914" v="15028" actId="20577"/>
          <ac:spMkLst>
            <pc:docMk/>
            <pc:sldMk cId="4245461354" sldId="900"/>
            <ac:spMk id="11" creationId="{9431A086-12A6-C1B4-5A7D-16067BA1E64D}"/>
          </ac:spMkLst>
        </pc:spChg>
      </pc:sldChg>
      <pc:sldChg chg="modSp mod">
        <pc:chgData name="Dachet Victor" userId="87ed07aa-d086-4b65-aaa9-c95ba0eac490" providerId="ADAL" clId="{B1A2ABA7-1FAD-F54D-81FE-A2E0CB464FE4}" dt="2025-03-06T10:35:57.902" v="12168" actId="20577"/>
        <pc:sldMkLst>
          <pc:docMk/>
          <pc:sldMk cId="3647483190" sldId="902"/>
        </pc:sldMkLst>
        <pc:spChg chg="mod">
          <ac:chgData name="Dachet Victor" userId="87ed07aa-d086-4b65-aaa9-c95ba0eac490" providerId="ADAL" clId="{B1A2ABA7-1FAD-F54D-81FE-A2E0CB464FE4}" dt="2025-03-06T10:35:57.902" v="12168" actId="20577"/>
          <ac:spMkLst>
            <pc:docMk/>
            <pc:sldMk cId="3647483190" sldId="902"/>
            <ac:spMk id="5" creationId="{32066367-0F63-FC67-1465-0047EEC1943D}"/>
          </ac:spMkLst>
        </pc:spChg>
      </pc:sldChg>
      <pc:sldChg chg="modSp mod">
        <pc:chgData name="Dachet Victor" userId="87ed07aa-d086-4b65-aaa9-c95ba0eac490" providerId="ADAL" clId="{B1A2ABA7-1FAD-F54D-81FE-A2E0CB464FE4}" dt="2025-03-05T10:58:26.783" v="9719" actId="20577"/>
        <pc:sldMkLst>
          <pc:docMk/>
          <pc:sldMk cId="81730285" sldId="903"/>
        </pc:sldMkLst>
        <pc:spChg chg="mod">
          <ac:chgData name="Dachet Victor" userId="87ed07aa-d086-4b65-aaa9-c95ba0eac490" providerId="ADAL" clId="{B1A2ABA7-1FAD-F54D-81FE-A2E0CB464FE4}" dt="2025-03-05T10:58:26.783" v="9719" actId="20577"/>
          <ac:spMkLst>
            <pc:docMk/>
            <pc:sldMk cId="81730285" sldId="903"/>
            <ac:spMk id="6" creationId="{33B4E203-F6EC-1274-31DB-136940DCC829}"/>
          </ac:spMkLst>
        </pc:spChg>
      </pc:sldChg>
      <pc:sldChg chg="modSp mod">
        <pc:chgData name="Dachet Victor" userId="87ed07aa-d086-4b65-aaa9-c95ba0eac490" providerId="ADAL" clId="{B1A2ABA7-1FAD-F54D-81FE-A2E0CB464FE4}" dt="2025-03-06T15:39:34.897" v="14154" actId="20577"/>
        <pc:sldMkLst>
          <pc:docMk/>
          <pc:sldMk cId="2939496060" sldId="904"/>
        </pc:sldMkLst>
        <pc:spChg chg="mod">
          <ac:chgData name="Dachet Victor" userId="87ed07aa-d086-4b65-aaa9-c95ba0eac490" providerId="ADAL" clId="{B1A2ABA7-1FAD-F54D-81FE-A2E0CB464FE4}" dt="2025-03-06T15:39:34.897" v="14154" actId="20577"/>
          <ac:spMkLst>
            <pc:docMk/>
            <pc:sldMk cId="2939496060" sldId="904"/>
            <ac:spMk id="4" creationId="{535F853C-FF46-EF2C-0CA9-37B4A242B2EB}"/>
          </ac:spMkLst>
        </pc:spChg>
      </pc:sldChg>
      <pc:sldChg chg="modSp mod modCm">
        <pc:chgData name="Dachet Victor" userId="87ed07aa-d086-4b65-aaa9-c95ba0eac490" providerId="ADAL" clId="{B1A2ABA7-1FAD-F54D-81FE-A2E0CB464FE4}" dt="2025-03-07T12:07:01.148" v="15104" actId="20577"/>
        <pc:sldMkLst>
          <pc:docMk/>
          <pc:sldMk cId="162690304" sldId="906"/>
        </pc:sldMkLst>
        <pc:spChg chg="mod">
          <ac:chgData name="Dachet Victor" userId="87ed07aa-d086-4b65-aaa9-c95ba0eac490" providerId="ADAL" clId="{B1A2ABA7-1FAD-F54D-81FE-A2E0CB464FE4}" dt="2025-03-07T12:07:01.148" v="15104" actId="20577"/>
          <ac:spMkLst>
            <pc:docMk/>
            <pc:sldMk cId="162690304" sldId="906"/>
            <ac:spMk id="3" creationId="{EEF9DD71-06D1-804F-357F-A75397F1B0F9}"/>
          </ac:spMkLst>
        </pc:sp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6T10:34:47.349" v="12117" actId="20577"/>
              <pc2:cmMkLst xmlns:pc2="http://schemas.microsoft.com/office/powerpoint/2019/9/main/command">
                <pc:docMk/>
                <pc:sldMk cId="162690304" sldId="906"/>
                <pc2:cmMk id="{4526C3A3-91A5-4B48-9B2D-E7C53778B5F8}"/>
              </pc2:cmMkLst>
            </pc226:cmChg>
          </p:ext>
        </pc:extLst>
      </pc:sldChg>
      <pc:sldChg chg="modSp mod modCm">
        <pc:chgData name="Dachet Victor" userId="87ed07aa-d086-4b65-aaa9-c95ba0eac490" providerId="ADAL" clId="{B1A2ABA7-1FAD-F54D-81FE-A2E0CB464FE4}" dt="2025-03-07T12:02:45.190" v="15022" actId="20577"/>
        <pc:sldMkLst>
          <pc:docMk/>
          <pc:sldMk cId="300091431" sldId="907"/>
        </pc:sldMkLst>
        <pc:spChg chg="mod">
          <ac:chgData name="Dachet Victor" userId="87ed07aa-d086-4b65-aaa9-c95ba0eac490" providerId="ADAL" clId="{B1A2ABA7-1FAD-F54D-81FE-A2E0CB464FE4}" dt="2025-03-07T12:02:41.279" v="15014" actId="20577"/>
          <ac:spMkLst>
            <pc:docMk/>
            <pc:sldMk cId="300091431" sldId="907"/>
            <ac:spMk id="9" creationId="{3A3A6DA3-C7EC-3B06-0012-9D3DAB629922}"/>
          </ac:spMkLst>
        </pc:spChg>
        <pc:spChg chg="mod">
          <ac:chgData name="Dachet Victor" userId="87ed07aa-d086-4b65-aaa9-c95ba0eac490" providerId="ADAL" clId="{B1A2ABA7-1FAD-F54D-81FE-A2E0CB464FE4}" dt="2025-03-07T12:02:45.190" v="15022" actId="20577"/>
          <ac:spMkLst>
            <pc:docMk/>
            <pc:sldMk cId="300091431" sldId="907"/>
            <ac:spMk id="11" creationId="{AE273D31-BD93-841A-2915-0C1BB91D0BAD}"/>
          </ac:spMkLst>
        </pc:spChg>
        <pc:spChg chg="mod">
          <ac:chgData name="Dachet Victor" userId="87ed07aa-d086-4b65-aaa9-c95ba0eac490" providerId="ADAL" clId="{B1A2ABA7-1FAD-F54D-81FE-A2E0CB464FE4}" dt="2025-03-06T10:30:19.152" v="12080" actId="20577"/>
          <ac:spMkLst>
            <pc:docMk/>
            <pc:sldMk cId="300091431" sldId="907"/>
            <ac:spMk id="15" creationId="{8878E12B-6455-EEEA-6EEC-310D3CC9840D}"/>
          </ac:spMkLst>
        </pc:sp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6T10:30:19.152" v="12080" actId="20577"/>
              <pc2:cmMkLst xmlns:pc2="http://schemas.microsoft.com/office/powerpoint/2019/9/main/command">
                <pc:docMk/>
                <pc:sldMk cId="300091431" sldId="907"/>
                <pc2:cmMk id="{9ACCACE6-594F-8242-822D-C9BEFE023D76}"/>
              </pc2:cmMkLst>
            </pc226:cmChg>
          </p:ext>
        </pc:extLst>
      </pc:sldChg>
      <pc:sldChg chg="delSp modSp add mod setBg delDesignElem modShow">
        <pc:chgData name="Dachet Victor" userId="87ed07aa-d086-4b65-aaa9-c95ba0eac490" providerId="ADAL" clId="{B1A2ABA7-1FAD-F54D-81FE-A2E0CB464FE4}" dt="2025-03-05T07:47:24.715" v="7485" actId="113"/>
        <pc:sldMkLst>
          <pc:docMk/>
          <pc:sldMk cId="4019162694" sldId="908"/>
        </pc:sldMkLst>
      </pc:sldChg>
      <pc:sldChg chg="delSp modSp add mod">
        <pc:chgData name="Dachet Victor" userId="87ed07aa-d086-4b65-aaa9-c95ba0eac490" providerId="ADAL" clId="{B1A2ABA7-1FAD-F54D-81FE-A2E0CB464FE4}" dt="2025-03-06T14:37:20.753" v="14087" actId="20577"/>
        <pc:sldMkLst>
          <pc:docMk/>
          <pc:sldMk cId="2628285612" sldId="909"/>
        </pc:sldMkLst>
        <pc:spChg chg="mod">
          <ac:chgData name="Dachet Victor" userId="87ed07aa-d086-4b65-aaa9-c95ba0eac490" providerId="ADAL" clId="{B1A2ABA7-1FAD-F54D-81FE-A2E0CB464FE4}" dt="2025-03-06T14:37:20.753" v="14087" actId="20577"/>
          <ac:spMkLst>
            <pc:docMk/>
            <pc:sldMk cId="2628285612" sldId="909"/>
            <ac:spMk id="7" creationId="{55E03491-A724-C8D6-C731-B2C58EFFD940}"/>
          </ac:spMkLst>
        </pc:spChg>
        <pc:grpChg chg="mod">
          <ac:chgData name="Dachet Victor" userId="87ed07aa-d086-4b65-aaa9-c95ba0eac490" providerId="ADAL" clId="{B1A2ABA7-1FAD-F54D-81FE-A2E0CB464FE4}" dt="2025-03-05T18:57:14.053" v="10852" actId="1076"/>
          <ac:grpSpMkLst>
            <pc:docMk/>
            <pc:sldMk cId="2628285612" sldId="909"/>
            <ac:grpSpMk id="9" creationId="{3159011A-0005-3AD5-D84D-DE743D018266}"/>
          </ac:grpSpMkLst>
        </pc:grpChg>
        <pc:picChg chg="mod">
          <ac:chgData name="Dachet Victor" userId="87ed07aa-d086-4b65-aaa9-c95ba0eac490" providerId="ADAL" clId="{B1A2ABA7-1FAD-F54D-81FE-A2E0CB464FE4}" dt="2025-03-05T08:17:51.459" v="7988" actId="1076"/>
          <ac:picMkLst>
            <pc:docMk/>
            <pc:sldMk cId="2628285612" sldId="909"/>
            <ac:picMk id="14" creationId="{F3E6C0AF-542F-C32E-5187-9E9BF9EDF5B8}"/>
          </ac:picMkLst>
        </pc:picChg>
      </pc:sldChg>
      <pc:sldChg chg="addSp delSp modSp new mod">
        <pc:chgData name="Dachet Victor" userId="87ed07aa-d086-4b65-aaa9-c95ba0eac490" providerId="ADAL" clId="{B1A2ABA7-1FAD-F54D-81FE-A2E0CB464FE4}" dt="2025-03-06T17:47:02.785" v="14229" actId="1076"/>
        <pc:sldMkLst>
          <pc:docMk/>
          <pc:sldMk cId="3214946625" sldId="910"/>
        </pc:sldMkLst>
        <pc:spChg chg="add del mod">
          <ac:chgData name="Dachet Victor" userId="87ed07aa-d086-4b65-aaa9-c95ba0eac490" providerId="ADAL" clId="{B1A2ABA7-1FAD-F54D-81FE-A2E0CB464FE4}" dt="2025-03-06T09:25:59.269" v="10914"/>
          <ac:spMkLst>
            <pc:docMk/>
            <pc:sldMk cId="3214946625" sldId="910"/>
            <ac:spMk id="2" creationId="{3B7EC4E5-66C6-2169-CB79-627C6335CE73}"/>
          </ac:spMkLst>
        </pc:spChg>
        <pc:spChg chg="add mod">
          <ac:chgData name="Dachet Victor" userId="87ed07aa-d086-4b65-aaa9-c95ba0eac490" providerId="ADAL" clId="{B1A2ABA7-1FAD-F54D-81FE-A2E0CB464FE4}" dt="2025-03-05T18:58:03.915" v="10862" actId="1076"/>
          <ac:spMkLst>
            <pc:docMk/>
            <pc:sldMk cId="3214946625" sldId="910"/>
            <ac:spMk id="6" creationId="{A4A31996-B2A3-8A21-CD3A-F261B5B5805F}"/>
          </ac:spMkLst>
        </pc:spChg>
        <pc:spChg chg="mod">
          <ac:chgData name="Dachet Victor" userId="87ed07aa-d086-4b65-aaa9-c95ba0eac490" providerId="ADAL" clId="{B1A2ABA7-1FAD-F54D-81FE-A2E0CB464FE4}" dt="2025-03-06T17:45:49.717" v="14212" actId="166"/>
          <ac:spMkLst>
            <pc:docMk/>
            <pc:sldMk cId="3214946625" sldId="910"/>
            <ac:spMk id="11" creationId="{36E976BC-213B-3C2B-C4C3-789A575FEA1D}"/>
          </ac:spMkLst>
        </pc:spChg>
        <pc:picChg chg="add del mod">
          <ac:chgData name="Dachet Victor" userId="87ed07aa-d086-4b65-aaa9-c95ba0eac490" providerId="ADAL" clId="{B1A2ABA7-1FAD-F54D-81FE-A2E0CB464FE4}" dt="2025-03-06T17:46:29.844" v="14220" actId="478"/>
          <ac:picMkLst>
            <pc:docMk/>
            <pc:sldMk cId="3214946625" sldId="910"/>
            <ac:picMk id="4" creationId="{EBBF02E5-4E97-5875-EE99-11500E39F46B}"/>
          </ac:picMkLst>
        </pc:picChg>
        <pc:picChg chg="add del mod">
          <ac:chgData name="Dachet Victor" userId="87ed07aa-d086-4b65-aaa9-c95ba0eac490" providerId="ADAL" clId="{B1A2ABA7-1FAD-F54D-81FE-A2E0CB464FE4}" dt="2025-03-06T17:46:15.190" v="14216" actId="478"/>
          <ac:picMkLst>
            <pc:docMk/>
            <pc:sldMk cId="3214946625" sldId="910"/>
            <ac:picMk id="5" creationId="{C6D0AD20-3985-60AC-BA1E-4D65611A25BD}"/>
          </ac:picMkLst>
        </pc:picChg>
        <pc:picChg chg="add del mod">
          <ac:chgData name="Dachet Victor" userId="87ed07aa-d086-4b65-aaa9-c95ba0eac490" providerId="ADAL" clId="{B1A2ABA7-1FAD-F54D-81FE-A2E0CB464FE4}" dt="2025-03-06T17:46:53.647" v="14226" actId="478"/>
          <ac:picMkLst>
            <pc:docMk/>
            <pc:sldMk cId="3214946625" sldId="910"/>
            <ac:picMk id="8" creationId="{D1DAB731-812E-286B-78CA-EFB44180089C}"/>
          </ac:picMkLst>
        </pc:picChg>
        <pc:picChg chg="add mod">
          <ac:chgData name="Dachet Victor" userId="87ed07aa-d086-4b65-aaa9-c95ba0eac490" providerId="ADAL" clId="{B1A2ABA7-1FAD-F54D-81FE-A2E0CB464FE4}" dt="2025-03-06T17:47:02.785" v="14229" actId="1076"/>
          <ac:picMkLst>
            <pc:docMk/>
            <pc:sldMk cId="3214946625" sldId="910"/>
            <ac:picMk id="13" creationId="{E76FEBAB-4A04-CA68-5B09-F6F57D0E2CD9}"/>
          </ac:picMkLst>
        </pc:picChg>
      </pc:sldChg>
      <pc:sldChg chg="addSp delSp modSp new mod modCm">
        <pc:chgData name="Dachet Victor" userId="87ed07aa-d086-4b65-aaa9-c95ba0eac490" providerId="ADAL" clId="{B1A2ABA7-1FAD-F54D-81FE-A2E0CB464FE4}" dt="2025-03-07T14:53:24.607" v="15611"/>
        <pc:sldMkLst>
          <pc:docMk/>
          <pc:sldMk cId="1741701227" sldId="911"/>
        </pc:sldMkLst>
        <pc:spChg chg="add mod">
          <ac:chgData name="Dachet Victor" userId="87ed07aa-d086-4b65-aaa9-c95ba0eac490" providerId="ADAL" clId="{B1A2ABA7-1FAD-F54D-81FE-A2E0CB464FE4}" dt="2025-03-07T14:53:24.607" v="15611"/>
          <ac:spMkLst>
            <pc:docMk/>
            <pc:sldMk cId="1741701227" sldId="911"/>
            <ac:spMk id="2" creationId="{AE271928-B1EA-1343-6D70-4E80C8200F5E}"/>
          </ac:spMkLst>
        </pc:spChg>
        <pc:spChg chg="add mod">
          <ac:chgData name="Dachet Victor" userId="87ed07aa-d086-4b65-aaa9-c95ba0eac490" providerId="ADAL" clId="{B1A2ABA7-1FAD-F54D-81FE-A2E0CB464FE4}" dt="2025-03-07T12:53:32.474" v="15277" actId="255"/>
          <ac:spMkLst>
            <pc:docMk/>
            <pc:sldMk cId="1741701227" sldId="911"/>
            <ac:spMk id="6" creationId="{42798E32-A0E4-9780-48E4-D51B48F2A6C6}"/>
          </ac:spMkLst>
        </pc:spChg>
        <pc:spChg chg="mod">
          <ac:chgData name="Dachet Victor" userId="87ed07aa-d086-4b65-aaa9-c95ba0eac490" providerId="ADAL" clId="{B1A2ABA7-1FAD-F54D-81FE-A2E0CB464FE4}" dt="2025-03-07T09:57:07.909" v="14585" actId="20577"/>
          <ac:spMkLst>
            <pc:docMk/>
            <pc:sldMk cId="1741701227" sldId="911"/>
            <ac:spMk id="7" creationId="{4DFD4FCF-C176-2E23-201A-766B30C10400}"/>
          </ac:spMkLst>
        </pc:spChg>
        <pc:picChg chg="add mod">
          <ac:chgData name="Dachet Victor" userId="87ed07aa-d086-4b65-aaa9-c95ba0eac490" providerId="ADAL" clId="{B1A2ABA7-1FAD-F54D-81FE-A2E0CB464FE4}" dt="2025-03-06T09:54:54.723" v="10920" actId="1076"/>
          <ac:picMkLst>
            <pc:docMk/>
            <pc:sldMk cId="1741701227" sldId="911"/>
            <ac:picMk id="5" creationId="{CA02F588-18AF-6645-B094-D6F86D2AB829}"/>
          </ac:picMkLst>
        </pc:pic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7T12:53:12.663" v="15276" actId="20577"/>
              <pc2:cmMkLst xmlns:pc2="http://schemas.microsoft.com/office/powerpoint/2019/9/main/command">
                <pc:docMk/>
                <pc:sldMk cId="1741701227" sldId="911"/>
                <pc2:cmMk id="{EF84882D-CD7C-E94E-B71D-155C67CBCD03}"/>
              </pc2:cmMkLst>
            </pc226:cmChg>
            <pc226:cmChg xmlns:pc226="http://schemas.microsoft.com/office/powerpoint/2022/06/main/command" chg="mod">
              <pc226:chgData name="Dachet Victor" userId="87ed07aa-d086-4b65-aaa9-c95ba0eac490" providerId="ADAL" clId="{B1A2ABA7-1FAD-F54D-81FE-A2E0CB464FE4}" dt="2025-03-06T14:14:09.468" v="13673" actId="20577"/>
              <pc2:cmMkLst xmlns:pc2="http://schemas.microsoft.com/office/powerpoint/2019/9/main/command">
                <pc:docMk/>
                <pc:sldMk cId="1741701227" sldId="911"/>
                <pc2:cmMk id="{93C55564-BA70-40B2-AAFB-DDA82055FA53}"/>
              </pc2:cmMkLst>
            </pc226:cmChg>
            <pc226:cmChg xmlns:pc226="http://schemas.microsoft.com/office/powerpoint/2022/06/main/command" chg="mod">
              <pc226:chgData name="Dachet Victor" userId="87ed07aa-d086-4b65-aaa9-c95ba0eac490" providerId="ADAL" clId="{B1A2ABA7-1FAD-F54D-81FE-A2E0CB464FE4}" dt="2025-03-06T09:56:42.645" v="11054" actId="20577"/>
              <pc2:cmMkLst xmlns:pc2="http://schemas.microsoft.com/office/powerpoint/2019/9/main/command">
                <pc:docMk/>
                <pc:sldMk cId="1741701227" sldId="911"/>
                <pc2:cmMk id="{A28A2BFB-33DA-EC43-917F-9257CBB2730A}"/>
              </pc2:cmMkLst>
            </pc226:cmChg>
          </p:ext>
        </pc:extLst>
      </pc:sldChg>
      <pc:sldChg chg="addSp delSp modSp new mod">
        <pc:chgData name="Dachet Victor" userId="87ed07aa-d086-4b65-aaa9-c95ba0eac490" providerId="ADAL" clId="{B1A2ABA7-1FAD-F54D-81FE-A2E0CB464FE4}" dt="2025-03-07T09:56:49.843" v="14581" actId="255"/>
        <pc:sldMkLst>
          <pc:docMk/>
          <pc:sldMk cId="478662144" sldId="912"/>
        </pc:sldMkLst>
        <pc:spChg chg="add mod">
          <ac:chgData name="Dachet Victor" userId="87ed07aa-d086-4b65-aaa9-c95ba0eac490" providerId="ADAL" clId="{B1A2ABA7-1FAD-F54D-81FE-A2E0CB464FE4}" dt="2025-03-07T09:56:49.843" v="14581" actId="255"/>
          <ac:spMkLst>
            <pc:docMk/>
            <pc:sldMk cId="478662144" sldId="912"/>
            <ac:spMk id="3" creationId="{D7EDDA9C-F8B3-CD82-EE08-27BBBC1A986A}"/>
          </ac:spMkLst>
        </pc:spChg>
        <pc:spChg chg="add mod">
          <ac:chgData name="Dachet Victor" userId="87ed07aa-d086-4b65-aaa9-c95ba0eac490" providerId="ADAL" clId="{B1A2ABA7-1FAD-F54D-81FE-A2E0CB464FE4}" dt="2025-03-05T13:03:47.074" v="9767" actId="20577"/>
          <ac:spMkLst>
            <pc:docMk/>
            <pc:sldMk cId="478662144" sldId="912"/>
            <ac:spMk id="6" creationId="{3CAE8DB7-BA3D-28D2-434D-50DB2D75082F}"/>
          </ac:spMkLst>
        </pc:spChg>
      </pc:sldChg>
      <pc:sldChg chg="addSp delSp modSp new mod modCm">
        <pc:chgData name="Dachet Victor" userId="87ed07aa-d086-4b65-aaa9-c95ba0eac490" providerId="ADAL" clId="{B1A2ABA7-1FAD-F54D-81FE-A2E0CB464FE4}" dt="2025-03-06T18:20:52.092" v="14380" actId="20577"/>
        <pc:sldMkLst>
          <pc:docMk/>
          <pc:sldMk cId="2250700264" sldId="913"/>
        </pc:sldMkLst>
        <pc:spChg chg="add mod">
          <ac:chgData name="Dachet Victor" userId="87ed07aa-d086-4b65-aaa9-c95ba0eac490" providerId="ADAL" clId="{B1A2ABA7-1FAD-F54D-81FE-A2E0CB464FE4}" dt="2025-03-06T10:03:51.003" v="11295" actId="1076"/>
          <ac:spMkLst>
            <pc:docMk/>
            <pc:sldMk cId="2250700264" sldId="913"/>
            <ac:spMk id="2" creationId="{32A89310-A8FF-9ECF-18CE-5A341A5DFBC8}"/>
          </ac:spMkLst>
        </pc:spChg>
        <pc:spChg chg="add mod">
          <ac:chgData name="Dachet Victor" userId="87ed07aa-d086-4b65-aaa9-c95ba0eac490" providerId="ADAL" clId="{B1A2ABA7-1FAD-F54D-81FE-A2E0CB464FE4}" dt="2025-03-06T14:15:12.557" v="13699" actId="20577"/>
          <ac:spMkLst>
            <pc:docMk/>
            <pc:sldMk cId="2250700264" sldId="913"/>
            <ac:spMk id="5" creationId="{35BEC3FF-6A2C-D953-2AFE-90B1584BFD67}"/>
          </ac:spMkLst>
        </pc:spChg>
        <pc:spChg chg="add mod">
          <ac:chgData name="Dachet Victor" userId="87ed07aa-d086-4b65-aaa9-c95ba0eac490" providerId="ADAL" clId="{B1A2ABA7-1FAD-F54D-81FE-A2E0CB464FE4}" dt="2025-03-06T09:57:30.842" v="11068" actId="20577"/>
          <ac:spMkLst>
            <pc:docMk/>
            <pc:sldMk cId="2250700264" sldId="913"/>
            <ac:spMk id="6" creationId="{91005F57-B775-629C-AD1B-40FBD2C5E978}"/>
          </ac:spMkLst>
        </pc:spChg>
        <pc:spChg chg="mod">
          <ac:chgData name="Dachet Victor" userId="87ed07aa-d086-4b65-aaa9-c95ba0eac490" providerId="ADAL" clId="{B1A2ABA7-1FAD-F54D-81FE-A2E0CB464FE4}" dt="2025-03-06T14:14:27.919" v="13679" actId="20577"/>
          <ac:spMkLst>
            <pc:docMk/>
            <pc:sldMk cId="2250700264" sldId="913"/>
            <ac:spMk id="7" creationId="{CF7DFDEC-6B5D-25ED-922B-B81159DC0CA4}"/>
          </ac:spMkLst>
        </pc:spChg>
        <pc:spChg chg="mod">
          <ac:chgData name="Dachet Victor" userId="87ed07aa-d086-4b65-aaa9-c95ba0eac490" providerId="ADAL" clId="{B1A2ABA7-1FAD-F54D-81FE-A2E0CB464FE4}" dt="2025-03-06T12:43:27.757" v="12613" actId="20577"/>
          <ac:spMkLst>
            <pc:docMk/>
            <pc:sldMk cId="2250700264" sldId="913"/>
            <ac:spMk id="12" creationId="{5A2B0A8E-89C5-CADF-B809-0B9191422B9B}"/>
          </ac:spMkLst>
        </pc:spChg>
        <pc:graphicFrameChg chg="add mod ord modGraphic">
          <ac:chgData name="Dachet Victor" userId="87ed07aa-d086-4b65-aaa9-c95ba0eac490" providerId="ADAL" clId="{B1A2ABA7-1FAD-F54D-81FE-A2E0CB464FE4}" dt="2025-03-06T18:20:52.092" v="14380" actId="20577"/>
          <ac:graphicFrameMkLst>
            <pc:docMk/>
            <pc:sldMk cId="2250700264" sldId="913"/>
            <ac:graphicFrameMk id="4" creationId="{7A59F218-A335-5B25-6AA7-E6608B4C6A45}"/>
          </ac:graphicFrameMkLst>
        </pc:graphicFrame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6T10:03:37.733" v="11294" actId="20577"/>
              <pc2:cmMkLst xmlns:pc2="http://schemas.microsoft.com/office/powerpoint/2019/9/main/command">
                <pc:docMk/>
                <pc:sldMk cId="2250700264" sldId="913"/>
                <pc2:cmMk id="{27EDBA0B-F3D7-B649-A62E-5C3D2E6F88B6}"/>
              </pc2:cmMkLst>
            </pc226:cmChg>
            <pc226:cmChg xmlns:pc226="http://schemas.microsoft.com/office/powerpoint/2022/06/main/command" chg="mod">
              <pc226:chgData name="Dachet Victor" userId="87ed07aa-d086-4b65-aaa9-c95ba0eac490" providerId="ADAL" clId="{B1A2ABA7-1FAD-F54D-81FE-A2E0CB464FE4}" dt="2025-03-06T18:20:52.092" v="14380" actId="20577"/>
              <pc2:cmMkLst xmlns:pc2="http://schemas.microsoft.com/office/powerpoint/2019/9/main/command">
                <pc:docMk/>
                <pc:sldMk cId="2250700264" sldId="913"/>
                <pc2:cmMk id="{C9E7FBDF-E8CF-124E-93B9-CC23E85873C8}"/>
              </pc2:cmMkLst>
            </pc226:cmChg>
          </p:ext>
        </pc:extLst>
      </pc:sldChg>
      <pc:sldChg chg="addSp modSp add del mod ord modShow">
        <pc:chgData name="Dachet Victor" userId="87ed07aa-d086-4b65-aaa9-c95ba0eac490" providerId="ADAL" clId="{B1A2ABA7-1FAD-F54D-81FE-A2E0CB464FE4}" dt="2025-03-06T12:44:27.242" v="12615" actId="2696"/>
        <pc:sldMkLst>
          <pc:docMk/>
          <pc:sldMk cId="1775521996" sldId="914"/>
        </pc:sldMkLst>
      </pc:sldChg>
      <pc:sldChg chg="modSp del mod">
        <pc:chgData name="Dachet Victor" userId="87ed07aa-d086-4b65-aaa9-c95ba0eac490" providerId="ADAL" clId="{B1A2ABA7-1FAD-F54D-81FE-A2E0CB464FE4}" dt="2025-03-05T10:14:36.966" v="9367" actId="2696"/>
        <pc:sldMkLst>
          <pc:docMk/>
          <pc:sldMk cId="1139595702" sldId="915"/>
        </pc:sldMkLst>
      </pc:sldChg>
      <pc:sldChg chg="addSp delSp modSp add mod modCm">
        <pc:chgData name="Dachet Victor" userId="87ed07aa-d086-4b65-aaa9-c95ba0eac490" providerId="ADAL" clId="{B1A2ABA7-1FAD-F54D-81FE-A2E0CB464FE4}" dt="2025-03-07T11:52:41.793" v="14862" actId="20577"/>
        <pc:sldMkLst>
          <pc:docMk/>
          <pc:sldMk cId="1973521844" sldId="916"/>
        </pc:sldMkLst>
        <pc:spChg chg="mod">
          <ac:chgData name="Dachet Victor" userId="87ed07aa-d086-4b65-aaa9-c95ba0eac490" providerId="ADAL" clId="{B1A2ABA7-1FAD-F54D-81FE-A2E0CB464FE4}" dt="2025-03-07T11:52:41.793" v="14862" actId="20577"/>
          <ac:spMkLst>
            <pc:docMk/>
            <pc:sldMk cId="1973521844" sldId="916"/>
            <ac:spMk id="12" creationId="{E7DFCB6A-831A-4FF2-BD45-9788E91204E1}"/>
          </ac:spMkLst>
        </pc:spChg>
        <pc:spChg chg="mod">
          <ac:chgData name="Dachet Victor" userId="87ed07aa-d086-4b65-aaa9-c95ba0eac490" providerId="ADAL" clId="{B1A2ABA7-1FAD-F54D-81FE-A2E0CB464FE4}" dt="2025-03-07T09:51:56.224" v="14507" actId="20577"/>
          <ac:spMkLst>
            <pc:docMk/>
            <pc:sldMk cId="1973521844" sldId="916"/>
            <ac:spMk id="14" creationId="{1D1A2AB8-D64B-1ECD-5A79-9A3B3BECAABC}"/>
          </ac:spMkLst>
        </pc:spChg>
        <pc:picChg chg="add mod">
          <ac:chgData name="Dachet Victor" userId="87ed07aa-d086-4b65-aaa9-c95ba0eac490" providerId="ADAL" clId="{B1A2ABA7-1FAD-F54D-81FE-A2E0CB464FE4}" dt="2025-03-05T10:15:27.866" v="9377" actId="1076"/>
          <ac:picMkLst>
            <pc:docMk/>
            <pc:sldMk cId="1973521844" sldId="916"/>
            <ac:picMk id="5" creationId="{64076831-2A6F-D189-5B6F-554CE15BCC8A}"/>
          </ac:picMkLst>
        </pc:pic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7T11:52:41.793" v="14862" actId="20577"/>
              <pc2:cmMkLst xmlns:pc2="http://schemas.microsoft.com/office/powerpoint/2019/9/main/command">
                <pc:docMk/>
                <pc:sldMk cId="1973521844" sldId="916"/>
                <pc2:cmMk id="{3F16048E-2774-5A4E-A472-217F5686E7B6}"/>
              </pc2:cmMkLst>
            </pc226:cmChg>
            <pc226:cmChg xmlns:pc226="http://schemas.microsoft.com/office/powerpoint/2022/06/main/command" chg="mod">
              <pc226:chgData name="Dachet Victor" userId="87ed07aa-d086-4b65-aaa9-c95ba0eac490" providerId="ADAL" clId="{B1A2ABA7-1FAD-F54D-81FE-A2E0CB464FE4}" dt="2025-03-07T10:00:51.762" v="14661" actId="20577"/>
              <pc2:cmMkLst xmlns:pc2="http://schemas.microsoft.com/office/powerpoint/2019/9/main/command">
                <pc:docMk/>
                <pc:sldMk cId="1973521844" sldId="916"/>
                <pc2:cmMk id="{3CBBE5AC-9CC0-AB45-A7C3-923EE2C09AB7}"/>
              </pc2:cmMkLst>
            </pc226:cmChg>
          </p:ext>
        </pc:extLst>
      </pc:sldChg>
      <pc:sldChg chg="addSp delSp modSp add mod">
        <pc:chgData name="Dachet Victor" userId="87ed07aa-d086-4b65-aaa9-c95ba0eac490" providerId="ADAL" clId="{B1A2ABA7-1FAD-F54D-81FE-A2E0CB464FE4}" dt="2025-03-05T13:59:05.073" v="10552" actId="20577"/>
        <pc:sldMkLst>
          <pc:docMk/>
          <pc:sldMk cId="4265881881" sldId="917"/>
        </pc:sldMkLst>
      </pc:sldChg>
      <pc:sldChg chg="addSp delSp modSp new mod">
        <pc:chgData name="Dachet Victor" userId="87ed07aa-d086-4b65-aaa9-c95ba0eac490" providerId="ADAL" clId="{B1A2ABA7-1FAD-F54D-81FE-A2E0CB464FE4}" dt="2025-03-05T11:01:09.669" v="9723" actId="962"/>
        <pc:sldMkLst>
          <pc:docMk/>
          <pc:sldMk cId="607962423" sldId="918"/>
        </pc:sldMkLst>
      </pc:sldChg>
      <pc:sldChg chg="addSp modSp new mod modCm">
        <pc:chgData name="Dachet Victor" userId="87ed07aa-d086-4b65-aaa9-c95ba0eac490" providerId="ADAL" clId="{B1A2ABA7-1FAD-F54D-81FE-A2E0CB464FE4}" dt="2025-03-07T11:51:16.741" v="14852" actId="20577"/>
        <pc:sldMkLst>
          <pc:docMk/>
          <pc:sldMk cId="952494598" sldId="919"/>
        </pc:sldMkLst>
        <pc:spChg chg="mod">
          <ac:chgData name="Dachet Victor" userId="87ed07aa-d086-4b65-aaa9-c95ba0eac490" providerId="ADAL" clId="{B1A2ABA7-1FAD-F54D-81FE-A2E0CB464FE4}" dt="2025-03-06T10:17:08.186" v="11693" actId="20577"/>
          <ac:spMkLst>
            <pc:docMk/>
            <pc:sldMk cId="952494598" sldId="919"/>
            <ac:spMk id="2" creationId="{33858F27-45D5-6580-DAEB-DB986BEAC626}"/>
          </ac:spMkLst>
        </pc:spChg>
        <pc:spChg chg="mod">
          <ac:chgData name="Dachet Victor" userId="87ed07aa-d086-4b65-aaa9-c95ba0eac490" providerId="ADAL" clId="{B1A2ABA7-1FAD-F54D-81FE-A2E0CB464FE4}" dt="2025-03-06T10:11:42.389" v="11512" actId="20577"/>
          <ac:spMkLst>
            <pc:docMk/>
            <pc:sldMk cId="952494598" sldId="919"/>
            <ac:spMk id="3" creationId="{24422EAC-1D80-98B0-B47C-18483B8F1CF8}"/>
          </ac:spMkLst>
        </pc:spChg>
        <pc:spChg chg="mod">
          <ac:chgData name="Dachet Victor" userId="87ed07aa-d086-4b65-aaa9-c95ba0eac490" providerId="ADAL" clId="{B1A2ABA7-1FAD-F54D-81FE-A2E0CB464FE4}" dt="2025-03-07T11:51:16.741" v="14852" actId="20577"/>
          <ac:spMkLst>
            <pc:docMk/>
            <pc:sldMk cId="952494598" sldId="919"/>
            <ac:spMk id="6" creationId="{622B5B3F-6AFF-51C3-DCAD-4FA983B5E856}"/>
          </ac:spMkLst>
        </pc:spChg>
        <pc:picChg chg="add mod">
          <ac:chgData name="Dachet Victor" userId="87ed07aa-d086-4b65-aaa9-c95ba0eac490" providerId="ADAL" clId="{B1A2ABA7-1FAD-F54D-81FE-A2E0CB464FE4}" dt="2025-03-06T10:16:51.861" v="11666" actId="1076"/>
          <ac:picMkLst>
            <pc:docMk/>
            <pc:sldMk cId="952494598" sldId="919"/>
            <ac:picMk id="5" creationId="{7052E488-1133-ABDB-BDC9-7A68CD1E8126}"/>
          </ac:picMkLst>
        </pc:pic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7T09:47:55.896" v="14480" actId="20577"/>
              <pc2:cmMkLst xmlns:pc2="http://schemas.microsoft.com/office/powerpoint/2019/9/main/command">
                <pc:docMk/>
                <pc:sldMk cId="952494598" sldId="919"/>
                <pc2:cmMk id="{96F51DBD-6344-2A47-A3E2-5878A2278930}"/>
              </pc2:cmMkLst>
            </pc226:cmChg>
          </p:ext>
        </pc:extLst>
      </pc:sldChg>
      <pc:sldChg chg="addSp delSp modSp add del mod ord modShow">
        <pc:chgData name="Dachet Victor" userId="87ed07aa-d086-4b65-aaa9-c95ba0eac490" providerId="ADAL" clId="{B1A2ABA7-1FAD-F54D-81FE-A2E0CB464FE4}" dt="2025-03-06T12:40:50.068" v="12599" actId="2696"/>
        <pc:sldMkLst>
          <pc:docMk/>
          <pc:sldMk cId="3826834907" sldId="920"/>
        </pc:sldMkLst>
        <pc:spChg chg="mod">
          <ac:chgData name="Dachet Victor" userId="87ed07aa-d086-4b65-aaa9-c95ba0eac490" providerId="ADAL" clId="{B1A2ABA7-1FAD-F54D-81FE-A2E0CB464FE4}" dt="2025-03-06T12:14:51.900" v="12189" actId="113"/>
          <ac:spMkLst>
            <pc:docMk/>
            <pc:sldMk cId="3826834907" sldId="920"/>
            <ac:spMk id="2" creationId="{5466127C-7AAF-2B63-0E0C-FE266B7471F8}"/>
          </ac:spMkLst>
        </pc:spChg>
        <pc:spChg chg="add del mod">
          <ac:chgData name="Dachet Victor" userId="87ed07aa-d086-4b65-aaa9-c95ba0eac490" providerId="ADAL" clId="{B1A2ABA7-1FAD-F54D-81FE-A2E0CB464FE4}" dt="2025-03-06T12:16:26.627" v="12206"/>
          <ac:spMkLst>
            <pc:docMk/>
            <pc:sldMk cId="3826834907" sldId="920"/>
            <ac:spMk id="3" creationId="{94892FA0-090F-726B-94C3-4B56B74CD6AE}"/>
          </ac:spMkLst>
        </pc:spChg>
        <pc:spChg chg="add del mod">
          <ac:chgData name="Dachet Victor" userId="87ed07aa-d086-4b65-aaa9-c95ba0eac490" providerId="ADAL" clId="{B1A2ABA7-1FAD-F54D-81FE-A2E0CB464FE4}" dt="2025-03-06T10:39:40.506" v="12182" actId="478"/>
          <ac:spMkLst>
            <pc:docMk/>
            <pc:sldMk cId="3826834907" sldId="920"/>
            <ac:spMk id="7" creationId="{7C1F5807-35FF-528D-11BD-D2256CE627C9}"/>
          </ac:spMkLst>
        </pc:spChg>
        <pc:graphicFrameChg chg="add del mod modGraphic">
          <ac:chgData name="Dachet Victor" userId="87ed07aa-d086-4b65-aaa9-c95ba0eac490" providerId="ADAL" clId="{B1A2ABA7-1FAD-F54D-81FE-A2E0CB464FE4}" dt="2025-03-06T10:39:44.381" v="12184" actId="478"/>
          <ac:graphicFrameMkLst>
            <pc:docMk/>
            <pc:sldMk cId="3826834907" sldId="920"/>
            <ac:graphicFrameMk id="5" creationId="{F707327E-7319-0B2A-72E4-64F86405CACC}"/>
          </ac:graphicFrameMkLst>
        </pc:graphicFrameChg>
      </pc:sldChg>
      <pc:sldChg chg="addSp modSp add mod modShow">
        <pc:chgData name="Dachet Victor" userId="87ed07aa-d086-4b65-aaa9-c95ba0eac490" providerId="ADAL" clId="{B1A2ABA7-1FAD-F54D-81FE-A2E0CB464FE4}" dt="2025-03-07T10:29:08.001" v="14820" actId="5793"/>
        <pc:sldMkLst>
          <pc:docMk/>
          <pc:sldMk cId="3081641725" sldId="921"/>
        </pc:sldMkLst>
        <pc:spChg chg="mod">
          <ac:chgData name="Dachet Victor" userId="87ed07aa-d086-4b65-aaa9-c95ba0eac490" providerId="ADAL" clId="{B1A2ABA7-1FAD-F54D-81FE-A2E0CB464FE4}" dt="2025-03-07T10:29:08.001" v="14820" actId="5793"/>
          <ac:spMkLst>
            <pc:docMk/>
            <pc:sldMk cId="3081641725" sldId="921"/>
            <ac:spMk id="3" creationId="{EDBAAA7A-0E5A-82A9-41FE-2530BFD081E9}"/>
          </ac:spMkLst>
        </pc:spChg>
        <pc:spChg chg="add mod">
          <ac:chgData name="Dachet Victor" userId="87ed07aa-d086-4b65-aaa9-c95ba0eac490" providerId="ADAL" clId="{B1A2ABA7-1FAD-F54D-81FE-A2E0CB464FE4}" dt="2025-03-06T12:31:43.717" v="12355" actId="20577"/>
          <ac:spMkLst>
            <pc:docMk/>
            <pc:sldMk cId="3081641725" sldId="921"/>
            <ac:spMk id="4" creationId="{178C05EF-E267-91FF-D094-252BDE1F7FF5}"/>
          </ac:spMkLst>
        </pc:spChg>
      </pc:sldChg>
      <pc:sldChg chg="addSp delSp modSp add mod">
        <pc:chgData name="Dachet Victor" userId="87ed07aa-d086-4b65-aaa9-c95ba0eac490" providerId="ADAL" clId="{B1A2ABA7-1FAD-F54D-81FE-A2E0CB464FE4}" dt="2025-03-07T10:22:11.870" v="14788" actId="2711"/>
        <pc:sldMkLst>
          <pc:docMk/>
          <pc:sldMk cId="724582709" sldId="922"/>
        </pc:sldMkLst>
        <pc:spChg chg="mod">
          <ac:chgData name="Dachet Victor" userId="87ed07aa-d086-4b65-aaa9-c95ba0eac490" providerId="ADAL" clId="{B1A2ABA7-1FAD-F54D-81FE-A2E0CB464FE4}" dt="2025-03-07T10:22:11.870" v="14788" actId="2711"/>
          <ac:spMkLst>
            <pc:docMk/>
            <pc:sldMk cId="724582709" sldId="922"/>
            <ac:spMk id="3" creationId="{00E2A25B-D18C-F654-6621-F5E9573D1F18}"/>
          </ac:spMkLst>
        </pc:spChg>
        <pc:spChg chg="add del mod">
          <ac:chgData name="Dachet Victor" userId="87ed07aa-d086-4b65-aaa9-c95ba0eac490" providerId="ADAL" clId="{B1A2ABA7-1FAD-F54D-81FE-A2E0CB464FE4}" dt="2025-03-06T12:41:43.698" v="12607" actId="478"/>
          <ac:spMkLst>
            <pc:docMk/>
            <pc:sldMk cId="724582709" sldId="922"/>
            <ac:spMk id="5" creationId="{CF2455F4-624C-3534-1492-2E763FA1E863}"/>
          </ac:spMkLst>
        </pc:spChg>
      </pc:sldChg>
      <pc:sldChg chg="addSp modSp new mod">
        <pc:chgData name="Dachet Victor" userId="87ed07aa-d086-4b65-aaa9-c95ba0eac490" providerId="ADAL" clId="{B1A2ABA7-1FAD-F54D-81FE-A2E0CB464FE4}" dt="2025-03-07T12:02:16.082" v="15008" actId="20577"/>
        <pc:sldMkLst>
          <pc:docMk/>
          <pc:sldMk cId="2330005418" sldId="923"/>
        </pc:sldMkLst>
        <pc:spChg chg="mod">
          <ac:chgData name="Dachet Victor" userId="87ed07aa-d086-4b65-aaa9-c95ba0eac490" providerId="ADAL" clId="{B1A2ABA7-1FAD-F54D-81FE-A2E0CB464FE4}" dt="2025-03-06T13:35:18.443" v="13654" actId="14100"/>
          <ac:spMkLst>
            <pc:docMk/>
            <pc:sldMk cId="2330005418" sldId="923"/>
            <ac:spMk id="2" creationId="{2670123B-7D32-4A23-F91B-F63123510D01}"/>
          </ac:spMkLst>
        </pc:spChg>
        <pc:spChg chg="mod">
          <ac:chgData name="Dachet Victor" userId="87ed07aa-d086-4b65-aaa9-c95ba0eac490" providerId="ADAL" clId="{B1A2ABA7-1FAD-F54D-81FE-A2E0CB464FE4}" dt="2025-03-06T13:21:07.499" v="13293" actId="20577"/>
          <ac:spMkLst>
            <pc:docMk/>
            <pc:sldMk cId="2330005418" sldId="923"/>
            <ac:spMk id="3" creationId="{98CBA1B2-5ABB-CC8F-005C-B0091B2DA514}"/>
          </ac:spMkLst>
        </pc:spChg>
        <pc:spChg chg="add mod">
          <ac:chgData name="Dachet Victor" userId="87ed07aa-d086-4b65-aaa9-c95ba0eac490" providerId="ADAL" clId="{B1A2ABA7-1FAD-F54D-81FE-A2E0CB464FE4}" dt="2025-03-06T13:24:20.293" v="13316" actId="255"/>
          <ac:spMkLst>
            <pc:docMk/>
            <pc:sldMk cId="2330005418" sldId="923"/>
            <ac:spMk id="6" creationId="{E7B92414-5926-3348-BD36-2D30EA04C891}"/>
          </ac:spMkLst>
        </pc:spChg>
        <pc:spChg chg="mod">
          <ac:chgData name="Dachet Victor" userId="87ed07aa-d086-4b65-aaa9-c95ba0eac490" providerId="ADAL" clId="{B1A2ABA7-1FAD-F54D-81FE-A2E0CB464FE4}" dt="2025-03-07T12:02:16.082" v="15008" actId="20577"/>
          <ac:spMkLst>
            <pc:docMk/>
            <pc:sldMk cId="2330005418" sldId="923"/>
            <ac:spMk id="13" creationId="{306A2E33-C84D-BD99-F673-6FF0EA89BBDF}"/>
          </ac:spMkLst>
        </pc:spChg>
        <pc:spChg chg="mod">
          <ac:chgData name="Dachet Victor" userId="87ed07aa-d086-4b65-aaa9-c95ba0eac490" providerId="ADAL" clId="{B1A2ABA7-1FAD-F54D-81FE-A2E0CB464FE4}" dt="2025-03-07T09:34:01.074" v="14479" actId="20577"/>
          <ac:spMkLst>
            <pc:docMk/>
            <pc:sldMk cId="2330005418" sldId="923"/>
            <ac:spMk id="19" creationId="{04E953AB-284A-2F54-CF9B-81E02E342B8D}"/>
          </ac:spMkLst>
        </pc:spChg>
        <pc:picChg chg="add mod">
          <ac:chgData name="Dachet Victor" userId="87ed07aa-d086-4b65-aaa9-c95ba0eac490" providerId="ADAL" clId="{B1A2ABA7-1FAD-F54D-81FE-A2E0CB464FE4}" dt="2025-03-06T13:23:42.493" v="13304" actId="1076"/>
          <ac:picMkLst>
            <pc:docMk/>
            <pc:sldMk cId="2330005418" sldId="923"/>
            <ac:picMk id="5" creationId="{92E57E02-2903-D708-23FC-AA0818B295BA}"/>
          </ac:picMkLst>
        </pc:picChg>
        <pc:picChg chg="add mod">
          <ac:chgData name="Dachet Victor" userId="87ed07aa-d086-4b65-aaa9-c95ba0eac490" providerId="ADAL" clId="{B1A2ABA7-1FAD-F54D-81FE-A2E0CB464FE4}" dt="2025-03-06T13:35:14.973" v="13653" actId="1076"/>
          <ac:picMkLst>
            <pc:docMk/>
            <pc:sldMk cId="2330005418" sldId="923"/>
            <ac:picMk id="8" creationId="{A3252915-61E1-9439-9AA1-9111E7DA9EE6}"/>
          </ac:picMkLst>
        </pc:picChg>
      </pc:sldChg>
      <pc:sldChg chg="modSp mod">
        <pc:chgData name="Dachet Victor" userId="87ed07aa-d086-4b65-aaa9-c95ba0eac490" providerId="ADAL" clId="{B1A2ABA7-1FAD-F54D-81FE-A2E0CB464FE4}" dt="2025-03-06T16:59:45.365" v="14185" actId="20577"/>
        <pc:sldMkLst>
          <pc:docMk/>
          <pc:sldMk cId="3820705027" sldId="924"/>
        </pc:sldMkLst>
        <pc:spChg chg="mod">
          <ac:chgData name="Dachet Victor" userId="87ed07aa-d086-4b65-aaa9-c95ba0eac490" providerId="ADAL" clId="{B1A2ABA7-1FAD-F54D-81FE-A2E0CB464FE4}" dt="2025-03-06T15:46:00.510" v="14183" actId="1076"/>
          <ac:spMkLst>
            <pc:docMk/>
            <pc:sldMk cId="3820705027" sldId="924"/>
            <ac:spMk id="7" creationId="{BECDABD9-312B-3FAC-472E-CE2A82055C92}"/>
          </ac:spMkLst>
        </pc:spChg>
        <pc:spChg chg="mod">
          <ac:chgData name="Dachet Victor" userId="87ed07aa-d086-4b65-aaa9-c95ba0eac490" providerId="ADAL" clId="{B1A2ABA7-1FAD-F54D-81FE-A2E0CB464FE4}" dt="2025-03-06T16:59:45.365" v="14185" actId="20577"/>
          <ac:spMkLst>
            <pc:docMk/>
            <pc:sldMk cId="3820705027" sldId="924"/>
            <ac:spMk id="8" creationId="{A669D193-B5C8-CFEB-6059-9B7E2DF211CE}"/>
          </ac:spMkLst>
        </pc:spChg>
      </pc:sldChg>
      <pc:sldChg chg="addSp delSp modSp new mod modCm">
        <pc:chgData name="Dachet Victor" userId="87ed07aa-d086-4b65-aaa9-c95ba0eac490" providerId="ADAL" clId="{B1A2ABA7-1FAD-F54D-81FE-A2E0CB464FE4}" dt="2025-03-07T12:56:49.722" v="15486" actId="20577"/>
        <pc:sldMkLst>
          <pc:docMk/>
          <pc:sldMk cId="2092333803" sldId="925"/>
        </pc:sldMkLst>
        <pc:spChg chg="del">
          <ac:chgData name="Dachet Victor" userId="87ed07aa-d086-4b65-aaa9-c95ba0eac490" providerId="ADAL" clId="{B1A2ABA7-1FAD-F54D-81FE-A2E0CB464FE4}" dt="2025-03-06T17:48:35.398" v="14230"/>
          <ac:spMkLst>
            <pc:docMk/>
            <pc:sldMk cId="2092333803" sldId="925"/>
            <ac:spMk id="2" creationId="{C5BBFD6B-2358-4995-E81C-B16C72722F30}"/>
          </ac:spMkLst>
        </pc:spChg>
        <pc:spChg chg="mod">
          <ac:chgData name="Dachet Victor" userId="87ed07aa-d086-4b65-aaa9-c95ba0eac490" providerId="ADAL" clId="{B1A2ABA7-1FAD-F54D-81FE-A2E0CB464FE4}" dt="2025-03-06T17:43:49.323" v="14203" actId="20577"/>
          <ac:spMkLst>
            <pc:docMk/>
            <pc:sldMk cId="2092333803" sldId="925"/>
            <ac:spMk id="3" creationId="{4ADE3F24-5F1F-3387-E1D4-9D26DC2D091B}"/>
          </ac:spMkLst>
        </pc:spChg>
        <pc:spChg chg="add mod">
          <ac:chgData name="Dachet Victor" userId="87ed07aa-d086-4b65-aaa9-c95ba0eac490" providerId="ADAL" clId="{B1A2ABA7-1FAD-F54D-81FE-A2E0CB464FE4}" dt="2025-03-06T18:20:06.512" v="14365" actId="14100"/>
          <ac:spMkLst>
            <pc:docMk/>
            <pc:sldMk cId="2092333803" sldId="925"/>
            <ac:spMk id="6" creationId="{14384A23-33CD-4297-F0E2-52906080F30C}"/>
          </ac:spMkLst>
        </pc:spChg>
        <pc:spChg chg="mod">
          <ac:chgData name="Dachet Victor" userId="87ed07aa-d086-4b65-aaa9-c95ba0eac490" providerId="ADAL" clId="{B1A2ABA7-1FAD-F54D-81FE-A2E0CB464FE4}" dt="2025-03-07T09:57:15.155" v="14589" actId="20577"/>
          <ac:spMkLst>
            <pc:docMk/>
            <pc:sldMk cId="2092333803" sldId="925"/>
            <ac:spMk id="7" creationId="{E1357987-9A0B-9E4D-BB94-23CCDB502184}"/>
          </ac:spMkLst>
        </pc:spChg>
        <pc:spChg chg="add mod">
          <ac:chgData name="Dachet Victor" userId="87ed07aa-d086-4b65-aaa9-c95ba0eac490" providerId="ADAL" clId="{B1A2ABA7-1FAD-F54D-81FE-A2E0CB464FE4}" dt="2025-03-07T09:57:58.373" v="14600" actId="255"/>
          <ac:spMkLst>
            <pc:docMk/>
            <pc:sldMk cId="2092333803" sldId="925"/>
            <ac:spMk id="8" creationId="{375FFED3-5011-904C-6DDB-9756EF2E452A}"/>
          </ac:spMkLst>
        </pc:spChg>
        <pc:spChg chg="mod">
          <ac:chgData name="Dachet Victor" userId="87ed07aa-d086-4b65-aaa9-c95ba0eac490" providerId="ADAL" clId="{B1A2ABA7-1FAD-F54D-81FE-A2E0CB464FE4}" dt="2025-03-07T12:56:49.722" v="15486" actId="20577"/>
          <ac:spMkLst>
            <pc:docMk/>
            <pc:sldMk cId="2092333803" sldId="925"/>
            <ac:spMk id="11" creationId="{DB240AE7-1BB1-92D2-AC60-919A463F560F}"/>
          </ac:spMkLst>
        </pc:spChg>
        <pc:picChg chg="add mod">
          <ac:chgData name="Dachet Victor" userId="87ed07aa-d086-4b65-aaa9-c95ba0eac490" providerId="ADAL" clId="{B1A2ABA7-1FAD-F54D-81FE-A2E0CB464FE4}" dt="2025-03-06T18:20:01.334" v="14363" actId="1076"/>
          <ac:picMkLst>
            <pc:docMk/>
            <pc:sldMk cId="2092333803" sldId="925"/>
            <ac:picMk id="5" creationId="{63B434B7-61D6-3EB2-CDB9-3E8D9B8CAA24}"/>
          </ac:picMkLst>
        </pc:pic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7T12:56:49.722" v="15486" actId="20577"/>
              <pc2:cmMkLst xmlns:pc2="http://schemas.microsoft.com/office/powerpoint/2019/9/main/command">
                <pc:docMk/>
                <pc:sldMk cId="2092333803" sldId="925"/>
                <pc2:cmMk id="{DF814332-3C1F-BD47-BD59-714654E96026}"/>
              </pc2:cmMkLst>
            </pc226:cmChg>
          </p:ext>
        </pc:extLst>
      </pc:sldChg>
      <pc:sldChg chg="modSp new mod">
        <pc:chgData name="Dachet Victor" userId="87ed07aa-d086-4b65-aaa9-c95ba0eac490" providerId="ADAL" clId="{B1A2ABA7-1FAD-F54D-81FE-A2E0CB464FE4}" dt="2025-03-06T14:40:33.255" v="14103" actId="20577"/>
        <pc:sldMkLst>
          <pc:docMk/>
          <pc:sldMk cId="4264809269" sldId="925"/>
        </pc:sldMkLst>
        <pc:spChg chg="mod">
          <ac:chgData name="Dachet Victor" userId="87ed07aa-d086-4b65-aaa9-c95ba0eac490" providerId="ADAL" clId="{B1A2ABA7-1FAD-F54D-81FE-A2E0CB464FE4}" dt="2025-03-06T14:40:33.255" v="14103" actId="20577"/>
          <ac:spMkLst>
            <pc:docMk/>
            <pc:sldMk cId="4264809269" sldId="925"/>
            <ac:spMk id="2" creationId="{944499C2-07C4-A098-88FA-3EB6E347FAF4}"/>
          </ac:spMkLst>
        </pc:spChg>
        <pc:spChg chg="mod">
          <ac:chgData name="Dachet Victor" userId="87ed07aa-d086-4b65-aaa9-c95ba0eac490" providerId="ADAL" clId="{B1A2ABA7-1FAD-F54D-81FE-A2E0CB464FE4}" dt="2025-03-06T14:40:30.492" v="14098" actId="20577"/>
          <ac:spMkLst>
            <pc:docMk/>
            <pc:sldMk cId="4264809269" sldId="925"/>
            <ac:spMk id="3" creationId="{89F3D838-BD7F-125D-7C76-F81F5D12E0A1}"/>
          </ac:spMkLst>
        </pc:spChg>
      </pc:sldChg>
      <pc:sldChg chg="modSp mod modCm">
        <pc:chgData name="Dachet Victor" userId="87ed07aa-d086-4b65-aaa9-c95ba0eac490" providerId="ADAL" clId="{B1A2ABA7-1FAD-F54D-81FE-A2E0CB464FE4}" dt="2025-03-07T09:49:46.518" v="14502" actId="20577"/>
        <pc:sldMkLst>
          <pc:docMk/>
          <pc:sldMk cId="3294986066" sldId="926"/>
        </pc:sldMkLst>
        <pc:spChg chg="mod">
          <ac:chgData name="Dachet Victor" userId="87ed07aa-d086-4b65-aaa9-c95ba0eac490" providerId="ADAL" clId="{B1A2ABA7-1FAD-F54D-81FE-A2E0CB464FE4}" dt="2025-03-07T09:49:46.518" v="14502" actId="20577"/>
          <ac:spMkLst>
            <pc:docMk/>
            <pc:sldMk cId="3294986066" sldId="926"/>
            <ac:spMk id="11" creationId="{F83C7B4E-E501-577B-AEC7-57A194D87A78}"/>
          </ac:spMkLst>
        </pc:spChg>
        <pc:extLst>
          <p:ext xmlns:p="http://schemas.openxmlformats.org/presentationml/2006/main" uri="{D6D511B9-2390-475A-947B-AFAB55BFBCF1}">
            <pc226:cmChg xmlns:pc226="http://schemas.microsoft.com/office/powerpoint/2022/06/main/command" chg="mod">
              <pc226:chgData name="Dachet Victor" userId="87ed07aa-d086-4b65-aaa9-c95ba0eac490" providerId="ADAL" clId="{B1A2ABA7-1FAD-F54D-81FE-A2E0CB464FE4}" dt="2025-03-07T09:49:46.518" v="14502" actId="20577"/>
              <pc2:cmMkLst xmlns:pc2="http://schemas.microsoft.com/office/powerpoint/2019/9/main/command">
                <pc:docMk/>
                <pc:sldMk cId="3294986066" sldId="926"/>
                <pc2:cmMk id="{C2A49559-8D53-214C-8DAB-DD8E372A5F8A}"/>
              </pc2:cmMkLst>
            </pc226:cmChg>
          </p:ext>
        </pc:extLst>
      </pc:sldChg>
    </pc:docChg>
  </pc:docChgLst>
  <pc:docChgLst>
    <pc:chgData name="Ernst Damien" userId="S::dernst@uliege.be::8b486b58-2e36-47a9-9606-e504256b87f8" providerId="AD" clId="Web-{596EAE6A-D83A-440E-148F-89A00608D896}"/>
    <pc:docChg chg="delSld modSld">
      <pc:chgData name="Ernst Damien" userId="S::dernst@uliege.be::8b486b58-2e36-47a9-9606-e504256b87f8" providerId="AD" clId="Web-{596EAE6A-D83A-440E-148F-89A00608D896}" dt="2025-03-06T15:40:25.430" v="1069"/>
      <pc:docMkLst>
        <pc:docMk/>
      </pc:docMkLst>
      <pc:sldChg chg="modSp">
        <pc:chgData name="Ernst Damien" userId="S::dernst@uliege.be::8b486b58-2e36-47a9-9606-e504256b87f8" providerId="AD" clId="Web-{596EAE6A-D83A-440E-148F-89A00608D896}" dt="2025-03-06T14:49:40.327" v="714" actId="1076"/>
        <pc:sldMkLst>
          <pc:docMk/>
          <pc:sldMk cId="4038502860" sldId="867"/>
        </pc:sldMkLst>
        <pc:spChg chg="mod">
          <ac:chgData name="Ernst Damien" userId="S::dernst@uliege.be::8b486b58-2e36-47a9-9606-e504256b87f8" providerId="AD" clId="Web-{596EAE6A-D83A-440E-148F-89A00608D896}" dt="2025-03-06T14:49:40.327" v="714" actId="1076"/>
          <ac:spMkLst>
            <pc:docMk/>
            <pc:sldMk cId="4038502860" sldId="867"/>
            <ac:spMk id="14" creationId="{221187B1-04B7-EAF5-C459-D2B21F109086}"/>
          </ac:spMkLst>
        </pc:spChg>
      </pc:sldChg>
      <pc:sldChg chg="modSp modCm">
        <pc:chgData name="Ernst Damien" userId="S::dernst@uliege.be::8b486b58-2e36-47a9-9606-e504256b87f8" providerId="AD" clId="Web-{596EAE6A-D83A-440E-148F-89A00608D896}" dt="2025-03-06T14:52:19.098" v="788" actId="20577"/>
        <pc:sldMkLst>
          <pc:docMk/>
          <pc:sldMk cId="345973829" sldId="880"/>
        </pc:sldMkLst>
        <pc:spChg chg="mod">
          <ac:chgData name="Ernst Damien" userId="S::dernst@uliege.be::8b486b58-2e36-47a9-9606-e504256b87f8" providerId="AD" clId="Web-{596EAE6A-D83A-440E-148F-89A00608D896}" dt="2025-03-06T14:51:26.596" v="766" actId="1076"/>
          <ac:spMkLst>
            <pc:docMk/>
            <pc:sldMk cId="345973829" sldId="880"/>
            <ac:spMk id="5" creationId="{7666FB7A-4DF6-0DBC-BCF0-8A44A52DEDC1}"/>
          </ac:spMkLst>
        </pc:spChg>
        <pc:spChg chg="mod">
          <ac:chgData name="Ernst Damien" userId="S::dernst@uliege.be::8b486b58-2e36-47a9-9606-e504256b87f8" providerId="AD" clId="Web-{596EAE6A-D83A-440E-148F-89A00608D896}" dt="2025-03-06T14:52:19.098" v="788" actId="20577"/>
          <ac:spMkLst>
            <pc:docMk/>
            <pc:sldMk cId="345973829" sldId="880"/>
            <ac:spMk id="11" creationId="{3FF94004-D3A3-9404-96DA-152970413D89}"/>
          </ac:spMkLst>
        </pc:spChg>
        <pc:extLst>
          <p:ext xmlns:p="http://schemas.openxmlformats.org/presentationml/2006/main" uri="{D6D511B9-2390-475A-947B-AFAB55BFBCF1}">
            <pc226:cmChg xmlns:pc226="http://schemas.microsoft.com/office/powerpoint/2022/06/main/command" chg="mod">
              <pc226:chgData name="Ernst Damien" userId="S::dernst@uliege.be::8b486b58-2e36-47a9-9606-e504256b87f8" providerId="AD" clId="Web-{596EAE6A-D83A-440E-148F-89A00608D896}" dt="2025-03-06T14:52:19.098" v="788" actId="20577"/>
              <pc2:cmMkLst xmlns:pc2="http://schemas.microsoft.com/office/powerpoint/2019/9/main/command">
                <pc:docMk/>
                <pc:sldMk cId="345973829" sldId="880"/>
                <pc2:cmMk id="{E92920A9-1F80-1841-9BDE-D51EFE75443B}"/>
              </pc2:cmMkLst>
            </pc226:cmChg>
          </p:ext>
        </pc:extLst>
      </pc:sldChg>
      <pc:sldChg chg="modSp modCm">
        <pc:chgData name="Ernst Damien" userId="S::dernst@uliege.be::8b486b58-2e36-47a9-9606-e504256b87f8" providerId="AD" clId="Web-{596EAE6A-D83A-440E-148F-89A00608D896}" dt="2025-03-06T14:38:47.399" v="130" actId="20577"/>
        <pc:sldMkLst>
          <pc:docMk/>
          <pc:sldMk cId="1664255545" sldId="884"/>
        </pc:sldMkLst>
        <pc:spChg chg="mod">
          <ac:chgData name="Ernst Damien" userId="S::dernst@uliege.be::8b486b58-2e36-47a9-9606-e504256b87f8" providerId="AD" clId="Web-{596EAE6A-D83A-440E-148F-89A00608D896}" dt="2025-03-06T14:38:47.399" v="130" actId="20577"/>
          <ac:spMkLst>
            <pc:docMk/>
            <pc:sldMk cId="1664255545" sldId="884"/>
            <ac:spMk id="6" creationId="{DDC3EB19-3E4A-0F4C-474C-FB2D5E41B267}"/>
          </ac:spMkLst>
        </pc:spChg>
        <pc:extLst>
          <p:ext xmlns:p="http://schemas.openxmlformats.org/presentationml/2006/main" uri="{D6D511B9-2390-475A-947B-AFAB55BFBCF1}">
            <pc226:cmChg xmlns:pc226="http://schemas.microsoft.com/office/powerpoint/2022/06/main/command" chg="mod">
              <pc226:chgData name="Ernst Damien" userId="S::dernst@uliege.be::8b486b58-2e36-47a9-9606-e504256b87f8" providerId="AD" clId="Web-{596EAE6A-D83A-440E-148F-89A00608D896}" dt="2025-03-06T14:38:47.399" v="130" actId="20577"/>
              <pc2:cmMkLst xmlns:pc2="http://schemas.microsoft.com/office/powerpoint/2019/9/main/command">
                <pc:docMk/>
                <pc:sldMk cId="1664255545" sldId="884"/>
                <pc2:cmMk id="{3785C771-231E-4D31-8893-A16DAE80A107}"/>
              </pc2:cmMkLst>
            </pc226:cmChg>
          </p:ext>
        </pc:extLst>
      </pc:sldChg>
      <pc:sldChg chg="modSp">
        <pc:chgData name="Ernst Damien" userId="S::dernst@uliege.be::8b486b58-2e36-47a9-9606-e504256b87f8" providerId="AD" clId="Web-{596EAE6A-D83A-440E-148F-89A00608D896}" dt="2025-03-06T14:54:31.415" v="942" actId="1076"/>
        <pc:sldMkLst>
          <pc:docMk/>
          <pc:sldMk cId="3263668307" sldId="887"/>
        </pc:sldMkLst>
        <pc:spChg chg="mod">
          <ac:chgData name="Ernst Damien" userId="S::dernst@uliege.be::8b486b58-2e36-47a9-9606-e504256b87f8" providerId="AD" clId="Web-{596EAE6A-D83A-440E-148F-89A00608D896}" dt="2025-03-06T14:54:31.415" v="942" actId="1076"/>
          <ac:spMkLst>
            <pc:docMk/>
            <pc:sldMk cId="3263668307" sldId="887"/>
            <ac:spMk id="9" creationId="{92B8A0C8-C2E7-3ED2-3F4C-AB1287D1F84C}"/>
          </ac:spMkLst>
        </pc:spChg>
      </pc:sldChg>
      <pc:sldChg chg="modSp modCm">
        <pc:chgData name="Ernst Damien" userId="S::dernst@uliege.be::8b486b58-2e36-47a9-9606-e504256b87f8" providerId="AD" clId="Web-{596EAE6A-D83A-440E-148F-89A00608D896}" dt="2025-03-06T14:53:24.538" v="851" actId="20577"/>
        <pc:sldMkLst>
          <pc:docMk/>
          <pc:sldMk cId="2762455646" sldId="888"/>
        </pc:sldMkLst>
        <pc:spChg chg="mod">
          <ac:chgData name="Ernst Damien" userId="S::dernst@uliege.be::8b486b58-2e36-47a9-9606-e504256b87f8" providerId="AD" clId="Web-{596EAE6A-D83A-440E-148F-89A00608D896}" dt="2025-03-06T14:53:24.538" v="851" actId="20577"/>
          <ac:spMkLst>
            <pc:docMk/>
            <pc:sldMk cId="2762455646" sldId="888"/>
            <ac:spMk id="6" creationId="{30F6949F-7219-E929-8C39-13D6156D1DD9}"/>
          </ac:spMkLst>
        </pc:spChg>
        <pc:spChg chg="mod">
          <ac:chgData name="Ernst Damien" userId="S::dernst@uliege.be::8b486b58-2e36-47a9-9606-e504256b87f8" providerId="AD" clId="Web-{596EAE6A-D83A-440E-148F-89A00608D896}" dt="2025-03-06T14:52:58.146" v="821" actId="20577"/>
          <ac:spMkLst>
            <pc:docMk/>
            <pc:sldMk cId="2762455646" sldId="888"/>
            <ac:spMk id="8" creationId="{6AA14C98-F064-C0C5-2F55-8BFAABC0DD63}"/>
          </ac:spMkLst>
        </pc:spChg>
        <pc:extLst>
          <p:ext xmlns:p="http://schemas.openxmlformats.org/presentationml/2006/main" uri="{D6D511B9-2390-475A-947B-AFAB55BFBCF1}">
            <pc226:cmChg xmlns:pc226="http://schemas.microsoft.com/office/powerpoint/2022/06/main/command" chg="mod">
              <pc226:chgData name="Ernst Damien" userId="S::dernst@uliege.be::8b486b58-2e36-47a9-9606-e504256b87f8" providerId="AD" clId="Web-{596EAE6A-D83A-440E-148F-89A00608D896}" dt="2025-03-06T14:53:12.100" v="850" actId="20577"/>
              <pc2:cmMkLst xmlns:pc2="http://schemas.microsoft.com/office/powerpoint/2019/9/main/command">
                <pc:docMk/>
                <pc:sldMk cId="2762455646" sldId="888"/>
                <pc2:cmMk id="{1462B180-1C73-8E49-AD8F-207B961140F4}"/>
              </pc2:cmMkLst>
            </pc226:cmChg>
          </p:ext>
        </pc:extLst>
      </pc:sldChg>
      <pc:sldChg chg="modSp">
        <pc:chgData name="Ernst Damien" userId="S::dernst@uliege.be::8b486b58-2e36-47a9-9606-e504256b87f8" providerId="AD" clId="Web-{596EAE6A-D83A-440E-148F-89A00608D896}" dt="2025-03-06T15:39:30.647" v="1068" actId="20577"/>
        <pc:sldMkLst>
          <pc:docMk/>
          <pc:sldMk cId="2939496060" sldId="904"/>
        </pc:sldMkLst>
        <pc:spChg chg="mod">
          <ac:chgData name="Ernst Damien" userId="S::dernst@uliege.be::8b486b58-2e36-47a9-9606-e504256b87f8" providerId="AD" clId="Web-{596EAE6A-D83A-440E-148F-89A00608D896}" dt="2025-03-06T15:37:21.440" v="968" actId="1076"/>
          <ac:spMkLst>
            <pc:docMk/>
            <pc:sldMk cId="2939496060" sldId="904"/>
            <ac:spMk id="4" creationId="{535F853C-FF46-EF2C-0CA9-37B4A242B2EB}"/>
          </ac:spMkLst>
        </pc:spChg>
        <pc:spChg chg="mod">
          <ac:chgData name="Ernst Damien" userId="S::dernst@uliege.be::8b486b58-2e36-47a9-9606-e504256b87f8" providerId="AD" clId="Web-{596EAE6A-D83A-440E-148F-89A00608D896}" dt="2025-03-06T15:39:30.647" v="1068" actId="20577"/>
          <ac:spMkLst>
            <pc:docMk/>
            <pc:sldMk cId="2939496060" sldId="904"/>
            <ac:spMk id="6" creationId="{9CCFDFA0-D75A-B600-5958-014520617D29}"/>
          </ac:spMkLst>
        </pc:spChg>
      </pc:sldChg>
      <pc:sldChg chg="del">
        <pc:chgData name="Ernst Damien" userId="S::dernst@uliege.be::8b486b58-2e36-47a9-9606-e504256b87f8" providerId="AD" clId="Web-{596EAE6A-D83A-440E-148F-89A00608D896}" dt="2025-03-06T15:40:25.430" v="1069"/>
        <pc:sldMkLst>
          <pc:docMk/>
          <pc:sldMk cId="4019162694" sldId="908"/>
        </pc:sldMkLst>
      </pc:sldChg>
    </pc:docChg>
  </pc:docChgLst>
  <pc:docChgLst>
    <pc:chgData name="Techy Thibaut" userId="0a091cef-aa85-4df5-ad37-63275b7af1bb" providerId="ADAL" clId="{EE0FBF21-2795-4E4B-A7A3-AE471DFB3B38}"/>
    <pc:docChg chg="undo redo custSel addSld delSld modSld sldOrd delMainMaster modMainMaster">
      <pc:chgData name="Techy Thibaut" userId="0a091cef-aa85-4df5-ad37-63275b7af1bb" providerId="ADAL" clId="{EE0FBF21-2795-4E4B-A7A3-AE471DFB3B38}" dt="2025-03-07T14:23:25.399" v="13417" actId="1038"/>
      <pc:docMkLst>
        <pc:docMk/>
      </pc:docMkLst>
      <pc:sldChg chg="addSp delSp modSp del mod">
        <pc:chgData name="Techy Thibaut" userId="0a091cef-aa85-4df5-ad37-63275b7af1bb" providerId="ADAL" clId="{EE0FBF21-2795-4E4B-A7A3-AE471DFB3B38}" dt="2025-03-06T14:16:14.847" v="7908" actId="47"/>
        <pc:sldMkLst>
          <pc:docMk/>
          <pc:sldMk cId="3558762241" sldId="256"/>
        </pc:sldMkLst>
        <pc:spChg chg="del mod">
          <ac:chgData name="Techy Thibaut" userId="0a091cef-aa85-4df5-ad37-63275b7af1bb" providerId="ADAL" clId="{EE0FBF21-2795-4E4B-A7A3-AE471DFB3B38}" dt="2025-03-06T14:14:45.913" v="7880" actId="478"/>
          <ac:spMkLst>
            <pc:docMk/>
            <pc:sldMk cId="3558762241" sldId="256"/>
            <ac:spMk id="2" creationId="{4C8859CF-0698-DEE1-C96F-8C00237BD558}"/>
          </ac:spMkLst>
        </pc:spChg>
        <pc:spChg chg="del mod">
          <ac:chgData name="Techy Thibaut" userId="0a091cef-aa85-4df5-ad37-63275b7af1bb" providerId="ADAL" clId="{EE0FBF21-2795-4E4B-A7A3-AE471DFB3B38}" dt="2025-03-06T14:10:27.953" v="7689" actId="478"/>
          <ac:spMkLst>
            <pc:docMk/>
            <pc:sldMk cId="3558762241" sldId="256"/>
            <ac:spMk id="3" creationId="{FCB448C7-7438-57D7-75A2-88FF8BBD5068}"/>
          </ac:spMkLst>
        </pc:spChg>
        <pc:spChg chg="mod">
          <ac:chgData name="Techy Thibaut" userId="0a091cef-aa85-4df5-ad37-63275b7af1bb" providerId="ADAL" clId="{EE0FBF21-2795-4E4B-A7A3-AE471DFB3B38}" dt="2025-03-06T10:07:33.584" v="6035" actId="790"/>
          <ac:spMkLst>
            <pc:docMk/>
            <pc:sldMk cId="3558762241" sldId="256"/>
            <ac:spMk id="5" creationId="{FBA56510-0DF6-FEDF-8BDA-7064EF493B08}"/>
          </ac:spMkLst>
        </pc:spChg>
        <pc:spChg chg="mod">
          <ac:chgData name="Techy Thibaut" userId="0a091cef-aa85-4df5-ad37-63275b7af1bb" providerId="ADAL" clId="{EE0FBF21-2795-4E4B-A7A3-AE471DFB3B38}" dt="2025-03-06T14:13:08.547" v="7854" actId="1076"/>
          <ac:spMkLst>
            <pc:docMk/>
            <pc:sldMk cId="3558762241" sldId="256"/>
            <ac:spMk id="6" creationId="{DFE5FBFD-2281-BA42-E8EF-2F560DAF55F8}"/>
          </ac:spMkLst>
        </pc:spChg>
        <pc:spChg chg="add del mod">
          <ac:chgData name="Techy Thibaut" userId="0a091cef-aa85-4df5-ad37-63275b7af1bb" providerId="ADAL" clId="{EE0FBF21-2795-4E4B-A7A3-AE471DFB3B38}" dt="2025-03-06T14:10:31.921" v="7691" actId="478"/>
          <ac:spMkLst>
            <pc:docMk/>
            <pc:sldMk cId="3558762241" sldId="256"/>
            <ac:spMk id="7" creationId="{B0DFA4FA-247A-96F1-6F17-12768C752B63}"/>
          </ac:spMkLst>
        </pc:spChg>
        <pc:spChg chg="mod">
          <ac:chgData name="Techy Thibaut" userId="0a091cef-aa85-4df5-ad37-63275b7af1bb" providerId="ADAL" clId="{EE0FBF21-2795-4E4B-A7A3-AE471DFB3B38}" dt="2025-03-06T10:07:33.584" v="6035" actId="790"/>
          <ac:spMkLst>
            <pc:docMk/>
            <pc:sldMk cId="3558762241" sldId="256"/>
            <ac:spMk id="9" creationId="{C1DD1A8A-57D5-4A81-AD04-532B043C5611}"/>
          </ac:spMkLst>
        </pc:spChg>
        <pc:spChg chg="mod">
          <ac:chgData name="Techy Thibaut" userId="0a091cef-aa85-4df5-ad37-63275b7af1bb" providerId="ADAL" clId="{EE0FBF21-2795-4E4B-A7A3-AE471DFB3B38}" dt="2025-03-06T10:07:33.584" v="6035" actId="790"/>
          <ac:spMkLst>
            <pc:docMk/>
            <pc:sldMk cId="3558762241" sldId="256"/>
            <ac:spMk id="11" creationId="{007891EC-4501-44ED-A8C8-B11B6DB767AB}"/>
          </ac:spMkLst>
        </pc:spChg>
        <pc:spChg chg="add mod">
          <ac:chgData name="Techy Thibaut" userId="0a091cef-aa85-4df5-ad37-63275b7af1bb" providerId="ADAL" clId="{EE0FBF21-2795-4E4B-A7A3-AE471DFB3B38}" dt="2025-03-06T14:12:03.262" v="7834" actId="255"/>
          <ac:spMkLst>
            <pc:docMk/>
            <pc:sldMk cId="3558762241" sldId="256"/>
            <ac:spMk id="14" creationId="{16E232A0-9707-39CF-64DE-9EF9431E7B71}"/>
          </ac:spMkLst>
        </pc:spChg>
        <pc:spChg chg="add del mod">
          <ac:chgData name="Techy Thibaut" userId="0a091cef-aa85-4df5-ad37-63275b7af1bb" providerId="ADAL" clId="{EE0FBF21-2795-4E4B-A7A3-AE471DFB3B38}" dt="2025-03-06T14:14:47.804" v="7881" actId="478"/>
          <ac:spMkLst>
            <pc:docMk/>
            <pc:sldMk cId="3558762241" sldId="256"/>
            <ac:spMk id="17" creationId="{DCF4176B-D274-C21B-BAB1-43C9E666112D}"/>
          </ac:spMkLst>
        </pc:spChg>
        <pc:grpChg chg="add mod">
          <ac:chgData name="Techy Thibaut" userId="0a091cef-aa85-4df5-ad37-63275b7af1bb" providerId="ADAL" clId="{EE0FBF21-2795-4E4B-A7A3-AE471DFB3B38}" dt="2025-03-06T14:12:55.758" v="7850" actId="1076"/>
          <ac:grpSpMkLst>
            <pc:docMk/>
            <pc:sldMk cId="3558762241" sldId="256"/>
            <ac:grpSpMk id="15" creationId="{FD7369D0-75DB-3C2B-41D0-65625F921CE6}"/>
          </ac:grpSpMkLst>
        </pc:grpChg>
        <pc:picChg chg="mod">
          <ac:chgData name="Techy Thibaut" userId="0a091cef-aa85-4df5-ad37-63275b7af1bb" providerId="ADAL" clId="{EE0FBF21-2795-4E4B-A7A3-AE471DFB3B38}" dt="2025-03-06T14:12:55.758" v="7850" actId="1076"/>
          <ac:picMkLst>
            <pc:docMk/>
            <pc:sldMk cId="3558762241" sldId="256"/>
            <ac:picMk id="8" creationId="{00000000-0000-0000-0000-000000000000}"/>
          </ac:picMkLst>
        </pc:picChg>
        <pc:picChg chg="mod">
          <ac:chgData name="Techy Thibaut" userId="0a091cef-aa85-4df5-ad37-63275b7af1bb" providerId="ADAL" clId="{EE0FBF21-2795-4E4B-A7A3-AE471DFB3B38}" dt="2025-03-06T14:12:55.758" v="7850" actId="1076"/>
          <ac:picMkLst>
            <pc:docMk/>
            <pc:sldMk cId="3558762241" sldId="256"/>
            <ac:picMk id="10" creationId="{9FA8FE01-406E-E0FF-84B3-43B14BE8EE82}"/>
          </ac:picMkLst>
        </pc:picChg>
        <pc:picChg chg="mod">
          <ac:chgData name="Techy Thibaut" userId="0a091cef-aa85-4df5-ad37-63275b7af1bb" providerId="ADAL" clId="{EE0FBF21-2795-4E4B-A7A3-AE471DFB3B38}" dt="2025-03-06T14:13:01.005" v="7851" actId="1076"/>
          <ac:picMkLst>
            <pc:docMk/>
            <pc:sldMk cId="3558762241" sldId="256"/>
            <ac:picMk id="13" creationId="{576643D7-72D7-EB75-99C4-328800E1670A}"/>
          </ac:picMkLst>
        </pc:picChg>
      </pc:sldChg>
      <pc:sldChg chg="modSp mod">
        <pc:chgData name="Techy Thibaut" userId="0a091cef-aa85-4df5-ad37-63275b7af1bb" providerId="ADAL" clId="{EE0FBF21-2795-4E4B-A7A3-AE471DFB3B38}" dt="2025-03-05T07:07:50.231" v="1716" actId="790"/>
        <pc:sldMkLst>
          <pc:docMk/>
          <pc:sldMk cId="3808885899" sldId="258"/>
        </pc:sldMkLst>
      </pc:sldChg>
      <pc:sldChg chg="modSp mod">
        <pc:chgData name="Techy Thibaut" userId="0a091cef-aa85-4df5-ad37-63275b7af1bb" providerId="ADAL" clId="{EE0FBF21-2795-4E4B-A7A3-AE471DFB3B38}" dt="2025-03-05T07:07:50.231" v="1716" actId="790"/>
        <pc:sldMkLst>
          <pc:docMk/>
          <pc:sldMk cId="2991816325" sldId="259"/>
        </pc:sldMkLst>
      </pc:sldChg>
      <pc:sldChg chg="modSp mod">
        <pc:chgData name="Techy Thibaut" userId="0a091cef-aa85-4df5-ad37-63275b7af1bb" providerId="ADAL" clId="{EE0FBF21-2795-4E4B-A7A3-AE471DFB3B38}" dt="2025-03-05T07:07:50.231" v="1716" actId="790"/>
        <pc:sldMkLst>
          <pc:docMk/>
          <pc:sldMk cId="1164071213" sldId="261"/>
        </pc:sldMkLst>
      </pc:sldChg>
      <pc:sldChg chg="modSp mod">
        <pc:chgData name="Techy Thibaut" userId="0a091cef-aa85-4df5-ad37-63275b7af1bb" providerId="ADAL" clId="{EE0FBF21-2795-4E4B-A7A3-AE471DFB3B38}" dt="2025-03-05T07:07:50.231" v="1716" actId="790"/>
        <pc:sldMkLst>
          <pc:docMk/>
          <pc:sldMk cId="4039695952" sldId="264"/>
        </pc:sldMkLst>
      </pc:sldChg>
      <pc:sldChg chg="modSp mod">
        <pc:chgData name="Techy Thibaut" userId="0a091cef-aa85-4df5-ad37-63275b7af1bb" providerId="ADAL" clId="{EE0FBF21-2795-4E4B-A7A3-AE471DFB3B38}" dt="2025-03-05T07:07:50.231" v="1716" actId="790"/>
        <pc:sldMkLst>
          <pc:docMk/>
          <pc:sldMk cId="529376216" sldId="265"/>
        </pc:sldMkLst>
      </pc:sldChg>
      <pc:sldChg chg="modSp mod">
        <pc:chgData name="Techy Thibaut" userId="0a091cef-aa85-4df5-ad37-63275b7af1bb" providerId="ADAL" clId="{EE0FBF21-2795-4E4B-A7A3-AE471DFB3B38}" dt="2025-03-05T07:07:50.231" v="1716" actId="790"/>
        <pc:sldMkLst>
          <pc:docMk/>
          <pc:sldMk cId="4261039170" sldId="266"/>
        </pc:sldMkLst>
      </pc:sldChg>
      <pc:sldChg chg="modSp del mod">
        <pc:chgData name="Techy Thibaut" userId="0a091cef-aa85-4df5-ad37-63275b7af1bb" providerId="ADAL" clId="{EE0FBF21-2795-4E4B-A7A3-AE471DFB3B38}" dt="2025-03-06T15:01:17.957" v="8470" actId="47"/>
        <pc:sldMkLst>
          <pc:docMk/>
          <pc:sldMk cId="43993301" sldId="270"/>
        </pc:sldMkLst>
        <pc:spChg chg="mod">
          <ac:chgData name="Techy Thibaut" userId="0a091cef-aa85-4df5-ad37-63275b7af1bb" providerId="ADAL" clId="{EE0FBF21-2795-4E4B-A7A3-AE471DFB3B38}" dt="2025-03-06T14:22:38.802" v="8266" actId="790"/>
          <ac:spMkLst>
            <pc:docMk/>
            <pc:sldMk cId="43993301" sldId="270"/>
            <ac:spMk id="2" creationId="{E0596F9E-89E5-04E2-77EE-847562FD9C74}"/>
          </ac:spMkLst>
        </pc:spChg>
        <pc:spChg chg="mod">
          <ac:chgData name="Techy Thibaut" userId="0a091cef-aa85-4df5-ad37-63275b7af1bb" providerId="ADAL" clId="{EE0FBF21-2795-4E4B-A7A3-AE471DFB3B38}" dt="2025-03-06T14:22:38.802" v="8266" actId="790"/>
          <ac:spMkLst>
            <pc:docMk/>
            <pc:sldMk cId="43993301" sldId="270"/>
            <ac:spMk id="3" creationId="{AE83529F-05C3-369D-406F-408B1F1142D2}"/>
          </ac:spMkLst>
        </pc:spChg>
        <pc:spChg chg="mod">
          <ac:chgData name="Techy Thibaut" userId="0a091cef-aa85-4df5-ad37-63275b7af1bb" providerId="ADAL" clId="{EE0FBF21-2795-4E4B-A7A3-AE471DFB3B38}" dt="2025-03-06T14:22:38.802" v="8266" actId="790"/>
          <ac:spMkLst>
            <pc:docMk/>
            <pc:sldMk cId="43993301" sldId="270"/>
            <ac:spMk id="4" creationId="{6D3F4550-A1A6-347F-AA2C-89459737E7AB}"/>
          </ac:spMkLst>
        </pc:spChg>
      </pc:sldChg>
      <pc:sldChg chg="modSp del mod">
        <pc:chgData name="Techy Thibaut" userId="0a091cef-aa85-4df5-ad37-63275b7af1bb" providerId="ADAL" clId="{EE0FBF21-2795-4E4B-A7A3-AE471DFB3B38}" dt="2025-03-06T15:01:18.883" v="8471" actId="47"/>
        <pc:sldMkLst>
          <pc:docMk/>
          <pc:sldMk cId="4080650282" sldId="271"/>
        </pc:sldMkLst>
        <pc:spChg chg="mod">
          <ac:chgData name="Techy Thibaut" userId="0a091cef-aa85-4df5-ad37-63275b7af1bb" providerId="ADAL" clId="{EE0FBF21-2795-4E4B-A7A3-AE471DFB3B38}" dt="2025-03-06T14:22:38.802" v="8266" actId="790"/>
          <ac:spMkLst>
            <pc:docMk/>
            <pc:sldMk cId="4080650282" sldId="271"/>
            <ac:spMk id="2" creationId="{4F1D92F6-07DE-C899-56FF-DE779B5FA83A}"/>
          </ac:spMkLst>
        </pc:spChg>
        <pc:spChg chg="mod">
          <ac:chgData name="Techy Thibaut" userId="0a091cef-aa85-4df5-ad37-63275b7af1bb" providerId="ADAL" clId="{EE0FBF21-2795-4E4B-A7A3-AE471DFB3B38}" dt="2025-03-06T14:22:38.802" v="8266" actId="790"/>
          <ac:spMkLst>
            <pc:docMk/>
            <pc:sldMk cId="4080650282" sldId="271"/>
            <ac:spMk id="3" creationId="{DCE6AB6B-8D31-CAD4-DF93-A8B665E288A5}"/>
          </ac:spMkLst>
        </pc:spChg>
        <pc:spChg chg="mod">
          <ac:chgData name="Techy Thibaut" userId="0a091cef-aa85-4df5-ad37-63275b7af1bb" providerId="ADAL" clId="{EE0FBF21-2795-4E4B-A7A3-AE471DFB3B38}" dt="2025-03-06T14:22:38.802" v="8266" actId="790"/>
          <ac:spMkLst>
            <pc:docMk/>
            <pc:sldMk cId="4080650282" sldId="271"/>
            <ac:spMk id="4" creationId="{FD967CAD-391B-C544-1BC2-4CB52BC7BD79}"/>
          </ac:spMkLst>
        </pc:spChg>
      </pc:sldChg>
      <pc:sldChg chg="modSp mod">
        <pc:chgData name="Techy Thibaut" userId="0a091cef-aa85-4df5-ad37-63275b7af1bb" providerId="ADAL" clId="{EE0FBF21-2795-4E4B-A7A3-AE471DFB3B38}" dt="2025-03-05T07:07:50.231" v="1716" actId="790"/>
        <pc:sldMkLst>
          <pc:docMk/>
          <pc:sldMk cId="2933983617" sldId="276"/>
        </pc:sldMkLst>
      </pc:sldChg>
      <pc:sldChg chg="modSp mod">
        <pc:chgData name="Techy Thibaut" userId="0a091cef-aa85-4df5-ad37-63275b7af1bb" providerId="ADAL" clId="{EE0FBF21-2795-4E4B-A7A3-AE471DFB3B38}" dt="2025-03-05T07:07:50.231" v="1716" actId="790"/>
        <pc:sldMkLst>
          <pc:docMk/>
          <pc:sldMk cId="1432799609" sldId="277"/>
        </pc:sldMkLst>
      </pc:sldChg>
      <pc:sldChg chg="modSp mod">
        <pc:chgData name="Techy Thibaut" userId="0a091cef-aa85-4df5-ad37-63275b7af1bb" providerId="ADAL" clId="{EE0FBF21-2795-4E4B-A7A3-AE471DFB3B38}" dt="2025-03-05T07:07:50.231" v="1716" actId="790"/>
        <pc:sldMkLst>
          <pc:docMk/>
          <pc:sldMk cId="4097363320" sldId="279"/>
        </pc:sldMkLst>
      </pc:sldChg>
      <pc:sldChg chg="modSp mod">
        <pc:chgData name="Techy Thibaut" userId="0a091cef-aa85-4df5-ad37-63275b7af1bb" providerId="ADAL" clId="{EE0FBF21-2795-4E4B-A7A3-AE471DFB3B38}" dt="2025-03-05T07:07:50.231" v="1716" actId="790"/>
        <pc:sldMkLst>
          <pc:docMk/>
          <pc:sldMk cId="113239201" sldId="287"/>
        </pc:sldMkLst>
      </pc:sldChg>
      <pc:sldChg chg="modSp mod">
        <pc:chgData name="Techy Thibaut" userId="0a091cef-aa85-4df5-ad37-63275b7af1bb" providerId="ADAL" clId="{EE0FBF21-2795-4E4B-A7A3-AE471DFB3B38}" dt="2025-03-05T07:07:50.231" v="1716" actId="790"/>
        <pc:sldMkLst>
          <pc:docMk/>
          <pc:sldMk cId="444220845" sldId="288"/>
        </pc:sldMkLst>
      </pc:sldChg>
      <pc:sldChg chg="modSp mod">
        <pc:chgData name="Techy Thibaut" userId="0a091cef-aa85-4df5-ad37-63275b7af1bb" providerId="ADAL" clId="{EE0FBF21-2795-4E4B-A7A3-AE471DFB3B38}" dt="2025-03-05T07:07:50.231" v="1716" actId="790"/>
        <pc:sldMkLst>
          <pc:docMk/>
          <pc:sldMk cId="4150580144" sldId="289"/>
        </pc:sldMkLst>
      </pc:sldChg>
      <pc:sldChg chg="modSp mod">
        <pc:chgData name="Techy Thibaut" userId="0a091cef-aa85-4df5-ad37-63275b7af1bb" providerId="ADAL" clId="{EE0FBF21-2795-4E4B-A7A3-AE471DFB3B38}" dt="2025-03-05T07:07:50.231" v="1716" actId="790"/>
        <pc:sldMkLst>
          <pc:docMk/>
          <pc:sldMk cId="3074122729" sldId="294"/>
        </pc:sldMkLst>
      </pc:sldChg>
      <pc:sldChg chg="modSp mod">
        <pc:chgData name="Techy Thibaut" userId="0a091cef-aa85-4df5-ad37-63275b7af1bb" providerId="ADAL" clId="{EE0FBF21-2795-4E4B-A7A3-AE471DFB3B38}" dt="2025-03-05T07:07:50.231" v="1716" actId="790"/>
        <pc:sldMkLst>
          <pc:docMk/>
          <pc:sldMk cId="2764038620" sldId="295"/>
        </pc:sldMkLst>
      </pc:sldChg>
      <pc:sldChg chg="modSp mod">
        <pc:chgData name="Techy Thibaut" userId="0a091cef-aa85-4df5-ad37-63275b7af1bb" providerId="ADAL" clId="{EE0FBF21-2795-4E4B-A7A3-AE471DFB3B38}" dt="2025-03-05T07:07:50.231" v="1716" actId="790"/>
        <pc:sldMkLst>
          <pc:docMk/>
          <pc:sldMk cId="3819428728" sldId="296"/>
        </pc:sldMkLst>
      </pc:sldChg>
      <pc:sldChg chg="modSp mod">
        <pc:chgData name="Techy Thibaut" userId="0a091cef-aa85-4df5-ad37-63275b7af1bb" providerId="ADAL" clId="{EE0FBF21-2795-4E4B-A7A3-AE471DFB3B38}" dt="2025-03-05T07:07:50.231" v="1716" actId="790"/>
        <pc:sldMkLst>
          <pc:docMk/>
          <pc:sldMk cId="2667284884" sldId="298"/>
        </pc:sldMkLst>
      </pc:sldChg>
      <pc:sldChg chg="modSp mod">
        <pc:chgData name="Techy Thibaut" userId="0a091cef-aa85-4df5-ad37-63275b7af1bb" providerId="ADAL" clId="{EE0FBF21-2795-4E4B-A7A3-AE471DFB3B38}" dt="2025-03-05T07:07:50.231" v="1716" actId="790"/>
        <pc:sldMkLst>
          <pc:docMk/>
          <pc:sldMk cId="1542210939" sldId="300"/>
        </pc:sldMkLst>
      </pc:sldChg>
      <pc:sldChg chg="modSp mod">
        <pc:chgData name="Techy Thibaut" userId="0a091cef-aa85-4df5-ad37-63275b7af1bb" providerId="ADAL" clId="{EE0FBF21-2795-4E4B-A7A3-AE471DFB3B38}" dt="2025-03-05T07:07:50.231" v="1716" actId="790"/>
        <pc:sldMkLst>
          <pc:docMk/>
          <pc:sldMk cId="3190164938" sldId="302"/>
        </pc:sldMkLst>
      </pc:sldChg>
      <pc:sldChg chg="modSp mod">
        <pc:chgData name="Techy Thibaut" userId="0a091cef-aa85-4df5-ad37-63275b7af1bb" providerId="ADAL" clId="{EE0FBF21-2795-4E4B-A7A3-AE471DFB3B38}" dt="2025-03-05T07:07:50.231" v="1716" actId="790"/>
        <pc:sldMkLst>
          <pc:docMk/>
          <pc:sldMk cId="2118091417" sldId="317"/>
        </pc:sldMkLst>
      </pc:sldChg>
      <pc:sldChg chg="modSp mod">
        <pc:chgData name="Techy Thibaut" userId="0a091cef-aa85-4df5-ad37-63275b7af1bb" providerId="ADAL" clId="{EE0FBF21-2795-4E4B-A7A3-AE471DFB3B38}" dt="2025-03-05T07:07:50.231" v="1716" actId="790"/>
        <pc:sldMkLst>
          <pc:docMk/>
          <pc:sldMk cId="2400493101" sldId="318"/>
        </pc:sldMkLst>
      </pc:sldChg>
      <pc:sldChg chg="modSp mod">
        <pc:chgData name="Techy Thibaut" userId="0a091cef-aa85-4df5-ad37-63275b7af1bb" providerId="ADAL" clId="{EE0FBF21-2795-4E4B-A7A3-AE471DFB3B38}" dt="2025-03-05T07:07:50.231" v="1716" actId="790"/>
        <pc:sldMkLst>
          <pc:docMk/>
          <pc:sldMk cId="3549494251" sldId="320"/>
        </pc:sldMkLst>
      </pc:sldChg>
      <pc:sldChg chg="modSp mod">
        <pc:chgData name="Techy Thibaut" userId="0a091cef-aa85-4df5-ad37-63275b7af1bb" providerId="ADAL" clId="{EE0FBF21-2795-4E4B-A7A3-AE471DFB3B38}" dt="2025-03-05T07:07:50.231" v="1716" actId="790"/>
        <pc:sldMkLst>
          <pc:docMk/>
          <pc:sldMk cId="2589270321" sldId="321"/>
        </pc:sldMkLst>
      </pc:sldChg>
      <pc:sldChg chg="modSp mod">
        <pc:chgData name="Techy Thibaut" userId="0a091cef-aa85-4df5-ad37-63275b7af1bb" providerId="ADAL" clId="{EE0FBF21-2795-4E4B-A7A3-AE471DFB3B38}" dt="2025-03-05T07:07:50.231" v="1716" actId="790"/>
        <pc:sldMkLst>
          <pc:docMk/>
          <pc:sldMk cId="910316868" sldId="324"/>
        </pc:sldMkLst>
      </pc:sldChg>
      <pc:sldChg chg="modSp mod">
        <pc:chgData name="Techy Thibaut" userId="0a091cef-aa85-4df5-ad37-63275b7af1bb" providerId="ADAL" clId="{EE0FBF21-2795-4E4B-A7A3-AE471DFB3B38}" dt="2025-03-05T07:07:50.231" v="1716" actId="790"/>
        <pc:sldMkLst>
          <pc:docMk/>
          <pc:sldMk cId="1201543753" sldId="327"/>
        </pc:sldMkLst>
      </pc:sldChg>
      <pc:sldChg chg="modSp mod">
        <pc:chgData name="Techy Thibaut" userId="0a091cef-aa85-4df5-ad37-63275b7af1bb" providerId="ADAL" clId="{EE0FBF21-2795-4E4B-A7A3-AE471DFB3B38}" dt="2025-03-05T07:07:50.231" v="1716" actId="790"/>
        <pc:sldMkLst>
          <pc:docMk/>
          <pc:sldMk cId="1560062019" sldId="336"/>
        </pc:sldMkLst>
      </pc:sldChg>
      <pc:sldChg chg="modSp mod">
        <pc:chgData name="Techy Thibaut" userId="0a091cef-aa85-4df5-ad37-63275b7af1bb" providerId="ADAL" clId="{EE0FBF21-2795-4E4B-A7A3-AE471DFB3B38}" dt="2025-03-05T07:07:50.231" v="1716" actId="790"/>
        <pc:sldMkLst>
          <pc:docMk/>
          <pc:sldMk cId="1882141170" sldId="337"/>
        </pc:sldMkLst>
      </pc:sldChg>
      <pc:sldChg chg="modSp mod">
        <pc:chgData name="Techy Thibaut" userId="0a091cef-aa85-4df5-ad37-63275b7af1bb" providerId="ADAL" clId="{EE0FBF21-2795-4E4B-A7A3-AE471DFB3B38}" dt="2025-03-05T07:07:50.231" v="1716" actId="790"/>
        <pc:sldMkLst>
          <pc:docMk/>
          <pc:sldMk cId="1578486005" sldId="338"/>
        </pc:sldMkLst>
      </pc:sldChg>
      <pc:sldChg chg="modSp mod">
        <pc:chgData name="Techy Thibaut" userId="0a091cef-aa85-4df5-ad37-63275b7af1bb" providerId="ADAL" clId="{EE0FBF21-2795-4E4B-A7A3-AE471DFB3B38}" dt="2025-03-05T07:07:50.231" v="1716" actId="790"/>
        <pc:sldMkLst>
          <pc:docMk/>
          <pc:sldMk cId="2852791355" sldId="339"/>
        </pc:sldMkLst>
      </pc:sldChg>
      <pc:sldChg chg="modSp mod">
        <pc:chgData name="Techy Thibaut" userId="0a091cef-aa85-4df5-ad37-63275b7af1bb" providerId="ADAL" clId="{EE0FBF21-2795-4E4B-A7A3-AE471DFB3B38}" dt="2025-03-05T07:07:50.231" v="1716" actId="790"/>
        <pc:sldMkLst>
          <pc:docMk/>
          <pc:sldMk cId="4171648228" sldId="340"/>
        </pc:sldMkLst>
      </pc:sldChg>
      <pc:sldChg chg="modSp mod">
        <pc:chgData name="Techy Thibaut" userId="0a091cef-aa85-4df5-ad37-63275b7af1bb" providerId="ADAL" clId="{EE0FBF21-2795-4E4B-A7A3-AE471DFB3B38}" dt="2025-03-05T07:07:50.231" v="1716" actId="790"/>
        <pc:sldMkLst>
          <pc:docMk/>
          <pc:sldMk cId="2401071591" sldId="342"/>
        </pc:sldMkLst>
      </pc:sldChg>
      <pc:sldChg chg="modSp del mod">
        <pc:chgData name="Techy Thibaut" userId="0a091cef-aa85-4df5-ad37-63275b7af1bb" providerId="ADAL" clId="{EE0FBF21-2795-4E4B-A7A3-AE471DFB3B38}" dt="2025-03-06T15:01:20.998" v="8472" actId="47"/>
        <pc:sldMkLst>
          <pc:docMk/>
          <pc:sldMk cId="2449932300" sldId="343"/>
        </pc:sldMkLst>
        <pc:spChg chg="mod">
          <ac:chgData name="Techy Thibaut" userId="0a091cef-aa85-4df5-ad37-63275b7af1bb" providerId="ADAL" clId="{EE0FBF21-2795-4E4B-A7A3-AE471DFB3B38}" dt="2025-03-06T14:22:38.802" v="8266" actId="790"/>
          <ac:spMkLst>
            <pc:docMk/>
            <pc:sldMk cId="2449932300" sldId="343"/>
            <ac:spMk id="2" creationId="{235A862C-668E-7C17-3E2D-05F97F7BF17A}"/>
          </ac:spMkLst>
        </pc:spChg>
        <pc:spChg chg="mod">
          <ac:chgData name="Techy Thibaut" userId="0a091cef-aa85-4df5-ad37-63275b7af1bb" providerId="ADAL" clId="{EE0FBF21-2795-4E4B-A7A3-AE471DFB3B38}" dt="2025-03-06T14:22:38.802" v="8266" actId="790"/>
          <ac:spMkLst>
            <pc:docMk/>
            <pc:sldMk cId="2449932300" sldId="343"/>
            <ac:spMk id="3" creationId="{75AA54DF-8B6A-09DC-1091-37EB513AE8B5}"/>
          </ac:spMkLst>
        </pc:spChg>
      </pc:sldChg>
      <pc:sldChg chg="modSp mod">
        <pc:chgData name="Techy Thibaut" userId="0a091cef-aa85-4df5-ad37-63275b7af1bb" providerId="ADAL" clId="{EE0FBF21-2795-4E4B-A7A3-AE471DFB3B38}" dt="2025-03-05T07:07:50.231" v="1716" actId="790"/>
        <pc:sldMkLst>
          <pc:docMk/>
          <pc:sldMk cId="3742929756" sldId="345"/>
        </pc:sldMkLst>
      </pc:sldChg>
      <pc:sldChg chg="modSp mod">
        <pc:chgData name="Techy Thibaut" userId="0a091cef-aa85-4df5-ad37-63275b7af1bb" providerId="ADAL" clId="{EE0FBF21-2795-4E4B-A7A3-AE471DFB3B38}" dt="2025-03-05T07:07:50.231" v="1716" actId="790"/>
        <pc:sldMkLst>
          <pc:docMk/>
          <pc:sldMk cId="2344899729" sldId="346"/>
        </pc:sldMkLst>
      </pc:sldChg>
      <pc:sldChg chg="modSp mod">
        <pc:chgData name="Techy Thibaut" userId="0a091cef-aa85-4df5-ad37-63275b7af1bb" providerId="ADAL" clId="{EE0FBF21-2795-4E4B-A7A3-AE471DFB3B38}" dt="2025-03-05T07:07:50.231" v="1716" actId="790"/>
        <pc:sldMkLst>
          <pc:docMk/>
          <pc:sldMk cId="3717109329" sldId="349"/>
        </pc:sldMkLst>
      </pc:sldChg>
      <pc:sldChg chg="modSp mod">
        <pc:chgData name="Techy Thibaut" userId="0a091cef-aa85-4df5-ad37-63275b7af1bb" providerId="ADAL" clId="{EE0FBF21-2795-4E4B-A7A3-AE471DFB3B38}" dt="2025-03-05T07:07:50.231" v="1716" actId="790"/>
        <pc:sldMkLst>
          <pc:docMk/>
          <pc:sldMk cId="2955550422" sldId="350"/>
        </pc:sldMkLst>
      </pc:sldChg>
      <pc:sldChg chg="modSp mod">
        <pc:chgData name="Techy Thibaut" userId="0a091cef-aa85-4df5-ad37-63275b7af1bb" providerId="ADAL" clId="{EE0FBF21-2795-4E4B-A7A3-AE471DFB3B38}" dt="2025-03-05T07:07:50.231" v="1716" actId="790"/>
        <pc:sldMkLst>
          <pc:docMk/>
          <pc:sldMk cId="1594918099" sldId="351"/>
        </pc:sldMkLst>
      </pc:sldChg>
      <pc:sldChg chg="modSp mod">
        <pc:chgData name="Techy Thibaut" userId="0a091cef-aa85-4df5-ad37-63275b7af1bb" providerId="ADAL" clId="{EE0FBF21-2795-4E4B-A7A3-AE471DFB3B38}" dt="2025-03-05T07:07:50.231" v="1716" actId="790"/>
        <pc:sldMkLst>
          <pc:docMk/>
          <pc:sldMk cId="502906632" sldId="352"/>
        </pc:sldMkLst>
      </pc:sldChg>
      <pc:sldChg chg="modSp mod">
        <pc:chgData name="Techy Thibaut" userId="0a091cef-aa85-4df5-ad37-63275b7af1bb" providerId="ADAL" clId="{EE0FBF21-2795-4E4B-A7A3-AE471DFB3B38}" dt="2025-03-05T07:07:50.231" v="1716" actId="790"/>
        <pc:sldMkLst>
          <pc:docMk/>
          <pc:sldMk cId="2587512792" sldId="354"/>
        </pc:sldMkLst>
      </pc:sldChg>
      <pc:sldChg chg="modSp mod">
        <pc:chgData name="Techy Thibaut" userId="0a091cef-aa85-4df5-ad37-63275b7af1bb" providerId="ADAL" clId="{EE0FBF21-2795-4E4B-A7A3-AE471DFB3B38}" dt="2025-03-05T07:07:50.231" v="1716" actId="790"/>
        <pc:sldMkLst>
          <pc:docMk/>
          <pc:sldMk cId="3374231656" sldId="355"/>
        </pc:sldMkLst>
      </pc:sldChg>
      <pc:sldChg chg="modSp mod">
        <pc:chgData name="Techy Thibaut" userId="0a091cef-aa85-4df5-ad37-63275b7af1bb" providerId="ADAL" clId="{EE0FBF21-2795-4E4B-A7A3-AE471DFB3B38}" dt="2025-03-05T07:07:50.231" v="1716" actId="790"/>
        <pc:sldMkLst>
          <pc:docMk/>
          <pc:sldMk cId="1741231173" sldId="359"/>
        </pc:sldMkLst>
      </pc:sldChg>
      <pc:sldChg chg="modSp mod">
        <pc:chgData name="Techy Thibaut" userId="0a091cef-aa85-4df5-ad37-63275b7af1bb" providerId="ADAL" clId="{EE0FBF21-2795-4E4B-A7A3-AE471DFB3B38}" dt="2025-03-05T07:07:50.231" v="1716" actId="790"/>
        <pc:sldMkLst>
          <pc:docMk/>
          <pc:sldMk cId="2394614313" sldId="364"/>
        </pc:sldMkLst>
      </pc:sldChg>
      <pc:sldChg chg="add ord">
        <pc:chgData name="Techy Thibaut" userId="0a091cef-aa85-4df5-ad37-63275b7af1bb" providerId="ADAL" clId="{EE0FBF21-2795-4E4B-A7A3-AE471DFB3B38}" dt="2025-03-05T09:37:32.961" v="2271"/>
        <pc:sldMkLst>
          <pc:docMk/>
          <pc:sldMk cId="544268550" sldId="365"/>
        </pc:sldMkLst>
      </pc:sldChg>
      <pc:sldChg chg="modSp mod">
        <pc:chgData name="Techy Thibaut" userId="0a091cef-aa85-4df5-ad37-63275b7af1bb" providerId="ADAL" clId="{EE0FBF21-2795-4E4B-A7A3-AE471DFB3B38}" dt="2025-03-05T07:07:50.231" v="1716" actId="790"/>
        <pc:sldMkLst>
          <pc:docMk/>
          <pc:sldMk cId="774007311" sldId="367"/>
        </pc:sldMkLst>
      </pc:sldChg>
      <pc:sldChg chg="modSp mod">
        <pc:chgData name="Techy Thibaut" userId="0a091cef-aa85-4df5-ad37-63275b7af1bb" providerId="ADAL" clId="{EE0FBF21-2795-4E4B-A7A3-AE471DFB3B38}" dt="2025-03-05T07:07:50.231" v="1716" actId="790"/>
        <pc:sldMkLst>
          <pc:docMk/>
          <pc:sldMk cId="4261780377" sldId="368"/>
        </pc:sldMkLst>
      </pc:sldChg>
      <pc:sldChg chg="modSp mod">
        <pc:chgData name="Techy Thibaut" userId="0a091cef-aa85-4df5-ad37-63275b7af1bb" providerId="ADAL" clId="{EE0FBF21-2795-4E4B-A7A3-AE471DFB3B38}" dt="2025-03-05T07:07:50.231" v="1716" actId="790"/>
        <pc:sldMkLst>
          <pc:docMk/>
          <pc:sldMk cId="404138890" sldId="378"/>
        </pc:sldMkLst>
      </pc:sldChg>
      <pc:sldChg chg="modSp mod">
        <pc:chgData name="Techy Thibaut" userId="0a091cef-aa85-4df5-ad37-63275b7af1bb" providerId="ADAL" clId="{EE0FBF21-2795-4E4B-A7A3-AE471DFB3B38}" dt="2025-03-05T07:07:50.231" v="1716" actId="790"/>
        <pc:sldMkLst>
          <pc:docMk/>
          <pc:sldMk cId="3624321946" sldId="380"/>
        </pc:sldMkLst>
      </pc:sldChg>
      <pc:sldChg chg="modSp mod">
        <pc:chgData name="Techy Thibaut" userId="0a091cef-aa85-4df5-ad37-63275b7af1bb" providerId="ADAL" clId="{EE0FBF21-2795-4E4B-A7A3-AE471DFB3B38}" dt="2025-03-05T07:07:50.231" v="1716" actId="790"/>
        <pc:sldMkLst>
          <pc:docMk/>
          <pc:sldMk cId="290043263" sldId="382"/>
        </pc:sldMkLst>
      </pc:sldChg>
      <pc:sldChg chg="modSp mod">
        <pc:chgData name="Techy Thibaut" userId="0a091cef-aa85-4df5-ad37-63275b7af1bb" providerId="ADAL" clId="{EE0FBF21-2795-4E4B-A7A3-AE471DFB3B38}" dt="2025-03-05T07:07:50.231" v="1716" actId="790"/>
        <pc:sldMkLst>
          <pc:docMk/>
          <pc:sldMk cId="4106523325" sldId="384"/>
        </pc:sldMkLst>
      </pc:sldChg>
      <pc:sldChg chg="modSp mod">
        <pc:chgData name="Techy Thibaut" userId="0a091cef-aa85-4df5-ad37-63275b7af1bb" providerId="ADAL" clId="{EE0FBF21-2795-4E4B-A7A3-AE471DFB3B38}" dt="2025-03-05T07:07:50.231" v="1716" actId="790"/>
        <pc:sldMkLst>
          <pc:docMk/>
          <pc:sldMk cId="3432422574" sldId="386"/>
        </pc:sldMkLst>
      </pc:sldChg>
      <pc:sldChg chg="modSp mod">
        <pc:chgData name="Techy Thibaut" userId="0a091cef-aa85-4df5-ad37-63275b7af1bb" providerId="ADAL" clId="{EE0FBF21-2795-4E4B-A7A3-AE471DFB3B38}" dt="2025-03-05T07:07:50.231" v="1716" actId="790"/>
        <pc:sldMkLst>
          <pc:docMk/>
          <pc:sldMk cId="254008550" sldId="387"/>
        </pc:sldMkLst>
      </pc:sldChg>
      <pc:sldChg chg="modSp mod">
        <pc:chgData name="Techy Thibaut" userId="0a091cef-aa85-4df5-ad37-63275b7af1bb" providerId="ADAL" clId="{EE0FBF21-2795-4E4B-A7A3-AE471DFB3B38}" dt="2025-03-05T07:07:50.231" v="1716" actId="790"/>
        <pc:sldMkLst>
          <pc:docMk/>
          <pc:sldMk cId="3908030931" sldId="388"/>
        </pc:sldMkLst>
      </pc:sldChg>
      <pc:sldChg chg="modSp mod">
        <pc:chgData name="Techy Thibaut" userId="0a091cef-aa85-4df5-ad37-63275b7af1bb" providerId="ADAL" clId="{EE0FBF21-2795-4E4B-A7A3-AE471DFB3B38}" dt="2025-03-05T07:07:50.231" v="1716" actId="790"/>
        <pc:sldMkLst>
          <pc:docMk/>
          <pc:sldMk cId="3791497682" sldId="389"/>
        </pc:sldMkLst>
      </pc:sldChg>
      <pc:sldChg chg="modSp mod">
        <pc:chgData name="Techy Thibaut" userId="0a091cef-aa85-4df5-ad37-63275b7af1bb" providerId="ADAL" clId="{EE0FBF21-2795-4E4B-A7A3-AE471DFB3B38}" dt="2025-03-05T07:07:50.231" v="1716" actId="790"/>
        <pc:sldMkLst>
          <pc:docMk/>
          <pc:sldMk cId="485081405" sldId="390"/>
        </pc:sldMkLst>
      </pc:sldChg>
      <pc:sldChg chg="addSp delSp modSp add del mod">
        <pc:chgData name="Techy Thibaut" userId="0a091cef-aa85-4df5-ad37-63275b7af1bb" providerId="ADAL" clId="{EE0FBF21-2795-4E4B-A7A3-AE471DFB3B38}" dt="2025-03-06T07:21:08.375" v="3789" actId="47"/>
        <pc:sldMkLst>
          <pc:docMk/>
          <pc:sldMk cId="0" sldId="641"/>
        </pc:sldMkLst>
      </pc:sldChg>
      <pc:sldChg chg="modSp mod">
        <pc:chgData name="Techy Thibaut" userId="0a091cef-aa85-4df5-ad37-63275b7af1bb" providerId="ADAL" clId="{EE0FBF21-2795-4E4B-A7A3-AE471DFB3B38}" dt="2025-03-05T07:07:50.231" v="1716" actId="790"/>
        <pc:sldMkLst>
          <pc:docMk/>
          <pc:sldMk cId="0" sldId="643"/>
        </pc:sldMkLst>
      </pc:sldChg>
      <pc:sldChg chg="modSp mod">
        <pc:chgData name="Techy Thibaut" userId="0a091cef-aa85-4df5-ad37-63275b7af1bb" providerId="ADAL" clId="{EE0FBF21-2795-4E4B-A7A3-AE471DFB3B38}" dt="2025-03-05T07:07:50.231" v="1716" actId="790"/>
        <pc:sldMkLst>
          <pc:docMk/>
          <pc:sldMk cId="1054627619" sldId="644"/>
        </pc:sldMkLst>
      </pc:sldChg>
      <pc:sldChg chg="modSp mod">
        <pc:chgData name="Techy Thibaut" userId="0a091cef-aa85-4df5-ad37-63275b7af1bb" providerId="ADAL" clId="{EE0FBF21-2795-4E4B-A7A3-AE471DFB3B38}" dt="2025-03-05T07:07:50.231" v="1716" actId="790"/>
        <pc:sldMkLst>
          <pc:docMk/>
          <pc:sldMk cId="3033350773" sldId="645"/>
        </pc:sldMkLst>
      </pc:sldChg>
      <pc:sldChg chg="addSp delSp modSp mod modCm modNotesTx">
        <pc:chgData name="Techy Thibaut" userId="0a091cef-aa85-4df5-ad37-63275b7af1bb" providerId="ADAL" clId="{EE0FBF21-2795-4E4B-A7A3-AE471DFB3B38}" dt="2025-03-07T13:42:54.089" v="13339"/>
        <pc:sldMkLst>
          <pc:docMk/>
          <pc:sldMk cId="0" sldId="651"/>
        </pc:sldMkLst>
        <pc:spChg chg="del">
          <ac:chgData name="Techy Thibaut" userId="0a091cef-aa85-4df5-ad37-63275b7af1bb" providerId="ADAL" clId="{EE0FBF21-2795-4E4B-A7A3-AE471DFB3B38}" dt="2025-03-06T09:22:18.433" v="5650" actId="478"/>
          <ac:spMkLst>
            <pc:docMk/>
            <pc:sldMk cId="0" sldId="651"/>
            <ac:spMk id="3" creationId="{4898F942-50F0-B85D-2567-645D571D1EE1}"/>
          </ac:spMkLst>
        </pc:spChg>
        <pc:spChg chg="add del mod">
          <ac:chgData name="Techy Thibaut" userId="0a091cef-aa85-4df5-ad37-63275b7af1bb" providerId="ADAL" clId="{EE0FBF21-2795-4E4B-A7A3-AE471DFB3B38}" dt="2025-03-07T08:42:44.540" v="9713" actId="478"/>
          <ac:spMkLst>
            <pc:docMk/>
            <pc:sldMk cId="0" sldId="651"/>
            <ac:spMk id="3" creationId="{7E40D6AE-67F1-1583-FE62-C84A975E7234}"/>
          </ac:spMkLst>
        </pc:spChg>
        <pc:spChg chg="add del mod">
          <ac:chgData name="Techy Thibaut" userId="0a091cef-aa85-4df5-ad37-63275b7af1bb" providerId="ADAL" clId="{EE0FBF21-2795-4E4B-A7A3-AE471DFB3B38}" dt="2025-03-06T09:22:22.309" v="5651" actId="478"/>
          <ac:spMkLst>
            <pc:docMk/>
            <pc:sldMk cId="0" sldId="651"/>
            <ac:spMk id="4" creationId="{20FF86B4-42CC-D487-BFAA-0E498B465E21}"/>
          </ac:spMkLst>
        </pc:spChg>
        <pc:spChg chg="add mod">
          <ac:chgData name="Techy Thibaut" userId="0a091cef-aa85-4df5-ad37-63275b7af1bb" providerId="ADAL" clId="{EE0FBF21-2795-4E4B-A7A3-AE471DFB3B38}" dt="2025-03-07T11:20:02.402" v="11966" actId="790"/>
          <ac:spMkLst>
            <pc:docMk/>
            <pc:sldMk cId="0" sldId="651"/>
            <ac:spMk id="5" creationId="{AD64B329-6C66-6AB6-A8CE-DE195BDB02AE}"/>
          </ac:spMkLst>
        </pc:spChg>
        <pc:spChg chg="add mod">
          <ac:chgData name="Techy Thibaut" userId="0a091cef-aa85-4df5-ad37-63275b7af1bb" providerId="ADAL" clId="{EE0FBF21-2795-4E4B-A7A3-AE471DFB3B38}" dt="2025-03-07T13:42:54.089" v="13339"/>
          <ac:spMkLst>
            <pc:docMk/>
            <pc:sldMk cId="0" sldId="651"/>
            <ac:spMk id="8" creationId="{0942C5D3-BAE9-E770-CCC8-1B0FD67C0EFA}"/>
          </ac:spMkLst>
        </pc:spChg>
        <pc:spChg chg="mod">
          <ac:chgData name="Techy Thibaut" userId="0a091cef-aa85-4df5-ad37-63275b7af1bb" providerId="ADAL" clId="{EE0FBF21-2795-4E4B-A7A3-AE471DFB3B38}" dt="2025-03-07T13:40:53.298" v="13338"/>
          <ac:spMkLst>
            <pc:docMk/>
            <pc:sldMk cId="0" sldId="651"/>
            <ac:spMk id="9" creationId="{00000000-0000-0000-0000-000000000000}"/>
          </ac:spMkLst>
        </pc:spChg>
        <pc:spChg chg="add del mod">
          <ac:chgData name="Techy Thibaut" userId="0a091cef-aa85-4df5-ad37-63275b7af1bb" providerId="ADAL" clId="{EE0FBF21-2795-4E4B-A7A3-AE471DFB3B38}" dt="2025-03-06T10:21:20.708" v="6111" actId="478"/>
          <ac:spMkLst>
            <pc:docMk/>
            <pc:sldMk cId="0" sldId="651"/>
            <ac:spMk id="10" creationId="{7D4D1E5C-3296-7FF2-7755-CAAD5E00E328}"/>
          </ac:spMkLst>
        </pc:spChg>
        <pc:spChg chg="add del mod topLvl">
          <ac:chgData name="Techy Thibaut" userId="0a091cef-aa85-4df5-ad37-63275b7af1bb" providerId="ADAL" clId="{EE0FBF21-2795-4E4B-A7A3-AE471DFB3B38}" dt="2025-03-07T08:41:57.746" v="9701" actId="478"/>
          <ac:spMkLst>
            <pc:docMk/>
            <pc:sldMk cId="0" sldId="651"/>
            <ac:spMk id="12" creationId="{D519A61A-14D7-2A1A-568F-B88485C5D10D}"/>
          </ac:spMkLst>
        </pc:spChg>
        <pc:spChg chg="del mod">
          <ac:chgData name="Techy Thibaut" userId="0a091cef-aa85-4df5-ad37-63275b7af1bb" providerId="ADAL" clId="{EE0FBF21-2795-4E4B-A7A3-AE471DFB3B38}" dt="2025-03-06T09:21:52.099" v="5649" actId="478"/>
          <ac:spMkLst>
            <pc:docMk/>
            <pc:sldMk cId="0" sldId="651"/>
            <ac:spMk id="13" creationId="{A9ABE9D3-84B6-9704-83A5-8BC1F5CE6DF0}"/>
          </ac:spMkLst>
        </pc:spChg>
        <pc:spChg chg="add mod">
          <ac:chgData name="Techy Thibaut" userId="0a091cef-aa85-4df5-ad37-63275b7af1bb" providerId="ADAL" clId="{EE0FBF21-2795-4E4B-A7A3-AE471DFB3B38}" dt="2025-03-07T12:42:29.447" v="12631" actId="1036"/>
          <ac:spMkLst>
            <pc:docMk/>
            <pc:sldMk cId="0" sldId="651"/>
            <ac:spMk id="14" creationId="{9FCDD427-3991-5F90-D821-9F51705925E8}"/>
          </ac:spMkLst>
        </pc:spChg>
        <pc:spChg chg="del mod">
          <ac:chgData name="Techy Thibaut" userId="0a091cef-aa85-4df5-ad37-63275b7af1bb" providerId="ADAL" clId="{EE0FBF21-2795-4E4B-A7A3-AE471DFB3B38}" dt="2025-03-06T10:14:58.909" v="6067" actId="478"/>
          <ac:spMkLst>
            <pc:docMk/>
            <pc:sldMk cId="0" sldId="651"/>
            <ac:spMk id="16" creationId="{FAECC1EE-E574-1EA6-74DA-3045179A17B6}"/>
          </ac:spMkLst>
        </pc:spChg>
        <pc:spChg chg="add mod">
          <ac:chgData name="Techy Thibaut" userId="0a091cef-aa85-4df5-ad37-63275b7af1bb" providerId="ADAL" clId="{EE0FBF21-2795-4E4B-A7A3-AE471DFB3B38}" dt="2025-03-07T12:41:57.454" v="12612" actId="1076"/>
          <ac:spMkLst>
            <pc:docMk/>
            <pc:sldMk cId="0" sldId="651"/>
            <ac:spMk id="18" creationId="{D6CDBCBE-B630-CC50-56B3-36AB78896F82}"/>
          </ac:spMkLst>
        </pc:spChg>
        <pc:spChg chg="add del">
          <ac:chgData name="Techy Thibaut" userId="0a091cef-aa85-4df5-ad37-63275b7af1bb" providerId="ADAL" clId="{EE0FBF21-2795-4E4B-A7A3-AE471DFB3B38}" dt="2025-03-06T10:29:06.994" v="6297" actId="478"/>
          <ac:spMkLst>
            <pc:docMk/>
            <pc:sldMk cId="0" sldId="651"/>
            <ac:spMk id="20" creationId="{1E136FEF-FCCE-AA56-6ED0-ED77CC92B641}"/>
          </ac:spMkLst>
        </pc:spChg>
        <pc:spChg chg="del mod">
          <ac:chgData name="Techy Thibaut" userId="0a091cef-aa85-4df5-ad37-63275b7af1bb" providerId="ADAL" clId="{EE0FBF21-2795-4E4B-A7A3-AE471DFB3B38}" dt="2025-03-06T09:43:22.785" v="5703" actId="478"/>
          <ac:spMkLst>
            <pc:docMk/>
            <pc:sldMk cId="0" sldId="651"/>
            <ac:spMk id="24" creationId="{90DD1798-1F64-E6F5-20DE-3453DA4C3F59}"/>
          </ac:spMkLst>
        </pc:spChg>
        <pc:spChg chg="del mod topLvl">
          <ac:chgData name="Techy Thibaut" userId="0a091cef-aa85-4df5-ad37-63275b7af1bb" providerId="ADAL" clId="{EE0FBF21-2795-4E4B-A7A3-AE471DFB3B38}" dt="2025-03-06T10:30:19.259" v="6354" actId="478"/>
          <ac:spMkLst>
            <pc:docMk/>
            <pc:sldMk cId="0" sldId="651"/>
            <ac:spMk id="25" creationId="{C4395289-CECB-BC5B-23F1-C975B14DD349}"/>
          </ac:spMkLst>
        </pc:spChg>
        <pc:spChg chg="add mod">
          <ac:chgData name="Techy Thibaut" userId="0a091cef-aa85-4df5-ad37-63275b7af1bb" providerId="ADAL" clId="{EE0FBF21-2795-4E4B-A7A3-AE471DFB3B38}" dt="2025-03-07T11:20:02.402" v="11966" actId="790"/>
          <ac:spMkLst>
            <pc:docMk/>
            <pc:sldMk cId="0" sldId="651"/>
            <ac:spMk id="26" creationId="{572FED60-C808-A68D-BEF9-78BE7D2AA4F4}"/>
          </ac:spMkLst>
        </pc:spChg>
        <pc:grpChg chg="add del mod">
          <ac:chgData name="Techy Thibaut" userId="0a091cef-aa85-4df5-ad37-63275b7af1bb" providerId="ADAL" clId="{EE0FBF21-2795-4E4B-A7A3-AE471DFB3B38}" dt="2025-03-06T10:30:19.259" v="6354" actId="478"/>
          <ac:grpSpMkLst>
            <pc:docMk/>
            <pc:sldMk cId="0" sldId="651"/>
            <ac:grpSpMk id="15" creationId="{F549B923-F744-E54E-E53F-2CAB25DE0200}"/>
          </ac:grpSpMkLst>
        </pc:grpChg>
        <pc:grpChg chg="mod">
          <ac:chgData name="Techy Thibaut" userId="0a091cef-aa85-4df5-ad37-63275b7af1bb" providerId="ADAL" clId="{EE0FBF21-2795-4E4B-A7A3-AE471DFB3B38}" dt="2025-03-07T12:42:29.447" v="12631" actId="1036"/>
          <ac:grpSpMkLst>
            <pc:docMk/>
            <pc:sldMk cId="0" sldId="651"/>
            <ac:grpSpMk id="22" creationId="{CEA0CBB7-CCB4-DC98-7C43-7A49FA8AA3C7}"/>
          </ac:grpSpMkLst>
        </pc:grpChg>
        <pc:grpChg chg="add mod">
          <ac:chgData name="Techy Thibaut" userId="0a091cef-aa85-4df5-ad37-63275b7af1bb" providerId="ADAL" clId="{EE0FBF21-2795-4E4B-A7A3-AE471DFB3B38}" dt="2025-03-07T12:42:29.447" v="12631" actId="1036"/>
          <ac:grpSpMkLst>
            <pc:docMk/>
            <pc:sldMk cId="0" sldId="651"/>
            <ac:grpSpMk id="23" creationId="{7C32D2FA-A2DF-BE22-1491-7D613361C8D7}"/>
          </ac:grpSpMkLst>
        </pc:grpChg>
        <pc:graphicFrameChg chg="add mod modGraphic">
          <ac:chgData name="Techy Thibaut" userId="0a091cef-aa85-4df5-ad37-63275b7af1bb" providerId="ADAL" clId="{EE0FBF21-2795-4E4B-A7A3-AE471DFB3B38}" dt="2025-03-07T12:42:50.114" v="12633" actId="947"/>
          <ac:graphicFrameMkLst>
            <pc:docMk/>
            <pc:sldMk cId="0" sldId="651"/>
            <ac:graphicFrameMk id="6" creationId="{B67DEA48-27AB-7120-634F-BADB8AA29907}"/>
          </ac:graphicFrameMkLst>
        </pc:graphicFrameChg>
        <pc:picChg chg="mod">
          <ac:chgData name="Techy Thibaut" userId="0a091cef-aa85-4df5-ad37-63275b7af1bb" providerId="ADAL" clId="{EE0FBF21-2795-4E4B-A7A3-AE471DFB3B38}" dt="2025-03-07T12:42:29.447" v="12631" actId="1036"/>
          <ac:picMkLst>
            <pc:docMk/>
            <pc:sldMk cId="0" sldId="651"/>
            <ac:picMk id="21" creationId="{81497848-A5AD-07CE-43FA-1254191E3493}"/>
          </ac:picMkLst>
        </pc:picChg>
        <pc:picChg chg="mod">
          <ac:chgData name="Techy Thibaut" userId="0a091cef-aa85-4df5-ad37-63275b7af1bb" providerId="ADAL" clId="{EE0FBF21-2795-4E4B-A7A3-AE471DFB3B38}" dt="2025-03-07T12:42:29.447" v="12631" actId="1036"/>
          <ac:picMkLst>
            <pc:docMk/>
            <pc:sldMk cId="0" sldId="651"/>
            <ac:picMk id="19458" creationId="{BC848562-7725-3D6D-9E9E-829D0F9200D4}"/>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10:46:34.542" v="11582" actId="20577"/>
              <pc2:cmMkLst xmlns:pc2="http://schemas.microsoft.com/office/powerpoint/2019/9/main/command">
                <pc:docMk/>
                <pc:sldMk cId="0" sldId="651"/>
                <pc2:cmMk id="{6A4DC871-C93C-364E-A915-7DFDCD0BE955}"/>
              </pc2:cmMkLst>
            </pc226:cmChg>
          </p:ext>
        </pc:extLst>
      </pc:sldChg>
      <pc:sldChg chg="modSp del mod ord modShow">
        <pc:chgData name="Techy Thibaut" userId="0a091cef-aa85-4df5-ad37-63275b7af1bb" providerId="ADAL" clId="{EE0FBF21-2795-4E4B-A7A3-AE471DFB3B38}" dt="2025-03-06T15:01:03.746" v="8465" actId="47"/>
        <pc:sldMkLst>
          <pc:docMk/>
          <pc:sldMk cId="0" sldId="652"/>
        </pc:sldMkLst>
        <pc:spChg chg="mod">
          <ac:chgData name="Techy Thibaut" userId="0a091cef-aa85-4df5-ad37-63275b7af1bb" providerId="ADAL" clId="{EE0FBF21-2795-4E4B-A7A3-AE471DFB3B38}" dt="2025-03-06T14:22:38.802" v="8266" actId="790"/>
          <ac:spMkLst>
            <pc:docMk/>
            <pc:sldMk cId="0" sldId="652"/>
            <ac:spMk id="9" creationId="{29958904-01E5-A679-22ED-04E01E01A2ED}"/>
          </ac:spMkLst>
        </pc:spChg>
        <pc:spChg chg="mod">
          <ac:chgData name="Techy Thibaut" userId="0a091cef-aa85-4df5-ad37-63275b7af1bb" providerId="ADAL" clId="{EE0FBF21-2795-4E4B-A7A3-AE471DFB3B38}" dt="2025-03-06T14:22:38.802" v="8266" actId="790"/>
          <ac:spMkLst>
            <pc:docMk/>
            <pc:sldMk cId="0" sldId="652"/>
            <ac:spMk id="13" creationId="{26701FB2-D357-A5A1-DECC-A132C5A87B28}"/>
          </ac:spMkLst>
        </pc:spChg>
        <pc:spChg chg="mod">
          <ac:chgData name="Techy Thibaut" userId="0a091cef-aa85-4df5-ad37-63275b7af1bb" providerId="ADAL" clId="{EE0FBF21-2795-4E4B-A7A3-AE471DFB3B38}" dt="2025-03-06T14:22:38.802" v="8266" actId="790"/>
          <ac:spMkLst>
            <pc:docMk/>
            <pc:sldMk cId="0" sldId="652"/>
            <ac:spMk id="15" creationId="{E989F1F8-41C3-9D5F-9588-4EA7CC3A1C6E}"/>
          </ac:spMkLst>
        </pc:spChg>
        <pc:spChg chg="mod">
          <ac:chgData name="Techy Thibaut" userId="0a091cef-aa85-4df5-ad37-63275b7af1bb" providerId="ADAL" clId="{EE0FBF21-2795-4E4B-A7A3-AE471DFB3B38}" dt="2025-03-06T14:22:38.802" v="8266" actId="790"/>
          <ac:spMkLst>
            <pc:docMk/>
            <pc:sldMk cId="0" sldId="652"/>
            <ac:spMk id="18" creationId="{607F8CC2-C086-C695-8B2A-1498EED63827}"/>
          </ac:spMkLst>
        </pc:spChg>
      </pc:sldChg>
      <pc:sldChg chg="modSp mod">
        <pc:chgData name="Techy Thibaut" userId="0a091cef-aa85-4df5-ad37-63275b7af1bb" providerId="ADAL" clId="{EE0FBF21-2795-4E4B-A7A3-AE471DFB3B38}" dt="2025-03-05T07:07:50.231" v="1716" actId="790"/>
        <pc:sldMkLst>
          <pc:docMk/>
          <pc:sldMk cId="1176666122" sldId="824"/>
        </pc:sldMkLst>
      </pc:sldChg>
      <pc:sldChg chg="modSp mod">
        <pc:chgData name="Techy Thibaut" userId="0a091cef-aa85-4df5-ad37-63275b7af1bb" providerId="ADAL" clId="{EE0FBF21-2795-4E4B-A7A3-AE471DFB3B38}" dt="2025-03-05T07:07:50.231" v="1716" actId="790"/>
        <pc:sldMkLst>
          <pc:docMk/>
          <pc:sldMk cId="552123184" sldId="825"/>
        </pc:sldMkLst>
      </pc:sldChg>
      <pc:sldChg chg="modSp mod">
        <pc:chgData name="Techy Thibaut" userId="0a091cef-aa85-4df5-ad37-63275b7af1bb" providerId="ADAL" clId="{EE0FBF21-2795-4E4B-A7A3-AE471DFB3B38}" dt="2025-03-05T07:07:50.231" v="1716" actId="790"/>
        <pc:sldMkLst>
          <pc:docMk/>
          <pc:sldMk cId="623452659" sldId="826"/>
        </pc:sldMkLst>
      </pc:sldChg>
      <pc:sldChg chg="modSp mod">
        <pc:chgData name="Techy Thibaut" userId="0a091cef-aa85-4df5-ad37-63275b7af1bb" providerId="ADAL" clId="{EE0FBF21-2795-4E4B-A7A3-AE471DFB3B38}" dt="2025-03-05T07:07:50.231" v="1716" actId="790"/>
        <pc:sldMkLst>
          <pc:docMk/>
          <pc:sldMk cId="3004018235" sldId="827"/>
        </pc:sldMkLst>
      </pc:sldChg>
      <pc:sldChg chg="modSp mod">
        <pc:chgData name="Techy Thibaut" userId="0a091cef-aa85-4df5-ad37-63275b7af1bb" providerId="ADAL" clId="{EE0FBF21-2795-4E4B-A7A3-AE471DFB3B38}" dt="2025-03-05T07:07:50.231" v="1716" actId="790"/>
        <pc:sldMkLst>
          <pc:docMk/>
          <pc:sldMk cId="2856174902" sldId="828"/>
        </pc:sldMkLst>
      </pc:sldChg>
      <pc:sldChg chg="modSp mod">
        <pc:chgData name="Techy Thibaut" userId="0a091cef-aa85-4df5-ad37-63275b7af1bb" providerId="ADAL" clId="{EE0FBF21-2795-4E4B-A7A3-AE471DFB3B38}" dt="2025-03-05T07:07:50.231" v="1716" actId="790"/>
        <pc:sldMkLst>
          <pc:docMk/>
          <pc:sldMk cId="309337203" sldId="829"/>
        </pc:sldMkLst>
      </pc:sldChg>
      <pc:sldChg chg="modSp mod">
        <pc:chgData name="Techy Thibaut" userId="0a091cef-aa85-4df5-ad37-63275b7af1bb" providerId="ADAL" clId="{EE0FBF21-2795-4E4B-A7A3-AE471DFB3B38}" dt="2025-03-05T07:07:50.231" v="1716" actId="790"/>
        <pc:sldMkLst>
          <pc:docMk/>
          <pc:sldMk cId="1855230208" sldId="830"/>
        </pc:sldMkLst>
      </pc:sldChg>
      <pc:sldChg chg="modSp mod">
        <pc:chgData name="Techy Thibaut" userId="0a091cef-aa85-4df5-ad37-63275b7af1bb" providerId="ADAL" clId="{EE0FBF21-2795-4E4B-A7A3-AE471DFB3B38}" dt="2025-03-05T07:07:50.231" v="1716" actId="790"/>
        <pc:sldMkLst>
          <pc:docMk/>
          <pc:sldMk cId="1715761723" sldId="831"/>
        </pc:sldMkLst>
      </pc:sldChg>
      <pc:sldChg chg="modSp mod">
        <pc:chgData name="Techy Thibaut" userId="0a091cef-aa85-4df5-ad37-63275b7af1bb" providerId="ADAL" clId="{EE0FBF21-2795-4E4B-A7A3-AE471DFB3B38}" dt="2025-03-05T07:07:50.231" v="1716" actId="790"/>
        <pc:sldMkLst>
          <pc:docMk/>
          <pc:sldMk cId="4202341819" sldId="832"/>
        </pc:sldMkLst>
      </pc:sldChg>
      <pc:sldChg chg="modSp mod">
        <pc:chgData name="Techy Thibaut" userId="0a091cef-aa85-4df5-ad37-63275b7af1bb" providerId="ADAL" clId="{EE0FBF21-2795-4E4B-A7A3-AE471DFB3B38}" dt="2025-03-05T07:07:50.231" v="1716" actId="790"/>
        <pc:sldMkLst>
          <pc:docMk/>
          <pc:sldMk cId="284643774" sldId="833"/>
        </pc:sldMkLst>
      </pc:sldChg>
      <pc:sldChg chg="modSp mod">
        <pc:chgData name="Techy Thibaut" userId="0a091cef-aa85-4df5-ad37-63275b7af1bb" providerId="ADAL" clId="{EE0FBF21-2795-4E4B-A7A3-AE471DFB3B38}" dt="2025-03-05T07:07:50.231" v="1716" actId="790"/>
        <pc:sldMkLst>
          <pc:docMk/>
          <pc:sldMk cId="1127192567" sldId="834"/>
        </pc:sldMkLst>
      </pc:sldChg>
      <pc:sldChg chg="modSp mod">
        <pc:chgData name="Techy Thibaut" userId="0a091cef-aa85-4df5-ad37-63275b7af1bb" providerId="ADAL" clId="{EE0FBF21-2795-4E4B-A7A3-AE471DFB3B38}" dt="2025-03-05T07:07:50.231" v="1716" actId="790"/>
        <pc:sldMkLst>
          <pc:docMk/>
          <pc:sldMk cId="4210696103" sldId="835"/>
        </pc:sldMkLst>
      </pc:sldChg>
      <pc:sldChg chg="modSp del mod">
        <pc:chgData name="Techy Thibaut" userId="0a091cef-aa85-4df5-ad37-63275b7af1bb" providerId="ADAL" clId="{EE0FBF21-2795-4E4B-A7A3-AE471DFB3B38}" dt="2025-03-06T15:01:17.183" v="8469" actId="47"/>
        <pc:sldMkLst>
          <pc:docMk/>
          <pc:sldMk cId="4158812409" sldId="836"/>
        </pc:sldMkLst>
        <pc:spChg chg="mod">
          <ac:chgData name="Techy Thibaut" userId="0a091cef-aa85-4df5-ad37-63275b7af1bb" providerId="ADAL" clId="{EE0FBF21-2795-4E4B-A7A3-AE471DFB3B38}" dt="2025-03-06T14:22:38.802" v="8266" actId="790"/>
          <ac:spMkLst>
            <pc:docMk/>
            <pc:sldMk cId="4158812409" sldId="836"/>
            <ac:spMk id="2" creationId="{1784CB0D-8781-3C78-2830-4F372A5668E2}"/>
          </ac:spMkLst>
        </pc:spChg>
        <pc:spChg chg="mod">
          <ac:chgData name="Techy Thibaut" userId="0a091cef-aa85-4df5-ad37-63275b7af1bb" providerId="ADAL" clId="{EE0FBF21-2795-4E4B-A7A3-AE471DFB3B38}" dt="2025-03-06T14:22:38.802" v="8266" actId="790"/>
          <ac:spMkLst>
            <pc:docMk/>
            <pc:sldMk cId="4158812409" sldId="836"/>
            <ac:spMk id="5" creationId="{4CF4E7C3-498D-6A88-7982-B50720849828}"/>
          </ac:spMkLst>
        </pc:spChg>
        <pc:spChg chg="mod">
          <ac:chgData name="Techy Thibaut" userId="0a091cef-aa85-4df5-ad37-63275b7af1bb" providerId="ADAL" clId="{EE0FBF21-2795-4E4B-A7A3-AE471DFB3B38}" dt="2025-03-06T14:22:38.802" v="8266" actId="790"/>
          <ac:spMkLst>
            <pc:docMk/>
            <pc:sldMk cId="4158812409" sldId="836"/>
            <ac:spMk id="6" creationId="{962B712F-2412-5B55-E2C2-1D7FED5BECA7}"/>
          </ac:spMkLst>
        </pc:spChg>
        <pc:spChg chg="mod">
          <ac:chgData name="Techy Thibaut" userId="0a091cef-aa85-4df5-ad37-63275b7af1bb" providerId="ADAL" clId="{EE0FBF21-2795-4E4B-A7A3-AE471DFB3B38}" dt="2025-03-06T14:22:38.802" v="8266" actId="790"/>
          <ac:spMkLst>
            <pc:docMk/>
            <pc:sldMk cId="4158812409" sldId="836"/>
            <ac:spMk id="7" creationId="{4081383F-C192-F2B3-BADE-95B0C635AB88}"/>
          </ac:spMkLst>
        </pc:spChg>
      </pc:sldChg>
      <pc:sldChg chg="modSp mod">
        <pc:chgData name="Techy Thibaut" userId="0a091cef-aa85-4df5-ad37-63275b7af1bb" providerId="ADAL" clId="{EE0FBF21-2795-4E4B-A7A3-AE471DFB3B38}" dt="2025-03-05T07:07:50.231" v="1716" actId="790"/>
        <pc:sldMkLst>
          <pc:docMk/>
          <pc:sldMk cId="1356031353" sldId="837"/>
        </pc:sldMkLst>
      </pc:sldChg>
      <pc:sldChg chg="modSp mod">
        <pc:chgData name="Techy Thibaut" userId="0a091cef-aa85-4df5-ad37-63275b7af1bb" providerId="ADAL" clId="{EE0FBF21-2795-4E4B-A7A3-AE471DFB3B38}" dt="2025-03-05T07:07:50.231" v="1716" actId="790"/>
        <pc:sldMkLst>
          <pc:docMk/>
          <pc:sldMk cId="3888918062" sldId="838"/>
        </pc:sldMkLst>
      </pc:sldChg>
      <pc:sldChg chg="modSp mod">
        <pc:chgData name="Techy Thibaut" userId="0a091cef-aa85-4df5-ad37-63275b7af1bb" providerId="ADAL" clId="{EE0FBF21-2795-4E4B-A7A3-AE471DFB3B38}" dt="2025-03-05T07:07:50.231" v="1716" actId="790"/>
        <pc:sldMkLst>
          <pc:docMk/>
          <pc:sldMk cId="3276856109" sldId="839"/>
        </pc:sldMkLst>
      </pc:sldChg>
      <pc:sldChg chg="modSp mod">
        <pc:chgData name="Techy Thibaut" userId="0a091cef-aa85-4df5-ad37-63275b7af1bb" providerId="ADAL" clId="{EE0FBF21-2795-4E4B-A7A3-AE471DFB3B38}" dt="2025-03-05T07:07:50.231" v="1716" actId="790"/>
        <pc:sldMkLst>
          <pc:docMk/>
          <pc:sldMk cId="178328948" sldId="840"/>
        </pc:sldMkLst>
      </pc:sldChg>
      <pc:sldChg chg="modSp mod">
        <pc:chgData name="Techy Thibaut" userId="0a091cef-aa85-4df5-ad37-63275b7af1bb" providerId="ADAL" clId="{EE0FBF21-2795-4E4B-A7A3-AE471DFB3B38}" dt="2025-03-05T07:07:50.231" v="1716" actId="790"/>
        <pc:sldMkLst>
          <pc:docMk/>
          <pc:sldMk cId="3011230335" sldId="841"/>
        </pc:sldMkLst>
      </pc:sldChg>
      <pc:sldChg chg="modSp mod">
        <pc:chgData name="Techy Thibaut" userId="0a091cef-aa85-4df5-ad37-63275b7af1bb" providerId="ADAL" clId="{EE0FBF21-2795-4E4B-A7A3-AE471DFB3B38}" dt="2025-03-05T07:07:50.231" v="1716" actId="790"/>
        <pc:sldMkLst>
          <pc:docMk/>
          <pc:sldMk cId="1283920764" sldId="842"/>
        </pc:sldMkLst>
      </pc:sldChg>
      <pc:sldChg chg="modSp mod">
        <pc:chgData name="Techy Thibaut" userId="0a091cef-aa85-4df5-ad37-63275b7af1bb" providerId="ADAL" clId="{EE0FBF21-2795-4E4B-A7A3-AE471DFB3B38}" dt="2025-03-05T07:07:50.231" v="1716" actId="790"/>
        <pc:sldMkLst>
          <pc:docMk/>
          <pc:sldMk cId="2668228033" sldId="843"/>
        </pc:sldMkLst>
      </pc:sldChg>
      <pc:sldChg chg="modSp mod">
        <pc:chgData name="Techy Thibaut" userId="0a091cef-aa85-4df5-ad37-63275b7af1bb" providerId="ADAL" clId="{EE0FBF21-2795-4E4B-A7A3-AE471DFB3B38}" dt="2025-03-05T07:07:50.231" v="1716" actId="790"/>
        <pc:sldMkLst>
          <pc:docMk/>
          <pc:sldMk cId="1248402047" sldId="844"/>
        </pc:sldMkLst>
      </pc:sldChg>
      <pc:sldChg chg="modSp mod">
        <pc:chgData name="Techy Thibaut" userId="0a091cef-aa85-4df5-ad37-63275b7af1bb" providerId="ADAL" clId="{EE0FBF21-2795-4E4B-A7A3-AE471DFB3B38}" dt="2025-03-05T07:07:50.231" v="1716" actId="790"/>
        <pc:sldMkLst>
          <pc:docMk/>
          <pc:sldMk cId="3712800413" sldId="845"/>
        </pc:sldMkLst>
      </pc:sldChg>
      <pc:sldChg chg="modSp mod">
        <pc:chgData name="Techy Thibaut" userId="0a091cef-aa85-4df5-ad37-63275b7af1bb" providerId="ADAL" clId="{EE0FBF21-2795-4E4B-A7A3-AE471DFB3B38}" dt="2025-03-05T07:07:50.231" v="1716" actId="790"/>
        <pc:sldMkLst>
          <pc:docMk/>
          <pc:sldMk cId="510221310" sldId="846"/>
        </pc:sldMkLst>
      </pc:sldChg>
      <pc:sldChg chg="modSp mod">
        <pc:chgData name="Techy Thibaut" userId="0a091cef-aa85-4df5-ad37-63275b7af1bb" providerId="ADAL" clId="{EE0FBF21-2795-4E4B-A7A3-AE471DFB3B38}" dt="2025-03-05T07:07:50.231" v="1716" actId="790"/>
        <pc:sldMkLst>
          <pc:docMk/>
          <pc:sldMk cId="2268500313" sldId="847"/>
        </pc:sldMkLst>
      </pc:sldChg>
      <pc:sldChg chg="modSp mod">
        <pc:chgData name="Techy Thibaut" userId="0a091cef-aa85-4df5-ad37-63275b7af1bb" providerId="ADAL" clId="{EE0FBF21-2795-4E4B-A7A3-AE471DFB3B38}" dt="2025-03-05T07:07:50.231" v="1716" actId="790"/>
        <pc:sldMkLst>
          <pc:docMk/>
          <pc:sldMk cId="3594234099" sldId="848"/>
        </pc:sldMkLst>
      </pc:sldChg>
      <pc:sldChg chg="modSp mod">
        <pc:chgData name="Techy Thibaut" userId="0a091cef-aa85-4df5-ad37-63275b7af1bb" providerId="ADAL" clId="{EE0FBF21-2795-4E4B-A7A3-AE471DFB3B38}" dt="2025-03-05T07:07:50.231" v="1716" actId="790"/>
        <pc:sldMkLst>
          <pc:docMk/>
          <pc:sldMk cId="3323225050" sldId="849"/>
        </pc:sldMkLst>
      </pc:sldChg>
      <pc:sldChg chg="modSp mod">
        <pc:chgData name="Techy Thibaut" userId="0a091cef-aa85-4df5-ad37-63275b7af1bb" providerId="ADAL" clId="{EE0FBF21-2795-4E4B-A7A3-AE471DFB3B38}" dt="2025-03-05T07:07:50.231" v="1716" actId="790"/>
        <pc:sldMkLst>
          <pc:docMk/>
          <pc:sldMk cId="3527192701" sldId="850"/>
        </pc:sldMkLst>
      </pc:sldChg>
      <pc:sldChg chg="modSp mod">
        <pc:chgData name="Techy Thibaut" userId="0a091cef-aa85-4df5-ad37-63275b7af1bb" providerId="ADAL" clId="{EE0FBF21-2795-4E4B-A7A3-AE471DFB3B38}" dt="2025-03-05T07:07:50.231" v="1716" actId="790"/>
        <pc:sldMkLst>
          <pc:docMk/>
          <pc:sldMk cId="1432855210" sldId="851"/>
        </pc:sldMkLst>
      </pc:sldChg>
      <pc:sldChg chg="modSp mod">
        <pc:chgData name="Techy Thibaut" userId="0a091cef-aa85-4df5-ad37-63275b7af1bb" providerId="ADAL" clId="{EE0FBF21-2795-4E4B-A7A3-AE471DFB3B38}" dt="2025-03-05T07:07:50.231" v="1716" actId="790"/>
        <pc:sldMkLst>
          <pc:docMk/>
          <pc:sldMk cId="4221061094" sldId="852"/>
        </pc:sldMkLst>
      </pc:sldChg>
      <pc:sldChg chg="modSp mod">
        <pc:chgData name="Techy Thibaut" userId="0a091cef-aa85-4df5-ad37-63275b7af1bb" providerId="ADAL" clId="{EE0FBF21-2795-4E4B-A7A3-AE471DFB3B38}" dt="2025-03-05T07:07:50.231" v="1716" actId="790"/>
        <pc:sldMkLst>
          <pc:docMk/>
          <pc:sldMk cId="1698009883" sldId="853"/>
        </pc:sldMkLst>
      </pc:sldChg>
      <pc:sldChg chg="modSp mod">
        <pc:chgData name="Techy Thibaut" userId="0a091cef-aa85-4df5-ad37-63275b7af1bb" providerId="ADAL" clId="{EE0FBF21-2795-4E4B-A7A3-AE471DFB3B38}" dt="2025-03-05T07:07:50.231" v="1716" actId="790"/>
        <pc:sldMkLst>
          <pc:docMk/>
          <pc:sldMk cId="21802449" sldId="854"/>
        </pc:sldMkLst>
      </pc:sldChg>
      <pc:sldChg chg="modSp mod">
        <pc:chgData name="Techy Thibaut" userId="0a091cef-aa85-4df5-ad37-63275b7af1bb" providerId="ADAL" clId="{EE0FBF21-2795-4E4B-A7A3-AE471DFB3B38}" dt="2025-03-05T07:07:50.231" v="1716" actId="790"/>
        <pc:sldMkLst>
          <pc:docMk/>
          <pc:sldMk cId="375224579" sldId="855"/>
        </pc:sldMkLst>
      </pc:sldChg>
      <pc:sldChg chg="modSp mod">
        <pc:chgData name="Techy Thibaut" userId="0a091cef-aa85-4df5-ad37-63275b7af1bb" providerId="ADAL" clId="{EE0FBF21-2795-4E4B-A7A3-AE471DFB3B38}" dt="2025-03-05T07:07:50.231" v="1716" actId="790"/>
        <pc:sldMkLst>
          <pc:docMk/>
          <pc:sldMk cId="2937962871" sldId="856"/>
        </pc:sldMkLst>
      </pc:sldChg>
      <pc:sldChg chg="modSp mod">
        <pc:chgData name="Techy Thibaut" userId="0a091cef-aa85-4df5-ad37-63275b7af1bb" providerId="ADAL" clId="{EE0FBF21-2795-4E4B-A7A3-AE471DFB3B38}" dt="2025-03-05T07:07:50.231" v="1716" actId="790"/>
        <pc:sldMkLst>
          <pc:docMk/>
          <pc:sldMk cId="337262610" sldId="857"/>
        </pc:sldMkLst>
      </pc:sldChg>
      <pc:sldChg chg="modSp mod">
        <pc:chgData name="Techy Thibaut" userId="0a091cef-aa85-4df5-ad37-63275b7af1bb" providerId="ADAL" clId="{EE0FBF21-2795-4E4B-A7A3-AE471DFB3B38}" dt="2025-03-05T07:07:50.231" v="1716" actId="790"/>
        <pc:sldMkLst>
          <pc:docMk/>
          <pc:sldMk cId="4017977355" sldId="858"/>
        </pc:sldMkLst>
      </pc:sldChg>
      <pc:sldChg chg="modSp mod">
        <pc:chgData name="Techy Thibaut" userId="0a091cef-aa85-4df5-ad37-63275b7af1bb" providerId="ADAL" clId="{EE0FBF21-2795-4E4B-A7A3-AE471DFB3B38}" dt="2025-03-05T07:07:50.231" v="1716" actId="790"/>
        <pc:sldMkLst>
          <pc:docMk/>
          <pc:sldMk cId="759148163" sldId="859"/>
        </pc:sldMkLst>
      </pc:sldChg>
      <pc:sldChg chg="modSp mod">
        <pc:chgData name="Techy Thibaut" userId="0a091cef-aa85-4df5-ad37-63275b7af1bb" providerId="ADAL" clId="{EE0FBF21-2795-4E4B-A7A3-AE471DFB3B38}" dt="2025-03-05T07:07:50.231" v="1716" actId="790"/>
        <pc:sldMkLst>
          <pc:docMk/>
          <pc:sldMk cId="2227117913" sldId="860"/>
        </pc:sldMkLst>
      </pc:sldChg>
      <pc:sldChg chg="modSp mod">
        <pc:chgData name="Techy Thibaut" userId="0a091cef-aa85-4df5-ad37-63275b7af1bb" providerId="ADAL" clId="{EE0FBF21-2795-4E4B-A7A3-AE471DFB3B38}" dt="2025-03-05T07:07:50.231" v="1716" actId="790"/>
        <pc:sldMkLst>
          <pc:docMk/>
          <pc:sldMk cId="3419978686" sldId="861"/>
        </pc:sldMkLst>
      </pc:sldChg>
      <pc:sldChg chg="modSp mod">
        <pc:chgData name="Techy Thibaut" userId="0a091cef-aa85-4df5-ad37-63275b7af1bb" providerId="ADAL" clId="{EE0FBF21-2795-4E4B-A7A3-AE471DFB3B38}" dt="2025-03-05T07:07:50.231" v="1716" actId="790"/>
        <pc:sldMkLst>
          <pc:docMk/>
          <pc:sldMk cId="1236557574" sldId="862"/>
        </pc:sldMkLst>
      </pc:sldChg>
      <pc:sldChg chg="modSp mod">
        <pc:chgData name="Techy Thibaut" userId="0a091cef-aa85-4df5-ad37-63275b7af1bb" providerId="ADAL" clId="{EE0FBF21-2795-4E4B-A7A3-AE471DFB3B38}" dt="2025-03-05T07:07:50.231" v="1716" actId="790"/>
        <pc:sldMkLst>
          <pc:docMk/>
          <pc:sldMk cId="3414278634" sldId="863"/>
        </pc:sldMkLst>
      </pc:sldChg>
      <pc:sldChg chg="modSp mod">
        <pc:chgData name="Techy Thibaut" userId="0a091cef-aa85-4df5-ad37-63275b7af1bb" providerId="ADAL" clId="{EE0FBF21-2795-4E4B-A7A3-AE471DFB3B38}" dt="2025-03-05T07:07:50.231" v="1716" actId="790"/>
        <pc:sldMkLst>
          <pc:docMk/>
          <pc:sldMk cId="3799526135" sldId="864"/>
        </pc:sldMkLst>
      </pc:sldChg>
      <pc:sldChg chg="modSp del mod">
        <pc:chgData name="Techy Thibaut" userId="0a091cef-aa85-4df5-ad37-63275b7af1bb" providerId="ADAL" clId="{EE0FBF21-2795-4E4B-A7A3-AE471DFB3B38}" dt="2025-03-06T15:00:34.154" v="8462" actId="47"/>
        <pc:sldMkLst>
          <pc:docMk/>
          <pc:sldMk cId="4217392629" sldId="865"/>
        </pc:sldMkLst>
        <pc:spChg chg="mod">
          <ac:chgData name="Techy Thibaut" userId="0a091cef-aa85-4df5-ad37-63275b7af1bb" providerId="ADAL" clId="{EE0FBF21-2795-4E4B-A7A3-AE471DFB3B38}" dt="2025-03-06T14:22:38.802" v="8266" actId="790"/>
          <ac:spMkLst>
            <pc:docMk/>
            <pc:sldMk cId="4217392629" sldId="865"/>
            <ac:spMk id="2" creationId="{C6B433B6-41C5-50B1-E55D-28C2383AE771}"/>
          </ac:spMkLst>
        </pc:spChg>
        <pc:spChg chg="mod">
          <ac:chgData name="Techy Thibaut" userId="0a091cef-aa85-4df5-ad37-63275b7af1bb" providerId="ADAL" clId="{EE0FBF21-2795-4E4B-A7A3-AE471DFB3B38}" dt="2025-03-06T14:22:38.802" v="8266" actId="790"/>
          <ac:spMkLst>
            <pc:docMk/>
            <pc:sldMk cId="4217392629" sldId="865"/>
            <ac:spMk id="3" creationId="{917332A4-42E6-9465-8921-58E955ED0F55}"/>
          </ac:spMkLst>
        </pc:spChg>
        <pc:spChg chg="mod">
          <ac:chgData name="Techy Thibaut" userId="0a091cef-aa85-4df5-ad37-63275b7af1bb" providerId="ADAL" clId="{EE0FBF21-2795-4E4B-A7A3-AE471DFB3B38}" dt="2025-03-06T14:22:38.802" v="8266" actId="790"/>
          <ac:spMkLst>
            <pc:docMk/>
            <pc:sldMk cId="4217392629" sldId="865"/>
            <ac:spMk id="4" creationId="{638E7FD5-868F-520E-84D9-BCE51D932EC0}"/>
          </ac:spMkLst>
        </pc:spChg>
      </pc:sldChg>
      <pc:sldChg chg="addSp delSp modSp mod modNotesTx">
        <pc:chgData name="Techy Thibaut" userId="0a091cef-aa85-4df5-ad37-63275b7af1bb" providerId="ADAL" clId="{EE0FBF21-2795-4E4B-A7A3-AE471DFB3B38}" dt="2025-03-07T11:38:15.646" v="12043" actId="1035"/>
        <pc:sldMkLst>
          <pc:docMk/>
          <pc:sldMk cId="2230798109" sldId="866"/>
        </pc:sldMkLst>
        <pc:spChg chg="add mod">
          <ac:chgData name="Techy Thibaut" userId="0a091cef-aa85-4df5-ad37-63275b7af1bb" providerId="ADAL" clId="{EE0FBF21-2795-4E4B-A7A3-AE471DFB3B38}" dt="2025-03-07T11:20:02.402" v="11966" actId="790"/>
          <ac:spMkLst>
            <pc:docMk/>
            <pc:sldMk cId="2230798109" sldId="866"/>
            <ac:spMk id="5" creationId="{1091DA20-93D8-CC14-EDA3-BAA9D9A89C2C}"/>
          </ac:spMkLst>
        </pc:spChg>
        <pc:spChg chg="add mod">
          <ac:chgData name="Techy Thibaut" userId="0a091cef-aa85-4df5-ad37-63275b7af1bb" providerId="ADAL" clId="{EE0FBF21-2795-4E4B-A7A3-AE471DFB3B38}" dt="2025-03-07T11:20:02.402" v="11966" actId="790"/>
          <ac:spMkLst>
            <pc:docMk/>
            <pc:sldMk cId="2230798109" sldId="866"/>
            <ac:spMk id="9" creationId="{8D9EC316-03D6-BA7B-7E44-4F523E1EB50D}"/>
          </ac:spMkLst>
        </pc:spChg>
        <pc:spChg chg="add del mod">
          <ac:chgData name="Techy Thibaut" userId="0a091cef-aa85-4df5-ad37-63275b7af1bb" providerId="ADAL" clId="{EE0FBF21-2795-4E4B-A7A3-AE471DFB3B38}" dt="2025-03-07T11:20:02.402" v="11966" actId="790"/>
          <ac:spMkLst>
            <pc:docMk/>
            <pc:sldMk cId="2230798109" sldId="866"/>
            <ac:spMk id="10" creationId="{50F98A33-8A4B-43C1-5C9D-2FF3B2E26F26}"/>
          </ac:spMkLst>
        </pc:spChg>
        <pc:spChg chg="mod">
          <ac:chgData name="Techy Thibaut" userId="0a091cef-aa85-4df5-ad37-63275b7af1bb" providerId="ADAL" clId="{EE0FBF21-2795-4E4B-A7A3-AE471DFB3B38}" dt="2025-03-07T11:20:02.402" v="11966" actId="790"/>
          <ac:spMkLst>
            <pc:docMk/>
            <pc:sldMk cId="2230798109" sldId="866"/>
            <ac:spMk id="12" creationId="{2D1C0BEF-390B-EADC-5AA4-0D589735D48F}"/>
          </ac:spMkLst>
        </pc:spChg>
        <pc:spChg chg="add mod">
          <ac:chgData name="Techy Thibaut" userId="0a091cef-aa85-4df5-ad37-63275b7af1bb" providerId="ADAL" clId="{EE0FBF21-2795-4E4B-A7A3-AE471DFB3B38}" dt="2025-03-07T11:38:15.646" v="12043" actId="1035"/>
          <ac:spMkLst>
            <pc:docMk/>
            <pc:sldMk cId="2230798109" sldId="866"/>
            <ac:spMk id="13" creationId="{69F49AAA-A482-3365-D80A-EAE0F5BB6552}"/>
          </ac:spMkLst>
        </pc:spChg>
        <pc:spChg chg="add mod">
          <ac:chgData name="Techy Thibaut" userId="0a091cef-aa85-4df5-ad37-63275b7af1bb" providerId="ADAL" clId="{EE0FBF21-2795-4E4B-A7A3-AE471DFB3B38}" dt="2025-03-07T11:20:02.402" v="11966" actId="790"/>
          <ac:spMkLst>
            <pc:docMk/>
            <pc:sldMk cId="2230798109" sldId="866"/>
            <ac:spMk id="14" creationId="{55926828-CFE3-ABF7-FFBF-8735FD610936}"/>
          </ac:spMkLst>
        </pc:spChg>
        <pc:grpChg chg="add mod">
          <ac:chgData name="Techy Thibaut" userId="0a091cef-aa85-4df5-ad37-63275b7af1bb" providerId="ADAL" clId="{EE0FBF21-2795-4E4B-A7A3-AE471DFB3B38}" dt="2025-03-06T06:49:53.145" v="3527" actId="164"/>
          <ac:grpSpMkLst>
            <pc:docMk/>
            <pc:sldMk cId="2230798109" sldId="866"/>
            <ac:grpSpMk id="7" creationId="{768ADDC5-9B3B-84B7-5959-86172770185A}"/>
          </ac:grpSpMkLst>
        </pc:grpChg>
        <pc:grpChg chg="add mod">
          <ac:chgData name="Techy Thibaut" userId="0a091cef-aa85-4df5-ad37-63275b7af1bb" providerId="ADAL" clId="{EE0FBF21-2795-4E4B-A7A3-AE471DFB3B38}" dt="2025-03-06T14:20:45.617" v="8217" actId="1037"/>
          <ac:grpSpMkLst>
            <pc:docMk/>
            <pc:sldMk cId="2230798109" sldId="866"/>
            <ac:grpSpMk id="8" creationId="{7A793F3C-3154-D09A-8A4A-AA4D5D283A80}"/>
          </ac:grpSpMkLst>
        </pc:grpChg>
        <pc:picChg chg="add mod ord modCrop">
          <ac:chgData name="Techy Thibaut" userId="0a091cef-aa85-4df5-ad37-63275b7af1bb" providerId="ADAL" clId="{EE0FBF21-2795-4E4B-A7A3-AE471DFB3B38}" dt="2025-03-06T06:47:53.659" v="3475" actId="164"/>
          <ac:picMkLst>
            <pc:docMk/>
            <pc:sldMk cId="2230798109" sldId="866"/>
            <ac:picMk id="2" creationId="{9C82B7A3-D104-38FC-CEE5-78337B5E6ECD}"/>
          </ac:picMkLst>
        </pc:picChg>
        <pc:picChg chg="add mod modCrop">
          <ac:chgData name="Techy Thibaut" userId="0a091cef-aa85-4df5-ad37-63275b7af1bb" providerId="ADAL" clId="{EE0FBF21-2795-4E4B-A7A3-AE471DFB3B38}" dt="2025-03-06T06:49:53.145" v="3527" actId="164"/>
          <ac:picMkLst>
            <pc:docMk/>
            <pc:sldMk cId="2230798109" sldId="866"/>
            <ac:picMk id="3" creationId="{58D1FE08-216B-6F67-CB57-FDB6F3E5C0FA}"/>
          </ac:picMkLst>
        </pc:picChg>
        <pc:picChg chg="add mod modCrop">
          <ac:chgData name="Techy Thibaut" userId="0a091cef-aa85-4df5-ad37-63275b7af1bb" providerId="ADAL" clId="{EE0FBF21-2795-4E4B-A7A3-AE471DFB3B38}" dt="2025-03-06T06:55:58.523" v="3557" actId="1038"/>
          <ac:picMkLst>
            <pc:docMk/>
            <pc:sldMk cId="2230798109" sldId="866"/>
            <ac:picMk id="4" creationId="{94EE603A-1086-AFA4-29F5-04CAEE5BB857}"/>
          </ac:picMkLst>
        </pc:picChg>
        <pc:picChg chg="add mod modCrop">
          <ac:chgData name="Techy Thibaut" userId="0a091cef-aa85-4df5-ad37-63275b7af1bb" providerId="ADAL" clId="{EE0FBF21-2795-4E4B-A7A3-AE471DFB3B38}" dt="2025-03-06T06:47:53.659" v="3475" actId="164"/>
          <ac:picMkLst>
            <pc:docMk/>
            <pc:sldMk cId="2230798109" sldId="866"/>
            <ac:picMk id="6" creationId="{02C6DE32-17D9-06F7-0038-BE8DB36E167E}"/>
          </ac:picMkLst>
        </pc:picChg>
        <pc:picChg chg="mod modCrop">
          <ac:chgData name="Techy Thibaut" userId="0a091cef-aa85-4df5-ad37-63275b7af1bb" providerId="ADAL" clId="{EE0FBF21-2795-4E4B-A7A3-AE471DFB3B38}" dt="2025-03-06T06:55:35.775" v="3547" actId="732"/>
          <ac:picMkLst>
            <pc:docMk/>
            <pc:sldMk cId="2230798109" sldId="866"/>
            <ac:picMk id="11" creationId="{EE2C6557-174F-2BA0-2F9B-3469C32EA019}"/>
          </ac:picMkLst>
        </pc:picChg>
      </pc:sldChg>
      <pc:sldChg chg="addSp delSp modSp mod modNotesTx">
        <pc:chgData name="Techy Thibaut" userId="0a091cef-aa85-4df5-ad37-63275b7af1bb" providerId="ADAL" clId="{EE0FBF21-2795-4E4B-A7A3-AE471DFB3B38}" dt="2025-03-07T13:38:29.531" v="13320" actId="20577"/>
        <pc:sldMkLst>
          <pc:docMk/>
          <pc:sldMk cId="4038502860" sldId="867"/>
        </pc:sldMkLst>
        <pc:spChg chg="del mod">
          <ac:chgData name="Techy Thibaut" userId="0a091cef-aa85-4df5-ad37-63275b7af1bb" providerId="ADAL" clId="{EE0FBF21-2795-4E4B-A7A3-AE471DFB3B38}" dt="2025-03-06T08:13:20.220" v="4430" actId="478"/>
          <ac:spMkLst>
            <pc:docMk/>
            <pc:sldMk cId="4038502860" sldId="867"/>
            <ac:spMk id="2" creationId="{5FDDFD82-D775-F9F5-0ED3-66C6956054FF}"/>
          </ac:spMkLst>
        </pc:spChg>
        <pc:spChg chg="mod">
          <ac:chgData name="Techy Thibaut" userId="0a091cef-aa85-4df5-ad37-63275b7af1bb" providerId="ADAL" clId="{EE0FBF21-2795-4E4B-A7A3-AE471DFB3B38}" dt="2025-03-07T11:26:34.894" v="12012" actId="1036"/>
          <ac:spMkLst>
            <pc:docMk/>
            <pc:sldMk cId="4038502860" sldId="867"/>
            <ac:spMk id="2" creationId="{EA27773A-7D77-D585-0599-5CCC55FBCEC7}"/>
          </ac:spMkLst>
        </pc:spChg>
        <pc:spChg chg="del mod">
          <ac:chgData name="Techy Thibaut" userId="0a091cef-aa85-4df5-ad37-63275b7af1bb" providerId="ADAL" clId="{EE0FBF21-2795-4E4B-A7A3-AE471DFB3B38}" dt="2025-03-06T08:17:12.507" v="4518" actId="478"/>
          <ac:spMkLst>
            <pc:docMk/>
            <pc:sldMk cId="4038502860" sldId="867"/>
            <ac:spMk id="3" creationId="{2562A2C2-690B-9BC4-5DF9-CE23616DDC29}"/>
          </ac:spMkLst>
        </pc:spChg>
        <pc:spChg chg="add mod">
          <ac:chgData name="Techy Thibaut" userId="0a091cef-aa85-4df5-ad37-63275b7af1bb" providerId="ADAL" clId="{EE0FBF21-2795-4E4B-A7A3-AE471DFB3B38}" dt="2025-03-07T13:38:29.531" v="13320" actId="20577"/>
          <ac:spMkLst>
            <pc:docMk/>
            <pc:sldMk cId="4038502860" sldId="867"/>
            <ac:spMk id="3" creationId="{DD254303-5543-9ECE-81F6-9B110D530CC0}"/>
          </ac:spMkLst>
        </pc:spChg>
        <pc:spChg chg="del mod">
          <ac:chgData name="Techy Thibaut" userId="0a091cef-aa85-4df5-ad37-63275b7af1bb" providerId="ADAL" clId="{EE0FBF21-2795-4E4B-A7A3-AE471DFB3B38}" dt="2025-03-06T08:19:11.428" v="4557" actId="478"/>
          <ac:spMkLst>
            <pc:docMk/>
            <pc:sldMk cId="4038502860" sldId="867"/>
            <ac:spMk id="4" creationId="{A3EB38A7-F75D-27BE-B150-837BE8FA36B5}"/>
          </ac:spMkLst>
        </pc:spChg>
        <pc:spChg chg="add mod">
          <ac:chgData name="Techy Thibaut" userId="0a091cef-aa85-4df5-ad37-63275b7af1bb" providerId="ADAL" clId="{EE0FBF21-2795-4E4B-A7A3-AE471DFB3B38}" dt="2025-03-07T11:20:02.402" v="11966" actId="790"/>
          <ac:spMkLst>
            <pc:docMk/>
            <pc:sldMk cId="4038502860" sldId="867"/>
            <ac:spMk id="5" creationId="{3B694E0A-9151-E38A-B2C2-B6A67D13C484}"/>
          </ac:spMkLst>
        </pc:spChg>
        <pc:spChg chg="add del mod">
          <ac:chgData name="Techy Thibaut" userId="0a091cef-aa85-4df5-ad37-63275b7af1bb" providerId="ADAL" clId="{EE0FBF21-2795-4E4B-A7A3-AE471DFB3B38}" dt="2025-03-06T08:13:33.734" v="4431" actId="478"/>
          <ac:spMkLst>
            <pc:docMk/>
            <pc:sldMk cId="4038502860" sldId="867"/>
            <ac:spMk id="8" creationId="{4DB03E2A-1EB6-45DA-CFA0-6BB427975AEB}"/>
          </ac:spMkLst>
        </pc:spChg>
        <pc:spChg chg="add del mod">
          <ac:chgData name="Techy Thibaut" userId="0a091cef-aa85-4df5-ad37-63275b7af1bb" providerId="ADAL" clId="{EE0FBF21-2795-4E4B-A7A3-AE471DFB3B38}" dt="2025-03-06T08:18:36.746" v="4541" actId="478"/>
          <ac:spMkLst>
            <pc:docMk/>
            <pc:sldMk cId="4038502860" sldId="867"/>
            <ac:spMk id="10" creationId="{9FF8C08A-E585-917E-25FF-CD7C7D7A77B9}"/>
          </ac:spMkLst>
        </pc:spChg>
        <pc:spChg chg="add del mod">
          <ac:chgData name="Techy Thibaut" userId="0a091cef-aa85-4df5-ad37-63275b7af1bb" providerId="ADAL" clId="{EE0FBF21-2795-4E4B-A7A3-AE471DFB3B38}" dt="2025-03-06T08:17:14.028" v="4519" actId="478"/>
          <ac:spMkLst>
            <pc:docMk/>
            <pc:sldMk cId="4038502860" sldId="867"/>
            <ac:spMk id="12" creationId="{F3A1EBFC-903A-D663-1DC3-4878CC1BED72}"/>
          </ac:spMkLst>
        </pc:spChg>
        <pc:spChg chg="add del mod">
          <ac:chgData name="Techy Thibaut" userId="0a091cef-aa85-4df5-ad37-63275b7af1bb" providerId="ADAL" clId="{EE0FBF21-2795-4E4B-A7A3-AE471DFB3B38}" dt="2025-03-07T08:26:36.221" v="9461" actId="478"/>
          <ac:spMkLst>
            <pc:docMk/>
            <pc:sldMk cId="4038502860" sldId="867"/>
            <ac:spMk id="14" creationId="{221187B1-04B7-EAF5-C459-D2B21F109086}"/>
          </ac:spMkLst>
        </pc:spChg>
        <pc:spChg chg="add mod">
          <ac:chgData name="Techy Thibaut" userId="0a091cef-aa85-4df5-ad37-63275b7af1bb" providerId="ADAL" clId="{EE0FBF21-2795-4E4B-A7A3-AE471DFB3B38}" dt="2025-03-07T11:20:02.402" v="11966" actId="790"/>
          <ac:spMkLst>
            <pc:docMk/>
            <pc:sldMk cId="4038502860" sldId="867"/>
            <ac:spMk id="15" creationId="{F5D4189A-219D-0CFB-578C-CA3970240078}"/>
          </ac:spMkLst>
        </pc:spChg>
        <pc:spChg chg="add mod">
          <ac:chgData name="Techy Thibaut" userId="0a091cef-aa85-4df5-ad37-63275b7af1bb" providerId="ADAL" clId="{EE0FBF21-2795-4E4B-A7A3-AE471DFB3B38}" dt="2025-03-07T11:20:02.402" v="11966" actId="790"/>
          <ac:spMkLst>
            <pc:docMk/>
            <pc:sldMk cId="4038502860" sldId="867"/>
            <ac:spMk id="17" creationId="{4DC47533-1B9B-4957-D72D-1ABD44B74917}"/>
          </ac:spMkLst>
        </pc:spChg>
        <pc:grpChg chg="add mod">
          <ac:chgData name="Techy Thibaut" userId="0a091cef-aa85-4df5-ad37-63275b7af1bb" providerId="ADAL" clId="{EE0FBF21-2795-4E4B-A7A3-AE471DFB3B38}" dt="2025-03-07T08:28:25.305" v="9503" actId="1038"/>
          <ac:grpSpMkLst>
            <pc:docMk/>
            <pc:sldMk cId="4038502860" sldId="867"/>
            <ac:grpSpMk id="16" creationId="{F1DC8F58-95A0-1CFB-EBFD-1DFAAF9ABF3A}"/>
          </ac:grpSpMkLst>
        </pc:grpChg>
        <pc:picChg chg="mod modCrop">
          <ac:chgData name="Techy Thibaut" userId="0a091cef-aa85-4df5-ad37-63275b7af1bb" providerId="ADAL" clId="{EE0FBF21-2795-4E4B-A7A3-AE471DFB3B38}" dt="2025-03-06T08:20:40.507" v="4588" actId="164"/>
          <ac:picMkLst>
            <pc:docMk/>
            <pc:sldMk cId="4038502860" sldId="867"/>
            <ac:picMk id="6" creationId="{18F25280-CE10-4142-F05A-4F92D23C6F5A}"/>
          </ac:picMkLst>
        </pc:picChg>
      </pc:sldChg>
      <pc:sldChg chg="modSp del mod">
        <pc:chgData name="Techy Thibaut" userId="0a091cef-aa85-4df5-ad37-63275b7af1bb" providerId="ADAL" clId="{EE0FBF21-2795-4E4B-A7A3-AE471DFB3B38}" dt="2025-03-06T15:01:13.075" v="8466" actId="47"/>
        <pc:sldMkLst>
          <pc:docMk/>
          <pc:sldMk cId="1223925217" sldId="868"/>
        </pc:sldMkLst>
        <pc:spChg chg="mod">
          <ac:chgData name="Techy Thibaut" userId="0a091cef-aa85-4df5-ad37-63275b7af1bb" providerId="ADAL" clId="{EE0FBF21-2795-4E4B-A7A3-AE471DFB3B38}" dt="2025-03-06T14:22:38.802" v="8266" actId="790"/>
          <ac:spMkLst>
            <pc:docMk/>
            <pc:sldMk cId="1223925217" sldId="868"/>
            <ac:spMk id="2" creationId="{0B86A617-7BEE-9ECA-A716-7DB779C88457}"/>
          </ac:spMkLst>
        </pc:spChg>
        <pc:spChg chg="mod">
          <ac:chgData name="Techy Thibaut" userId="0a091cef-aa85-4df5-ad37-63275b7af1bb" providerId="ADAL" clId="{EE0FBF21-2795-4E4B-A7A3-AE471DFB3B38}" dt="2025-03-06T14:22:38.802" v="8266" actId="790"/>
          <ac:spMkLst>
            <pc:docMk/>
            <pc:sldMk cId="1223925217" sldId="868"/>
            <ac:spMk id="3" creationId="{A58269E2-95A9-1B55-15DE-4A26394BB2D0}"/>
          </ac:spMkLst>
        </pc:spChg>
        <pc:spChg chg="mod">
          <ac:chgData name="Techy Thibaut" userId="0a091cef-aa85-4df5-ad37-63275b7af1bb" providerId="ADAL" clId="{EE0FBF21-2795-4E4B-A7A3-AE471DFB3B38}" dt="2025-03-06T14:22:38.802" v="8266" actId="790"/>
          <ac:spMkLst>
            <pc:docMk/>
            <pc:sldMk cId="1223925217" sldId="868"/>
            <ac:spMk id="4" creationId="{6F468AD3-3BCD-9548-E64E-36A989A409D8}"/>
          </ac:spMkLst>
        </pc:spChg>
      </pc:sldChg>
      <pc:sldChg chg="modSp mod">
        <pc:chgData name="Techy Thibaut" userId="0a091cef-aa85-4df5-ad37-63275b7af1bb" providerId="ADAL" clId="{EE0FBF21-2795-4E4B-A7A3-AE471DFB3B38}" dt="2025-03-05T07:07:50.231" v="1716" actId="790"/>
        <pc:sldMkLst>
          <pc:docMk/>
          <pc:sldMk cId="2512580228" sldId="871"/>
        </pc:sldMkLst>
      </pc:sldChg>
      <pc:sldChg chg="modSp mod">
        <pc:chgData name="Techy Thibaut" userId="0a091cef-aa85-4df5-ad37-63275b7af1bb" providerId="ADAL" clId="{EE0FBF21-2795-4E4B-A7A3-AE471DFB3B38}" dt="2025-03-05T07:07:50.231" v="1716" actId="790"/>
        <pc:sldMkLst>
          <pc:docMk/>
          <pc:sldMk cId="1225310567" sldId="872"/>
        </pc:sldMkLst>
      </pc:sldChg>
      <pc:sldChg chg="addSp delSp modSp mod modCm modNotesTx">
        <pc:chgData name="Techy Thibaut" userId="0a091cef-aa85-4df5-ad37-63275b7af1bb" providerId="ADAL" clId="{EE0FBF21-2795-4E4B-A7A3-AE471DFB3B38}" dt="2025-03-07T11:20:02.402" v="11966" actId="790"/>
        <pc:sldMkLst>
          <pc:docMk/>
          <pc:sldMk cId="2316992877" sldId="873"/>
        </pc:sldMkLst>
        <pc:spChg chg="add del mod">
          <ac:chgData name="Techy Thibaut" userId="0a091cef-aa85-4df5-ad37-63275b7af1bb" providerId="ADAL" clId="{EE0FBF21-2795-4E4B-A7A3-AE471DFB3B38}" dt="2025-03-06T06:56:48.094" v="3574" actId="478"/>
          <ac:spMkLst>
            <pc:docMk/>
            <pc:sldMk cId="2316992877" sldId="873"/>
            <ac:spMk id="2" creationId="{492DE965-A376-6CFE-AB39-8D9DBA73CEEE}"/>
          </ac:spMkLst>
        </pc:spChg>
        <pc:spChg chg="mod">
          <ac:chgData name="Techy Thibaut" userId="0a091cef-aa85-4df5-ad37-63275b7af1bb" providerId="ADAL" clId="{EE0FBF21-2795-4E4B-A7A3-AE471DFB3B38}" dt="2025-03-07T11:20:02.402" v="11966" actId="790"/>
          <ac:spMkLst>
            <pc:docMk/>
            <pc:sldMk cId="2316992877" sldId="873"/>
            <ac:spMk id="2" creationId="{5EECA066-2B4D-4DC0-F077-84B3C015CBC0}"/>
          </ac:spMkLst>
        </pc:spChg>
        <pc:spChg chg="add mod">
          <ac:chgData name="Techy Thibaut" userId="0a091cef-aa85-4df5-ad37-63275b7af1bb" providerId="ADAL" clId="{EE0FBF21-2795-4E4B-A7A3-AE471DFB3B38}" dt="2025-03-07T11:20:02.402" v="11966" actId="790"/>
          <ac:spMkLst>
            <pc:docMk/>
            <pc:sldMk cId="2316992877" sldId="873"/>
            <ac:spMk id="3" creationId="{B2EBD196-07CF-13AC-4C8C-CD7E77309B64}"/>
          </ac:spMkLst>
        </pc:spChg>
        <pc:spChg chg="del mod">
          <ac:chgData name="Techy Thibaut" userId="0a091cef-aa85-4df5-ad37-63275b7af1bb" providerId="ADAL" clId="{EE0FBF21-2795-4E4B-A7A3-AE471DFB3B38}" dt="2025-03-06T06:54:29.366" v="3532" actId="478"/>
          <ac:spMkLst>
            <pc:docMk/>
            <pc:sldMk cId="2316992877" sldId="873"/>
            <ac:spMk id="4" creationId="{56B65D68-A084-C9AF-3233-673C7B38FA03}"/>
          </ac:spMkLst>
        </pc:spChg>
        <pc:spChg chg="add mod">
          <ac:chgData name="Techy Thibaut" userId="0a091cef-aa85-4df5-ad37-63275b7af1bb" providerId="ADAL" clId="{EE0FBF21-2795-4E4B-A7A3-AE471DFB3B38}" dt="2025-03-07T11:20:02.402" v="11966" actId="790"/>
          <ac:spMkLst>
            <pc:docMk/>
            <pc:sldMk cId="2316992877" sldId="873"/>
            <ac:spMk id="5" creationId="{4B260389-0C0B-7A61-DA23-2BC177C4DC39}"/>
          </ac:spMkLst>
        </pc:spChg>
        <pc:spChg chg="add mod">
          <ac:chgData name="Techy Thibaut" userId="0a091cef-aa85-4df5-ad37-63275b7af1bb" providerId="ADAL" clId="{EE0FBF21-2795-4E4B-A7A3-AE471DFB3B38}" dt="2025-03-07T11:20:02.402" v="11966" actId="790"/>
          <ac:spMkLst>
            <pc:docMk/>
            <pc:sldMk cId="2316992877" sldId="873"/>
            <ac:spMk id="7" creationId="{DA94D746-A2E4-BA98-F6E7-F22F8C6C8506}"/>
          </ac:spMkLst>
        </pc:spChg>
        <pc:spChg chg="mod">
          <ac:chgData name="Techy Thibaut" userId="0a091cef-aa85-4df5-ad37-63275b7af1bb" providerId="ADAL" clId="{EE0FBF21-2795-4E4B-A7A3-AE471DFB3B38}" dt="2025-03-07T11:20:02.402" v="11966" actId="790"/>
          <ac:spMkLst>
            <pc:docMk/>
            <pc:sldMk cId="2316992877" sldId="873"/>
            <ac:spMk id="8" creationId="{6CEAEC1F-9FEB-D8FB-A7EA-E08D1088DB46}"/>
          </ac:spMkLst>
        </pc:spChg>
        <pc:grpChg chg="add mod">
          <ac:chgData name="Techy Thibaut" userId="0a091cef-aa85-4df5-ad37-63275b7af1bb" providerId="ADAL" clId="{EE0FBF21-2795-4E4B-A7A3-AE471DFB3B38}" dt="2025-03-06T06:57:08.408" v="3590" actId="1036"/>
          <ac:grpSpMkLst>
            <pc:docMk/>
            <pc:sldMk cId="2316992877" sldId="873"/>
            <ac:grpSpMk id="9" creationId="{1E0CE9EE-EDB0-318B-536C-F57ECFD6889B}"/>
          </ac:grpSpMkLst>
        </pc:grpChg>
        <pc:picChg chg="mod">
          <ac:chgData name="Techy Thibaut" userId="0a091cef-aa85-4df5-ad37-63275b7af1bb" providerId="ADAL" clId="{EE0FBF21-2795-4E4B-A7A3-AE471DFB3B38}" dt="2025-03-05T13:35:11.429" v="2967" actId="164"/>
          <ac:picMkLst>
            <pc:docMk/>
            <pc:sldMk cId="2316992877" sldId="873"/>
            <ac:picMk id="12" creationId="{162CBD4F-5883-BDB6-0616-53D023B5656A}"/>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06:52:06.513" v="8579" actId="20577"/>
              <pc2:cmMkLst xmlns:pc2="http://schemas.microsoft.com/office/powerpoint/2019/9/main/command">
                <pc:docMk/>
                <pc:sldMk cId="2316992877" sldId="873"/>
                <pc2:cmMk id="{7F3D99F8-E654-0E4A-AA79-20697126EC63}"/>
              </pc2:cmMkLst>
            </pc226:cmChg>
          </p:ext>
        </pc:extLst>
      </pc:sldChg>
      <pc:sldChg chg="modSp del mod">
        <pc:chgData name="Techy Thibaut" userId="0a091cef-aa85-4df5-ad37-63275b7af1bb" providerId="ADAL" clId="{EE0FBF21-2795-4E4B-A7A3-AE471DFB3B38}" dt="2025-03-05T07:24:58.164" v="1979" actId="47"/>
        <pc:sldMkLst>
          <pc:docMk/>
          <pc:sldMk cId="1304209587" sldId="874"/>
        </pc:sldMkLst>
      </pc:sldChg>
      <pc:sldChg chg="modSp del mod modNotesTx">
        <pc:chgData name="Techy Thibaut" userId="0a091cef-aa85-4df5-ad37-63275b7af1bb" providerId="ADAL" clId="{EE0FBF21-2795-4E4B-A7A3-AE471DFB3B38}" dt="2025-03-05T07:24:48.814" v="1978" actId="47"/>
        <pc:sldMkLst>
          <pc:docMk/>
          <pc:sldMk cId="3573809792" sldId="875"/>
        </pc:sldMkLst>
      </pc:sldChg>
      <pc:sldChg chg="addSp delSp modSp mod ord">
        <pc:chgData name="Techy Thibaut" userId="0a091cef-aa85-4df5-ad37-63275b7af1bb" providerId="ADAL" clId="{EE0FBF21-2795-4E4B-A7A3-AE471DFB3B38}" dt="2025-03-07T11:20:02.402" v="11966" actId="790"/>
        <pc:sldMkLst>
          <pc:docMk/>
          <pc:sldMk cId="2156403317" sldId="876"/>
        </pc:sldMkLst>
        <pc:spChg chg="add mod">
          <ac:chgData name="Techy Thibaut" userId="0a091cef-aa85-4df5-ad37-63275b7af1bb" providerId="ADAL" clId="{EE0FBF21-2795-4E4B-A7A3-AE471DFB3B38}" dt="2025-03-07T11:20:02.402" v="11966" actId="790"/>
          <ac:spMkLst>
            <pc:docMk/>
            <pc:sldMk cId="2156403317" sldId="876"/>
            <ac:spMk id="2" creationId="{9168F000-C735-70F3-C4E7-2542FEA1924C}"/>
          </ac:spMkLst>
        </pc:spChg>
        <pc:spChg chg="mod">
          <ac:chgData name="Techy Thibaut" userId="0a091cef-aa85-4df5-ad37-63275b7af1bb" providerId="ADAL" clId="{EE0FBF21-2795-4E4B-A7A3-AE471DFB3B38}" dt="2025-03-07T11:20:02.402" v="11966" actId="790"/>
          <ac:spMkLst>
            <pc:docMk/>
            <pc:sldMk cId="2156403317" sldId="876"/>
            <ac:spMk id="9" creationId="{1B4DCA6C-459A-61D0-D9C3-1EE338AA735C}"/>
          </ac:spMkLst>
        </pc:spChg>
        <pc:spChg chg="mod">
          <ac:chgData name="Techy Thibaut" userId="0a091cef-aa85-4df5-ad37-63275b7af1bb" providerId="ADAL" clId="{EE0FBF21-2795-4E4B-A7A3-AE471DFB3B38}" dt="2025-03-07T11:20:02.402" v="11966" actId="790"/>
          <ac:spMkLst>
            <pc:docMk/>
            <pc:sldMk cId="2156403317" sldId="876"/>
            <ac:spMk id="10" creationId="{60C82768-B6C3-2031-4508-45076F0C4D15}"/>
          </ac:spMkLst>
        </pc:spChg>
        <pc:spChg chg="mod">
          <ac:chgData name="Techy Thibaut" userId="0a091cef-aa85-4df5-ad37-63275b7af1bb" providerId="ADAL" clId="{EE0FBF21-2795-4E4B-A7A3-AE471DFB3B38}" dt="2025-03-07T11:20:02.402" v="11966" actId="790"/>
          <ac:spMkLst>
            <pc:docMk/>
            <pc:sldMk cId="2156403317" sldId="876"/>
            <ac:spMk id="11" creationId="{E8093384-0F27-CBBC-724A-4B3B370E1CCD}"/>
          </ac:spMkLst>
        </pc:spChg>
        <pc:spChg chg="add mod">
          <ac:chgData name="Techy Thibaut" userId="0a091cef-aa85-4df5-ad37-63275b7af1bb" providerId="ADAL" clId="{EE0FBF21-2795-4E4B-A7A3-AE471DFB3B38}" dt="2025-03-07T11:20:02.402" v="11966" actId="790"/>
          <ac:spMkLst>
            <pc:docMk/>
            <pc:sldMk cId="2156403317" sldId="876"/>
            <ac:spMk id="12" creationId="{EC1965CB-2838-EE0F-F5CB-283733D3451D}"/>
          </ac:spMkLst>
        </pc:spChg>
        <pc:spChg chg="mod">
          <ac:chgData name="Techy Thibaut" userId="0a091cef-aa85-4df5-ad37-63275b7af1bb" providerId="ADAL" clId="{EE0FBF21-2795-4E4B-A7A3-AE471DFB3B38}" dt="2025-03-07T11:20:02.402" v="11966" actId="790"/>
          <ac:spMkLst>
            <pc:docMk/>
            <pc:sldMk cId="2156403317" sldId="876"/>
            <ac:spMk id="13" creationId="{99ED5833-B85B-4103-8A3B-CAB0308E6C15}"/>
          </ac:spMkLst>
        </pc:spChg>
        <pc:spChg chg="add mod">
          <ac:chgData name="Techy Thibaut" userId="0a091cef-aa85-4df5-ad37-63275b7af1bb" providerId="ADAL" clId="{EE0FBF21-2795-4E4B-A7A3-AE471DFB3B38}" dt="2025-03-07T11:20:02.402" v="11966" actId="790"/>
          <ac:spMkLst>
            <pc:docMk/>
            <pc:sldMk cId="2156403317" sldId="876"/>
            <ac:spMk id="17" creationId="{F2EAF63B-7027-36B9-227E-0726715B770B}"/>
          </ac:spMkLst>
        </pc:spChg>
        <pc:spChg chg="add mod">
          <ac:chgData name="Techy Thibaut" userId="0a091cef-aa85-4df5-ad37-63275b7af1bb" providerId="ADAL" clId="{EE0FBF21-2795-4E4B-A7A3-AE471DFB3B38}" dt="2025-03-07T11:20:02.402" v="11966" actId="790"/>
          <ac:spMkLst>
            <pc:docMk/>
            <pc:sldMk cId="2156403317" sldId="876"/>
            <ac:spMk id="19" creationId="{21C64211-F0F8-0AEF-0448-50EA0D5614A8}"/>
          </ac:spMkLst>
        </pc:spChg>
        <pc:grpChg chg="add mod">
          <ac:chgData name="Techy Thibaut" userId="0a091cef-aa85-4df5-ad37-63275b7af1bb" providerId="ADAL" clId="{EE0FBF21-2795-4E4B-A7A3-AE471DFB3B38}" dt="2025-03-05T13:16:01.589" v="2566" actId="164"/>
          <ac:grpSpMkLst>
            <pc:docMk/>
            <pc:sldMk cId="2156403317" sldId="876"/>
            <ac:grpSpMk id="18" creationId="{7A5CF52A-8A47-EB80-B547-834F88009AEE}"/>
          </ac:grpSpMkLst>
        </pc:grpChg>
        <pc:grpChg chg="add mod">
          <ac:chgData name="Techy Thibaut" userId="0a091cef-aa85-4df5-ad37-63275b7af1bb" providerId="ADAL" clId="{EE0FBF21-2795-4E4B-A7A3-AE471DFB3B38}" dt="2025-03-05T13:17:12.274" v="2629" actId="1036"/>
          <ac:grpSpMkLst>
            <pc:docMk/>
            <pc:sldMk cId="2156403317" sldId="876"/>
            <ac:grpSpMk id="22" creationId="{67060193-0309-17FA-3259-A44D15899541}"/>
          </ac:grpSpMkLst>
        </pc:grpChg>
        <pc:picChg chg="mod modCrop">
          <ac:chgData name="Techy Thibaut" userId="0a091cef-aa85-4df5-ad37-63275b7af1bb" providerId="ADAL" clId="{EE0FBF21-2795-4E4B-A7A3-AE471DFB3B38}" dt="2025-03-05T13:17:12.274" v="2629" actId="1036"/>
          <ac:picMkLst>
            <pc:docMk/>
            <pc:sldMk cId="2156403317" sldId="876"/>
            <ac:picMk id="6" creationId="{B15CA404-9861-C8E0-F4B8-B539571C9518}"/>
          </ac:picMkLst>
        </pc:picChg>
        <pc:picChg chg="mod ord modCrop">
          <ac:chgData name="Techy Thibaut" userId="0a091cef-aa85-4df5-ad37-63275b7af1bb" providerId="ADAL" clId="{EE0FBF21-2795-4E4B-A7A3-AE471DFB3B38}" dt="2025-03-05T13:14:44.430" v="2528" actId="732"/>
          <ac:picMkLst>
            <pc:docMk/>
            <pc:sldMk cId="2156403317" sldId="876"/>
            <ac:picMk id="8" creationId="{1F8A9633-4E1A-1CCA-2895-01EFF082DE38}"/>
          </ac:picMkLst>
        </pc:picChg>
        <pc:picChg chg="add mod modCrop">
          <ac:chgData name="Techy Thibaut" userId="0a091cef-aa85-4df5-ad37-63275b7af1bb" providerId="ADAL" clId="{EE0FBF21-2795-4E4B-A7A3-AE471DFB3B38}" dt="2025-03-05T13:17:12.274" v="2629" actId="1036"/>
          <ac:picMkLst>
            <pc:docMk/>
            <pc:sldMk cId="2156403317" sldId="876"/>
            <ac:picMk id="16" creationId="{EA251C37-14CA-38A2-3AEF-C5D6A38F2E04}"/>
          </ac:picMkLst>
        </pc:picChg>
        <pc:picChg chg="add mod modCrop">
          <ac:chgData name="Techy Thibaut" userId="0a091cef-aa85-4df5-ad37-63275b7af1bb" providerId="ADAL" clId="{EE0FBF21-2795-4E4B-A7A3-AE471DFB3B38}" dt="2025-03-05T13:16:01.589" v="2566" actId="164"/>
          <ac:picMkLst>
            <pc:docMk/>
            <pc:sldMk cId="2156403317" sldId="876"/>
            <ac:picMk id="20" creationId="{2F2DB900-2BED-0BF5-B1F3-FE9E02942458}"/>
          </ac:picMkLst>
        </pc:picChg>
        <pc:picChg chg="add mod modCrop">
          <ac:chgData name="Techy Thibaut" userId="0a091cef-aa85-4df5-ad37-63275b7af1bb" providerId="ADAL" clId="{EE0FBF21-2795-4E4B-A7A3-AE471DFB3B38}" dt="2025-03-05T13:17:12.274" v="2629" actId="1036"/>
          <ac:picMkLst>
            <pc:docMk/>
            <pc:sldMk cId="2156403317" sldId="876"/>
            <ac:picMk id="21" creationId="{76063C74-7EC0-5238-9039-5E1231C32CC8}"/>
          </ac:picMkLst>
        </pc:picChg>
      </pc:sldChg>
      <pc:sldChg chg="modSp mod">
        <pc:chgData name="Techy Thibaut" userId="0a091cef-aa85-4df5-ad37-63275b7af1bb" providerId="ADAL" clId="{EE0FBF21-2795-4E4B-A7A3-AE471DFB3B38}" dt="2025-03-05T07:07:50.231" v="1716" actId="790"/>
        <pc:sldMkLst>
          <pc:docMk/>
          <pc:sldMk cId="371834967" sldId="877"/>
        </pc:sldMkLst>
      </pc:sldChg>
      <pc:sldChg chg="modSp mod">
        <pc:chgData name="Techy Thibaut" userId="0a091cef-aa85-4df5-ad37-63275b7af1bb" providerId="ADAL" clId="{EE0FBF21-2795-4E4B-A7A3-AE471DFB3B38}" dt="2025-03-05T07:07:50.231" v="1716" actId="790"/>
        <pc:sldMkLst>
          <pc:docMk/>
          <pc:sldMk cId="918888199" sldId="878"/>
        </pc:sldMkLst>
      </pc:sldChg>
      <pc:sldChg chg="addSp delSp modSp del mod">
        <pc:chgData name="Techy Thibaut" userId="0a091cef-aa85-4df5-ad37-63275b7af1bb" providerId="ADAL" clId="{EE0FBF21-2795-4E4B-A7A3-AE471DFB3B38}" dt="2025-03-06T15:42:38.632" v="8530" actId="47"/>
        <pc:sldMkLst>
          <pc:docMk/>
          <pc:sldMk cId="274648913" sldId="879"/>
        </pc:sldMkLst>
        <pc:spChg chg="del mod">
          <ac:chgData name="Techy Thibaut" userId="0a091cef-aa85-4df5-ad37-63275b7af1bb" providerId="ADAL" clId="{EE0FBF21-2795-4E4B-A7A3-AE471DFB3B38}" dt="2025-03-06T13:56:07.198" v="7609" actId="478"/>
          <ac:spMkLst>
            <pc:docMk/>
            <pc:sldMk cId="274648913" sldId="879"/>
            <ac:spMk id="2" creationId="{F9BBC665-16E4-1FB3-9912-F2FD5F86E630}"/>
          </ac:spMkLst>
        </pc:spChg>
        <pc:spChg chg="del mod">
          <ac:chgData name="Techy Thibaut" userId="0a091cef-aa85-4df5-ad37-63275b7af1bb" providerId="ADAL" clId="{EE0FBF21-2795-4E4B-A7A3-AE471DFB3B38}" dt="2025-03-06T13:56:31.569" v="7622" actId="478"/>
          <ac:spMkLst>
            <pc:docMk/>
            <pc:sldMk cId="274648913" sldId="879"/>
            <ac:spMk id="3" creationId="{AFC4B7DC-D2ED-AB36-2AD6-11D1950F030C}"/>
          </ac:spMkLst>
        </pc:spChg>
        <pc:spChg chg="del mod">
          <ac:chgData name="Techy Thibaut" userId="0a091cef-aa85-4df5-ad37-63275b7af1bb" providerId="ADAL" clId="{EE0FBF21-2795-4E4B-A7A3-AE471DFB3B38}" dt="2025-03-06T12:50:45.240" v="7066" actId="478"/>
          <ac:spMkLst>
            <pc:docMk/>
            <pc:sldMk cId="274648913" sldId="879"/>
            <ac:spMk id="4" creationId="{02340BE8-E491-FAFA-1ECC-5DC4A766F678}"/>
          </ac:spMkLst>
        </pc:spChg>
        <pc:spChg chg="add mod">
          <ac:chgData name="Techy Thibaut" userId="0a091cef-aa85-4df5-ad37-63275b7af1bb" providerId="ADAL" clId="{EE0FBF21-2795-4E4B-A7A3-AE471DFB3B38}" dt="2025-03-06T14:22:38.802" v="8266" actId="790"/>
          <ac:spMkLst>
            <pc:docMk/>
            <pc:sldMk cId="274648913" sldId="879"/>
            <ac:spMk id="6" creationId="{88B132E5-BADA-68DF-D65C-000B1770A99E}"/>
          </ac:spMkLst>
        </pc:spChg>
        <pc:spChg chg="add del mod">
          <ac:chgData name="Techy Thibaut" userId="0a091cef-aa85-4df5-ad37-63275b7af1bb" providerId="ADAL" clId="{EE0FBF21-2795-4E4B-A7A3-AE471DFB3B38}" dt="2025-03-06T13:56:09.781" v="7610" actId="478"/>
          <ac:spMkLst>
            <pc:docMk/>
            <pc:sldMk cId="274648913" sldId="879"/>
            <ac:spMk id="8" creationId="{87A49ABA-494D-6A83-142E-0969096407CC}"/>
          </ac:spMkLst>
        </pc:spChg>
        <pc:spChg chg="add mod">
          <ac:chgData name="Techy Thibaut" userId="0a091cef-aa85-4df5-ad37-63275b7af1bb" providerId="ADAL" clId="{EE0FBF21-2795-4E4B-A7A3-AE471DFB3B38}" dt="2025-03-06T14:22:38.802" v="8266" actId="790"/>
          <ac:spMkLst>
            <pc:docMk/>
            <pc:sldMk cId="274648913" sldId="879"/>
            <ac:spMk id="9" creationId="{83662033-440C-4C3D-1E99-E6DB430E7FFB}"/>
          </ac:spMkLst>
        </pc:spChg>
        <pc:spChg chg="add del mod">
          <ac:chgData name="Techy Thibaut" userId="0a091cef-aa85-4df5-ad37-63275b7af1bb" providerId="ADAL" clId="{EE0FBF21-2795-4E4B-A7A3-AE471DFB3B38}" dt="2025-03-06T13:56:33.666" v="7623" actId="478"/>
          <ac:spMkLst>
            <pc:docMk/>
            <pc:sldMk cId="274648913" sldId="879"/>
            <ac:spMk id="11" creationId="{E5E5600C-F796-38F0-4A46-DA320F57A162}"/>
          </ac:spMkLst>
        </pc:spChg>
        <pc:spChg chg="add mod">
          <ac:chgData name="Techy Thibaut" userId="0a091cef-aa85-4df5-ad37-63275b7af1bb" providerId="ADAL" clId="{EE0FBF21-2795-4E4B-A7A3-AE471DFB3B38}" dt="2025-03-06T14:22:38.802" v="8266" actId="790"/>
          <ac:spMkLst>
            <pc:docMk/>
            <pc:sldMk cId="274648913" sldId="879"/>
            <ac:spMk id="13" creationId="{B694E280-F591-C44F-AB81-B443AF262329}"/>
          </ac:spMkLst>
        </pc:spChg>
        <pc:spChg chg="add mod">
          <ac:chgData name="Techy Thibaut" userId="0a091cef-aa85-4df5-ad37-63275b7af1bb" providerId="ADAL" clId="{EE0FBF21-2795-4E4B-A7A3-AE471DFB3B38}" dt="2025-03-06T14:22:38.802" v="8266" actId="790"/>
          <ac:spMkLst>
            <pc:docMk/>
            <pc:sldMk cId="274648913" sldId="879"/>
            <ac:spMk id="14" creationId="{617BFD19-15E9-C7EB-C7F2-E33787FD42AF}"/>
          </ac:spMkLst>
        </pc:spChg>
        <pc:grpChg chg="add mod">
          <ac:chgData name="Techy Thibaut" userId="0a091cef-aa85-4df5-ad37-63275b7af1bb" providerId="ADAL" clId="{EE0FBF21-2795-4E4B-A7A3-AE471DFB3B38}" dt="2025-03-06T13:57:43.944" v="7649" actId="1038"/>
          <ac:grpSpMkLst>
            <pc:docMk/>
            <pc:sldMk cId="274648913" sldId="879"/>
            <ac:grpSpMk id="15" creationId="{6BF60A7E-AC60-0815-C8ED-805A5445ECB5}"/>
          </ac:grpSpMkLst>
        </pc:grpChg>
        <pc:picChg chg="mod">
          <ac:chgData name="Techy Thibaut" userId="0a091cef-aa85-4df5-ad37-63275b7af1bb" providerId="ADAL" clId="{EE0FBF21-2795-4E4B-A7A3-AE471DFB3B38}" dt="2025-03-06T13:57:36.435" v="7646" actId="164"/>
          <ac:picMkLst>
            <pc:docMk/>
            <pc:sldMk cId="274648913" sldId="879"/>
            <ac:picMk id="5" creationId="{61E65E1E-2D0D-07F3-B363-FAF7B5249B03}"/>
          </ac:picMkLst>
        </pc:picChg>
      </pc:sldChg>
      <pc:sldChg chg="addSp delSp modSp mod modCm">
        <pc:chgData name="Techy Thibaut" userId="0a091cef-aa85-4df5-ad37-63275b7af1bb" providerId="ADAL" clId="{EE0FBF21-2795-4E4B-A7A3-AE471DFB3B38}" dt="2025-03-07T11:20:02.402" v="11966" actId="790"/>
        <pc:sldMkLst>
          <pc:docMk/>
          <pc:sldMk cId="345973829" sldId="880"/>
        </pc:sldMkLst>
        <pc:spChg chg="del mod">
          <ac:chgData name="Techy Thibaut" userId="0a091cef-aa85-4df5-ad37-63275b7af1bb" providerId="ADAL" clId="{EE0FBF21-2795-4E4B-A7A3-AE471DFB3B38}" dt="2025-03-06T08:21:05.629" v="4594" actId="478"/>
          <ac:spMkLst>
            <pc:docMk/>
            <pc:sldMk cId="345973829" sldId="880"/>
            <ac:spMk id="2" creationId="{4CA6DA13-D6B8-527E-E61C-82802A5A97BE}"/>
          </ac:spMkLst>
        </pc:spChg>
        <pc:spChg chg="add mod">
          <ac:chgData name="Techy Thibaut" userId="0a091cef-aa85-4df5-ad37-63275b7af1bb" providerId="ADAL" clId="{EE0FBF21-2795-4E4B-A7A3-AE471DFB3B38}" dt="2025-03-07T08:28:51.917" v="9504"/>
          <ac:spMkLst>
            <pc:docMk/>
            <pc:sldMk cId="345973829" sldId="880"/>
            <ac:spMk id="2" creationId="{6DF70EF8-1E84-1708-39AE-57015EC3501C}"/>
          </ac:spMkLst>
        </pc:spChg>
        <pc:spChg chg="del mod">
          <ac:chgData name="Techy Thibaut" userId="0a091cef-aa85-4df5-ad37-63275b7af1bb" providerId="ADAL" clId="{EE0FBF21-2795-4E4B-A7A3-AE471DFB3B38}" dt="2025-03-06T08:33:17.199" v="5197" actId="478"/>
          <ac:spMkLst>
            <pc:docMk/>
            <pc:sldMk cId="345973829" sldId="880"/>
            <ac:spMk id="3" creationId="{5A2CA963-85F2-DB60-6197-EC1CEDD519CC}"/>
          </ac:spMkLst>
        </pc:spChg>
        <pc:spChg chg="add mod">
          <ac:chgData name="Techy Thibaut" userId="0a091cef-aa85-4df5-ad37-63275b7af1bb" providerId="ADAL" clId="{EE0FBF21-2795-4E4B-A7A3-AE471DFB3B38}" dt="2025-03-07T11:20:02.402" v="11966" actId="790"/>
          <ac:spMkLst>
            <pc:docMk/>
            <pc:sldMk cId="345973829" sldId="880"/>
            <ac:spMk id="3" creationId="{99A16FEF-B249-97C6-7262-16D0F207A717}"/>
          </ac:spMkLst>
        </pc:spChg>
        <pc:spChg chg="del mod">
          <ac:chgData name="Techy Thibaut" userId="0a091cef-aa85-4df5-ad37-63275b7af1bb" providerId="ADAL" clId="{EE0FBF21-2795-4E4B-A7A3-AE471DFB3B38}" dt="2025-03-06T08:33:23.019" v="5199" actId="478"/>
          <ac:spMkLst>
            <pc:docMk/>
            <pc:sldMk cId="345973829" sldId="880"/>
            <ac:spMk id="4" creationId="{EE313041-9E7C-2385-D803-F3128490C830}"/>
          </ac:spMkLst>
        </pc:spChg>
        <pc:spChg chg="add del mod">
          <ac:chgData name="Techy Thibaut" userId="0a091cef-aa85-4df5-ad37-63275b7af1bb" providerId="ADAL" clId="{EE0FBF21-2795-4E4B-A7A3-AE471DFB3B38}" dt="2025-03-07T08:29:04.740" v="9509" actId="478"/>
          <ac:spMkLst>
            <pc:docMk/>
            <pc:sldMk cId="345973829" sldId="880"/>
            <ac:spMk id="5" creationId="{7666FB7A-4DF6-0DBC-BCF0-8A44A52DEDC1}"/>
          </ac:spMkLst>
        </pc:spChg>
        <pc:spChg chg="add del mod">
          <ac:chgData name="Techy Thibaut" userId="0a091cef-aa85-4df5-ad37-63275b7af1bb" providerId="ADAL" clId="{EE0FBF21-2795-4E4B-A7A3-AE471DFB3B38}" dt="2025-03-07T08:32:32.472" v="9547" actId="478"/>
          <ac:spMkLst>
            <pc:docMk/>
            <pc:sldMk cId="345973829" sldId="880"/>
            <ac:spMk id="6" creationId="{7DECCF5D-4B1B-F086-0A89-741B9F54AD03}"/>
          </ac:spMkLst>
        </pc:spChg>
        <pc:spChg chg="add del mod">
          <ac:chgData name="Techy Thibaut" userId="0a091cef-aa85-4df5-ad37-63275b7af1bb" providerId="ADAL" clId="{EE0FBF21-2795-4E4B-A7A3-AE471DFB3B38}" dt="2025-03-06T08:21:07.287" v="4595" actId="478"/>
          <ac:spMkLst>
            <pc:docMk/>
            <pc:sldMk cId="345973829" sldId="880"/>
            <ac:spMk id="7" creationId="{6AED6E84-18C0-65A2-BC1F-C3BD8C6D2950}"/>
          </ac:spMkLst>
        </pc:spChg>
        <pc:spChg chg="add del mod">
          <ac:chgData name="Techy Thibaut" userId="0a091cef-aa85-4df5-ad37-63275b7af1bb" providerId="ADAL" clId="{EE0FBF21-2795-4E4B-A7A3-AE471DFB3B38}" dt="2025-03-06T08:33:19.568" v="5198" actId="478"/>
          <ac:spMkLst>
            <pc:docMk/>
            <pc:sldMk cId="345973829" sldId="880"/>
            <ac:spMk id="9" creationId="{76594165-49FC-1BC6-928E-F44EA425521D}"/>
          </ac:spMkLst>
        </pc:spChg>
        <pc:spChg chg="add del mod">
          <ac:chgData name="Techy Thibaut" userId="0a091cef-aa85-4df5-ad37-63275b7af1bb" providerId="ADAL" clId="{EE0FBF21-2795-4E4B-A7A3-AE471DFB3B38}" dt="2025-03-07T11:20:02.402" v="11966" actId="790"/>
          <ac:spMkLst>
            <pc:docMk/>
            <pc:sldMk cId="345973829" sldId="880"/>
            <ac:spMk id="11" creationId="{3FF94004-D3A3-9404-96DA-152970413D89}"/>
          </ac:spMkLst>
        </pc:spChg>
        <pc:spChg chg="add mod">
          <ac:chgData name="Techy Thibaut" userId="0a091cef-aa85-4df5-ad37-63275b7af1bb" providerId="ADAL" clId="{EE0FBF21-2795-4E4B-A7A3-AE471DFB3B38}" dt="2025-03-07T11:20:02.402" v="11966" actId="790"/>
          <ac:spMkLst>
            <pc:docMk/>
            <pc:sldMk cId="345973829" sldId="880"/>
            <ac:spMk id="12" creationId="{0BCBFAA0-C324-5065-5267-95FBA4BDE7F3}"/>
          </ac:spMkLst>
        </pc:sp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6T08:33:13.131" v="5196" actId="20577"/>
              <pc2:cmMkLst xmlns:pc2="http://schemas.microsoft.com/office/powerpoint/2019/9/main/command">
                <pc:docMk/>
                <pc:sldMk cId="345973829" sldId="880"/>
                <pc2:cmMk id="{1F94D30D-978F-5A4B-9CBA-633A667529C6}"/>
              </pc2:cmMkLst>
            </pc226:cmChg>
            <pc226:cmChg xmlns:pc226="http://schemas.microsoft.com/office/powerpoint/2022/06/main/command" chg="mod">
              <pc226:chgData name="Techy Thibaut" userId="0a091cef-aa85-4df5-ad37-63275b7af1bb" providerId="ADAL" clId="{EE0FBF21-2795-4E4B-A7A3-AE471DFB3B38}" dt="2025-03-06T14:52:20.437" v="8416" actId="20577"/>
              <pc2:cmMkLst xmlns:pc2="http://schemas.microsoft.com/office/powerpoint/2019/9/main/command">
                <pc:docMk/>
                <pc:sldMk cId="345973829" sldId="880"/>
                <pc2:cmMk id="{E92920A9-1F80-1841-9BDE-D51EFE75443B}"/>
              </pc2:cmMkLst>
            </pc226:cmChg>
          </p:ext>
        </pc:extLst>
      </pc:sldChg>
      <pc:sldChg chg="modSp mod modNotesTx">
        <pc:chgData name="Techy Thibaut" userId="0a091cef-aa85-4df5-ad37-63275b7af1bb" providerId="ADAL" clId="{EE0FBF21-2795-4E4B-A7A3-AE471DFB3B38}" dt="2025-03-06T10:07:33.584" v="6035" actId="790"/>
        <pc:sldMkLst>
          <pc:docMk/>
          <pc:sldMk cId="926892330" sldId="881"/>
        </pc:sldMkLst>
        <pc:spChg chg="mod">
          <ac:chgData name="Techy Thibaut" userId="0a091cef-aa85-4df5-ad37-63275b7af1bb" providerId="ADAL" clId="{EE0FBF21-2795-4E4B-A7A3-AE471DFB3B38}" dt="2025-03-06T10:07:33.584" v="6035" actId="790"/>
          <ac:spMkLst>
            <pc:docMk/>
            <pc:sldMk cId="926892330" sldId="881"/>
            <ac:spMk id="2" creationId="{E479875B-3573-7B0B-2B17-4333E69F50C3}"/>
          </ac:spMkLst>
        </pc:spChg>
        <pc:spChg chg="mod">
          <ac:chgData name="Techy Thibaut" userId="0a091cef-aa85-4df5-ad37-63275b7af1bb" providerId="ADAL" clId="{EE0FBF21-2795-4E4B-A7A3-AE471DFB3B38}" dt="2025-03-06T10:07:33.584" v="6035" actId="790"/>
          <ac:spMkLst>
            <pc:docMk/>
            <pc:sldMk cId="926892330" sldId="881"/>
            <ac:spMk id="3" creationId="{F1DDD169-DC4B-025C-B86E-4714ECC61E48}"/>
          </ac:spMkLst>
        </pc:spChg>
        <pc:spChg chg="mod">
          <ac:chgData name="Techy Thibaut" userId="0a091cef-aa85-4df5-ad37-63275b7af1bb" providerId="ADAL" clId="{EE0FBF21-2795-4E4B-A7A3-AE471DFB3B38}" dt="2025-03-06T10:07:33.584" v="6035" actId="790"/>
          <ac:spMkLst>
            <pc:docMk/>
            <pc:sldMk cId="926892330" sldId="881"/>
            <ac:spMk id="4" creationId="{C529F853-EB0F-0D4F-DA08-C81977AC25F4}"/>
          </ac:spMkLst>
        </pc:spChg>
      </pc:sldChg>
      <pc:sldChg chg="addSp delSp modSp mod modCm modNotesTx">
        <pc:chgData name="Techy Thibaut" userId="0a091cef-aa85-4df5-ad37-63275b7af1bb" providerId="ADAL" clId="{EE0FBF21-2795-4E4B-A7A3-AE471DFB3B38}" dt="2025-03-07T13:24:22.902" v="13144" actId="1035"/>
        <pc:sldMkLst>
          <pc:docMk/>
          <pc:sldMk cId="1664255545" sldId="884"/>
        </pc:sldMkLst>
        <pc:spChg chg="add mod">
          <ac:chgData name="Techy Thibaut" userId="0a091cef-aa85-4df5-ad37-63275b7af1bb" providerId="ADAL" clId="{EE0FBF21-2795-4E4B-A7A3-AE471DFB3B38}" dt="2025-03-07T11:20:02.402" v="11966" actId="790"/>
          <ac:spMkLst>
            <pc:docMk/>
            <pc:sldMk cId="1664255545" sldId="884"/>
            <ac:spMk id="2" creationId="{E69E877E-B6EB-6798-B230-67DCCFD8B8AB}"/>
          </ac:spMkLst>
        </pc:spChg>
        <pc:spChg chg="add mod">
          <ac:chgData name="Techy Thibaut" userId="0a091cef-aa85-4df5-ad37-63275b7af1bb" providerId="ADAL" clId="{EE0FBF21-2795-4E4B-A7A3-AE471DFB3B38}" dt="2025-03-07T13:24:22.902" v="13144" actId="1035"/>
          <ac:spMkLst>
            <pc:docMk/>
            <pc:sldMk cId="1664255545" sldId="884"/>
            <ac:spMk id="6" creationId="{DDC3EB19-3E4A-0F4C-474C-FB2D5E41B267}"/>
          </ac:spMkLst>
        </pc:spChg>
        <pc:spChg chg="add mod">
          <ac:chgData name="Techy Thibaut" userId="0a091cef-aa85-4df5-ad37-63275b7af1bb" providerId="ADAL" clId="{EE0FBF21-2795-4E4B-A7A3-AE471DFB3B38}" dt="2025-03-07T11:47:53.626" v="12106" actId="20577"/>
          <ac:spMkLst>
            <pc:docMk/>
            <pc:sldMk cId="1664255545" sldId="884"/>
            <ac:spMk id="7" creationId="{5157FE7A-3B42-54C4-4569-5A7747D3C3EB}"/>
          </ac:spMkLst>
        </pc:sp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06:55:24.633" v="8625" actId="20577"/>
              <pc2:cmMkLst xmlns:pc2="http://schemas.microsoft.com/office/powerpoint/2019/9/main/command">
                <pc:docMk/>
                <pc:sldMk cId="1664255545" sldId="884"/>
                <pc2:cmMk id="{3785C771-231E-4D31-8893-A16DAE80A107}"/>
              </pc2:cmMkLst>
            </pc226:cmChg>
            <pc226:cmChg xmlns:pc226="http://schemas.microsoft.com/office/powerpoint/2022/06/main/command" chg="mod">
              <pc226:chgData name="Techy Thibaut" userId="0a091cef-aa85-4df5-ad37-63275b7af1bb" providerId="ADAL" clId="{EE0FBF21-2795-4E4B-A7A3-AE471DFB3B38}" dt="2025-03-07T11:47:53.626" v="12106" actId="20577"/>
              <pc2:cmMkLst xmlns:pc2="http://schemas.microsoft.com/office/powerpoint/2019/9/main/command">
                <pc:docMk/>
                <pc:sldMk cId="1664255545" sldId="884"/>
                <pc2:cmMk id="{19C180D3-AA0B-884A-AE74-EAEC22118C4C}"/>
              </pc2:cmMkLst>
            </pc226:cmChg>
          </p:ext>
        </pc:extLst>
      </pc:sldChg>
      <pc:sldChg chg="addSp delSp modSp mod">
        <pc:chgData name="Techy Thibaut" userId="0a091cef-aa85-4df5-ad37-63275b7af1bb" providerId="ADAL" clId="{EE0FBF21-2795-4E4B-A7A3-AE471DFB3B38}" dt="2025-03-07T11:41:51.547" v="12073"/>
        <pc:sldMkLst>
          <pc:docMk/>
          <pc:sldMk cId="3263668307" sldId="887"/>
        </pc:sldMkLst>
        <pc:spChg chg="del mod">
          <ac:chgData name="Techy Thibaut" userId="0a091cef-aa85-4df5-ad37-63275b7af1bb" providerId="ADAL" clId="{EE0FBF21-2795-4E4B-A7A3-AE471DFB3B38}" dt="2025-03-06T08:56:38.570" v="5362" actId="478"/>
          <ac:spMkLst>
            <pc:docMk/>
            <pc:sldMk cId="3263668307" sldId="887"/>
            <ac:spMk id="2" creationId="{41F1A7A5-BA96-A5F8-15B3-929F3531EF61}"/>
          </ac:spMkLst>
        </pc:spChg>
        <pc:spChg chg="del mod">
          <ac:chgData name="Techy Thibaut" userId="0a091cef-aa85-4df5-ad37-63275b7af1bb" providerId="ADAL" clId="{EE0FBF21-2795-4E4B-A7A3-AE471DFB3B38}" dt="2025-03-06T08:50:38.732" v="5294" actId="478"/>
          <ac:spMkLst>
            <pc:docMk/>
            <pc:sldMk cId="3263668307" sldId="887"/>
            <ac:spMk id="3" creationId="{0A452C0A-6696-24C7-A66E-837CE553CFEC}"/>
          </ac:spMkLst>
        </pc:spChg>
        <pc:spChg chg="del mod">
          <ac:chgData name="Techy Thibaut" userId="0a091cef-aa85-4df5-ad37-63275b7af1bb" providerId="ADAL" clId="{EE0FBF21-2795-4E4B-A7A3-AE471DFB3B38}" dt="2025-03-06T08:54:56.629" v="5343" actId="478"/>
          <ac:spMkLst>
            <pc:docMk/>
            <pc:sldMk cId="3263668307" sldId="887"/>
            <ac:spMk id="4" creationId="{B023F7B7-AB5F-73E3-4AC2-F9C64255306A}"/>
          </ac:spMkLst>
        </pc:spChg>
        <pc:spChg chg="del mod">
          <ac:chgData name="Techy Thibaut" userId="0a091cef-aa85-4df5-ad37-63275b7af1bb" providerId="ADAL" clId="{EE0FBF21-2795-4E4B-A7A3-AE471DFB3B38}" dt="2025-03-06T08:47:58.494" v="5291" actId="478"/>
          <ac:spMkLst>
            <pc:docMk/>
            <pc:sldMk cId="3263668307" sldId="887"/>
            <ac:spMk id="5" creationId="{62EA4A94-B269-1BA1-C6E2-FB50153FE126}"/>
          </ac:spMkLst>
        </pc:spChg>
        <pc:spChg chg="mod">
          <ac:chgData name="Techy Thibaut" userId="0a091cef-aa85-4df5-ad37-63275b7af1bb" providerId="ADAL" clId="{EE0FBF21-2795-4E4B-A7A3-AE471DFB3B38}" dt="2025-03-07T11:26:57.039" v="12021" actId="1035"/>
          <ac:spMkLst>
            <pc:docMk/>
            <pc:sldMk cId="3263668307" sldId="887"/>
            <ac:spMk id="7" creationId="{B03C93BE-238D-77FF-4837-C1C489D9AFA2}"/>
          </ac:spMkLst>
        </pc:spChg>
        <pc:spChg chg="add mod">
          <ac:chgData name="Techy Thibaut" userId="0a091cef-aa85-4df5-ad37-63275b7af1bb" providerId="ADAL" clId="{EE0FBF21-2795-4E4B-A7A3-AE471DFB3B38}" dt="2025-03-07T11:41:51.547" v="12073"/>
          <ac:spMkLst>
            <pc:docMk/>
            <pc:sldMk cId="3263668307" sldId="887"/>
            <ac:spMk id="9" creationId="{92B8A0C8-C2E7-3ED2-3F4C-AB1287D1F84C}"/>
          </ac:spMkLst>
        </pc:spChg>
        <pc:spChg chg="add mod">
          <ac:chgData name="Techy Thibaut" userId="0a091cef-aa85-4df5-ad37-63275b7af1bb" providerId="ADAL" clId="{EE0FBF21-2795-4E4B-A7A3-AE471DFB3B38}" dt="2025-03-07T11:20:02.402" v="11966" actId="790"/>
          <ac:spMkLst>
            <pc:docMk/>
            <pc:sldMk cId="3263668307" sldId="887"/>
            <ac:spMk id="10" creationId="{BC3D7843-5CE4-EDB7-A0B5-FE903C208C45}"/>
          </ac:spMkLst>
        </pc:spChg>
        <pc:spChg chg="add del mod">
          <ac:chgData name="Techy Thibaut" userId="0a091cef-aa85-4df5-ad37-63275b7af1bb" providerId="ADAL" clId="{EE0FBF21-2795-4E4B-A7A3-AE471DFB3B38}" dt="2025-03-06T08:56:41.153" v="5363" actId="478"/>
          <ac:spMkLst>
            <pc:docMk/>
            <pc:sldMk cId="3263668307" sldId="887"/>
            <ac:spMk id="12" creationId="{B5A749D2-CCC1-3811-9810-671F36E9D4D5}"/>
          </ac:spMkLst>
        </pc:spChg>
        <pc:spChg chg="add mod">
          <ac:chgData name="Techy Thibaut" userId="0a091cef-aa85-4df5-ad37-63275b7af1bb" providerId="ADAL" clId="{EE0FBF21-2795-4E4B-A7A3-AE471DFB3B38}" dt="2025-03-07T11:20:02.402" v="11966" actId="790"/>
          <ac:spMkLst>
            <pc:docMk/>
            <pc:sldMk cId="3263668307" sldId="887"/>
            <ac:spMk id="13" creationId="{B1EE309C-01A2-FD06-5E28-531F4FEDFF05}"/>
          </ac:spMkLst>
        </pc:spChg>
        <pc:spChg chg="add mod">
          <ac:chgData name="Techy Thibaut" userId="0a091cef-aa85-4df5-ad37-63275b7af1bb" providerId="ADAL" clId="{EE0FBF21-2795-4E4B-A7A3-AE471DFB3B38}" dt="2025-03-07T11:20:02.402" v="11966" actId="790"/>
          <ac:spMkLst>
            <pc:docMk/>
            <pc:sldMk cId="3263668307" sldId="887"/>
            <ac:spMk id="15" creationId="{BB2D034D-9A98-AA52-071D-A2B5B0C356F0}"/>
          </ac:spMkLst>
        </pc:spChg>
        <pc:grpChg chg="add mod">
          <ac:chgData name="Techy Thibaut" userId="0a091cef-aa85-4df5-ad37-63275b7af1bb" providerId="ADAL" clId="{EE0FBF21-2795-4E4B-A7A3-AE471DFB3B38}" dt="2025-03-07T08:39:42.106" v="9660" actId="1036"/>
          <ac:grpSpMkLst>
            <pc:docMk/>
            <pc:sldMk cId="3263668307" sldId="887"/>
            <ac:grpSpMk id="2" creationId="{3220B0DF-EAE2-3651-3752-228CD3927D6C}"/>
          </ac:grpSpMkLst>
        </pc:grpChg>
        <pc:grpChg chg="add mod">
          <ac:chgData name="Techy Thibaut" userId="0a091cef-aa85-4df5-ad37-63275b7af1bb" providerId="ADAL" clId="{EE0FBF21-2795-4E4B-A7A3-AE471DFB3B38}" dt="2025-03-07T08:39:10.745" v="9617" actId="164"/>
          <ac:grpSpMkLst>
            <pc:docMk/>
            <pc:sldMk cId="3263668307" sldId="887"/>
            <ac:grpSpMk id="14" creationId="{C5D3FAF4-09E6-3F41-FDB9-DF9C63F24589}"/>
          </ac:grpSpMkLst>
        </pc:grpChg>
        <pc:picChg chg="mod modCrop">
          <ac:chgData name="Techy Thibaut" userId="0a091cef-aa85-4df5-ad37-63275b7af1bb" providerId="ADAL" clId="{EE0FBF21-2795-4E4B-A7A3-AE471DFB3B38}" dt="2025-03-07T08:38:34.598" v="9606" actId="732"/>
          <ac:picMkLst>
            <pc:docMk/>
            <pc:sldMk cId="3263668307" sldId="887"/>
            <ac:picMk id="6" creationId="{AA367218-682E-9E3C-6E43-FB80C2BB7E19}"/>
          </ac:picMkLst>
        </pc:picChg>
      </pc:sldChg>
      <pc:sldChg chg="addSp delSp modSp mod">
        <pc:chgData name="Techy Thibaut" userId="0a091cef-aa85-4df5-ad37-63275b7af1bb" providerId="ADAL" clId="{EE0FBF21-2795-4E4B-A7A3-AE471DFB3B38}" dt="2025-03-07T13:39:44.460" v="13335" actId="20577"/>
        <pc:sldMkLst>
          <pc:docMk/>
          <pc:sldMk cId="2762455646" sldId="888"/>
        </pc:sldMkLst>
        <pc:spChg chg="del mod">
          <ac:chgData name="Techy Thibaut" userId="0a091cef-aa85-4df5-ad37-63275b7af1bb" providerId="ADAL" clId="{EE0FBF21-2795-4E4B-A7A3-AE471DFB3B38}" dt="2025-03-06T08:42:28.557" v="5233" actId="478"/>
          <ac:spMkLst>
            <pc:docMk/>
            <pc:sldMk cId="2762455646" sldId="888"/>
            <ac:spMk id="2" creationId="{805A9437-5F62-9783-55DD-A49BDFADAD12}"/>
          </ac:spMkLst>
        </pc:spChg>
        <pc:spChg chg="mod">
          <ac:chgData name="Techy Thibaut" userId="0a091cef-aa85-4df5-ad37-63275b7af1bb" providerId="ADAL" clId="{EE0FBF21-2795-4E4B-A7A3-AE471DFB3B38}" dt="2025-03-07T11:40:09.066" v="12066" actId="1035"/>
          <ac:spMkLst>
            <pc:docMk/>
            <pc:sldMk cId="2762455646" sldId="888"/>
            <ac:spMk id="2" creationId="{CC9F1F42-A811-F783-AB06-1936FEAF419D}"/>
          </ac:spMkLst>
        </pc:spChg>
        <pc:spChg chg="add mod">
          <ac:chgData name="Techy Thibaut" userId="0a091cef-aa85-4df5-ad37-63275b7af1bb" providerId="ADAL" clId="{EE0FBF21-2795-4E4B-A7A3-AE471DFB3B38}" dt="2025-03-07T11:23:14.625" v="11989"/>
          <ac:spMkLst>
            <pc:docMk/>
            <pc:sldMk cId="2762455646" sldId="888"/>
            <ac:spMk id="3" creationId="{EC75DBEF-C726-FBF8-90D3-B230439BF287}"/>
          </ac:spMkLst>
        </pc:spChg>
        <pc:spChg chg="del mod">
          <ac:chgData name="Techy Thibaut" userId="0a091cef-aa85-4df5-ad37-63275b7af1bb" providerId="ADAL" clId="{EE0FBF21-2795-4E4B-A7A3-AE471DFB3B38}" dt="2025-03-06T08:44:10.618" v="5254" actId="478"/>
          <ac:spMkLst>
            <pc:docMk/>
            <pc:sldMk cId="2762455646" sldId="888"/>
            <ac:spMk id="4" creationId="{BDD365F0-92F8-7F04-31C0-1C7C77D2E09A}"/>
          </ac:spMkLst>
        </pc:spChg>
        <pc:spChg chg="add del mod">
          <ac:chgData name="Techy Thibaut" userId="0a091cef-aa85-4df5-ad37-63275b7af1bb" providerId="ADAL" clId="{EE0FBF21-2795-4E4B-A7A3-AE471DFB3B38}" dt="2025-03-06T08:42:30.495" v="5234" actId="478"/>
          <ac:spMkLst>
            <pc:docMk/>
            <pc:sldMk cId="2762455646" sldId="888"/>
            <ac:spMk id="5" creationId="{834075F1-D7E6-EB18-6AF7-5CA06426B857}"/>
          </ac:spMkLst>
        </pc:spChg>
        <pc:spChg chg="mod">
          <ac:chgData name="Techy Thibaut" userId="0a091cef-aa85-4df5-ad37-63275b7af1bb" providerId="ADAL" clId="{EE0FBF21-2795-4E4B-A7A3-AE471DFB3B38}" dt="2025-03-07T13:39:44.460" v="13335" actId="20577"/>
          <ac:spMkLst>
            <pc:docMk/>
            <pc:sldMk cId="2762455646" sldId="888"/>
            <ac:spMk id="6" creationId="{30F6949F-7219-E929-8C39-13D6156D1DD9}"/>
          </ac:spMkLst>
        </pc:spChg>
        <pc:spChg chg="mod">
          <ac:chgData name="Techy Thibaut" userId="0a091cef-aa85-4df5-ad37-63275b7af1bb" providerId="ADAL" clId="{EE0FBF21-2795-4E4B-A7A3-AE471DFB3B38}" dt="2025-03-07T11:42:32.415" v="12074"/>
          <ac:spMkLst>
            <pc:docMk/>
            <pc:sldMk cId="2762455646" sldId="888"/>
            <ac:spMk id="7" creationId="{F66C92C6-B64D-F3E9-BECB-BD3E2C05987B}"/>
          </ac:spMkLst>
        </pc:spChg>
        <pc:spChg chg="add mod">
          <ac:chgData name="Techy Thibaut" userId="0a091cef-aa85-4df5-ad37-63275b7af1bb" providerId="ADAL" clId="{EE0FBF21-2795-4E4B-A7A3-AE471DFB3B38}" dt="2025-03-07T11:20:02.402" v="11966" actId="790"/>
          <ac:spMkLst>
            <pc:docMk/>
            <pc:sldMk cId="2762455646" sldId="888"/>
            <ac:spMk id="8" creationId="{6AA14C98-F064-C0C5-2F55-8BFAABC0DD63}"/>
          </ac:spMkLst>
        </pc:spChg>
        <pc:spChg chg="add mod">
          <ac:chgData name="Techy Thibaut" userId="0a091cef-aa85-4df5-ad37-63275b7af1bb" providerId="ADAL" clId="{EE0FBF21-2795-4E4B-A7A3-AE471DFB3B38}" dt="2025-03-07T11:20:02.402" v="11966" actId="790"/>
          <ac:spMkLst>
            <pc:docMk/>
            <pc:sldMk cId="2762455646" sldId="888"/>
            <ac:spMk id="9" creationId="{2EADCD11-5FC6-47B6-20CC-1DC06A5E8EFB}"/>
          </ac:spMkLst>
        </pc:spChg>
        <pc:grpChg chg="add mod">
          <ac:chgData name="Techy Thibaut" userId="0a091cef-aa85-4df5-ad37-63275b7af1bb" providerId="ADAL" clId="{EE0FBF21-2795-4E4B-A7A3-AE471DFB3B38}" dt="2025-03-07T11:40:09.066" v="12066" actId="1035"/>
          <ac:grpSpMkLst>
            <pc:docMk/>
            <pc:sldMk cId="2762455646" sldId="888"/>
            <ac:grpSpMk id="11" creationId="{197CDD4A-AFC3-FFB2-3C8B-C033AB2C76CD}"/>
          </ac:grpSpMkLst>
        </pc:grpChg>
        <pc:graphicFrameChg chg="add del modGraphic">
          <ac:chgData name="Techy Thibaut" userId="0a091cef-aa85-4df5-ad37-63275b7af1bb" providerId="ADAL" clId="{EE0FBF21-2795-4E4B-A7A3-AE471DFB3B38}" dt="2025-03-06T15:34:52.677" v="8490" actId="27309"/>
          <ac:graphicFrameMkLst>
            <pc:docMk/>
            <pc:sldMk cId="2762455646" sldId="888"/>
            <ac:graphicFrameMk id="13" creationId="{8388FC04-7049-F57E-A477-90EB0AD21F1F}"/>
          </ac:graphicFrameMkLst>
        </pc:graphicFrameChg>
        <pc:picChg chg="mod">
          <ac:chgData name="Techy Thibaut" userId="0a091cef-aa85-4df5-ad37-63275b7af1bb" providerId="ADAL" clId="{EE0FBF21-2795-4E4B-A7A3-AE471DFB3B38}" dt="2025-03-06T08:45:59.431" v="5283" actId="164"/>
          <ac:picMkLst>
            <pc:docMk/>
            <pc:sldMk cId="2762455646" sldId="888"/>
            <ac:picMk id="10" creationId="{C66A5CDB-81F9-06D0-3F68-259927AD5045}"/>
          </ac:picMkLst>
        </pc:picChg>
      </pc:sldChg>
      <pc:sldChg chg="addSp delSp modSp mod modCm modNotesTx">
        <pc:chgData name="Techy Thibaut" userId="0a091cef-aa85-4df5-ad37-63275b7af1bb" providerId="ADAL" clId="{EE0FBF21-2795-4E4B-A7A3-AE471DFB3B38}" dt="2025-03-07T11:23:17.054" v="11990"/>
        <pc:sldMkLst>
          <pc:docMk/>
          <pc:sldMk cId="3492538092" sldId="889"/>
        </pc:sldMkLst>
        <pc:spChg chg="add del mod">
          <ac:chgData name="Techy Thibaut" userId="0a091cef-aa85-4df5-ad37-63275b7af1bb" providerId="ADAL" clId="{EE0FBF21-2795-4E4B-A7A3-AE471DFB3B38}" dt="2025-03-06T09:18:08.050" v="5620" actId="478"/>
          <ac:spMkLst>
            <pc:docMk/>
            <pc:sldMk cId="3492538092" sldId="889"/>
            <ac:spMk id="2" creationId="{022CF871-FDB6-7C20-CC48-907F5243D85D}"/>
          </ac:spMkLst>
        </pc:spChg>
        <pc:spChg chg="mod">
          <ac:chgData name="Techy Thibaut" userId="0a091cef-aa85-4df5-ad37-63275b7af1bb" providerId="ADAL" clId="{EE0FBF21-2795-4E4B-A7A3-AE471DFB3B38}" dt="2025-03-07T11:20:02.402" v="11966" actId="790"/>
          <ac:spMkLst>
            <pc:docMk/>
            <pc:sldMk cId="3492538092" sldId="889"/>
            <ac:spMk id="2" creationId="{9BA8E0E4-AB29-B597-C2E1-786AFE617A12}"/>
          </ac:spMkLst>
        </pc:spChg>
        <pc:spChg chg="add mod">
          <ac:chgData name="Techy Thibaut" userId="0a091cef-aa85-4df5-ad37-63275b7af1bb" providerId="ADAL" clId="{EE0FBF21-2795-4E4B-A7A3-AE471DFB3B38}" dt="2025-03-07T11:23:17.054" v="11990"/>
          <ac:spMkLst>
            <pc:docMk/>
            <pc:sldMk cId="3492538092" sldId="889"/>
            <ac:spMk id="3" creationId="{60351833-5721-13ED-E90E-565B3A9E3737}"/>
          </ac:spMkLst>
        </pc:spChg>
        <pc:spChg chg="del mod">
          <ac:chgData name="Techy Thibaut" userId="0a091cef-aa85-4df5-ad37-63275b7af1bb" providerId="ADAL" clId="{EE0FBF21-2795-4E4B-A7A3-AE471DFB3B38}" dt="2025-03-06T09:18:55.535" v="5636" actId="478"/>
          <ac:spMkLst>
            <pc:docMk/>
            <pc:sldMk cId="3492538092" sldId="889"/>
            <ac:spMk id="4" creationId="{43B794DA-54F0-117B-E5DB-352B2C149F73}"/>
          </ac:spMkLst>
        </pc:spChg>
        <pc:spChg chg="add del mod">
          <ac:chgData name="Techy Thibaut" userId="0a091cef-aa85-4df5-ad37-63275b7af1bb" providerId="ADAL" clId="{EE0FBF21-2795-4E4B-A7A3-AE471DFB3B38}" dt="2025-03-06T09:17:57.594" v="5616" actId="478"/>
          <ac:spMkLst>
            <pc:docMk/>
            <pc:sldMk cId="3492538092" sldId="889"/>
            <ac:spMk id="5" creationId="{ACB8C6FD-0E1C-0C9A-8287-E7DBF0F8053F}"/>
          </ac:spMkLst>
        </pc:spChg>
        <pc:spChg chg="add mod">
          <ac:chgData name="Techy Thibaut" userId="0a091cef-aa85-4df5-ad37-63275b7af1bb" providerId="ADAL" clId="{EE0FBF21-2795-4E4B-A7A3-AE471DFB3B38}" dt="2025-03-06T09:17:52.691" v="5614"/>
          <ac:spMkLst>
            <pc:docMk/>
            <pc:sldMk cId="3492538092" sldId="889"/>
            <ac:spMk id="7" creationId="{9145883C-9D77-DFC3-58E4-30D705C46D41}"/>
          </ac:spMkLst>
        </pc:spChg>
        <pc:spChg chg="add mod">
          <ac:chgData name="Techy Thibaut" userId="0a091cef-aa85-4df5-ad37-63275b7af1bb" providerId="ADAL" clId="{EE0FBF21-2795-4E4B-A7A3-AE471DFB3B38}" dt="2025-03-07T11:20:02.402" v="11966" actId="790"/>
          <ac:spMkLst>
            <pc:docMk/>
            <pc:sldMk cId="3492538092" sldId="889"/>
            <ac:spMk id="8" creationId="{5FE99845-7107-17C1-4F7E-42B9F5CE84B2}"/>
          </ac:spMkLst>
        </pc:spChg>
        <pc:spChg chg="add del mod">
          <ac:chgData name="Techy Thibaut" userId="0a091cef-aa85-4df5-ad37-63275b7af1bb" providerId="ADAL" clId="{EE0FBF21-2795-4E4B-A7A3-AE471DFB3B38}" dt="2025-03-06T09:18:09.930" v="5621" actId="478"/>
          <ac:spMkLst>
            <pc:docMk/>
            <pc:sldMk cId="3492538092" sldId="889"/>
            <ac:spMk id="10" creationId="{10BD975D-1A86-D7AD-7606-86BEB857027F}"/>
          </ac:spMkLst>
        </pc:spChg>
        <pc:picChg chg="mod modCrop">
          <ac:chgData name="Techy Thibaut" userId="0a091cef-aa85-4df5-ad37-63275b7af1bb" providerId="ADAL" clId="{EE0FBF21-2795-4E4B-A7A3-AE471DFB3B38}" dt="2025-03-07T10:47:30.896" v="11598" actId="1076"/>
          <ac:picMkLst>
            <pc:docMk/>
            <pc:sldMk cId="3492538092" sldId="889"/>
            <ac:picMk id="6" creationId="{493607DE-6714-26B4-067B-72FA3E51D165}"/>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6T09:17:57.594" v="5616" actId="478"/>
              <pc2:cmMkLst xmlns:pc2="http://schemas.microsoft.com/office/powerpoint/2019/9/main/command">
                <pc:docMk/>
                <pc:sldMk cId="3492538092" sldId="889"/>
                <pc2:cmMk id="{E6F33B67-CBD8-3444-9A79-1F6E6B8E801D}"/>
              </pc2:cmMkLst>
            </pc226:cmChg>
          </p:ext>
        </pc:extLst>
      </pc:sldChg>
      <pc:sldChg chg="modSp del mod modNotesTx">
        <pc:chgData name="Techy Thibaut" userId="0a091cef-aa85-4df5-ad37-63275b7af1bb" providerId="ADAL" clId="{EE0FBF21-2795-4E4B-A7A3-AE471DFB3B38}" dt="2025-03-06T15:01:14.795" v="8467" actId="47"/>
        <pc:sldMkLst>
          <pc:docMk/>
          <pc:sldMk cId="2789566514" sldId="890"/>
        </pc:sldMkLst>
        <pc:spChg chg="mod">
          <ac:chgData name="Techy Thibaut" userId="0a091cef-aa85-4df5-ad37-63275b7af1bb" providerId="ADAL" clId="{EE0FBF21-2795-4E4B-A7A3-AE471DFB3B38}" dt="2025-03-06T14:22:38.802" v="8266" actId="790"/>
          <ac:spMkLst>
            <pc:docMk/>
            <pc:sldMk cId="2789566514" sldId="890"/>
            <ac:spMk id="2" creationId="{12D2E128-8DEE-D6A5-C9D8-C7BDEE836CA9}"/>
          </ac:spMkLst>
        </pc:spChg>
        <pc:spChg chg="mod">
          <ac:chgData name="Techy Thibaut" userId="0a091cef-aa85-4df5-ad37-63275b7af1bb" providerId="ADAL" clId="{EE0FBF21-2795-4E4B-A7A3-AE471DFB3B38}" dt="2025-03-06T14:22:38.802" v="8266" actId="790"/>
          <ac:spMkLst>
            <pc:docMk/>
            <pc:sldMk cId="2789566514" sldId="890"/>
            <ac:spMk id="3" creationId="{CFF1A521-7900-6A10-33F9-688EFCF47A6A}"/>
          </ac:spMkLst>
        </pc:spChg>
        <pc:spChg chg="mod">
          <ac:chgData name="Techy Thibaut" userId="0a091cef-aa85-4df5-ad37-63275b7af1bb" providerId="ADAL" clId="{EE0FBF21-2795-4E4B-A7A3-AE471DFB3B38}" dt="2025-03-06T14:22:38.802" v="8266" actId="790"/>
          <ac:spMkLst>
            <pc:docMk/>
            <pc:sldMk cId="2789566514" sldId="890"/>
            <ac:spMk id="4" creationId="{0A2F2E8A-DCA1-F2BC-1245-CB109736C219}"/>
          </ac:spMkLst>
        </pc:spChg>
      </pc:sldChg>
      <pc:sldChg chg="modSp del mod">
        <pc:chgData name="Techy Thibaut" userId="0a091cef-aa85-4df5-ad37-63275b7af1bb" providerId="ADAL" clId="{EE0FBF21-2795-4E4B-A7A3-AE471DFB3B38}" dt="2025-03-06T15:01:16.009" v="8468" actId="47"/>
        <pc:sldMkLst>
          <pc:docMk/>
          <pc:sldMk cId="2657619376" sldId="891"/>
        </pc:sldMkLst>
        <pc:spChg chg="mod">
          <ac:chgData name="Techy Thibaut" userId="0a091cef-aa85-4df5-ad37-63275b7af1bb" providerId="ADAL" clId="{EE0FBF21-2795-4E4B-A7A3-AE471DFB3B38}" dt="2025-03-06T14:22:38.802" v="8266" actId="790"/>
          <ac:spMkLst>
            <pc:docMk/>
            <pc:sldMk cId="2657619376" sldId="891"/>
            <ac:spMk id="2" creationId="{6D421106-2B14-6969-141D-8D6B8C8E9DBF}"/>
          </ac:spMkLst>
        </pc:spChg>
        <pc:spChg chg="mod">
          <ac:chgData name="Techy Thibaut" userId="0a091cef-aa85-4df5-ad37-63275b7af1bb" providerId="ADAL" clId="{EE0FBF21-2795-4E4B-A7A3-AE471DFB3B38}" dt="2025-03-06T14:22:38.802" v="8266" actId="790"/>
          <ac:spMkLst>
            <pc:docMk/>
            <pc:sldMk cId="2657619376" sldId="891"/>
            <ac:spMk id="3" creationId="{52674341-EB73-2F05-6C5B-E03D151171CE}"/>
          </ac:spMkLst>
        </pc:spChg>
        <pc:spChg chg="mod">
          <ac:chgData name="Techy Thibaut" userId="0a091cef-aa85-4df5-ad37-63275b7af1bb" providerId="ADAL" clId="{EE0FBF21-2795-4E4B-A7A3-AE471DFB3B38}" dt="2025-03-06T14:22:38.802" v="8266" actId="790"/>
          <ac:spMkLst>
            <pc:docMk/>
            <pc:sldMk cId="2657619376" sldId="891"/>
            <ac:spMk id="4" creationId="{AECC9574-F7FE-50F4-BF42-ADE5E1F7DAED}"/>
          </ac:spMkLst>
        </pc:spChg>
      </pc:sldChg>
      <pc:sldChg chg="addSp delSp modSp mod modCm modNotesTx">
        <pc:chgData name="Techy Thibaut" userId="0a091cef-aa85-4df5-ad37-63275b7af1bb" providerId="ADAL" clId="{EE0FBF21-2795-4E4B-A7A3-AE471DFB3B38}" dt="2025-03-07T13:47:26.367" v="13369" actId="20577"/>
        <pc:sldMkLst>
          <pc:docMk/>
          <pc:sldMk cId="1007204072" sldId="892"/>
        </pc:sldMkLst>
        <pc:spChg chg="del mod">
          <ac:chgData name="Techy Thibaut" userId="0a091cef-aa85-4df5-ad37-63275b7af1bb" providerId="ADAL" clId="{EE0FBF21-2795-4E4B-A7A3-AE471DFB3B38}" dt="2025-03-06T09:00:08.989" v="5426" actId="478"/>
          <ac:spMkLst>
            <pc:docMk/>
            <pc:sldMk cId="1007204072" sldId="892"/>
            <ac:spMk id="2" creationId="{0792D6DA-84B9-74AE-6F59-5B28E2018875}"/>
          </ac:spMkLst>
        </pc:spChg>
        <pc:spChg chg="add mod">
          <ac:chgData name="Techy Thibaut" userId="0a091cef-aa85-4df5-ad37-63275b7af1bb" providerId="ADAL" clId="{EE0FBF21-2795-4E4B-A7A3-AE471DFB3B38}" dt="2025-03-07T11:27:04.116" v="12029" actId="20577"/>
          <ac:spMkLst>
            <pc:docMk/>
            <pc:sldMk cId="1007204072" sldId="892"/>
            <ac:spMk id="3" creationId="{209C3B61-E3CD-9495-E7D2-AAA54B0720C2}"/>
          </ac:spMkLst>
        </pc:spChg>
        <pc:spChg chg="del mod">
          <ac:chgData name="Techy Thibaut" userId="0a091cef-aa85-4df5-ad37-63275b7af1bb" providerId="ADAL" clId="{EE0FBF21-2795-4E4B-A7A3-AE471DFB3B38}" dt="2025-03-06T09:09:24.914" v="5483" actId="478"/>
          <ac:spMkLst>
            <pc:docMk/>
            <pc:sldMk cId="1007204072" sldId="892"/>
            <ac:spMk id="3" creationId="{8479092E-43B2-214B-9E24-1E6BE2EFC6A8}"/>
          </ac:spMkLst>
        </pc:spChg>
        <pc:spChg chg="del mod">
          <ac:chgData name="Techy Thibaut" userId="0a091cef-aa85-4df5-ad37-63275b7af1bb" providerId="ADAL" clId="{EE0FBF21-2795-4E4B-A7A3-AE471DFB3B38}" dt="2025-03-06T08:53:33.389" v="5334" actId="478"/>
          <ac:spMkLst>
            <pc:docMk/>
            <pc:sldMk cId="1007204072" sldId="892"/>
            <ac:spMk id="4" creationId="{75A571CD-B6DB-15DF-A83E-7C76A997C8B0}"/>
          </ac:spMkLst>
        </pc:spChg>
        <pc:spChg chg="add del mod">
          <ac:chgData name="Techy Thibaut" userId="0a091cef-aa85-4df5-ad37-63275b7af1bb" providerId="ADAL" clId="{EE0FBF21-2795-4E4B-A7A3-AE471DFB3B38}" dt="2025-03-06T09:06:26.356" v="5429" actId="478"/>
          <ac:spMkLst>
            <pc:docMk/>
            <pc:sldMk cId="1007204072" sldId="892"/>
            <ac:spMk id="6" creationId="{397A332D-7349-9011-0262-322DAEE8E1A6}"/>
          </ac:spMkLst>
        </pc:spChg>
        <pc:spChg chg="add del mod">
          <ac:chgData name="Techy Thibaut" userId="0a091cef-aa85-4df5-ad37-63275b7af1bb" providerId="ADAL" clId="{EE0FBF21-2795-4E4B-A7A3-AE471DFB3B38}" dt="2025-03-06T09:00:12.082" v="5427" actId="478"/>
          <ac:spMkLst>
            <pc:docMk/>
            <pc:sldMk cId="1007204072" sldId="892"/>
            <ac:spMk id="8" creationId="{F009995E-CE05-AE21-9E7C-931E350FC03E}"/>
          </ac:spMkLst>
        </pc:spChg>
        <pc:spChg chg="add mod">
          <ac:chgData name="Techy Thibaut" userId="0a091cef-aa85-4df5-ad37-63275b7af1bb" providerId="ADAL" clId="{EE0FBF21-2795-4E4B-A7A3-AE471DFB3B38}" dt="2025-03-07T11:20:02.402" v="11966" actId="790"/>
          <ac:spMkLst>
            <pc:docMk/>
            <pc:sldMk cId="1007204072" sldId="892"/>
            <ac:spMk id="9" creationId="{6905A9FC-8E83-966E-659D-2195909A71C2}"/>
          </ac:spMkLst>
        </pc:spChg>
        <pc:spChg chg="add del mod">
          <ac:chgData name="Techy Thibaut" userId="0a091cef-aa85-4df5-ad37-63275b7af1bb" providerId="ADAL" clId="{EE0FBF21-2795-4E4B-A7A3-AE471DFB3B38}" dt="2025-03-06T09:06:36.068" v="5433" actId="478"/>
          <ac:spMkLst>
            <pc:docMk/>
            <pc:sldMk cId="1007204072" sldId="892"/>
            <ac:spMk id="10" creationId="{3ECC307B-C675-B235-3A2A-4FD5FA394785}"/>
          </ac:spMkLst>
        </pc:spChg>
        <pc:spChg chg="add mod">
          <ac:chgData name="Techy Thibaut" userId="0a091cef-aa85-4df5-ad37-63275b7af1bb" providerId="ADAL" clId="{EE0FBF21-2795-4E4B-A7A3-AE471DFB3B38}" dt="2025-03-07T13:47:26.367" v="13369" actId="20577"/>
          <ac:spMkLst>
            <pc:docMk/>
            <pc:sldMk cId="1007204072" sldId="892"/>
            <ac:spMk id="12" creationId="{EE0EE5E4-DFE1-0F3C-EED6-90566E885146}"/>
          </ac:spMkLst>
        </pc:spChg>
        <pc:spChg chg="add mod ord">
          <ac:chgData name="Techy Thibaut" userId="0a091cef-aa85-4df5-ad37-63275b7af1bb" providerId="ADAL" clId="{EE0FBF21-2795-4E4B-A7A3-AE471DFB3B38}" dt="2025-03-07T11:20:02.402" v="11966" actId="790"/>
          <ac:spMkLst>
            <pc:docMk/>
            <pc:sldMk cId="1007204072" sldId="892"/>
            <ac:spMk id="14" creationId="{E468D0F3-AA03-C59A-84C2-59AEED1509B5}"/>
          </ac:spMkLst>
        </pc:spChg>
        <pc:spChg chg="add del mod">
          <ac:chgData name="Techy Thibaut" userId="0a091cef-aa85-4df5-ad37-63275b7af1bb" providerId="ADAL" clId="{EE0FBF21-2795-4E4B-A7A3-AE471DFB3B38}" dt="2025-03-06T09:13:55.493" v="5537" actId="478"/>
          <ac:spMkLst>
            <pc:docMk/>
            <pc:sldMk cId="1007204072" sldId="892"/>
            <ac:spMk id="15" creationId="{46286B36-EE7B-8C50-042B-1A7D1F404268}"/>
          </ac:spMkLst>
        </pc:spChg>
        <pc:spChg chg="add mod">
          <ac:chgData name="Techy Thibaut" userId="0a091cef-aa85-4df5-ad37-63275b7af1bb" providerId="ADAL" clId="{EE0FBF21-2795-4E4B-A7A3-AE471DFB3B38}" dt="2025-03-07T11:20:02.402" v="11966" actId="790"/>
          <ac:spMkLst>
            <pc:docMk/>
            <pc:sldMk cId="1007204072" sldId="892"/>
            <ac:spMk id="16" creationId="{73C3D5CD-B6AD-4BC0-1E06-7F49EE687F2A}"/>
          </ac:spMkLst>
        </pc:spChg>
        <pc:spChg chg="add mod">
          <ac:chgData name="Techy Thibaut" userId="0a091cef-aa85-4df5-ad37-63275b7af1bb" providerId="ADAL" clId="{EE0FBF21-2795-4E4B-A7A3-AE471DFB3B38}" dt="2025-03-07T11:20:02.402" v="11966" actId="790"/>
          <ac:spMkLst>
            <pc:docMk/>
            <pc:sldMk cId="1007204072" sldId="892"/>
            <ac:spMk id="18" creationId="{FF91F5A8-34FE-DAC9-226A-1FC51129A65F}"/>
          </ac:spMkLst>
        </pc:spChg>
        <pc:grpChg chg="add mod">
          <ac:chgData name="Techy Thibaut" userId="0a091cef-aa85-4df5-ad37-63275b7af1bb" providerId="ADAL" clId="{EE0FBF21-2795-4E4B-A7A3-AE471DFB3B38}" dt="2025-03-07T10:48:34.276" v="11613" actId="1036"/>
          <ac:grpSpMkLst>
            <pc:docMk/>
            <pc:sldMk cId="1007204072" sldId="892"/>
            <ac:grpSpMk id="17" creationId="{4AF1DA45-D28A-D6C5-1C4B-59F4C4F10528}"/>
          </ac:grpSpMkLst>
        </pc:grpChg>
        <pc:picChg chg="add mod">
          <ac:chgData name="Techy Thibaut" userId="0a091cef-aa85-4df5-ad37-63275b7af1bb" providerId="ADAL" clId="{EE0FBF21-2795-4E4B-A7A3-AE471DFB3B38}" dt="2025-03-07T10:48:34.276" v="11613" actId="1036"/>
          <ac:picMkLst>
            <pc:docMk/>
            <pc:sldMk cId="1007204072" sldId="892"/>
            <ac:picMk id="3075" creationId="{67E789DD-C6BB-9374-DF51-C731926E2B27}"/>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6T08:53:31.265" v="5333" actId="20577"/>
              <pc2:cmMkLst xmlns:pc2="http://schemas.microsoft.com/office/powerpoint/2019/9/main/command">
                <pc:docMk/>
                <pc:sldMk cId="1007204072" sldId="892"/>
                <pc2:cmMk id="{F240470A-B1DE-4242-B4F5-581A6B2D7885}"/>
              </pc2:cmMkLst>
            </pc226:cmChg>
            <pc226:cmChg xmlns:pc226="http://schemas.microsoft.com/office/powerpoint/2022/06/main/command" chg="mod">
              <pc226:chgData name="Techy Thibaut" userId="0a091cef-aa85-4df5-ad37-63275b7af1bb" providerId="ADAL" clId="{EE0FBF21-2795-4E4B-A7A3-AE471DFB3B38}" dt="2025-03-06T08:53:31.265" v="5333" actId="20577"/>
              <pc2:cmMkLst xmlns:pc2="http://schemas.microsoft.com/office/powerpoint/2019/9/main/command">
                <pc:docMk/>
                <pc:sldMk cId="1007204072" sldId="892"/>
                <pc2:cmMk id="{B6056E77-BC29-214D-B1C4-D94C01EE4565}"/>
              </pc2:cmMkLst>
            </pc226:cmChg>
            <pc226:cmChg xmlns:pc226="http://schemas.microsoft.com/office/powerpoint/2022/06/main/command" chg="mod">
              <pc226:chgData name="Techy Thibaut" userId="0a091cef-aa85-4df5-ad37-63275b7af1bb" providerId="ADAL" clId="{EE0FBF21-2795-4E4B-A7A3-AE471DFB3B38}" dt="2025-03-07T12:40:34.031" v="12583" actId="20577"/>
              <pc2:cmMkLst xmlns:pc2="http://schemas.microsoft.com/office/powerpoint/2019/9/main/command">
                <pc:docMk/>
                <pc:sldMk cId="1007204072" sldId="892"/>
                <pc2:cmMk id="{4AF7E4B5-C3EE-5C4A-90AC-40F6647259CE}"/>
              </pc2:cmMkLst>
            </pc226:cmChg>
          </p:ext>
        </pc:extLst>
      </pc:sldChg>
      <pc:sldChg chg="new del">
        <pc:chgData name="Techy Thibaut" userId="0a091cef-aa85-4df5-ad37-63275b7af1bb" providerId="ADAL" clId="{EE0FBF21-2795-4E4B-A7A3-AE471DFB3B38}" dt="2025-03-04T15:07:09.413" v="2" actId="47"/>
        <pc:sldMkLst>
          <pc:docMk/>
          <pc:sldMk cId="3415346587" sldId="893"/>
        </pc:sldMkLst>
      </pc:sldChg>
      <pc:sldChg chg="add del">
        <pc:chgData name="Techy Thibaut" userId="0a091cef-aa85-4df5-ad37-63275b7af1bb" providerId="ADAL" clId="{EE0FBF21-2795-4E4B-A7A3-AE471DFB3B38}" dt="2025-03-05T06:32:18.850" v="1499" actId="47"/>
        <pc:sldMkLst>
          <pc:docMk/>
          <pc:sldMk cId="2789389338" sldId="894"/>
        </pc:sldMkLst>
      </pc:sldChg>
      <pc:sldChg chg="add del">
        <pc:chgData name="Techy Thibaut" userId="0a091cef-aa85-4df5-ad37-63275b7af1bb" providerId="ADAL" clId="{EE0FBF21-2795-4E4B-A7A3-AE471DFB3B38}" dt="2025-03-05T06:32:19.362" v="1500" actId="47"/>
        <pc:sldMkLst>
          <pc:docMk/>
          <pc:sldMk cId="363702455" sldId="895"/>
        </pc:sldMkLst>
      </pc:sldChg>
      <pc:sldChg chg="modSp mod">
        <pc:chgData name="Techy Thibaut" userId="0a091cef-aa85-4df5-ad37-63275b7af1bb" providerId="ADAL" clId="{EE0FBF21-2795-4E4B-A7A3-AE471DFB3B38}" dt="2025-03-05T07:07:50.231" v="1716" actId="790"/>
        <pc:sldMkLst>
          <pc:docMk/>
          <pc:sldMk cId="2523277112" sldId="896"/>
        </pc:sldMkLst>
      </pc:sldChg>
      <pc:sldChg chg="addSp delSp modSp mod modCm modNotesTx">
        <pc:chgData name="Techy Thibaut" userId="0a091cef-aa85-4df5-ad37-63275b7af1bb" providerId="ADAL" clId="{EE0FBF21-2795-4E4B-A7A3-AE471DFB3B38}" dt="2025-03-07T13:43:21.897" v="13350" actId="1037"/>
        <pc:sldMkLst>
          <pc:docMk/>
          <pc:sldMk cId="3408015033" sldId="897"/>
        </pc:sldMkLst>
        <pc:spChg chg="add mod">
          <ac:chgData name="Techy Thibaut" userId="0a091cef-aa85-4df5-ad37-63275b7af1bb" providerId="ADAL" clId="{EE0FBF21-2795-4E4B-A7A3-AE471DFB3B38}" dt="2025-03-07T11:20:02.402" v="11966" actId="790"/>
          <ac:spMkLst>
            <pc:docMk/>
            <pc:sldMk cId="3408015033" sldId="897"/>
            <ac:spMk id="2" creationId="{B90C91C3-FB94-3364-7F77-9C0828C1F322}"/>
          </ac:spMkLst>
        </pc:spChg>
        <pc:spChg chg="del mod">
          <ac:chgData name="Techy Thibaut" userId="0a091cef-aa85-4df5-ad37-63275b7af1bb" providerId="ADAL" clId="{EE0FBF21-2795-4E4B-A7A3-AE471DFB3B38}" dt="2025-03-06T09:21:11.437" v="5646" actId="478"/>
          <ac:spMkLst>
            <pc:docMk/>
            <pc:sldMk cId="3408015033" sldId="897"/>
            <ac:spMk id="3" creationId="{F17F8AE7-BEEE-1064-A6EA-965B4D188BDC}"/>
          </ac:spMkLst>
        </pc:spChg>
        <pc:spChg chg="add del mod">
          <ac:chgData name="Techy Thibaut" userId="0a091cef-aa85-4df5-ad37-63275b7af1bb" providerId="ADAL" clId="{EE0FBF21-2795-4E4B-A7A3-AE471DFB3B38}" dt="2025-03-06T09:21:13.609" v="5647" actId="478"/>
          <ac:spMkLst>
            <pc:docMk/>
            <pc:sldMk cId="3408015033" sldId="897"/>
            <ac:spMk id="5" creationId="{A1AF4172-C863-BD3C-CCDA-9154AC0AD037}"/>
          </ac:spMkLst>
        </pc:spChg>
        <pc:spChg chg="del mod">
          <ac:chgData name="Techy Thibaut" userId="0a091cef-aa85-4df5-ad37-63275b7af1bb" providerId="ADAL" clId="{EE0FBF21-2795-4E4B-A7A3-AE471DFB3B38}" dt="2025-03-06T09:41:50.579" v="5681" actId="478"/>
          <ac:spMkLst>
            <pc:docMk/>
            <pc:sldMk cId="3408015033" sldId="897"/>
            <ac:spMk id="6" creationId="{E483D2D9-F131-F66B-D162-8E32FE45FF44}"/>
          </ac:spMkLst>
        </pc:spChg>
        <pc:spChg chg="add del mod">
          <ac:chgData name="Techy Thibaut" userId="0a091cef-aa85-4df5-ad37-63275b7af1bb" providerId="ADAL" clId="{EE0FBF21-2795-4E4B-A7A3-AE471DFB3B38}" dt="2025-03-06T09:46:15.692" v="5712" actId="478"/>
          <ac:spMkLst>
            <pc:docMk/>
            <pc:sldMk cId="3408015033" sldId="897"/>
            <ac:spMk id="10" creationId="{D2A3B583-113E-8F32-4568-1105051FB975}"/>
          </ac:spMkLst>
        </pc:spChg>
        <pc:spChg chg="add mod">
          <ac:chgData name="Techy Thibaut" userId="0a091cef-aa85-4df5-ad37-63275b7af1bb" providerId="ADAL" clId="{EE0FBF21-2795-4E4B-A7A3-AE471DFB3B38}" dt="2025-03-07T13:43:21.897" v="13350" actId="1037"/>
          <ac:spMkLst>
            <pc:docMk/>
            <pc:sldMk cId="3408015033" sldId="897"/>
            <ac:spMk id="12" creationId="{11F51D3C-0D98-B914-7705-EE16AF6B039F}"/>
          </ac:spMkLst>
        </pc:spChg>
        <pc:spChg chg="add del mod">
          <ac:chgData name="Techy Thibaut" userId="0a091cef-aa85-4df5-ad37-63275b7af1bb" providerId="ADAL" clId="{EE0FBF21-2795-4E4B-A7A3-AE471DFB3B38}" dt="2025-03-06T09:48:43.478" v="5781" actId="478"/>
          <ac:spMkLst>
            <pc:docMk/>
            <pc:sldMk cId="3408015033" sldId="897"/>
            <ac:spMk id="14" creationId="{3E3CAB91-79E4-6228-07EC-97A743D4F1A5}"/>
          </ac:spMkLst>
        </pc:spChg>
        <pc:spChg chg="add mod">
          <ac:chgData name="Techy Thibaut" userId="0a091cef-aa85-4df5-ad37-63275b7af1bb" providerId="ADAL" clId="{EE0FBF21-2795-4E4B-A7A3-AE471DFB3B38}" dt="2025-03-07T11:20:02.402" v="11966" actId="790"/>
          <ac:spMkLst>
            <pc:docMk/>
            <pc:sldMk cId="3408015033" sldId="897"/>
            <ac:spMk id="16" creationId="{27EE6B80-1ACF-35CE-AD09-23DF828793F7}"/>
          </ac:spMkLst>
        </pc:spChg>
        <pc:spChg chg="add mod ord">
          <ac:chgData name="Techy Thibaut" userId="0a091cef-aa85-4df5-ad37-63275b7af1bb" providerId="ADAL" clId="{EE0FBF21-2795-4E4B-A7A3-AE471DFB3B38}" dt="2025-03-07T11:20:02.402" v="11966" actId="790"/>
          <ac:spMkLst>
            <pc:docMk/>
            <pc:sldMk cId="3408015033" sldId="897"/>
            <ac:spMk id="17" creationId="{A1EE33EF-67C9-B02E-6F4D-4DA5223FA30E}"/>
          </ac:spMkLst>
        </pc:spChg>
        <pc:spChg chg="add mod">
          <ac:chgData name="Techy Thibaut" userId="0a091cef-aa85-4df5-ad37-63275b7af1bb" providerId="ADAL" clId="{EE0FBF21-2795-4E4B-A7A3-AE471DFB3B38}" dt="2025-03-07T11:20:02.402" v="11966" actId="790"/>
          <ac:spMkLst>
            <pc:docMk/>
            <pc:sldMk cId="3408015033" sldId="897"/>
            <ac:spMk id="19" creationId="{E61D4899-17DF-94AF-C4AF-F8896F2D3ED4}"/>
          </ac:spMkLst>
        </pc:spChg>
        <pc:grpChg chg="add mod">
          <ac:chgData name="Techy Thibaut" userId="0a091cef-aa85-4df5-ad37-63275b7af1bb" providerId="ADAL" clId="{EE0FBF21-2795-4E4B-A7A3-AE471DFB3B38}" dt="2025-03-06T09:56:13.230" v="5932" actId="1036"/>
          <ac:grpSpMkLst>
            <pc:docMk/>
            <pc:sldMk cId="3408015033" sldId="897"/>
            <ac:grpSpMk id="18" creationId="{ED80A874-40CC-24A0-BC35-7AD6BF329946}"/>
          </ac:grpSpMkLst>
        </pc:grpChg>
        <pc:picChg chg="add mod modCrop">
          <ac:chgData name="Techy Thibaut" userId="0a091cef-aa85-4df5-ad37-63275b7af1bb" providerId="ADAL" clId="{EE0FBF21-2795-4E4B-A7A3-AE471DFB3B38}" dt="2025-03-06T09:49:59.270" v="5815" actId="732"/>
          <ac:picMkLst>
            <pc:docMk/>
            <pc:sldMk cId="3408015033" sldId="897"/>
            <ac:picMk id="8" creationId="{58B597F5-017F-56C9-DB4C-E2CA13D1B90A}"/>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6T14:08:49.265" v="7682" actId="20577"/>
              <pc2:cmMkLst xmlns:pc2="http://schemas.microsoft.com/office/powerpoint/2019/9/main/command">
                <pc:docMk/>
                <pc:sldMk cId="3408015033" sldId="897"/>
                <pc2:cmMk id="{22903614-C534-4FB4-8B7F-6955D477B8D1}"/>
              </pc2:cmMkLst>
            </pc226:cmChg>
            <pc226:cmChg xmlns:pc226="http://schemas.microsoft.com/office/powerpoint/2022/06/main/command" chg="mod">
              <pc226:chgData name="Techy Thibaut" userId="0a091cef-aa85-4df5-ad37-63275b7af1bb" providerId="ADAL" clId="{EE0FBF21-2795-4E4B-A7A3-AE471DFB3B38}" dt="2025-03-06T15:36:21.506" v="8506" actId="20577"/>
              <pc2:cmMkLst xmlns:pc2="http://schemas.microsoft.com/office/powerpoint/2019/9/main/command">
                <pc:docMk/>
                <pc:sldMk cId="3408015033" sldId="897"/>
                <pc2:cmMk id="{52369D18-CBF1-4544-B6B4-48A43BCFCB1F}"/>
              </pc2:cmMkLst>
            </pc226:cmChg>
            <pc226:cmChg xmlns:pc226="http://schemas.microsoft.com/office/powerpoint/2022/06/main/command" chg="mod">
              <pc226:chgData name="Techy Thibaut" userId="0a091cef-aa85-4df5-ad37-63275b7af1bb" providerId="ADAL" clId="{EE0FBF21-2795-4E4B-A7A3-AE471DFB3B38}" dt="2025-03-05T14:08:56.762" v="3358" actId="20577"/>
              <pc2:cmMkLst xmlns:pc2="http://schemas.microsoft.com/office/powerpoint/2019/9/main/command">
                <pc:docMk/>
                <pc:sldMk cId="3408015033" sldId="897"/>
                <pc2:cmMk id="{0254463D-67F6-FB41-94DB-19E6B9F5021C}"/>
              </pc2:cmMkLst>
            </pc226:cmChg>
          </p:ext>
        </pc:extLst>
      </pc:sldChg>
      <pc:sldChg chg="modSp mod">
        <pc:chgData name="Techy Thibaut" userId="0a091cef-aa85-4df5-ad37-63275b7af1bb" providerId="ADAL" clId="{EE0FBF21-2795-4E4B-A7A3-AE471DFB3B38}" dt="2025-03-05T07:07:50.231" v="1716" actId="790"/>
        <pc:sldMkLst>
          <pc:docMk/>
          <pc:sldMk cId="4225946047" sldId="898"/>
        </pc:sldMkLst>
      </pc:sldChg>
      <pc:sldChg chg="addSp delSp modSp mod modCm">
        <pc:chgData name="Techy Thibaut" userId="0a091cef-aa85-4df5-ad37-63275b7af1bb" providerId="ADAL" clId="{EE0FBF21-2795-4E4B-A7A3-AE471DFB3B38}" dt="2025-03-07T13:51:52.235" v="13404" actId="1035"/>
        <pc:sldMkLst>
          <pc:docMk/>
          <pc:sldMk cId="1198256234" sldId="899"/>
        </pc:sldMkLst>
        <pc:spChg chg="del mod">
          <ac:chgData name="Techy Thibaut" userId="0a091cef-aa85-4df5-ad37-63275b7af1bb" providerId="ADAL" clId="{EE0FBF21-2795-4E4B-A7A3-AE471DFB3B38}" dt="2025-03-06T13:48:56.940" v="7500" actId="478"/>
          <ac:spMkLst>
            <pc:docMk/>
            <pc:sldMk cId="1198256234" sldId="899"/>
            <ac:spMk id="2" creationId="{BF8689F7-A746-0937-FD2B-19D293CE8CE3}"/>
          </ac:spMkLst>
        </pc:spChg>
        <pc:spChg chg="add mod">
          <ac:chgData name="Techy Thibaut" userId="0a091cef-aa85-4df5-ad37-63275b7af1bb" providerId="ADAL" clId="{EE0FBF21-2795-4E4B-A7A3-AE471DFB3B38}" dt="2025-03-07T11:20:02.402" v="11966" actId="790"/>
          <ac:spMkLst>
            <pc:docMk/>
            <pc:sldMk cId="1198256234" sldId="899"/>
            <ac:spMk id="4" creationId="{C32382E6-C36E-1D3D-5DA1-C6E2706679BC}"/>
          </ac:spMkLst>
        </pc:spChg>
        <pc:spChg chg="del mod">
          <ac:chgData name="Techy Thibaut" userId="0a091cef-aa85-4df5-ad37-63275b7af1bb" providerId="ADAL" clId="{EE0FBF21-2795-4E4B-A7A3-AE471DFB3B38}" dt="2025-03-06T13:51:29.640" v="7516" actId="478"/>
          <ac:spMkLst>
            <pc:docMk/>
            <pc:sldMk cId="1198256234" sldId="899"/>
            <ac:spMk id="5" creationId="{CDE703F1-0301-EA87-A3F2-39FF487F16D9}"/>
          </ac:spMkLst>
        </pc:spChg>
        <pc:spChg chg="add mod">
          <ac:chgData name="Techy Thibaut" userId="0a091cef-aa85-4df5-ad37-63275b7af1bb" providerId="ADAL" clId="{EE0FBF21-2795-4E4B-A7A3-AE471DFB3B38}" dt="2025-03-07T13:08:29.957" v="12885" actId="1038"/>
          <ac:spMkLst>
            <pc:docMk/>
            <pc:sldMk cId="1198256234" sldId="899"/>
            <ac:spMk id="5" creationId="{FB7AE613-EC8F-F190-7ACF-6C36F680E391}"/>
          </ac:spMkLst>
        </pc:spChg>
        <pc:spChg chg="mod">
          <ac:chgData name="Techy Thibaut" userId="0a091cef-aa85-4df5-ad37-63275b7af1bb" providerId="ADAL" clId="{EE0FBF21-2795-4E4B-A7A3-AE471DFB3B38}" dt="2025-03-07T13:51:52.235" v="13404" actId="1035"/>
          <ac:spMkLst>
            <pc:docMk/>
            <pc:sldMk cId="1198256234" sldId="899"/>
            <ac:spMk id="6" creationId="{73647C54-32D2-D975-2C40-30A6D724A016}"/>
          </ac:spMkLst>
        </pc:spChg>
        <pc:spChg chg="add mod">
          <ac:chgData name="Techy Thibaut" userId="0a091cef-aa85-4df5-ad37-63275b7af1bb" providerId="ADAL" clId="{EE0FBF21-2795-4E4B-A7A3-AE471DFB3B38}" dt="2025-03-07T11:20:02.402" v="11966" actId="790"/>
          <ac:spMkLst>
            <pc:docMk/>
            <pc:sldMk cId="1198256234" sldId="899"/>
            <ac:spMk id="7" creationId="{38E11E7F-C9BE-A421-CA8F-50D0E12AAE52}"/>
          </ac:spMkLst>
        </pc:spChg>
        <pc:spChg chg="add del mod">
          <ac:chgData name="Techy Thibaut" userId="0a091cef-aa85-4df5-ad37-63275b7af1bb" providerId="ADAL" clId="{EE0FBF21-2795-4E4B-A7A3-AE471DFB3B38}" dt="2025-03-06T13:48:59.256" v="7501" actId="478"/>
          <ac:spMkLst>
            <pc:docMk/>
            <pc:sldMk cId="1198256234" sldId="899"/>
            <ac:spMk id="9" creationId="{F9239285-D351-335D-7C21-3F84D5F4365C}"/>
          </ac:spMkLst>
        </pc:spChg>
        <pc:spChg chg="add mod">
          <ac:chgData name="Techy Thibaut" userId="0a091cef-aa85-4df5-ad37-63275b7af1bb" providerId="ADAL" clId="{EE0FBF21-2795-4E4B-A7A3-AE471DFB3B38}" dt="2025-03-07T13:51:52.235" v="13404" actId="1035"/>
          <ac:spMkLst>
            <pc:docMk/>
            <pc:sldMk cId="1198256234" sldId="899"/>
            <ac:spMk id="11" creationId="{CA75E8FF-52B4-E031-56BC-ACCA269183F1}"/>
          </ac:spMkLst>
        </pc:spChg>
        <pc:spChg chg="add mod">
          <ac:chgData name="Techy Thibaut" userId="0a091cef-aa85-4df5-ad37-63275b7af1bb" providerId="ADAL" clId="{EE0FBF21-2795-4E4B-A7A3-AE471DFB3B38}" dt="2025-03-07T11:20:02.402" v="11966" actId="790"/>
          <ac:spMkLst>
            <pc:docMk/>
            <pc:sldMk cId="1198256234" sldId="899"/>
            <ac:spMk id="12" creationId="{CFA78432-8567-FBEC-71DC-D52322B32606}"/>
          </ac:spMkLst>
        </pc:spChg>
        <pc:grpChg chg="add mod">
          <ac:chgData name="Techy Thibaut" userId="0a091cef-aa85-4df5-ad37-63275b7af1bb" providerId="ADAL" clId="{EE0FBF21-2795-4E4B-A7A3-AE471DFB3B38}" dt="2025-03-07T13:51:52.235" v="13404" actId="1035"/>
          <ac:grpSpMkLst>
            <pc:docMk/>
            <pc:sldMk cId="1198256234" sldId="899"/>
            <ac:grpSpMk id="13" creationId="{4240E84E-CC47-6843-8C3C-E053EE406F61}"/>
          </ac:grpSpMkLst>
        </pc:grpChg>
        <pc:picChg chg="mod modCrop">
          <ac:chgData name="Techy Thibaut" userId="0a091cef-aa85-4df5-ad37-63275b7af1bb" providerId="ADAL" clId="{EE0FBF21-2795-4E4B-A7A3-AE471DFB3B38}" dt="2025-03-06T13:55:14.492" v="7592" actId="732"/>
          <ac:picMkLst>
            <pc:docMk/>
            <pc:sldMk cId="1198256234" sldId="899"/>
            <ac:picMk id="3" creationId="{0676B27A-F267-D8B2-DCF1-0B7FA4DBCDC7}"/>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6T13:55:43.208" v="7598" actId="20577"/>
              <pc2:cmMkLst xmlns:pc2="http://schemas.microsoft.com/office/powerpoint/2019/9/main/command">
                <pc:docMk/>
                <pc:sldMk cId="1198256234" sldId="899"/>
                <pc2:cmMk id="{F8CA8835-0874-B94A-B1FC-EA1F5387B7BB}"/>
              </pc2:cmMkLst>
            </pc226:cmChg>
            <pc226:cmChg xmlns:pc226="http://schemas.microsoft.com/office/powerpoint/2022/06/main/command" chg="mod">
              <pc226:chgData name="Techy Thibaut" userId="0a091cef-aa85-4df5-ad37-63275b7af1bb" providerId="ADAL" clId="{EE0FBF21-2795-4E4B-A7A3-AE471DFB3B38}" dt="2025-03-06T13:51:27.869" v="7515" actId="20577"/>
              <pc2:cmMkLst xmlns:pc2="http://schemas.microsoft.com/office/powerpoint/2019/9/main/command">
                <pc:docMk/>
                <pc:sldMk cId="1198256234" sldId="899"/>
                <pc2:cmMk id="{0AA6BD3F-9C00-6042-9ED0-2FFD4C84FD32}"/>
              </pc2:cmMkLst>
            </pc226:cmChg>
          </p:ext>
        </pc:extLst>
      </pc:sldChg>
      <pc:sldChg chg="addSp delSp modSp new mod">
        <pc:chgData name="Techy Thibaut" userId="0a091cef-aa85-4df5-ad37-63275b7af1bb" providerId="ADAL" clId="{EE0FBF21-2795-4E4B-A7A3-AE471DFB3B38}" dt="2025-03-07T12:44:11.712" v="12636"/>
        <pc:sldMkLst>
          <pc:docMk/>
          <pc:sldMk cId="4245461354" sldId="900"/>
        </pc:sldMkLst>
        <pc:spChg chg="add mod ord">
          <ac:chgData name="Techy Thibaut" userId="0a091cef-aa85-4df5-ad37-63275b7af1bb" providerId="ADAL" clId="{EE0FBF21-2795-4E4B-A7A3-AE471DFB3B38}" dt="2025-03-07T11:20:02.402" v="11966" actId="790"/>
          <ac:spMkLst>
            <pc:docMk/>
            <pc:sldMk cId="4245461354" sldId="900"/>
            <ac:spMk id="2" creationId="{5ED5E757-DA73-5061-21CA-C2B35F71AC41}"/>
          </ac:spMkLst>
        </pc:spChg>
        <pc:spChg chg="add mod">
          <ac:chgData name="Techy Thibaut" userId="0a091cef-aa85-4df5-ad37-63275b7af1bb" providerId="ADAL" clId="{EE0FBF21-2795-4E4B-A7A3-AE471DFB3B38}" dt="2025-03-07T11:20:02.402" v="11966" actId="790"/>
          <ac:spMkLst>
            <pc:docMk/>
            <pc:sldMk cId="4245461354" sldId="900"/>
            <ac:spMk id="3" creationId="{2C87F051-1705-C191-CB53-36DF3FACEFA9}"/>
          </ac:spMkLst>
        </pc:spChg>
        <pc:spChg chg="add del">
          <ac:chgData name="Techy Thibaut" userId="0a091cef-aa85-4df5-ad37-63275b7af1bb" providerId="ADAL" clId="{EE0FBF21-2795-4E4B-A7A3-AE471DFB3B38}" dt="2025-03-06T13:23:46.309" v="7275" actId="478"/>
          <ac:spMkLst>
            <pc:docMk/>
            <pc:sldMk cId="4245461354" sldId="900"/>
            <ac:spMk id="4" creationId="{62E8B4AF-BF1E-416E-DFB3-4F923821D27C}"/>
          </ac:spMkLst>
        </pc:spChg>
        <pc:spChg chg="add mod">
          <ac:chgData name="Techy Thibaut" userId="0a091cef-aa85-4df5-ad37-63275b7af1bb" providerId="ADAL" clId="{EE0FBF21-2795-4E4B-A7A3-AE471DFB3B38}" dt="2025-03-07T11:20:02.402" v="11966" actId="790"/>
          <ac:spMkLst>
            <pc:docMk/>
            <pc:sldMk cId="4245461354" sldId="900"/>
            <ac:spMk id="7" creationId="{2DFFF30F-DE74-A05B-03D9-A3B5E8B9B50B}"/>
          </ac:spMkLst>
        </pc:spChg>
        <pc:spChg chg="add mod">
          <ac:chgData name="Techy Thibaut" userId="0a091cef-aa85-4df5-ad37-63275b7af1bb" providerId="ADAL" clId="{EE0FBF21-2795-4E4B-A7A3-AE471DFB3B38}" dt="2025-03-07T12:44:11.712" v="12636"/>
          <ac:spMkLst>
            <pc:docMk/>
            <pc:sldMk cId="4245461354" sldId="900"/>
            <ac:spMk id="11" creationId="{9431A086-12A6-C1B4-5A7D-16067BA1E64D}"/>
          </ac:spMkLst>
        </pc:spChg>
        <pc:picChg chg="add mod">
          <ac:chgData name="Techy Thibaut" userId="0a091cef-aa85-4df5-ad37-63275b7af1bb" providerId="ADAL" clId="{EE0FBF21-2795-4E4B-A7A3-AE471DFB3B38}" dt="2025-03-06T09:59:58.177" v="5962" actId="1038"/>
          <ac:picMkLst>
            <pc:docMk/>
            <pc:sldMk cId="4245461354" sldId="900"/>
            <ac:picMk id="13" creationId="{C5504F9B-41A2-D408-2FB1-427C9701E52E}"/>
          </ac:picMkLst>
        </pc:picChg>
        <pc:picChg chg="add mod">
          <ac:chgData name="Techy Thibaut" userId="0a091cef-aa85-4df5-ad37-63275b7af1bb" providerId="ADAL" clId="{EE0FBF21-2795-4E4B-A7A3-AE471DFB3B38}" dt="2025-03-05T08:05:43.899" v="2183" actId="1035"/>
          <ac:picMkLst>
            <pc:docMk/>
            <pc:sldMk cId="4245461354" sldId="900"/>
            <ac:picMk id="3074" creationId="{EFE10740-BE58-6581-137A-CCD246DFEFE9}"/>
          </ac:picMkLst>
        </pc:picChg>
        <pc:picChg chg="add mod">
          <ac:chgData name="Techy Thibaut" userId="0a091cef-aa85-4df5-ad37-63275b7af1bb" providerId="ADAL" clId="{EE0FBF21-2795-4E4B-A7A3-AE471DFB3B38}" dt="2025-03-06T09:59:29.949" v="5955" actId="14100"/>
          <ac:picMkLst>
            <pc:docMk/>
            <pc:sldMk cId="4245461354" sldId="900"/>
            <ac:picMk id="3076" creationId="{AF13B52A-EF0E-6135-A445-B42F4A6F8E90}"/>
          </ac:picMkLst>
        </pc:picChg>
      </pc:sldChg>
      <pc:sldChg chg="addSp delSp modSp new add del mod modNotesTx">
        <pc:chgData name="Techy Thibaut" userId="0a091cef-aa85-4df5-ad37-63275b7af1bb" providerId="ADAL" clId="{EE0FBF21-2795-4E4B-A7A3-AE471DFB3B38}" dt="2025-03-07T13:19:10.768" v="13139" actId="20577"/>
        <pc:sldMkLst>
          <pc:docMk/>
          <pc:sldMk cId="3499592685" sldId="901"/>
        </pc:sldMkLst>
        <pc:spChg chg="mod">
          <ac:chgData name="Techy Thibaut" userId="0a091cef-aa85-4df5-ad37-63275b7af1bb" providerId="ADAL" clId="{EE0FBF21-2795-4E4B-A7A3-AE471DFB3B38}" dt="2025-03-07T11:20:02.402" v="11966" actId="790"/>
          <ac:spMkLst>
            <pc:docMk/>
            <pc:sldMk cId="3499592685" sldId="901"/>
            <ac:spMk id="3" creationId="{D16C7760-E81F-0158-4479-4A2689E172EB}"/>
          </ac:spMkLst>
        </pc:spChg>
        <pc:spChg chg="add del">
          <ac:chgData name="Techy Thibaut" userId="0a091cef-aa85-4df5-ad37-63275b7af1bb" providerId="ADAL" clId="{EE0FBF21-2795-4E4B-A7A3-AE471DFB3B38}" dt="2025-03-06T09:58:56.399" v="5945" actId="22"/>
          <ac:spMkLst>
            <pc:docMk/>
            <pc:sldMk cId="3499592685" sldId="901"/>
            <ac:spMk id="4" creationId="{5A01178E-FFD6-F801-97C2-97209D693EFE}"/>
          </ac:spMkLst>
        </pc:spChg>
        <pc:spChg chg="add mod">
          <ac:chgData name="Techy Thibaut" userId="0a091cef-aa85-4df5-ad37-63275b7af1bb" providerId="ADAL" clId="{EE0FBF21-2795-4E4B-A7A3-AE471DFB3B38}" dt="2025-03-07T11:20:02.402" v="11966" actId="790"/>
          <ac:spMkLst>
            <pc:docMk/>
            <pc:sldMk cId="3499592685" sldId="901"/>
            <ac:spMk id="5" creationId="{1D7E7645-06DD-86A9-41F0-BDF74CFD4553}"/>
          </ac:spMkLst>
        </pc:spChg>
        <pc:spChg chg="add mod">
          <ac:chgData name="Techy Thibaut" userId="0a091cef-aa85-4df5-ad37-63275b7af1bb" providerId="ADAL" clId="{EE0FBF21-2795-4E4B-A7A3-AE471DFB3B38}" dt="2025-03-07T11:20:02.402" v="11966" actId="790"/>
          <ac:spMkLst>
            <pc:docMk/>
            <pc:sldMk cId="3499592685" sldId="901"/>
            <ac:spMk id="7" creationId="{397535F3-A35E-3BF2-AF05-6E7505A716EF}"/>
          </ac:spMkLst>
        </pc:spChg>
        <pc:spChg chg="mod">
          <ac:chgData name="Techy Thibaut" userId="0a091cef-aa85-4df5-ad37-63275b7af1bb" providerId="ADAL" clId="{EE0FBF21-2795-4E4B-A7A3-AE471DFB3B38}" dt="2025-03-07T13:19:10.768" v="13139" actId="20577"/>
          <ac:spMkLst>
            <pc:docMk/>
            <pc:sldMk cId="3499592685" sldId="901"/>
            <ac:spMk id="8" creationId="{8B32F8C0-6E9D-93AA-197C-30D0B58A7E00}"/>
          </ac:spMkLst>
        </pc:spChg>
        <pc:spChg chg="add mod">
          <ac:chgData name="Techy Thibaut" userId="0a091cef-aa85-4df5-ad37-63275b7af1bb" providerId="ADAL" clId="{EE0FBF21-2795-4E4B-A7A3-AE471DFB3B38}" dt="2025-03-06T10:01:48.699" v="5992"/>
          <ac:spMkLst>
            <pc:docMk/>
            <pc:sldMk cId="3499592685" sldId="901"/>
            <ac:spMk id="9" creationId="{A89B2677-A24D-D8C1-21C3-A7AE53B20BF3}"/>
          </ac:spMkLst>
        </pc:spChg>
        <pc:spChg chg="add mod">
          <ac:chgData name="Techy Thibaut" userId="0a091cef-aa85-4df5-ad37-63275b7af1bb" providerId="ADAL" clId="{EE0FBF21-2795-4E4B-A7A3-AE471DFB3B38}" dt="2025-03-07T11:20:02.402" v="11966" actId="790"/>
          <ac:spMkLst>
            <pc:docMk/>
            <pc:sldMk cId="3499592685" sldId="901"/>
            <ac:spMk id="12" creationId="{26F24518-7321-B626-06C1-3AC6F996687F}"/>
          </ac:spMkLst>
        </pc:spChg>
        <pc:spChg chg="add mod">
          <ac:chgData name="Techy Thibaut" userId="0a091cef-aa85-4df5-ad37-63275b7af1bb" providerId="ADAL" clId="{EE0FBF21-2795-4E4B-A7A3-AE471DFB3B38}" dt="2025-03-07T11:20:02.402" v="11966" actId="790"/>
          <ac:spMkLst>
            <pc:docMk/>
            <pc:sldMk cId="3499592685" sldId="901"/>
            <ac:spMk id="15" creationId="{13BFEA5D-4E1C-5A61-714C-54EC78CBFA00}"/>
          </ac:spMkLst>
        </pc:spChg>
        <pc:grpChg chg="add mod">
          <ac:chgData name="Techy Thibaut" userId="0a091cef-aa85-4df5-ad37-63275b7af1bb" providerId="ADAL" clId="{EE0FBF21-2795-4E4B-A7A3-AE471DFB3B38}" dt="2025-03-07T09:20:03.963" v="10142" actId="1036"/>
          <ac:grpSpMkLst>
            <pc:docMk/>
            <pc:sldMk cId="3499592685" sldId="901"/>
            <ac:grpSpMk id="13" creationId="{63EDCDF4-EF5E-2EEB-F338-9FC46FAC2AFB}"/>
          </ac:grpSpMkLst>
        </pc:grpChg>
        <pc:grpChg chg="add mod">
          <ac:chgData name="Techy Thibaut" userId="0a091cef-aa85-4df5-ad37-63275b7af1bb" providerId="ADAL" clId="{EE0FBF21-2795-4E4B-A7A3-AE471DFB3B38}" dt="2025-03-07T09:20:03.963" v="10142" actId="1036"/>
          <ac:grpSpMkLst>
            <pc:docMk/>
            <pc:sldMk cId="3499592685" sldId="901"/>
            <ac:grpSpMk id="14" creationId="{D2CFB584-9C02-AD15-79CF-0883F46C3588}"/>
          </ac:grpSpMkLst>
        </pc:grpChg>
        <pc:picChg chg="add mod">
          <ac:chgData name="Techy Thibaut" userId="0a091cef-aa85-4df5-ad37-63275b7af1bb" providerId="ADAL" clId="{EE0FBF21-2795-4E4B-A7A3-AE471DFB3B38}" dt="2025-03-06T10:01:48.699" v="5992"/>
          <ac:picMkLst>
            <pc:docMk/>
            <pc:sldMk cId="3499592685" sldId="901"/>
            <ac:picMk id="6" creationId="{2DB91951-D92E-7558-189F-E92B46CA1DA1}"/>
          </ac:picMkLst>
        </pc:picChg>
        <pc:picChg chg="add mod modCrop">
          <ac:chgData name="Techy Thibaut" userId="0a091cef-aa85-4df5-ad37-63275b7af1bb" providerId="ADAL" clId="{EE0FBF21-2795-4E4B-A7A3-AE471DFB3B38}" dt="2025-03-06T10:02:00.358" v="5995" actId="164"/>
          <ac:picMkLst>
            <pc:docMk/>
            <pc:sldMk cId="3499592685" sldId="901"/>
            <ac:picMk id="10" creationId="{B7A36621-7B88-3B97-BC9E-7648858EA162}"/>
          </ac:picMkLst>
        </pc:picChg>
        <pc:picChg chg="add mod">
          <ac:chgData name="Techy Thibaut" userId="0a091cef-aa85-4df5-ad37-63275b7af1bb" providerId="ADAL" clId="{EE0FBF21-2795-4E4B-A7A3-AE471DFB3B38}" dt="2025-03-06T10:02:24.167" v="6002" actId="164"/>
          <ac:picMkLst>
            <pc:docMk/>
            <pc:sldMk cId="3499592685" sldId="901"/>
            <ac:picMk id="11" creationId="{342471CB-E60B-AFDC-3541-2667180545FA}"/>
          </ac:picMkLst>
        </pc:picChg>
      </pc:sldChg>
      <pc:sldChg chg="addSp delSp modSp new mod">
        <pc:chgData name="Techy Thibaut" userId="0a091cef-aa85-4df5-ad37-63275b7af1bb" providerId="ADAL" clId="{EE0FBF21-2795-4E4B-A7A3-AE471DFB3B38}" dt="2025-03-07T11:20:02.402" v="11966" actId="790"/>
        <pc:sldMkLst>
          <pc:docMk/>
          <pc:sldMk cId="3647483190" sldId="902"/>
        </pc:sldMkLst>
        <pc:spChg chg="add mod">
          <ac:chgData name="Techy Thibaut" userId="0a091cef-aa85-4df5-ad37-63275b7af1bb" providerId="ADAL" clId="{EE0FBF21-2795-4E4B-A7A3-AE471DFB3B38}" dt="2025-03-07T11:20:02.402" v="11966" actId="790"/>
          <ac:spMkLst>
            <pc:docMk/>
            <pc:sldMk cId="3647483190" sldId="902"/>
            <ac:spMk id="2" creationId="{4144CB82-975A-5329-8ACA-A06B524C3FC5}"/>
          </ac:spMkLst>
        </pc:spChg>
        <pc:spChg chg="add mod">
          <ac:chgData name="Techy Thibaut" userId="0a091cef-aa85-4df5-ad37-63275b7af1bb" providerId="ADAL" clId="{EE0FBF21-2795-4E4B-A7A3-AE471DFB3B38}" dt="2025-03-07T11:20:02.402" v="11966" actId="790"/>
          <ac:spMkLst>
            <pc:docMk/>
            <pc:sldMk cId="3647483190" sldId="902"/>
            <ac:spMk id="3" creationId="{F7496214-23BC-F4C0-DB04-847B13B50854}"/>
          </ac:spMkLst>
        </pc:spChg>
        <pc:spChg chg="add mod">
          <ac:chgData name="Techy Thibaut" userId="0a091cef-aa85-4df5-ad37-63275b7af1bb" providerId="ADAL" clId="{EE0FBF21-2795-4E4B-A7A3-AE471DFB3B38}" dt="2025-03-07T11:20:02.402" v="11966" actId="790"/>
          <ac:spMkLst>
            <pc:docMk/>
            <pc:sldMk cId="3647483190" sldId="902"/>
            <ac:spMk id="4" creationId="{F514696B-E55B-EE0A-379E-B805F11A3F2C}"/>
          </ac:spMkLst>
        </pc:spChg>
        <pc:spChg chg="add mod">
          <ac:chgData name="Techy Thibaut" userId="0a091cef-aa85-4df5-ad37-63275b7af1bb" providerId="ADAL" clId="{EE0FBF21-2795-4E4B-A7A3-AE471DFB3B38}" dt="2025-03-07T11:20:02.402" v="11966" actId="790"/>
          <ac:spMkLst>
            <pc:docMk/>
            <pc:sldMk cId="3647483190" sldId="902"/>
            <ac:spMk id="5" creationId="{32066367-0F63-FC67-1465-0047EEC1943D}"/>
          </ac:spMkLst>
        </pc:spChg>
        <pc:spChg chg="add del mod">
          <ac:chgData name="Techy Thibaut" userId="0a091cef-aa85-4df5-ad37-63275b7af1bb" providerId="ADAL" clId="{EE0FBF21-2795-4E4B-A7A3-AE471DFB3B38}" dt="2025-03-07T09:20:19.885" v="10144" actId="478"/>
          <ac:spMkLst>
            <pc:docMk/>
            <pc:sldMk cId="3647483190" sldId="902"/>
            <ac:spMk id="10" creationId="{A52D67FD-94C5-634A-C5B4-07AB0E28B867}"/>
          </ac:spMkLst>
        </pc:spChg>
        <pc:spChg chg="add del">
          <ac:chgData name="Techy Thibaut" userId="0a091cef-aa85-4df5-ad37-63275b7af1bb" providerId="ADAL" clId="{EE0FBF21-2795-4E4B-A7A3-AE471DFB3B38}" dt="2025-03-06T13:22:01.920" v="7248" actId="478"/>
          <ac:spMkLst>
            <pc:docMk/>
            <pc:sldMk cId="3647483190" sldId="902"/>
            <ac:spMk id="10" creationId="{ECF1545D-1F69-2C3A-8E78-33860C1CB2F8}"/>
          </ac:spMkLst>
        </pc:spChg>
        <pc:picChg chg="add mod">
          <ac:chgData name="Techy Thibaut" userId="0a091cef-aa85-4df5-ad37-63275b7af1bb" providerId="ADAL" clId="{EE0FBF21-2795-4E4B-A7A3-AE471DFB3B38}" dt="2025-03-05T09:24:13.756" v="2214"/>
          <ac:picMkLst>
            <pc:docMk/>
            <pc:sldMk cId="3647483190" sldId="902"/>
            <ac:picMk id="6" creationId="{533ADAA1-B69C-C2A7-7013-6471D81ABC55}"/>
          </ac:picMkLst>
        </pc:picChg>
        <pc:picChg chg="add mod">
          <ac:chgData name="Techy Thibaut" userId="0a091cef-aa85-4df5-ad37-63275b7af1bb" providerId="ADAL" clId="{EE0FBF21-2795-4E4B-A7A3-AE471DFB3B38}" dt="2025-03-05T09:24:13.756" v="2214"/>
          <ac:picMkLst>
            <pc:docMk/>
            <pc:sldMk cId="3647483190" sldId="902"/>
            <ac:picMk id="7" creationId="{352AE8DF-B2A4-4253-88CE-FEC5E3EBC094}"/>
          </ac:picMkLst>
        </pc:picChg>
        <pc:picChg chg="add mod">
          <ac:chgData name="Techy Thibaut" userId="0a091cef-aa85-4df5-ad37-63275b7af1bb" providerId="ADAL" clId="{EE0FBF21-2795-4E4B-A7A3-AE471DFB3B38}" dt="2025-03-05T09:24:13.756" v="2214"/>
          <ac:picMkLst>
            <pc:docMk/>
            <pc:sldMk cId="3647483190" sldId="902"/>
            <ac:picMk id="8" creationId="{C66FA64D-8F7D-BA91-8944-0FC400136987}"/>
          </ac:picMkLst>
        </pc:picChg>
        <pc:picChg chg="add mod">
          <ac:chgData name="Techy Thibaut" userId="0a091cef-aa85-4df5-ad37-63275b7af1bb" providerId="ADAL" clId="{EE0FBF21-2795-4E4B-A7A3-AE471DFB3B38}" dt="2025-03-05T09:24:13.756" v="2214"/>
          <ac:picMkLst>
            <pc:docMk/>
            <pc:sldMk cId="3647483190" sldId="902"/>
            <ac:picMk id="9" creationId="{035A465C-9C1B-0B27-2F0E-55A86DF6A042}"/>
          </ac:picMkLst>
        </pc:picChg>
      </pc:sldChg>
      <pc:sldChg chg="addSp delSp modSp new mod modCm">
        <pc:chgData name="Techy Thibaut" userId="0a091cef-aa85-4df5-ad37-63275b7af1bb" providerId="ADAL" clId="{EE0FBF21-2795-4E4B-A7A3-AE471DFB3B38}" dt="2025-03-07T13:50:56.558" v="13392" actId="1036"/>
        <pc:sldMkLst>
          <pc:docMk/>
          <pc:sldMk cId="81730285" sldId="903"/>
        </pc:sldMkLst>
        <pc:spChg chg="add mod">
          <ac:chgData name="Techy Thibaut" userId="0a091cef-aa85-4df5-ad37-63275b7af1bb" providerId="ADAL" clId="{EE0FBF21-2795-4E4B-A7A3-AE471DFB3B38}" dt="2025-03-07T11:20:02.402" v="11966" actId="790"/>
          <ac:spMkLst>
            <pc:docMk/>
            <pc:sldMk cId="81730285" sldId="903"/>
            <ac:spMk id="2" creationId="{2064D42E-4ED1-FFB2-B39D-6BEADCCDFBFA}"/>
          </ac:spMkLst>
        </pc:spChg>
        <pc:spChg chg="add mod">
          <ac:chgData name="Techy Thibaut" userId="0a091cef-aa85-4df5-ad37-63275b7af1bb" providerId="ADAL" clId="{EE0FBF21-2795-4E4B-A7A3-AE471DFB3B38}" dt="2025-03-07T11:20:02.402" v="11966" actId="790"/>
          <ac:spMkLst>
            <pc:docMk/>
            <pc:sldMk cId="81730285" sldId="903"/>
            <ac:spMk id="4" creationId="{F665C310-F258-967F-4B70-059610068447}"/>
          </ac:spMkLst>
        </pc:spChg>
        <pc:spChg chg="add mod">
          <ac:chgData name="Techy Thibaut" userId="0a091cef-aa85-4df5-ad37-63275b7af1bb" providerId="ADAL" clId="{EE0FBF21-2795-4E4B-A7A3-AE471DFB3B38}" dt="2025-03-07T11:20:02.402" v="11966" actId="790"/>
          <ac:spMkLst>
            <pc:docMk/>
            <pc:sldMk cId="81730285" sldId="903"/>
            <ac:spMk id="5" creationId="{0A8418B2-DBAD-84F6-006A-300988AB62CC}"/>
          </ac:spMkLst>
        </pc:spChg>
        <pc:spChg chg="add mod">
          <ac:chgData name="Techy Thibaut" userId="0a091cef-aa85-4df5-ad37-63275b7af1bb" providerId="ADAL" clId="{EE0FBF21-2795-4E4B-A7A3-AE471DFB3B38}" dt="2025-03-07T13:50:56.558" v="13392" actId="1036"/>
          <ac:spMkLst>
            <pc:docMk/>
            <pc:sldMk cId="81730285" sldId="903"/>
            <ac:spMk id="6" creationId="{33B4E203-F6EC-1274-31DB-136940DCC829}"/>
          </ac:spMkLst>
        </pc:spChg>
        <pc:spChg chg="add mod">
          <ac:chgData name="Techy Thibaut" userId="0a091cef-aa85-4df5-ad37-63275b7af1bb" providerId="ADAL" clId="{EE0FBF21-2795-4E4B-A7A3-AE471DFB3B38}" dt="2025-03-07T13:50:51.469" v="13385" actId="1036"/>
          <ac:spMkLst>
            <pc:docMk/>
            <pc:sldMk cId="81730285" sldId="903"/>
            <ac:spMk id="7" creationId="{638A7306-66FE-0C0B-B550-D6B613BA789D}"/>
          </ac:spMkLst>
        </pc:spChg>
        <pc:grpChg chg="add mod">
          <ac:chgData name="Techy Thibaut" userId="0a091cef-aa85-4df5-ad37-63275b7af1bb" providerId="ADAL" clId="{EE0FBF21-2795-4E4B-A7A3-AE471DFB3B38}" dt="2025-03-07T09:21:40.557" v="10206" actId="1038"/>
          <ac:grpSpMkLst>
            <pc:docMk/>
            <pc:sldMk cId="81730285" sldId="903"/>
            <ac:grpSpMk id="8" creationId="{89B00A98-4E3F-8CB8-52B9-C62711E23EDD}"/>
          </ac:grpSpMkLst>
        </pc:grpChg>
        <pc:picChg chg="add mod">
          <ac:chgData name="Techy Thibaut" userId="0a091cef-aa85-4df5-ad37-63275b7af1bb" providerId="ADAL" clId="{EE0FBF21-2795-4E4B-A7A3-AE471DFB3B38}" dt="2025-03-07T09:20:50.303" v="10159" actId="164"/>
          <ac:picMkLst>
            <pc:docMk/>
            <pc:sldMk cId="81730285" sldId="903"/>
            <ac:picMk id="3" creationId="{D4082CC4-4875-5ED2-0B44-83FF69E099DE}"/>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6T13:27:25.173" v="7312"/>
              <pc2:cmMkLst xmlns:pc2="http://schemas.microsoft.com/office/powerpoint/2019/9/main/command">
                <pc:docMk/>
                <pc:sldMk cId="81730285" sldId="903"/>
                <pc2:cmMk id="{43087558-46BE-6141-B48F-D5DF43026058}"/>
              </pc2:cmMkLst>
            </pc226:cmChg>
          </p:ext>
        </pc:extLst>
      </pc:sldChg>
      <pc:sldChg chg="addSp delSp modSp new mod modNotesTx">
        <pc:chgData name="Techy Thibaut" userId="0a091cef-aa85-4df5-ad37-63275b7af1bb" providerId="ADAL" clId="{EE0FBF21-2795-4E4B-A7A3-AE471DFB3B38}" dt="2025-03-07T13:20:32.273" v="13143" actId="113"/>
        <pc:sldMkLst>
          <pc:docMk/>
          <pc:sldMk cId="2939496060" sldId="904"/>
        </pc:sldMkLst>
        <pc:spChg chg="add mod">
          <ac:chgData name="Techy Thibaut" userId="0a091cef-aa85-4df5-ad37-63275b7af1bb" providerId="ADAL" clId="{EE0FBF21-2795-4E4B-A7A3-AE471DFB3B38}" dt="2025-03-07T11:20:02.402" v="11966" actId="790"/>
          <ac:spMkLst>
            <pc:docMk/>
            <pc:sldMk cId="2939496060" sldId="904"/>
            <ac:spMk id="2" creationId="{8E88BFE5-1E24-D4A6-320E-1F7E8D426706}"/>
          </ac:spMkLst>
        </pc:spChg>
        <pc:spChg chg="add mod">
          <ac:chgData name="Techy Thibaut" userId="0a091cef-aa85-4df5-ad37-63275b7af1bb" providerId="ADAL" clId="{EE0FBF21-2795-4E4B-A7A3-AE471DFB3B38}" dt="2025-03-07T11:20:02.402" v="11966" actId="790"/>
          <ac:spMkLst>
            <pc:docMk/>
            <pc:sldMk cId="2939496060" sldId="904"/>
            <ac:spMk id="4" creationId="{535F853C-FF46-EF2C-0CA9-37B4A242B2EB}"/>
          </ac:spMkLst>
        </pc:spChg>
        <pc:spChg chg="add mod">
          <ac:chgData name="Techy Thibaut" userId="0a091cef-aa85-4df5-ad37-63275b7af1bb" providerId="ADAL" clId="{EE0FBF21-2795-4E4B-A7A3-AE471DFB3B38}" dt="2025-03-07T13:05:25.622" v="12847" actId="1036"/>
          <ac:spMkLst>
            <pc:docMk/>
            <pc:sldMk cId="2939496060" sldId="904"/>
            <ac:spMk id="5" creationId="{05B4DA82-2DDE-DDFF-2644-904D21A8C60E}"/>
          </ac:spMkLst>
        </pc:spChg>
        <pc:spChg chg="add mod">
          <ac:chgData name="Techy Thibaut" userId="0a091cef-aa85-4df5-ad37-63275b7af1bb" providerId="ADAL" clId="{EE0FBF21-2795-4E4B-A7A3-AE471DFB3B38}" dt="2025-03-07T13:05:25.622" v="12847" actId="1036"/>
          <ac:spMkLst>
            <pc:docMk/>
            <pc:sldMk cId="2939496060" sldId="904"/>
            <ac:spMk id="6" creationId="{9CCFDFA0-D75A-B600-5958-014520617D29}"/>
          </ac:spMkLst>
        </pc:spChg>
        <pc:spChg chg="add mod">
          <ac:chgData name="Techy Thibaut" userId="0a091cef-aa85-4df5-ad37-63275b7af1bb" providerId="ADAL" clId="{EE0FBF21-2795-4E4B-A7A3-AE471DFB3B38}" dt="2025-03-07T13:05:25.622" v="12847" actId="1036"/>
          <ac:spMkLst>
            <pc:docMk/>
            <pc:sldMk cId="2939496060" sldId="904"/>
            <ac:spMk id="7" creationId="{5AAF6095-E5FE-A4BC-69C6-CDB9046D9F3C}"/>
          </ac:spMkLst>
        </pc:spChg>
        <pc:spChg chg="add mod">
          <ac:chgData name="Techy Thibaut" userId="0a091cef-aa85-4df5-ad37-63275b7af1bb" providerId="ADAL" clId="{EE0FBF21-2795-4E4B-A7A3-AE471DFB3B38}" dt="2025-03-07T13:20:32.273" v="13143" actId="113"/>
          <ac:spMkLst>
            <pc:docMk/>
            <pc:sldMk cId="2939496060" sldId="904"/>
            <ac:spMk id="9" creationId="{3708DB5A-E14B-1D90-5FA6-B9242445F7BB}"/>
          </ac:spMkLst>
        </pc:spChg>
        <pc:spChg chg="add mod">
          <ac:chgData name="Techy Thibaut" userId="0a091cef-aa85-4df5-ad37-63275b7af1bb" providerId="ADAL" clId="{EE0FBF21-2795-4E4B-A7A3-AE471DFB3B38}" dt="2025-03-07T13:05:25.622" v="12847" actId="1036"/>
          <ac:spMkLst>
            <pc:docMk/>
            <pc:sldMk cId="2939496060" sldId="904"/>
            <ac:spMk id="10" creationId="{769DACFC-6B66-8904-09F1-0F84A0228B7E}"/>
          </ac:spMkLst>
        </pc:spChg>
        <pc:spChg chg="add del mod">
          <ac:chgData name="Techy Thibaut" userId="0a091cef-aa85-4df5-ad37-63275b7af1bb" providerId="ADAL" clId="{EE0FBF21-2795-4E4B-A7A3-AE471DFB3B38}" dt="2025-03-07T11:15:45.936" v="11904" actId="478"/>
          <ac:spMkLst>
            <pc:docMk/>
            <pc:sldMk cId="2939496060" sldId="904"/>
            <ac:spMk id="11" creationId="{D1ACE8F8-EF2A-61D7-B58B-6115296F520A}"/>
          </ac:spMkLst>
        </pc:spChg>
        <pc:spChg chg="add del mod">
          <ac:chgData name="Techy Thibaut" userId="0a091cef-aa85-4df5-ad37-63275b7af1bb" providerId="ADAL" clId="{EE0FBF21-2795-4E4B-A7A3-AE471DFB3B38}" dt="2025-03-07T12:52:52.166" v="12749" actId="478"/>
          <ac:spMkLst>
            <pc:docMk/>
            <pc:sldMk cId="2939496060" sldId="904"/>
            <ac:spMk id="13" creationId="{96078B3C-15AC-723D-7700-07CDD09E82A7}"/>
          </ac:spMkLst>
        </pc:spChg>
        <pc:grpChg chg="add mod">
          <ac:chgData name="Techy Thibaut" userId="0a091cef-aa85-4df5-ad37-63275b7af1bb" providerId="ADAL" clId="{EE0FBF21-2795-4E4B-A7A3-AE471DFB3B38}" dt="2025-03-07T13:05:25.622" v="12847" actId="1036"/>
          <ac:grpSpMkLst>
            <pc:docMk/>
            <pc:sldMk cId="2939496060" sldId="904"/>
            <ac:grpSpMk id="8" creationId="{9FF6CA62-7FB8-51D4-B3BE-68791A98DB4C}"/>
          </ac:grpSpMkLst>
        </pc:grpChg>
        <pc:picChg chg="add mod">
          <ac:chgData name="Techy Thibaut" userId="0a091cef-aa85-4df5-ad37-63275b7af1bb" providerId="ADAL" clId="{EE0FBF21-2795-4E4B-A7A3-AE471DFB3B38}" dt="2025-03-07T13:05:25.622" v="12847" actId="1036"/>
          <ac:picMkLst>
            <pc:docMk/>
            <pc:sldMk cId="2939496060" sldId="904"/>
            <ac:picMk id="19458" creationId="{04F5664D-9769-ACA1-485D-C784A008821B}"/>
          </ac:picMkLst>
        </pc:picChg>
      </pc:sldChg>
      <pc:sldChg chg="delSp new del mod">
        <pc:chgData name="Techy Thibaut" userId="0a091cef-aa85-4df5-ad37-63275b7af1bb" providerId="ADAL" clId="{EE0FBF21-2795-4E4B-A7A3-AE471DFB3B38}" dt="2025-03-05T06:42:02.467" v="1663" actId="47"/>
        <pc:sldMkLst>
          <pc:docMk/>
          <pc:sldMk cId="3489395151" sldId="905"/>
        </pc:sldMkLst>
      </pc:sldChg>
      <pc:sldChg chg="addSp delSp modSp add mod modCm">
        <pc:chgData name="Techy Thibaut" userId="0a091cef-aa85-4df5-ad37-63275b7af1bb" providerId="ADAL" clId="{EE0FBF21-2795-4E4B-A7A3-AE471DFB3B38}" dt="2025-03-07T12:07:10.540" v="12327" actId="20577"/>
        <pc:sldMkLst>
          <pc:docMk/>
          <pc:sldMk cId="162690304" sldId="906"/>
        </pc:sldMkLst>
        <pc:spChg chg="add mod">
          <ac:chgData name="Techy Thibaut" userId="0a091cef-aa85-4df5-ad37-63275b7af1bb" providerId="ADAL" clId="{EE0FBF21-2795-4E4B-A7A3-AE471DFB3B38}" dt="2025-03-07T12:07:10.540" v="12327" actId="20577"/>
          <ac:spMkLst>
            <pc:docMk/>
            <pc:sldMk cId="162690304" sldId="906"/>
            <ac:spMk id="3" creationId="{EEF9DD71-06D1-804F-357F-A75397F1B0F9}"/>
          </ac:spMkLst>
        </pc:spChg>
        <pc:spChg chg="mod">
          <ac:chgData name="Techy Thibaut" userId="0a091cef-aa85-4df5-ad37-63275b7af1bb" providerId="ADAL" clId="{EE0FBF21-2795-4E4B-A7A3-AE471DFB3B38}" dt="2025-03-07T11:20:02.402" v="11966" actId="790"/>
          <ac:spMkLst>
            <pc:docMk/>
            <pc:sldMk cId="162690304" sldId="906"/>
            <ac:spMk id="6" creationId="{BB3C7265-38B3-1423-111E-CE4F1A74911E}"/>
          </ac:spMkLst>
        </pc:spChg>
        <pc:spChg chg="add mod">
          <ac:chgData name="Techy Thibaut" userId="0a091cef-aa85-4df5-ad37-63275b7af1bb" providerId="ADAL" clId="{EE0FBF21-2795-4E4B-A7A3-AE471DFB3B38}" dt="2025-03-07T11:20:02.402" v="11966" actId="790"/>
          <ac:spMkLst>
            <pc:docMk/>
            <pc:sldMk cId="162690304" sldId="906"/>
            <ac:spMk id="7" creationId="{1F975447-5B28-30EF-F4B4-37C1207AA370}"/>
          </ac:spMkLst>
        </pc:spChg>
        <pc:spChg chg="add mod">
          <ac:chgData name="Techy Thibaut" userId="0a091cef-aa85-4df5-ad37-63275b7af1bb" providerId="ADAL" clId="{EE0FBF21-2795-4E4B-A7A3-AE471DFB3B38}" dt="2025-03-07T11:20:02.402" v="11966" actId="790"/>
          <ac:spMkLst>
            <pc:docMk/>
            <pc:sldMk cId="162690304" sldId="906"/>
            <ac:spMk id="8" creationId="{6AB6532E-8524-3155-5D0A-BAAE791C1676}"/>
          </ac:spMkLst>
        </pc:spChg>
        <pc:spChg chg="add mod">
          <ac:chgData name="Techy Thibaut" userId="0a091cef-aa85-4df5-ad37-63275b7af1bb" providerId="ADAL" clId="{EE0FBF21-2795-4E4B-A7A3-AE471DFB3B38}" dt="2025-03-07T11:20:02.402" v="11966" actId="790"/>
          <ac:spMkLst>
            <pc:docMk/>
            <pc:sldMk cId="162690304" sldId="906"/>
            <ac:spMk id="9" creationId="{D2F8707A-5906-D1C3-D7DC-3A2EDFB548D6}"/>
          </ac:spMkLst>
        </pc:spChg>
        <pc:picChg chg="add mod">
          <ac:chgData name="Techy Thibaut" userId="0a091cef-aa85-4df5-ad37-63275b7af1bb" providerId="ADAL" clId="{EE0FBF21-2795-4E4B-A7A3-AE471DFB3B38}" dt="2025-03-05T13:05:33.873" v="2401"/>
          <ac:picMkLst>
            <pc:docMk/>
            <pc:sldMk cId="162690304" sldId="906"/>
            <ac:picMk id="2" creationId="{73125A87-33B3-4D23-F9D6-42A6A52FFA94}"/>
          </ac:picMkLst>
        </pc:picChg>
        <pc:picChg chg="add mod">
          <ac:chgData name="Techy Thibaut" userId="0a091cef-aa85-4df5-ad37-63275b7af1bb" providerId="ADAL" clId="{EE0FBF21-2795-4E4B-A7A3-AE471DFB3B38}" dt="2025-03-06T10:06:45.972" v="6030" actId="1038"/>
          <ac:picMkLst>
            <pc:docMk/>
            <pc:sldMk cId="162690304" sldId="906"/>
            <ac:picMk id="4" creationId="{E66DB0AD-DCF6-E6E1-78C4-3D3DA02B2906}"/>
          </ac:picMkLst>
        </pc:picChg>
        <pc:picChg chg="add mod">
          <ac:chgData name="Techy Thibaut" userId="0a091cef-aa85-4df5-ad37-63275b7af1bb" providerId="ADAL" clId="{EE0FBF21-2795-4E4B-A7A3-AE471DFB3B38}" dt="2025-03-05T13:05:40.087" v="2402" actId="14100"/>
          <ac:picMkLst>
            <pc:docMk/>
            <pc:sldMk cId="162690304" sldId="906"/>
            <ac:picMk id="5" creationId="{D14429FC-60CA-DD47-1E56-283C7137D591}"/>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6T13:30:31.827" v="7346" actId="20577"/>
              <pc2:cmMkLst xmlns:pc2="http://schemas.microsoft.com/office/powerpoint/2019/9/main/command">
                <pc:docMk/>
                <pc:sldMk cId="162690304" sldId="906"/>
                <pc2:cmMk id="{4526C3A3-91A5-4B48-9B2D-E7C53778B5F8}"/>
              </pc2:cmMkLst>
            </pc226:cmChg>
          </p:ext>
        </pc:extLst>
      </pc:sldChg>
      <pc:sldChg chg="addSp delSp modSp new mod ord modCm modNotesTx">
        <pc:chgData name="Techy Thibaut" userId="0a091cef-aa85-4df5-ad37-63275b7af1bb" providerId="ADAL" clId="{EE0FBF21-2795-4E4B-A7A3-AE471DFB3B38}" dt="2025-03-07T12:03:01.786" v="12317" actId="20577"/>
        <pc:sldMkLst>
          <pc:docMk/>
          <pc:sldMk cId="300091431" sldId="907"/>
        </pc:sldMkLst>
        <pc:spChg chg="add mod">
          <ac:chgData name="Techy Thibaut" userId="0a091cef-aa85-4df5-ad37-63275b7af1bb" providerId="ADAL" clId="{EE0FBF21-2795-4E4B-A7A3-AE471DFB3B38}" dt="2025-03-07T11:20:02.402" v="11966" actId="790"/>
          <ac:spMkLst>
            <pc:docMk/>
            <pc:sldMk cId="300091431" sldId="907"/>
            <ac:spMk id="2" creationId="{9E6BAC9C-6C6D-D68D-CF52-C7469BC4ABCF}"/>
          </ac:spMkLst>
        </pc:spChg>
        <pc:spChg chg="add mod">
          <ac:chgData name="Techy Thibaut" userId="0a091cef-aa85-4df5-ad37-63275b7af1bb" providerId="ADAL" clId="{EE0FBF21-2795-4E4B-A7A3-AE471DFB3B38}" dt="2025-03-07T11:20:02.402" v="11966" actId="790"/>
          <ac:spMkLst>
            <pc:docMk/>
            <pc:sldMk cId="300091431" sldId="907"/>
            <ac:spMk id="4" creationId="{E4109EA5-4894-686A-064D-0E6324F8719D}"/>
          </ac:spMkLst>
        </pc:spChg>
        <pc:spChg chg="add mod">
          <ac:chgData name="Techy Thibaut" userId="0a091cef-aa85-4df5-ad37-63275b7af1bb" providerId="ADAL" clId="{EE0FBF21-2795-4E4B-A7A3-AE471DFB3B38}" dt="2025-03-07T11:20:02.402" v="11966" actId="790"/>
          <ac:spMkLst>
            <pc:docMk/>
            <pc:sldMk cId="300091431" sldId="907"/>
            <ac:spMk id="5" creationId="{282B4A13-33D0-E073-3337-671A5946A8A3}"/>
          </ac:spMkLst>
        </pc:spChg>
        <pc:spChg chg="add mod">
          <ac:chgData name="Techy Thibaut" userId="0a091cef-aa85-4df5-ad37-63275b7af1bb" providerId="ADAL" clId="{EE0FBF21-2795-4E4B-A7A3-AE471DFB3B38}" dt="2025-03-07T11:20:02.402" v="11966" actId="790"/>
          <ac:spMkLst>
            <pc:docMk/>
            <pc:sldMk cId="300091431" sldId="907"/>
            <ac:spMk id="6" creationId="{4B6A54EA-D480-F017-553A-E4A97E6B51AB}"/>
          </ac:spMkLst>
        </pc:spChg>
        <pc:spChg chg="add del">
          <ac:chgData name="Techy Thibaut" userId="0a091cef-aa85-4df5-ad37-63275b7af1bb" providerId="ADAL" clId="{EE0FBF21-2795-4E4B-A7A3-AE471DFB3B38}" dt="2025-03-06T13:03:19.817" v="7118" actId="22"/>
          <ac:spMkLst>
            <pc:docMk/>
            <pc:sldMk cId="300091431" sldId="907"/>
            <ac:spMk id="7" creationId="{33BAD9A5-5D81-EC70-5DA9-659873896D8C}"/>
          </ac:spMkLst>
        </pc:spChg>
        <pc:spChg chg="add mod">
          <ac:chgData name="Techy Thibaut" userId="0a091cef-aa85-4df5-ad37-63275b7af1bb" providerId="ADAL" clId="{EE0FBF21-2795-4E4B-A7A3-AE471DFB3B38}" dt="2025-03-07T12:02:50.716" v="12314" actId="20577"/>
          <ac:spMkLst>
            <pc:docMk/>
            <pc:sldMk cId="300091431" sldId="907"/>
            <ac:spMk id="9" creationId="{3A3A6DA3-C7EC-3B06-0012-9D3DAB629922}"/>
          </ac:spMkLst>
        </pc:spChg>
        <pc:spChg chg="add mod">
          <ac:chgData name="Techy Thibaut" userId="0a091cef-aa85-4df5-ad37-63275b7af1bb" providerId="ADAL" clId="{EE0FBF21-2795-4E4B-A7A3-AE471DFB3B38}" dt="2025-03-07T12:03:01.786" v="12317" actId="20577"/>
          <ac:spMkLst>
            <pc:docMk/>
            <pc:sldMk cId="300091431" sldId="907"/>
            <ac:spMk id="11" creationId="{AE273D31-BD93-841A-2915-0C1BB91D0BAD}"/>
          </ac:spMkLst>
        </pc:spChg>
        <pc:spChg chg="add del">
          <ac:chgData name="Techy Thibaut" userId="0a091cef-aa85-4df5-ad37-63275b7af1bb" providerId="ADAL" clId="{EE0FBF21-2795-4E4B-A7A3-AE471DFB3B38}" dt="2025-03-07T09:15:25.844" v="10032" actId="478"/>
          <ac:spMkLst>
            <pc:docMk/>
            <pc:sldMk cId="300091431" sldId="907"/>
            <ac:spMk id="14" creationId="{A933247E-A770-180B-8CFB-9EC34A50D2D8}"/>
          </ac:spMkLst>
        </pc:spChg>
        <pc:spChg chg="add del mod">
          <ac:chgData name="Techy Thibaut" userId="0a091cef-aa85-4df5-ad37-63275b7af1bb" providerId="ADAL" clId="{EE0FBF21-2795-4E4B-A7A3-AE471DFB3B38}" dt="2025-03-06T12:58:02.241" v="7101" actId="478"/>
          <ac:spMkLst>
            <pc:docMk/>
            <pc:sldMk cId="300091431" sldId="907"/>
            <ac:spMk id="15" creationId="{8878E12B-6455-EEEA-6EEC-310D3CC9840D}"/>
          </ac:spMkLst>
        </pc:spChg>
        <pc:spChg chg="add mod ord">
          <ac:chgData name="Techy Thibaut" userId="0a091cef-aa85-4df5-ad37-63275b7af1bb" providerId="ADAL" clId="{EE0FBF21-2795-4E4B-A7A3-AE471DFB3B38}" dt="2025-03-07T11:20:02.402" v="11966" actId="790"/>
          <ac:spMkLst>
            <pc:docMk/>
            <pc:sldMk cId="300091431" sldId="907"/>
            <ac:spMk id="16" creationId="{920C73E2-B58A-FF05-D74F-7FF06D03997E}"/>
          </ac:spMkLst>
        </pc:spChg>
        <pc:spChg chg="add mod">
          <ac:chgData name="Techy Thibaut" userId="0a091cef-aa85-4df5-ad37-63275b7af1bb" providerId="ADAL" clId="{EE0FBF21-2795-4E4B-A7A3-AE471DFB3B38}" dt="2025-03-07T11:20:02.402" v="11966" actId="790"/>
          <ac:spMkLst>
            <pc:docMk/>
            <pc:sldMk cId="300091431" sldId="907"/>
            <ac:spMk id="17" creationId="{08DE7434-D553-3ED8-0330-682F1F4B3CC3}"/>
          </ac:spMkLst>
        </pc:spChg>
        <pc:spChg chg="add mod">
          <ac:chgData name="Techy Thibaut" userId="0a091cef-aa85-4df5-ad37-63275b7af1bb" providerId="ADAL" clId="{EE0FBF21-2795-4E4B-A7A3-AE471DFB3B38}" dt="2025-03-07T11:20:02.402" v="11966" actId="790"/>
          <ac:spMkLst>
            <pc:docMk/>
            <pc:sldMk cId="300091431" sldId="907"/>
            <ac:spMk id="18" creationId="{ADBD4A68-1BF0-1920-FFFC-27CCF7D832A0}"/>
          </ac:spMkLst>
        </pc:spChg>
        <pc:grpChg chg="add del mod">
          <ac:chgData name="Techy Thibaut" userId="0a091cef-aa85-4df5-ad37-63275b7af1bb" providerId="ADAL" clId="{EE0FBF21-2795-4E4B-A7A3-AE471DFB3B38}" dt="2025-03-07T09:04:11.550" v="9921" actId="165"/>
          <ac:grpSpMkLst>
            <pc:docMk/>
            <pc:sldMk cId="300091431" sldId="907"/>
            <ac:grpSpMk id="8" creationId="{3BA4AC77-68EA-BFF4-91C7-09277BEAF96E}"/>
          </ac:grpSpMkLst>
        </pc:grpChg>
        <pc:grpChg chg="add del mod">
          <ac:chgData name="Techy Thibaut" userId="0a091cef-aa85-4df5-ad37-63275b7af1bb" providerId="ADAL" clId="{EE0FBF21-2795-4E4B-A7A3-AE471DFB3B38}" dt="2025-03-07T09:13:10.318" v="10015" actId="165"/>
          <ac:grpSpMkLst>
            <pc:docMk/>
            <pc:sldMk cId="300091431" sldId="907"/>
            <ac:grpSpMk id="13" creationId="{96CC2380-AD1B-BF51-91B7-26D4D934FD63}"/>
          </ac:grpSpMkLst>
        </pc:grpChg>
        <pc:picChg chg="add mod modCrop">
          <ac:chgData name="Techy Thibaut" userId="0a091cef-aa85-4df5-ad37-63275b7af1bb" providerId="ADAL" clId="{EE0FBF21-2795-4E4B-A7A3-AE471DFB3B38}" dt="2025-03-07T09:18:10.776" v="10102" actId="1035"/>
          <ac:picMkLst>
            <pc:docMk/>
            <pc:sldMk cId="300091431" sldId="907"/>
            <ac:picMk id="12" creationId="{7957075E-CFC0-40F1-901A-29C1B8FC19BC}"/>
          </ac:picMkLst>
        </pc:picChg>
        <pc:picChg chg="add mod modCrop">
          <ac:chgData name="Techy Thibaut" userId="0a091cef-aa85-4df5-ad37-63275b7af1bb" providerId="ADAL" clId="{EE0FBF21-2795-4E4B-A7A3-AE471DFB3B38}" dt="2025-03-07T09:18:10.776" v="10102" actId="1035"/>
          <ac:picMkLst>
            <pc:docMk/>
            <pc:sldMk cId="300091431" sldId="907"/>
            <ac:picMk id="15" creationId="{C8A395C1-8B4F-890E-0090-4AF34852B19A}"/>
          </ac:picMkLst>
        </pc:picChg>
        <pc:picChg chg="add del mod topLvl">
          <ac:chgData name="Techy Thibaut" userId="0a091cef-aa85-4df5-ad37-63275b7af1bb" providerId="ADAL" clId="{EE0FBF21-2795-4E4B-A7A3-AE471DFB3B38}" dt="2025-03-07T09:15:22.873" v="10030" actId="478"/>
          <ac:picMkLst>
            <pc:docMk/>
            <pc:sldMk cId="300091431" sldId="907"/>
            <ac:picMk id="4098" creationId="{B5951E33-1A93-70C8-63A2-611CB01E6D53}"/>
          </ac:picMkLst>
        </pc:picChg>
        <pc:picChg chg="add del mod topLvl">
          <ac:chgData name="Techy Thibaut" userId="0a091cef-aa85-4df5-ad37-63275b7af1bb" providerId="ADAL" clId="{EE0FBF21-2795-4E4B-A7A3-AE471DFB3B38}" dt="2025-03-07T09:13:12.581" v="10016" actId="478"/>
          <ac:picMkLst>
            <pc:docMk/>
            <pc:sldMk cId="300091431" sldId="907"/>
            <ac:picMk id="4100" creationId="{ADA2DE48-7C66-6C5E-8D90-B2F53FF2EE22}"/>
          </ac:picMkLst>
        </pc:picChg>
        <pc:picChg chg="add mod">
          <ac:chgData name="Techy Thibaut" userId="0a091cef-aa85-4df5-ad37-63275b7af1bb" providerId="ADAL" clId="{EE0FBF21-2795-4E4B-A7A3-AE471DFB3B38}" dt="2025-03-07T09:18:10.776" v="10102" actId="1035"/>
          <ac:picMkLst>
            <pc:docMk/>
            <pc:sldMk cId="300091431" sldId="907"/>
            <ac:picMk id="4102" creationId="{F32204F0-51F7-915C-A37B-00E1EF15A2C2}"/>
          </ac:picMkLst>
        </pc:picChg>
        <pc:picChg chg="add del mod topLvl">
          <ac:chgData name="Techy Thibaut" userId="0a091cef-aa85-4df5-ad37-63275b7af1bb" providerId="ADAL" clId="{EE0FBF21-2795-4E4B-A7A3-AE471DFB3B38}" dt="2025-03-07T09:06:26.715" v="9930" actId="478"/>
          <ac:picMkLst>
            <pc:docMk/>
            <pc:sldMk cId="300091431" sldId="907"/>
            <ac:picMk id="17410" creationId="{718CD2E0-0E55-5D89-2AE5-9443764CBB4D}"/>
          </ac:picMkLst>
        </pc:picChg>
        <pc:picChg chg="add del mod topLvl">
          <ac:chgData name="Techy Thibaut" userId="0a091cef-aa85-4df5-ad37-63275b7af1bb" providerId="ADAL" clId="{EE0FBF21-2795-4E4B-A7A3-AE471DFB3B38}" dt="2025-03-07T09:07:46.479" v="9949" actId="478"/>
          <ac:picMkLst>
            <pc:docMk/>
            <pc:sldMk cId="300091431" sldId="907"/>
            <ac:picMk id="17412" creationId="{FE7B6AFE-BDD6-0B3B-7365-58223BD828C5}"/>
          </ac:picMkLst>
        </pc:picChg>
        <pc:picChg chg="add del mod topLvl">
          <ac:chgData name="Techy Thibaut" userId="0a091cef-aa85-4df5-ad37-63275b7af1bb" providerId="ADAL" clId="{EE0FBF21-2795-4E4B-A7A3-AE471DFB3B38}" dt="2025-03-07T09:10:15.120" v="9967" actId="478"/>
          <ac:picMkLst>
            <pc:docMk/>
            <pc:sldMk cId="300091431" sldId="907"/>
            <ac:picMk id="17414" creationId="{5D4C7FF5-12AA-259E-3FC2-8EFE89638AA9}"/>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6T12:57:42.650" v="7093" actId="20577"/>
              <pc2:cmMkLst xmlns:pc2="http://schemas.microsoft.com/office/powerpoint/2019/9/main/command">
                <pc:docMk/>
                <pc:sldMk cId="300091431" sldId="907"/>
                <pc2:cmMk id="{9ACCACE6-594F-8242-822D-C9BEFE023D76}"/>
              </pc2:cmMkLst>
            </pc226:cmChg>
          </p:ext>
        </pc:extLst>
      </pc:sldChg>
      <pc:sldChg chg="addSp delSp modSp mod">
        <pc:chgData name="Techy Thibaut" userId="0a091cef-aa85-4df5-ad37-63275b7af1bb" providerId="ADAL" clId="{EE0FBF21-2795-4E4B-A7A3-AE471DFB3B38}" dt="2025-03-06T14:22:38.802" v="8266" actId="790"/>
        <pc:sldMkLst>
          <pc:docMk/>
          <pc:sldMk cId="4019162694" sldId="908"/>
        </pc:sldMkLst>
        <pc:spChg chg="add mod">
          <ac:chgData name="Techy Thibaut" userId="0a091cef-aa85-4df5-ad37-63275b7af1bb" providerId="ADAL" clId="{EE0FBF21-2795-4E4B-A7A3-AE471DFB3B38}" dt="2025-03-06T14:22:38.802" v="8266" actId="790"/>
          <ac:spMkLst>
            <pc:docMk/>
            <pc:sldMk cId="4019162694" sldId="908"/>
            <ac:spMk id="2" creationId="{63ABCA3F-252B-6197-43D6-B1D2E26D17AF}"/>
          </ac:spMkLst>
        </pc:spChg>
        <pc:spChg chg="add mod">
          <ac:chgData name="Techy Thibaut" userId="0a091cef-aa85-4df5-ad37-63275b7af1bb" providerId="ADAL" clId="{EE0FBF21-2795-4E4B-A7A3-AE471DFB3B38}" dt="2025-03-06T14:22:38.802" v="8266" actId="790"/>
          <ac:spMkLst>
            <pc:docMk/>
            <pc:sldMk cId="4019162694" sldId="908"/>
            <ac:spMk id="5" creationId="{B8E57C47-63C0-98C1-BC5D-72EDEB6AEC01}"/>
          </ac:spMkLst>
        </pc:spChg>
        <pc:spChg chg="add mod">
          <ac:chgData name="Techy Thibaut" userId="0a091cef-aa85-4df5-ad37-63275b7af1bb" providerId="ADAL" clId="{EE0FBF21-2795-4E4B-A7A3-AE471DFB3B38}" dt="2025-03-06T14:22:38.802" v="8266" actId="790"/>
          <ac:spMkLst>
            <pc:docMk/>
            <pc:sldMk cId="4019162694" sldId="908"/>
            <ac:spMk id="11" creationId="{43844621-D14A-02F9-2C05-6F6811938647}"/>
          </ac:spMkLst>
        </pc:spChg>
        <pc:spChg chg="add mod">
          <ac:chgData name="Techy Thibaut" userId="0a091cef-aa85-4df5-ad37-63275b7af1bb" providerId="ADAL" clId="{EE0FBF21-2795-4E4B-A7A3-AE471DFB3B38}" dt="2025-03-06T14:22:38.802" v="8266" actId="790"/>
          <ac:spMkLst>
            <pc:docMk/>
            <pc:sldMk cId="4019162694" sldId="908"/>
            <ac:spMk id="12" creationId="{FBBCFDEF-CA1A-B030-88F9-6BF0634B6E64}"/>
          </ac:spMkLst>
        </pc:spChg>
        <pc:spChg chg="add mod">
          <ac:chgData name="Techy Thibaut" userId="0a091cef-aa85-4df5-ad37-63275b7af1bb" providerId="ADAL" clId="{EE0FBF21-2795-4E4B-A7A3-AE471DFB3B38}" dt="2025-03-06T14:22:38.802" v="8266" actId="790"/>
          <ac:spMkLst>
            <pc:docMk/>
            <pc:sldMk cId="4019162694" sldId="908"/>
            <ac:spMk id="17" creationId="{102BA457-3CEE-8296-7BFB-74EA131A2820}"/>
          </ac:spMkLst>
        </pc:spChg>
      </pc:sldChg>
      <pc:sldChg chg="addSp delSp modSp mod modNotesTx">
        <pc:chgData name="Techy Thibaut" userId="0a091cef-aa85-4df5-ad37-63275b7af1bb" providerId="ADAL" clId="{EE0FBF21-2795-4E4B-A7A3-AE471DFB3B38}" dt="2025-03-07T11:20:02.402" v="11966" actId="790"/>
        <pc:sldMkLst>
          <pc:docMk/>
          <pc:sldMk cId="2628285612" sldId="909"/>
        </pc:sldMkLst>
        <pc:spChg chg="add del mod">
          <ac:chgData name="Techy Thibaut" userId="0a091cef-aa85-4df5-ad37-63275b7af1bb" providerId="ADAL" clId="{EE0FBF21-2795-4E4B-A7A3-AE471DFB3B38}" dt="2025-03-06T06:57:29.839" v="3596" actId="478"/>
          <ac:spMkLst>
            <pc:docMk/>
            <pc:sldMk cId="2628285612" sldId="909"/>
            <ac:spMk id="2" creationId="{904F091E-B21E-6C63-69FB-5DC1EC0DFA84}"/>
          </ac:spMkLst>
        </pc:spChg>
        <pc:spChg chg="add mod">
          <ac:chgData name="Techy Thibaut" userId="0a091cef-aa85-4df5-ad37-63275b7af1bb" providerId="ADAL" clId="{EE0FBF21-2795-4E4B-A7A3-AE471DFB3B38}" dt="2025-03-07T11:20:02.402" v="11966" actId="790"/>
          <ac:spMkLst>
            <pc:docMk/>
            <pc:sldMk cId="2628285612" sldId="909"/>
            <ac:spMk id="3" creationId="{C727DA92-399F-B359-2482-F29E46016221}"/>
          </ac:spMkLst>
        </pc:spChg>
        <pc:spChg chg="add mod">
          <ac:chgData name="Techy Thibaut" userId="0a091cef-aa85-4df5-ad37-63275b7af1bb" providerId="ADAL" clId="{EE0FBF21-2795-4E4B-A7A3-AE471DFB3B38}" dt="2025-03-07T11:20:02.402" v="11966" actId="790"/>
          <ac:spMkLst>
            <pc:docMk/>
            <pc:sldMk cId="2628285612" sldId="909"/>
            <ac:spMk id="4" creationId="{DE43DC36-C270-B5DF-D193-9D5DEF322C46}"/>
          </ac:spMkLst>
        </pc:spChg>
        <pc:spChg chg="mod">
          <ac:chgData name="Techy Thibaut" userId="0a091cef-aa85-4df5-ad37-63275b7af1bb" providerId="ADAL" clId="{EE0FBF21-2795-4E4B-A7A3-AE471DFB3B38}" dt="2025-03-07T11:20:02.402" v="11966" actId="790"/>
          <ac:spMkLst>
            <pc:docMk/>
            <pc:sldMk cId="2628285612" sldId="909"/>
            <ac:spMk id="7" creationId="{55E03491-A724-C8D6-C731-B2C58EFFD940}"/>
          </ac:spMkLst>
        </pc:spChg>
        <pc:spChg chg="add mod">
          <ac:chgData name="Techy Thibaut" userId="0a091cef-aa85-4df5-ad37-63275b7af1bb" providerId="ADAL" clId="{EE0FBF21-2795-4E4B-A7A3-AE471DFB3B38}" dt="2025-03-07T11:20:02.402" v="11966" actId="790"/>
          <ac:spMkLst>
            <pc:docMk/>
            <pc:sldMk cId="2628285612" sldId="909"/>
            <ac:spMk id="8" creationId="{4DFE761E-3EAC-3A94-A144-E53DAACC4DBE}"/>
          </ac:spMkLst>
        </pc:spChg>
        <pc:grpChg chg="add mod">
          <ac:chgData name="Techy Thibaut" userId="0a091cef-aa85-4df5-ad37-63275b7af1bb" providerId="ADAL" clId="{EE0FBF21-2795-4E4B-A7A3-AE471DFB3B38}" dt="2025-03-06T14:22:12.368" v="8263" actId="1036"/>
          <ac:grpSpMkLst>
            <pc:docMk/>
            <pc:sldMk cId="2628285612" sldId="909"/>
            <ac:grpSpMk id="9" creationId="{3159011A-0005-3AD5-D84D-DE743D018266}"/>
          </ac:grpSpMkLst>
        </pc:grpChg>
        <pc:picChg chg="mod">
          <ac:chgData name="Techy Thibaut" userId="0a091cef-aa85-4df5-ad37-63275b7af1bb" providerId="ADAL" clId="{EE0FBF21-2795-4E4B-A7A3-AE471DFB3B38}" dt="2025-03-05T13:37:11.671" v="3010" actId="164"/>
          <ac:picMkLst>
            <pc:docMk/>
            <pc:sldMk cId="2628285612" sldId="909"/>
            <ac:picMk id="14" creationId="{F3E6C0AF-542F-C32E-5187-9E9BF9EDF5B8}"/>
          </ac:picMkLst>
        </pc:picChg>
      </pc:sldChg>
      <pc:sldChg chg="addSp delSp modSp mod">
        <pc:chgData name="Techy Thibaut" userId="0a091cef-aa85-4df5-ad37-63275b7af1bb" providerId="ADAL" clId="{EE0FBF21-2795-4E4B-A7A3-AE471DFB3B38}" dt="2025-03-07T14:23:25.399" v="13417" actId="1038"/>
        <pc:sldMkLst>
          <pc:docMk/>
          <pc:sldMk cId="3214946625" sldId="910"/>
        </pc:sldMkLst>
        <pc:spChg chg="add mod">
          <ac:chgData name="Techy Thibaut" userId="0a091cef-aa85-4df5-ad37-63275b7af1bb" providerId="ADAL" clId="{EE0FBF21-2795-4E4B-A7A3-AE471DFB3B38}" dt="2025-03-07T11:20:02.402" v="11966" actId="790"/>
          <ac:spMkLst>
            <pc:docMk/>
            <pc:sldMk cId="3214946625" sldId="910"/>
            <ac:spMk id="2" creationId="{29277065-94FA-56D5-B942-7FC5EF940724}"/>
          </ac:spMkLst>
        </pc:spChg>
        <pc:spChg chg="del mod">
          <ac:chgData name="Techy Thibaut" userId="0a091cef-aa85-4df5-ad37-63275b7af1bb" providerId="ADAL" clId="{EE0FBF21-2795-4E4B-A7A3-AE471DFB3B38}" dt="2025-03-06T06:59:00.679" v="3623" actId="478"/>
          <ac:spMkLst>
            <pc:docMk/>
            <pc:sldMk cId="3214946625" sldId="910"/>
            <ac:spMk id="3" creationId="{E2E61C04-A8CA-B97B-8785-A4D4A6F70743}"/>
          </ac:spMkLst>
        </pc:spChg>
        <pc:spChg chg="mod">
          <ac:chgData name="Techy Thibaut" userId="0a091cef-aa85-4df5-ad37-63275b7af1bb" providerId="ADAL" clId="{EE0FBF21-2795-4E4B-A7A3-AE471DFB3B38}" dt="2025-03-07T11:20:02.402" v="11966" actId="790"/>
          <ac:spMkLst>
            <pc:docMk/>
            <pc:sldMk cId="3214946625" sldId="910"/>
            <ac:spMk id="6" creationId="{A4A31996-B2A3-8A21-CD3A-F261B5B5805F}"/>
          </ac:spMkLst>
        </pc:spChg>
        <pc:spChg chg="add del mod">
          <ac:chgData name="Techy Thibaut" userId="0a091cef-aa85-4df5-ad37-63275b7af1bb" providerId="ADAL" clId="{EE0FBF21-2795-4E4B-A7A3-AE471DFB3B38}" dt="2025-03-06T06:59:02.396" v="3624" actId="478"/>
          <ac:spMkLst>
            <pc:docMk/>
            <pc:sldMk cId="3214946625" sldId="910"/>
            <ac:spMk id="7" creationId="{4923CA27-2B72-89D2-4472-8B8DB8AD82FA}"/>
          </ac:spMkLst>
        </pc:spChg>
        <pc:spChg chg="del">
          <ac:chgData name="Techy Thibaut" userId="0a091cef-aa85-4df5-ad37-63275b7af1bb" providerId="ADAL" clId="{EE0FBF21-2795-4E4B-A7A3-AE471DFB3B38}" dt="2025-03-06T07:02:29.391" v="3625" actId="478"/>
          <ac:spMkLst>
            <pc:docMk/>
            <pc:sldMk cId="3214946625" sldId="910"/>
            <ac:spMk id="8" creationId="{9D28302E-F9BA-B56F-E298-2B077D53E446}"/>
          </ac:spMkLst>
        </pc:spChg>
        <pc:spChg chg="add mod">
          <ac:chgData name="Techy Thibaut" userId="0a091cef-aa85-4df5-ad37-63275b7af1bb" providerId="ADAL" clId="{EE0FBF21-2795-4E4B-A7A3-AE471DFB3B38}" dt="2025-03-07T14:23:25.399" v="13417" actId="1038"/>
          <ac:spMkLst>
            <pc:docMk/>
            <pc:sldMk cId="3214946625" sldId="910"/>
            <ac:spMk id="10" creationId="{393A2964-1E94-AD82-B80C-D5E1A1D14178}"/>
          </ac:spMkLst>
        </pc:spChg>
        <pc:spChg chg="add mod">
          <ac:chgData name="Techy Thibaut" userId="0a091cef-aa85-4df5-ad37-63275b7af1bb" providerId="ADAL" clId="{EE0FBF21-2795-4E4B-A7A3-AE471DFB3B38}" dt="2025-03-07T11:20:02.402" v="11966" actId="790"/>
          <ac:spMkLst>
            <pc:docMk/>
            <pc:sldMk cId="3214946625" sldId="910"/>
            <ac:spMk id="11" creationId="{36E976BC-213B-3C2B-C4C3-789A575FEA1D}"/>
          </ac:spMkLst>
        </pc:spChg>
        <pc:spChg chg="add mod">
          <ac:chgData name="Techy Thibaut" userId="0a091cef-aa85-4df5-ad37-63275b7af1bb" providerId="ADAL" clId="{EE0FBF21-2795-4E4B-A7A3-AE471DFB3B38}" dt="2025-03-07T11:20:02.402" v="11966" actId="790"/>
          <ac:spMkLst>
            <pc:docMk/>
            <pc:sldMk cId="3214946625" sldId="910"/>
            <ac:spMk id="12" creationId="{DA36F70B-049A-1251-0FE7-F1FF9FFE027F}"/>
          </ac:spMkLst>
        </pc:spChg>
        <pc:picChg chg="mod modCrop">
          <ac:chgData name="Techy Thibaut" userId="0a091cef-aa85-4df5-ad37-63275b7af1bb" providerId="ADAL" clId="{EE0FBF21-2795-4E4B-A7A3-AE471DFB3B38}" dt="2025-03-06T07:06:48.569" v="3724" actId="1035"/>
          <ac:picMkLst>
            <pc:docMk/>
            <pc:sldMk cId="3214946625" sldId="910"/>
            <ac:picMk id="4" creationId="{EBBF02E5-4E97-5875-EE99-11500E39F46B}"/>
          </ac:picMkLst>
        </pc:picChg>
      </pc:sldChg>
      <pc:sldChg chg="addSp delSp modSp mod modCm">
        <pc:chgData name="Techy Thibaut" userId="0a091cef-aa85-4df5-ad37-63275b7af1bb" providerId="ADAL" clId="{EE0FBF21-2795-4E4B-A7A3-AE471DFB3B38}" dt="2025-03-07T13:31:30.998" v="13233" actId="1038"/>
        <pc:sldMkLst>
          <pc:docMk/>
          <pc:sldMk cId="1741701227" sldId="911"/>
        </pc:sldMkLst>
        <pc:spChg chg="mod">
          <ac:chgData name="Techy Thibaut" userId="0a091cef-aa85-4df5-ad37-63275b7af1bb" providerId="ADAL" clId="{EE0FBF21-2795-4E4B-A7A3-AE471DFB3B38}" dt="2025-03-07T11:20:02.402" v="11966" actId="790"/>
          <ac:spMkLst>
            <pc:docMk/>
            <pc:sldMk cId="1741701227" sldId="911"/>
            <ac:spMk id="2" creationId="{AE271928-B1EA-1343-6D70-4E80C8200F5E}"/>
          </ac:spMkLst>
        </pc:spChg>
        <pc:spChg chg="add mod">
          <ac:chgData name="Techy Thibaut" userId="0a091cef-aa85-4df5-ad37-63275b7af1bb" providerId="ADAL" clId="{EE0FBF21-2795-4E4B-A7A3-AE471DFB3B38}" dt="2025-03-07T07:05:54.509" v="8719"/>
          <ac:spMkLst>
            <pc:docMk/>
            <pc:sldMk cId="1741701227" sldId="911"/>
            <ac:spMk id="2" creationId="{C08899A7-3D40-F374-D5C6-A9C5EEB06D17}"/>
          </ac:spMkLst>
        </pc:spChg>
        <pc:spChg chg="del mod">
          <ac:chgData name="Techy Thibaut" userId="0a091cef-aa85-4df5-ad37-63275b7af1bb" providerId="ADAL" clId="{EE0FBF21-2795-4E4B-A7A3-AE471DFB3B38}" dt="2025-03-06T07:07:08.497" v="3728" actId="478"/>
          <ac:spMkLst>
            <pc:docMk/>
            <pc:sldMk cId="1741701227" sldId="911"/>
            <ac:spMk id="3" creationId="{A2994235-CE10-9471-1BEE-D6E70C1D7706}"/>
          </ac:spMkLst>
        </pc:spChg>
        <pc:spChg chg="add del mod">
          <ac:chgData name="Techy Thibaut" userId="0a091cef-aa85-4df5-ad37-63275b7af1bb" providerId="ADAL" clId="{EE0FBF21-2795-4E4B-A7A3-AE471DFB3B38}" dt="2025-03-06T07:07:10.836" v="3730" actId="478"/>
          <ac:spMkLst>
            <pc:docMk/>
            <pc:sldMk cId="1741701227" sldId="911"/>
            <ac:spMk id="4" creationId="{628B826F-4099-4837-93BC-747DF3C49D6F}"/>
          </ac:spMkLst>
        </pc:spChg>
        <pc:spChg chg="mod">
          <ac:chgData name="Techy Thibaut" userId="0a091cef-aa85-4df5-ad37-63275b7af1bb" providerId="ADAL" clId="{EE0FBF21-2795-4E4B-A7A3-AE471DFB3B38}" dt="2025-03-07T13:31:30.998" v="13233" actId="1038"/>
          <ac:spMkLst>
            <pc:docMk/>
            <pc:sldMk cId="1741701227" sldId="911"/>
            <ac:spMk id="6" creationId="{42798E32-A0E4-9780-48E4-D51B48F2A6C6}"/>
          </ac:spMkLst>
        </pc:spChg>
        <pc:spChg chg="add mod">
          <ac:chgData name="Techy Thibaut" userId="0a091cef-aa85-4df5-ad37-63275b7af1bb" providerId="ADAL" clId="{EE0FBF21-2795-4E4B-A7A3-AE471DFB3B38}" dt="2025-03-07T11:20:02.402" v="11966" actId="790"/>
          <ac:spMkLst>
            <pc:docMk/>
            <pc:sldMk cId="1741701227" sldId="911"/>
            <ac:spMk id="7" creationId="{4DFD4FCF-C176-2E23-201A-766B30C10400}"/>
          </ac:spMkLst>
        </pc:spChg>
        <pc:spChg chg="add mod">
          <ac:chgData name="Techy Thibaut" userId="0a091cef-aa85-4df5-ad37-63275b7af1bb" providerId="ADAL" clId="{EE0FBF21-2795-4E4B-A7A3-AE471DFB3B38}" dt="2025-03-07T13:30:38" v="13192" actId="14100"/>
          <ac:spMkLst>
            <pc:docMk/>
            <pc:sldMk cId="1741701227" sldId="911"/>
            <ac:spMk id="8" creationId="{3D24FA57-B8C8-70E7-96F9-7B64F11EAABE}"/>
          </ac:spMkLst>
        </pc:spChg>
        <pc:spChg chg="add mod">
          <ac:chgData name="Techy Thibaut" userId="0a091cef-aa85-4df5-ad37-63275b7af1bb" providerId="ADAL" clId="{EE0FBF21-2795-4E4B-A7A3-AE471DFB3B38}" dt="2025-03-07T11:20:02.402" v="11966" actId="790"/>
          <ac:spMkLst>
            <pc:docMk/>
            <pc:sldMk cId="1741701227" sldId="911"/>
            <ac:spMk id="9" creationId="{2945E901-9E3A-A6B4-AA39-222D30EA50A2}"/>
          </ac:spMkLst>
        </pc:spChg>
        <pc:picChg chg="add del mod">
          <ac:chgData name="Techy Thibaut" userId="0a091cef-aa85-4df5-ad37-63275b7af1bb" providerId="ADAL" clId="{EE0FBF21-2795-4E4B-A7A3-AE471DFB3B38}" dt="2025-03-07T13:30:42.286" v="13196" actId="478"/>
          <ac:picMkLst>
            <pc:docMk/>
            <pc:sldMk cId="1741701227" sldId="911"/>
            <ac:picMk id="3" creationId="{C8B85968-5F9E-E0EA-70FB-99C1627B7001}"/>
          </ac:picMkLst>
        </pc:picChg>
        <pc:picChg chg="mod modCrop">
          <ac:chgData name="Techy Thibaut" userId="0a091cef-aa85-4df5-ad37-63275b7af1bb" providerId="ADAL" clId="{EE0FBF21-2795-4E4B-A7A3-AE471DFB3B38}" dt="2025-03-07T13:30:39.433" v="13194" actId="732"/>
          <ac:picMkLst>
            <pc:docMk/>
            <pc:sldMk cId="1741701227" sldId="911"/>
            <ac:picMk id="5" creationId="{CA02F588-18AF-6645-B094-D6F86D2AB829}"/>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13:30:55.944" v="13218" actId="20577"/>
              <pc2:cmMkLst xmlns:pc2="http://schemas.microsoft.com/office/powerpoint/2019/9/main/command">
                <pc:docMk/>
                <pc:sldMk cId="1741701227" sldId="911"/>
                <pc2:cmMk id="{EF84882D-CD7C-E94E-B71D-155C67CBCD03}"/>
              </pc2:cmMkLst>
            </pc226:cmChg>
            <pc226:cmChg xmlns:pc226="http://schemas.microsoft.com/office/powerpoint/2022/06/main/command" chg="mod">
              <pc226:chgData name="Techy Thibaut" userId="0a091cef-aa85-4df5-ad37-63275b7af1bb" providerId="ADAL" clId="{EE0FBF21-2795-4E4B-A7A3-AE471DFB3B38}" dt="2025-03-07T13:30:55.944" v="13218" actId="20577"/>
              <pc2:cmMkLst xmlns:pc2="http://schemas.microsoft.com/office/powerpoint/2019/9/main/command">
                <pc:docMk/>
                <pc:sldMk cId="1741701227" sldId="911"/>
                <pc2:cmMk id="{C8443477-9E4C-4B47-BF38-6560DC431859}"/>
              </pc2:cmMkLst>
            </pc226:cmChg>
            <pc226:cmChg xmlns:pc226="http://schemas.microsoft.com/office/powerpoint/2022/06/main/command" chg="mod">
              <pc226:chgData name="Techy Thibaut" userId="0a091cef-aa85-4df5-ad37-63275b7af1bb" providerId="ADAL" clId="{EE0FBF21-2795-4E4B-A7A3-AE471DFB3B38}" dt="2025-03-06T12:46:22.976" v="6966" actId="20577"/>
              <pc2:cmMkLst xmlns:pc2="http://schemas.microsoft.com/office/powerpoint/2019/9/main/command">
                <pc:docMk/>
                <pc:sldMk cId="1741701227" sldId="911"/>
                <pc2:cmMk id="{A28A2BFB-33DA-EC43-917F-9257CBB2730A}"/>
              </pc2:cmMkLst>
            </pc226:cmChg>
          </p:ext>
        </pc:extLst>
      </pc:sldChg>
      <pc:sldChg chg="addSp delSp modSp mod">
        <pc:chgData name="Techy Thibaut" userId="0a091cef-aa85-4df5-ad37-63275b7af1bb" providerId="ADAL" clId="{EE0FBF21-2795-4E4B-A7A3-AE471DFB3B38}" dt="2025-03-07T13:34:41.697" v="13285" actId="403"/>
        <pc:sldMkLst>
          <pc:docMk/>
          <pc:sldMk cId="478662144" sldId="912"/>
        </pc:sldMkLst>
        <pc:spChg chg="add mod">
          <ac:chgData name="Techy Thibaut" userId="0a091cef-aa85-4df5-ad37-63275b7af1bb" providerId="ADAL" clId="{EE0FBF21-2795-4E4B-A7A3-AE471DFB3B38}" dt="2025-03-07T11:20:02.402" v="11966" actId="790"/>
          <ac:spMkLst>
            <pc:docMk/>
            <pc:sldMk cId="478662144" sldId="912"/>
            <ac:spMk id="2" creationId="{77808AEC-8A3D-4D45-06CD-14FEDC25CC5B}"/>
          </ac:spMkLst>
        </pc:spChg>
        <pc:spChg chg="del mod">
          <ac:chgData name="Techy Thibaut" userId="0a091cef-aa85-4df5-ad37-63275b7af1bb" providerId="ADAL" clId="{EE0FBF21-2795-4E4B-A7A3-AE471DFB3B38}" dt="2025-03-06T07:07:42.742" v="3739" actId="478"/>
          <ac:spMkLst>
            <pc:docMk/>
            <pc:sldMk cId="478662144" sldId="912"/>
            <ac:spMk id="3" creationId="{1B46FE64-6F24-F413-049A-ABB75B6E28CA}"/>
          </ac:spMkLst>
        </pc:spChg>
        <pc:spChg chg="mod">
          <ac:chgData name="Techy Thibaut" userId="0a091cef-aa85-4df5-ad37-63275b7af1bb" providerId="ADAL" clId="{EE0FBF21-2795-4E4B-A7A3-AE471DFB3B38}" dt="2025-03-07T13:34:41.697" v="13285" actId="403"/>
          <ac:spMkLst>
            <pc:docMk/>
            <pc:sldMk cId="478662144" sldId="912"/>
            <ac:spMk id="3" creationId="{D7EDDA9C-F8B3-CD82-EE08-27BBBC1A986A}"/>
          </ac:spMkLst>
        </pc:spChg>
        <pc:spChg chg="add del mod">
          <ac:chgData name="Techy Thibaut" userId="0a091cef-aa85-4df5-ad37-63275b7af1bb" providerId="ADAL" clId="{EE0FBF21-2795-4E4B-A7A3-AE471DFB3B38}" dt="2025-03-06T07:07:45.311" v="3740" actId="478"/>
          <ac:spMkLst>
            <pc:docMk/>
            <pc:sldMk cId="478662144" sldId="912"/>
            <ac:spMk id="5" creationId="{13A2B1FB-9C69-28C5-D053-CC43A65EE88E}"/>
          </ac:spMkLst>
        </pc:spChg>
        <pc:spChg chg="mod ord">
          <ac:chgData name="Techy Thibaut" userId="0a091cef-aa85-4df5-ad37-63275b7af1bb" providerId="ADAL" clId="{EE0FBF21-2795-4E4B-A7A3-AE471DFB3B38}" dt="2025-03-07T11:20:02.402" v="11966" actId="790"/>
          <ac:spMkLst>
            <pc:docMk/>
            <pc:sldMk cId="478662144" sldId="912"/>
            <ac:spMk id="6" creationId="{3CAE8DB7-BA3D-28D2-434D-50DB2D75082F}"/>
          </ac:spMkLst>
        </pc:spChg>
        <pc:spChg chg="add del mod">
          <ac:chgData name="Techy Thibaut" userId="0a091cef-aa85-4df5-ad37-63275b7af1bb" providerId="ADAL" clId="{EE0FBF21-2795-4E4B-A7A3-AE471DFB3B38}" dt="2025-03-06T07:18:51.818" v="3749" actId="478"/>
          <ac:spMkLst>
            <pc:docMk/>
            <pc:sldMk cId="478662144" sldId="912"/>
            <ac:spMk id="8" creationId="{64296D2A-2057-4495-4780-F8C6C54657A6}"/>
          </ac:spMkLst>
        </pc:spChg>
        <pc:spChg chg="add mod">
          <ac:chgData name="Techy Thibaut" userId="0a091cef-aa85-4df5-ad37-63275b7af1bb" providerId="ADAL" clId="{EE0FBF21-2795-4E4B-A7A3-AE471DFB3B38}" dt="2025-03-07T11:20:02.402" v="11966" actId="790"/>
          <ac:spMkLst>
            <pc:docMk/>
            <pc:sldMk cId="478662144" sldId="912"/>
            <ac:spMk id="12" creationId="{6357C88E-D1B8-88D0-F3C6-E4E501778F73}"/>
          </ac:spMkLst>
        </pc:spChg>
        <pc:spChg chg="add mod">
          <ac:chgData name="Techy Thibaut" userId="0a091cef-aa85-4df5-ad37-63275b7af1bb" providerId="ADAL" clId="{EE0FBF21-2795-4E4B-A7A3-AE471DFB3B38}" dt="2025-03-07T11:20:02.402" v="11966" actId="790"/>
          <ac:spMkLst>
            <pc:docMk/>
            <pc:sldMk cId="478662144" sldId="912"/>
            <ac:spMk id="14" creationId="{E473AE31-704A-085D-A39B-2605ECDE87F3}"/>
          </ac:spMkLst>
        </pc:spChg>
        <pc:spChg chg="add mod">
          <ac:chgData name="Techy Thibaut" userId="0a091cef-aa85-4df5-ad37-63275b7af1bb" providerId="ADAL" clId="{EE0FBF21-2795-4E4B-A7A3-AE471DFB3B38}" dt="2025-03-06T12:38:24.354" v="6844"/>
          <ac:spMkLst>
            <pc:docMk/>
            <pc:sldMk cId="478662144" sldId="912"/>
            <ac:spMk id="16" creationId="{2D6125E8-9FA0-ABF1-6BF8-795C47C631EF}"/>
          </ac:spMkLst>
        </pc:spChg>
        <pc:spChg chg="add mod">
          <ac:chgData name="Techy Thibaut" userId="0a091cef-aa85-4df5-ad37-63275b7af1bb" providerId="ADAL" clId="{EE0FBF21-2795-4E4B-A7A3-AE471DFB3B38}" dt="2025-03-07T11:20:02.402" v="11966" actId="790"/>
          <ac:spMkLst>
            <pc:docMk/>
            <pc:sldMk cId="478662144" sldId="912"/>
            <ac:spMk id="17" creationId="{9D9D4CB5-6046-9B92-6865-A0DF1C395FCF}"/>
          </ac:spMkLst>
        </pc:spChg>
        <pc:grpChg chg="add mod">
          <ac:chgData name="Techy Thibaut" userId="0a091cef-aa85-4df5-ad37-63275b7af1bb" providerId="ADAL" clId="{EE0FBF21-2795-4E4B-A7A3-AE471DFB3B38}" dt="2025-03-06T08:20:09.618" v="4579" actId="164"/>
          <ac:grpSpMkLst>
            <pc:docMk/>
            <pc:sldMk cId="478662144" sldId="912"/>
            <ac:grpSpMk id="13" creationId="{4C05B6F0-828B-10F5-C44E-1C244FBF8C62}"/>
          </ac:grpSpMkLst>
        </pc:grpChg>
        <pc:grpChg chg="add mod">
          <ac:chgData name="Techy Thibaut" userId="0a091cef-aa85-4df5-ad37-63275b7af1bb" providerId="ADAL" clId="{EE0FBF21-2795-4E4B-A7A3-AE471DFB3B38}" dt="2025-03-06T08:20:12.285" v="4582" actId="1035"/>
          <ac:grpSpMkLst>
            <pc:docMk/>
            <pc:sldMk cId="478662144" sldId="912"/>
            <ac:grpSpMk id="15" creationId="{ED757686-B3A9-6EE5-27F8-BD33622E1DF9}"/>
          </ac:grpSpMkLst>
        </pc:grpChg>
        <pc:picChg chg="del mod">
          <ac:chgData name="Techy Thibaut" userId="0a091cef-aa85-4df5-ad37-63275b7af1bb" providerId="ADAL" clId="{EE0FBF21-2795-4E4B-A7A3-AE471DFB3B38}" dt="2025-03-06T07:18:49.396" v="3748" actId="478"/>
          <ac:picMkLst>
            <pc:docMk/>
            <pc:sldMk cId="478662144" sldId="912"/>
            <ac:picMk id="10" creationId="{7545B41E-54E0-E39C-D333-523AA83F8E09}"/>
          </ac:picMkLst>
        </pc:picChg>
        <pc:picChg chg="add mod">
          <ac:chgData name="Techy Thibaut" userId="0a091cef-aa85-4df5-ad37-63275b7af1bb" providerId="ADAL" clId="{EE0FBF21-2795-4E4B-A7A3-AE471DFB3B38}" dt="2025-03-06T07:20:42.332" v="3785" actId="164"/>
          <ac:picMkLst>
            <pc:docMk/>
            <pc:sldMk cId="478662144" sldId="912"/>
            <ac:picMk id="11" creationId="{F555BBB5-D73E-CBF0-AC1D-EFCAF450E85B}"/>
          </ac:picMkLst>
        </pc:picChg>
      </pc:sldChg>
      <pc:sldChg chg="addSp delSp modSp mod modCm">
        <pc:chgData name="Techy Thibaut" userId="0a091cef-aa85-4df5-ad37-63275b7af1bb" providerId="ADAL" clId="{EE0FBF21-2795-4E4B-A7A3-AE471DFB3B38}" dt="2025-03-07T12:31:42.582" v="12526" actId="1038"/>
        <pc:sldMkLst>
          <pc:docMk/>
          <pc:sldMk cId="2250700264" sldId="913"/>
        </pc:sldMkLst>
        <pc:spChg chg="del mod">
          <ac:chgData name="Techy Thibaut" userId="0a091cef-aa85-4df5-ad37-63275b7af1bb" providerId="ADAL" clId="{EE0FBF21-2795-4E4B-A7A3-AE471DFB3B38}" dt="2025-03-06T12:36:37.922" v="6811" actId="478"/>
          <ac:spMkLst>
            <pc:docMk/>
            <pc:sldMk cId="2250700264" sldId="913"/>
            <ac:spMk id="2" creationId="{32A89310-A8FF-9ECF-18CE-5A341A5DFBC8}"/>
          </ac:spMkLst>
        </pc:spChg>
        <pc:spChg chg="del mod">
          <ac:chgData name="Techy Thibaut" userId="0a091cef-aa85-4df5-ad37-63275b7af1bb" providerId="ADAL" clId="{EE0FBF21-2795-4E4B-A7A3-AE471DFB3B38}" dt="2025-03-06T12:29:35.592" v="6694" actId="478"/>
          <ac:spMkLst>
            <pc:docMk/>
            <pc:sldMk cId="2250700264" sldId="913"/>
            <ac:spMk id="3" creationId="{84CA3E75-8942-7CDA-2E4D-D90E3963F293}"/>
          </ac:spMkLst>
        </pc:spChg>
        <pc:spChg chg="add del mod topLvl">
          <ac:chgData name="Techy Thibaut" userId="0a091cef-aa85-4df5-ad37-63275b7af1bb" providerId="ADAL" clId="{EE0FBF21-2795-4E4B-A7A3-AE471DFB3B38}" dt="2025-03-07T12:22:55.710" v="12465" actId="478"/>
          <ac:spMkLst>
            <pc:docMk/>
            <pc:sldMk cId="2250700264" sldId="913"/>
            <ac:spMk id="5" creationId="{35BEC3FF-6A2C-D953-2AFE-90B1584BFD67}"/>
          </ac:spMkLst>
        </pc:spChg>
        <pc:spChg chg="add del mod">
          <ac:chgData name="Techy Thibaut" userId="0a091cef-aa85-4df5-ad37-63275b7af1bb" providerId="ADAL" clId="{EE0FBF21-2795-4E4B-A7A3-AE471DFB3B38}" dt="2025-03-07T07:10:19.262" v="8757" actId="478"/>
          <ac:spMkLst>
            <pc:docMk/>
            <pc:sldMk cId="2250700264" sldId="913"/>
            <ac:spMk id="6" creationId="{1DB719B3-4568-90DE-5FCA-6A738FD0E5EA}"/>
          </ac:spMkLst>
        </pc:spChg>
        <pc:spChg chg="del mod">
          <ac:chgData name="Techy Thibaut" userId="0a091cef-aa85-4df5-ad37-63275b7af1bb" providerId="ADAL" clId="{EE0FBF21-2795-4E4B-A7A3-AE471DFB3B38}" dt="2025-03-06T12:30:26.766" v="6709" actId="478"/>
          <ac:spMkLst>
            <pc:docMk/>
            <pc:sldMk cId="2250700264" sldId="913"/>
            <ac:spMk id="6" creationId="{91005F57-B775-629C-AD1B-40FBD2C5E978}"/>
          </ac:spMkLst>
        </pc:spChg>
        <pc:spChg chg="add mod">
          <ac:chgData name="Techy Thibaut" userId="0a091cef-aa85-4df5-ad37-63275b7af1bb" providerId="ADAL" clId="{EE0FBF21-2795-4E4B-A7A3-AE471DFB3B38}" dt="2025-03-07T11:20:02.402" v="11966" actId="790"/>
          <ac:spMkLst>
            <pc:docMk/>
            <pc:sldMk cId="2250700264" sldId="913"/>
            <ac:spMk id="7" creationId="{CF7DFDEC-6B5D-25ED-922B-B81159DC0CA4}"/>
          </ac:spMkLst>
        </pc:spChg>
        <pc:spChg chg="add del mod">
          <ac:chgData name="Techy Thibaut" userId="0a091cef-aa85-4df5-ad37-63275b7af1bb" providerId="ADAL" clId="{EE0FBF21-2795-4E4B-A7A3-AE471DFB3B38}" dt="2025-03-06T12:29:38.030" v="6695" actId="478"/>
          <ac:spMkLst>
            <pc:docMk/>
            <pc:sldMk cId="2250700264" sldId="913"/>
            <ac:spMk id="9" creationId="{1BBAE9E6-F3BE-361D-1A31-A502DA2BD524}"/>
          </ac:spMkLst>
        </pc:spChg>
        <pc:spChg chg="add mod">
          <ac:chgData name="Techy Thibaut" userId="0a091cef-aa85-4df5-ad37-63275b7af1bb" providerId="ADAL" clId="{EE0FBF21-2795-4E4B-A7A3-AE471DFB3B38}" dt="2025-03-07T12:31:42.582" v="12526" actId="1038"/>
          <ac:spMkLst>
            <pc:docMk/>
            <pc:sldMk cId="2250700264" sldId="913"/>
            <ac:spMk id="9" creationId="{DD4E4A9E-4153-0181-0534-B9D4D7326F25}"/>
          </ac:spMkLst>
        </pc:spChg>
        <pc:spChg chg="add mod">
          <ac:chgData name="Techy Thibaut" userId="0a091cef-aa85-4df5-ad37-63275b7af1bb" providerId="ADAL" clId="{EE0FBF21-2795-4E4B-A7A3-AE471DFB3B38}" dt="2025-03-07T12:31:42.582" v="12526" actId="1038"/>
          <ac:spMkLst>
            <pc:docMk/>
            <pc:sldMk cId="2250700264" sldId="913"/>
            <ac:spMk id="10" creationId="{58AE73DD-41F1-F069-F664-C815872E3A78}"/>
          </ac:spMkLst>
        </pc:spChg>
        <pc:spChg chg="add mod">
          <ac:chgData name="Techy Thibaut" userId="0a091cef-aa85-4df5-ad37-63275b7af1bb" providerId="ADAL" clId="{EE0FBF21-2795-4E4B-A7A3-AE471DFB3B38}" dt="2025-03-07T11:22:50.119" v="11982" actId="14100"/>
          <ac:spMkLst>
            <pc:docMk/>
            <pc:sldMk cId="2250700264" sldId="913"/>
            <ac:spMk id="12" creationId="{5A2B0A8E-89C5-CADF-B809-0B9191422B9B}"/>
          </ac:spMkLst>
        </pc:spChg>
        <pc:spChg chg="add del">
          <ac:chgData name="Techy Thibaut" userId="0a091cef-aa85-4df5-ad37-63275b7af1bb" providerId="ADAL" clId="{EE0FBF21-2795-4E4B-A7A3-AE471DFB3B38}" dt="2025-03-06T12:38:20.277" v="6843" actId="22"/>
          <ac:spMkLst>
            <pc:docMk/>
            <pc:sldMk cId="2250700264" sldId="913"/>
            <ac:spMk id="14" creationId="{42B97EB4-6739-00B8-5BEE-471C0A9BC442}"/>
          </ac:spMkLst>
        </pc:spChg>
        <pc:spChg chg="add mod topLvl">
          <ac:chgData name="Techy Thibaut" userId="0a091cef-aa85-4df5-ad37-63275b7af1bb" providerId="ADAL" clId="{EE0FBF21-2795-4E4B-A7A3-AE471DFB3B38}" dt="2025-03-07T12:31:42.582" v="12526" actId="1038"/>
          <ac:spMkLst>
            <pc:docMk/>
            <pc:sldMk cId="2250700264" sldId="913"/>
            <ac:spMk id="15" creationId="{E16469DF-2448-A9FD-C2A7-595E30847238}"/>
          </ac:spMkLst>
        </pc:spChg>
        <pc:spChg chg="add mod">
          <ac:chgData name="Techy Thibaut" userId="0a091cef-aa85-4df5-ad37-63275b7af1bb" providerId="ADAL" clId="{EE0FBF21-2795-4E4B-A7A3-AE471DFB3B38}" dt="2025-03-07T11:20:02.402" v="11966" actId="790"/>
          <ac:spMkLst>
            <pc:docMk/>
            <pc:sldMk cId="2250700264" sldId="913"/>
            <ac:spMk id="17" creationId="{4AA55C36-36DC-CF10-F24C-DA80C1F7BB37}"/>
          </ac:spMkLst>
        </pc:spChg>
        <pc:grpChg chg="add del mod">
          <ac:chgData name="Techy Thibaut" userId="0a091cef-aa85-4df5-ad37-63275b7af1bb" providerId="ADAL" clId="{EE0FBF21-2795-4E4B-A7A3-AE471DFB3B38}" dt="2025-03-07T12:22:38.960" v="12462" actId="165"/>
          <ac:grpSpMkLst>
            <pc:docMk/>
            <pc:sldMk cId="2250700264" sldId="913"/>
            <ac:grpSpMk id="16" creationId="{8D82058B-33D2-A1CD-82B5-9843167B6608}"/>
          </ac:grpSpMkLst>
        </pc:grpChg>
        <pc:graphicFrameChg chg="add mod modGraphic">
          <ac:chgData name="Techy Thibaut" userId="0a091cef-aa85-4df5-ad37-63275b7af1bb" providerId="ADAL" clId="{EE0FBF21-2795-4E4B-A7A3-AE471DFB3B38}" dt="2025-03-07T12:31:42.582" v="12526" actId="1038"/>
          <ac:graphicFrameMkLst>
            <pc:docMk/>
            <pc:sldMk cId="2250700264" sldId="913"/>
            <ac:graphicFrameMk id="2" creationId="{30E1D0AC-9697-3FA6-2D6F-F87CFC996F4B}"/>
          </ac:graphicFrameMkLst>
        </pc:graphicFrameChg>
        <pc:graphicFrameChg chg="del mod modGraphic">
          <ac:chgData name="Techy Thibaut" userId="0a091cef-aa85-4df5-ad37-63275b7af1bb" providerId="ADAL" clId="{EE0FBF21-2795-4E4B-A7A3-AE471DFB3B38}" dt="2025-03-07T07:10:16.965" v="8756" actId="478"/>
          <ac:graphicFrameMkLst>
            <pc:docMk/>
            <pc:sldMk cId="2250700264" sldId="913"/>
            <ac:graphicFrameMk id="4" creationId="{7A59F218-A335-5B25-6AA7-E6608B4C6A45}"/>
          </ac:graphicFrameMkLst>
        </pc:graphicFrameChg>
        <pc:graphicFrameChg chg="add del mod modGraphic">
          <ac:chgData name="Techy Thibaut" userId="0a091cef-aa85-4df5-ad37-63275b7af1bb" providerId="ADAL" clId="{EE0FBF21-2795-4E4B-A7A3-AE471DFB3B38}" dt="2025-03-06T12:34:24.799" v="6793" actId="478"/>
          <ac:graphicFrameMkLst>
            <pc:docMk/>
            <pc:sldMk cId="2250700264" sldId="913"/>
            <ac:graphicFrameMk id="10" creationId="{3BE139B0-15C1-5086-1E4D-509828E73E93}"/>
          </ac:graphicFrameMkLst>
        </pc:graphicFrame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07:01:03.717" v="8653" actId="20577"/>
              <pc2:cmMkLst xmlns:pc2="http://schemas.microsoft.com/office/powerpoint/2019/9/main/command">
                <pc:docMk/>
                <pc:sldMk cId="2250700264" sldId="913"/>
                <pc2:cmMk id="{27EDBA0B-F3D7-B649-A62E-5C3D2E6F88B6}"/>
              </pc2:cmMkLst>
            </pc226:cmChg>
            <pc226:cmChg xmlns:pc226="http://schemas.microsoft.com/office/powerpoint/2022/06/main/command" chg="mod">
              <pc226:chgData name="Techy Thibaut" userId="0a091cef-aa85-4df5-ad37-63275b7af1bb" providerId="ADAL" clId="{EE0FBF21-2795-4E4B-A7A3-AE471DFB3B38}" dt="2025-03-06T12:29:27.772" v="6675" actId="20577"/>
              <pc2:cmMkLst xmlns:pc2="http://schemas.microsoft.com/office/powerpoint/2019/9/main/command">
                <pc:docMk/>
                <pc:sldMk cId="2250700264" sldId="913"/>
                <pc2:cmMk id="{386FDCBD-F298-F34C-AF43-7830649A53E3}"/>
              </pc2:cmMkLst>
            </pc226:cmChg>
            <pc226:cmChg xmlns:pc226="http://schemas.microsoft.com/office/powerpoint/2022/06/main/command" chg="mod">
              <pc226:chgData name="Techy Thibaut" userId="0a091cef-aa85-4df5-ad37-63275b7af1bb" providerId="ADAL" clId="{EE0FBF21-2795-4E4B-A7A3-AE471DFB3B38}" dt="2025-03-07T07:01:26.313" v="8668" actId="20577"/>
              <pc2:cmMkLst xmlns:pc2="http://schemas.microsoft.com/office/powerpoint/2019/9/main/command">
                <pc:docMk/>
                <pc:sldMk cId="2250700264" sldId="913"/>
                <pc2:cmMk id="{C9E7FBDF-E8CF-124E-93B9-CC23E85873C8}"/>
              </pc2:cmMkLst>
            </pc226:cmChg>
            <pc226:cmChg xmlns:pc226="http://schemas.microsoft.com/office/powerpoint/2022/06/main/command" chg="mod">
              <pc226:chgData name="Techy Thibaut" userId="0a091cef-aa85-4df5-ad37-63275b7af1bb" providerId="ADAL" clId="{EE0FBF21-2795-4E4B-A7A3-AE471DFB3B38}" dt="2025-03-07T12:19:25.943" v="12428" actId="20577"/>
              <pc2:cmMkLst xmlns:pc2="http://schemas.microsoft.com/office/powerpoint/2019/9/main/command">
                <pc:docMk/>
                <pc:sldMk cId="2250700264" sldId="913"/>
                <pc2:cmMk id="{AE8EF6E3-19C2-794C-B850-7D94518DD89A}"/>
              </pc2:cmMkLst>
            </pc226:cmChg>
          </p:ext>
        </pc:extLst>
      </pc:sldChg>
      <pc:sldChg chg="modSp mod">
        <pc:chgData name="Techy Thibaut" userId="0a091cef-aa85-4df5-ad37-63275b7af1bb" providerId="ADAL" clId="{EE0FBF21-2795-4E4B-A7A3-AE471DFB3B38}" dt="2025-03-06T10:07:33.584" v="6035" actId="790"/>
        <pc:sldMkLst>
          <pc:docMk/>
          <pc:sldMk cId="1775521996" sldId="914"/>
        </pc:sldMkLst>
        <pc:spChg chg="mod">
          <ac:chgData name="Techy Thibaut" userId="0a091cef-aa85-4df5-ad37-63275b7af1bb" providerId="ADAL" clId="{EE0FBF21-2795-4E4B-A7A3-AE471DFB3B38}" dt="2025-03-06T10:07:33.584" v="6035" actId="790"/>
          <ac:spMkLst>
            <pc:docMk/>
            <pc:sldMk cId="1775521996" sldId="914"/>
            <ac:spMk id="2" creationId="{1B5A8289-DF53-FB2F-09C5-F961B2AE089A}"/>
          </ac:spMkLst>
        </pc:spChg>
        <pc:spChg chg="mod">
          <ac:chgData name="Techy Thibaut" userId="0a091cef-aa85-4df5-ad37-63275b7af1bb" providerId="ADAL" clId="{EE0FBF21-2795-4E4B-A7A3-AE471DFB3B38}" dt="2025-03-06T10:07:33.584" v="6035" actId="790"/>
          <ac:spMkLst>
            <pc:docMk/>
            <pc:sldMk cId="1775521996" sldId="914"/>
            <ac:spMk id="3" creationId="{2F31EE2F-B5D5-09DD-EB82-B70C90997DD2}"/>
          </ac:spMkLst>
        </pc:spChg>
        <pc:spChg chg="mod">
          <ac:chgData name="Techy Thibaut" userId="0a091cef-aa85-4df5-ad37-63275b7af1bb" providerId="ADAL" clId="{EE0FBF21-2795-4E4B-A7A3-AE471DFB3B38}" dt="2025-03-06T10:07:33.584" v="6035" actId="790"/>
          <ac:spMkLst>
            <pc:docMk/>
            <pc:sldMk cId="1775521996" sldId="914"/>
            <ac:spMk id="4" creationId="{86D126D3-8467-A5A0-C4A2-FE4A5F45FBAA}"/>
          </ac:spMkLst>
        </pc:spChg>
        <pc:spChg chg="mod">
          <ac:chgData name="Techy Thibaut" userId="0a091cef-aa85-4df5-ad37-63275b7af1bb" providerId="ADAL" clId="{EE0FBF21-2795-4E4B-A7A3-AE471DFB3B38}" dt="2025-03-06T10:07:33.584" v="6035" actId="790"/>
          <ac:spMkLst>
            <pc:docMk/>
            <pc:sldMk cId="1775521996" sldId="914"/>
            <ac:spMk id="7" creationId="{74F1E677-34A6-7A21-0F6D-217B2AC3799F}"/>
          </ac:spMkLst>
        </pc:spChg>
      </pc:sldChg>
      <pc:sldChg chg="add ord">
        <pc:chgData name="Techy Thibaut" userId="0a091cef-aa85-4df5-ad37-63275b7af1bb" providerId="ADAL" clId="{EE0FBF21-2795-4E4B-A7A3-AE471DFB3B38}" dt="2025-03-05T09:37:32.961" v="2271"/>
        <pc:sldMkLst>
          <pc:docMk/>
          <pc:sldMk cId="1139595702" sldId="915"/>
        </pc:sldMkLst>
      </pc:sldChg>
      <pc:sldChg chg="addSp delSp modSp mod modCm modNotesTx">
        <pc:chgData name="Techy Thibaut" userId="0a091cef-aa85-4df5-ad37-63275b7af1bb" providerId="ADAL" clId="{EE0FBF21-2795-4E4B-A7A3-AE471DFB3B38}" dt="2025-03-07T13:37:43.837" v="13319" actId="1035"/>
        <pc:sldMkLst>
          <pc:docMk/>
          <pc:sldMk cId="1973521844" sldId="916"/>
        </pc:sldMkLst>
        <pc:spChg chg="del mod">
          <ac:chgData name="Techy Thibaut" userId="0a091cef-aa85-4df5-ad37-63275b7af1bb" providerId="ADAL" clId="{EE0FBF21-2795-4E4B-A7A3-AE471DFB3B38}" dt="2025-03-06T07:22:12.166" v="3795" actId="478"/>
          <ac:spMkLst>
            <pc:docMk/>
            <pc:sldMk cId="1973521844" sldId="916"/>
            <ac:spMk id="2" creationId="{7F6CEF45-2829-FD5D-0734-A27EEAE3C9DC}"/>
          </ac:spMkLst>
        </pc:spChg>
        <pc:spChg chg="add mod">
          <ac:chgData name="Techy Thibaut" userId="0a091cef-aa85-4df5-ad37-63275b7af1bb" providerId="ADAL" clId="{EE0FBF21-2795-4E4B-A7A3-AE471DFB3B38}" dt="2025-03-07T11:20:02.402" v="11966" actId="790"/>
          <ac:spMkLst>
            <pc:docMk/>
            <pc:sldMk cId="1973521844" sldId="916"/>
            <ac:spMk id="2" creationId="{A9DA2A40-EE0A-F433-8787-98CCD0C801DE}"/>
          </ac:spMkLst>
        </pc:spChg>
        <pc:spChg chg="add del mod">
          <ac:chgData name="Techy Thibaut" userId="0a091cef-aa85-4df5-ad37-63275b7af1bb" providerId="ADAL" clId="{EE0FBF21-2795-4E4B-A7A3-AE471DFB3B38}" dt="2025-03-07T07:26:47.318" v="8848" actId="478"/>
          <ac:spMkLst>
            <pc:docMk/>
            <pc:sldMk cId="1973521844" sldId="916"/>
            <ac:spMk id="3" creationId="{8705EFCB-EC8A-094D-A855-F58F3F15266D}"/>
          </ac:spMkLst>
        </pc:spChg>
        <pc:spChg chg="del">
          <ac:chgData name="Techy Thibaut" userId="0a091cef-aa85-4df5-ad37-63275b7af1bb" providerId="ADAL" clId="{EE0FBF21-2795-4E4B-A7A3-AE471DFB3B38}" dt="2025-03-06T07:23:02.207" v="3800" actId="478"/>
          <ac:spMkLst>
            <pc:docMk/>
            <pc:sldMk cId="1973521844" sldId="916"/>
            <ac:spMk id="4" creationId="{90AB4ADE-D8FE-F198-0C4D-10446E234804}"/>
          </ac:spMkLst>
        </pc:spChg>
        <pc:spChg chg="add del mod">
          <ac:chgData name="Techy Thibaut" userId="0a091cef-aa85-4df5-ad37-63275b7af1bb" providerId="ADAL" clId="{EE0FBF21-2795-4E4B-A7A3-AE471DFB3B38}" dt="2025-03-07T07:35:30.196" v="8991" actId="478"/>
          <ac:spMkLst>
            <pc:docMk/>
            <pc:sldMk cId="1973521844" sldId="916"/>
            <ac:spMk id="6" creationId="{A37CDE2A-3D51-B9B4-2138-F9A7DDA6C1DB}"/>
          </ac:spMkLst>
        </pc:spChg>
        <pc:spChg chg="del">
          <ac:chgData name="Techy Thibaut" userId="0a091cef-aa85-4df5-ad37-63275b7af1bb" providerId="ADAL" clId="{EE0FBF21-2795-4E4B-A7A3-AE471DFB3B38}" dt="2025-03-06T07:23:00.684" v="3799" actId="478"/>
          <ac:spMkLst>
            <pc:docMk/>
            <pc:sldMk cId="1973521844" sldId="916"/>
            <ac:spMk id="7" creationId="{6DB385A7-CBB3-6020-E0B0-A5B92A0B8036}"/>
          </ac:spMkLst>
        </pc:spChg>
        <pc:spChg chg="add del mod">
          <ac:chgData name="Techy Thibaut" userId="0a091cef-aa85-4df5-ad37-63275b7af1bb" providerId="ADAL" clId="{EE0FBF21-2795-4E4B-A7A3-AE471DFB3B38}" dt="2025-03-07T07:35:20.533" v="8983" actId="478"/>
          <ac:spMkLst>
            <pc:docMk/>
            <pc:sldMk cId="1973521844" sldId="916"/>
            <ac:spMk id="8" creationId="{8601BC60-8AE9-648D-D622-406B2C3959AB}"/>
          </ac:spMkLst>
        </pc:spChg>
        <pc:spChg chg="add del mod">
          <ac:chgData name="Techy Thibaut" userId="0a091cef-aa85-4df5-ad37-63275b7af1bb" providerId="ADAL" clId="{EE0FBF21-2795-4E4B-A7A3-AE471DFB3B38}" dt="2025-03-06T07:22:14.380" v="3796" actId="478"/>
          <ac:spMkLst>
            <pc:docMk/>
            <pc:sldMk cId="1973521844" sldId="916"/>
            <ac:spMk id="9" creationId="{F7CEB166-76B9-24E4-32D0-5D5730C710E5}"/>
          </ac:spMkLst>
        </pc:spChg>
        <pc:spChg chg="add del mod">
          <ac:chgData name="Techy Thibaut" userId="0a091cef-aa85-4df5-ad37-63275b7af1bb" providerId="ADAL" clId="{EE0FBF21-2795-4E4B-A7A3-AE471DFB3B38}" dt="2025-03-07T07:35:16.262" v="8981" actId="22"/>
          <ac:spMkLst>
            <pc:docMk/>
            <pc:sldMk cId="1973521844" sldId="916"/>
            <ac:spMk id="10" creationId="{1DF1592F-86DC-5420-C043-A746564528A0}"/>
          </ac:spMkLst>
        </pc:spChg>
        <pc:spChg chg="add del mod">
          <ac:chgData name="Techy Thibaut" userId="0a091cef-aa85-4df5-ad37-63275b7af1bb" providerId="ADAL" clId="{EE0FBF21-2795-4E4B-A7A3-AE471DFB3B38}" dt="2025-03-06T07:23:02.934" v="3801" actId="478"/>
          <ac:spMkLst>
            <pc:docMk/>
            <pc:sldMk cId="1973521844" sldId="916"/>
            <ac:spMk id="11" creationId="{C159CE51-FBFF-D081-89A7-5346EFF0B3C7}"/>
          </ac:spMkLst>
        </pc:spChg>
        <pc:spChg chg="add mod">
          <ac:chgData name="Techy Thibaut" userId="0a091cef-aa85-4df5-ad37-63275b7af1bb" providerId="ADAL" clId="{EE0FBF21-2795-4E4B-A7A3-AE471DFB3B38}" dt="2025-03-07T13:37:43.837" v="13319" actId="1035"/>
          <ac:spMkLst>
            <pc:docMk/>
            <pc:sldMk cId="1973521844" sldId="916"/>
            <ac:spMk id="12" creationId="{E7DFCB6A-831A-4FF2-BD45-9788E91204E1}"/>
          </ac:spMkLst>
        </pc:spChg>
        <pc:spChg chg="add del mod">
          <ac:chgData name="Techy Thibaut" userId="0a091cef-aa85-4df5-ad37-63275b7af1bb" providerId="ADAL" clId="{EE0FBF21-2795-4E4B-A7A3-AE471DFB3B38}" dt="2025-03-06T07:35:33.036" v="3839" actId="478"/>
          <ac:spMkLst>
            <pc:docMk/>
            <pc:sldMk cId="1973521844" sldId="916"/>
            <ac:spMk id="13" creationId="{A43B8C65-7179-2037-6318-4F160927D62A}"/>
          </ac:spMkLst>
        </pc:spChg>
        <pc:spChg chg="add mod">
          <ac:chgData name="Techy Thibaut" userId="0a091cef-aa85-4df5-ad37-63275b7af1bb" providerId="ADAL" clId="{EE0FBF21-2795-4E4B-A7A3-AE471DFB3B38}" dt="2025-03-07T12:32:22.306" v="12539" actId="1036"/>
          <ac:spMkLst>
            <pc:docMk/>
            <pc:sldMk cId="1973521844" sldId="916"/>
            <ac:spMk id="14" creationId="{1D1A2AB8-D64B-1ECD-5A79-9A3B3BECAABC}"/>
          </ac:spMkLst>
        </pc:spChg>
        <pc:spChg chg="add del mod">
          <ac:chgData name="Techy Thibaut" userId="0a091cef-aa85-4df5-ad37-63275b7af1bb" providerId="ADAL" clId="{EE0FBF21-2795-4E4B-A7A3-AE471DFB3B38}" dt="2025-03-06T07:29:58.717" v="3832" actId="478"/>
          <ac:spMkLst>
            <pc:docMk/>
            <pc:sldMk cId="1973521844" sldId="916"/>
            <ac:spMk id="15" creationId="{48AB242C-F705-2DA2-65B4-69A9782C3DE5}"/>
          </ac:spMkLst>
        </pc:spChg>
        <pc:spChg chg="add mod ord">
          <ac:chgData name="Techy Thibaut" userId="0a091cef-aa85-4df5-ad37-63275b7af1bb" providerId="ADAL" clId="{EE0FBF21-2795-4E4B-A7A3-AE471DFB3B38}" dt="2025-03-07T11:20:02.402" v="11966" actId="790"/>
          <ac:spMkLst>
            <pc:docMk/>
            <pc:sldMk cId="1973521844" sldId="916"/>
            <ac:spMk id="15" creationId="{DD147CD6-C67C-1998-90DE-854769FF6F1E}"/>
          </ac:spMkLst>
        </pc:spChg>
        <pc:spChg chg="add del mod">
          <ac:chgData name="Techy Thibaut" userId="0a091cef-aa85-4df5-ad37-63275b7af1bb" providerId="ADAL" clId="{EE0FBF21-2795-4E4B-A7A3-AE471DFB3B38}" dt="2025-03-07T07:33:38.412" v="8935" actId="478"/>
          <ac:spMkLst>
            <pc:docMk/>
            <pc:sldMk cId="1973521844" sldId="916"/>
            <ac:spMk id="17" creationId="{62657258-D429-BD33-8E38-C59B23CBA375}"/>
          </ac:spMkLst>
        </pc:spChg>
        <pc:spChg chg="add del mod">
          <ac:chgData name="Techy Thibaut" userId="0a091cef-aa85-4df5-ad37-63275b7af1bb" providerId="ADAL" clId="{EE0FBF21-2795-4E4B-A7A3-AE471DFB3B38}" dt="2025-03-07T07:27:19.692" v="8859" actId="478"/>
          <ac:spMkLst>
            <pc:docMk/>
            <pc:sldMk cId="1973521844" sldId="916"/>
            <ac:spMk id="19" creationId="{64874D0B-6885-2B90-EDD0-B4D68FD944FC}"/>
          </ac:spMkLst>
        </pc:spChg>
        <pc:spChg chg="add del mod ord">
          <ac:chgData name="Techy Thibaut" userId="0a091cef-aa85-4df5-ad37-63275b7af1bb" providerId="ADAL" clId="{EE0FBF21-2795-4E4B-A7A3-AE471DFB3B38}" dt="2025-03-06T14:22:38.802" v="8266" actId="790"/>
          <ac:spMkLst>
            <pc:docMk/>
            <pc:sldMk cId="1973521844" sldId="916"/>
            <ac:spMk id="20" creationId="{5383FDC8-D4A7-6E68-3073-E5BD2012B3C7}"/>
          </ac:spMkLst>
        </pc:spChg>
        <pc:spChg chg="add mod">
          <ac:chgData name="Techy Thibaut" userId="0a091cef-aa85-4df5-ad37-63275b7af1bb" providerId="ADAL" clId="{EE0FBF21-2795-4E4B-A7A3-AE471DFB3B38}" dt="2025-03-06T08:44:40.051" v="5262"/>
          <ac:spMkLst>
            <pc:docMk/>
            <pc:sldMk cId="1973521844" sldId="916"/>
            <ac:spMk id="22" creationId="{1C8854C6-E487-5DB4-D154-8898CCB67668}"/>
          </ac:spMkLst>
        </pc:spChg>
        <pc:spChg chg="add del mod">
          <ac:chgData name="Techy Thibaut" userId="0a091cef-aa85-4df5-ad37-63275b7af1bb" providerId="ADAL" clId="{EE0FBF21-2795-4E4B-A7A3-AE471DFB3B38}" dt="2025-03-07T07:27:18.566" v="8858" actId="478"/>
          <ac:spMkLst>
            <pc:docMk/>
            <pc:sldMk cId="1973521844" sldId="916"/>
            <ac:spMk id="23" creationId="{6E8928A2-EF1E-7014-3CF2-DCCA15D53772}"/>
          </ac:spMkLst>
        </pc:spChg>
        <pc:spChg chg="add mod">
          <ac:chgData name="Techy Thibaut" userId="0a091cef-aa85-4df5-ad37-63275b7af1bb" providerId="ADAL" clId="{EE0FBF21-2795-4E4B-A7A3-AE471DFB3B38}" dt="2025-03-07T07:38:08.155" v="8998" actId="1076"/>
          <ac:spMkLst>
            <pc:docMk/>
            <pc:sldMk cId="1973521844" sldId="916"/>
            <ac:spMk id="24" creationId="{ACFC3E33-DFDE-EF32-6A09-CC4F3A9687F1}"/>
          </ac:spMkLst>
        </pc:spChg>
        <pc:spChg chg="add mod">
          <ac:chgData name="Techy Thibaut" userId="0a091cef-aa85-4df5-ad37-63275b7af1bb" providerId="ADAL" clId="{EE0FBF21-2795-4E4B-A7A3-AE471DFB3B38}" dt="2025-03-07T11:20:02.402" v="11966" actId="790"/>
          <ac:spMkLst>
            <pc:docMk/>
            <pc:sldMk cId="1973521844" sldId="916"/>
            <ac:spMk id="26" creationId="{04EE2F88-7CC8-4E2C-B607-F46B38F24CD6}"/>
          </ac:spMkLst>
        </pc:spChg>
        <pc:spChg chg="add mod">
          <ac:chgData name="Techy Thibaut" userId="0a091cef-aa85-4df5-ad37-63275b7af1bb" providerId="ADAL" clId="{EE0FBF21-2795-4E4B-A7A3-AE471DFB3B38}" dt="2025-03-07T13:37:07.219" v="13287" actId="14100"/>
          <ac:spMkLst>
            <pc:docMk/>
            <pc:sldMk cId="1973521844" sldId="916"/>
            <ac:spMk id="29" creationId="{051107E0-6E05-36F1-BADF-85060A8E2D22}"/>
          </ac:spMkLst>
        </pc:spChg>
        <pc:grpChg chg="add del mod">
          <ac:chgData name="Techy Thibaut" userId="0a091cef-aa85-4df5-ad37-63275b7af1bb" providerId="ADAL" clId="{EE0FBF21-2795-4E4B-A7A3-AE471DFB3B38}" dt="2025-03-07T07:47:47.872" v="9114" actId="478"/>
          <ac:grpSpMkLst>
            <pc:docMk/>
            <pc:sldMk cId="1973521844" sldId="916"/>
            <ac:grpSpMk id="16" creationId="{1C60A41E-1D86-F355-B865-6B61401E336A}"/>
          </ac:grpSpMkLst>
        </pc:grpChg>
        <pc:grpChg chg="add del mod">
          <ac:chgData name="Techy Thibaut" userId="0a091cef-aa85-4df5-ad37-63275b7af1bb" providerId="ADAL" clId="{EE0FBF21-2795-4E4B-A7A3-AE471DFB3B38}" dt="2025-03-07T07:27:18.566" v="8858" actId="478"/>
          <ac:grpSpMkLst>
            <pc:docMk/>
            <pc:sldMk cId="1973521844" sldId="916"/>
            <ac:grpSpMk id="21" creationId="{6E4B07ED-E21A-4A0A-AC03-3CF937B4F3B3}"/>
          </ac:grpSpMkLst>
        </pc:grpChg>
        <pc:grpChg chg="add del mod">
          <ac:chgData name="Techy Thibaut" userId="0a091cef-aa85-4df5-ad37-63275b7af1bb" providerId="ADAL" clId="{EE0FBF21-2795-4E4B-A7A3-AE471DFB3B38}" dt="2025-03-07T07:39:25.256" v="9000" actId="478"/>
          <ac:grpSpMkLst>
            <pc:docMk/>
            <pc:sldMk cId="1973521844" sldId="916"/>
            <ac:grpSpMk id="25" creationId="{C274759C-2680-062E-23CD-117D7AE0C2F4}"/>
          </ac:grpSpMkLst>
        </pc:grpChg>
        <pc:grpChg chg="add mod">
          <ac:chgData name="Techy Thibaut" userId="0a091cef-aa85-4df5-ad37-63275b7af1bb" providerId="ADAL" clId="{EE0FBF21-2795-4E4B-A7A3-AE471DFB3B38}" dt="2025-03-07T10:55:09.816" v="11745" actId="1037"/>
          <ac:grpSpMkLst>
            <pc:docMk/>
            <pc:sldMk cId="1973521844" sldId="916"/>
            <ac:grpSpMk id="27" creationId="{960CD7F4-02D4-1D18-867D-79F3A93ED06D}"/>
          </ac:grpSpMkLst>
        </pc:grpChg>
        <pc:graphicFrameChg chg="add del mod">
          <ac:chgData name="Techy Thibaut" userId="0a091cef-aa85-4df5-ad37-63275b7af1bb" providerId="ADAL" clId="{EE0FBF21-2795-4E4B-A7A3-AE471DFB3B38}" dt="2025-03-06T07:42:57.756" v="3930" actId="478"/>
          <ac:graphicFrameMkLst>
            <pc:docMk/>
            <pc:sldMk cId="1973521844" sldId="916"/>
            <ac:graphicFrameMk id="18" creationId="{4409D511-F08F-74B0-8C9F-98EAFC6C10A3}"/>
          </ac:graphicFrameMkLst>
        </pc:graphicFrameChg>
        <pc:picChg chg="mod">
          <ac:chgData name="Techy Thibaut" userId="0a091cef-aa85-4df5-ad37-63275b7af1bb" providerId="ADAL" clId="{EE0FBF21-2795-4E4B-A7A3-AE471DFB3B38}" dt="2025-03-07T07:38:08.155" v="8998" actId="1076"/>
          <ac:picMkLst>
            <pc:docMk/>
            <pc:sldMk cId="1973521844" sldId="916"/>
            <ac:picMk id="5" creationId="{64076831-2A6F-D189-5B6F-554CE15BCC8A}"/>
          </ac:picMkLst>
        </pc:picChg>
        <pc:picChg chg="del mod">
          <ac:chgData name="Techy Thibaut" userId="0a091cef-aa85-4df5-ad37-63275b7af1bb" providerId="ADAL" clId="{EE0FBF21-2795-4E4B-A7A3-AE471DFB3B38}" dt="2025-03-06T07:23:53.218" v="3819" actId="478"/>
          <ac:picMkLst>
            <pc:docMk/>
            <pc:sldMk cId="1973521844" sldId="916"/>
            <ac:picMk id="8" creationId="{51514C96-2FBF-14F3-97A1-429BA47B0119}"/>
          </ac:picMkLst>
        </pc:picChg>
        <pc:picChg chg="add mod">
          <ac:chgData name="Techy Thibaut" userId="0a091cef-aa85-4df5-ad37-63275b7af1bb" providerId="ADAL" clId="{EE0FBF21-2795-4E4B-A7A3-AE471DFB3B38}" dt="2025-03-07T07:48:55.413" v="9127" actId="164"/>
          <ac:picMkLst>
            <pc:docMk/>
            <pc:sldMk cId="1973521844" sldId="916"/>
            <ac:picMk id="22" creationId="{5E317BC3-3164-7B21-3B13-E1CD3285947C}"/>
          </ac:picMkLst>
        </pc:picChg>
        <pc:picChg chg="add del mod">
          <ac:chgData name="Techy Thibaut" userId="0a091cef-aa85-4df5-ad37-63275b7af1bb" providerId="ADAL" clId="{EE0FBF21-2795-4E4B-A7A3-AE471DFB3B38}" dt="2025-03-07T07:47:47.872" v="9114" actId="478"/>
          <ac:picMkLst>
            <pc:docMk/>
            <pc:sldMk cId="1973521844" sldId="916"/>
            <ac:picMk id="1026" creationId="{5434810D-B1A5-5387-0DF4-AD4E37D51FDC}"/>
          </ac:picMkLst>
        </pc:picChg>
        <pc:picChg chg="add del mod">
          <ac:chgData name="Techy Thibaut" userId="0a091cef-aa85-4df5-ad37-63275b7af1bb" providerId="ADAL" clId="{EE0FBF21-2795-4E4B-A7A3-AE471DFB3B38}" dt="2025-03-06T07:46:33.471" v="3968" actId="478"/>
          <ac:picMkLst>
            <pc:docMk/>
            <pc:sldMk cId="1973521844" sldId="916"/>
            <ac:picMk id="1026" creationId="{FB4D6617-C3AA-C262-ACD5-C98CA0976A17}"/>
          </ac:picMkLst>
        </pc:picChg>
        <pc:picChg chg="add mod">
          <ac:chgData name="Techy Thibaut" userId="0a091cef-aa85-4df5-ad37-63275b7af1bb" providerId="ADAL" clId="{EE0FBF21-2795-4E4B-A7A3-AE471DFB3B38}" dt="2025-03-06T07:46:55.363" v="3973" actId="732"/>
          <ac:picMkLst>
            <pc:docMk/>
            <pc:sldMk cId="1973521844" sldId="916"/>
            <ac:picMk id="1028" creationId="{FA720689-64EE-1050-6020-30D6B09FB284}"/>
          </ac:picMkLst>
        </pc:picChg>
        <pc:picChg chg="add del mod">
          <ac:chgData name="Techy Thibaut" userId="0a091cef-aa85-4df5-ad37-63275b7af1bb" providerId="ADAL" clId="{EE0FBF21-2795-4E4B-A7A3-AE471DFB3B38}" dt="2025-03-06T07:48:31.927" v="3977" actId="478"/>
          <ac:picMkLst>
            <pc:docMk/>
            <pc:sldMk cId="1973521844" sldId="916"/>
            <ac:picMk id="1030" creationId="{208D1125-3D4A-492C-7BD3-DD74D62B85DD}"/>
          </ac:picMkLst>
        </pc:picChg>
        <pc:picChg chg="add mod">
          <ac:chgData name="Techy Thibaut" userId="0a091cef-aa85-4df5-ad37-63275b7af1bb" providerId="ADAL" clId="{EE0FBF21-2795-4E4B-A7A3-AE471DFB3B38}" dt="2025-03-06T12:47:39.043" v="6998" actId="1038"/>
          <ac:picMkLst>
            <pc:docMk/>
            <pc:sldMk cId="1973521844" sldId="916"/>
            <ac:picMk id="1032" creationId="{EA637D9C-1662-8220-6B68-31E2CBEA9BD6}"/>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10:54:29.479" v="11698" actId="20577"/>
              <pc2:cmMkLst xmlns:pc2="http://schemas.microsoft.com/office/powerpoint/2019/9/main/command">
                <pc:docMk/>
                <pc:sldMk cId="1973521844" sldId="916"/>
                <pc2:cmMk id="{1F1FA302-6535-7245-BC74-AFADE608B10B}"/>
              </pc2:cmMkLst>
            </pc226:cmChg>
            <pc226:cmChg xmlns:pc226="http://schemas.microsoft.com/office/powerpoint/2022/06/main/command" chg="mod">
              <pc226:chgData name="Techy Thibaut" userId="0a091cef-aa85-4df5-ad37-63275b7af1bb" providerId="ADAL" clId="{EE0FBF21-2795-4E4B-A7A3-AE471DFB3B38}" dt="2025-03-07T12:36:30.327" v="12572" actId="20577"/>
              <pc2:cmMkLst xmlns:pc2="http://schemas.microsoft.com/office/powerpoint/2019/9/main/command">
                <pc:docMk/>
                <pc:sldMk cId="1973521844" sldId="916"/>
                <pc2:cmMk id="{3F16048E-2774-5A4E-A472-217F5686E7B6}"/>
              </pc2:cmMkLst>
            </pc226:cmChg>
          </p:ext>
        </pc:extLst>
      </pc:sldChg>
      <pc:sldChg chg="addSp delSp modSp del mod">
        <pc:chgData name="Techy Thibaut" userId="0a091cef-aa85-4df5-ad37-63275b7af1bb" providerId="ADAL" clId="{EE0FBF21-2795-4E4B-A7A3-AE471DFB3B38}" dt="2025-03-07T07:52:57.635" v="9194" actId="47"/>
        <pc:sldMkLst>
          <pc:docMk/>
          <pc:sldMk cId="4265881881" sldId="917"/>
        </pc:sldMkLst>
        <pc:spChg chg="del mod">
          <ac:chgData name="Techy Thibaut" userId="0a091cef-aa85-4df5-ad37-63275b7af1bb" providerId="ADAL" clId="{EE0FBF21-2795-4E4B-A7A3-AE471DFB3B38}" dt="2025-03-06T08:05:31.411" v="4228" actId="478"/>
          <ac:spMkLst>
            <pc:docMk/>
            <pc:sldMk cId="4265881881" sldId="917"/>
            <ac:spMk id="2" creationId="{49F5A3B9-96E3-F7F3-1FD5-D3E9E19C1372}"/>
          </ac:spMkLst>
        </pc:spChg>
        <pc:spChg chg="del mod">
          <ac:chgData name="Techy Thibaut" userId="0a091cef-aa85-4df5-ad37-63275b7af1bb" providerId="ADAL" clId="{EE0FBF21-2795-4E4B-A7A3-AE471DFB3B38}" dt="2025-03-06T08:11:02.993" v="4377" actId="478"/>
          <ac:spMkLst>
            <pc:docMk/>
            <pc:sldMk cId="4265881881" sldId="917"/>
            <ac:spMk id="3" creationId="{F03695BF-D2C5-81FE-E019-51609BBDB2C3}"/>
          </ac:spMkLst>
        </pc:spChg>
        <pc:spChg chg="del">
          <ac:chgData name="Techy Thibaut" userId="0a091cef-aa85-4df5-ad37-63275b7af1bb" providerId="ADAL" clId="{EE0FBF21-2795-4E4B-A7A3-AE471DFB3B38}" dt="2025-03-06T08:12:09.274" v="4412" actId="478"/>
          <ac:spMkLst>
            <pc:docMk/>
            <pc:sldMk cId="4265881881" sldId="917"/>
            <ac:spMk id="4" creationId="{4D19819C-CFC8-E44D-7F67-2C4C34738FF9}"/>
          </ac:spMkLst>
        </pc:spChg>
        <pc:spChg chg="add del mod">
          <ac:chgData name="Techy Thibaut" userId="0a091cef-aa85-4df5-ad37-63275b7af1bb" providerId="ADAL" clId="{EE0FBF21-2795-4E4B-A7A3-AE471DFB3B38}" dt="2025-03-07T07:52:55.342" v="9193" actId="478"/>
          <ac:spMkLst>
            <pc:docMk/>
            <pc:sldMk cId="4265881881" sldId="917"/>
            <ac:spMk id="5" creationId="{FDE0F98A-0603-E7BB-C774-75215918BA06}"/>
          </ac:spMkLst>
        </pc:spChg>
        <pc:spChg chg="add del mod">
          <ac:chgData name="Techy Thibaut" userId="0a091cef-aa85-4df5-ad37-63275b7af1bb" providerId="ADAL" clId="{EE0FBF21-2795-4E4B-A7A3-AE471DFB3B38}" dt="2025-03-06T08:06:57.433" v="4319" actId="478"/>
          <ac:spMkLst>
            <pc:docMk/>
            <pc:sldMk cId="4265881881" sldId="917"/>
            <ac:spMk id="7" creationId="{67B71A70-2C8E-8D8D-BD4F-571717E88B9B}"/>
          </ac:spMkLst>
        </pc:spChg>
        <pc:spChg chg="add del mod">
          <ac:chgData name="Techy Thibaut" userId="0a091cef-aa85-4df5-ad37-63275b7af1bb" providerId="ADAL" clId="{EE0FBF21-2795-4E4B-A7A3-AE471DFB3B38}" dt="2025-03-06T08:11:05.511" v="4378" actId="478"/>
          <ac:spMkLst>
            <pc:docMk/>
            <pc:sldMk cId="4265881881" sldId="917"/>
            <ac:spMk id="9" creationId="{B01E0347-C9D9-599C-1E7B-82BCDCD97D52}"/>
          </ac:spMkLst>
        </pc:spChg>
        <pc:spChg chg="add del mod">
          <ac:chgData name="Techy Thibaut" userId="0a091cef-aa85-4df5-ad37-63275b7af1bb" providerId="ADAL" clId="{EE0FBF21-2795-4E4B-A7A3-AE471DFB3B38}" dt="2025-03-06T08:11:35.652" v="4381" actId="478"/>
          <ac:spMkLst>
            <pc:docMk/>
            <pc:sldMk cId="4265881881" sldId="917"/>
            <ac:spMk id="10" creationId="{EE2712E7-5F64-8E54-DDBB-6FF456C3A801}"/>
          </ac:spMkLst>
        </pc:spChg>
        <pc:spChg chg="add del mod">
          <ac:chgData name="Techy Thibaut" userId="0a091cef-aa85-4df5-ad37-63275b7af1bb" providerId="ADAL" clId="{EE0FBF21-2795-4E4B-A7A3-AE471DFB3B38}" dt="2025-03-07T07:52:53.716" v="9192" actId="478"/>
          <ac:spMkLst>
            <pc:docMk/>
            <pc:sldMk cId="4265881881" sldId="917"/>
            <ac:spMk id="12" creationId="{FE1C2480-457D-29D3-AAA3-C83AE970FB5D}"/>
          </ac:spMkLst>
        </pc:spChg>
        <pc:spChg chg="add mod">
          <ac:chgData name="Techy Thibaut" userId="0a091cef-aa85-4df5-ad37-63275b7af1bb" providerId="ADAL" clId="{EE0FBF21-2795-4E4B-A7A3-AE471DFB3B38}" dt="2025-03-06T14:22:38.802" v="8266" actId="790"/>
          <ac:spMkLst>
            <pc:docMk/>
            <pc:sldMk cId="4265881881" sldId="917"/>
            <ac:spMk id="13" creationId="{7FA0DC5A-148E-2FE9-82DF-E16174756788}"/>
          </ac:spMkLst>
        </pc:spChg>
      </pc:sldChg>
      <pc:sldChg chg="new del">
        <pc:chgData name="Techy Thibaut" userId="0a091cef-aa85-4df5-ad37-63275b7af1bb" providerId="ADAL" clId="{EE0FBF21-2795-4E4B-A7A3-AE471DFB3B38}" dt="2025-03-05T13:52:44.965" v="3195" actId="47"/>
        <pc:sldMkLst>
          <pc:docMk/>
          <pc:sldMk cId="475823697" sldId="918"/>
        </pc:sldMkLst>
      </pc:sldChg>
      <pc:sldChg chg="del">
        <pc:chgData name="Techy Thibaut" userId="0a091cef-aa85-4df5-ad37-63275b7af1bb" providerId="ADAL" clId="{EE0FBF21-2795-4E4B-A7A3-AE471DFB3B38}" dt="2025-03-05T13:05:55.197" v="2403" actId="47"/>
        <pc:sldMkLst>
          <pc:docMk/>
          <pc:sldMk cId="607962423" sldId="918"/>
        </pc:sldMkLst>
      </pc:sldChg>
      <pc:sldChg chg="addSp delSp modSp new del mod modShow">
        <pc:chgData name="Techy Thibaut" userId="0a091cef-aa85-4df5-ad37-63275b7af1bb" providerId="ADAL" clId="{EE0FBF21-2795-4E4B-A7A3-AE471DFB3B38}" dt="2025-03-06T15:01:01.708" v="8464" actId="47"/>
        <pc:sldMkLst>
          <pc:docMk/>
          <pc:sldMk cId="2282665861" sldId="918"/>
        </pc:sldMkLst>
        <pc:spChg chg="del">
          <ac:chgData name="Techy Thibaut" userId="0a091cef-aa85-4df5-ad37-63275b7af1bb" providerId="ADAL" clId="{EE0FBF21-2795-4E4B-A7A3-AE471DFB3B38}" dt="2025-03-06T09:43:01.866" v="5697" actId="478"/>
          <ac:spMkLst>
            <pc:docMk/>
            <pc:sldMk cId="2282665861" sldId="918"/>
            <ac:spMk id="2" creationId="{412F465B-05D3-AB7F-EDA3-A1D965D6657D}"/>
          </ac:spMkLst>
        </pc:spChg>
        <pc:spChg chg="del">
          <ac:chgData name="Techy Thibaut" userId="0a091cef-aa85-4df5-ad37-63275b7af1bb" providerId="ADAL" clId="{EE0FBF21-2795-4E4B-A7A3-AE471DFB3B38}" dt="2025-03-06T09:43:01.866" v="5697" actId="478"/>
          <ac:spMkLst>
            <pc:docMk/>
            <pc:sldMk cId="2282665861" sldId="918"/>
            <ac:spMk id="3" creationId="{AF00F089-1179-75BD-F1CB-5E8BC03A19A9}"/>
          </ac:spMkLst>
        </pc:spChg>
        <pc:spChg chg="add del mod">
          <ac:chgData name="Techy Thibaut" userId="0a091cef-aa85-4df5-ad37-63275b7af1bb" providerId="ADAL" clId="{EE0FBF21-2795-4E4B-A7A3-AE471DFB3B38}" dt="2025-03-06T10:31:59.952" v="6368" actId="478"/>
          <ac:spMkLst>
            <pc:docMk/>
            <pc:sldMk cId="2282665861" sldId="918"/>
            <ac:spMk id="5" creationId="{04890DCE-798B-063D-C26E-D763DE218489}"/>
          </ac:spMkLst>
        </pc:spChg>
        <pc:spChg chg="add del mod">
          <ac:chgData name="Techy Thibaut" userId="0a091cef-aa85-4df5-ad37-63275b7af1bb" providerId="ADAL" clId="{EE0FBF21-2795-4E4B-A7A3-AE471DFB3B38}" dt="2025-03-06T10:33:14.433" v="6379" actId="478"/>
          <ac:spMkLst>
            <pc:docMk/>
            <pc:sldMk cId="2282665861" sldId="918"/>
            <ac:spMk id="6" creationId="{52DCDC34-64AB-6D60-84F4-AC325B9E80A6}"/>
          </ac:spMkLst>
        </pc:spChg>
        <pc:spChg chg="add mod">
          <ac:chgData name="Techy Thibaut" userId="0a091cef-aa85-4df5-ad37-63275b7af1bb" providerId="ADAL" clId="{EE0FBF21-2795-4E4B-A7A3-AE471DFB3B38}" dt="2025-03-06T14:22:38.802" v="8266" actId="790"/>
          <ac:spMkLst>
            <pc:docMk/>
            <pc:sldMk cId="2282665861" sldId="918"/>
            <ac:spMk id="7" creationId="{4E5E41AF-3672-70F9-3DD0-450EEF752D9A}"/>
          </ac:spMkLst>
        </pc:spChg>
        <pc:spChg chg="add mod">
          <ac:chgData name="Techy Thibaut" userId="0a091cef-aa85-4df5-ad37-63275b7af1bb" providerId="ADAL" clId="{EE0FBF21-2795-4E4B-A7A3-AE471DFB3B38}" dt="2025-03-06T14:22:38.802" v="8266" actId="790"/>
          <ac:spMkLst>
            <pc:docMk/>
            <pc:sldMk cId="2282665861" sldId="918"/>
            <ac:spMk id="9" creationId="{4D044047-8EA1-BAAC-6E87-17BBAEE8B8BC}"/>
          </ac:spMkLst>
        </pc:spChg>
        <pc:spChg chg="add mod">
          <ac:chgData name="Techy Thibaut" userId="0a091cef-aa85-4df5-ad37-63275b7af1bb" providerId="ADAL" clId="{EE0FBF21-2795-4E4B-A7A3-AE471DFB3B38}" dt="2025-03-06T14:22:38.802" v="8266" actId="790"/>
          <ac:spMkLst>
            <pc:docMk/>
            <pc:sldMk cId="2282665861" sldId="918"/>
            <ac:spMk id="10" creationId="{005B54FD-8869-0712-3647-61FC55CE3763}"/>
          </ac:spMkLst>
        </pc:spChg>
      </pc:sldChg>
      <pc:sldChg chg="addSp delSp modSp mod modCm modNotesTx">
        <pc:chgData name="Techy Thibaut" userId="0a091cef-aa85-4df5-ad37-63275b7af1bb" providerId="ADAL" clId="{EE0FBF21-2795-4E4B-A7A3-AE471DFB3B38}" dt="2025-03-07T12:32:16.419" v="12537" actId="1036"/>
        <pc:sldMkLst>
          <pc:docMk/>
          <pc:sldMk cId="952494598" sldId="919"/>
        </pc:sldMkLst>
        <pc:spChg chg="del mod">
          <ac:chgData name="Techy Thibaut" userId="0a091cef-aa85-4df5-ad37-63275b7af1bb" providerId="ADAL" clId="{EE0FBF21-2795-4E4B-A7A3-AE471DFB3B38}" dt="2025-03-06T10:42:12.368" v="6458" actId="478"/>
          <ac:spMkLst>
            <pc:docMk/>
            <pc:sldMk cId="952494598" sldId="919"/>
            <ac:spMk id="2" creationId="{33858F27-45D5-6580-DAEB-DB986BEAC626}"/>
          </ac:spMkLst>
        </pc:spChg>
        <pc:spChg chg="del mod">
          <ac:chgData name="Techy Thibaut" userId="0a091cef-aa85-4df5-ad37-63275b7af1bb" providerId="ADAL" clId="{EE0FBF21-2795-4E4B-A7A3-AE471DFB3B38}" dt="2025-03-06T12:27:15.056" v="6637" actId="478"/>
          <ac:spMkLst>
            <pc:docMk/>
            <pc:sldMk cId="952494598" sldId="919"/>
            <ac:spMk id="3" creationId="{24422EAC-1D80-98B0-B47C-18483B8F1CF8}"/>
          </ac:spMkLst>
        </pc:spChg>
        <pc:spChg chg="add del mod">
          <ac:chgData name="Techy Thibaut" userId="0a091cef-aa85-4df5-ad37-63275b7af1bb" providerId="ADAL" clId="{EE0FBF21-2795-4E4B-A7A3-AE471DFB3B38}" dt="2025-03-07T07:20:29.526" v="8824" actId="478"/>
          <ac:spMkLst>
            <pc:docMk/>
            <pc:sldMk cId="952494598" sldId="919"/>
            <ac:spMk id="3" creationId="{B13680D4-5510-DBF8-617E-C6F5DCC2D9AC}"/>
          </ac:spMkLst>
        </pc:spChg>
        <pc:spChg chg="add mod">
          <ac:chgData name="Techy Thibaut" userId="0a091cef-aa85-4df5-ad37-63275b7af1bb" providerId="ADAL" clId="{EE0FBF21-2795-4E4B-A7A3-AE471DFB3B38}" dt="2025-03-07T11:25:22.488" v="11994" actId="1035"/>
          <ac:spMkLst>
            <pc:docMk/>
            <pc:sldMk cId="952494598" sldId="919"/>
            <ac:spMk id="5" creationId="{47098059-AD23-E02F-BD9D-E3494A8414C9}"/>
          </ac:spMkLst>
        </pc:spChg>
        <pc:spChg chg="add mod">
          <ac:chgData name="Techy Thibaut" userId="0a091cef-aa85-4df5-ad37-63275b7af1bb" providerId="ADAL" clId="{EE0FBF21-2795-4E4B-A7A3-AE471DFB3B38}" dt="2025-03-07T12:32:16.419" v="12537" actId="1036"/>
          <ac:spMkLst>
            <pc:docMk/>
            <pc:sldMk cId="952494598" sldId="919"/>
            <ac:spMk id="6" creationId="{622B5B3F-6AFF-51C3-DCAD-4FA983B5E856}"/>
          </ac:spMkLst>
        </pc:spChg>
        <pc:spChg chg="add del mod">
          <ac:chgData name="Techy Thibaut" userId="0a091cef-aa85-4df5-ad37-63275b7af1bb" providerId="ADAL" clId="{EE0FBF21-2795-4E4B-A7A3-AE471DFB3B38}" dt="2025-03-06T10:42:14.224" v="6459" actId="478"/>
          <ac:spMkLst>
            <pc:docMk/>
            <pc:sldMk cId="952494598" sldId="919"/>
            <ac:spMk id="8" creationId="{1A2473BE-4610-4981-FA87-ECA9365987E4}"/>
          </ac:spMkLst>
        </pc:spChg>
        <pc:spChg chg="add del">
          <ac:chgData name="Techy Thibaut" userId="0a091cef-aa85-4df5-ad37-63275b7af1bb" providerId="ADAL" clId="{EE0FBF21-2795-4E4B-A7A3-AE471DFB3B38}" dt="2025-03-06T12:23:17.920" v="6482" actId="11529"/>
          <ac:spMkLst>
            <pc:docMk/>
            <pc:sldMk cId="952494598" sldId="919"/>
            <ac:spMk id="9" creationId="{6190A928-DD25-D645-2113-5F506471EE81}"/>
          </ac:spMkLst>
        </pc:spChg>
        <pc:spChg chg="add del">
          <ac:chgData name="Techy Thibaut" userId="0a091cef-aa85-4df5-ad37-63275b7af1bb" providerId="ADAL" clId="{EE0FBF21-2795-4E4B-A7A3-AE471DFB3B38}" dt="2025-03-06T12:23:56.515" v="6484" actId="11529"/>
          <ac:spMkLst>
            <pc:docMk/>
            <pc:sldMk cId="952494598" sldId="919"/>
            <ac:spMk id="10" creationId="{08FE0107-CCEE-A995-8766-2F8DA23FB4F2}"/>
          </ac:spMkLst>
        </pc:spChg>
        <pc:spChg chg="add mod">
          <ac:chgData name="Techy Thibaut" userId="0a091cef-aa85-4df5-ad37-63275b7af1bb" providerId="ADAL" clId="{EE0FBF21-2795-4E4B-A7A3-AE471DFB3B38}" dt="2025-03-07T11:25:22.488" v="11994" actId="1035"/>
          <ac:spMkLst>
            <pc:docMk/>
            <pc:sldMk cId="952494598" sldId="919"/>
            <ac:spMk id="11" creationId="{9AC3A8C1-59DE-DFDA-CBC6-F5F665B0ADD4}"/>
          </ac:spMkLst>
        </pc:spChg>
        <pc:spChg chg="add mod">
          <ac:chgData name="Techy Thibaut" userId="0a091cef-aa85-4df5-ad37-63275b7af1bb" providerId="ADAL" clId="{EE0FBF21-2795-4E4B-A7A3-AE471DFB3B38}" dt="2025-03-07T11:20:02.402" v="11966" actId="790"/>
          <ac:spMkLst>
            <pc:docMk/>
            <pc:sldMk cId="952494598" sldId="919"/>
            <ac:spMk id="13" creationId="{5BC69CEB-80B9-4C26-2AB9-1DC80ED4A0BE}"/>
          </ac:spMkLst>
        </pc:spChg>
        <pc:spChg chg="add del mod">
          <ac:chgData name="Techy Thibaut" userId="0a091cef-aa85-4df5-ad37-63275b7af1bb" providerId="ADAL" clId="{EE0FBF21-2795-4E4B-A7A3-AE471DFB3B38}" dt="2025-03-06T12:27:18.766" v="6638" actId="478"/>
          <ac:spMkLst>
            <pc:docMk/>
            <pc:sldMk cId="952494598" sldId="919"/>
            <ac:spMk id="15" creationId="{B4D164CD-9FD0-8DAA-9694-D28EA9BF8F28}"/>
          </ac:spMkLst>
        </pc:spChg>
        <pc:spChg chg="add mod">
          <ac:chgData name="Techy Thibaut" userId="0a091cef-aa85-4df5-ad37-63275b7af1bb" providerId="ADAL" clId="{EE0FBF21-2795-4E4B-A7A3-AE471DFB3B38}" dt="2025-03-07T11:20:02.402" v="11966" actId="790"/>
          <ac:spMkLst>
            <pc:docMk/>
            <pc:sldMk cId="952494598" sldId="919"/>
            <ac:spMk id="16" creationId="{ED5A4CAF-F68A-768B-25BD-924831789D10}"/>
          </ac:spMkLst>
        </pc:spChg>
        <pc:grpChg chg="add mod">
          <ac:chgData name="Techy Thibaut" userId="0a091cef-aa85-4df5-ad37-63275b7af1bb" providerId="ADAL" clId="{EE0FBF21-2795-4E4B-A7A3-AE471DFB3B38}" dt="2025-03-07T11:25:22.488" v="11994" actId="1035"/>
          <ac:grpSpMkLst>
            <pc:docMk/>
            <pc:sldMk cId="952494598" sldId="919"/>
            <ac:grpSpMk id="12" creationId="{A2B6612D-0BC6-31AB-077F-446870E90316}"/>
          </ac:grpSpMkLst>
        </pc:grpChg>
        <pc:picChg chg="del mod ord">
          <ac:chgData name="Techy Thibaut" userId="0a091cef-aa85-4df5-ad37-63275b7af1bb" providerId="ADAL" clId="{EE0FBF21-2795-4E4B-A7A3-AE471DFB3B38}" dt="2025-03-06T12:25:41.189" v="6597" actId="478"/>
          <ac:picMkLst>
            <pc:docMk/>
            <pc:sldMk cId="952494598" sldId="919"/>
            <ac:picMk id="5" creationId="{7052E488-1133-ABDB-BDC9-7A68CD1E8126}"/>
          </ac:picMkLst>
        </pc:picChg>
        <pc:picChg chg="add mod">
          <ac:chgData name="Techy Thibaut" userId="0a091cef-aa85-4df5-ad37-63275b7af1bb" providerId="ADAL" clId="{EE0FBF21-2795-4E4B-A7A3-AE471DFB3B38}" dt="2025-03-07T11:25:22.488" v="11994" actId="1035"/>
          <ac:picMkLst>
            <pc:docMk/>
            <pc:sldMk cId="952494598" sldId="919"/>
            <ac:picMk id="16386" creationId="{D0E7528E-53A9-19D6-F5EE-69BF15E6CF04}"/>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07:20:20.679" v="8823" actId="20577"/>
              <pc2:cmMkLst xmlns:pc2="http://schemas.microsoft.com/office/powerpoint/2019/9/main/command">
                <pc:docMk/>
                <pc:sldMk cId="952494598" sldId="919"/>
                <pc2:cmMk id="{96F51DBD-6344-2A47-A3E2-5878A2278930}"/>
              </pc2:cmMkLst>
            </pc226:cmChg>
          </p:ext>
        </pc:extLst>
      </pc:sldChg>
      <pc:sldChg chg="addSp delSp modSp mod">
        <pc:chgData name="Techy Thibaut" userId="0a091cef-aa85-4df5-ad37-63275b7af1bb" providerId="ADAL" clId="{EE0FBF21-2795-4E4B-A7A3-AE471DFB3B38}" dt="2025-03-07T13:52:34.295" v="13405" actId="255"/>
        <pc:sldMkLst>
          <pc:docMk/>
          <pc:sldMk cId="3081641725" sldId="921"/>
        </pc:sldMkLst>
        <pc:spChg chg="del">
          <ac:chgData name="Techy Thibaut" userId="0a091cef-aa85-4df5-ad37-63275b7af1bb" providerId="ADAL" clId="{EE0FBF21-2795-4E4B-A7A3-AE471DFB3B38}" dt="2025-03-06T12:50:50.239" v="7067" actId="478"/>
          <ac:spMkLst>
            <pc:docMk/>
            <pc:sldMk cId="3081641725" sldId="921"/>
            <ac:spMk id="2" creationId="{E8B717AF-66E6-B530-3C1A-49CA9258F51D}"/>
          </ac:spMkLst>
        </pc:spChg>
        <pc:spChg chg="mod">
          <ac:chgData name="Techy Thibaut" userId="0a091cef-aa85-4df5-ad37-63275b7af1bb" providerId="ADAL" clId="{EE0FBF21-2795-4E4B-A7A3-AE471DFB3B38}" dt="2025-03-07T13:52:34.295" v="13405" actId="255"/>
          <ac:spMkLst>
            <pc:docMk/>
            <pc:sldMk cId="3081641725" sldId="921"/>
            <ac:spMk id="3" creationId="{EDBAAA7A-0E5A-82A9-41FE-2530BFD081E9}"/>
          </ac:spMkLst>
        </pc:spChg>
        <pc:spChg chg="del mod">
          <ac:chgData name="Techy Thibaut" userId="0a091cef-aa85-4df5-ad37-63275b7af1bb" providerId="ADAL" clId="{EE0FBF21-2795-4E4B-A7A3-AE471DFB3B38}" dt="2025-03-07T10:38:03.545" v="11311" actId="478"/>
          <ac:spMkLst>
            <pc:docMk/>
            <pc:sldMk cId="3081641725" sldId="921"/>
            <ac:spMk id="4" creationId="{178C05EF-E267-91FF-D094-252BDE1F7FF5}"/>
          </ac:spMkLst>
        </pc:spChg>
        <pc:spChg chg="add mod">
          <ac:chgData name="Techy Thibaut" userId="0a091cef-aa85-4df5-ad37-63275b7af1bb" providerId="ADAL" clId="{EE0FBF21-2795-4E4B-A7A3-AE471DFB3B38}" dt="2025-03-07T11:20:02.402" v="11966" actId="790"/>
          <ac:spMkLst>
            <pc:docMk/>
            <pc:sldMk cId="3081641725" sldId="921"/>
            <ac:spMk id="5" creationId="{D680A5D2-7A2B-80C2-A3EC-ECB91F61A0FA}"/>
          </ac:spMkLst>
        </pc:spChg>
        <pc:spChg chg="add del mod">
          <ac:chgData name="Techy Thibaut" userId="0a091cef-aa85-4df5-ad37-63275b7af1bb" providerId="ADAL" clId="{EE0FBF21-2795-4E4B-A7A3-AE471DFB3B38}" dt="2025-03-07T10:38:05.914" v="11312" actId="478"/>
          <ac:spMkLst>
            <pc:docMk/>
            <pc:sldMk cId="3081641725" sldId="921"/>
            <ac:spMk id="6" creationId="{7B441E98-D4D6-BC79-3229-A0AB17F3F918}"/>
          </ac:spMkLst>
        </pc:spChg>
        <pc:spChg chg="add mod">
          <ac:chgData name="Techy Thibaut" userId="0a091cef-aa85-4df5-ad37-63275b7af1bb" providerId="ADAL" clId="{EE0FBF21-2795-4E4B-A7A3-AE471DFB3B38}" dt="2025-03-07T11:20:02.402" v="11966" actId="790"/>
          <ac:spMkLst>
            <pc:docMk/>
            <pc:sldMk cId="3081641725" sldId="921"/>
            <ac:spMk id="7" creationId="{EE807195-42F3-6A05-E7AA-3DB6C410E7FD}"/>
          </ac:spMkLst>
        </pc:spChg>
      </pc:sldChg>
      <pc:sldChg chg="addSp delSp modSp mod">
        <pc:chgData name="Techy Thibaut" userId="0a091cef-aa85-4df5-ad37-63275b7af1bb" providerId="ADAL" clId="{EE0FBF21-2795-4E4B-A7A3-AE471DFB3B38}" dt="2025-03-07T13:17:35.460" v="13135" actId="1035"/>
        <pc:sldMkLst>
          <pc:docMk/>
          <pc:sldMk cId="724582709" sldId="922"/>
        </pc:sldMkLst>
        <pc:spChg chg="del">
          <ac:chgData name="Techy Thibaut" userId="0a091cef-aa85-4df5-ad37-63275b7af1bb" providerId="ADAL" clId="{EE0FBF21-2795-4E4B-A7A3-AE471DFB3B38}" dt="2025-03-06T12:50:58.096" v="7069" actId="478"/>
          <ac:spMkLst>
            <pc:docMk/>
            <pc:sldMk cId="724582709" sldId="922"/>
            <ac:spMk id="2" creationId="{847BEE1D-0635-5C4A-3BC1-CBF0C12AC58C}"/>
          </ac:spMkLst>
        </pc:spChg>
        <pc:spChg chg="mod">
          <ac:chgData name="Techy Thibaut" userId="0a091cef-aa85-4df5-ad37-63275b7af1bb" providerId="ADAL" clId="{EE0FBF21-2795-4E4B-A7A3-AE471DFB3B38}" dt="2025-03-07T13:17:35.460" v="13135" actId="1035"/>
          <ac:spMkLst>
            <pc:docMk/>
            <pc:sldMk cId="724582709" sldId="922"/>
            <ac:spMk id="3" creationId="{00E2A25B-D18C-F654-6621-F5E9573D1F18}"/>
          </ac:spMkLst>
        </pc:spChg>
        <pc:spChg chg="del mod">
          <ac:chgData name="Techy Thibaut" userId="0a091cef-aa85-4df5-ad37-63275b7af1bb" providerId="ADAL" clId="{EE0FBF21-2795-4E4B-A7A3-AE471DFB3B38}" dt="2025-03-07T10:38:20.163" v="11330" actId="478"/>
          <ac:spMkLst>
            <pc:docMk/>
            <pc:sldMk cId="724582709" sldId="922"/>
            <ac:spMk id="4" creationId="{DC883EAF-09B2-E0D0-58E8-C8A6B7B12D8D}"/>
          </ac:spMkLst>
        </pc:spChg>
        <pc:spChg chg="add del mod">
          <ac:chgData name="Techy Thibaut" userId="0a091cef-aa85-4df5-ad37-63275b7af1bb" providerId="ADAL" clId="{EE0FBF21-2795-4E4B-A7A3-AE471DFB3B38}" dt="2025-03-07T10:38:24.411" v="11331" actId="478"/>
          <ac:spMkLst>
            <pc:docMk/>
            <pc:sldMk cId="724582709" sldId="922"/>
            <ac:spMk id="5" creationId="{29AF502F-31C8-C9CA-6F93-5452AC84E688}"/>
          </ac:spMkLst>
        </pc:spChg>
        <pc:spChg chg="add mod">
          <ac:chgData name="Techy Thibaut" userId="0a091cef-aa85-4df5-ad37-63275b7af1bb" providerId="ADAL" clId="{EE0FBF21-2795-4E4B-A7A3-AE471DFB3B38}" dt="2025-03-07T11:20:02.402" v="11966" actId="790"/>
          <ac:spMkLst>
            <pc:docMk/>
            <pc:sldMk cId="724582709" sldId="922"/>
            <ac:spMk id="6" creationId="{8EE66C60-0DE8-4BCB-A2B2-6845123B0834}"/>
          </ac:spMkLst>
        </pc:spChg>
        <pc:spChg chg="add mod">
          <ac:chgData name="Techy Thibaut" userId="0a091cef-aa85-4df5-ad37-63275b7af1bb" providerId="ADAL" clId="{EE0FBF21-2795-4E4B-A7A3-AE471DFB3B38}" dt="2025-03-07T11:20:02.402" v="11966" actId="790"/>
          <ac:spMkLst>
            <pc:docMk/>
            <pc:sldMk cId="724582709" sldId="922"/>
            <ac:spMk id="7" creationId="{8833026D-9D4C-096C-82FD-DA17BA2CD4AE}"/>
          </ac:spMkLst>
        </pc:spChg>
        <pc:spChg chg="add del mod">
          <ac:chgData name="Techy Thibaut" userId="0a091cef-aa85-4df5-ad37-63275b7af1bb" providerId="ADAL" clId="{EE0FBF21-2795-4E4B-A7A3-AE471DFB3B38}" dt="2025-03-07T11:15:15.785" v="11900" actId="478"/>
          <ac:spMkLst>
            <pc:docMk/>
            <pc:sldMk cId="724582709" sldId="922"/>
            <ac:spMk id="9" creationId="{2F4F4CC5-070F-E3AD-9FA2-3D9CAFCE4D77}"/>
          </ac:spMkLst>
        </pc:spChg>
      </pc:sldChg>
      <pc:sldChg chg="addSp delSp modSp mod">
        <pc:chgData name="Techy Thibaut" userId="0a091cef-aa85-4df5-ad37-63275b7af1bb" providerId="ADAL" clId="{EE0FBF21-2795-4E4B-A7A3-AE471DFB3B38}" dt="2025-03-07T12:02:27.404" v="12312" actId="255"/>
        <pc:sldMkLst>
          <pc:docMk/>
          <pc:sldMk cId="2330005418" sldId="923"/>
        </pc:sldMkLst>
        <pc:spChg chg="del mod">
          <ac:chgData name="Techy Thibaut" userId="0a091cef-aa85-4df5-ad37-63275b7af1bb" providerId="ADAL" clId="{EE0FBF21-2795-4E4B-A7A3-AE471DFB3B38}" dt="2025-03-07T08:50:11.011" v="9812" actId="478"/>
          <ac:spMkLst>
            <pc:docMk/>
            <pc:sldMk cId="2330005418" sldId="923"/>
            <ac:spMk id="2" creationId="{2670123B-7D32-4A23-F91B-F63123510D01}"/>
          </ac:spMkLst>
        </pc:spChg>
        <pc:spChg chg="del mod">
          <ac:chgData name="Techy Thibaut" userId="0a091cef-aa85-4df5-ad37-63275b7af1bb" providerId="ADAL" clId="{EE0FBF21-2795-4E4B-A7A3-AE471DFB3B38}" dt="2025-03-07T08:45:10.159" v="9790" actId="478"/>
          <ac:spMkLst>
            <pc:docMk/>
            <pc:sldMk cId="2330005418" sldId="923"/>
            <ac:spMk id="3" creationId="{98CBA1B2-5ABB-CC8F-005C-B0091B2DA514}"/>
          </ac:spMkLst>
        </pc:spChg>
        <pc:spChg chg="del mod">
          <ac:chgData name="Techy Thibaut" userId="0a091cef-aa85-4df5-ad37-63275b7af1bb" providerId="ADAL" clId="{EE0FBF21-2795-4E4B-A7A3-AE471DFB3B38}" dt="2025-03-07T08:49:02.139" v="9808" actId="478"/>
          <ac:spMkLst>
            <pc:docMk/>
            <pc:sldMk cId="2330005418" sldId="923"/>
            <ac:spMk id="6" creationId="{E7B92414-5926-3348-BD36-2D30EA04C891}"/>
          </ac:spMkLst>
        </pc:spChg>
        <pc:spChg chg="add del mod">
          <ac:chgData name="Techy Thibaut" userId="0a091cef-aa85-4df5-ad37-63275b7af1bb" providerId="ADAL" clId="{EE0FBF21-2795-4E4B-A7A3-AE471DFB3B38}" dt="2025-03-07T08:45:11.568" v="9791" actId="478"/>
          <ac:spMkLst>
            <pc:docMk/>
            <pc:sldMk cId="2330005418" sldId="923"/>
            <ac:spMk id="7" creationId="{75A6BF01-70A2-B3DD-74FF-96E99A75BF73}"/>
          </ac:spMkLst>
        </pc:spChg>
        <pc:spChg chg="add mod">
          <ac:chgData name="Techy Thibaut" userId="0a091cef-aa85-4df5-ad37-63275b7af1bb" providerId="ADAL" clId="{EE0FBF21-2795-4E4B-A7A3-AE471DFB3B38}" dt="2025-03-07T11:20:02.402" v="11966" actId="790"/>
          <ac:spMkLst>
            <pc:docMk/>
            <pc:sldMk cId="2330005418" sldId="923"/>
            <ac:spMk id="9" creationId="{F25EAFF8-157E-C584-F6B6-04E86B91381F}"/>
          </ac:spMkLst>
        </pc:spChg>
        <pc:spChg chg="add del mod">
          <ac:chgData name="Techy Thibaut" userId="0a091cef-aa85-4df5-ad37-63275b7af1bb" providerId="ADAL" clId="{EE0FBF21-2795-4E4B-A7A3-AE471DFB3B38}" dt="2025-03-07T08:50:13.761" v="9814" actId="478"/>
          <ac:spMkLst>
            <pc:docMk/>
            <pc:sldMk cId="2330005418" sldId="923"/>
            <ac:spMk id="11" creationId="{2ED8C075-0174-71CC-0CB2-0B8E8C0CE453}"/>
          </ac:spMkLst>
        </pc:spChg>
        <pc:spChg chg="add mod">
          <ac:chgData name="Techy Thibaut" userId="0a091cef-aa85-4df5-ad37-63275b7af1bb" providerId="ADAL" clId="{EE0FBF21-2795-4E4B-A7A3-AE471DFB3B38}" dt="2025-03-07T12:01:59.462" v="12311" actId="255"/>
          <ac:spMkLst>
            <pc:docMk/>
            <pc:sldMk cId="2330005418" sldId="923"/>
            <ac:spMk id="13" creationId="{306A2E33-C84D-BD99-F673-6FF0EA89BBDF}"/>
          </ac:spMkLst>
        </pc:spChg>
        <pc:spChg chg="add del">
          <ac:chgData name="Techy Thibaut" userId="0a091cef-aa85-4df5-ad37-63275b7af1bb" providerId="ADAL" clId="{EE0FBF21-2795-4E4B-A7A3-AE471DFB3B38}" dt="2025-03-07T08:51:15.692" v="9834" actId="22"/>
          <ac:spMkLst>
            <pc:docMk/>
            <pc:sldMk cId="2330005418" sldId="923"/>
            <ac:spMk id="15" creationId="{5263222B-C8B5-6BA3-CFF9-7BFCA583EF35}"/>
          </ac:spMkLst>
        </pc:spChg>
        <pc:spChg chg="add mod ord">
          <ac:chgData name="Techy Thibaut" userId="0a091cef-aa85-4df5-ad37-63275b7af1bb" providerId="ADAL" clId="{EE0FBF21-2795-4E4B-A7A3-AE471DFB3B38}" dt="2025-03-07T11:20:02.402" v="11966" actId="790"/>
          <ac:spMkLst>
            <pc:docMk/>
            <pc:sldMk cId="2330005418" sldId="923"/>
            <ac:spMk id="16" creationId="{9B5730F0-A86A-F06F-C9D0-B477DAEB5DEE}"/>
          </ac:spMkLst>
        </pc:spChg>
        <pc:spChg chg="add mod">
          <ac:chgData name="Techy Thibaut" userId="0a091cef-aa85-4df5-ad37-63275b7af1bb" providerId="ADAL" clId="{EE0FBF21-2795-4E4B-A7A3-AE471DFB3B38}" dt="2025-03-07T12:02:27.404" v="12312" actId="255"/>
          <ac:spMkLst>
            <pc:docMk/>
            <pc:sldMk cId="2330005418" sldId="923"/>
            <ac:spMk id="19" creationId="{04E953AB-284A-2F54-CF9B-81E02E342B8D}"/>
          </ac:spMkLst>
        </pc:spChg>
        <pc:spChg chg="add mod">
          <ac:chgData name="Techy Thibaut" userId="0a091cef-aa85-4df5-ad37-63275b7af1bb" providerId="ADAL" clId="{EE0FBF21-2795-4E4B-A7A3-AE471DFB3B38}" dt="2025-03-07T11:20:02.402" v="11966" actId="790"/>
          <ac:spMkLst>
            <pc:docMk/>
            <pc:sldMk cId="2330005418" sldId="923"/>
            <ac:spMk id="20" creationId="{87FECEE8-4D26-0F9E-AD46-F0D60F72D4E5}"/>
          </ac:spMkLst>
        </pc:spChg>
        <pc:spChg chg="add del">
          <ac:chgData name="Techy Thibaut" userId="0a091cef-aa85-4df5-ad37-63275b7af1bb" providerId="ADAL" clId="{EE0FBF21-2795-4E4B-A7A3-AE471DFB3B38}" dt="2025-03-07T11:10:12.762" v="11856" actId="22"/>
          <ac:spMkLst>
            <pc:docMk/>
            <pc:sldMk cId="2330005418" sldId="923"/>
            <ac:spMk id="22" creationId="{CE106DB5-D512-3077-125B-00DCE44FE916}"/>
          </ac:spMkLst>
        </pc:spChg>
        <pc:spChg chg="add mod">
          <ac:chgData name="Techy Thibaut" userId="0a091cef-aa85-4df5-ad37-63275b7af1bb" providerId="ADAL" clId="{EE0FBF21-2795-4E4B-A7A3-AE471DFB3B38}" dt="2025-03-07T11:20:02.402" v="11966" actId="790"/>
          <ac:spMkLst>
            <pc:docMk/>
            <pc:sldMk cId="2330005418" sldId="923"/>
            <ac:spMk id="24" creationId="{B99B8478-43E6-3E77-3DE1-2078C74FBFA8}"/>
          </ac:spMkLst>
        </pc:spChg>
        <pc:grpChg chg="add mod">
          <ac:chgData name="Techy Thibaut" userId="0a091cef-aa85-4df5-ad37-63275b7af1bb" providerId="ADAL" clId="{EE0FBF21-2795-4E4B-A7A3-AE471DFB3B38}" dt="2025-03-07T11:09:10.882" v="11854" actId="1037"/>
          <ac:grpSpMkLst>
            <pc:docMk/>
            <pc:sldMk cId="2330005418" sldId="923"/>
            <ac:grpSpMk id="17" creationId="{24022360-120E-6F7F-ADDA-2C153F325EDC}"/>
          </ac:grpSpMkLst>
        </pc:grpChg>
        <pc:picChg chg="del mod">
          <ac:chgData name="Techy Thibaut" userId="0a091cef-aa85-4df5-ad37-63275b7af1bb" providerId="ADAL" clId="{EE0FBF21-2795-4E4B-A7A3-AE471DFB3B38}" dt="2025-03-07T08:48:59.309" v="9807" actId="478"/>
          <ac:picMkLst>
            <pc:docMk/>
            <pc:sldMk cId="2330005418" sldId="923"/>
            <ac:picMk id="5" creationId="{92E57E02-2903-D708-23FC-AA0818B295BA}"/>
          </ac:picMkLst>
        </pc:picChg>
        <pc:picChg chg="del">
          <ac:chgData name="Techy Thibaut" userId="0a091cef-aa85-4df5-ad37-63275b7af1bb" providerId="ADAL" clId="{EE0FBF21-2795-4E4B-A7A3-AE471DFB3B38}" dt="2025-03-07T08:48:50.299" v="9804" actId="478"/>
          <ac:picMkLst>
            <pc:docMk/>
            <pc:sldMk cId="2330005418" sldId="923"/>
            <ac:picMk id="8" creationId="{A3252915-61E1-9439-9AA1-9111E7DA9EE6}"/>
          </ac:picMkLst>
        </pc:picChg>
        <pc:picChg chg="add mod">
          <ac:chgData name="Techy Thibaut" userId="0a091cef-aa85-4df5-ad37-63275b7af1bb" providerId="ADAL" clId="{EE0FBF21-2795-4E4B-A7A3-AE471DFB3B38}" dt="2025-03-07T11:09:10.882" v="11854" actId="1037"/>
          <ac:picMkLst>
            <pc:docMk/>
            <pc:sldMk cId="2330005418" sldId="923"/>
            <ac:picMk id="3074" creationId="{09129E15-96DC-2E44-176B-0A30B495273E}"/>
          </ac:picMkLst>
        </pc:picChg>
      </pc:sldChg>
      <pc:sldChg chg="addSp delSp modSp new mod">
        <pc:chgData name="Techy Thibaut" userId="0a091cef-aa85-4df5-ad37-63275b7af1bb" providerId="ADAL" clId="{EE0FBF21-2795-4E4B-A7A3-AE471DFB3B38}" dt="2025-03-07T11:20:02.402" v="11966" actId="790"/>
        <pc:sldMkLst>
          <pc:docMk/>
          <pc:sldMk cId="3820705027" sldId="924"/>
        </pc:sldMkLst>
        <pc:spChg chg="del">
          <ac:chgData name="Techy Thibaut" userId="0a091cef-aa85-4df5-ad37-63275b7af1bb" providerId="ADAL" clId="{EE0FBF21-2795-4E4B-A7A3-AE471DFB3B38}" dt="2025-03-06T14:13:21.523" v="7858" actId="478"/>
          <ac:spMkLst>
            <pc:docMk/>
            <pc:sldMk cId="3820705027" sldId="924"/>
            <ac:spMk id="2" creationId="{F04D42C2-23E6-90B1-E09A-9318F0B7F2A2}"/>
          </ac:spMkLst>
        </pc:spChg>
        <pc:spChg chg="add mod">
          <ac:chgData name="Techy Thibaut" userId="0a091cef-aa85-4df5-ad37-63275b7af1bb" providerId="ADAL" clId="{EE0FBF21-2795-4E4B-A7A3-AE471DFB3B38}" dt="2025-03-07T11:20:02.402" v="11966" actId="790"/>
          <ac:spMkLst>
            <pc:docMk/>
            <pc:sldMk cId="3820705027" sldId="924"/>
            <ac:spMk id="3" creationId="{0821D525-30D7-FA78-A8A6-536A3987A70B}"/>
          </ac:spMkLst>
        </pc:spChg>
        <pc:spChg chg="del">
          <ac:chgData name="Techy Thibaut" userId="0a091cef-aa85-4df5-ad37-63275b7af1bb" providerId="ADAL" clId="{EE0FBF21-2795-4E4B-A7A3-AE471DFB3B38}" dt="2025-03-06T14:13:20.433" v="7857" actId="478"/>
          <ac:spMkLst>
            <pc:docMk/>
            <pc:sldMk cId="3820705027" sldId="924"/>
            <ac:spMk id="3" creationId="{F8D73F68-98A0-DAFF-58BA-B2A4F8007E7E}"/>
          </ac:spMkLst>
        </pc:spChg>
        <pc:spChg chg="add mod">
          <ac:chgData name="Techy Thibaut" userId="0a091cef-aa85-4df5-ad37-63275b7af1bb" providerId="ADAL" clId="{EE0FBF21-2795-4E4B-A7A3-AE471DFB3B38}" dt="2025-03-07T11:20:02.402" v="11966" actId="790"/>
          <ac:spMkLst>
            <pc:docMk/>
            <pc:sldMk cId="3820705027" sldId="924"/>
            <ac:spMk id="5" creationId="{F307DF1B-CF20-B1F8-98AB-04BDE00B200A}"/>
          </ac:spMkLst>
        </pc:spChg>
        <pc:spChg chg="add mod">
          <ac:chgData name="Techy Thibaut" userId="0a091cef-aa85-4df5-ad37-63275b7af1bb" providerId="ADAL" clId="{EE0FBF21-2795-4E4B-A7A3-AE471DFB3B38}" dt="2025-03-07T11:20:02.402" v="11966" actId="790"/>
          <ac:spMkLst>
            <pc:docMk/>
            <pc:sldMk cId="3820705027" sldId="924"/>
            <ac:spMk id="7" creationId="{BECDABD9-312B-3FAC-472E-CE2A82055C92}"/>
          </ac:spMkLst>
        </pc:spChg>
        <pc:spChg chg="add mod">
          <ac:chgData name="Techy Thibaut" userId="0a091cef-aa85-4df5-ad37-63275b7af1bb" providerId="ADAL" clId="{EE0FBF21-2795-4E4B-A7A3-AE471DFB3B38}" dt="2025-03-07T11:20:02.402" v="11966" actId="790"/>
          <ac:spMkLst>
            <pc:docMk/>
            <pc:sldMk cId="3820705027" sldId="924"/>
            <ac:spMk id="8" creationId="{A669D193-B5C8-CFEB-6059-9B7E2DF211CE}"/>
          </ac:spMkLst>
        </pc:spChg>
        <pc:grpChg chg="add mod">
          <ac:chgData name="Techy Thibaut" userId="0a091cef-aa85-4df5-ad37-63275b7af1bb" providerId="ADAL" clId="{EE0FBF21-2795-4E4B-A7A3-AE471DFB3B38}" dt="2025-03-07T06:50:50.659" v="8552" actId="1036"/>
          <ac:grpSpMkLst>
            <pc:docMk/>
            <pc:sldMk cId="3820705027" sldId="924"/>
            <ac:grpSpMk id="6" creationId="{3BC68171-BF27-D048-D229-C5BE26A1E9BF}"/>
          </ac:grpSpMkLst>
        </pc:grpChg>
        <pc:grpChg chg="add del mod">
          <ac:chgData name="Techy Thibaut" userId="0a091cef-aa85-4df5-ad37-63275b7af1bb" providerId="ADAL" clId="{EE0FBF21-2795-4E4B-A7A3-AE471DFB3B38}" dt="2025-03-07T06:50:12.133" v="8541" actId="165"/>
          <ac:grpSpMkLst>
            <pc:docMk/>
            <pc:sldMk cId="3820705027" sldId="924"/>
            <ac:grpSpMk id="9" creationId="{62BA5004-8D1A-AB07-E9F7-34702B36305A}"/>
          </ac:grpSpMkLst>
        </pc:grpChg>
        <pc:grpChg chg="add mod">
          <ac:chgData name="Techy Thibaut" userId="0a091cef-aa85-4df5-ad37-63275b7af1bb" providerId="ADAL" clId="{EE0FBF21-2795-4E4B-A7A3-AE471DFB3B38}" dt="2025-03-07T06:50:50.659" v="8552" actId="1036"/>
          <ac:grpSpMkLst>
            <pc:docMk/>
            <pc:sldMk cId="3820705027" sldId="924"/>
            <ac:grpSpMk id="12" creationId="{3AA3D75A-8D12-A7A8-3869-0EF2CD99CE52}"/>
          </ac:grpSpMkLst>
        </pc:grpChg>
        <pc:picChg chg="add mod">
          <ac:chgData name="Techy Thibaut" userId="0a091cef-aa85-4df5-ad37-63275b7af1bb" providerId="ADAL" clId="{EE0FBF21-2795-4E4B-A7A3-AE471DFB3B38}" dt="2025-03-07T06:49:37.339" v="8534" actId="1076"/>
          <ac:picMkLst>
            <pc:docMk/>
            <pc:sldMk cId="3820705027" sldId="924"/>
            <ac:picMk id="2" creationId="{AD066D19-A974-6DA1-AEDF-353F365937E6}"/>
          </ac:picMkLst>
        </pc:picChg>
        <pc:picChg chg="add mod modCrop">
          <ac:chgData name="Techy Thibaut" userId="0a091cef-aa85-4df5-ad37-63275b7af1bb" providerId="ADAL" clId="{EE0FBF21-2795-4E4B-A7A3-AE471DFB3B38}" dt="2025-03-06T14:14:20.763" v="7875" actId="732"/>
          <ac:picMkLst>
            <pc:docMk/>
            <pc:sldMk cId="3820705027" sldId="924"/>
            <ac:picMk id="4" creationId="{AB2A1587-607C-6276-E710-2074FE26B1A3}"/>
          </ac:picMkLst>
        </pc:picChg>
        <pc:picChg chg="mod topLvl">
          <ac:chgData name="Techy Thibaut" userId="0a091cef-aa85-4df5-ad37-63275b7af1bb" providerId="ADAL" clId="{EE0FBF21-2795-4E4B-A7A3-AE471DFB3B38}" dt="2025-03-07T06:50:50.659" v="8552" actId="1036"/>
          <ac:picMkLst>
            <pc:docMk/>
            <pc:sldMk cId="3820705027" sldId="924"/>
            <ac:picMk id="10" creationId="{80B3F4A2-857A-3045-2DE5-A217C84A5D56}"/>
          </ac:picMkLst>
        </pc:picChg>
        <pc:picChg chg="mod ord topLvl">
          <ac:chgData name="Techy Thibaut" userId="0a091cef-aa85-4df5-ad37-63275b7af1bb" providerId="ADAL" clId="{EE0FBF21-2795-4E4B-A7A3-AE471DFB3B38}" dt="2025-03-07T06:50:50.659" v="8552" actId="1036"/>
          <ac:picMkLst>
            <pc:docMk/>
            <pc:sldMk cId="3820705027" sldId="924"/>
            <ac:picMk id="11" creationId="{A0135BBB-AD4C-B15C-46B3-31CD8FCFF86A}"/>
          </ac:picMkLst>
        </pc:picChg>
      </pc:sldChg>
      <pc:sldChg chg="addSp delSp modSp mod modCm">
        <pc:chgData name="Techy Thibaut" userId="0a091cef-aa85-4df5-ad37-63275b7af1bb" providerId="ADAL" clId="{EE0FBF21-2795-4E4B-A7A3-AE471DFB3B38}" dt="2025-03-07T13:45:24.007" v="13366" actId="14100"/>
        <pc:sldMkLst>
          <pc:docMk/>
          <pc:sldMk cId="2092333803" sldId="925"/>
        </pc:sldMkLst>
        <pc:spChg chg="del">
          <ac:chgData name="Techy Thibaut" userId="0a091cef-aa85-4df5-ad37-63275b7af1bb" providerId="ADAL" clId="{EE0FBF21-2795-4E4B-A7A3-AE471DFB3B38}" dt="2025-03-07T07:01:38.056" v="8669" actId="478"/>
          <ac:spMkLst>
            <pc:docMk/>
            <pc:sldMk cId="2092333803" sldId="925"/>
            <ac:spMk id="3" creationId="{4ADE3F24-5F1F-3387-E1D4-9D26DC2D091B}"/>
          </ac:spMkLst>
        </pc:spChg>
        <pc:spChg chg="add del mod">
          <ac:chgData name="Techy Thibaut" userId="0a091cef-aa85-4df5-ad37-63275b7af1bb" providerId="ADAL" clId="{EE0FBF21-2795-4E4B-A7A3-AE471DFB3B38}" dt="2025-03-07T07:01:42.063" v="8670" actId="478"/>
          <ac:spMkLst>
            <pc:docMk/>
            <pc:sldMk cId="2092333803" sldId="925"/>
            <ac:spMk id="4" creationId="{D3CBD97D-3187-3CE0-E6B2-E765EE2DED59}"/>
          </ac:spMkLst>
        </pc:spChg>
        <pc:spChg chg="add del mod">
          <ac:chgData name="Techy Thibaut" userId="0a091cef-aa85-4df5-ad37-63275b7af1bb" providerId="ADAL" clId="{EE0FBF21-2795-4E4B-A7A3-AE471DFB3B38}" dt="2025-03-07T07:05:30.150" v="8713" actId="478"/>
          <ac:spMkLst>
            <pc:docMk/>
            <pc:sldMk cId="2092333803" sldId="925"/>
            <ac:spMk id="6" creationId="{14384A23-33CD-4297-F0E2-52906080F30C}"/>
          </ac:spMkLst>
        </pc:spChg>
        <pc:spChg chg="add mod">
          <ac:chgData name="Techy Thibaut" userId="0a091cef-aa85-4df5-ad37-63275b7af1bb" providerId="ADAL" clId="{EE0FBF21-2795-4E4B-A7A3-AE471DFB3B38}" dt="2025-03-07T11:20:02.402" v="11966" actId="790"/>
          <ac:spMkLst>
            <pc:docMk/>
            <pc:sldMk cId="2092333803" sldId="925"/>
            <ac:spMk id="7" creationId="{E1357987-9A0B-9E4D-BB94-23CCDB502184}"/>
          </ac:spMkLst>
        </pc:spChg>
        <pc:spChg chg="mod">
          <ac:chgData name="Techy Thibaut" userId="0a091cef-aa85-4df5-ad37-63275b7af1bb" providerId="ADAL" clId="{EE0FBF21-2795-4E4B-A7A3-AE471DFB3B38}" dt="2025-03-07T13:34:46.180" v="13286" actId="403"/>
          <ac:spMkLst>
            <pc:docMk/>
            <pc:sldMk cId="2092333803" sldId="925"/>
            <ac:spMk id="8" creationId="{375FFED3-5011-904C-6DDB-9756EF2E452A}"/>
          </ac:spMkLst>
        </pc:spChg>
        <pc:spChg chg="add del mod">
          <ac:chgData name="Techy Thibaut" userId="0a091cef-aa85-4df5-ad37-63275b7af1bb" providerId="ADAL" clId="{EE0FBF21-2795-4E4B-A7A3-AE471DFB3B38}" dt="2025-03-07T07:03:14.593" v="8676" actId="22"/>
          <ac:spMkLst>
            <pc:docMk/>
            <pc:sldMk cId="2092333803" sldId="925"/>
            <ac:spMk id="9" creationId="{64C4B84D-0707-89E9-D82E-2E6A233019C0}"/>
          </ac:spMkLst>
        </pc:spChg>
        <pc:spChg chg="add mod">
          <ac:chgData name="Techy Thibaut" userId="0a091cef-aa85-4df5-ad37-63275b7af1bb" providerId="ADAL" clId="{EE0FBF21-2795-4E4B-A7A3-AE471DFB3B38}" dt="2025-03-07T07:03:49.421" v="8678"/>
          <ac:spMkLst>
            <pc:docMk/>
            <pc:sldMk cId="2092333803" sldId="925"/>
            <ac:spMk id="10" creationId="{F864331A-6DEC-9AB6-21B5-8C8CA1FC4820}"/>
          </ac:spMkLst>
        </pc:spChg>
        <pc:spChg chg="add mod">
          <ac:chgData name="Techy Thibaut" userId="0a091cef-aa85-4df5-ad37-63275b7af1bb" providerId="ADAL" clId="{EE0FBF21-2795-4E4B-A7A3-AE471DFB3B38}" dt="2025-03-07T13:45:24.007" v="13366" actId="14100"/>
          <ac:spMkLst>
            <pc:docMk/>
            <pc:sldMk cId="2092333803" sldId="925"/>
            <ac:spMk id="11" creationId="{DB240AE7-1BB1-92D2-AC60-919A463F560F}"/>
          </ac:spMkLst>
        </pc:spChg>
        <pc:spChg chg="add mod">
          <ac:chgData name="Techy Thibaut" userId="0a091cef-aa85-4df5-ad37-63275b7af1bb" providerId="ADAL" clId="{EE0FBF21-2795-4E4B-A7A3-AE471DFB3B38}" dt="2025-03-07T13:34:18.423" v="13284" actId="1035"/>
          <ac:spMkLst>
            <pc:docMk/>
            <pc:sldMk cId="2092333803" sldId="925"/>
            <ac:spMk id="12" creationId="{48A07112-02C9-DEF3-DA84-8ECC0E07F1EE}"/>
          </ac:spMkLst>
        </pc:spChg>
        <pc:spChg chg="add mod">
          <ac:chgData name="Techy Thibaut" userId="0a091cef-aa85-4df5-ad37-63275b7af1bb" providerId="ADAL" clId="{EE0FBF21-2795-4E4B-A7A3-AE471DFB3B38}" dt="2025-03-07T07:45:10.941" v="9100"/>
          <ac:spMkLst>
            <pc:docMk/>
            <pc:sldMk cId="2092333803" sldId="925"/>
            <ac:spMk id="13" creationId="{5465AC45-3122-713E-D4EB-AD3DD5C11A7D}"/>
          </ac:spMkLst>
        </pc:spChg>
        <pc:spChg chg="add mod">
          <ac:chgData name="Techy Thibaut" userId="0a091cef-aa85-4df5-ad37-63275b7af1bb" providerId="ADAL" clId="{EE0FBF21-2795-4E4B-A7A3-AE471DFB3B38}" dt="2025-03-07T11:23:05.928" v="11988"/>
          <ac:spMkLst>
            <pc:docMk/>
            <pc:sldMk cId="2092333803" sldId="925"/>
            <ac:spMk id="14" creationId="{246BF21B-4FDB-AEA6-04DD-58AE1CF30A2A}"/>
          </ac:spMkLst>
        </pc:spChg>
        <pc:picChg chg="mod modCrop">
          <ac:chgData name="Techy Thibaut" userId="0a091cef-aa85-4df5-ad37-63275b7af1bb" providerId="ADAL" clId="{EE0FBF21-2795-4E4B-A7A3-AE471DFB3B38}" dt="2025-03-07T13:34:18.423" v="13284" actId="1035"/>
          <ac:picMkLst>
            <pc:docMk/>
            <pc:sldMk cId="2092333803" sldId="925"/>
            <ac:picMk id="5" creationId="{63B434B7-61D6-3EB2-CDB9-3E8D9B8CAA24}"/>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13:45:17.929" v="13364" actId="20577"/>
              <pc2:cmMkLst xmlns:pc2="http://schemas.microsoft.com/office/powerpoint/2019/9/main/command">
                <pc:docMk/>
                <pc:sldMk cId="2092333803" sldId="925"/>
                <pc2:cmMk id="{DF814332-3C1F-BD47-BD59-714654E96026}"/>
              </pc2:cmMkLst>
            </pc226:cmChg>
          </p:ext>
        </pc:extLst>
      </pc:sldChg>
      <pc:sldChg chg="del">
        <pc:chgData name="Techy Thibaut" userId="0a091cef-aa85-4df5-ad37-63275b7af1bb" providerId="ADAL" clId="{EE0FBF21-2795-4E4B-A7A3-AE471DFB3B38}" dt="2025-03-06T15:00:49.954" v="8463" actId="47"/>
        <pc:sldMkLst>
          <pc:docMk/>
          <pc:sldMk cId="4264809269" sldId="925"/>
        </pc:sldMkLst>
      </pc:sldChg>
      <pc:sldChg chg="addSp delSp modSp new del mod ord">
        <pc:chgData name="Techy Thibaut" userId="0a091cef-aa85-4df5-ad37-63275b7af1bb" providerId="ADAL" clId="{EE0FBF21-2795-4E4B-A7A3-AE471DFB3B38}" dt="2025-03-07T07:06:00.615" v="8720" actId="47"/>
        <pc:sldMkLst>
          <pc:docMk/>
          <pc:sldMk cId="1828516916" sldId="926"/>
        </pc:sldMkLst>
        <pc:spChg chg="del">
          <ac:chgData name="Techy Thibaut" userId="0a091cef-aa85-4df5-ad37-63275b7af1bb" providerId="ADAL" clId="{EE0FBF21-2795-4E4B-A7A3-AE471DFB3B38}" dt="2025-03-07T06:56:02.844" v="8644" actId="478"/>
          <ac:spMkLst>
            <pc:docMk/>
            <pc:sldMk cId="1828516916" sldId="926"/>
            <ac:spMk id="2" creationId="{6F0DC4E9-ACD7-82C6-0FB0-14B34C2F93A5}"/>
          </ac:spMkLst>
        </pc:spChg>
        <pc:spChg chg="del">
          <ac:chgData name="Techy Thibaut" userId="0a091cef-aa85-4df5-ad37-63275b7af1bb" providerId="ADAL" clId="{EE0FBF21-2795-4E4B-A7A3-AE471DFB3B38}" dt="2025-03-07T06:56:02.844" v="8644" actId="478"/>
          <ac:spMkLst>
            <pc:docMk/>
            <pc:sldMk cId="1828516916" sldId="926"/>
            <ac:spMk id="3" creationId="{7A39BD53-6F47-DF48-BD8E-8B6A848A4639}"/>
          </ac:spMkLst>
        </pc:spChg>
        <pc:spChg chg="add mod">
          <ac:chgData name="Techy Thibaut" userId="0a091cef-aa85-4df5-ad37-63275b7af1bb" providerId="ADAL" clId="{EE0FBF21-2795-4E4B-A7A3-AE471DFB3B38}" dt="2025-03-07T06:56:11.635" v="8649" actId="20577"/>
          <ac:spMkLst>
            <pc:docMk/>
            <pc:sldMk cId="1828516916" sldId="926"/>
            <ac:spMk id="4" creationId="{8D017454-14D7-0E38-C5A4-1FD2D83EB463}"/>
          </ac:spMkLst>
        </pc:spChg>
      </pc:sldChg>
      <pc:sldChg chg="addSp delSp modSp add mod modCm modNotesTx">
        <pc:chgData name="Techy Thibaut" userId="0a091cef-aa85-4df5-ad37-63275b7af1bb" providerId="ADAL" clId="{EE0FBF21-2795-4E4B-A7A3-AE471DFB3B38}" dt="2025-03-07T11:54:56.037" v="12278" actId="20577"/>
        <pc:sldMkLst>
          <pc:docMk/>
          <pc:sldMk cId="3294986066" sldId="926"/>
        </pc:sldMkLst>
        <pc:spChg chg="add del mod">
          <ac:chgData name="Techy Thibaut" userId="0a091cef-aa85-4df5-ad37-63275b7af1bb" providerId="ADAL" clId="{EE0FBF21-2795-4E4B-A7A3-AE471DFB3B38}" dt="2025-03-07T08:08:44.550" v="9201" actId="478"/>
          <ac:spMkLst>
            <pc:docMk/>
            <pc:sldMk cId="3294986066" sldId="926"/>
            <ac:spMk id="2" creationId="{52C11707-FA5D-4043-7FC4-6A2E937B2A85}"/>
          </ac:spMkLst>
        </pc:spChg>
        <pc:spChg chg="mod">
          <ac:chgData name="Techy Thibaut" userId="0a091cef-aa85-4df5-ad37-63275b7af1bb" providerId="ADAL" clId="{EE0FBF21-2795-4E4B-A7A3-AE471DFB3B38}" dt="2025-03-07T11:20:02.402" v="11966" actId="790"/>
          <ac:spMkLst>
            <pc:docMk/>
            <pc:sldMk cId="3294986066" sldId="926"/>
            <ac:spMk id="3" creationId="{B457650E-B13F-56C4-F498-72080AB5946A}"/>
          </ac:spMkLst>
        </pc:spChg>
        <pc:spChg chg="add mod">
          <ac:chgData name="Techy Thibaut" userId="0a091cef-aa85-4df5-ad37-63275b7af1bb" providerId="ADAL" clId="{EE0FBF21-2795-4E4B-A7A3-AE471DFB3B38}" dt="2025-03-07T11:26:22.195" v="12003" actId="1035"/>
          <ac:spMkLst>
            <pc:docMk/>
            <pc:sldMk cId="3294986066" sldId="926"/>
            <ac:spMk id="4" creationId="{9CAA9B71-2EE6-EFD5-374F-04058D4A4B2F}"/>
          </ac:spMkLst>
        </pc:spChg>
        <pc:spChg chg="add mod">
          <ac:chgData name="Techy Thibaut" userId="0a091cef-aa85-4df5-ad37-63275b7af1bb" providerId="ADAL" clId="{EE0FBF21-2795-4E4B-A7A3-AE471DFB3B38}" dt="2025-03-07T11:26:22.195" v="12003" actId="1035"/>
          <ac:spMkLst>
            <pc:docMk/>
            <pc:sldMk cId="3294986066" sldId="926"/>
            <ac:spMk id="6" creationId="{A6FF07E1-4AC7-915E-0946-05A78478BC6B}"/>
          </ac:spMkLst>
        </pc:spChg>
        <pc:spChg chg="add mod">
          <ac:chgData name="Techy Thibaut" userId="0a091cef-aa85-4df5-ad37-63275b7af1bb" providerId="ADAL" clId="{EE0FBF21-2795-4E4B-A7A3-AE471DFB3B38}" dt="2025-03-07T11:54:56.037" v="12278" actId="20577"/>
          <ac:spMkLst>
            <pc:docMk/>
            <pc:sldMk cId="3294986066" sldId="926"/>
            <ac:spMk id="8" creationId="{C46A72B6-E23C-4EF5-6B1C-E2D108C53B9F}"/>
          </ac:spMkLst>
        </pc:spChg>
        <pc:spChg chg="add del mod">
          <ac:chgData name="Techy Thibaut" userId="0a091cef-aa85-4df5-ad37-63275b7af1bb" providerId="ADAL" clId="{EE0FBF21-2795-4E4B-A7A3-AE471DFB3B38}" dt="2025-03-07T08:16:03.687" v="9277" actId="478"/>
          <ac:spMkLst>
            <pc:docMk/>
            <pc:sldMk cId="3294986066" sldId="926"/>
            <ac:spMk id="10" creationId="{AE58DDDA-8AC4-8BB9-B7EB-9572117132C0}"/>
          </ac:spMkLst>
        </pc:spChg>
        <pc:spChg chg="add mod">
          <ac:chgData name="Techy Thibaut" userId="0a091cef-aa85-4df5-ad37-63275b7af1bb" providerId="ADAL" clId="{EE0FBF21-2795-4E4B-A7A3-AE471DFB3B38}" dt="2025-03-07T11:26:22.195" v="12003" actId="1035"/>
          <ac:spMkLst>
            <pc:docMk/>
            <pc:sldMk cId="3294986066" sldId="926"/>
            <ac:spMk id="11" creationId="{F83C7B4E-E501-577B-AEC7-57A194D87A78}"/>
          </ac:spMkLst>
        </pc:spChg>
        <pc:spChg chg="add mod">
          <ac:chgData name="Techy Thibaut" userId="0a091cef-aa85-4df5-ad37-63275b7af1bb" providerId="ADAL" clId="{EE0FBF21-2795-4E4B-A7A3-AE471DFB3B38}" dt="2025-03-07T11:20:02.402" v="11966" actId="790"/>
          <ac:spMkLst>
            <pc:docMk/>
            <pc:sldMk cId="3294986066" sldId="926"/>
            <ac:spMk id="14" creationId="{44900B54-F9E2-322D-8C9E-5CBAEFC23642}"/>
          </ac:spMkLst>
        </pc:spChg>
        <pc:spChg chg="del">
          <ac:chgData name="Techy Thibaut" userId="0a091cef-aa85-4df5-ad37-63275b7af1bb" providerId="ADAL" clId="{EE0FBF21-2795-4E4B-A7A3-AE471DFB3B38}" dt="2025-03-07T07:51:08.158" v="9184" actId="478"/>
          <ac:spMkLst>
            <pc:docMk/>
            <pc:sldMk cId="3294986066" sldId="926"/>
            <ac:spMk id="17" creationId="{87CBC509-4359-5D0E-A161-5822944B13D2}"/>
          </ac:spMkLst>
        </pc:spChg>
        <pc:spChg chg="add del mod">
          <ac:chgData name="Techy Thibaut" userId="0a091cef-aa85-4df5-ad37-63275b7af1bb" providerId="ADAL" clId="{EE0FBF21-2795-4E4B-A7A3-AE471DFB3B38}" dt="2025-03-07T08:05:09.757" v="9195" actId="478"/>
          <ac:spMkLst>
            <pc:docMk/>
            <pc:sldMk cId="3294986066" sldId="926"/>
            <ac:spMk id="19" creationId="{F94087CF-2EC5-07D7-9EC9-B032066E0827}"/>
          </ac:spMkLst>
        </pc:spChg>
        <pc:spChg chg="del mod topLvl">
          <ac:chgData name="Techy Thibaut" userId="0a091cef-aa85-4df5-ad37-63275b7af1bb" providerId="ADAL" clId="{EE0FBF21-2795-4E4B-A7A3-AE471DFB3B38}" dt="2025-03-07T07:51:15.675" v="9188" actId="478"/>
          <ac:spMkLst>
            <pc:docMk/>
            <pc:sldMk cId="3294986066" sldId="926"/>
            <ac:spMk id="20" creationId="{F7F003B5-0685-7695-9630-73379AD38F84}"/>
          </ac:spMkLst>
        </pc:spChg>
        <pc:spChg chg="add del mod ord">
          <ac:chgData name="Techy Thibaut" userId="0a091cef-aa85-4df5-ad37-63275b7af1bb" providerId="ADAL" clId="{EE0FBF21-2795-4E4B-A7A3-AE471DFB3B38}" dt="2025-03-07T11:20:02.402" v="11966" actId="790"/>
          <ac:spMkLst>
            <pc:docMk/>
            <pc:sldMk cId="3294986066" sldId="926"/>
            <ac:spMk id="23" creationId="{9CE285B6-7D02-13ED-EB21-3D62A74E31C7}"/>
          </ac:spMkLst>
        </pc:spChg>
        <pc:spChg chg="mod">
          <ac:chgData name="Techy Thibaut" userId="0a091cef-aa85-4df5-ad37-63275b7af1bb" providerId="ADAL" clId="{EE0FBF21-2795-4E4B-A7A3-AE471DFB3B38}" dt="2025-03-07T11:20:02.402" v="11966" actId="790"/>
          <ac:spMkLst>
            <pc:docMk/>
            <pc:sldMk cId="3294986066" sldId="926"/>
            <ac:spMk id="26" creationId="{1332E5C5-DCD3-5CD3-EE89-E8CF8E2F3C5D}"/>
          </ac:spMkLst>
        </pc:spChg>
        <pc:grpChg chg="add mod">
          <ac:chgData name="Techy Thibaut" userId="0a091cef-aa85-4df5-ad37-63275b7af1bb" providerId="ADAL" clId="{EE0FBF21-2795-4E4B-A7A3-AE471DFB3B38}" dt="2025-03-07T11:06:29.968" v="11841" actId="1038"/>
          <ac:grpSpMkLst>
            <pc:docMk/>
            <pc:sldMk cId="3294986066" sldId="926"/>
            <ac:grpSpMk id="12" creationId="{E734232B-7CFA-5212-C77C-ECE40CB2E20D}"/>
          </ac:grpSpMkLst>
        </pc:grpChg>
        <pc:grpChg chg="add del mod">
          <ac:chgData name="Techy Thibaut" userId="0a091cef-aa85-4df5-ad37-63275b7af1bb" providerId="ADAL" clId="{EE0FBF21-2795-4E4B-A7A3-AE471DFB3B38}" dt="2025-03-07T07:51:15.675" v="9188" actId="478"/>
          <ac:grpSpMkLst>
            <pc:docMk/>
            <pc:sldMk cId="3294986066" sldId="926"/>
            <ac:grpSpMk id="21" creationId="{242DF76E-6742-1F27-CF9B-2FD66C319B6A}"/>
          </ac:grpSpMkLst>
        </pc:grpChg>
        <pc:grpChg chg="del">
          <ac:chgData name="Techy Thibaut" userId="0a091cef-aa85-4df5-ad37-63275b7af1bb" providerId="ADAL" clId="{EE0FBF21-2795-4E4B-A7A3-AE471DFB3B38}" dt="2025-03-07T07:51:08.158" v="9184" actId="478"/>
          <ac:grpSpMkLst>
            <pc:docMk/>
            <pc:sldMk cId="3294986066" sldId="926"/>
            <ac:grpSpMk id="25" creationId="{7B521CFA-6703-5718-2B5C-470DF5B2C00B}"/>
          </ac:grpSpMkLst>
        </pc:grpChg>
        <pc:picChg chg="add del mod topLvl">
          <ac:chgData name="Techy Thibaut" userId="0a091cef-aa85-4df5-ad37-63275b7af1bb" providerId="ADAL" clId="{EE0FBF21-2795-4E4B-A7A3-AE471DFB3B38}" dt="2025-03-07T11:06:29.968" v="11841" actId="1038"/>
          <ac:picMkLst>
            <pc:docMk/>
            <pc:sldMk cId="3294986066" sldId="926"/>
            <ac:picMk id="1032" creationId="{173C4148-0BFD-2908-F85C-E5B566E76A86}"/>
          </ac:picMkLst>
        </pc:pic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EE0FBF21-2795-4E4B-A7A3-AE471DFB3B38}" dt="2025-03-07T11:06:09.330" v="11827" actId="20577"/>
              <pc2:cmMkLst xmlns:pc2="http://schemas.microsoft.com/office/powerpoint/2019/9/main/command">
                <pc:docMk/>
                <pc:sldMk cId="3294986066" sldId="926"/>
                <pc2:cmMk id="{C2A49559-8D53-214C-8DAB-DD8E372A5F8A}"/>
              </pc2:cmMkLst>
            </pc226:cmChg>
          </p:ext>
        </pc:extLst>
      </pc:sldChg>
      <pc:sldChg chg="addSp delSp modSp new mod">
        <pc:chgData name="Techy Thibaut" userId="0a091cef-aa85-4df5-ad37-63275b7af1bb" providerId="ADAL" clId="{EE0FBF21-2795-4E4B-A7A3-AE471DFB3B38}" dt="2025-03-07T11:21:17.084" v="11972"/>
        <pc:sldMkLst>
          <pc:docMk/>
          <pc:sldMk cId="2141945912" sldId="927"/>
        </pc:sldMkLst>
        <pc:spChg chg="del">
          <ac:chgData name="Techy Thibaut" userId="0a091cef-aa85-4df5-ad37-63275b7af1bb" providerId="ADAL" clId="{EE0FBF21-2795-4E4B-A7A3-AE471DFB3B38}" dt="2025-03-07T09:32:36.799" v="10228" actId="478"/>
          <ac:spMkLst>
            <pc:docMk/>
            <pc:sldMk cId="2141945912" sldId="927"/>
            <ac:spMk id="2" creationId="{8381FD14-31CF-EDA2-C861-B13F5425CAA2}"/>
          </ac:spMkLst>
        </pc:spChg>
        <pc:spChg chg="del">
          <ac:chgData name="Techy Thibaut" userId="0a091cef-aa85-4df5-ad37-63275b7af1bb" providerId="ADAL" clId="{EE0FBF21-2795-4E4B-A7A3-AE471DFB3B38}" dt="2025-03-07T09:32:36.799" v="10228" actId="478"/>
          <ac:spMkLst>
            <pc:docMk/>
            <pc:sldMk cId="2141945912" sldId="927"/>
            <ac:spMk id="3" creationId="{970F9184-7DCC-89A8-AFF1-717758529370}"/>
          </ac:spMkLst>
        </pc:spChg>
        <pc:spChg chg="add mod">
          <ac:chgData name="Techy Thibaut" userId="0a091cef-aa85-4df5-ad37-63275b7af1bb" providerId="ADAL" clId="{EE0FBF21-2795-4E4B-A7A3-AE471DFB3B38}" dt="2025-03-07T11:20:02.402" v="11966" actId="790"/>
          <ac:spMkLst>
            <pc:docMk/>
            <pc:sldMk cId="2141945912" sldId="927"/>
            <ac:spMk id="4" creationId="{89944236-279E-F92B-3B31-F00EF1C79491}"/>
          </ac:spMkLst>
        </pc:spChg>
        <pc:spChg chg="add del mod">
          <ac:chgData name="Techy Thibaut" userId="0a091cef-aa85-4df5-ad37-63275b7af1bb" providerId="ADAL" clId="{EE0FBF21-2795-4E4B-A7A3-AE471DFB3B38}" dt="2025-03-07T10:09:15.296" v="11164" actId="478"/>
          <ac:spMkLst>
            <pc:docMk/>
            <pc:sldMk cId="2141945912" sldId="927"/>
            <ac:spMk id="5" creationId="{0BC3F448-F4D5-3371-DBF3-7787845B09AE}"/>
          </ac:spMkLst>
        </pc:spChg>
        <pc:spChg chg="add del">
          <ac:chgData name="Techy Thibaut" userId="0a091cef-aa85-4df5-ad37-63275b7af1bb" providerId="ADAL" clId="{EE0FBF21-2795-4E4B-A7A3-AE471DFB3B38}" dt="2025-03-07T09:43:19.074" v="10591" actId="22"/>
          <ac:spMkLst>
            <pc:docMk/>
            <pc:sldMk cId="2141945912" sldId="927"/>
            <ac:spMk id="7" creationId="{343D8BC5-444B-1A21-230D-3DC2BE0BF526}"/>
          </ac:spMkLst>
        </pc:spChg>
        <pc:spChg chg="add mod">
          <ac:chgData name="Techy Thibaut" userId="0a091cef-aa85-4df5-ad37-63275b7af1bb" providerId="ADAL" clId="{EE0FBF21-2795-4E4B-A7A3-AE471DFB3B38}" dt="2025-03-07T11:20:02.402" v="11966" actId="790"/>
          <ac:spMkLst>
            <pc:docMk/>
            <pc:sldMk cId="2141945912" sldId="927"/>
            <ac:spMk id="8" creationId="{6783A1AC-5E02-5A45-D43A-44AC96A30D7E}"/>
          </ac:spMkLst>
        </pc:spChg>
        <pc:spChg chg="add del mod">
          <ac:chgData name="Techy Thibaut" userId="0a091cef-aa85-4df5-ad37-63275b7af1bb" providerId="ADAL" clId="{EE0FBF21-2795-4E4B-A7A3-AE471DFB3B38}" dt="2025-03-07T10:44:43.977" v="11559" actId="478"/>
          <ac:spMkLst>
            <pc:docMk/>
            <pc:sldMk cId="2141945912" sldId="927"/>
            <ac:spMk id="9" creationId="{4F90BF7E-96EA-C21F-1065-B6B8D4AC13CF}"/>
          </ac:spMkLst>
        </pc:spChg>
        <pc:spChg chg="add mod">
          <ac:chgData name="Techy Thibaut" userId="0a091cef-aa85-4df5-ad37-63275b7af1bb" providerId="ADAL" clId="{EE0FBF21-2795-4E4B-A7A3-AE471DFB3B38}" dt="2025-03-07T11:21:17.084" v="11972"/>
          <ac:spMkLst>
            <pc:docMk/>
            <pc:sldMk cId="2141945912" sldId="927"/>
            <ac:spMk id="10" creationId="{A39DBC6C-DC0F-5189-5D53-1D98F62B47F5}"/>
          </ac:spMkLst>
        </pc:spChg>
      </pc:sldChg>
      <pc:sldChg chg="addSp delSp modSp new mod">
        <pc:chgData name="Techy Thibaut" userId="0a091cef-aa85-4df5-ad37-63275b7af1bb" providerId="ADAL" clId="{EE0FBF21-2795-4E4B-A7A3-AE471DFB3B38}" dt="2025-03-07T13:53:17.614" v="13412" actId="20577"/>
        <pc:sldMkLst>
          <pc:docMk/>
          <pc:sldMk cId="4013219155" sldId="928"/>
        </pc:sldMkLst>
        <pc:spChg chg="del">
          <ac:chgData name="Techy Thibaut" userId="0a091cef-aa85-4df5-ad37-63275b7af1bb" providerId="ADAL" clId="{EE0FBF21-2795-4E4B-A7A3-AE471DFB3B38}" dt="2025-03-07T10:37:44.492" v="11306" actId="478"/>
          <ac:spMkLst>
            <pc:docMk/>
            <pc:sldMk cId="4013219155" sldId="928"/>
            <ac:spMk id="2" creationId="{D7606122-0B35-503F-376D-3A02494118B1}"/>
          </ac:spMkLst>
        </pc:spChg>
        <pc:spChg chg="del">
          <ac:chgData name="Techy Thibaut" userId="0a091cef-aa85-4df5-ad37-63275b7af1bb" providerId="ADAL" clId="{EE0FBF21-2795-4E4B-A7A3-AE471DFB3B38}" dt="2025-03-07T10:37:44.492" v="11306" actId="478"/>
          <ac:spMkLst>
            <pc:docMk/>
            <pc:sldMk cId="4013219155" sldId="928"/>
            <ac:spMk id="3" creationId="{04BF927C-84A3-5C9B-3DE7-4CD8D0755CFE}"/>
          </ac:spMkLst>
        </pc:spChg>
        <pc:spChg chg="add mod">
          <ac:chgData name="Techy Thibaut" userId="0a091cef-aa85-4df5-ad37-63275b7af1bb" providerId="ADAL" clId="{EE0FBF21-2795-4E4B-A7A3-AE471DFB3B38}" dt="2025-03-07T13:53:17.614" v="13412" actId="20577"/>
          <ac:spMkLst>
            <pc:docMk/>
            <pc:sldMk cId="4013219155" sldId="928"/>
            <ac:spMk id="5" creationId="{E1FA1E20-3214-BFF2-16F7-048A6D8D017E}"/>
          </ac:spMkLst>
        </pc:spChg>
        <pc:spChg chg="add mod">
          <ac:chgData name="Techy Thibaut" userId="0a091cef-aa85-4df5-ad37-63275b7af1bb" providerId="ADAL" clId="{EE0FBF21-2795-4E4B-A7A3-AE471DFB3B38}" dt="2025-03-07T11:20:02.402" v="11966" actId="790"/>
          <ac:spMkLst>
            <pc:docMk/>
            <pc:sldMk cId="4013219155" sldId="928"/>
            <ac:spMk id="6" creationId="{9B6A242A-DDB3-1467-F479-3B14AAA0CC3E}"/>
          </ac:spMkLst>
        </pc:spChg>
        <pc:spChg chg="add del mod">
          <ac:chgData name="Techy Thibaut" userId="0a091cef-aa85-4df5-ad37-63275b7af1bb" providerId="ADAL" clId="{EE0FBF21-2795-4E4B-A7A3-AE471DFB3B38}" dt="2025-03-07T10:44:31.555" v="11553" actId="478"/>
          <ac:spMkLst>
            <pc:docMk/>
            <pc:sldMk cId="4013219155" sldId="928"/>
            <ac:spMk id="8" creationId="{A9536059-AA1C-0E15-6EBC-5B564EDB87E4}"/>
          </ac:spMkLst>
        </pc:spChg>
        <pc:spChg chg="add mod">
          <ac:chgData name="Techy Thibaut" userId="0a091cef-aa85-4df5-ad37-63275b7af1bb" providerId="ADAL" clId="{EE0FBF21-2795-4E4B-A7A3-AE471DFB3B38}" dt="2025-03-07T11:21:18.705" v="11973"/>
          <ac:spMkLst>
            <pc:docMk/>
            <pc:sldMk cId="4013219155" sldId="928"/>
            <ac:spMk id="9" creationId="{D55AC0D1-D075-1C57-B29D-86C2D66248B4}"/>
          </ac:spMkLst>
        </pc:spChg>
      </pc:sldChg>
      <pc:sldMasterChg chg="modSldLayout">
        <pc:chgData name="Techy Thibaut" userId="0a091cef-aa85-4df5-ad37-63275b7af1bb" providerId="ADAL" clId="{EE0FBF21-2795-4E4B-A7A3-AE471DFB3B38}" dt="2025-03-05T06:36:16.884" v="1532"/>
        <pc:sldMasterMkLst>
          <pc:docMk/>
          <pc:sldMasterMk cId="2043922906" sldId="2147483648"/>
        </pc:sldMasterMkLst>
        <pc:sldLayoutChg chg="addSp delSp modSp">
          <pc:chgData name="Techy Thibaut" userId="0a091cef-aa85-4df5-ad37-63275b7af1bb" providerId="ADAL" clId="{EE0FBF21-2795-4E4B-A7A3-AE471DFB3B38}" dt="2025-03-05T06:36:16.884" v="1532"/>
          <pc:sldLayoutMkLst>
            <pc:docMk/>
            <pc:sldMasterMk cId="2043922906" sldId="2147483648"/>
            <pc:sldLayoutMk cId="721295997" sldId="2147483650"/>
          </pc:sldLayoutMkLst>
          <pc:spChg chg="add mod">
            <ac:chgData name="Techy Thibaut" userId="0a091cef-aa85-4df5-ad37-63275b7af1bb" providerId="ADAL" clId="{EE0FBF21-2795-4E4B-A7A3-AE471DFB3B38}" dt="2025-03-05T06:36:16.884" v="1532"/>
            <ac:spMkLst>
              <pc:docMk/>
              <pc:sldMasterMk cId="2043922906" sldId="2147483648"/>
              <pc:sldLayoutMk cId="721295997" sldId="2147483650"/>
              <ac:spMk id="11" creationId="{63841CD3-239C-37BA-F580-4B132ECC6E32}"/>
            </ac:spMkLst>
          </pc:spChg>
        </pc:sldLayoutChg>
      </pc:sldMasterChg>
      <pc:sldMasterChg chg="del delSldLayout">
        <pc:chgData name="Techy Thibaut" userId="0a091cef-aa85-4df5-ad37-63275b7af1bb" providerId="ADAL" clId="{EE0FBF21-2795-4E4B-A7A3-AE471DFB3B38}" dt="2025-03-06T15:01:18.883" v="8471" actId="47"/>
        <pc:sldMasterMkLst>
          <pc:docMk/>
          <pc:sldMasterMk cId="1050624089" sldId="2147483660"/>
        </pc:sldMasterMkLst>
        <pc:sldLayoutChg chg="del">
          <pc:chgData name="Techy Thibaut" userId="0a091cef-aa85-4df5-ad37-63275b7af1bb" providerId="ADAL" clId="{EE0FBF21-2795-4E4B-A7A3-AE471DFB3B38}" dt="2025-03-06T15:01:18.883" v="8471" actId="47"/>
          <pc:sldLayoutMkLst>
            <pc:docMk/>
            <pc:sldMasterMk cId="1050624089" sldId="2147483660"/>
            <pc:sldLayoutMk cId="559516419" sldId="2147483662"/>
          </pc:sldLayoutMkLst>
        </pc:sldLayoutChg>
      </pc:sldMasterChg>
    </pc:docChg>
  </pc:docChgLst>
</pc:chgInfo>
</file>

<file path=ppt/comments/modernComment_370_149F2445.xml><?xml version="1.0" encoding="utf-8"?>
<p188:cmLst xmlns:a="http://schemas.openxmlformats.org/drawingml/2006/main" xmlns:r="http://schemas.openxmlformats.org/officeDocument/2006/relationships" xmlns:p188="http://schemas.microsoft.com/office/powerpoint/2018/8/main">
  <p188:cm id="{3B6CBA3B-17C5-4999-A0AF-3BED08B6007D}" authorId="{817FD36D-E94E-D507-B72D-97B22E2E8C00}" created="2025-03-07T16:58:04.577">
    <ac:txMkLst xmlns:ac="http://schemas.microsoft.com/office/drawing/2013/main/command">
      <pc:docMk xmlns:pc="http://schemas.microsoft.com/office/powerpoint/2013/main/command"/>
      <pc:sldMk xmlns:pc="http://schemas.microsoft.com/office/powerpoint/2013/main/command" cId="345973829" sldId="880"/>
      <ac:spMk id="11" creationId="{3FF94004-D3A3-9404-96DA-152970413D89}"/>
      <ac:txMk cp="526" len="9">
        <ac:context len="951" hash="1870427180"/>
      </ac:txMk>
    </ac:txMkLst>
    <p188:pos x="3234905" y="3076754"/>
    <p188:txBody>
      <a:bodyPr/>
      <a:lstStyle/>
      <a:p>
        <a:r>
          <a:rPr lang="fr-FR"/>
          <a:t>Reference to paper of Victor in a footnote where you can wirte: "Further information about these definitions can be found in [paper Victor on Taxonomy]</a:t>
        </a:r>
      </a:p>
    </p188:txBody>
  </p188:cm>
</p188:cmLst>
</file>

<file path=ppt/comments/modernComment_381_CB222EB9.xml><?xml version="1.0" encoding="utf-8"?>
<p188:cmLst xmlns:a="http://schemas.openxmlformats.org/drawingml/2006/main" xmlns:r="http://schemas.openxmlformats.org/officeDocument/2006/relationships" xmlns:p188="http://schemas.microsoft.com/office/powerpoint/2018/8/main">
  <p188:cm id="{FBE0000E-8A36-404B-BF12-E51D675944DF}" authorId="{C5F208CA-6652-F51B-3CC4-F924C19833AC}" created="2025-03-07T12:00:52.685">
    <ac:txMkLst xmlns:ac="http://schemas.microsoft.com/office/drawing/2013/main/command">
      <pc:docMk xmlns:pc="http://schemas.microsoft.com/office/powerpoint/2013/main/command"/>
      <pc:sldMk xmlns:pc="http://schemas.microsoft.com/office/powerpoint/2013/main/command" cId="3408015033" sldId="897"/>
      <ac:spMk id="12" creationId="{11F51D3C-0D98-B914-7705-EE16AF6B039F}"/>
      <ac:txMk cp="281" len="6">
        <ac:context len="289" hash="967151760"/>
      </ac:txMk>
    </ac:txMkLst>
    <p188:pos x="4307269" y="3180276"/>
    <p188:txBody>
      <a:bodyPr/>
      <a:lstStyle/>
      <a:p>
        <a:r>
          <a:rPr lang="fr-FR"/>
          <a:t>Valeur appel lio</a:t>
        </a:r>
      </a:p>
    </p188:txBody>
  </p188:cm>
</p188:cmLst>
</file>

<file path=ppt/comments/modernComment_38A_9B27500.xml><?xml version="1.0" encoding="utf-8"?>
<p188:cmLst xmlns:a="http://schemas.openxmlformats.org/drawingml/2006/main" xmlns:r="http://schemas.openxmlformats.org/officeDocument/2006/relationships" xmlns:p188="http://schemas.microsoft.com/office/powerpoint/2018/8/main">
  <p188:cm id="{08F36BA3-F3A7-4C3C-A7D9-55F3F77105AD}" authorId="{817FD36D-E94E-D507-B72D-97B22E2E8C00}" created="2025-03-07T17:04:35.310">
    <ac:txMkLst xmlns:ac="http://schemas.microsoft.com/office/drawing/2013/main/command">
      <pc:docMk xmlns:pc="http://schemas.microsoft.com/office/powerpoint/2013/main/command"/>
      <pc:sldMk xmlns:pc="http://schemas.microsoft.com/office/powerpoint/2013/main/command" cId="162690304" sldId="906"/>
      <ac:spMk id="3" creationId="{EEF9DD71-06D1-804F-357F-A75397F1B0F9}"/>
      <ac:txMk cp="67" len="10">
        <ac:context len="260" hash="1226278002"/>
      </ac:txMk>
    </ac:txMkLst>
    <p188:pos x="2875471" y="1078301"/>
    <p188:txBody>
      <a:bodyPr/>
      <a:lstStyle/>
      <a:p>
        <a:r>
          <a:rPr lang="fr-FR"/>
          <a:t>You may want to say that it is at 10 m height here</a:t>
        </a:r>
      </a:p>
    </p188:txBody>
  </p188:cm>
</p188:cmLst>
</file>

<file path=ppt/comments/modernComment_38D_9CA874AC.xml><?xml version="1.0" encoding="utf-8"?>
<p188:cmLst xmlns:a="http://schemas.openxmlformats.org/drawingml/2006/main" xmlns:r="http://schemas.openxmlformats.org/officeDocument/2006/relationships" xmlns:p188="http://schemas.microsoft.com/office/powerpoint/2018/8/main">
  <p188:cm id="{CF88714A-D68F-6344-A6E0-902814AADB88}" authorId="{C5F208CA-6652-F51B-3CC4-F924C19833AC}" created="2025-03-07T11:46:11.470">
    <ac:deMkLst xmlns:ac="http://schemas.microsoft.com/office/drawing/2013/main/command">
      <pc:docMk xmlns:pc="http://schemas.microsoft.com/office/powerpoint/2013/main/command"/>
      <pc:sldMk xmlns:pc="http://schemas.microsoft.com/office/powerpoint/2013/main/command" cId="2628285612" sldId="909"/>
      <ac:grpSpMk id="9" creationId="{3159011A-0005-3AD5-D84D-DE743D018266}"/>
    </ac:deMkLst>
    <p188:replyLst>
      <p188:reply id="{A3F62A17-024A-A046-ACED-0C7F94DF997E}" authorId="{C5F208CA-6652-F51B-3CC4-F924C19833AC}" created="2025-03-07T14:56:12.976">
        <p188:txBody>
          <a:bodyPr/>
          <a:lstStyle/>
          <a:p>
            <a:r>
              <a:rPr lang="fr-FR"/>
              <a:t>Impossible de trouver une source avec un prix si bas pour de nos jours. </a:t>
            </a:r>
          </a:p>
        </p188:txBody>
      </p188:reply>
    </p188:replyLst>
    <p188:txBody>
      <a:bodyPr/>
      <a:lstStyle/>
      <a:p>
        <a:r>
          <a:rPr lang="fr-FR"/>
          <a:t>Référence avec article scientifique pour le 50€/kWh</a:t>
        </a:r>
      </a:p>
    </p188:txBody>
  </p188:cm>
</p188:cmLst>
</file>

<file path=ppt/comments/modernComment_38F_67D0406B.xml><?xml version="1.0" encoding="utf-8"?>
<p188:cmLst xmlns:a="http://schemas.openxmlformats.org/drawingml/2006/main" xmlns:r="http://schemas.openxmlformats.org/officeDocument/2006/relationships" xmlns:p188="http://schemas.microsoft.com/office/powerpoint/2018/8/main">
  <p188:cm id="{C8443477-9E4C-4B47-BF38-6560DC431859}" authorId="{E6F861C6-03E6-8FD3-46A2-A0F9745474AA}" created="2025-03-07T13:26:09.314">
    <ac:txMkLst xmlns:ac="http://schemas.microsoft.com/office/drawing/2013/main/command">
      <pc:docMk xmlns:pc="http://schemas.microsoft.com/office/powerpoint/2013/main/command"/>
      <pc:sldMk xmlns:pc="http://schemas.microsoft.com/office/powerpoint/2013/main/command" cId="1741701227" sldId="911"/>
      <ac:spMk id="6" creationId="{42798E32-A0E4-9780-48E4-D51B48F2A6C6}"/>
      <ac:txMk cp="37" len="18">
        <ac:context len="347" hash="2315594075"/>
      </ac:txMk>
    </ac:txMkLst>
    <p188:pos x="5071589" y="282655"/>
    <p188:txBody>
      <a:bodyPr/>
      <a:lstStyle/>
      <a:p>
        <a:r>
          <a:rPr lang="en-GB"/>
          <a:t>Il faudrait pas mettre que c’est pour contrat April 2025? Je ne sais pas trop ça marche...</a:t>
        </a:r>
      </a:p>
    </p188:txBody>
  </p188:cm>
</p188:cmLst>
</file>

<file path=ppt/comments/modernComment_39F_7FAB8038.xml><?xml version="1.0" encoding="utf-8"?>
<p188:cmLst xmlns:a="http://schemas.openxmlformats.org/drawingml/2006/main" xmlns:r="http://schemas.openxmlformats.org/officeDocument/2006/relationships" xmlns:p188="http://schemas.microsoft.com/office/powerpoint/2018/8/main">
  <p188:cm id="{D2127498-FDD2-4763-98E8-631DC7B0124A}" authorId="{817FD36D-E94E-D507-B72D-97B22E2E8C00}" created="2025-03-07T17:02:45.306">
    <ac:deMkLst xmlns:ac="http://schemas.microsoft.com/office/drawing/2013/main/command">
      <pc:docMk xmlns:pc="http://schemas.microsoft.com/office/powerpoint/2013/main/command"/>
      <pc:sldMk xmlns:pc="http://schemas.microsoft.com/office/powerpoint/2013/main/command" cId="2141945912" sldId="927"/>
      <ac:spMk id="4" creationId="{89944236-279E-F92B-3B31-F00EF1C79491}"/>
    </ac:deMkLst>
    <p188:txBody>
      <a:bodyPr/>
      <a:lstStyle/>
      <a:p>
        <a:r>
          <a:rPr lang="fr-FR"/>
          <a:t>First sentence makes no sense and should be rephrased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C3394-4A37-424B-AA62-02AD2E91557A}" type="datetimeFigureOut">
              <a:rPr lang="en-BE" smtClean="0"/>
              <a:t>03/08/2025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F16FE-508D-8145-83B2-09397832312C}" type="slidenum">
              <a:rPr lang="en-BE" smtClean="0"/>
              <a:t>‹N°›</a:t>
            </a:fld>
            <a:endParaRPr lang="en-BE"/>
          </a:p>
        </p:txBody>
      </p:sp>
    </p:spTree>
    <p:extLst>
      <p:ext uri="{BB962C8B-B14F-4D97-AF65-F5344CB8AC3E}">
        <p14:creationId xmlns:p14="http://schemas.microsoft.com/office/powerpoint/2010/main" val="347731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0</a:t>
            </a:fld>
            <a:endParaRPr lang="en-BE"/>
          </a:p>
        </p:txBody>
      </p:sp>
    </p:spTree>
    <p:extLst>
      <p:ext uri="{BB962C8B-B14F-4D97-AF65-F5344CB8AC3E}">
        <p14:creationId xmlns:p14="http://schemas.microsoft.com/office/powerpoint/2010/main" val="218354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17</a:t>
            </a:fld>
            <a:endParaRPr lang="en-BE"/>
          </a:p>
        </p:txBody>
      </p:sp>
    </p:spTree>
    <p:extLst>
      <p:ext uri="{BB962C8B-B14F-4D97-AF65-F5344CB8AC3E}">
        <p14:creationId xmlns:p14="http://schemas.microsoft.com/office/powerpoint/2010/main" val="328781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88F16FE-508D-8145-83B2-09397832312C}" type="slidenum">
              <a:rPr lang="en-BE" smtClean="0"/>
              <a:t>18</a:t>
            </a:fld>
            <a:endParaRPr lang="en-BE"/>
          </a:p>
        </p:txBody>
      </p:sp>
    </p:spTree>
    <p:extLst>
      <p:ext uri="{BB962C8B-B14F-4D97-AF65-F5344CB8AC3E}">
        <p14:creationId xmlns:p14="http://schemas.microsoft.com/office/powerpoint/2010/main" val="308884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19</a:t>
            </a:fld>
            <a:endParaRPr lang="en-BE"/>
          </a:p>
        </p:txBody>
      </p:sp>
    </p:spTree>
    <p:extLst>
      <p:ext uri="{BB962C8B-B14F-4D97-AF65-F5344CB8AC3E}">
        <p14:creationId xmlns:p14="http://schemas.microsoft.com/office/powerpoint/2010/main" val="693687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B3B7D-DB55-5CB9-C436-827F5C8B6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4EA0A-DE3D-E81D-50FC-D18A2FC28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85F8E-0D59-ED02-BC5C-56FC87DF7BE2}"/>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50FE8572-A786-8F3C-7686-D83F0F00CA89}"/>
              </a:ext>
            </a:extLst>
          </p:cNvPr>
          <p:cNvSpPr>
            <a:spLocks noGrp="1"/>
          </p:cNvSpPr>
          <p:nvPr>
            <p:ph type="sldNum" sz="quarter" idx="5"/>
          </p:nvPr>
        </p:nvSpPr>
        <p:spPr/>
        <p:txBody>
          <a:bodyPr/>
          <a:lstStyle/>
          <a:p>
            <a:fld id="{688F16FE-508D-8145-83B2-09397832312C}" type="slidenum">
              <a:rPr lang="en-BE" smtClean="0"/>
              <a:t>20</a:t>
            </a:fld>
            <a:endParaRPr lang="en-BE"/>
          </a:p>
        </p:txBody>
      </p:sp>
    </p:spTree>
    <p:extLst>
      <p:ext uri="{BB962C8B-B14F-4D97-AF65-F5344CB8AC3E}">
        <p14:creationId xmlns:p14="http://schemas.microsoft.com/office/powerpoint/2010/main" val="2240569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22</a:t>
            </a:fld>
            <a:endParaRPr lang="en-BE"/>
          </a:p>
        </p:txBody>
      </p:sp>
    </p:spTree>
    <p:extLst>
      <p:ext uri="{BB962C8B-B14F-4D97-AF65-F5344CB8AC3E}">
        <p14:creationId xmlns:p14="http://schemas.microsoft.com/office/powerpoint/2010/main" val="38784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24</a:t>
            </a:fld>
            <a:endParaRPr lang="en-BE"/>
          </a:p>
        </p:txBody>
      </p:sp>
    </p:spTree>
    <p:extLst>
      <p:ext uri="{BB962C8B-B14F-4D97-AF65-F5344CB8AC3E}">
        <p14:creationId xmlns:p14="http://schemas.microsoft.com/office/powerpoint/2010/main" val="366834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29</a:t>
            </a:fld>
            <a:endParaRPr lang="en-BE"/>
          </a:p>
        </p:txBody>
      </p:sp>
    </p:spTree>
    <p:extLst>
      <p:ext uri="{BB962C8B-B14F-4D97-AF65-F5344CB8AC3E}">
        <p14:creationId xmlns:p14="http://schemas.microsoft.com/office/powerpoint/2010/main" val="915983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30</a:t>
            </a:fld>
            <a:endParaRPr lang="en-BE"/>
          </a:p>
        </p:txBody>
      </p:sp>
    </p:spTree>
    <p:extLst>
      <p:ext uri="{BB962C8B-B14F-4D97-AF65-F5344CB8AC3E}">
        <p14:creationId xmlns:p14="http://schemas.microsoft.com/office/powerpoint/2010/main" val="135584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88F16FE-508D-8145-83B2-09397832312C}" type="slidenum">
              <a:rPr lang="en-BE" smtClean="0"/>
              <a:t>31</a:t>
            </a:fld>
            <a:endParaRPr lang="en-BE"/>
          </a:p>
        </p:txBody>
      </p:sp>
    </p:spTree>
    <p:extLst>
      <p:ext uri="{BB962C8B-B14F-4D97-AF65-F5344CB8AC3E}">
        <p14:creationId xmlns:p14="http://schemas.microsoft.com/office/powerpoint/2010/main" val="3360259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3BEED-C979-509B-308D-4D0456F61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FC2A9-695B-778F-7310-C401EF2AA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5C0BB-2B88-8E03-D2B3-18623009136F}"/>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134F71AA-4509-2856-BA75-CF674297EF2F}"/>
              </a:ext>
            </a:extLst>
          </p:cNvPr>
          <p:cNvSpPr>
            <a:spLocks noGrp="1"/>
          </p:cNvSpPr>
          <p:nvPr>
            <p:ph type="sldNum" sz="quarter" idx="5"/>
          </p:nvPr>
        </p:nvSpPr>
        <p:spPr/>
        <p:txBody>
          <a:bodyPr/>
          <a:lstStyle/>
          <a:p>
            <a:fld id="{688F16FE-508D-8145-83B2-09397832312C}" type="slidenum">
              <a:rPr lang="en-BE" smtClean="0"/>
              <a:t>32</a:t>
            </a:fld>
            <a:endParaRPr lang="en-BE"/>
          </a:p>
        </p:txBody>
      </p:sp>
    </p:spTree>
    <p:extLst>
      <p:ext uri="{BB962C8B-B14F-4D97-AF65-F5344CB8AC3E}">
        <p14:creationId xmlns:p14="http://schemas.microsoft.com/office/powerpoint/2010/main" val="242759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1</a:t>
            </a:fld>
            <a:endParaRPr lang="en-BE"/>
          </a:p>
        </p:txBody>
      </p:sp>
    </p:spTree>
    <p:extLst>
      <p:ext uri="{BB962C8B-B14F-4D97-AF65-F5344CB8AC3E}">
        <p14:creationId xmlns:p14="http://schemas.microsoft.com/office/powerpoint/2010/main" val="369796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2</a:t>
            </a:fld>
            <a:endParaRPr lang="en-BE"/>
          </a:p>
        </p:txBody>
      </p:sp>
    </p:spTree>
    <p:extLst>
      <p:ext uri="{BB962C8B-B14F-4D97-AF65-F5344CB8AC3E}">
        <p14:creationId xmlns:p14="http://schemas.microsoft.com/office/powerpoint/2010/main" val="187360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453F4-085A-78C0-C318-E6E63986B0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EBAB14-056C-D197-328D-69F7FD122F8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5FA036-C7BC-4F06-D9E1-12549BD29ECF}"/>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E03F80F7-B5FD-4E85-6759-D3503A4C2C5D}"/>
              </a:ext>
            </a:extLst>
          </p:cNvPr>
          <p:cNvSpPr>
            <a:spLocks noGrp="1"/>
          </p:cNvSpPr>
          <p:nvPr>
            <p:ph type="sldNum" sz="quarter" idx="5"/>
          </p:nvPr>
        </p:nvSpPr>
        <p:spPr/>
        <p:txBody>
          <a:bodyPr/>
          <a:lstStyle/>
          <a:p>
            <a:fld id="{688F16FE-508D-8145-83B2-09397832312C}" type="slidenum">
              <a:rPr lang="en-BE" smtClean="0"/>
              <a:t>3</a:t>
            </a:fld>
            <a:endParaRPr lang="en-BE"/>
          </a:p>
        </p:txBody>
      </p:sp>
    </p:spTree>
    <p:extLst>
      <p:ext uri="{BB962C8B-B14F-4D97-AF65-F5344CB8AC3E}">
        <p14:creationId xmlns:p14="http://schemas.microsoft.com/office/powerpoint/2010/main" val="291322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4</a:t>
            </a:fld>
            <a:endParaRPr lang="en-BE"/>
          </a:p>
        </p:txBody>
      </p:sp>
    </p:spTree>
    <p:extLst>
      <p:ext uri="{BB962C8B-B14F-4D97-AF65-F5344CB8AC3E}">
        <p14:creationId xmlns:p14="http://schemas.microsoft.com/office/powerpoint/2010/main" val="1607198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10</a:t>
            </a:fld>
            <a:endParaRPr lang="en-BE"/>
          </a:p>
        </p:txBody>
      </p:sp>
    </p:spTree>
    <p:extLst>
      <p:ext uri="{BB962C8B-B14F-4D97-AF65-F5344CB8AC3E}">
        <p14:creationId xmlns:p14="http://schemas.microsoft.com/office/powerpoint/2010/main" val="2316520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7892-DF90-7098-D1A2-174E61F715E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2C2CEB-DF93-FE5C-8815-89928F9242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A4E19F-4E0E-95BA-ACF6-D129B4694B11}"/>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E547F553-2CEA-059A-7732-57919BA8C143}"/>
              </a:ext>
            </a:extLst>
          </p:cNvPr>
          <p:cNvSpPr>
            <a:spLocks noGrp="1"/>
          </p:cNvSpPr>
          <p:nvPr>
            <p:ph type="sldNum" sz="quarter" idx="5"/>
          </p:nvPr>
        </p:nvSpPr>
        <p:spPr/>
        <p:txBody>
          <a:bodyPr/>
          <a:lstStyle/>
          <a:p>
            <a:fld id="{688F16FE-508D-8145-83B2-09397832312C}" type="slidenum">
              <a:rPr lang="en-BE" smtClean="0"/>
              <a:t>11</a:t>
            </a:fld>
            <a:endParaRPr lang="en-BE"/>
          </a:p>
        </p:txBody>
      </p:sp>
    </p:spTree>
    <p:extLst>
      <p:ext uri="{BB962C8B-B14F-4D97-AF65-F5344CB8AC3E}">
        <p14:creationId xmlns:p14="http://schemas.microsoft.com/office/powerpoint/2010/main" val="233682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2E403-F1DD-5C6F-A6F9-56AAC9FB4F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7A6BA3-7888-0568-3A96-2B7F8586A3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4F74E6-A75B-B386-77C9-FCC6935EA0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Espace réservé du numéro de diapositive 3">
            <a:extLst>
              <a:ext uri="{FF2B5EF4-FFF2-40B4-BE49-F238E27FC236}">
                <a16:creationId xmlns:a16="http://schemas.microsoft.com/office/drawing/2014/main" id="{D1CD600A-0A5E-9644-F2B7-28A59E8EDD7B}"/>
              </a:ext>
            </a:extLst>
          </p:cNvPr>
          <p:cNvSpPr>
            <a:spLocks noGrp="1"/>
          </p:cNvSpPr>
          <p:nvPr>
            <p:ph type="sldNum" sz="quarter" idx="5"/>
          </p:nvPr>
        </p:nvSpPr>
        <p:spPr/>
        <p:txBody>
          <a:bodyPr/>
          <a:lstStyle/>
          <a:p>
            <a:fld id="{688F16FE-508D-8145-83B2-09397832312C}" type="slidenum">
              <a:rPr lang="en-BE" smtClean="0"/>
              <a:t>12</a:t>
            </a:fld>
            <a:endParaRPr lang="en-BE"/>
          </a:p>
        </p:txBody>
      </p:sp>
    </p:spTree>
    <p:extLst>
      <p:ext uri="{BB962C8B-B14F-4D97-AF65-F5344CB8AC3E}">
        <p14:creationId xmlns:p14="http://schemas.microsoft.com/office/powerpoint/2010/main" val="154541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688F16FE-508D-8145-83B2-09397832312C}" type="slidenum">
              <a:rPr lang="en-BE" smtClean="0"/>
              <a:t>13</a:t>
            </a:fld>
            <a:endParaRPr lang="en-BE"/>
          </a:p>
        </p:txBody>
      </p:sp>
    </p:spTree>
    <p:extLst>
      <p:ext uri="{BB962C8B-B14F-4D97-AF65-F5344CB8AC3E}">
        <p14:creationId xmlns:p14="http://schemas.microsoft.com/office/powerpoint/2010/main" val="316671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DD37-34FA-B9E1-D3EB-29634E779A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12C4ABE0-0BEB-65CE-2940-6E1EDF26D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3B7B268B-EA8E-3049-36C4-7A1230D23045}"/>
              </a:ext>
            </a:extLst>
          </p:cNvPr>
          <p:cNvSpPr>
            <a:spLocks noGrp="1"/>
          </p:cNvSpPr>
          <p:nvPr>
            <p:ph type="dt" sz="half" idx="10"/>
          </p:nvPr>
        </p:nvSpPr>
        <p:spPr/>
        <p:txBody>
          <a:bodyPr/>
          <a:lstStyle/>
          <a:p>
            <a:fld id="{BD107EF5-C44D-2E4B-B2AE-F46BF705974B}" type="datetime1">
              <a:rPr lang="en-US" smtClean="0"/>
              <a:t>3/8/2025</a:t>
            </a:fld>
            <a:endParaRPr lang="en-BE"/>
          </a:p>
        </p:txBody>
      </p:sp>
      <p:sp>
        <p:nvSpPr>
          <p:cNvPr id="5" name="Footer Placeholder 4">
            <a:extLst>
              <a:ext uri="{FF2B5EF4-FFF2-40B4-BE49-F238E27FC236}">
                <a16:creationId xmlns:a16="http://schemas.microsoft.com/office/drawing/2014/main" id="{44F8EB21-8798-27C6-F0F1-0CCE1A6D356F}"/>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7AB2FD3-C735-86F5-056C-C90B201267B0}"/>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51726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A91E-B741-AE06-9B69-334CC3D3A49B}"/>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72BB5076-7C71-D29B-3B8D-9E11CD95FC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1581194-ACC2-5E7C-3553-D115A7574731}"/>
              </a:ext>
            </a:extLst>
          </p:cNvPr>
          <p:cNvSpPr>
            <a:spLocks noGrp="1"/>
          </p:cNvSpPr>
          <p:nvPr>
            <p:ph type="dt" sz="half" idx="10"/>
          </p:nvPr>
        </p:nvSpPr>
        <p:spPr/>
        <p:txBody>
          <a:bodyPr/>
          <a:lstStyle/>
          <a:p>
            <a:fld id="{1AB762C3-ECCF-A548-ADE8-CF2B6BF8D50C}" type="datetime1">
              <a:rPr lang="en-US" smtClean="0"/>
              <a:t>3/8/2025</a:t>
            </a:fld>
            <a:endParaRPr lang="en-BE"/>
          </a:p>
        </p:txBody>
      </p:sp>
      <p:sp>
        <p:nvSpPr>
          <p:cNvPr id="5" name="Footer Placeholder 4">
            <a:extLst>
              <a:ext uri="{FF2B5EF4-FFF2-40B4-BE49-F238E27FC236}">
                <a16:creationId xmlns:a16="http://schemas.microsoft.com/office/drawing/2014/main" id="{0FE45518-CC45-2483-908B-3A21BC7A084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0474CC3-C84D-9233-34C4-DC6D806162F0}"/>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3325818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42696-240A-3434-C920-05B21409D96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51AF0E7D-9275-718A-05B9-238ADD67B47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17AD66F-89F3-5C29-6D99-AA949962ED7C}"/>
              </a:ext>
            </a:extLst>
          </p:cNvPr>
          <p:cNvSpPr>
            <a:spLocks noGrp="1"/>
          </p:cNvSpPr>
          <p:nvPr>
            <p:ph type="dt" sz="half" idx="10"/>
          </p:nvPr>
        </p:nvSpPr>
        <p:spPr/>
        <p:txBody>
          <a:bodyPr/>
          <a:lstStyle/>
          <a:p>
            <a:fld id="{EBFDA250-4BEE-6F4C-873D-86322CBA26A0}" type="datetime1">
              <a:rPr lang="en-US" smtClean="0"/>
              <a:t>3/8/2025</a:t>
            </a:fld>
            <a:endParaRPr lang="en-BE"/>
          </a:p>
        </p:txBody>
      </p:sp>
      <p:sp>
        <p:nvSpPr>
          <p:cNvPr id="5" name="Footer Placeholder 4">
            <a:extLst>
              <a:ext uri="{FF2B5EF4-FFF2-40B4-BE49-F238E27FC236}">
                <a16:creationId xmlns:a16="http://schemas.microsoft.com/office/drawing/2014/main" id="{CE3B78FB-EA5D-F86F-BE34-C599B94CD08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7CEE468-05CC-B580-2494-48A92342B423}"/>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1706170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682E2-DE29-7C37-F210-43E407354A35}"/>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8DEA2125-6A81-E2D5-6A06-487BCDEA4CA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670BA76-A9B7-B272-EB5B-FAF37C6E3B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C903ED-B2E9-6449-9CD2-D7CF4911E3C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88A843B7-A426-73D1-5136-989DAF80FC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1B39FB15-E2C7-6345-AAA7-7B4875415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4181D-6920-4594-9A5D-6CE56DC9F8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2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C3EF3-8C5B-252C-A16A-2D69ED1E03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1" name="Titre 10">
            <a:extLst>
              <a:ext uri="{FF2B5EF4-FFF2-40B4-BE49-F238E27FC236}">
                <a16:creationId xmlns:a16="http://schemas.microsoft.com/office/drawing/2014/main" id="{63841CD3-239C-37BA-F580-4B132ECC6E32}"/>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721295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79A5-83DA-C768-D9B2-1DDD17BA043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8E2AE04F-B3AA-1A8C-383E-5E09FD4D23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AB6E9C-5E22-85DE-316C-239EA3F673E1}"/>
              </a:ext>
            </a:extLst>
          </p:cNvPr>
          <p:cNvSpPr>
            <a:spLocks noGrp="1"/>
          </p:cNvSpPr>
          <p:nvPr>
            <p:ph type="dt" sz="half" idx="10"/>
          </p:nvPr>
        </p:nvSpPr>
        <p:spPr/>
        <p:txBody>
          <a:bodyPr/>
          <a:lstStyle/>
          <a:p>
            <a:fld id="{825DE4D6-4F75-4944-B0F7-7092F7B46BCF}" type="datetime1">
              <a:rPr lang="en-US" smtClean="0"/>
              <a:t>3/8/2025</a:t>
            </a:fld>
            <a:endParaRPr lang="en-BE"/>
          </a:p>
        </p:txBody>
      </p:sp>
      <p:sp>
        <p:nvSpPr>
          <p:cNvPr id="5" name="Footer Placeholder 4">
            <a:extLst>
              <a:ext uri="{FF2B5EF4-FFF2-40B4-BE49-F238E27FC236}">
                <a16:creationId xmlns:a16="http://schemas.microsoft.com/office/drawing/2014/main" id="{675A1CA7-6DFB-3B07-0183-02150B23194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42DBBAD-9693-7360-C6A9-2137DF348474}"/>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204179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1D6E-2134-CF79-0085-8237DC1C8EFF}"/>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5B749F95-860C-414E-3007-C747CFFCA7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8E6767F5-8503-FD96-4248-F81C89DF43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AB476799-38D8-2CA0-802D-ED7229F484F3}"/>
              </a:ext>
            </a:extLst>
          </p:cNvPr>
          <p:cNvSpPr>
            <a:spLocks noGrp="1"/>
          </p:cNvSpPr>
          <p:nvPr>
            <p:ph type="dt" sz="half" idx="10"/>
          </p:nvPr>
        </p:nvSpPr>
        <p:spPr/>
        <p:txBody>
          <a:bodyPr/>
          <a:lstStyle/>
          <a:p>
            <a:fld id="{58AA1527-1909-2142-AC4F-4EF2A85E85D6}" type="datetime1">
              <a:rPr lang="en-US" smtClean="0"/>
              <a:t>3/8/2025</a:t>
            </a:fld>
            <a:endParaRPr lang="en-BE"/>
          </a:p>
        </p:txBody>
      </p:sp>
      <p:sp>
        <p:nvSpPr>
          <p:cNvPr id="6" name="Footer Placeholder 5">
            <a:extLst>
              <a:ext uri="{FF2B5EF4-FFF2-40B4-BE49-F238E27FC236}">
                <a16:creationId xmlns:a16="http://schemas.microsoft.com/office/drawing/2014/main" id="{B8EC2F74-9BB2-55DD-35E9-78130076B4F8}"/>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F6E2A78-846D-C127-999B-13F85013019F}"/>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254077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7271-52F9-BC57-2B80-5126B631005C}"/>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F6E41CCB-2D9D-1AF4-3755-2BE57B1DB6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676F532-DABA-612F-7B09-333FDCEDD5E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5BE3E982-A34B-832A-8690-4E538EBFE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29FEDE-2CB8-3510-4801-06485E9348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D0D11635-1A25-087E-66AC-4D46A4A721F8}"/>
              </a:ext>
            </a:extLst>
          </p:cNvPr>
          <p:cNvSpPr>
            <a:spLocks noGrp="1"/>
          </p:cNvSpPr>
          <p:nvPr>
            <p:ph type="dt" sz="half" idx="10"/>
          </p:nvPr>
        </p:nvSpPr>
        <p:spPr/>
        <p:txBody>
          <a:bodyPr/>
          <a:lstStyle/>
          <a:p>
            <a:fld id="{B688E0AB-59BB-7644-94BA-E797F736A020}" type="datetime1">
              <a:rPr lang="en-US" smtClean="0"/>
              <a:t>3/8/2025</a:t>
            </a:fld>
            <a:endParaRPr lang="en-BE"/>
          </a:p>
        </p:txBody>
      </p:sp>
      <p:sp>
        <p:nvSpPr>
          <p:cNvPr id="8" name="Footer Placeholder 7">
            <a:extLst>
              <a:ext uri="{FF2B5EF4-FFF2-40B4-BE49-F238E27FC236}">
                <a16:creationId xmlns:a16="http://schemas.microsoft.com/office/drawing/2014/main" id="{866AD45A-C765-7072-DC3A-64AAEEE651AC}"/>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DFAFDDA-7390-EE49-8592-FB85E6FA1706}"/>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240690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A95FF-BB45-708F-DCEE-BE0BBDAE3F23}"/>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488B5960-36CB-1592-9C67-5A5B1567D562}"/>
              </a:ext>
            </a:extLst>
          </p:cNvPr>
          <p:cNvSpPr>
            <a:spLocks noGrp="1"/>
          </p:cNvSpPr>
          <p:nvPr>
            <p:ph type="dt" sz="half" idx="10"/>
          </p:nvPr>
        </p:nvSpPr>
        <p:spPr/>
        <p:txBody>
          <a:bodyPr/>
          <a:lstStyle/>
          <a:p>
            <a:fld id="{4CF597C6-4C2B-5E44-92AD-CAA8E544D737}" type="datetime1">
              <a:rPr lang="en-US" smtClean="0"/>
              <a:t>3/8/2025</a:t>
            </a:fld>
            <a:endParaRPr lang="en-BE"/>
          </a:p>
        </p:txBody>
      </p:sp>
      <p:sp>
        <p:nvSpPr>
          <p:cNvPr id="4" name="Footer Placeholder 3">
            <a:extLst>
              <a:ext uri="{FF2B5EF4-FFF2-40B4-BE49-F238E27FC236}">
                <a16:creationId xmlns:a16="http://schemas.microsoft.com/office/drawing/2014/main" id="{A3E0523B-23EE-C3A5-727B-5275C57D14A9}"/>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F56059E-FDF8-51C0-7D31-C55D7B7D49C4}"/>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31404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B48E58-6DB6-944F-CDAE-D4B56F019FFA}"/>
              </a:ext>
            </a:extLst>
          </p:cNvPr>
          <p:cNvSpPr>
            <a:spLocks noGrp="1"/>
          </p:cNvSpPr>
          <p:nvPr>
            <p:ph type="dt" sz="half" idx="10"/>
          </p:nvPr>
        </p:nvSpPr>
        <p:spPr/>
        <p:txBody>
          <a:bodyPr/>
          <a:lstStyle/>
          <a:p>
            <a:fld id="{3307BE98-F04F-194B-BAC8-8E17F265C176}" type="datetime1">
              <a:rPr lang="en-US" smtClean="0"/>
              <a:t>3/8/2025</a:t>
            </a:fld>
            <a:endParaRPr lang="en-BE"/>
          </a:p>
        </p:txBody>
      </p:sp>
      <p:sp>
        <p:nvSpPr>
          <p:cNvPr id="3" name="Footer Placeholder 2">
            <a:extLst>
              <a:ext uri="{FF2B5EF4-FFF2-40B4-BE49-F238E27FC236}">
                <a16:creationId xmlns:a16="http://schemas.microsoft.com/office/drawing/2014/main" id="{501797E4-2D0F-B5C2-19EC-246B32F6D754}"/>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D4C6DF00-8761-8282-F605-971B4E4AB08F}"/>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873187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EE27-1F3C-315D-FC9F-06BC4C328B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AF788B2A-6E31-F0D3-579B-D083A2BF5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53F6F4E1-3850-4BD2-6E2D-B8D4E28CF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2DD9B3-92EF-CE55-0ABB-5CBA7E13040F}"/>
              </a:ext>
            </a:extLst>
          </p:cNvPr>
          <p:cNvSpPr>
            <a:spLocks noGrp="1"/>
          </p:cNvSpPr>
          <p:nvPr>
            <p:ph type="dt" sz="half" idx="10"/>
          </p:nvPr>
        </p:nvSpPr>
        <p:spPr/>
        <p:txBody>
          <a:bodyPr/>
          <a:lstStyle/>
          <a:p>
            <a:fld id="{92159EA6-538E-1C4D-AA2A-019BBB19ADBC}" type="datetime1">
              <a:rPr lang="en-US" smtClean="0"/>
              <a:t>3/8/2025</a:t>
            </a:fld>
            <a:endParaRPr lang="en-BE"/>
          </a:p>
        </p:txBody>
      </p:sp>
      <p:sp>
        <p:nvSpPr>
          <p:cNvPr id="6" name="Footer Placeholder 5">
            <a:extLst>
              <a:ext uri="{FF2B5EF4-FFF2-40B4-BE49-F238E27FC236}">
                <a16:creationId xmlns:a16="http://schemas.microsoft.com/office/drawing/2014/main" id="{C32631BD-A1FA-CB8F-1C03-C18FFF8B72FC}"/>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6BE8C5-F90E-C203-0ADD-4AAA1083CA30}"/>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4288428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81BB-812D-23DA-CF51-FAC3C5E3EF2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42D62F11-02B0-A32A-0142-E7EF10C49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E2F31143-C278-139A-CDD3-32A72C81F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9C7225-868E-B69E-A0FA-3BA8AD09D20A}"/>
              </a:ext>
            </a:extLst>
          </p:cNvPr>
          <p:cNvSpPr>
            <a:spLocks noGrp="1"/>
          </p:cNvSpPr>
          <p:nvPr>
            <p:ph type="dt" sz="half" idx="10"/>
          </p:nvPr>
        </p:nvSpPr>
        <p:spPr/>
        <p:txBody>
          <a:bodyPr/>
          <a:lstStyle/>
          <a:p>
            <a:fld id="{8CA9A5DE-7FC4-104C-97B5-EE3E7722DD19}" type="datetime1">
              <a:rPr lang="en-US" smtClean="0"/>
              <a:t>3/8/2025</a:t>
            </a:fld>
            <a:endParaRPr lang="en-BE"/>
          </a:p>
        </p:txBody>
      </p:sp>
      <p:sp>
        <p:nvSpPr>
          <p:cNvPr id="6" name="Footer Placeholder 5">
            <a:extLst>
              <a:ext uri="{FF2B5EF4-FFF2-40B4-BE49-F238E27FC236}">
                <a16:creationId xmlns:a16="http://schemas.microsoft.com/office/drawing/2014/main" id="{77D68B85-D903-1EF8-78F7-58D5CCF292F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3B22662-8A58-5ED1-03AC-C0B8D49F224D}"/>
              </a:ext>
            </a:extLst>
          </p:cNvPr>
          <p:cNvSpPr>
            <a:spLocks noGrp="1"/>
          </p:cNvSpPr>
          <p:nvPr>
            <p:ph type="sldNum" sz="quarter" idx="12"/>
          </p:nvPr>
        </p:nvSpPr>
        <p:spPr/>
        <p:txBody>
          <a:bodyPr/>
          <a:lstStyle/>
          <a:p>
            <a:fld id="{9A6CBC55-3C3B-5B4E-A71F-EACC198AEE86}" type="slidenum">
              <a:rPr lang="en-BE" smtClean="0"/>
              <a:t>‹N°›</a:t>
            </a:fld>
            <a:endParaRPr lang="en-BE"/>
          </a:p>
        </p:txBody>
      </p:sp>
    </p:spTree>
    <p:extLst>
      <p:ext uri="{BB962C8B-B14F-4D97-AF65-F5344CB8AC3E}">
        <p14:creationId xmlns:p14="http://schemas.microsoft.com/office/powerpoint/2010/main" val="297593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DDA6F-057A-E3B1-3943-1D7DFC105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4EE71AED-161B-3702-6B1D-DC9FBE4EB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C76B25F-35DB-3C11-78B4-D55BDD42A4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FCCD8-2363-8E4F-A1A0-47DD34D83614}" type="datetime1">
              <a:rPr lang="en-US" smtClean="0"/>
              <a:t>3/8/2025</a:t>
            </a:fld>
            <a:endParaRPr lang="en-BE"/>
          </a:p>
        </p:txBody>
      </p:sp>
      <p:sp>
        <p:nvSpPr>
          <p:cNvPr id="5" name="Footer Placeholder 4">
            <a:extLst>
              <a:ext uri="{FF2B5EF4-FFF2-40B4-BE49-F238E27FC236}">
                <a16:creationId xmlns:a16="http://schemas.microsoft.com/office/drawing/2014/main" id="{128C241A-F356-528C-D88D-0086BD3DE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2D630597-36E1-613D-B3DA-9E68D2ACF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CBC55-3C3B-5B4E-A71F-EACC198AEE86}" type="slidenum">
              <a:rPr lang="en-BE" smtClean="0"/>
              <a:t>‹N°›</a:t>
            </a:fld>
            <a:endParaRPr lang="en-BE"/>
          </a:p>
        </p:txBody>
      </p:sp>
    </p:spTree>
    <p:extLst>
      <p:ext uri="{BB962C8B-B14F-4D97-AF65-F5344CB8AC3E}">
        <p14:creationId xmlns:p14="http://schemas.microsoft.com/office/powerpoint/2010/main" val="2043922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elia.be/fr/infrastructure-et-projets/projets-infrastructure/ventilu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tromnetzdc.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fr.wikipedia.org/wiki/Projet_Desertec" TargetMode="External"/></Relationships>
</file>

<file path=ppt/slides/_rels/slide15.xml.rels><?xml version="1.0" encoding="UTF-8" standalone="yes"?>
<Relationships xmlns="http://schemas.openxmlformats.org/package/2006/relationships"><Relationship Id="rId2" Type="http://schemas.microsoft.com/office/2018/10/relationships/comments" Target="../comments/modernComment_370_149F244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ntsog.eu/sites/default/files/2025-01/ENTSOG_GIE_SYSCAP_2025_1600x1200_FULL_114_FLAT.pdf"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fr.m.wikipedia.org/wiki/Fichier:Hapag-Lloyd-Ship.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bruegel.org/dataset/european-natural-gas-import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joule.2018.05.00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iea.org/energy-system/carbon-capture-utilisation-and-storage/direct-air-capture" TargetMode="Externa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18/10/relationships/comments" Target="../comments/modernComment_381_CB222EB9.xml"/></Relationships>
</file>

<file path=ppt/slides/_rels/slide22.xml.rels><?xml version="1.0" encoding="UTF-8" standalone="yes"?>
<Relationships xmlns="http://schemas.openxmlformats.org/package/2006/relationships"><Relationship Id="rId3" Type="http://schemas.openxmlformats.org/officeDocument/2006/relationships/hyperlink" Target="https://www.instagram.com/_ekapusssss/p/DDZHkbMS_g0/"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microsoft.com/office/2018/10/relationships/comments" Target="../comments/modernComment_38A_9B27500.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vxchange.com/Price-Inde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hdl.handle.net/2268/32916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damien-ernst.b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16/j.egyr.2025.02.04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doi.org/10.1016/j.apenergy.2023.122606" TargetMode="External"/><Relationship Id="rId5" Type="http://schemas.openxmlformats.org/officeDocument/2006/relationships/hyperlink" Target="https://hdl.handle.net/2268/313825" TargetMode="External"/><Relationship Id="rId4" Type="http://schemas.openxmlformats.org/officeDocument/2006/relationships/hyperlink" Target="https://orbi.uliege.be/handle/2268/32723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orbi.uliege.be/handle/2268/32704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39F_7FAB8038.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18/10/relationships/comments" Target="../comments/modernComment_38D_9CA874AC.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uenergy.live/country.php?a2=B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18/10/relationships/comments" Target="../comments/modernComment_38F_67D0406B.xml"/><Relationship Id="rId4" Type="http://schemas.openxmlformats.org/officeDocument/2006/relationships/hyperlink" Target="https://www.bloomberg.com/energ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radingeconomics.com/commodity/eu-natural-ga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tradingeconomics.com/commodity/co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military aircraft flying over a large oil rig&#10;&#10;Description automatically generated">
            <a:extLst>
              <a:ext uri="{FF2B5EF4-FFF2-40B4-BE49-F238E27FC236}">
                <a16:creationId xmlns:a16="http://schemas.microsoft.com/office/drawing/2014/main" id="{AB2A1587-607C-6276-E710-2074FE26B1A3}"/>
              </a:ext>
            </a:extLst>
          </p:cNvPr>
          <p:cNvPicPr>
            <a:picLocks noChangeAspect="1"/>
          </p:cNvPicPr>
          <p:nvPr/>
        </p:nvPicPr>
        <p:blipFill>
          <a:blip r:embed="rId3"/>
          <a:srcRect l="83" t="15538" r="-83"/>
          <a:stretch/>
        </p:blipFill>
        <p:spPr>
          <a:xfrm>
            <a:off x="0" y="1"/>
            <a:ext cx="12202159" cy="6858000"/>
          </a:xfrm>
          <a:prstGeom prst="rect">
            <a:avLst/>
          </a:prstGeom>
        </p:spPr>
      </p:pic>
      <p:sp>
        <p:nvSpPr>
          <p:cNvPr id="5" name="Rectangle 4">
            <a:extLst>
              <a:ext uri="{FF2B5EF4-FFF2-40B4-BE49-F238E27FC236}">
                <a16:creationId xmlns:a16="http://schemas.microsoft.com/office/drawing/2014/main" id="{F307DF1B-CF20-B1F8-98AB-04BDE00B200A}"/>
              </a:ext>
            </a:extLst>
          </p:cNvPr>
          <p:cNvSpPr/>
          <p:nvPr/>
        </p:nvSpPr>
        <p:spPr>
          <a:xfrm>
            <a:off x="0" y="2800281"/>
            <a:ext cx="12192000" cy="3162146"/>
          </a:xfrm>
          <a:prstGeom prst="rect">
            <a:avLst/>
          </a:prstGeom>
          <a:solidFill>
            <a:schemeClr val="tx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ZoneTexte 6">
            <a:extLst>
              <a:ext uri="{FF2B5EF4-FFF2-40B4-BE49-F238E27FC236}">
                <a16:creationId xmlns:a16="http://schemas.microsoft.com/office/drawing/2014/main" id="{BECDABD9-312B-3FAC-472E-CE2A82055C92}"/>
              </a:ext>
            </a:extLst>
          </p:cNvPr>
          <p:cNvSpPr txBox="1"/>
          <p:nvPr/>
        </p:nvSpPr>
        <p:spPr>
          <a:xfrm>
            <a:off x="560363" y="2959712"/>
            <a:ext cx="11071274" cy="1446550"/>
          </a:xfrm>
          <a:prstGeom prst="rect">
            <a:avLst/>
          </a:prstGeom>
          <a:noFill/>
        </p:spPr>
        <p:txBody>
          <a:bodyPr wrap="square">
            <a:spAutoFit/>
          </a:bodyPr>
          <a:lstStyle/>
          <a:p>
            <a:pPr algn="ctr"/>
            <a:r>
              <a:rPr lang="en-GB" sz="4400" b="1" noProof="0" dirty="0">
                <a:solidFill>
                  <a:srgbClr val="FFFFFF"/>
                </a:solidFill>
                <a:effectLst>
                  <a:outerShdw blurRad="50800" dist="50800" dir="5400000" sx="1000" sy="1000" algn="ctr" rotWithShape="0">
                    <a:srgbClr val="000000"/>
                  </a:outerShdw>
                </a:effectLst>
              </a:rPr>
              <a:t>Remote Renewable Energy Hub:             a concept for improving energy security</a:t>
            </a:r>
            <a:endParaRPr lang="en-GB" sz="4400" noProof="0" dirty="0">
              <a:effectLst>
                <a:outerShdw blurRad="50800" dist="50800" dir="5400000" sx="1000" sy="1000" algn="ctr" rotWithShape="0">
                  <a:srgbClr val="000000"/>
                </a:outerShdw>
              </a:effectLst>
            </a:endParaRPr>
          </a:p>
        </p:txBody>
      </p:sp>
      <p:sp>
        <p:nvSpPr>
          <p:cNvPr id="8" name="ZoneTexte 7">
            <a:extLst>
              <a:ext uri="{FF2B5EF4-FFF2-40B4-BE49-F238E27FC236}">
                <a16:creationId xmlns:a16="http://schemas.microsoft.com/office/drawing/2014/main" id="{A669D193-B5C8-CFEB-6059-9B7E2DF211CE}"/>
              </a:ext>
            </a:extLst>
          </p:cNvPr>
          <p:cNvSpPr txBox="1"/>
          <p:nvPr/>
        </p:nvSpPr>
        <p:spPr>
          <a:xfrm>
            <a:off x="150313" y="4579009"/>
            <a:ext cx="11940087" cy="1554272"/>
          </a:xfrm>
          <a:prstGeom prst="rect">
            <a:avLst/>
          </a:prstGeom>
          <a:noFill/>
        </p:spPr>
        <p:txBody>
          <a:bodyPr wrap="square">
            <a:spAutoFit/>
          </a:bodyPr>
          <a:lstStyle/>
          <a:p>
            <a:pPr algn="ctr"/>
            <a:r>
              <a:rPr lang="en-GB" sz="2000" b="1" noProof="0" dirty="0">
                <a:solidFill>
                  <a:schemeClr val="bg1"/>
                </a:solidFill>
              </a:rPr>
              <a:t>Talk </a:t>
            </a:r>
            <a:r>
              <a:rPr lang="en-GB" sz="2000" b="1" noProof="0" dirty="0" smtClean="0">
                <a:solidFill>
                  <a:schemeClr val="bg1"/>
                </a:solidFill>
              </a:rPr>
              <a:t>given on the 11</a:t>
            </a:r>
            <a:r>
              <a:rPr lang="en-GB" sz="2000" b="1" baseline="30000" noProof="0" dirty="0" smtClean="0">
                <a:solidFill>
                  <a:schemeClr val="bg1"/>
                </a:solidFill>
              </a:rPr>
              <a:t>th</a:t>
            </a:r>
            <a:r>
              <a:rPr lang="en-GB" sz="2000" b="1" noProof="0" dirty="0" smtClean="0">
                <a:solidFill>
                  <a:schemeClr val="bg1"/>
                </a:solidFill>
              </a:rPr>
              <a:t> of March 2025 </a:t>
            </a:r>
            <a:r>
              <a:rPr lang="en-GB" sz="2000" b="1" noProof="0" dirty="0">
                <a:solidFill>
                  <a:schemeClr val="bg1"/>
                </a:solidFill>
              </a:rPr>
              <a:t>in the context of a working session on </a:t>
            </a:r>
            <a:endParaRPr lang="en-GB" sz="2000" b="1" noProof="0" dirty="0" smtClean="0">
              <a:solidFill>
                <a:schemeClr val="bg1"/>
              </a:solidFill>
            </a:endParaRPr>
          </a:p>
          <a:p>
            <a:pPr algn="ctr"/>
            <a:r>
              <a:rPr lang="en-GB" sz="2000" b="1" noProof="0" dirty="0" smtClean="0">
                <a:solidFill>
                  <a:schemeClr val="bg1"/>
                </a:solidFill>
              </a:rPr>
              <a:t>decarbonization between the </a:t>
            </a:r>
            <a:r>
              <a:rPr lang="en-GB" sz="2000" b="1" noProof="0" dirty="0">
                <a:solidFill>
                  <a:schemeClr val="bg1"/>
                </a:solidFill>
              </a:rPr>
              <a:t>Walloon </a:t>
            </a:r>
            <a:r>
              <a:rPr lang="en-GB" sz="2000" b="1" noProof="0" dirty="0" smtClean="0">
                <a:solidFill>
                  <a:schemeClr val="bg1"/>
                </a:solidFill>
              </a:rPr>
              <a:t>Parliament (Belgium) </a:t>
            </a:r>
            <a:r>
              <a:rPr lang="en-GB" sz="2000" b="1" noProof="0" dirty="0">
                <a:solidFill>
                  <a:schemeClr val="bg1"/>
                </a:solidFill>
              </a:rPr>
              <a:t>and </a:t>
            </a:r>
            <a:endParaRPr lang="en-GB" sz="2000" b="1" noProof="0" dirty="0" smtClean="0">
              <a:solidFill>
                <a:schemeClr val="bg1"/>
              </a:solidFill>
            </a:endParaRPr>
          </a:p>
          <a:p>
            <a:pPr algn="ctr"/>
            <a:r>
              <a:rPr lang="en-GB" sz="2000" b="1" noProof="0" dirty="0" smtClean="0">
                <a:solidFill>
                  <a:schemeClr val="bg1"/>
                </a:solidFill>
              </a:rPr>
              <a:t>the </a:t>
            </a:r>
            <a:r>
              <a:rPr lang="en-GB" sz="2000" b="1" noProof="0" dirty="0">
                <a:solidFill>
                  <a:schemeClr val="bg1"/>
                </a:solidFill>
              </a:rPr>
              <a:t>Parliament of North Rhine-Westphalia (Germany)</a:t>
            </a:r>
          </a:p>
          <a:p>
            <a:pPr algn="ctr"/>
            <a:endParaRPr lang="en-GB" sz="1500" b="1" noProof="0" dirty="0">
              <a:solidFill>
                <a:schemeClr val="bg1"/>
              </a:solidFill>
            </a:endParaRPr>
          </a:p>
          <a:p>
            <a:pPr algn="ctr"/>
            <a:r>
              <a:rPr lang="en-GB" sz="2000" b="1" noProof="0" dirty="0">
                <a:solidFill>
                  <a:srgbClr val="FFFFFF"/>
                </a:solidFill>
              </a:rPr>
              <a:t>Authors: Ir. Victor DACHET and </a:t>
            </a:r>
            <a:r>
              <a:rPr lang="en-GB" sz="2000" b="1" noProof="0" dirty="0" err="1">
                <a:solidFill>
                  <a:srgbClr val="FFFFFF"/>
                </a:solidFill>
              </a:rPr>
              <a:t>Prof</a:t>
            </a:r>
            <a:r>
              <a:rPr lang="en-GB" sz="2000" b="1" noProof="0" dirty="0" err="1" smtClean="0">
                <a:solidFill>
                  <a:srgbClr val="FFFFFF"/>
                </a:solidFill>
              </a:rPr>
              <a:t>.</a:t>
            </a:r>
            <a:r>
              <a:rPr lang="en-GB" sz="2000" b="1" noProof="0" dirty="0" smtClean="0">
                <a:solidFill>
                  <a:srgbClr val="FFFFFF"/>
                </a:solidFill>
              </a:rPr>
              <a:t> </a:t>
            </a:r>
            <a:r>
              <a:rPr lang="en-GB" sz="2000" b="1" noProof="0" dirty="0" err="1" smtClean="0">
                <a:solidFill>
                  <a:srgbClr val="FFFFFF"/>
                </a:solidFill>
              </a:rPr>
              <a:t>Dr.</a:t>
            </a:r>
            <a:r>
              <a:rPr lang="en-GB" sz="2000" b="1" noProof="0" dirty="0" smtClean="0">
                <a:solidFill>
                  <a:srgbClr val="FFFFFF"/>
                </a:solidFill>
              </a:rPr>
              <a:t> Ir. </a:t>
            </a:r>
            <a:r>
              <a:rPr lang="en-GB" sz="2000" b="1" noProof="0" dirty="0">
                <a:solidFill>
                  <a:srgbClr val="FFFFFF"/>
                </a:solidFill>
              </a:rPr>
              <a:t>Damien ERNST</a:t>
            </a:r>
          </a:p>
        </p:txBody>
      </p:sp>
      <p:grpSp>
        <p:nvGrpSpPr>
          <p:cNvPr id="12" name="Groupe 11">
            <a:extLst>
              <a:ext uri="{FF2B5EF4-FFF2-40B4-BE49-F238E27FC236}">
                <a16:creationId xmlns:a16="http://schemas.microsoft.com/office/drawing/2014/main" id="{3AA3D75A-8D12-A7A8-3869-0EF2CD99CE52}"/>
              </a:ext>
            </a:extLst>
          </p:cNvPr>
          <p:cNvGrpSpPr/>
          <p:nvPr/>
        </p:nvGrpSpPr>
        <p:grpSpPr>
          <a:xfrm>
            <a:off x="4790880" y="6127671"/>
            <a:ext cx="2610239" cy="596224"/>
            <a:chOff x="4962191" y="6074577"/>
            <a:chExt cx="2610239" cy="596224"/>
          </a:xfrm>
        </p:grpSpPr>
        <p:pic>
          <p:nvPicPr>
            <p:cNvPr id="10" name="Picture 2" descr="Résultat de recherche d'images pour &quot;logo universite de Liège&quot;">
              <a:extLst>
                <a:ext uri="{FF2B5EF4-FFF2-40B4-BE49-F238E27FC236}">
                  <a16:creationId xmlns:a16="http://schemas.microsoft.com/office/drawing/2014/main" id="{80B3F4A2-857A-3045-2DE5-A217C84A5D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191" y="6076454"/>
              <a:ext cx="1206739" cy="58613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a:extLst>
                <a:ext uri="{FF2B5EF4-FFF2-40B4-BE49-F238E27FC236}">
                  <a16:creationId xmlns:a16="http://schemas.microsoft.com/office/drawing/2014/main" id="{3BC68171-BF27-D048-D229-C5BE26A1E9BF}"/>
                </a:ext>
              </a:extLst>
            </p:cNvPr>
            <p:cNvGrpSpPr/>
            <p:nvPr/>
          </p:nvGrpSpPr>
          <p:grpSpPr>
            <a:xfrm>
              <a:off x="6365691" y="6074577"/>
              <a:ext cx="1206739" cy="596224"/>
              <a:chOff x="7478211" y="6059907"/>
              <a:chExt cx="1206739" cy="596224"/>
            </a:xfrm>
          </p:grpSpPr>
          <p:sp>
            <p:nvSpPr>
              <p:cNvPr id="3" name="Rectangle 2">
                <a:extLst>
                  <a:ext uri="{FF2B5EF4-FFF2-40B4-BE49-F238E27FC236}">
                    <a16:creationId xmlns:a16="http://schemas.microsoft.com/office/drawing/2014/main" id="{0821D525-30D7-FA78-A8A6-536A3987A70B}"/>
                  </a:ext>
                </a:extLst>
              </p:cNvPr>
              <p:cNvSpPr/>
              <p:nvPr/>
            </p:nvSpPr>
            <p:spPr>
              <a:xfrm>
                <a:off x="7478211" y="6064953"/>
                <a:ext cx="1206739" cy="586132"/>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Picture 9" descr="A black background with white text&#10;&#10;Description automatically generated">
                <a:extLst>
                  <a:ext uri="{FF2B5EF4-FFF2-40B4-BE49-F238E27FC236}">
                    <a16:creationId xmlns:a16="http://schemas.microsoft.com/office/drawing/2014/main" id="{A0135BBB-AD4C-B15C-46B3-31CD8FCFF86A}"/>
                  </a:ext>
                </a:extLst>
              </p:cNvPr>
              <p:cNvPicPr>
                <a:picLocks noChangeAspect="1"/>
              </p:cNvPicPr>
              <p:nvPr/>
            </p:nvPicPr>
            <p:blipFill>
              <a:blip r:embed="rId5"/>
              <a:stretch>
                <a:fillRect/>
              </a:stretch>
            </p:blipFill>
            <p:spPr>
              <a:xfrm>
                <a:off x="7669265" y="6059907"/>
                <a:ext cx="824629" cy="596224"/>
              </a:xfrm>
              <a:prstGeom prst="rect">
                <a:avLst/>
              </a:prstGeom>
            </p:spPr>
          </p:pic>
        </p:grpSp>
      </p:grpSp>
    </p:spTree>
    <p:extLst>
      <p:ext uri="{BB962C8B-B14F-4D97-AF65-F5344CB8AC3E}">
        <p14:creationId xmlns:p14="http://schemas.microsoft.com/office/powerpoint/2010/main" val="3820705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F7DFDEC-6B5D-25ED-922B-B81159DC0CA4}"/>
              </a:ext>
            </a:extLst>
          </p:cNvPr>
          <p:cNvSpPr txBox="1"/>
          <p:nvPr/>
        </p:nvSpPr>
        <p:spPr>
          <a:xfrm>
            <a:off x="960866" y="398760"/>
            <a:ext cx="10270267" cy="584775"/>
          </a:xfrm>
          <a:prstGeom prst="rect">
            <a:avLst/>
          </a:prstGeom>
          <a:noFill/>
        </p:spPr>
        <p:txBody>
          <a:bodyPr wrap="square">
            <a:spAutoFit/>
          </a:bodyPr>
          <a:lstStyle/>
          <a:p>
            <a:pPr algn="ctr"/>
            <a:r>
              <a:rPr lang="en-GB" sz="3200" b="1" noProof="0"/>
              <a:t>Summary of prices</a:t>
            </a:r>
          </a:p>
        </p:txBody>
      </p:sp>
      <p:sp>
        <p:nvSpPr>
          <p:cNvPr id="12" name="ZoneTexte 11">
            <a:extLst>
              <a:ext uri="{FF2B5EF4-FFF2-40B4-BE49-F238E27FC236}">
                <a16:creationId xmlns:a16="http://schemas.microsoft.com/office/drawing/2014/main" id="{5A2B0A8E-89C5-CADF-B809-0B9191422B9B}"/>
              </a:ext>
            </a:extLst>
          </p:cNvPr>
          <p:cNvSpPr txBox="1"/>
          <p:nvPr/>
        </p:nvSpPr>
        <p:spPr>
          <a:xfrm>
            <a:off x="74038" y="6338696"/>
            <a:ext cx="11626779" cy="430887"/>
          </a:xfrm>
          <a:prstGeom prst="rect">
            <a:avLst/>
          </a:prstGeom>
          <a:noFill/>
        </p:spPr>
        <p:txBody>
          <a:bodyPr wrap="square">
            <a:spAutoFit/>
          </a:bodyPr>
          <a:lstStyle/>
          <a:p>
            <a:pPr algn="just"/>
            <a:r>
              <a:rPr lang="en-GB" sz="1100" noProof="0" dirty="0"/>
              <a:t>Note that </a:t>
            </a:r>
            <a:r>
              <a:rPr lang="en-GB" sz="1100" noProof="0" dirty="0" smtClean="0"/>
              <a:t>electricity </a:t>
            </a:r>
            <a:r>
              <a:rPr lang="en-GB" sz="1100" noProof="0" dirty="0"/>
              <a:t>is a high-grade energy source compared to oil and gas. Oil and gas must be burned to produce electricity, resulting in energy losses. However, some applications, such as heavy maritime transport, cannot yet run on electricity.</a:t>
            </a:r>
          </a:p>
        </p:txBody>
      </p:sp>
      <p:sp>
        <p:nvSpPr>
          <p:cNvPr id="15" name="Rectangle 14">
            <a:extLst>
              <a:ext uri="{FF2B5EF4-FFF2-40B4-BE49-F238E27FC236}">
                <a16:creationId xmlns:a16="http://schemas.microsoft.com/office/drawing/2014/main" id="{E16469DF-2448-A9FD-C2A7-595E30847238}"/>
              </a:ext>
            </a:extLst>
          </p:cNvPr>
          <p:cNvSpPr/>
          <p:nvPr/>
        </p:nvSpPr>
        <p:spPr>
          <a:xfrm>
            <a:off x="691622" y="4737244"/>
            <a:ext cx="10810241" cy="92983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Espace réservé du numéro de diapositive 3">
            <a:extLst>
              <a:ext uri="{FF2B5EF4-FFF2-40B4-BE49-F238E27FC236}">
                <a16:creationId xmlns:a16="http://schemas.microsoft.com/office/drawing/2014/main" id="{4AA55C36-36DC-CF10-F24C-DA80C1F7BB37}"/>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9</a:t>
            </a:fld>
            <a:endParaRPr lang="en-GB" sz="1050" noProof="0">
              <a:latin typeface="Arial" panose="020B0604020202020204" pitchFamily="34" charset="0"/>
              <a:cs typeface="Arial" panose="020B0604020202020204" pitchFamily="34" charset="0"/>
            </a:endParaRPr>
          </a:p>
        </p:txBody>
      </p:sp>
      <p:graphicFrame>
        <p:nvGraphicFramePr>
          <p:cNvPr id="2" name="Content Placeholder 3">
            <a:extLst>
              <a:ext uri="{FF2B5EF4-FFF2-40B4-BE49-F238E27FC236}">
                <a16:creationId xmlns:a16="http://schemas.microsoft.com/office/drawing/2014/main" id="{30E1D0AC-9697-3FA6-2D6F-F87CFC996F4B}"/>
              </a:ext>
            </a:extLst>
          </p:cNvPr>
          <p:cNvGraphicFramePr>
            <a:graphicFrameLocks/>
          </p:cNvGraphicFramePr>
          <p:nvPr>
            <p:extLst>
              <p:ext uri="{D42A27DB-BD31-4B8C-83A1-F6EECF244321}">
                <p14:modId xmlns:p14="http://schemas.microsoft.com/office/powerpoint/2010/main" val="670745951"/>
              </p:ext>
            </p:extLst>
          </p:nvPr>
        </p:nvGraphicFramePr>
        <p:xfrm>
          <a:off x="691623" y="1525391"/>
          <a:ext cx="10810240" cy="1722139"/>
        </p:xfrm>
        <a:graphic>
          <a:graphicData uri="http://schemas.openxmlformats.org/drawingml/2006/table">
            <a:tbl>
              <a:tblPr firstRow="1" bandRow="1">
                <a:tableStyleId>{5C22544A-7EE6-4342-B048-85BDC9FD1C3A}</a:tableStyleId>
              </a:tblPr>
              <a:tblGrid>
                <a:gridCol w="1453104">
                  <a:extLst>
                    <a:ext uri="{9D8B030D-6E8A-4147-A177-3AD203B41FA5}">
                      <a16:colId xmlns:a16="http://schemas.microsoft.com/office/drawing/2014/main" val="2377545499"/>
                    </a:ext>
                  </a:extLst>
                </a:gridCol>
                <a:gridCol w="1419579">
                  <a:extLst>
                    <a:ext uri="{9D8B030D-6E8A-4147-A177-3AD203B41FA5}">
                      <a16:colId xmlns:a16="http://schemas.microsoft.com/office/drawing/2014/main" val="2931297902"/>
                    </a:ext>
                  </a:extLst>
                </a:gridCol>
                <a:gridCol w="1454734">
                  <a:extLst>
                    <a:ext uri="{9D8B030D-6E8A-4147-A177-3AD203B41FA5}">
                      <a16:colId xmlns:a16="http://schemas.microsoft.com/office/drawing/2014/main" val="3479613925"/>
                    </a:ext>
                  </a:extLst>
                </a:gridCol>
                <a:gridCol w="2367280">
                  <a:extLst>
                    <a:ext uri="{9D8B030D-6E8A-4147-A177-3AD203B41FA5}">
                      <a16:colId xmlns:a16="http://schemas.microsoft.com/office/drawing/2014/main" val="2833162019"/>
                    </a:ext>
                  </a:extLst>
                </a:gridCol>
                <a:gridCol w="1706880">
                  <a:extLst>
                    <a:ext uri="{9D8B030D-6E8A-4147-A177-3AD203B41FA5}">
                      <a16:colId xmlns:a16="http://schemas.microsoft.com/office/drawing/2014/main" val="1283064608"/>
                    </a:ext>
                  </a:extLst>
                </a:gridCol>
                <a:gridCol w="2408663">
                  <a:extLst>
                    <a:ext uri="{9D8B030D-6E8A-4147-A177-3AD203B41FA5}">
                      <a16:colId xmlns:a16="http://schemas.microsoft.com/office/drawing/2014/main" val="1914629853"/>
                    </a:ext>
                  </a:extLst>
                </a:gridCol>
              </a:tblGrid>
              <a:tr h="1100281">
                <a:tc>
                  <a:txBody>
                    <a:bodyPr/>
                    <a:lstStyle/>
                    <a:p>
                      <a:pPr algn="ctr"/>
                      <a:r>
                        <a:rPr lang="en-GB" noProof="0">
                          <a:solidFill>
                            <a:sysClr val="windowText" lastClr="000000"/>
                          </a:solidFill>
                        </a:rPr>
                        <a:t>Coal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noProof="0">
                          <a:solidFill>
                            <a:sysClr val="windowText" lastClr="000000"/>
                          </a:solidFill>
                        </a:rPr>
                        <a:t>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noProof="0">
                          <a:solidFill>
                            <a:sysClr val="windowText" lastClr="000000"/>
                          </a:solidFill>
                        </a:rPr>
                        <a:t>Gas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noProof="0" dirty="0">
                          <a:solidFill>
                            <a:sysClr val="windowText" lastClr="000000"/>
                          </a:solidFill>
                        </a:rPr>
                        <a:t>Electricity</a:t>
                      </a:r>
                    </a:p>
                    <a:p>
                      <a:pPr algn="ctr"/>
                      <a:r>
                        <a:rPr lang="en-GB" noProof="0" dirty="0">
                          <a:solidFill>
                            <a:sysClr val="windowText" lastClr="000000"/>
                          </a:solidFill>
                        </a:rPr>
                        <a:t>from </a:t>
                      </a:r>
                      <a:r>
                        <a:rPr lang="en-GB" noProof="0" dirty="0" smtClean="0">
                          <a:solidFill>
                            <a:sysClr val="windowText" lastClr="000000"/>
                          </a:solidFill>
                        </a:rPr>
                        <a:t>gas</a:t>
                      </a:r>
                      <a:endParaRPr lang="en-GB" noProof="0" dirty="0">
                        <a:solidFill>
                          <a:sysClr val="windowText" lastClr="000000"/>
                        </a:solidFill>
                      </a:endParaRPr>
                    </a:p>
                    <a:p>
                      <a:pPr algn="ctr"/>
                      <a:r>
                        <a:rPr lang="en-GB" noProof="0" dirty="0">
                          <a:solidFill>
                            <a:sysClr val="windowText" lastClr="000000"/>
                          </a:solidFill>
                        </a:rPr>
                        <a:t>(50% efficiency)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noProof="0" dirty="0" smtClean="0">
                          <a:solidFill>
                            <a:sysClr val="windowText" lastClr="000000"/>
                          </a:solidFill>
                        </a:rPr>
                        <a:t>Electricity</a:t>
                      </a:r>
                    </a:p>
                    <a:p>
                      <a:pPr algn="ctr"/>
                      <a:r>
                        <a:rPr lang="en-GB" noProof="0" dirty="0" smtClean="0">
                          <a:solidFill>
                            <a:sysClr val="windowText" lastClr="000000"/>
                          </a:solidFill>
                        </a:rPr>
                        <a:t>(wholesale</a:t>
                      </a:r>
                      <a:r>
                        <a:rPr lang="en-GB" baseline="0" noProof="0" dirty="0" smtClean="0">
                          <a:solidFill>
                            <a:sysClr val="windowText" lastClr="000000"/>
                          </a:solidFill>
                        </a:rPr>
                        <a:t> market)</a:t>
                      </a:r>
                      <a:endParaRPr lang="en-GB" noProof="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b="1" noProof="0">
                          <a:solidFill>
                            <a:schemeClr val="tx1"/>
                          </a:solidFill>
                        </a:rPr>
                        <a:t>PV + battery for</a:t>
                      </a:r>
                    </a:p>
                    <a:p>
                      <a:pPr algn="ctr"/>
                      <a:r>
                        <a:rPr lang="en-GB" sz="1800" b="1" noProof="0">
                          <a:solidFill>
                            <a:schemeClr val="tx1"/>
                          </a:solidFill>
                        </a:rPr>
                        <a:t>electricity at the Equator</a:t>
                      </a:r>
                      <a:endParaRPr lang="en-GB" noProof="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74997355"/>
                  </a:ext>
                </a:extLst>
              </a:tr>
              <a:tr h="621858">
                <a:tc>
                  <a:txBody>
                    <a:bodyPr/>
                    <a:lstStyle/>
                    <a:p>
                      <a:pPr algn="ctr"/>
                      <a:r>
                        <a:rPr lang="en-GB" noProof="0" dirty="0" smtClean="0">
                          <a:solidFill>
                            <a:sysClr val="windowText" lastClr="000000"/>
                          </a:solidFill>
                        </a:rPr>
                        <a:t>13 </a:t>
                      </a:r>
                      <a:r>
                        <a:rPr lang="en-GB" noProof="0" dirty="0">
                          <a:solidFill>
                            <a:sysClr val="windowText" lastClr="000000"/>
                          </a:solidFill>
                        </a:rPr>
                        <a:t>€/MWh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noProof="0">
                          <a:solidFill>
                            <a:sysClr val="windowText" lastClr="000000"/>
                          </a:solidFill>
                        </a:rPr>
                        <a:t>38 </a:t>
                      </a:r>
                      <a:r>
                        <a:rPr lang="en-GB" noProof="0"/>
                        <a:t>€/MWh</a:t>
                      </a:r>
                      <a:endParaRPr lang="en-GB" noProof="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noProof="0">
                          <a:solidFill>
                            <a:sysClr val="windowText" lastClr="000000"/>
                          </a:solidFill>
                        </a:rPr>
                        <a:t>44 </a:t>
                      </a:r>
                      <a:r>
                        <a:rPr lang="en-GB" noProof="0"/>
                        <a:t>€/MWh</a:t>
                      </a:r>
                      <a:endParaRPr lang="en-GB" noProof="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noProof="0">
                          <a:solidFill>
                            <a:sysClr val="windowText" lastClr="000000"/>
                          </a:solidFill>
                        </a:rPr>
                        <a:t>88 </a:t>
                      </a:r>
                      <a:r>
                        <a:rPr lang="en-GB" noProof="0"/>
                        <a:t>€/MWh</a:t>
                      </a:r>
                      <a:endParaRPr lang="en-GB" noProof="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noProof="0">
                          <a:solidFill>
                            <a:sysClr val="windowText" lastClr="000000"/>
                          </a:solidFill>
                        </a:rPr>
                        <a:t>100 </a:t>
                      </a:r>
                      <a:r>
                        <a:rPr lang="en-GB" noProof="0"/>
                        <a:t>€/MWh</a:t>
                      </a:r>
                      <a:endParaRPr lang="en-GB" noProof="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noProof="0" dirty="0">
                          <a:solidFill>
                            <a:sysClr val="windowText" lastClr="000000"/>
                          </a:solidFill>
                        </a:rPr>
                        <a:t>6 </a:t>
                      </a:r>
                      <a:r>
                        <a:rPr lang="en-GB" noProof="0" dirty="0"/>
                        <a:t>€/MWh</a:t>
                      </a:r>
                      <a:endParaRPr lang="en-GB" noProof="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4240392"/>
                  </a:ext>
                </a:extLst>
              </a:tr>
            </a:tbl>
          </a:graphicData>
        </a:graphic>
      </p:graphicFrame>
      <p:sp>
        <p:nvSpPr>
          <p:cNvPr id="9" name="ZoneTexte 8">
            <a:extLst>
              <a:ext uri="{FF2B5EF4-FFF2-40B4-BE49-F238E27FC236}">
                <a16:creationId xmlns:a16="http://schemas.microsoft.com/office/drawing/2014/main" id="{DD4E4A9E-4153-0181-0534-B9D4D7326F25}"/>
              </a:ext>
            </a:extLst>
          </p:cNvPr>
          <p:cNvSpPr txBox="1"/>
          <p:nvPr/>
        </p:nvSpPr>
        <p:spPr>
          <a:xfrm>
            <a:off x="619760" y="3530600"/>
            <a:ext cx="10982961" cy="707886"/>
          </a:xfrm>
          <a:prstGeom prst="rect">
            <a:avLst/>
          </a:prstGeom>
          <a:noFill/>
        </p:spPr>
        <p:txBody>
          <a:bodyPr wrap="square">
            <a:spAutoFit/>
          </a:bodyPr>
          <a:lstStyle/>
          <a:p>
            <a:pPr algn="just"/>
            <a:r>
              <a:rPr lang="en-US" sz="2000"/>
              <a:t>We observe that a PV + battery installation in a region with abundant renewable resources, such as the Equator, can provide a very cheap and constant energy supply.</a:t>
            </a:r>
            <a:endParaRPr lang="en-GB" sz="2000"/>
          </a:p>
        </p:txBody>
      </p:sp>
      <p:sp>
        <p:nvSpPr>
          <p:cNvPr id="10" name="TextBox 4">
            <a:extLst>
              <a:ext uri="{FF2B5EF4-FFF2-40B4-BE49-F238E27FC236}">
                <a16:creationId xmlns:a16="http://schemas.microsoft.com/office/drawing/2014/main" id="{58AE73DD-41F1-F069-F664-C815872E3A78}"/>
              </a:ext>
            </a:extLst>
          </p:cNvPr>
          <p:cNvSpPr txBox="1"/>
          <p:nvPr/>
        </p:nvSpPr>
        <p:spPr>
          <a:xfrm>
            <a:off x="1042503" y="4764138"/>
            <a:ext cx="10099261" cy="830997"/>
          </a:xfrm>
          <a:prstGeom prst="rect">
            <a:avLst/>
          </a:prstGeom>
          <a:noFill/>
        </p:spPr>
        <p:txBody>
          <a:bodyPr wrap="square" rtlCol="0">
            <a:spAutoFit/>
          </a:bodyPr>
          <a:lstStyle/>
          <a:p>
            <a:pPr algn="ctr"/>
            <a:r>
              <a:rPr lang="en-GB" sz="2400" b="1" dirty="0" smtClean="0">
                <a:latin typeface="Segoe UI" panose="020B0502040204020203" pitchFamily="34" charset="0"/>
              </a:rPr>
              <a:t>An important question: W</a:t>
            </a:r>
            <a:r>
              <a:rPr lang="en-GB" sz="2400" b="1" dirty="0" smtClean="0"/>
              <a:t>hat strategies should </a:t>
            </a:r>
            <a:r>
              <a:rPr lang="en-GB" sz="2400" b="1" noProof="0" dirty="0" smtClean="0"/>
              <a:t>the </a:t>
            </a:r>
            <a:r>
              <a:rPr lang="en-GB" sz="2400" b="1" noProof="0" dirty="0"/>
              <a:t>EU </a:t>
            </a:r>
            <a:r>
              <a:rPr lang="en-GB" sz="2400" b="1" noProof="0" dirty="0" smtClean="0"/>
              <a:t>put in place for </a:t>
            </a:r>
            <a:r>
              <a:rPr lang="en-GB" sz="2400" b="1" dirty="0" smtClean="0"/>
              <a:t>benefiting from</a:t>
            </a:r>
            <a:r>
              <a:rPr lang="en-GB" sz="2400" b="1" noProof="0" dirty="0" smtClean="0"/>
              <a:t> </a:t>
            </a:r>
            <a:r>
              <a:rPr lang="en-GB" sz="2400" b="1" noProof="0" dirty="0"/>
              <a:t>such </a:t>
            </a:r>
            <a:r>
              <a:rPr lang="en-GB" sz="2400" b="1" noProof="0" dirty="0" smtClean="0"/>
              <a:t>cheap renewable </a:t>
            </a:r>
            <a:r>
              <a:rPr lang="en-GB" sz="2400" b="1" noProof="0" dirty="0"/>
              <a:t>energy?</a:t>
            </a:r>
          </a:p>
        </p:txBody>
      </p:sp>
    </p:spTree>
    <p:extLst>
      <p:ext uri="{BB962C8B-B14F-4D97-AF65-F5344CB8AC3E}">
        <p14:creationId xmlns:p14="http://schemas.microsoft.com/office/powerpoint/2010/main" val="2250700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22B5B3F-6AFF-51C3-DCAD-4FA983B5E856}"/>
              </a:ext>
            </a:extLst>
          </p:cNvPr>
          <p:cNvSpPr txBox="1"/>
          <p:nvPr/>
        </p:nvSpPr>
        <p:spPr>
          <a:xfrm>
            <a:off x="304801" y="1225689"/>
            <a:ext cx="6312114" cy="5262979"/>
          </a:xfrm>
          <a:prstGeom prst="rect">
            <a:avLst/>
          </a:prstGeom>
          <a:noFill/>
        </p:spPr>
        <p:txBody>
          <a:bodyPr wrap="square">
            <a:spAutoFit/>
          </a:bodyPr>
          <a:lstStyle/>
          <a:p>
            <a:pPr algn="just"/>
            <a:r>
              <a:rPr lang="en-GB" sz="2400" noProof="0" dirty="0"/>
              <a:t>The Blue Banana is a densely populated and highly industrialized corridor extending from Milan to London through Germany, characterized by a </a:t>
            </a:r>
            <a:r>
              <a:rPr lang="en-GB" sz="2400" b="1" noProof="0" dirty="0"/>
              <a:t>high energy demand</a:t>
            </a:r>
            <a:r>
              <a:rPr lang="en-GB" sz="2400" noProof="0" dirty="0"/>
              <a:t>.</a:t>
            </a:r>
          </a:p>
          <a:p>
            <a:pPr algn="just"/>
            <a:endParaRPr lang="en-GB" sz="2400" noProof="0" dirty="0"/>
          </a:p>
          <a:p>
            <a:pPr algn="just"/>
            <a:r>
              <a:rPr lang="en-GB" sz="2400" noProof="0" dirty="0" smtClean="0"/>
              <a:t>The region </a:t>
            </a:r>
            <a:r>
              <a:rPr lang="en-GB" sz="2400" noProof="0" dirty="0"/>
              <a:t>faces challenges in developing local renewable energy due to limited natural resources and NIMBY (Not In My </a:t>
            </a:r>
            <a:r>
              <a:rPr lang="en-GB" sz="2400" noProof="0" dirty="0" err="1"/>
              <a:t>BackYard</a:t>
            </a:r>
            <a:r>
              <a:rPr lang="en-GB" sz="2400" noProof="0" dirty="0"/>
              <a:t>) issues.</a:t>
            </a:r>
          </a:p>
          <a:p>
            <a:pPr algn="just"/>
            <a:endParaRPr lang="en-GB" sz="2400" noProof="0" dirty="0"/>
          </a:p>
          <a:p>
            <a:pPr algn="just"/>
            <a:r>
              <a:rPr lang="en-GB" sz="2400" noProof="0" dirty="0"/>
              <a:t>As a result, there is a need to </a:t>
            </a:r>
            <a:r>
              <a:rPr lang="en-GB" sz="2400" noProof="0" dirty="0" smtClean="0"/>
              <a:t>import cheap renewable energy </a:t>
            </a:r>
            <a:r>
              <a:rPr lang="en-GB" sz="2400" noProof="0" dirty="0"/>
              <a:t>in this region, either via electrical </a:t>
            </a:r>
            <a:r>
              <a:rPr lang="en-GB" sz="2400" noProof="0" dirty="0" smtClean="0"/>
              <a:t>lines, whose development can also be hampered by NIMBY issues, </a:t>
            </a:r>
            <a:r>
              <a:rPr lang="en-GB" sz="2400" noProof="0" dirty="0"/>
              <a:t>or e-fuels.</a:t>
            </a:r>
          </a:p>
        </p:txBody>
      </p:sp>
      <p:grpSp>
        <p:nvGrpSpPr>
          <p:cNvPr id="12" name="Groupe 11">
            <a:extLst>
              <a:ext uri="{FF2B5EF4-FFF2-40B4-BE49-F238E27FC236}">
                <a16:creationId xmlns:a16="http://schemas.microsoft.com/office/drawing/2014/main" id="{A2B6612D-0BC6-31AB-077F-446870E90316}"/>
              </a:ext>
            </a:extLst>
          </p:cNvPr>
          <p:cNvGrpSpPr/>
          <p:nvPr/>
        </p:nvGrpSpPr>
        <p:grpSpPr>
          <a:xfrm>
            <a:off x="7330677" y="1417981"/>
            <a:ext cx="3900456" cy="4878393"/>
            <a:chOff x="6382069" y="729926"/>
            <a:chExt cx="4169799" cy="5215267"/>
          </a:xfrm>
        </p:grpSpPr>
        <p:pic>
          <p:nvPicPr>
            <p:cNvPr id="16386" name="Picture 2" descr="Map of Europe and Greenland with the names of important places pertaining to Prince Dimitri de Gallitzin and Karl Ludwig Giesecke. Original map credit: Chen-Pan Liao (CC BY-SA 4.0), the map has been adapted.">
              <a:extLst>
                <a:ext uri="{FF2B5EF4-FFF2-40B4-BE49-F238E27FC236}">
                  <a16:creationId xmlns:a16="http://schemas.microsoft.com/office/drawing/2014/main" id="{D0E7528E-53A9-19D6-F5EE-69BF15E6C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069" y="729926"/>
              <a:ext cx="4169799" cy="5215267"/>
            </a:xfrm>
            <a:prstGeom prst="rect">
              <a:avLst/>
            </a:prstGeom>
            <a:noFill/>
            <a:ln w="3175">
              <a:solidFill>
                <a:srgbClr val="000000"/>
              </a:solidFill>
            </a:ln>
            <a:extLst>
              <a:ext uri="{909E8E84-426E-40DD-AFC4-6F175D3DCCD1}">
                <a14:hiddenFill xmlns:a14="http://schemas.microsoft.com/office/drawing/2010/main">
                  <a:solidFill>
                    <a:srgbClr val="FFFFFF"/>
                  </a:solidFill>
                </a14:hiddenFill>
              </a:ext>
            </a:extLst>
          </p:spPr>
        </p:pic>
        <p:sp>
          <p:nvSpPr>
            <p:cNvPr id="11" name="Forme libre : forme 10">
              <a:extLst>
                <a:ext uri="{FF2B5EF4-FFF2-40B4-BE49-F238E27FC236}">
                  <a16:creationId xmlns:a16="http://schemas.microsoft.com/office/drawing/2014/main" id="{9AC3A8C1-59DE-DFDA-CBC6-F5F665B0ADD4}"/>
                </a:ext>
              </a:extLst>
            </p:cNvPr>
            <p:cNvSpPr/>
            <p:nvPr/>
          </p:nvSpPr>
          <p:spPr>
            <a:xfrm rot="21336428">
              <a:off x="8702984" y="4325113"/>
              <a:ext cx="1283434" cy="1052829"/>
            </a:xfrm>
            <a:custGeom>
              <a:avLst/>
              <a:gdLst>
                <a:gd name="connsiteX0" fmla="*/ 560832 w 1213583"/>
                <a:gd name="connsiteY0" fmla="*/ 384048 h 957012"/>
                <a:gd name="connsiteX1" fmla="*/ 505968 w 1213583"/>
                <a:gd name="connsiteY1" fmla="*/ 377952 h 957012"/>
                <a:gd name="connsiteX2" fmla="*/ 481584 w 1213583"/>
                <a:gd name="connsiteY2" fmla="*/ 371856 h 957012"/>
                <a:gd name="connsiteX3" fmla="*/ 426720 w 1213583"/>
                <a:gd name="connsiteY3" fmla="*/ 359664 h 957012"/>
                <a:gd name="connsiteX4" fmla="*/ 390144 w 1213583"/>
                <a:gd name="connsiteY4" fmla="*/ 347472 h 957012"/>
                <a:gd name="connsiteX5" fmla="*/ 359664 w 1213583"/>
                <a:gd name="connsiteY5" fmla="*/ 329184 h 957012"/>
                <a:gd name="connsiteX6" fmla="*/ 280416 w 1213583"/>
                <a:gd name="connsiteY6" fmla="*/ 310896 h 957012"/>
                <a:gd name="connsiteX7" fmla="*/ 207264 w 1213583"/>
                <a:gd name="connsiteY7" fmla="*/ 280416 h 957012"/>
                <a:gd name="connsiteX8" fmla="*/ 170688 w 1213583"/>
                <a:gd name="connsiteY8" fmla="*/ 274320 h 957012"/>
                <a:gd name="connsiteX9" fmla="*/ 146304 w 1213583"/>
                <a:gd name="connsiteY9" fmla="*/ 268224 h 957012"/>
                <a:gd name="connsiteX10" fmla="*/ 79248 w 1213583"/>
                <a:gd name="connsiteY10" fmla="*/ 219456 h 957012"/>
                <a:gd name="connsiteX11" fmla="*/ 36576 w 1213583"/>
                <a:gd name="connsiteY11" fmla="*/ 188976 h 957012"/>
                <a:gd name="connsiteX12" fmla="*/ 24384 w 1213583"/>
                <a:gd name="connsiteY12" fmla="*/ 170688 h 957012"/>
                <a:gd name="connsiteX13" fmla="*/ 12192 w 1213583"/>
                <a:gd name="connsiteY13" fmla="*/ 140208 h 957012"/>
                <a:gd name="connsiteX14" fmla="*/ 6096 w 1213583"/>
                <a:gd name="connsiteY14" fmla="*/ 109728 h 957012"/>
                <a:gd name="connsiteX15" fmla="*/ 0 w 1213583"/>
                <a:gd name="connsiteY15" fmla="*/ 91440 h 957012"/>
                <a:gd name="connsiteX16" fmla="*/ 12192 w 1213583"/>
                <a:gd name="connsiteY16" fmla="*/ 48768 h 957012"/>
                <a:gd name="connsiteX17" fmla="*/ 73152 w 1213583"/>
                <a:gd name="connsiteY17" fmla="*/ 12192 h 957012"/>
                <a:gd name="connsiteX18" fmla="*/ 121920 w 1213583"/>
                <a:gd name="connsiteY18" fmla="*/ 0 h 957012"/>
                <a:gd name="connsiteX19" fmla="*/ 231648 w 1213583"/>
                <a:gd name="connsiteY19" fmla="*/ 6096 h 957012"/>
                <a:gd name="connsiteX20" fmla="*/ 274320 w 1213583"/>
                <a:gd name="connsiteY20" fmla="*/ 18288 h 957012"/>
                <a:gd name="connsiteX21" fmla="*/ 316992 w 1213583"/>
                <a:gd name="connsiteY21" fmla="*/ 24384 h 957012"/>
                <a:gd name="connsiteX22" fmla="*/ 377952 w 1213583"/>
                <a:gd name="connsiteY22" fmla="*/ 42672 h 957012"/>
                <a:gd name="connsiteX23" fmla="*/ 396240 w 1213583"/>
                <a:gd name="connsiteY23" fmla="*/ 48768 h 957012"/>
                <a:gd name="connsiteX24" fmla="*/ 487680 w 1213583"/>
                <a:gd name="connsiteY24" fmla="*/ 67056 h 957012"/>
                <a:gd name="connsiteX25" fmla="*/ 518160 w 1213583"/>
                <a:gd name="connsiteY25" fmla="*/ 79248 h 957012"/>
                <a:gd name="connsiteX26" fmla="*/ 615696 w 1213583"/>
                <a:gd name="connsiteY26" fmla="*/ 97536 h 957012"/>
                <a:gd name="connsiteX27" fmla="*/ 640080 w 1213583"/>
                <a:gd name="connsiteY27" fmla="*/ 109728 h 957012"/>
                <a:gd name="connsiteX28" fmla="*/ 682752 w 1213583"/>
                <a:gd name="connsiteY28" fmla="*/ 121920 h 957012"/>
                <a:gd name="connsiteX29" fmla="*/ 749808 w 1213583"/>
                <a:gd name="connsiteY29" fmla="*/ 152400 h 957012"/>
                <a:gd name="connsiteX30" fmla="*/ 768096 w 1213583"/>
                <a:gd name="connsiteY30" fmla="*/ 158496 h 957012"/>
                <a:gd name="connsiteX31" fmla="*/ 835152 w 1213583"/>
                <a:gd name="connsiteY31" fmla="*/ 201168 h 957012"/>
                <a:gd name="connsiteX32" fmla="*/ 859536 w 1213583"/>
                <a:gd name="connsiteY32" fmla="*/ 213360 h 957012"/>
                <a:gd name="connsiteX33" fmla="*/ 890016 w 1213583"/>
                <a:gd name="connsiteY33" fmla="*/ 237744 h 957012"/>
                <a:gd name="connsiteX34" fmla="*/ 957072 w 1213583"/>
                <a:gd name="connsiteY34" fmla="*/ 280416 h 957012"/>
                <a:gd name="connsiteX35" fmla="*/ 1024128 w 1213583"/>
                <a:gd name="connsiteY35" fmla="*/ 323088 h 957012"/>
                <a:gd name="connsiteX36" fmla="*/ 1048512 w 1213583"/>
                <a:gd name="connsiteY36" fmla="*/ 341376 h 957012"/>
                <a:gd name="connsiteX37" fmla="*/ 1066800 w 1213583"/>
                <a:gd name="connsiteY37" fmla="*/ 353568 h 957012"/>
                <a:gd name="connsiteX38" fmla="*/ 1103376 w 1213583"/>
                <a:gd name="connsiteY38" fmla="*/ 408432 h 957012"/>
                <a:gd name="connsiteX39" fmla="*/ 1127760 w 1213583"/>
                <a:gd name="connsiteY39" fmla="*/ 445008 h 957012"/>
                <a:gd name="connsiteX40" fmla="*/ 1146048 w 1213583"/>
                <a:gd name="connsiteY40" fmla="*/ 463296 h 957012"/>
                <a:gd name="connsiteX41" fmla="*/ 1170432 w 1213583"/>
                <a:gd name="connsiteY41" fmla="*/ 505968 h 957012"/>
                <a:gd name="connsiteX42" fmla="*/ 1182624 w 1213583"/>
                <a:gd name="connsiteY42" fmla="*/ 554736 h 957012"/>
                <a:gd name="connsiteX43" fmla="*/ 1207008 w 1213583"/>
                <a:gd name="connsiteY43" fmla="*/ 633984 h 957012"/>
                <a:gd name="connsiteX44" fmla="*/ 1207008 w 1213583"/>
                <a:gd name="connsiteY44" fmla="*/ 762000 h 957012"/>
                <a:gd name="connsiteX45" fmla="*/ 1176528 w 1213583"/>
                <a:gd name="connsiteY45" fmla="*/ 816864 h 957012"/>
                <a:gd name="connsiteX46" fmla="*/ 1164336 w 1213583"/>
                <a:gd name="connsiteY46" fmla="*/ 835152 h 957012"/>
                <a:gd name="connsiteX47" fmla="*/ 1133856 w 1213583"/>
                <a:gd name="connsiteY47" fmla="*/ 890016 h 957012"/>
                <a:gd name="connsiteX48" fmla="*/ 1115568 w 1213583"/>
                <a:gd name="connsiteY48" fmla="*/ 896112 h 957012"/>
                <a:gd name="connsiteX49" fmla="*/ 1042416 w 1213583"/>
                <a:gd name="connsiteY49" fmla="*/ 938784 h 957012"/>
                <a:gd name="connsiteX50" fmla="*/ 993648 w 1213583"/>
                <a:gd name="connsiteY50" fmla="*/ 944880 h 957012"/>
                <a:gd name="connsiteX51" fmla="*/ 835152 w 1213583"/>
                <a:gd name="connsiteY51" fmla="*/ 938784 h 957012"/>
                <a:gd name="connsiteX52" fmla="*/ 816864 w 1213583"/>
                <a:gd name="connsiteY52" fmla="*/ 926592 h 957012"/>
                <a:gd name="connsiteX53" fmla="*/ 804672 w 1213583"/>
                <a:gd name="connsiteY53" fmla="*/ 902208 h 957012"/>
                <a:gd name="connsiteX54" fmla="*/ 737616 w 1213583"/>
                <a:gd name="connsiteY54" fmla="*/ 865632 h 957012"/>
                <a:gd name="connsiteX55" fmla="*/ 725424 w 1213583"/>
                <a:gd name="connsiteY55" fmla="*/ 847344 h 957012"/>
                <a:gd name="connsiteX56" fmla="*/ 719328 w 1213583"/>
                <a:gd name="connsiteY56" fmla="*/ 829056 h 957012"/>
                <a:gd name="connsiteX57" fmla="*/ 701040 w 1213583"/>
                <a:gd name="connsiteY57" fmla="*/ 804672 h 957012"/>
                <a:gd name="connsiteX58" fmla="*/ 694944 w 1213583"/>
                <a:gd name="connsiteY58" fmla="*/ 786384 h 957012"/>
                <a:gd name="connsiteX59" fmla="*/ 688848 w 1213583"/>
                <a:gd name="connsiteY59" fmla="*/ 719328 h 957012"/>
                <a:gd name="connsiteX60" fmla="*/ 682752 w 1213583"/>
                <a:gd name="connsiteY60" fmla="*/ 603504 h 957012"/>
                <a:gd name="connsiteX61" fmla="*/ 664464 w 1213583"/>
                <a:gd name="connsiteY61" fmla="*/ 548640 h 957012"/>
                <a:gd name="connsiteX62" fmla="*/ 627888 w 1213583"/>
                <a:gd name="connsiteY62" fmla="*/ 487680 h 957012"/>
                <a:gd name="connsiteX63" fmla="*/ 621792 w 1213583"/>
                <a:gd name="connsiteY63" fmla="*/ 463296 h 957012"/>
                <a:gd name="connsiteX64" fmla="*/ 603504 w 1213583"/>
                <a:gd name="connsiteY64" fmla="*/ 451104 h 957012"/>
                <a:gd name="connsiteX65" fmla="*/ 585216 w 1213583"/>
                <a:gd name="connsiteY65" fmla="*/ 426720 h 957012"/>
                <a:gd name="connsiteX66" fmla="*/ 560832 w 1213583"/>
                <a:gd name="connsiteY66" fmla="*/ 384048 h 95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13583" h="957012">
                  <a:moveTo>
                    <a:pt x="560832" y="384048"/>
                  </a:moveTo>
                  <a:cubicBezTo>
                    <a:pt x="547624" y="375920"/>
                    <a:pt x="524155" y="380750"/>
                    <a:pt x="505968" y="377952"/>
                  </a:cubicBezTo>
                  <a:cubicBezTo>
                    <a:pt x="497687" y="376678"/>
                    <a:pt x="489763" y="373673"/>
                    <a:pt x="481584" y="371856"/>
                  </a:cubicBezTo>
                  <a:cubicBezTo>
                    <a:pt x="459210" y="366884"/>
                    <a:pt x="447958" y="366036"/>
                    <a:pt x="426720" y="359664"/>
                  </a:cubicBezTo>
                  <a:cubicBezTo>
                    <a:pt x="414410" y="355971"/>
                    <a:pt x="401164" y="354084"/>
                    <a:pt x="390144" y="347472"/>
                  </a:cubicBezTo>
                  <a:cubicBezTo>
                    <a:pt x="379984" y="341376"/>
                    <a:pt x="370601" y="333741"/>
                    <a:pt x="359664" y="329184"/>
                  </a:cubicBezTo>
                  <a:cubicBezTo>
                    <a:pt x="317353" y="311555"/>
                    <a:pt x="321352" y="321130"/>
                    <a:pt x="280416" y="310896"/>
                  </a:cubicBezTo>
                  <a:cubicBezTo>
                    <a:pt x="189773" y="288235"/>
                    <a:pt x="298965" y="310983"/>
                    <a:pt x="207264" y="280416"/>
                  </a:cubicBezTo>
                  <a:cubicBezTo>
                    <a:pt x="195538" y="276507"/>
                    <a:pt x="182808" y="276744"/>
                    <a:pt x="170688" y="274320"/>
                  </a:cubicBezTo>
                  <a:cubicBezTo>
                    <a:pt x="162473" y="272677"/>
                    <a:pt x="154432" y="270256"/>
                    <a:pt x="146304" y="268224"/>
                  </a:cubicBezTo>
                  <a:cubicBezTo>
                    <a:pt x="70575" y="217738"/>
                    <a:pt x="146323" y="269762"/>
                    <a:pt x="79248" y="219456"/>
                  </a:cubicBezTo>
                  <a:cubicBezTo>
                    <a:pt x="65403" y="209072"/>
                    <a:pt x="48937" y="201337"/>
                    <a:pt x="36576" y="188976"/>
                  </a:cubicBezTo>
                  <a:cubicBezTo>
                    <a:pt x="31395" y="183795"/>
                    <a:pt x="27661" y="177241"/>
                    <a:pt x="24384" y="170688"/>
                  </a:cubicBezTo>
                  <a:cubicBezTo>
                    <a:pt x="19490" y="160901"/>
                    <a:pt x="15336" y="150689"/>
                    <a:pt x="12192" y="140208"/>
                  </a:cubicBezTo>
                  <a:cubicBezTo>
                    <a:pt x="9215" y="130284"/>
                    <a:pt x="8609" y="119780"/>
                    <a:pt x="6096" y="109728"/>
                  </a:cubicBezTo>
                  <a:cubicBezTo>
                    <a:pt x="4538" y="103494"/>
                    <a:pt x="2032" y="97536"/>
                    <a:pt x="0" y="91440"/>
                  </a:cubicBezTo>
                  <a:cubicBezTo>
                    <a:pt x="637" y="88890"/>
                    <a:pt x="8828" y="53477"/>
                    <a:pt x="12192" y="48768"/>
                  </a:cubicBezTo>
                  <a:cubicBezTo>
                    <a:pt x="33112" y="19481"/>
                    <a:pt x="39704" y="23341"/>
                    <a:pt x="73152" y="12192"/>
                  </a:cubicBezTo>
                  <a:cubicBezTo>
                    <a:pt x="101270" y="2819"/>
                    <a:pt x="85139" y="7356"/>
                    <a:pt x="121920" y="0"/>
                  </a:cubicBezTo>
                  <a:cubicBezTo>
                    <a:pt x="158496" y="2032"/>
                    <a:pt x="195166" y="2779"/>
                    <a:pt x="231648" y="6096"/>
                  </a:cubicBezTo>
                  <a:cubicBezTo>
                    <a:pt x="259424" y="8621"/>
                    <a:pt x="250263" y="13477"/>
                    <a:pt x="274320" y="18288"/>
                  </a:cubicBezTo>
                  <a:cubicBezTo>
                    <a:pt x="288409" y="21106"/>
                    <a:pt x="302768" y="22352"/>
                    <a:pt x="316992" y="24384"/>
                  </a:cubicBezTo>
                  <a:cubicBezTo>
                    <a:pt x="403912" y="53357"/>
                    <a:pt x="313461" y="24246"/>
                    <a:pt x="377952" y="42672"/>
                  </a:cubicBezTo>
                  <a:cubicBezTo>
                    <a:pt x="384131" y="44437"/>
                    <a:pt x="389967" y="47374"/>
                    <a:pt x="396240" y="48768"/>
                  </a:cubicBezTo>
                  <a:cubicBezTo>
                    <a:pt x="426583" y="55511"/>
                    <a:pt x="458820" y="55512"/>
                    <a:pt x="487680" y="67056"/>
                  </a:cubicBezTo>
                  <a:cubicBezTo>
                    <a:pt x="497840" y="71120"/>
                    <a:pt x="507498" y="76787"/>
                    <a:pt x="518160" y="79248"/>
                  </a:cubicBezTo>
                  <a:cubicBezTo>
                    <a:pt x="599628" y="98048"/>
                    <a:pt x="534595" y="70502"/>
                    <a:pt x="615696" y="97536"/>
                  </a:cubicBezTo>
                  <a:cubicBezTo>
                    <a:pt x="624317" y="100410"/>
                    <a:pt x="631540" y="106622"/>
                    <a:pt x="640080" y="109728"/>
                  </a:cubicBezTo>
                  <a:cubicBezTo>
                    <a:pt x="653983" y="114783"/>
                    <a:pt x="668718" y="117242"/>
                    <a:pt x="682752" y="121920"/>
                  </a:cubicBezTo>
                  <a:cubicBezTo>
                    <a:pt x="718616" y="133875"/>
                    <a:pt x="712503" y="135820"/>
                    <a:pt x="749808" y="152400"/>
                  </a:cubicBezTo>
                  <a:cubicBezTo>
                    <a:pt x="755680" y="155010"/>
                    <a:pt x="762000" y="156464"/>
                    <a:pt x="768096" y="158496"/>
                  </a:cubicBezTo>
                  <a:cubicBezTo>
                    <a:pt x="801531" y="183572"/>
                    <a:pt x="790197" y="176647"/>
                    <a:pt x="835152" y="201168"/>
                  </a:cubicBezTo>
                  <a:cubicBezTo>
                    <a:pt x="843130" y="205520"/>
                    <a:pt x="851975" y="208319"/>
                    <a:pt x="859536" y="213360"/>
                  </a:cubicBezTo>
                  <a:cubicBezTo>
                    <a:pt x="870362" y="220577"/>
                    <a:pt x="879294" y="230373"/>
                    <a:pt x="890016" y="237744"/>
                  </a:cubicBezTo>
                  <a:cubicBezTo>
                    <a:pt x="911848" y="252754"/>
                    <a:pt x="934605" y="266374"/>
                    <a:pt x="957072" y="280416"/>
                  </a:cubicBezTo>
                  <a:cubicBezTo>
                    <a:pt x="983694" y="297055"/>
                    <a:pt x="998003" y="303494"/>
                    <a:pt x="1024128" y="323088"/>
                  </a:cubicBezTo>
                  <a:cubicBezTo>
                    <a:pt x="1032256" y="329184"/>
                    <a:pt x="1040244" y="335471"/>
                    <a:pt x="1048512" y="341376"/>
                  </a:cubicBezTo>
                  <a:cubicBezTo>
                    <a:pt x="1054474" y="345634"/>
                    <a:pt x="1061619" y="348387"/>
                    <a:pt x="1066800" y="353568"/>
                  </a:cubicBezTo>
                  <a:cubicBezTo>
                    <a:pt x="1080743" y="367511"/>
                    <a:pt x="1093219" y="392470"/>
                    <a:pt x="1103376" y="408432"/>
                  </a:cubicBezTo>
                  <a:cubicBezTo>
                    <a:pt x="1111243" y="420794"/>
                    <a:pt x="1117399" y="434647"/>
                    <a:pt x="1127760" y="445008"/>
                  </a:cubicBezTo>
                  <a:cubicBezTo>
                    <a:pt x="1133856" y="451104"/>
                    <a:pt x="1140529" y="456673"/>
                    <a:pt x="1146048" y="463296"/>
                  </a:cubicBezTo>
                  <a:cubicBezTo>
                    <a:pt x="1155051" y="474100"/>
                    <a:pt x="1165171" y="493692"/>
                    <a:pt x="1170432" y="505968"/>
                  </a:cubicBezTo>
                  <a:cubicBezTo>
                    <a:pt x="1178201" y="524096"/>
                    <a:pt x="1177853" y="534063"/>
                    <a:pt x="1182624" y="554736"/>
                  </a:cubicBezTo>
                  <a:cubicBezTo>
                    <a:pt x="1194771" y="607372"/>
                    <a:pt x="1190356" y="592353"/>
                    <a:pt x="1207008" y="633984"/>
                  </a:cubicBezTo>
                  <a:cubicBezTo>
                    <a:pt x="1213330" y="690885"/>
                    <a:pt x="1217924" y="700141"/>
                    <a:pt x="1207008" y="762000"/>
                  </a:cubicBezTo>
                  <a:cubicBezTo>
                    <a:pt x="1202474" y="787694"/>
                    <a:pt x="1190768" y="796928"/>
                    <a:pt x="1176528" y="816864"/>
                  </a:cubicBezTo>
                  <a:cubicBezTo>
                    <a:pt x="1172270" y="822826"/>
                    <a:pt x="1168400" y="829056"/>
                    <a:pt x="1164336" y="835152"/>
                  </a:cubicBezTo>
                  <a:cubicBezTo>
                    <a:pt x="1157468" y="862623"/>
                    <a:pt x="1159772" y="867803"/>
                    <a:pt x="1133856" y="890016"/>
                  </a:cubicBezTo>
                  <a:cubicBezTo>
                    <a:pt x="1128977" y="894198"/>
                    <a:pt x="1121185" y="892991"/>
                    <a:pt x="1115568" y="896112"/>
                  </a:cubicBezTo>
                  <a:cubicBezTo>
                    <a:pt x="1090331" y="910133"/>
                    <a:pt x="1070999" y="930617"/>
                    <a:pt x="1042416" y="938784"/>
                  </a:cubicBezTo>
                  <a:cubicBezTo>
                    <a:pt x="1026664" y="943285"/>
                    <a:pt x="1009904" y="942848"/>
                    <a:pt x="993648" y="944880"/>
                  </a:cubicBezTo>
                  <a:cubicBezTo>
                    <a:pt x="933612" y="964892"/>
                    <a:pt x="961632" y="958242"/>
                    <a:pt x="835152" y="938784"/>
                  </a:cubicBezTo>
                  <a:cubicBezTo>
                    <a:pt x="827911" y="937670"/>
                    <a:pt x="822960" y="930656"/>
                    <a:pt x="816864" y="926592"/>
                  </a:cubicBezTo>
                  <a:cubicBezTo>
                    <a:pt x="812800" y="918464"/>
                    <a:pt x="809954" y="909603"/>
                    <a:pt x="804672" y="902208"/>
                  </a:cubicBezTo>
                  <a:cubicBezTo>
                    <a:pt x="786035" y="876116"/>
                    <a:pt x="770436" y="877939"/>
                    <a:pt x="737616" y="865632"/>
                  </a:cubicBezTo>
                  <a:cubicBezTo>
                    <a:pt x="733552" y="859536"/>
                    <a:pt x="728701" y="853897"/>
                    <a:pt x="725424" y="847344"/>
                  </a:cubicBezTo>
                  <a:cubicBezTo>
                    <a:pt x="722550" y="841597"/>
                    <a:pt x="722516" y="834635"/>
                    <a:pt x="719328" y="829056"/>
                  </a:cubicBezTo>
                  <a:cubicBezTo>
                    <a:pt x="714287" y="820235"/>
                    <a:pt x="707136" y="812800"/>
                    <a:pt x="701040" y="804672"/>
                  </a:cubicBezTo>
                  <a:cubicBezTo>
                    <a:pt x="699008" y="798576"/>
                    <a:pt x="695853" y="792745"/>
                    <a:pt x="694944" y="786384"/>
                  </a:cubicBezTo>
                  <a:cubicBezTo>
                    <a:pt x="691770" y="764165"/>
                    <a:pt x="690341" y="741722"/>
                    <a:pt x="688848" y="719328"/>
                  </a:cubicBezTo>
                  <a:cubicBezTo>
                    <a:pt x="686276" y="680752"/>
                    <a:pt x="688220" y="641777"/>
                    <a:pt x="682752" y="603504"/>
                  </a:cubicBezTo>
                  <a:cubicBezTo>
                    <a:pt x="680026" y="584421"/>
                    <a:pt x="674382" y="565170"/>
                    <a:pt x="664464" y="548640"/>
                  </a:cubicBezTo>
                  <a:lnTo>
                    <a:pt x="627888" y="487680"/>
                  </a:lnTo>
                  <a:cubicBezTo>
                    <a:pt x="625856" y="479552"/>
                    <a:pt x="626439" y="470267"/>
                    <a:pt x="621792" y="463296"/>
                  </a:cubicBezTo>
                  <a:cubicBezTo>
                    <a:pt x="617728" y="457200"/>
                    <a:pt x="608685" y="456285"/>
                    <a:pt x="603504" y="451104"/>
                  </a:cubicBezTo>
                  <a:cubicBezTo>
                    <a:pt x="596320" y="443920"/>
                    <a:pt x="591720" y="434525"/>
                    <a:pt x="585216" y="426720"/>
                  </a:cubicBezTo>
                  <a:cubicBezTo>
                    <a:pt x="581537" y="422305"/>
                    <a:pt x="574040" y="392176"/>
                    <a:pt x="560832" y="384048"/>
                  </a:cubicBezTo>
                  <a:close/>
                </a:path>
              </a:pathLst>
            </a:custGeom>
            <a:solidFill>
              <a:srgbClr val="215CFF">
                <a:alpha val="31000"/>
              </a:srgbClr>
            </a:solidFill>
            <a:ln w="31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3" name="ZoneTexte 12">
            <a:extLst>
              <a:ext uri="{FF2B5EF4-FFF2-40B4-BE49-F238E27FC236}">
                <a16:creationId xmlns:a16="http://schemas.microsoft.com/office/drawing/2014/main" id="{5BC69CEB-80B9-4C26-2AB9-1DC80ED4A0BE}"/>
              </a:ext>
            </a:extLst>
          </p:cNvPr>
          <p:cNvSpPr txBox="1"/>
          <p:nvPr/>
        </p:nvSpPr>
        <p:spPr>
          <a:xfrm>
            <a:off x="960866" y="398760"/>
            <a:ext cx="10270267" cy="584775"/>
          </a:xfrm>
          <a:prstGeom prst="rect">
            <a:avLst/>
          </a:prstGeom>
          <a:noFill/>
        </p:spPr>
        <p:txBody>
          <a:bodyPr wrap="square">
            <a:spAutoFit/>
          </a:bodyPr>
          <a:lstStyle/>
          <a:p>
            <a:pPr algn="ctr"/>
            <a:r>
              <a:rPr lang="en-GB" sz="3200" b="1" noProof="0"/>
              <a:t>RE potential in the Blue Banana region is limited</a:t>
            </a:r>
          </a:p>
        </p:txBody>
      </p:sp>
      <p:sp>
        <p:nvSpPr>
          <p:cNvPr id="16" name="Espace réservé du numéro de diapositive 3">
            <a:extLst>
              <a:ext uri="{FF2B5EF4-FFF2-40B4-BE49-F238E27FC236}">
                <a16:creationId xmlns:a16="http://schemas.microsoft.com/office/drawing/2014/main" id="{ED5A4CAF-F68A-768B-25BD-924831789D10}"/>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10</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2494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E8F06-91E4-9D09-A6E0-13DD1C9684C9}"/>
            </a:ext>
          </a:extLst>
        </p:cNvPr>
        <p:cNvGrpSpPr/>
        <p:nvPr/>
      </p:nvGrpSpPr>
      <p:grpSpPr>
        <a:xfrm>
          <a:off x="0" y="0"/>
          <a:ext cx="0" cy="0"/>
          <a:chOff x="0" y="0"/>
          <a:chExt cx="0" cy="0"/>
        </a:xfrm>
      </p:grpSpPr>
      <p:sp>
        <p:nvSpPr>
          <p:cNvPr id="26" name="Espace réservé du numéro de diapositive 3">
            <a:extLst>
              <a:ext uri="{FF2B5EF4-FFF2-40B4-BE49-F238E27FC236}">
                <a16:creationId xmlns:a16="http://schemas.microsoft.com/office/drawing/2014/main" id="{04EE2F88-7CC8-4E2C-B607-F46B38F24CD6}"/>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11</a:t>
            </a:fld>
            <a:endParaRPr lang="en-GB" sz="1050" noProof="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A9DA2A40-EE0A-F433-8787-98CCD0C801DE}"/>
              </a:ext>
            </a:extLst>
          </p:cNvPr>
          <p:cNvSpPr txBox="1"/>
          <p:nvPr/>
        </p:nvSpPr>
        <p:spPr>
          <a:xfrm>
            <a:off x="960866" y="395817"/>
            <a:ext cx="10270267" cy="584775"/>
          </a:xfrm>
          <a:prstGeom prst="rect">
            <a:avLst/>
          </a:prstGeom>
          <a:noFill/>
        </p:spPr>
        <p:txBody>
          <a:bodyPr wrap="square">
            <a:spAutoFit/>
          </a:bodyPr>
          <a:lstStyle/>
          <a:p>
            <a:pPr algn="ctr"/>
            <a:r>
              <a:rPr lang="en-GB" sz="3200" b="1" noProof="0"/>
              <a:t>Example of NIMBY issue: Boucle-du-Hainaut</a:t>
            </a:r>
          </a:p>
        </p:txBody>
      </p:sp>
      <p:sp>
        <p:nvSpPr>
          <p:cNvPr id="12" name="ZoneTexte 11">
            <a:extLst>
              <a:ext uri="{FF2B5EF4-FFF2-40B4-BE49-F238E27FC236}">
                <a16:creationId xmlns:a16="http://schemas.microsoft.com/office/drawing/2014/main" id="{E7DFCB6A-831A-4FF2-BD45-9788E91204E1}"/>
              </a:ext>
            </a:extLst>
          </p:cNvPr>
          <p:cNvSpPr txBox="1"/>
          <p:nvPr/>
        </p:nvSpPr>
        <p:spPr>
          <a:xfrm>
            <a:off x="579119" y="2513736"/>
            <a:ext cx="5364481" cy="3816429"/>
          </a:xfrm>
          <a:prstGeom prst="rect">
            <a:avLst/>
          </a:prstGeom>
          <a:noFill/>
        </p:spPr>
        <p:txBody>
          <a:bodyPr wrap="square">
            <a:spAutoFit/>
          </a:bodyPr>
          <a:lstStyle/>
          <a:p>
            <a:pPr algn="just"/>
            <a:r>
              <a:rPr lang="en-GB" sz="2200" b="1" noProof="0" dirty="0"/>
              <a:t>Why is this project important?</a:t>
            </a:r>
          </a:p>
          <a:p>
            <a:pPr algn="just"/>
            <a:endParaRPr lang="en-GB" sz="1100" noProof="0" dirty="0"/>
          </a:p>
          <a:p>
            <a:pPr marL="514350" indent="-514350" algn="just">
              <a:buAutoNum type="romanLcParenBoth"/>
            </a:pPr>
            <a:r>
              <a:rPr lang="en-GB" sz="2200" noProof="0" dirty="0"/>
              <a:t>Increasing offshore wind capacity in the Belgian part of the North Sea by more than 2 GW would not be possible without reinforcing the </a:t>
            </a:r>
            <a:r>
              <a:rPr lang="en-GB" sz="2200" noProof="0" dirty="0" smtClean="0"/>
              <a:t>grid.</a:t>
            </a:r>
            <a:endParaRPr lang="en-GB" sz="2200" noProof="0" dirty="0"/>
          </a:p>
          <a:p>
            <a:pPr marL="514350" indent="-514350" algn="just">
              <a:buAutoNum type="romanLcParenBoth"/>
            </a:pPr>
            <a:endParaRPr lang="en-GB" sz="1100" noProof="0" dirty="0"/>
          </a:p>
          <a:p>
            <a:pPr marL="514350" indent="-514350" algn="just">
              <a:buAutoNum type="romanLcParenBoth"/>
            </a:pPr>
            <a:r>
              <a:rPr lang="en-US" sz="2200" dirty="0"/>
              <a:t>There is no </a:t>
            </a:r>
            <a:r>
              <a:rPr lang="en-US" sz="2200" dirty="0" smtClean="0"/>
              <a:t>380 </a:t>
            </a:r>
            <a:r>
              <a:rPr lang="en-US" sz="2200" dirty="0"/>
              <a:t>kV infrastructure in the province of Hainaut, leading to many congestion issues in the area. As a result, </a:t>
            </a:r>
            <a:r>
              <a:rPr lang="en-US" sz="2200" dirty="0" smtClean="0"/>
              <a:t>its industrial </a:t>
            </a:r>
            <a:r>
              <a:rPr lang="en-US" sz="2200" dirty="0"/>
              <a:t>development is </a:t>
            </a:r>
            <a:r>
              <a:rPr lang="en-US" sz="2200" dirty="0" smtClean="0"/>
              <a:t>significantly </a:t>
            </a:r>
            <a:r>
              <a:rPr lang="en-US" sz="2200" dirty="0"/>
              <a:t>hampered.</a:t>
            </a:r>
            <a:endParaRPr lang="en-GB" sz="2200" noProof="0" dirty="0"/>
          </a:p>
        </p:txBody>
      </p:sp>
      <p:sp>
        <p:nvSpPr>
          <p:cNvPr id="14" name="ZoneTexte 13">
            <a:extLst>
              <a:ext uri="{FF2B5EF4-FFF2-40B4-BE49-F238E27FC236}">
                <a16:creationId xmlns:a16="http://schemas.microsoft.com/office/drawing/2014/main" id="{1D1A2AB8-D64B-1ECD-5A79-9A3B3BECAABC}"/>
              </a:ext>
            </a:extLst>
          </p:cNvPr>
          <p:cNvSpPr txBox="1"/>
          <p:nvPr/>
        </p:nvSpPr>
        <p:spPr>
          <a:xfrm>
            <a:off x="579119" y="1150908"/>
            <a:ext cx="10994202" cy="1107996"/>
          </a:xfrm>
          <a:prstGeom prst="rect">
            <a:avLst/>
          </a:prstGeom>
          <a:noFill/>
        </p:spPr>
        <p:txBody>
          <a:bodyPr wrap="square">
            <a:spAutoFit/>
          </a:bodyPr>
          <a:lstStyle/>
          <a:p>
            <a:pPr algn="just"/>
            <a:r>
              <a:rPr lang="en-GB" sz="2200" noProof="0" dirty="0"/>
              <a:t>The Boucle-du-Hainaut project is a new 85 km overhead AC power line operating          at 380 kV with a transmission capacity of 6 GW. It faces opposition due to concerns over environmental impact and aesthetic disruption.</a:t>
            </a:r>
          </a:p>
        </p:txBody>
      </p:sp>
      <p:grpSp>
        <p:nvGrpSpPr>
          <p:cNvPr id="27" name="Groupe 26">
            <a:extLst>
              <a:ext uri="{FF2B5EF4-FFF2-40B4-BE49-F238E27FC236}">
                <a16:creationId xmlns:a16="http://schemas.microsoft.com/office/drawing/2014/main" id="{960CD7F4-02D4-1D18-867D-79F3A93ED06D}"/>
              </a:ext>
            </a:extLst>
          </p:cNvPr>
          <p:cNvGrpSpPr/>
          <p:nvPr/>
        </p:nvGrpSpPr>
        <p:grpSpPr>
          <a:xfrm>
            <a:off x="6399362" y="2480020"/>
            <a:ext cx="5161259" cy="3605304"/>
            <a:chOff x="6282812" y="2300034"/>
            <a:chExt cx="5047755" cy="3602926"/>
          </a:xfrm>
        </p:grpSpPr>
        <p:pic>
          <p:nvPicPr>
            <p:cNvPr id="22" name="Image 21">
              <a:extLst>
                <a:ext uri="{FF2B5EF4-FFF2-40B4-BE49-F238E27FC236}">
                  <a16:creationId xmlns:a16="http://schemas.microsoft.com/office/drawing/2014/main" id="{5E317BC3-3164-7B21-3B13-E1CD3285947C}"/>
                </a:ext>
              </a:extLst>
            </p:cNvPr>
            <p:cNvPicPr>
              <a:picLocks noChangeAspect="1"/>
            </p:cNvPicPr>
            <p:nvPr/>
          </p:nvPicPr>
          <p:blipFill>
            <a:blip r:embed="rId3"/>
            <a:stretch>
              <a:fillRect/>
            </a:stretch>
          </p:blipFill>
          <p:spPr>
            <a:xfrm>
              <a:off x="6282812" y="2300034"/>
              <a:ext cx="5047754" cy="3602926"/>
            </a:xfrm>
            <a:prstGeom prst="rect">
              <a:avLst/>
            </a:prstGeom>
          </p:spPr>
        </p:pic>
        <p:sp>
          <p:nvSpPr>
            <p:cNvPr id="15" name="Rectangle 14">
              <a:extLst>
                <a:ext uri="{FF2B5EF4-FFF2-40B4-BE49-F238E27FC236}">
                  <a16:creationId xmlns:a16="http://schemas.microsoft.com/office/drawing/2014/main" id="{DD147CD6-C67C-1998-90DE-854769FF6F1E}"/>
                </a:ext>
              </a:extLst>
            </p:cNvPr>
            <p:cNvSpPr/>
            <p:nvPr/>
          </p:nvSpPr>
          <p:spPr>
            <a:xfrm>
              <a:off x="6282813" y="2300034"/>
              <a:ext cx="5047754" cy="360292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9" name="ZoneTexte 28">
            <a:extLst>
              <a:ext uri="{FF2B5EF4-FFF2-40B4-BE49-F238E27FC236}">
                <a16:creationId xmlns:a16="http://schemas.microsoft.com/office/drawing/2014/main" id="{051107E0-6E05-36F1-BADF-85060A8E2D22}"/>
              </a:ext>
            </a:extLst>
          </p:cNvPr>
          <p:cNvSpPr txBox="1"/>
          <p:nvPr/>
        </p:nvSpPr>
        <p:spPr>
          <a:xfrm>
            <a:off x="6323161" y="6240904"/>
            <a:ext cx="5698659" cy="261610"/>
          </a:xfrm>
          <a:prstGeom prst="rect">
            <a:avLst/>
          </a:prstGeom>
          <a:noFill/>
        </p:spPr>
        <p:txBody>
          <a:bodyPr wrap="square">
            <a:spAutoFit/>
          </a:bodyPr>
          <a:lstStyle/>
          <a:p>
            <a:r>
              <a:rPr lang="en-GB" sz="1100" noProof="0" dirty="0"/>
              <a:t>Source: </a:t>
            </a:r>
            <a:r>
              <a:rPr lang="en-GB" sz="1100" noProof="0" dirty="0">
                <a:hlinkClick r:id="rId4"/>
              </a:rPr>
              <a:t>https://www.elia.be/fr/infrastructure-et-projets/projets-infrastructure/ventilus</a:t>
            </a:r>
            <a:endParaRPr lang="en-GB" sz="1100" noProof="0" dirty="0"/>
          </a:p>
        </p:txBody>
      </p:sp>
    </p:spTree>
    <p:extLst>
      <p:ext uri="{BB962C8B-B14F-4D97-AF65-F5344CB8AC3E}">
        <p14:creationId xmlns:p14="http://schemas.microsoft.com/office/powerpoint/2010/main" val="1973521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6EEAD-D674-1D63-D9E2-0F7667A874C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457650E-B13F-56C4-F498-72080AB5946A}"/>
              </a:ext>
            </a:extLst>
          </p:cNvPr>
          <p:cNvSpPr txBox="1"/>
          <p:nvPr/>
        </p:nvSpPr>
        <p:spPr>
          <a:xfrm>
            <a:off x="960866" y="398760"/>
            <a:ext cx="10270267" cy="584775"/>
          </a:xfrm>
          <a:prstGeom prst="rect">
            <a:avLst/>
          </a:prstGeom>
          <a:noFill/>
        </p:spPr>
        <p:txBody>
          <a:bodyPr wrap="square">
            <a:spAutoFit/>
          </a:bodyPr>
          <a:lstStyle/>
          <a:p>
            <a:pPr algn="ctr"/>
            <a:r>
              <a:rPr lang="en-GB" sz="3200" b="1" noProof="0"/>
              <a:t>Example of NIMBY issue: </a:t>
            </a:r>
            <a:r>
              <a:rPr lang="en-GB" sz="3200" b="1" noProof="0" err="1"/>
              <a:t>SuedWestLink</a:t>
            </a:r>
            <a:r>
              <a:rPr lang="en-GB" sz="3200" b="1" noProof="0"/>
              <a:t> </a:t>
            </a:r>
          </a:p>
        </p:txBody>
      </p:sp>
      <p:grpSp>
        <p:nvGrpSpPr>
          <p:cNvPr id="12" name="Groupe 11">
            <a:extLst>
              <a:ext uri="{FF2B5EF4-FFF2-40B4-BE49-F238E27FC236}">
                <a16:creationId xmlns:a16="http://schemas.microsoft.com/office/drawing/2014/main" id="{E734232B-7CFA-5212-C77C-ECE40CB2E20D}"/>
              </a:ext>
            </a:extLst>
          </p:cNvPr>
          <p:cNvGrpSpPr/>
          <p:nvPr/>
        </p:nvGrpSpPr>
        <p:grpSpPr>
          <a:xfrm>
            <a:off x="8150390" y="1432560"/>
            <a:ext cx="3426736" cy="4541520"/>
            <a:chOff x="7975095" y="1361440"/>
            <a:chExt cx="3465066" cy="4592320"/>
          </a:xfrm>
        </p:grpSpPr>
        <p:sp>
          <p:nvSpPr>
            <p:cNvPr id="23" name="Rectangle 22">
              <a:extLst>
                <a:ext uri="{FF2B5EF4-FFF2-40B4-BE49-F238E27FC236}">
                  <a16:creationId xmlns:a16="http://schemas.microsoft.com/office/drawing/2014/main" id="{9CE285B6-7D02-13ED-EB21-3D62A74E31C7}"/>
                </a:ext>
              </a:extLst>
            </p:cNvPr>
            <p:cNvSpPr/>
            <p:nvPr/>
          </p:nvSpPr>
          <p:spPr>
            <a:xfrm>
              <a:off x="7975095" y="1361440"/>
              <a:ext cx="3465066" cy="4592320"/>
            </a:xfrm>
            <a:prstGeom prst="rect">
              <a:avLst/>
            </a:prstGeom>
            <a:solidFill>
              <a:schemeClr val="bg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32" name="Picture 8" descr="Zusammen für die Energiewende - StromNetzDC">
              <a:extLst>
                <a:ext uri="{FF2B5EF4-FFF2-40B4-BE49-F238E27FC236}">
                  <a16:creationId xmlns:a16="http://schemas.microsoft.com/office/drawing/2014/main" id="{173C4148-0BFD-2908-F85C-E5B566E76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775" y="1462599"/>
              <a:ext cx="3238826" cy="436968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Espace réservé du numéro de diapositive 3">
            <a:extLst>
              <a:ext uri="{FF2B5EF4-FFF2-40B4-BE49-F238E27FC236}">
                <a16:creationId xmlns:a16="http://schemas.microsoft.com/office/drawing/2014/main" id="{1332E5C5-DCD3-5CD3-EE89-E8CF8E2F3C5D}"/>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12</a:t>
            </a:fld>
            <a:endParaRPr lang="en-GB" sz="1050" noProof="0">
              <a:latin typeface="Arial" panose="020B0604020202020204" pitchFamily="34" charset="0"/>
              <a:cs typeface="Arial" panose="020B0604020202020204" pitchFamily="34" charset="0"/>
            </a:endParaRPr>
          </a:p>
        </p:txBody>
      </p:sp>
      <p:sp>
        <p:nvSpPr>
          <p:cNvPr id="4" name="AutoShape 2">
            <a:extLst>
              <a:ext uri="{FF2B5EF4-FFF2-40B4-BE49-F238E27FC236}">
                <a16:creationId xmlns:a16="http://schemas.microsoft.com/office/drawing/2014/main" id="{9CAA9B71-2EE6-EFD5-374F-04058D4A4B2F}"/>
              </a:ext>
            </a:extLst>
          </p:cNvPr>
          <p:cNvSpPr>
            <a:spLocks noChangeAspect="1" noChangeArrowheads="1"/>
          </p:cNvSpPr>
          <p:nvPr/>
        </p:nvSpPr>
        <p:spPr bwMode="auto">
          <a:xfrm>
            <a:off x="1448117" y="199032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6" name="AutoShape 3">
            <a:extLst>
              <a:ext uri="{FF2B5EF4-FFF2-40B4-BE49-F238E27FC236}">
                <a16:creationId xmlns:a16="http://schemas.microsoft.com/office/drawing/2014/main" id="{A6FF07E1-4AC7-915E-0946-05A78478BC6B}"/>
              </a:ext>
            </a:extLst>
          </p:cNvPr>
          <p:cNvSpPr>
            <a:spLocks noChangeAspect="1" noChangeArrowheads="1"/>
          </p:cNvSpPr>
          <p:nvPr/>
        </p:nvSpPr>
        <p:spPr bwMode="auto">
          <a:xfrm>
            <a:off x="1448117" y="2736450"/>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8" name="ZoneTexte 7">
            <a:extLst>
              <a:ext uri="{FF2B5EF4-FFF2-40B4-BE49-F238E27FC236}">
                <a16:creationId xmlns:a16="http://schemas.microsoft.com/office/drawing/2014/main" id="{C46A72B6-E23C-4EF5-6B1C-E2D108C53B9F}"/>
              </a:ext>
            </a:extLst>
          </p:cNvPr>
          <p:cNvSpPr txBox="1"/>
          <p:nvPr/>
        </p:nvSpPr>
        <p:spPr>
          <a:xfrm>
            <a:off x="511825" y="3039564"/>
            <a:ext cx="7196914" cy="3477875"/>
          </a:xfrm>
          <a:prstGeom prst="rect">
            <a:avLst/>
          </a:prstGeom>
          <a:noFill/>
        </p:spPr>
        <p:txBody>
          <a:bodyPr wrap="square">
            <a:spAutoFit/>
          </a:bodyPr>
          <a:lstStyle/>
          <a:p>
            <a:pPr algn="just"/>
            <a:r>
              <a:rPr lang="en-GB" sz="2200" b="1" noProof="0" dirty="0"/>
              <a:t>Why is this project important?</a:t>
            </a:r>
          </a:p>
          <a:p>
            <a:pPr algn="just"/>
            <a:endParaRPr lang="en-GB" sz="1100" b="1" noProof="0" dirty="0"/>
          </a:p>
          <a:p>
            <a:pPr marL="514350" indent="-514350" algn="just">
              <a:buAutoNum type="romanLcParenBoth"/>
            </a:pPr>
            <a:r>
              <a:rPr lang="en-GB" sz="2200" noProof="0" dirty="0"/>
              <a:t>Transporting surplus wind energy from the North to the South of Germany.</a:t>
            </a:r>
          </a:p>
          <a:p>
            <a:pPr marL="514350" indent="-514350" algn="just">
              <a:buAutoNum type="romanLcParenBoth"/>
            </a:pPr>
            <a:endParaRPr lang="en-GB" sz="1100" noProof="0" dirty="0"/>
          </a:p>
          <a:p>
            <a:pPr marL="514350" indent="-514350" algn="just">
              <a:buAutoNum type="romanLcParenBoth"/>
            </a:pPr>
            <a:r>
              <a:rPr lang="en-GB" sz="2200" noProof="0" dirty="0"/>
              <a:t>Addressing the imbalance between energy production in the North, where wind energy continues to expand in Schleswig-Holstein, Lower Saxony, and the North Sea, and energy demand in the </a:t>
            </a:r>
            <a:r>
              <a:rPr lang="en-GB" sz="2200" noProof="0" dirty="0" smtClean="0"/>
              <a:t>South. This imbalance is being exacerbated by the German phase-out of nuclear and coal.</a:t>
            </a:r>
            <a:endParaRPr lang="en-GB" sz="2200" noProof="0" dirty="0"/>
          </a:p>
        </p:txBody>
      </p:sp>
      <p:sp>
        <p:nvSpPr>
          <p:cNvPr id="11" name="ZoneTexte 10">
            <a:extLst>
              <a:ext uri="{FF2B5EF4-FFF2-40B4-BE49-F238E27FC236}">
                <a16:creationId xmlns:a16="http://schemas.microsoft.com/office/drawing/2014/main" id="{F83C7B4E-E501-577B-AEC7-57A194D87A78}"/>
              </a:ext>
            </a:extLst>
          </p:cNvPr>
          <p:cNvSpPr txBox="1"/>
          <p:nvPr/>
        </p:nvSpPr>
        <p:spPr>
          <a:xfrm>
            <a:off x="511825" y="1175895"/>
            <a:ext cx="7196914" cy="1846659"/>
          </a:xfrm>
          <a:prstGeom prst="rect">
            <a:avLst/>
          </a:prstGeom>
          <a:noFill/>
        </p:spPr>
        <p:txBody>
          <a:bodyPr wrap="square">
            <a:spAutoFit/>
          </a:bodyPr>
          <a:lstStyle/>
          <a:p>
            <a:pPr algn="just"/>
            <a:r>
              <a:rPr lang="en-GB" sz="2200" noProof="0"/>
              <a:t>The </a:t>
            </a:r>
            <a:r>
              <a:rPr lang="en-GB" sz="2200" noProof="0" err="1"/>
              <a:t>SuedWestLink</a:t>
            </a:r>
            <a:r>
              <a:rPr lang="en-GB" sz="2200" noProof="0"/>
              <a:t> project is part of the German network development plan for 2037/2045. The line will be 730 km long, with a voltage level of 525 kV DC, and a transmission capacity of 2×2 GW. Residents oppose its implementation near their homes.</a:t>
            </a:r>
          </a:p>
        </p:txBody>
      </p:sp>
      <p:sp>
        <p:nvSpPr>
          <p:cNvPr id="14" name="ZoneTexte 13">
            <a:extLst>
              <a:ext uri="{FF2B5EF4-FFF2-40B4-BE49-F238E27FC236}">
                <a16:creationId xmlns:a16="http://schemas.microsoft.com/office/drawing/2014/main" id="{44900B54-F9E2-322D-8C9E-5CBAEFC23642}"/>
              </a:ext>
            </a:extLst>
          </p:cNvPr>
          <p:cNvSpPr txBox="1"/>
          <p:nvPr/>
        </p:nvSpPr>
        <p:spPr>
          <a:xfrm>
            <a:off x="8150390" y="6033479"/>
            <a:ext cx="3426736" cy="261610"/>
          </a:xfrm>
          <a:prstGeom prst="rect">
            <a:avLst/>
          </a:prstGeom>
          <a:noFill/>
        </p:spPr>
        <p:txBody>
          <a:bodyPr wrap="square">
            <a:spAutoFit/>
          </a:bodyPr>
          <a:lstStyle/>
          <a:p>
            <a:r>
              <a:rPr lang="en-GB" sz="1100" noProof="0"/>
              <a:t>Source: </a:t>
            </a:r>
            <a:r>
              <a:rPr lang="en-GB" sz="1100" noProof="0">
                <a:hlinkClick r:id="rId4"/>
              </a:rPr>
              <a:t>https://www.stromnetzdc.com/</a:t>
            </a:r>
            <a:endParaRPr lang="en-GB" sz="1100" noProof="0"/>
          </a:p>
        </p:txBody>
      </p:sp>
    </p:spTree>
    <p:extLst>
      <p:ext uri="{BB962C8B-B14F-4D97-AF65-F5344CB8AC3E}">
        <p14:creationId xmlns:p14="http://schemas.microsoft.com/office/powerpoint/2010/main" val="3294986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B694E0A-9151-E38A-B2C2-B6A67D13C484}"/>
              </a:ext>
            </a:extLst>
          </p:cNvPr>
          <p:cNvSpPr txBox="1"/>
          <p:nvPr/>
        </p:nvSpPr>
        <p:spPr>
          <a:xfrm>
            <a:off x="546473" y="178318"/>
            <a:ext cx="10936494" cy="1077218"/>
          </a:xfrm>
          <a:prstGeom prst="rect">
            <a:avLst/>
          </a:prstGeom>
          <a:noFill/>
        </p:spPr>
        <p:txBody>
          <a:bodyPr wrap="square">
            <a:spAutoFit/>
          </a:bodyPr>
          <a:lstStyle/>
          <a:p>
            <a:pPr algn="ctr"/>
            <a:r>
              <a:rPr lang="en-GB" sz="3200" b="1" noProof="0" dirty="0"/>
              <a:t>A </a:t>
            </a:r>
            <a:r>
              <a:rPr lang="en-GB" sz="3200" b="1" noProof="0" dirty="0" smtClean="0"/>
              <a:t>pioneering project for benefiting from cheap RE </a:t>
            </a:r>
          </a:p>
          <a:p>
            <a:pPr algn="ctr"/>
            <a:r>
              <a:rPr lang="en-GB" sz="3200" b="1" noProof="0" dirty="0" smtClean="0"/>
              <a:t>in the EU: the DESERTEC project</a:t>
            </a:r>
            <a:endParaRPr lang="en-GB" sz="3200" b="1" noProof="0" dirty="0"/>
          </a:p>
        </p:txBody>
      </p:sp>
      <p:grpSp>
        <p:nvGrpSpPr>
          <p:cNvPr id="16" name="Groupe 15">
            <a:extLst>
              <a:ext uri="{FF2B5EF4-FFF2-40B4-BE49-F238E27FC236}">
                <a16:creationId xmlns:a16="http://schemas.microsoft.com/office/drawing/2014/main" id="{F1DC8F58-95A0-1CFB-EBFD-1DFAAF9ABF3A}"/>
              </a:ext>
            </a:extLst>
          </p:cNvPr>
          <p:cNvGrpSpPr/>
          <p:nvPr/>
        </p:nvGrpSpPr>
        <p:grpSpPr>
          <a:xfrm>
            <a:off x="6539998" y="1817293"/>
            <a:ext cx="4966740" cy="3831668"/>
            <a:chOff x="6095999" y="1675052"/>
            <a:chExt cx="5339619" cy="4119331"/>
          </a:xfrm>
        </p:grpSpPr>
        <p:pic>
          <p:nvPicPr>
            <p:cNvPr id="6" name="Picture 5" descr="A map of the world with a map of different types of energy&#10;&#10;Description automatically generated with medium confidence">
              <a:extLst>
                <a:ext uri="{FF2B5EF4-FFF2-40B4-BE49-F238E27FC236}">
                  <a16:creationId xmlns:a16="http://schemas.microsoft.com/office/drawing/2014/main" id="{18F25280-CE10-4142-F05A-4F92D23C6F5A}"/>
                </a:ext>
              </a:extLst>
            </p:cNvPr>
            <p:cNvPicPr>
              <a:picLocks noChangeAspect="1"/>
            </p:cNvPicPr>
            <p:nvPr/>
          </p:nvPicPr>
          <p:blipFill>
            <a:blip r:embed="rId3"/>
            <a:srcRect l="3946" r="2156"/>
            <a:stretch/>
          </p:blipFill>
          <p:spPr>
            <a:xfrm>
              <a:off x="6095999" y="1675052"/>
              <a:ext cx="5339619" cy="4119331"/>
            </a:xfrm>
            <a:prstGeom prst="rect">
              <a:avLst/>
            </a:prstGeom>
          </p:spPr>
        </p:pic>
        <p:sp>
          <p:nvSpPr>
            <p:cNvPr id="15" name="Rectangle 14">
              <a:extLst>
                <a:ext uri="{FF2B5EF4-FFF2-40B4-BE49-F238E27FC236}">
                  <a16:creationId xmlns:a16="http://schemas.microsoft.com/office/drawing/2014/main" id="{F5D4189A-219D-0CFB-578C-CA3970240078}"/>
                </a:ext>
              </a:extLst>
            </p:cNvPr>
            <p:cNvSpPr/>
            <p:nvPr/>
          </p:nvSpPr>
          <p:spPr>
            <a:xfrm>
              <a:off x="6095999" y="1675053"/>
              <a:ext cx="5339619" cy="411933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7" name="Espace réservé du numéro de diapositive 3">
            <a:extLst>
              <a:ext uri="{FF2B5EF4-FFF2-40B4-BE49-F238E27FC236}">
                <a16:creationId xmlns:a16="http://schemas.microsoft.com/office/drawing/2014/main" id="{4DC47533-1B9B-4957-D72D-1ABD44B74917}"/>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13</a:t>
            </a:fld>
            <a:endParaRPr lang="en-GB" sz="1050" noProof="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DD254303-5543-9ECE-81F6-9B110D530CC0}"/>
              </a:ext>
            </a:extLst>
          </p:cNvPr>
          <p:cNvSpPr txBox="1"/>
          <p:nvPr/>
        </p:nvSpPr>
        <p:spPr>
          <a:xfrm>
            <a:off x="513825" y="1415998"/>
            <a:ext cx="5500895" cy="5001369"/>
          </a:xfrm>
          <a:prstGeom prst="rect">
            <a:avLst/>
          </a:prstGeom>
          <a:noFill/>
        </p:spPr>
        <p:txBody>
          <a:bodyPr wrap="square">
            <a:spAutoFit/>
          </a:bodyPr>
          <a:lstStyle/>
          <a:p>
            <a:pPr algn="just"/>
            <a:r>
              <a:rPr lang="en-GB" sz="2200" noProof="0" dirty="0"/>
              <a:t>The German DESERTEC project (2003) focused on harvesting abundant solar energy in North Africa using concentrated solar power (CSP) and transmitting it back to Germany via power lines [17].</a:t>
            </a:r>
          </a:p>
          <a:p>
            <a:pPr algn="just"/>
            <a:endParaRPr lang="en-GB" sz="1100" noProof="0" dirty="0"/>
          </a:p>
          <a:p>
            <a:pPr algn="just"/>
            <a:r>
              <a:rPr lang="en-GB" sz="2200" noProof="0" dirty="0"/>
              <a:t>In principle, it would have faced minimal NIMBY issues in North Africa.</a:t>
            </a:r>
          </a:p>
          <a:p>
            <a:pPr algn="just"/>
            <a:endParaRPr lang="en-GB" sz="1100" noProof="0" dirty="0"/>
          </a:p>
          <a:p>
            <a:pPr algn="just"/>
            <a:r>
              <a:rPr lang="en-GB" sz="2200" noProof="0" dirty="0"/>
              <a:t>However, the project never </a:t>
            </a:r>
            <a:r>
              <a:rPr lang="en-GB" sz="2200" noProof="0" dirty="0" smtClean="0"/>
              <a:t>materialised </a:t>
            </a:r>
            <a:r>
              <a:rPr lang="en-GB" sz="2200" noProof="0" dirty="0"/>
              <a:t>due to the massive investment required, the decline of CSP in favour of PV, and the challenges of establishing the transmission infrastructure to bring the electricity back to Germany.</a:t>
            </a:r>
          </a:p>
        </p:txBody>
      </p:sp>
      <p:sp>
        <p:nvSpPr>
          <p:cNvPr id="2" name="TextBox 1">
            <a:extLst>
              <a:ext uri="{FF2B5EF4-FFF2-40B4-BE49-F238E27FC236}">
                <a16:creationId xmlns:a16="http://schemas.microsoft.com/office/drawing/2014/main" id="{EA27773A-7D77-D585-0599-5CCC55FBCEC7}"/>
              </a:ext>
            </a:extLst>
          </p:cNvPr>
          <p:cNvSpPr txBox="1"/>
          <p:nvPr/>
        </p:nvSpPr>
        <p:spPr>
          <a:xfrm>
            <a:off x="6486940" y="5695258"/>
            <a:ext cx="4744193" cy="253916"/>
          </a:xfrm>
          <a:prstGeom prst="rect">
            <a:avLst/>
          </a:prstGeom>
          <a:noFill/>
        </p:spPr>
        <p:txBody>
          <a:bodyPr wrap="square" rtlCol="0">
            <a:spAutoFit/>
          </a:bodyPr>
          <a:lstStyle/>
          <a:p>
            <a:r>
              <a:rPr lang="en-GB" sz="1050" noProof="0"/>
              <a:t>Source: </a:t>
            </a:r>
            <a:r>
              <a:rPr lang="en-GB" sz="1050" noProof="0">
                <a:hlinkClick r:id="rId4"/>
              </a:rPr>
              <a:t>https://fr.wikipedia.org/wiki/Projet_Desertec</a:t>
            </a:r>
            <a:endParaRPr lang="en-GB" sz="1050" noProof="0"/>
          </a:p>
        </p:txBody>
      </p:sp>
    </p:spTree>
    <p:extLst>
      <p:ext uri="{BB962C8B-B14F-4D97-AF65-F5344CB8AC3E}">
        <p14:creationId xmlns:p14="http://schemas.microsoft.com/office/powerpoint/2010/main" val="4038502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FF94004-D3A3-9404-96DA-152970413D89}"/>
              </a:ext>
            </a:extLst>
          </p:cNvPr>
          <p:cNvSpPr txBox="1"/>
          <p:nvPr/>
        </p:nvSpPr>
        <p:spPr>
          <a:xfrm>
            <a:off x="585835" y="948807"/>
            <a:ext cx="11020323" cy="5509200"/>
          </a:xfrm>
          <a:prstGeom prst="rect">
            <a:avLst/>
          </a:prstGeom>
          <a:noFill/>
        </p:spPr>
        <p:txBody>
          <a:bodyPr wrap="square" lIns="91440" tIns="45720" rIns="91440" bIns="45720" anchor="t">
            <a:spAutoFit/>
          </a:bodyPr>
          <a:lstStyle/>
          <a:p>
            <a:pPr marL="0" indent="0" algn="just">
              <a:buNone/>
            </a:pPr>
            <a:r>
              <a:rPr lang="en-GB" sz="2200" u="sng" noProof="0" dirty="0">
                <a:ea typeface="+mn-lt"/>
                <a:cs typeface="+mn-lt"/>
              </a:rPr>
              <a:t>Definition 1</a:t>
            </a:r>
            <a:r>
              <a:rPr lang="en-GB" sz="2200" noProof="0" dirty="0">
                <a:ea typeface="+mn-lt"/>
                <a:cs typeface="+mn-lt"/>
              </a:rPr>
              <a:t>: </a:t>
            </a:r>
            <a:r>
              <a:rPr lang="en-GB" sz="2200" b="1" noProof="0" dirty="0">
                <a:ea typeface="+mn-lt"/>
                <a:cs typeface="+mn-lt"/>
              </a:rPr>
              <a:t>An energy hub </a:t>
            </a:r>
            <a:r>
              <a:rPr lang="en-GB" sz="2200" noProof="0" dirty="0">
                <a:ea typeface="+mn-lt"/>
                <a:cs typeface="+mn-lt"/>
              </a:rPr>
              <a:t>integrates input and output of commodities, conversion, and storage functionalities, enabling coupling between different energy systems. An energy hub can also encompass production/consumption units, and transportation infrastructure, allowing the exchange of multiple energy carriers.</a:t>
            </a:r>
            <a:endParaRPr lang="en-GB" sz="2200" noProof="0" dirty="0">
              <a:cs typeface="Arial"/>
            </a:endParaRPr>
          </a:p>
          <a:p>
            <a:pPr marL="0" indent="0" algn="just">
              <a:buNone/>
            </a:pPr>
            <a:endParaRPr lang="en-GB" sz="1100" b="1" noProof="0" dirty="0">
              <a:ea typeface="+mn-lt"/>
              <a:cs typeface="+mn-lt"/>
            </a:endParaRPr>
          </a:p>
          <a:p>
            <a:pPr marL="0" indent="0" algn="just">
              <a:buNone/>
            </a:pPr>
            <a:r>
              <a:rPr lang="en-GB" sz="2200" u="sng" noProof="0" dirty="0">
                <a:ea typeface="+mn-lt"/>
                <a:cs typeface="+mn-lt"/>
              </a:rPr>
              <a:t>Definition 2</a:t>
            </a:r>
            <a:r>
              <a:rPr lang="en-GB" sz="2200" noProof="0" dirty="0">
                <a:ea typeface="+mn-lt"/>
                <a:cs typeface="+mn-lt"/>
              </a:rPr>
              <a:t>: </a:t>
            </a:r>
            <a:r>
              <a:rPr lang="en-GB" sz="2200" b="1" noProof="0" dirty="0">
                <a:ea typeface="+mn-lt"/>
                <a:cs typeface="+mn-lt"/>
              </a:rPr>
              <a:t>A renewable energy hub</a:t>
            </a:r>
            <a:r>
              <a:rPr lang="en-GB" sz="2200" noProof="0" dirty="0">
                <a:ea typeface="+mn-lt"/>
                <a:cs typeface="+mn-lt"/>
              </a:rPr>
              <a:t> is an energy hub that relies on renewable energy sources for energy production.</a:t>
            </a:r>
          </a:p>
          <a:p>
            <a:pPr marL="0" indent="0" algn="just">
              <a:buNone/>
            </a:pPr>
            <a:endParaRPr lang="en-GB" sz="1100" b="1" noProof="0" dirty="0">
              <a:ea typeface="+mn-lt"/>
              <a:cs typeface="+mn-lt"/>
            </a:endParaRPr>
          </a:p>
          <a:p>
            <a:pPr marL="0" indent="0" algn="just">
              <a:buNone/>
            </a:pPr>
            <a:r>
              <a:rPr lang="en-GB" sz="2200" u="sng" noProof="0" dirty="0">
                <a:ea typeface="+mn-lt"/>
                <a:cs typeface="+mn-lt"/>
              </a:rPr>
              <a:t>Definition 3</a:t>
            </a:r>
            <a:r>
              <a:rPr lang="en-GB" sz="2200" noProof="0" dirty="0">
                <a:ea typeface="+mn-lt"/>
                <a:cs typeface="+mn-lt"/>
              </a:rPr>
              <a:t>: </a:t>
            </a:r>
            <a:r>
              <a:rPr lang="en-GB" sz="2200" b="1" noProof="0" dirty="0">
                <a:ea typeface="+mn-lt"/>
                <a:cs typeface="+mn-lt"/>
              </a:rPr>
              <a:t>A Remote Renewable Energy Hub (RREH)</a:t>
            </a:r>
            <a:r>
              <a:rPr lang="en-GB" sz="2200" noProof="0" dirty="0">
                <a:ea typeface="+mn-lt"/>
                <a:cs typeface="+mn-lt"/>
              </a:rPr>
              <a:t> is a renewable energy hub located in a remote area.</a:t>
            </a:r>
          </a:p>
          <a:p>
            <a:pPr algn="just"/>
            <a:endParaRPr lang="en-GB" sz="2200" noProof="0" dirty="0">
              <a:cs typeface="Arial"/>
            </a:endParaRPr>
          </a:p>
          <a:p>
            <a:pPr algn="just"/>
            <a:r>
              <a:rPr lang="en-GB" sz="2200" noProof="0" dirty="0">
                <a:cs typeface="Arial"/>
              </a:rPr>
              <a:t>Based on the idea of tapping into abundant, high-quality renewable energy sources, we introduced the concept of RREH. It extends the DESERTEC concept to export not only electricity but also </a:t>
            </a:r>
            <a:r>
              <a:rPr lang="en-GB" sz="2200" b="1" noProof="0" dirty="0">
                <a:cs typeface="Arial"/>
              </a:rPr>
              <a:t>e-fuels</a:t>
            </a:r>
            <a:r>
              <a:rPr lang="en-GB" sz="2200" noProof="0" dirty="0">
                <a:cs typeface="Arial"/>
              </a:rPr>
              <a:t> </a:t>
            </a:r>
            <a:r>
              <a:rPr lang="en-GB" sz="2200" b="1" noProof="0" dirty="0">
                <a:cs typeface="Arial"/>
              </a:rPr>
              <a:t>(electrical fuels)</a:t>
            </a:r>
            <a:r>
              <a:rPr lang="en-GB" sz="2200" noProof="0" dirty="0">
                <a:cs typeface="Arial"/>
              </a:rPr>
              <a:t>.</a:t>
            </a:r>
            <a:r>
              <a:rPr lang="en-GB" sz="2200" b="1" noProof="0" dirty="0">
                <a:cs typeface="Arial"/>
              </a:rPr>
              <a:t> </a:t>
            </a:r>
            <a:r>
              <a:rPr lang="en-GB" sz="2200" noProof="0" dirty="0">
                <a:cs typeface="Arial"/>
              </a:rPr>
              <a:t>Large transmission lines to demand centres are no longer necessary, as these commodities can be transported by sea. These </a:t>
            </a:r>
            <a:r>
              <a:rPr lang="en-GB" sz="2200" noProof="0" dirty="0" smtClean="0">
                <a:cs typeface="Arial"/>
              </a:rPr>
              <a:t>RREHs </a:t>
            </a:r>
            <a:r>
              <a:rPr lang="en-GB" sz="2200" noProof="0" dirty="0">
                <a:cs typeface="Arial"/>
              </a:rPr>
              <a:t>can be located in Europe for energy security or </a:t>
            </a:r>
            <a:r>
              <a:rPr lang="en-GB" sz="2200" noProof="0" dirty="0" smtClean="0">
                <a:cs typeface="Arial"/>
              </a:rPr>
              <a:t>in remote locations outside of the EU.</a:t>
            </a:r>
            <a:endParaRPr lang="en-GB" sz="2200" noProof="0" dirty="0">
              <a:cs typeface="Arial"/>
            </a:endParaRPr>
          </a:p>
        </p:txBody>
      </p:sp>
      <p:sp>
        <p:nvSpPr>
          <p:cNvPr id="12" name="Espace réservé du numéro de diapositive 3">
            <a:extLst>
              <a:ext uri="{FF2B5EF4-FFF2-40B4-BE49-F238E27FC236}">
                <a16:creationId xmlns:a16="http://schemas.microsoft.com/office/drawing/2014/main" id="{0BCBFAA0-C324-5065-5267-95FBA4BDE7F3}"/>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14</a:t>
            </a:fld>
            <a:endParaRPr lang="en-GB" sz="1050" noProof="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99A16FEF-B249-97C6-7262-16D0F207A717}"/>
              </a:ext>
            </a:extLst>
          </p:cNvPr>
          <p:cNvSpPr txBox="1"/>
          <p:nvPr/>
        </p:nvSpPr>
        <p:spPr>
          <a:xfrm>
            <a:off x="960864" y="220960"/>
            <a:ext cx="10270267" cy="584775"/>
          </a:xfrm>
          <a:prstGeom prst="rect">
            <a:avLst/>
          </a:prstGeom>
          <a:noFill/>
        </p:spPr>
        <p:txBody>
          <a:bodyPr wrap="square">
            <a:spAutoFit/>
          </a:bodyPr>
          <a:lstStyle/>
          <a:p>
            <a:pPr algn="ctr"/>
            <a:r>
              <a:rPr lang="en-GB" sz="3200" b="1" noProof="0" dirty="0"/>
              <a:t>Remote Renewable Energy Hubs (RREH)</a:t>
            </a:r>
          </a:p>
        </p:txBody>
      </p:sp>
      <p:sp>
        <p:nvSpPr>
          <p:cNvPr id="5" name="ZoneTexte 4">
            <a:extLst>
              <a:ext uri="{FF2B5EF4-FFF2-40B4-BE49-F238E27FC236}">
                <a16:creationId xmlns:a16="http://schemas.microsoft.com/office/drawing/2014/main" id="{5A2B0A8E-89C5-CADF-B809-0B9191422B9B}"/>
              </a:ext>
            </a:extLst>
          </p:cNvPr>
          <p:cNvSpPr txBox="1"/>
          <p:nvPr/>
        </p:nvSpPr>
        <p:spPr>
          <a:xfrm>
            <a:off x="565221" y="6537459"/>
            <a:ext cx="11626779" cy="261610"/>
          </a:xfrm>
          <a:prstGeom prst="rect">
            <a:avLst/>
          </a:prstGeom>
          <a:noFill/>
        </p:spPr>
        <p:txBody>
          <a:bodyPr wrap="square">
            <a:spAutoFit/>
          </a:bodyPr>
          <a:lstStyle/>
          <a:p>
            <a:pPr algn="just"/>
            <a:r>
              <a:rPr lang="en-GB" sz="1100" noProof="0" dirty="0" smtClean="0"/>
              <a:t>The definitions given here are taken from [6]. </a:t>
            </a:r>
            <a:endParaRPr lang="en-GB" sz="1100" noProof="0" dirty="0"/>
          </a:p>
        </p:txBody>
      </p:sp>
    </p:spTree>
    <p:extLst>
      <p:ext uri="{BB962C8B-B14F-4D97-AF65-F5344CB8AC3E}">
        <p14:creationId xmlns:p14="http://schemas.microsoft.com/office/powerpoint/2010/main" val="345973829"/>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3">
            <a:extLst>
              <a:ext uri="{FF2B5EF4-FFF2-40B4-BE49-F238E27FC236}">
                <a16:creationId xmlns:a16="http://schemas.microsoft.com/office/drawing/2014/main" id="{30F6949F-7219-E929-8C39-13D6156D1DD9}"/>
              </a:ext>
            </a:extLst>
          </p:cNvPr>
          <p:cNvSpPr txBox="1"/>
          <p:nvPr/>
        </p:nvSpPr>
        <p:spPr>
          <a:xfrm>
            <a:off x="639259" y="1203262"/>
            <a:ext cx="10913480" cy="1771601"/>
          </a:xfrm>
          <a:prstGeom prst="rect">
            <a:avLst/>
          </a:prstGeom>
          <a:noFill/>
        </p:spPr>
        <p:txBody>
          <a:bodyPr wrap="square" lIns="78067" tIns="39034" rIns="78067" bIns="39034" anchor="t">
            <a:spAutoFit/>
          </a:bodyPr>
          <a:lstStyle/>
          <a:p>
            <a:pPr algn="just"/>
            <a:r>
              <a:rPr lang="en-GB" sz="2200" noProof="0">
                <a:latin typeface="+mj-lt"/>
                <a:cs typeface="Arial"/>
              </a:rPr>
              <a:t>These RREHs can produce electricity from renewable energy sources to synthesize CO</a:t>
            </a:r>
            <a:r>
              <a:rPr lang="en-GB" sz="2200" baseline="-25000" noProof="0">
                <a:latin typeface="+mj-lt"/>
                <a:cs typeface="Arial"/>
              </a:rPr>
              <a:t>2</a:t>
            </a:r>
            <a:r>
              <a:rPr lang="en-GB" sz="2200" noProof="0">
                <a:latin typeface="+mj-lt"/>
                <a:cs typeface="Arial"/>
              </a:rPr>
              <a:t>-neutral gases and liquids such as hydrogen (H</a:t>
            </a:r>
            <a:r>
              <a:rPr lang="en-GB" sz="2200" baseline="-25000" noProof="0">
                <a:latin typeface="+mj-lt"/>
                <a:cs typeface="Arial"/>
              </a:rPr>
              <a:t>2</a:t>
            </a:r>
            <a:r>
              <a:rPr lang="en-GB" sz="2200" noProof="0">
                <a:latin typeface="+mj-lt"/>
                <a:cs typeface="Arial"/>
              </a:rPr>
              <a:t>), ammonia (NH</a:t>
            </a:r>
            <a:r>
              <a:rPr lang="en-GB" sz="2200" baseline="-25000" noProof="0">
                <a:latin typeface="+mj-lt"/>
                <a:cs typeface="Arial"/>
              </a:rPr>
              <a:t>3</a:t>
            </a:r>
            <a:r>
              <a:rPr lang="en-GB" sz="2200" noProof="0">
                <a:latin typeface="+mj-lt"/>
                <a:cs typeface="Arial"/>
              </a:rPr>
              <a:t>), methanol (CH</a:t>
            </a:r>
            <a:r>
              <a:rPr lang="en-GB" sz="2200" baseline="-25000" noProof="0">
                <a:latin typeface="+mj-lt"/>
                <a:cs typeface="Arial"/>
              </a:rPr>
              <a:t>3</a:t>
            </a:r>
            <a:r>
              <a:rPr lang="en-GB" sz="2200" noProof="0">
                <a:latin typeface="+mj-lt"/>
                <a:cs typeface="Arial"/>
              </a:rPr>
              <a:t>OH), or methane (CH</a:t>
            </a:r>
            <a:r>
              <a:rPr lang="en-GB" sz="2200" baseline="-25000" noProof="0">
                <a:latin typeface="+mj-lt"/>
                <a:cs typeface="Arial"/>
              </a:rPr>
              <a:t>4</a:t>
            </a:r>
            <a:r>
              <a:rPr lang="en-GB" sz="2200" noProof="0">
                <a:latin typeface="+mj-lt"/>
                <a:cs typeface="Arial"/>
              </a:rPr>
              <a:t>) fuels using technologies like direct air capture (DAC), electrolysis, and Fischer-</a:t>
            </a:r>
            <a:r>
              <a:rPr lang="en-GB" sz="2200" noProof="0" err="1">
                <a:latin typeface="+mj-lt"/>
                <a:cs typeface="Arial"/>
              </a:rPr>
              <a:t>Tropsch</a:t>
            </a:r>
            <a:r>
              <a:rPr lang="en-GB" sz="2200" noProof="0">
                <a:latin typeface="+mj-lt"/>
                <a:cs typeface="Arial"/>
              </a:rPr>
              <a:t> processes to simplify energy storage and transport. Such fuels are called e-fuels</a:t>
            </a:r>
            <a:r>
              <a:rPr lang="en-GB" sz="2200">
                <a:latin typeface="+mj-lt"/>
                <a:cs typeface="Arial"/>
              </a:rPr>
              <a:t> </a:t>
            </a:r>
            <a:r>
              <a:rPr lang="en-GB" sz="2200" noProof="0">
                <a:latin typeface="+mj-lt"/>
                <a:cs typeface="Arial"/>
              </a:rPr>
              <a:t>[9],[11].</a:t>
            </a:r>
            <a:endParaRPr lang="en-GB" sz="2200" noProof="0">
              <a:latin typeface="+mj-lt"/>
            </a:endParaRPr>
          </a:p>
        </p:txBody>
      </p:sp>
      <p:sp>
        <p:nvSpPr>
          <p:cNvPr id="7" name="TextBox 6">
            <a:extLst>
              <a:ext uri="{FF2B5EF4-FFF2-40B4-BE49-F238E27FC236}">
                <a16:creationId xmlns:a16="http://schemas.microsoft.com/office/drawing/2014/main" id="{F66C92C6-B64D-F3E9-BECB-BD3E2C05987B}"/>
              </a:ext>
            </a:extLst>
          </p:cNvPr>
          <p:cNvSpPr txBox="1"/>
          <p:nvPr/>
        </p:nvSpPr>
        <p:spPr>
          <a:xfrm>
            <a:off x="639259" y="3609467"/>
            <a:ext cx="4196901" cy="2462213"/>
          </a:xfrm>
          <a:prstGeom prst="rect">
            <a:avLst/>
          </a:prstGeom>
          <a:noFill/>
        </p:spPr>
        <p:txBody>
          <a:bodyPr wrap="square">
            <a:spAutoFit/>
          </a:bodyPr>
          <a:lstStyle/>
          <a:p>
            <a:pPr algn="just"/>
            <a:r>
              <a:rPr lang="en-GB" sz="2200" noProof="0" dirty="0" smtClean="0"/>
              <a:t>An </a:t>
            </a:r>
            <a:r>
              <a:rPr lang="en-GB" sz="2200" noProof="0" dirty="0"/>
              <a:t>example of an RREH where solar and wind energy is collected in the Morocco desert, carried to the shore via an HVDC link, transformed into carbon-neutral </a:t>
            </a:r>
            <a:r>
              <a:rPr lang="en-GB" sz="2200" noProof="0" dirty="0">
                <a:latin typeface="+mj-lt"/>
                <a:cs typeface="Arial"/>
              </a:rPr>
              <a:t>CH</a:t>
            </a:r>
            <a:r>
              <a:rPr lang="en-GB" sz="2200" baseline="-25000" noProof="0" dirty="0">
                <a:latin typeface="+mj-lt"/>
                <a:cs typeface="Arial"/>
              </a:rPr>
              <a:t>4</a:t>
            </a:r>
            <a:r>
              <a:rPr lang="en-GB" sz="2200" noProof="0" dirty="0"/>
              <a:t> e-fuel and then shipped to Europe.</a:t>
            </a:r>
          </a:p>
        </p:txBody>
      </p:sp>
      <p:sp>
        <p:nvSpPr>
          <p:cNvPr id="8" name="ZoneTexte 7">
            <a:extLst>
              <a:ext uri="{FF2B5EF4-FFF2-40B4-BE49-F238E27FC236}">
                <a16:creationId xmlns:a16="http://schemas.microsoft.com/office/drawing/2014/main" id="{6AA14C98-F064-C0C5-2F55-8BFAABC0DD63}"/>
              </a:ext>
            </a:extLst>
          </p:cNvPr>
          <p:cNvSpPr txBox="1"/>
          <p:nvPr/>
        </p:nvSpPr>
        <p:spPr>
          <a:xfrm>
            <a:off x="960866" y="398760"/>
            <a:ext cx="10270267" cy="584775"/>
          </a:xfrm>
          <a:prstGeom prst="rect">
            <a:avLst/>
          </a:prstGeom>
          <a:noFill/>
        </p:spPr>
        <p:txBody>
          <a:bodyPr wrap="square" lIns="91440" tIns="45720" rIns="91440" bIns="45720" anchor="t">
            <a:spAutoFit/>
          </a:bodyPr>
          <a:lstStyle/>
          <a:p>
            <a:pPr algn="ctr"/>
            <a:r>
              <a:rPr lang="en-GB" sz="3200" b="1" noProof="0" dirty="0"/>
              <a:t>Example of </a:t>
            </a:r>
            <a:r>
              <a:rPr lang="en-GB" sz="3200" b="1" noProof="0" dirty="0" smtClean="0"/>
              <a:t>RREHs </a:t>
            </a:r>
            <a:r>
              <a:rPr lang="en-GB" sz="3200" b="1" noProof="0" dirty="0"/>
              <a:t>for e-fuels</a:t>
            </a:r>
          </a:p>
        </p:txBody>
      </p:sp>
      <p:grpSp>
        <p:nvGrpSpPr>
          <p:cNvPr id="11" name="Groupe 10">
            <a:extLst>
              <a:ext uri="{FF2B5EF4-FFF2-40B4-BE49-F238E27FC236}">
                <a16:creationId xmlns:a16="http://schemas.microsoft.com/office/drawing/2014/main" id="{197CDD4A-AFC3-FFB2-3C8B-C033AB2C76CD}"/>
              </a:ext>
            </a:extLst>
          </p:cNvPr>
          <p:cNvGrpSpPr/>
          <p:nvPr/>
        </p:nvGrpSpPr>
        <p:grpSpPr>
          <a:xfrm>
            <a:off x="4836161" y="3080278"/>
            <a:ext cx="6792152" cy="3018797"/>
            <a:chOff x="5151864" y="3194613"/>
            <a:chExt cx="6457543" cy="3018797"/>
          </a:xfrm>
        </p:grpSpPr>
        <p:pic>
          <p:nvPicPr>
            <p:cNvPr id="10" name="Picture 9">
              <a:extLst>
                <a:ext uri="{FF2B5EF4-FFF2-40B4-BE49-F238E27FC236}">
                  <a16:creationId xmlns:a16="http://schemas.microsoft.com/office/drawing/2014/main" id="{C66A5CDB-81F9-06D0-3F68-259927AD5045}"/>
                </a:ext>
              </a:extLst>
            </p:cNvPr>
            <p:cNvPicPr>
              <a:picLocks noChangeAspect="1"/>
            </p:cNvPicPr>
            <p:nvPr/>
          </p:nvPicPr>
          <p:blipFill>
            <a:blip r:embed="rId2"/>
            <a:stretch>
              <a:fillRect/>
            </a:stretch>
          </p:blipFill>
          <p:spPr>
            <a:xfrm>
              <a:off x="5151864" y="3414340"/>
              <a:ext cx="6457543" cy="2643600"/>
            </a:xfrm>
            <a:prstGeom prst="rect">
              <a:avLst/>
            </a:prstGeom>
          </p:spPr>
        </p:pic>
        <p:sp>
          <p:nvSpPr>
            <p:cNvPr id="9" name="Rectangle 8">
              <a:extLst>
                <a:ext uri="{FF2B5EF4-FFF2-40B4-BE49-F238E27FC236}">
                  <a16:creationId xmlns:a16="http://schemas.microsoft.com/office/drawing/2014/main" id="{2EADCD11-5FC6-47B6-20CC-1DC06A5E8EFB}"/>
                </a:ext>
              </a:extLst>
            </p:cNvPr>
            <p:cNvSpPr/>
            <p:nvPr/>
          </p:nvSpPr>
          <p:spPr>
            <a:xfrm>
              <a:off x="5382228" y="3194613"/>
              <a:ext cx="6035231" cy="3018797"/>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 name="TextBox 1">
            <a:extLst>
              <a:ext uri="{FF2B5EF4-FFF2-40B4-BE49-F238E27FC236}">
                <a16:creationId xmlns:a16="http://schemas.microsoft.com/office/drawing/2014/main" id="{CC9F1F42-A811-F783-AB06-1936FEAF419D}"/>
              </a:ext>
            </a:extLst>
          </p:cNvPr>
          <p:cNvSpPr txBox="1"/>
          <p:nvPr/>
        </p:nvSpPr>
        <p:spPr>
          <a:xfrm>
            <a:off x="5401133" y="6144984"/>
            <a:ext cx="5343896" cy="261610"/>
          </a:xfrm>
          <a:prstGeom prst="rect">
            <a:avLst/>
          </a:prstGeom>
          <a:noFill/>
        </p:spPr>
        <p:txBody>
          <a:bodyPr wrap="square" rtlCol="0">
            <a:spAutoFit/>
          </a:bodyPr>
          <a:lstStyle/>
          <a:p>
            <a:r>
              <a:rPr lang="en-GB" sz="1100" noProof="0" dirty="0"/>
              <a:t>Source: the image comes from [9]</a:t>
            </a:r>
          </a:p>
        </p:txBody>
      </p:sp>
      <p:sp>
        <p:nvSpPr>
          <p:cNvPr id="3" name="Espace réservé du numéro de diapositive 3">
            <a:extLst>
              <a:ext uri="{FF2B5EF4-FFF2-40B4-BE49-F238E27FC236}">
                <a16:creationId xmlns:a16="http://schemas.microsoft.com/office/drawing/2014/main" id="{EC75DBEF-C726-FBF8-90D3-B230439BF287}"/>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15</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455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FAF7E-C800-DF29-3651-87BB9FF58D9D}"/>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92B8A0C8-C2E7-3ED2-3F4C-AB1287D1F84C}"/>
              </a:ext>
            </a:extLst>
          </p:cNvPr>
          <p:cNvSpPr txBox="1"/>
          <p:nvPr/>
        </p:nvSpPr>
        <p:spPr>
          <a:xfrm>
            <a:off x="490214" y="1571800"/>
            <a:ext cx="5687066" cy="4493538"/>
          </a:xfrm>
          <a:prstGeom prst="rect">
            <a:avLst/>
          </a:prstGeom>
          <a:noFill/>
        </p:spPr>
        <p:txBody>
          <a:bodyPr wrap="square" lIns="91440" tIns="45720" rIns="91440" bIns="45720" anchor="t">
            <a:spAutoFit/>
          </a:bodyPr>
          <a:lstStyle/>
          <a:p>
            <a:pPr algn="just"/>
            <a:r>
              <a:rPr lang="en-GB" sz="2200" noProof="0" dirty="0" smtClean="0"/>
              <a:t>An RREH </a:t>
            </a:r>
            <a:r>
              <a:rPr lang="en-GB" sz="2200" noProof="0" dirty="0"/>
              <a:t>transforming renewable electricity into e-fuels offer several advantages:</a:t>
            </a:r>
          </a:p>
          <a:p>
            <a:pPr algn="just"/>
            <a:endParaRPr lang="en-GB" sz="1100" noProof="0" dirty="0"/>
          </a:p>
          <a:p>
            <a:pPr marL="514350" indent="-514350" algn="just">
              <a:buAutoNum type="romanLcParenBoth"/>
            </a:pPr>
            <a:r>
              <a:rPr lang="en-GB" sz="2200" noProof="0" dirty="0"/>
              <a:t>These e-fuels can be used in industries that require high-temperature processes (e.g., the steel industry).</a:t>
            </a:r>
          </a:p>
          <a:p>
            <a:pPr marL="514350" indent="-514350" algn="just">
              <a:buAutoNum type="romanLcParenBoth"/>
            </a:pPr>
            <a:endParaRPr lang="en-GB" sz="1100" noProof="0" dirty="0"/>
          </a:p>
          <a:p>
            <a:pPr marL="514350" indent="-514350" algn="just">
              <a:buAutoNum type="romanLcParenBoth"/>
            </a:pPr>
            <a:r>
              <a:rPr lang="en-GB" sz="2200" noProof="0" dirty="0"/>
              <a:t>All the existing infrastructure for transporting and storing fossil fuels can be reused. For example, the huge gas network in Europe could be reused without adaptation if the e-fuel produced is </a:t>
            </a:r>
            <a:r>
              <a:rPr lang="en-GB" sz="2200" noProof="0" dirty="0">
                <a:latin typeface="+mj-lt"/>
                <a:cs typeface="Arial"/>
              </a:rPr>
              <a:t>CH</a:t>
            </a:r>
            <a:r>
              <a:rPr lang="en-GB" sz="2200" baseline="-25000" noProof="0" dirty="0">
                <a:latin typeface="+mj-lt"/>
                <a:cs typeface="Arial"/>
              </a:rPr>
              <a:t>4</a:t>
            </a:r>
            <a:r>
              <a:rPr lang="en-GB" sz="2200" noProof="0" dirty="0"/>
              <a:t>, as it is the same molecule as natural gas.</a:t>
            </a:r>
          </a:p>
        </p:txBody>
      </p:sp>
      <p:sp>
        <p:nvSpPr>
          <p:cNvPr id="10" name="ZoneTexte 9">
            <a:extLst>
              <a:ext uri="{FF2B5EF4-FFF2-40B4-BE49-F238E27FC236}">
                <a16:creationId xmlns:a16="http://schemas.microsoft.com/office/drawing/2014/main" id="{BC3D7843-5CE4-EDB7-A0B5-FE903C208C45}"/>
              </a:ext>
            </a:extLst>
          </p:cNvPr>
          <p:cNvSpPr txBox="1"/>
          <p:nvPr/>
        </p:nvSpPr>
        <p:spPr>
          <a:xfrm>
            <a:off x="960866" y="398760"/>
            <a:ext cx="10270267" cy="584775"/>
          </a:xfrm>
          <a:prstGeom prst="rect">
            <a:avLst/>
          </a:prstGeom>
          <a:noFill/>
        </p:spPr>
        <p:txBody>
          <a:bodyPr wrap="square">
            <a:spAutoFit/>
          </a:bodyPr>
          <a:lstStyle/>
          <a:p>
            <a:pPr algn="ctr"/>
            <a:r>
              <a:rPr lang="en-GB" sz="3200" b="1" noProof="0" dirty="0"/>
              <a:t>Why produce e-fuel </a:t>
            </a:r>
            <a:r>
              <a:rPr lang="en-GB" sz="3200" b="1" noProof="0" dirty="0" smtClean="0"/>
              <a:t>in an </a:t>
            </a:r>
            <a:r>
              <a:rPr lang="en-GB" sz="3200" b="1" noProof="0" dirty="0"/>
              <a:t>RREH? (1/2)</a:t>
            </a:r>
          </a:p>
        </p:txBody>
      </p:sp>
      <p:grpSp>
        <p:nvGrpSpPr>
          <p:cNvPr id="2" name="Groupe 1">
            <a:extLst>
              <a:ext uri="{FF2B5EF4-FFF2-40B4-BE49-F238E27FC236}">
                <a16:creationId xmlns:a16="http://schemas.microsoft.com/office/drawing/2014/main" id="{3220B0DF-EAE2-3651-3752-228CD3927D6C}"/>
              </a:ext>
            </a:extLst>
          </p:cNvPr>
          <p:cNvGrpSpPr/>
          <p:nvPr/>
        </p:nvGrpSpPr>
        <p:grpSpPr>
          <a:xfrm>
            <a:off x="6713090" y="1616138"/>
            <a:ext cx="4809958" cy="4528318"/>
            <a:chOff x="6682610" y="1697418"/>
            <a:chExt cx="4809958" cy="4528318"/>
          </a:xfrm>
        </p:grpSpPr>
        <p:sp>
          <p:nvSpPr>
            <p:cNvPr id="7" name="TextBox 6">
              <a:extLst>
                <a:ext uri="{FF2B5EF4-FFF2-40B4-BE49-F238E27FC236}">
                  <a16:creationId xmlns:a16="http://schemas.microsoft.com/office/drawing/2014/main" id="{B03C93BE-238D-77FF-4837-C1C489D9AFA2}"/>
                </a:ext>
              </a:extLst>
            </p:cNvPr>
            <p:cNvSpPr txBox="1"/>
            <p:nvPr/>
          </p:nvSpPr>
          <p:spPr>
            <a:xfrm>
              <a:off x="6682610" y="5794849"/>
              <a:ext cx="4809958" cy="430887"/>
            </a:xfrm>
            <a:prstGeom prst="rect">
              <a:avLst/>
            </a:prstGeom>
            <a:noFill/>
          </p:spPr>
          <p:txBody>
            <a:bodyPr wrap="square" rtlCol="0">
              <a:spAutoFit/>
            </a:bodyPr>
            <a:lstStyle/>
            <a:p>
              <a:r>
                <a:rPr lang="en-GB" sz="1100" noProof="0" dirty="0"/>
                <a:t>Source: </a:t>
              </a:r>
              <a:r>
                <a:rPr lang="en-GB" sz="1100" noProof="0" dirty="0">
                  <a:hlinkClick r:id="rId2"/>
                </a:rPr>
                <a:t>https://www.entsog.eu/sites/default/files/2025-01/ENTSOG_GIE_SYSCAP_2025_1600x1200_FULL_114_FLAT.pdf</a:t>
              </a:r>
              <a:endParaRPr lang="en-GB" sz="1100" noProof="0" dirty="0"/>
            </a:p>
          </p:txBody>
        </p:sp>
        <p:grpSp>
          <p:nvGrpSpPr>
            <p:cNvPr id="14" name="Groupe 13">
              <a:extLst>
                <a:ext uri="{FF2B5EF4-FFF2-40B4-BE49-F238E27FC236}">
                  <a16:creationId xmlns:a16="http://schemas.microsoft.com/office/drawing/2014/main" id="{C5D3FAF4-09E6-3F41-FDB9-DF9C63F24589}"/>
                </a:ext>
              </a:extLst>
            </p:cNvPr>
            <p:cNvGrpSpPr/>
            <p:nvPr/>
          </p:nvGrpSpPr>
          <p:grpSpPr>
            <a:xfrm>
              <a:off x="6694185" y="1697418"/>
              <a:ext cx="4722087" cy="4062707"/>
              <a:chOff x="6551270" y="1749634"/>
              <a:chExt cx="4722087" cy="4062707"/>
            </a:xfrm>
          </p:grpSpPr>
          <p:pic>
            <p:nvPicPr>
              <p:cNvPr id="6" name="Picture 5" descr="A map of europe with many roads&#10;&#10;Description automatically generated">
                <a:extLst>
                  <a:ext uri="{FF2B5EF4-FFF2-40B4-BE49-F238E27FC236}">
                    <a16:creationId xmlns:a16="http://schemas.microsoft.com/office/drawing/2014/main" id="{AA367218-682E-9E3C-6E43-FB80C2BB7E19}"/>
                  </a:ext>
                </a:extLst>
              </p:cNvPr>
              <p:cNvPicPr>
                <a:picLocks noChangeAspect="1"/>
              </p:cNvPicPr>
              <p:nvPr/>
            </p:nvPicPr>
            <p:blipFill>
              <a:blip r:embed="rId3"/>
              <a:srcRect l="4203" r="10067"/>
              <a:stretch/>
            </p:blipFill>
            <p:spPr>
              <a:xfrm>
                <a:off x="6551271" y="1749634"/>
                <a:ext cx="4722086" cy="4062706"/>
              </a:xfrm>
              <a:prstGeom prst="rect">
                <a:avLst/>
              </a:prstGeom>
            </p:spPr>
          </p:pic>
          <p:sp>
            <p:nvSpPr>
              <p:cNvPr id="13" name="Rectangle 12">
                <a:extLst>
                  <a:ext uri="{FF2B5EF4-FFF2-40B4-BE49-F238E27FC236}">
                    <a16:creationId xmlns:a16="http://schemas.microsoft.com/office/drawing/2014/main" id="{B1EE309C-01A2-FD06-5E28-531F4FEDFF05}"/>
                  </a:ext>
                </a:extLst>
              </p:cNvPr>
              <p:cNvSpPr/>
              <p:nvPr/>
            </p:nvSpPr>
            <p:spPr>
              <a:xfrm>
                <a:off x="6551270" y="1749635"/>
                <a:ext cx="4722086" cy="406270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sp>
        <p:nvSpPr>
          <p:cNvPr id="15" name="Espace réservé du numéro de diapositive 3">
            <a:extLst>
              <a:ext uri="{FF2B5EF4-FFF2-40B4-BE49-F238E27FC236}">
                <a16:creationId xmlns:a16="http://schemas.microsoft.com/office/drawing/2014/main" id="{BB2D034D-9A98-AA52-071D-A2B5B0C356F0}"/>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16</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668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7D57-6FC8-9251-C927-077EDB6C5A49}"/>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6905A9FC-8E83-966E-659D-2195909A71C2}"/>
              </a:ext>
            </a:extLst>
          </p:cNvPr>
          <p:cNvSpPr txBox="1"/>
          <p:nvPr/>
        </p:nvSpPr>
        <p:spPr>
          <a:xfrm>
            <a:off x="960866" y="398760"/>
            <a:ext cx="10270267" cy="584775"/>
          </a:xfrm>
          <a:prstGeom prst="rect">
            <a:avLst/>
          </a:prstGeom>
          <a:noFill/>
        </p:spPr>
        <p:txBody>
          <a:bodyPr wrap="square">
            <a:spAutoFit/>
          </a:bodyPr>
          <a:lstStyle/>
          <a:p>
            <a:pPr algn="ctr"/>
            <a:r>
              <a:rPr lang="en-GB" sz="3200" b="1" noProof="0"/>
              <a:t>Why produce e-fuel in RREH? (2/2)</a:t>
            </a:r>
          </a:p>
        </p:txBody>
      </p:sp>
      <p:sp>
        <p:nvSpPr>
          <p:cNvPr id="12" name="ZoneTexte 11">
            <a:extLst>
              <a:ext uri="{FF2B5EF4-FFF2-40B4-BE49-F238E27FC236}">
                <a16:creationId xmlns:a16="http://schemas.microsoft.com/office/drawing/2014/main" id="{EE0EE5E4-DFE1-0F3C-EED6-90566E885146}"/>
              </a:ext>
            </a:extLst>
          </p:cNvPr>
          <p:cNvSpPr txBox="1"/>
          <p:nvPr/>
        </p:nvSpPr>
        <p:spPr>
          <a:xfrm>
            <a:off x="649145" y="1721749"/>
            <a:ext cx="5554885" cy="4493538"/>
          </a:xfrm>
          <a:prstGeom prst="rect">
            <a:avLst/>
          </a:prstGeom>
          <a:noFill/>
        </p:spPr>
        <p:txBody>
          <a:bodyPr wrap="square">
            <a:spAutoFit/>
          </a:bodyPr>
          <a:lstStyle/>
          <a:p>
            <a:pPr marL="514350" indent="-514350" algn="just" eaLnBrk="0" fontAlgn="base" hangingPunct="0">
              <a:spcBef>
                <a:spcPct val="0"/>
              </a:spcBef>
              <a:spcAft>
                <a:spcPct val="0"/>
              </a:spcAft>
              <a:buFontTx/>
              <a:buAutoNum type="romanLcParenBoth" startAt="3"/>
            </a:pPr>
            <a:r>
              <a:rPr kumimoji="0" lang="en-GB" sz="2200" b="0" i="0" u="none" strike="noStrike" cap="none" normalizeH="0" baseline="0" noProof="0" dirty="0">
                <a:ln>
                  <a:noFill/>
                </a:ln>
                <a:solidFill>
                  <a:schemeClr val="tx1"/>
                </a:solidFill>
                <a:effectLst/>
                <a:latin typeface="Arial" panose="020B0604020202020204" pitchFamily="34" charset="0"/>
              </a:rPr>
              <a:t>E-fuels can help decarbonize maritime and aviation </a:t>
            </a:r>
            <a:r>
              <a:rPr kumimoji="0" lang="en-GB" sz="2200" b="0" i="0" u="none" strike="noStrike" cap="none" normalizeH="0" baseline="0" noProof="0" dirty="0" smtClean="0">
                <a:ln>
                  <a:noFill/>
                </a:ln>
                <a:solidFill>
                  <a:schemeClr val="tx1"/>
                </a:solidFill>
                <a:effectLst/>
                <a:latin typeface="Arial" panose="020B0604020202020204" pitchFamily="34" charset="0"/>
              </a:rPr>
              <a:t>transport.</a:t>
            </a:r>
            <a:endParaRPr kumimoji="0" lang="en-GB" sz="22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startAt="3"/>
              <a:tabLst/>
            </a:pPr>
            <a:endParaRPr lang="en-GB" sz="22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startAt="3"/>
              <a:tabLst/>
            </a:pPr>
            <a:r>
              <a:rPr kumimoji="0" lang="en-GB" sz="2200" b="0" i="0" u="none" strike="noStrike" cap="none" normalizeH="0" baseline="0" noProof="0" dirty="0">
                <a:ln>
                  <a:noFill/>
                </a:ln>
                <a:solidFill>
                  <a:schemeClr val="tx1"/>
                </a:solidFill>
                <a:effectLst/>
                <a:latin typeface="Arial" panose="020B0604020202020204" pitchFamily="34" charset="0"/>
              </a:rPr>
              <a:t>E-fuels can provide a solution for seasonal energy </a:t>
            </a:r>
            <a:r>
              <a:rPr kumimoji="0" lang="en-GB" sz="2200" b="0" i="0" u="none" strike="noStrike" cap="none" normalizeH="0" baseline="0" noProof="0" dirty="0" smtClean="0">
                <a:ln>
                  <a:noFill/>
                </a:ln>
                <a:solidFill>
                  <a:schemeClr val="tx1"/>
                </a:solidFill>
                <a:effectLst/>
                <a:latin typeface="Arial" panose="020B0604020202020204" pitchFamily="34" charset="0"/>
              </a:rPr>
              <a:t>storage.</a:t>
            </a:r>
            <a:endParaRPr lang="en-GB" sz="22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startAt="3"/>
              <a:tabLst/>
            </a:pPr>
            <a:endParaRPr kumimoji="0" lang="en-GB" sz="22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startAt="3"/>
              <a:tabLst/>
            </a:pPr>
            <a:r>
              <a:rPr lang="en-US" sz="2200" dirty="0"/>
              <a:t>The Haber-Bosch process </a:t>
            </a:r>
            <a:r>
              <a:rPr lang="en-US" sz="2200" dirty="0" smtClean="0"/>
              <a:t>can be used to synthesize </a:t>
            </a:r>
            <a:r>
              <a:rPr lang="en-US" sz="2200" dirty="0"/>
              <a:t>e-NH</a:t>
            </a:r>
            <a:r>
              <a:rPr lang="en-US" sz="2200" baseline="-25000" dirty="0"/>
              <a:t>3</a:t>
            </a:r>
            <a:r>
              <a:rPr lang="en-US" sz="2200" dirty="0"/>
              <a:t> that can be used as </a:t>
            </a:r>
            <a:r>
              <a:rPr lang="en-US" sz="2200" dirty="0" smtClean="0"/>
              <a:t>a basis for nitrogen fertilizers.</a:t>
            </a:r>
            <a:endParaRPr lang="en-US" sz="2200" dirty="0"/>
          </a:p>
          <a:p>
            <a:pPr marL="514350" marR="0" lvl="0" indent="-514350" algn="just" defTabSz="914400" rtl="0" eaLnBrk="0" fontAlgn="base" latinLnBrk="0" hangingPunct="0">
              <a:lnSpc>
                <a:spcPct val="100000"/>
              </a:lnSpc>
              <a:spcBef>
                <a:spcPct val="0"/>
              </a:spcBef>
              <a:spcAft>
                <a:spcPct val="0"/>
              </a:spcAft>
              <a:buClrTx/>
              <a:buSzTx/>
              <a:buAutoNum type="romanLcParenBoth" startAt="3"/>
              <a:tabLst/>
            </a:pPr>
            <a:endParaRPr lang="en-GB" sz="22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startAt="3"/>
              <a:tabLst/>
            </a:pPr>
            <a:r>
              <a:rPr kumimoji="0" lang="en-GB" sz="2200" b="0" i="0" u="none" strike="noStrike" cap="none" normalizeH="0" baseline="0" noProof="0" dirty="0">
                <a:ln>
                  <a:noFill/>
                </a:ln>
                <a:solidFill>
                  <a:schemeClr val="tx1"/>
                </a:solidFill>
                <a:effectLst/>
                <a:latin typeface="Arial" panose="020B0604020202020204" pitchFamily="34" charset="0"/>
              </a:rPr>
              <a:t>RREHs can be rapidly constructed in parallel at multiple </a:t>
            </a:r>
            <a:r>
              <a:rPr kumimoji="0" lang="en-GB" sz="2200" b="0" i="0" u="none" strike="noStrike" cap="none" normalizeH="0" baseline="0" noProof="0" dirty="0" smtClean="0">
                <a:ln>
                  <a:noFill/>
                </a:ln>
                <a:solidFill>
                  <a:schemeClr val="tx1"/>
                </a:solidFill>
                <a:effectLst/>
                <a:latin typeface="Arial" panose="020B0604020202020204" pitchFamily="34" charset="0"/>
              </a:rPr>
              <a:t>locations </a:t>
            </a:r>
            <a:r>
              <a:rPr kumimoji="0" lang="en-GB" sz="2200" b="0" i="0" u="none" strike="noStrike" cap="none" normalizeH="0" baseline="0" noProof="0" dirty="0">
                <a:ln>
                  <a:noFill/>
                </a:ln>
                <a:solidFill>
                  <a:schemeClr val="tx1"/>
                </a:solidFill>
                <a:effectLst/>
                <a:latin typeface="Arial" panose="020B0604020202020204" pitchFamily="34" charset="0"/>
              </a:rPr>
              <a:t>worldwide using standardized technology. </a:t>
            </a:r>
          </a:p>
        </p:txBody>
      </p:sp>
      <p:grpSp>
        <p:nvGrpSpPr>
          <p:cNvPr id="17" name="Groupe 16">
            <a:extLst>
              <a:ext uri="{FF2B5EF4-FFF2-40B4-BE49-F238E27FC236}">
                <a16:creationId xmlns:a16="http://schemas.microsoft.com/office/drawing/2014/main" id="{4AF1DA45-D28A-D6C5-1C4B-59F4C4F10528}"/>
              </a:ext>
            </a:extLst>
          </p:cNvPr>
          <p:cNvGrpSpPr/>
          <p:nvPr/>
        </p:nvGrpSpPr>
        <p:grpSpPr>
          <a:xfrm>
            <a:off x="6738062" y="1921397"/>
            <a:ext cx="4689686" cy="3796496"/>
            <a:chOff x="6738062" y="1944547"/>
            <a:chExt cx="4689686" cy="3796496"/>
          </a:xfrm>
        </p:grpSpPr>
        <p:pic>
          <p:nvPicPr>
            <p:cNvPr id="3075" name="Picture 3" descr="undefined">
              <a:extLst>
                <a:ext uri="{FF2B5EF4-FFF2-40B4-BE49-F238E27FC236}">
                  <a16:creationId xmlns:a16="http://schemas.microsoft.com/office/drawing/2014/main" id="{67E789DD-C6BB-9374-DF51-C731926E2B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3"/>
            <a:stretch/>
          </p:blipFill>
          <p:spPr bwMode="auto">
            <a:xfrm>
              <a:off x="6738066" y="1944547"/>
              <a:ext cx="4689679" cy="379649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E468D0F3-AA03-C59A-84C2-59AEED1509B5}"/>
                </a:ext>
              </a:extLst>
            </p:cNvPr>
            <p:cNvSpPr txBox="1"/>
            <p:nvPr/>
          </p:nvSpPr>
          <p:spPr>
            <a:xfrm>
              <a:off x="6738067" y="5216942"/>
              <a:ext cx="4689681" cy="338554"/>
            </a:xfrm>
            <a:prstGeom prst="rect">
              <a:avLst/>
            </a:prstGeom>
            <a:noFill/>
          </p:spPr>
          <p:txBody>
            <a:bodyPr wrap="square">
              <a:spAutoFit/>
            </a:bodyPr>
            <a:lstStyle/>
            <a:p>
              <a:pPr algn="ctr"/>
              <a:r>
                <a:rPr lang="en-GB" sz="1600" b="1" i="0" noProof="0" dirty="0">
                  <a:solidFill>
                    <a:schemeClr val="bg1"/>
                  </a:solidFill>
                  <a:effectLst/>
                  <a:latin typeface="Arial" panose="020B0604020202020204" pitchFamily="34" charset="0"/>
                </a:rPr>
                <a:t>German </a:t>
              </a:r>
              <a:r>
                <a:rPr lang="en-GB" sz="1600" b="1" i="0" noProof="0" dirty="0" err="1">
                  <a:solidFill>
                    <a:schemeClr val="bg1"/>
                  </a:solidFill>
                  <a:effectLst/>
                  <a:latin typeface="Arial" panose="020B0604020202020204" pitchFamily="34" charset="0"/>
                </a:rPr>
                <a:t>Hapag</a:t>
              </a:r>
              <a:r>
                <a:rPr lang="en-GB" sz="1600" b="1" i="0" noProof="0" dirty="0">
                  <a:solidFill>
                    <a:schemeClr val="bg1"/>
                  </a:solidFill>
                  <a:effectLst/>
                  <a:latin typeface="Arial" panose="020B0604020202020204" pitchFamily="34" charset="0"/>
                </a:rPr>
                <a:t>-Lloyd AG ship</a:t>
              </a:r>
              <a:endParaRPr lang="en-GB" sz="1600" b="1" noProof="0" dirty="0">
                <a:solidFill>
                  <a:schemeClr val="bg1"/>
                </a:solidFill>
              </a:endParaRPr>
            </a:p>
          </p:txBody>
        </p:sp>
        <p:sp>
          <p:nvSpPr>
            <p:cNvPr id="16" name="Rectangle 15">
              <a:extLst>
                <a:ext uri="{FF2B5EF4-FFF2-40B4-BE49-F238E27FC236}">
                  <a16:creationId xmlns:a16="http://schemas.microsoft.com/office/drawing/2014/main" id="{73C3D5CD-B6AD-4BC0-1E06-7F49EE687F2A}"/>
                </a:ext>
              </a:extLst>
            </p:cNvPr>
            <p:cNvSpPr/>
            <p:nvPr/>
          </p:nvSpPr>
          <p:spPr>
            <a:xfrm>
              <a:off x="6738062" y="1944547"/>
              <a:ext cx="4689681" cy="379649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8" name="Espace réservé du numéro de diapositive 3">
            <a:extLst>
              <a:ext uri="{FF2B5EF4-FFF2-40B4-BE49-F238E27FC236}">
                <a16:creationId xmlns:a16="http://schemas.microsoft.com/office/drawing/2014/main" id="{FF91F5A8-34FE-DAC9-226A-1FC51129A65F}"/>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17</a:t>
            </a:fld>
            <a:endParaRPr lang="en-GB" sz="1050" noProof="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209C3B61-E3CD-9495-E7D2-AAA54B0720C2}"/>
              </a:ext>
            </a:extLst>
          </p:cNvPr>
          <p:cNvSpPr txBox="1"/>
          <p:nvPr/>
        </p:nvSpPr>
        <p:spPr>
          <a:xfrm>
            <a:off x="6738062" y="5776951"/>
            <a:ext cx="4689681" cy="261610"/>
          </a:xfrm>
          <a:prstGeom prst="rect">
            <a:avLst/>
          </a:prstGeom>
          <a:noFill/>
        </p:spPr>
        <p:txBody>
          <a:bodyPr wrap="square">
            <a:spAutoFit/>
          </a:bodyPr>
          <a:lstStyle/>
          <a:p>
            <a:r>
              <a:rPr lang="en-GB" sz="1100" noProof="0" dirty="0"/>
              <a:t>Source: </a:t>
            </a:r>
            <a:r>
              <a:rPr lang="en-GB" sz="1100" noProof="0" dirty="0">
                <a:hlinkClick r:id="rId4"/>
              </a:rPr>
              <a:t>https://fr.m.wikipedia.org/wiki/Fichier:Hapag-Lloyd-Ship.jpg</a:t>
            </a:r>
            <a:endParaRPr lang="en-GB" sz="1100" noProof="0" dirty="0"/>
          </a:p>
        </p:txBody>
      </p:sp>
    </p:spTree>
    <p:extLst>
      <p:ext uri="{BB962C8B-B14F-4D97-AF65-F5344CB8AC3E}">
        <p14:creationId xmlns:p14="http://schemas.microsoft.com/office/powerpoint/2010/main" val="1007204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657C-022E-E92B-B548-836B274D9851}"/>
            </a:ext>
          </a:extLst>
        </p:cNvPr>
        <p:cNvGrpSpPr/>
        <p:nvPr/>
      </p:nvGrpSpPr>
      <p:grpSpPr>
        <a:xfrm>
          <a:off x="0" y="0"/>
          <a:ext cx="0" cy="0"/>
          <a:chOff x="0" y="0"/>
          <a:chExt cx="0" cy="0"/>
        </a:xfrm>
      </p:grpSpPr>
      <p:pic>
        <p:nvPicPr>
          <p:cNvPr id="6" name="Content Placeholder 4" descr="Diagram&#10;&#10;Description automatically generated">
            <a:extLst>
              <a:ext uri="{FF2B5EF4-FFF2-40B4-BE49-F238E27FC236}">
                <a16:creationId xmlns:a16="http://schemas.microsoft.com/office/drawing/2014/main" id="{493607DE-6714-26B4-067B-72FA3E51D165}"/>
              </a:ext>
            </a:extLst>
          </p:cNvPr>
          <p:cNvPicPr>
            <a:picLocks noChangeAspect="1"/>
          </p:cNvPicPr>
          <p:nvPr/>
        </p:nvPicPr>
        <p:blipFill>
          <a:blip r:embed="rId3"/>
          <a:srcRect b="1799"/>
          <a:stretch/>
        </p:blipFill>
        <p:spPr>
          <a:xfrm>
            <a:off x="2121098" y="1528528"/>
            <a:ext cx="7949802" cy="4912156"/>
          </a:xfrm>
          <a:prstGeom prst="rect">
            <a:avLst/>
          </a:prstGeom>
        </p:spPr>
      </p:pic>
      <p:sp>
        <p:nvSpPr>
          <p:cNvPr id="8" name="ZoneTexte 7">
            <a:extLst>
              <a:ext uri="{FF2B5EF4-FFF2-40B4-BE49-F238E27FC236}">
                <a16:creationId xmlns:a16="http://schemas.microsoft.com/office/drawing/2014/main" id="{5FE99845-7107-17C1-4F7E-42B9F5CE84B2}"/>
              </a:ext>
            </a:extLst>
          </p:cNvPr>
          <p:cNvSpPr txBox="1"/>
          <p:nvPr/>
        </p:nvSpPr>
        <p:spPr>
          <a:xfrm>
            <a:off x="1315739" y="340886"/>
            <a:ext cx="9560521" cy="1077218"/>
          </a:xfrm>
          <a:prstGeom prst="rect">
            <a:avLst/>
          </a:prstGeom>
          <a:noFill/>
        </p:spPr>
        <p:txBody>
          <a:bodyPr wrap="square">
            <a:spAutoFit/>
          </a:bodyPr>
          <a:lstStyle/>
          <a:p>
            <a:pPr algn="ctr"/>
            <a:r>
              <a:rPr lang="en-GB" sz="3200" b="1" noProof="0"/>
              <a:t>Example of</a:t>
            </a:r>
            <a:r>
              <a:rPr lang="en-GB" sz="3200" b="1" noProof="0">
                <a:latin typeface="+mn-lt"/>
              </a:rPr>
              <a:t> hub for CH4 production based on Direct Air Capture (DAC)</a:t>
            </a:r>
            <a:endParaRPr lang="en-GB" sz="3200" b="1" noProof="0"/>
          </a:p>
        </p:txBody>
      </p:sp>
      <p:sp>
        <p:nvSpPr>
          <p:cNvPr id="2" name="TextBox 1">
            <a:extLst>
              <a:ext uri="{FF2B5EF4-FFF2-40B4-BE49-F238E27FC236}">
                <a16:creationId xmlns:a16="http://schemas.microsoft.com/office/drawing/2014/main" id="{9BA8E0E4-AB29-B597-C2E1-786AFE617A12}"/>
              </a:ext>
            </a:extLst>
          </p:cNvPr>
          <p:cNvSpPr txBox="1"/>
          <p:nvPr/>
        </p:nvSpPr>
        <p:spPr>
          <a:xfrm>
            <a:off x="2121099" y="6516384"/>
            <a:ext cx="8277101" cy="261610"/>
          </a:xfrm>
          <a:prstGeom prst="rect">
            <a:avLst/>
          </a:prstGeom>
          <a:noFill/>
        </p:spPr>
        <p:txBody>
          <a:bodyPr wrap="square" rtlCol="0">
            <a:spAutoFit/>
          </a:bodyPr>
          <a:lstStyle/>
          <a:p>
            <a:r>
              <a:rPr lang="en-GB" sz="1100" noProof="0" dirty="0"/>
              <a:t>Source: the image comes from [2]</a:t>
            </a:r>
          </a:p>
        </p:txBody>
      </p:sp>
      <p:sp>
        <p:nvSpPr>
          <p:cNvPr id="3" name="Espace réservé du numéro de diapositive 3">
            <a:extLst>
              <a:ext uri="{FF2B5EF4-FFF2-40B4-BE49-F238E27FC236}">
                <a16:creationId xmlns:a16="http://schemas.microsoft.com/office/drawing/2014/main" id="{60351833-5721-13ED-E90E-565B3A9E3737}"/>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18</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538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091DA20-93D8-CC14-EDA3-BAA9D9A89C2C}"/>
              </a:ext>
            </a:extLst>
          </p:cNvPr>
          <p:cNvSpPr txBox="1"/>
          <p:nvPr/>
        </p:nvSpPr>
        <p:spPr>
          <a:xfrm>
            <a:off x="2033492" y="409694"/>
            <a:ext cx="8125015" cy="584775"/>
          </a:xfrm>
          <a:prstGeom prst="rect">
            <a:avLst/>
          </a:prstGeom>
          <a:noFill/>
        </p:spPr>
        <p:txBody>
          <a:bodyPr wrap="square">
            <a:spAutoFit/>
          </a:bodyPr>
          <a:lstStyle/>
          <a:p>
            <a:pPr algn="ctr"/>
            <a:r>
              <a:rPr lang="en-GB" sz="3200" b="1" noProof="0"/>
              <a:t>Energy security needs for the EU</a:t>
            </a:r>
          </a:p>
        </p:txBody>
      </p:sp>
      <p:sp>
        <p:nvSpPr>
          <p:cNvPr id="13" name="ZoneTexte 12">
            <a:extLst>
              <a:ext uri="{FF2B5EF4-FFF2-40B4-BE49-F238E27FC236}">
                <a16:creationId xmlns:a16="http://schemas.microsoft.com/office/drawing/2014/main" id="{69F49AAA-A482-3365-D80A-EAE0F5BB6552}"/>
              </a:ext>
            </a:extLst>
          </p:cNvPr>
          <p:cNvSpPr txBox="1"/>
          <p:nvPr/>
        </p:nvSpPr>
        <p:spPr>
          <a:xfrm>
            <a:off x="569128" y="1685296"/>
            <a:ext cx="4420099" cy="4154984"/>
          </a:xfrm>
          <a:prstGeom prst="rect">
            <a:avLst/>
          </a:prstGeom>
          <a:noFill/>
        </p:spPr>
        <p:txBody>
          <a:bodyPr wrap="square">
            <a:spAutoFit/>
          </a:bodyPr>
          <a:lstStyle/>
          <a:p>
            <a:pPr algn="just"/>
            <a:r>
              <a:rPr lang="en-GB" sz="2200" noProof="0" dirty="0"/>
              <a:t>The war in Ukraine has demonstrated how a state, like Russia, can use energy as a geopolitical tool to exert pressure on the EU during an armed conflict on its borders [3].</a:t>
            </a:r>
          </a:p>
          <a:p>
            <a:pPr algn="just"/>
            <a:endParaRPr lang="en-GB" sz="2200" noProof="0" dirty="0"/>
          </a:p>
          <a:p>
            <a:pPr algn="just"/>
            <a:r>
              <a:rPr lang="en-GB" sz="2200" noProof="0" dirty="0"/>
              <a:t>In response to this situation, it has become imperative for member states to reduce their significant dependence on certain energy-exporting countries.</a:t>
            </a:r>
          </a:p>
        </p:txBody>
      </p:sp>
      <p:grpSp>
        <p:nvGrpSpPr>
          <p:cNvPr id="8" name="Groupe 7">
            <a:extLst>
              <a:ext uri="{FF2B5EF4-FFF2-40B4-BE49-F238E27FC236}">
                <a16:creationId xmlns:a16="http://schemas.microsoft.com/office/drawing/2014/main" id="{7A793F3C-3154-D09A-8A4A-AA4D5D283A80}"/>
              </a:ext>
            </a:extLst>
          </p:cNvPr>
          <p:cNvGrpSpPr/>
          <p:nvPr/>
        </p:nvGrpSpPr>
        <p:grpSpPr>
          <a:xfrm>
            <a:off x="5443584" y="1416827"/>
            <a:ext cx="6102092" cy="4839800"/>
            <a:chOff x="5437238" y="1317523"/>
            <a:chExt cx="6102092" cy="4839800"/>
          </a:xfrm>
        </p:grpSpPr>
        <p:pic>
          <p:nvPicPr>
            <p:cNvPr id="11" name="Picture 10" descr="A graph of different colored bars&#10;&#10;Description automatically generated">
              <a:extLst>
                <a:ext uri="{FF2B5EF4-FFF2-40B4-BE49-F238E27FC236}">
                  <a16:creationId xmlns:a16="http://schemas.microsoft.com/office/drawing/2014/main" id="{EE2C6557-174F-2BA0-2F9B-3469C32EA019}"/>
                </a:ext>
              </a:extLst>
            </p:cNvPr>
            <p:cNvPicPr>
              <a:picLocks noChangeAspect="1"/>
            </p:cNvPicPr>
            <p:nvPr/>
          </p:nvPicPr>
          <p:blipFill>
            <a:blip r:embed="rId3"/>
            <a:srcRect l="3679" b="18051"/>
            <a:stretch/>
          </p:blipFill>
          <p:spPr>
            <a:xfrm>
              <a:off x="5595729" y="1574417"/>
              <a:ext cx="5827699" cy="3613809"/>
            </a:xfrm>
            <a:prstGeom prst="rect">
              <a:avLst/>
            </a:prstGeom>
          </p:spPr>
        </p:pic>
        <p:sp>
          <p:nvSpPr>
            <p:cNvPr id="12" name="TextBox 11">
              <a:extLst>
                <a:ext uri="{FF2B5EF4-FFF2-40B4-BE49-F238E27FC236}">
                  <a16:creationId xmlns:a16="http://schemas.microsoft.com/office/drawing/2014/main" id="{2D1C0BEF-390B-EADC-5AA4-0D589735D48F}"/>
                </a:ext>
              </a:extLst>
            </p:cNvPr>
            <p:cNvSpPr txBox="1"/>
            <p:nvPr/>
          </p:nvSpPr>
          <p:spPr>
            <a:xfrm>
              <a:off x="5437238" y="5885861"/>
              <a:ext cx="6102092" cy="271462"/>
            </a:xfrm>
            <a:prstGeom prst="rect">
              <a:avLst/>
            </a:prstGeom>
            <a:noFill/>
          </p:spPr>
          <p:txBody>
            <a:bodyPr wrap="square" rtlCol="0">
              <a:spAutoFit/>
            </a:bodyPr>
            <a:lstStyle/>
            <a:p>
              <a:r>
                <a:rPr lang="en-GB" sz="1100" noProof="0" dirty="0"/>
                <a:t>Source: </a:t>
              </a:r>
              <a:r>
                <a:rPr lang="en-GB" sz="1100" noProof="0" dirty="0">
                  <a:hlinkClick r:id="rId4"/>
                </a:rPr>
                <a:t>https://www.bruegel.org/dataset/european-natural-gas-imports</a:t>
              </a:r>
              <a:endParaRPr lang="en-GB" sz="1100" noProof="0" dirty="0"/>
            </a:p>
          </p:txBody>
        </p:sp>
        <p:sp>
          <p:nvSpPr>
            <p:cNvPr id="14" name="Rectangle 13">
              <a:extLst>
                <a:ext uri="{FF2B5EF4-FFF2-40B4-BE49-F238E27FC236}">
                  <a16:creationId xmlns:a16="http://schemas.microsoft.com/office/drawing/2014/main" id="{55926828-CFE3-ABF7-FFBF-8735FD610936}"/>
                </a:ext>
              </a:extLst>
            </p:cNvPr>
            <p:cNvSpPr/>
            <p:nvPr/>
          </p:nvSpPr>
          <p:spPr>
            <a:xfrm>
              <a:off x="5437238" y="1317523"/>
              <a:ext cx="6102091" cy="451674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3" name="Picture 10" descr="A graph of different colored bars&#10;&#10;Description automatically generated">
              <a:extLst>
                <a:ext uri="{FF2B5EF4-FFF2-40B4-BE49-F238E27FC236}">
                  <a16:creationId xmlns:a16="http://schemas.microsoft.com/office/drawing/2014/main" id="{58D1FE08-216B-6F67-CB57-FDB6F3E5C0FA}"/>
                </a:ext>
              </a:extLst>
            </p:cNvPr>
            <p:cNvPicPr>
              <a:picLocks noChangeAspect="1"/>
            </p:cNvPicPr>
            <p:nvPr/>
          </p:nvPicPr>
          <p:blipFill>
            <a:blip r:embed="rId3"/>
            <a:srcRect t="84710" r="68846" b="9358"/>
            <a:stretch/>
          </p:blipFill>
          <p:spPr>
            <a:xfrm>
              <a:off x="7443274" y="5128592"/>
              <a:ext cx="1884957" cy="261610"/>
            </a:xfrm>
            <a:prstGeom prst="rect">
              <a:avLst/>
            </a:prstGeom>
          </p:spPr>
        </p:pic>
        <p:pic>
          <p:nvPicPr>
            <p:cNvPr id="4" name="Picture 10" descr="A graph of different colored bars&#10;&#10;Description automatically generated">
              <a:extLst>
                <a:ext uri="{FF2B5EF4-FFF2-40B4-BE49-F238E27FC236}">
                  <a16:creationId xmlns:a16="http://schemas.microsoft.com/office/drawing/2014/main" id="{94EE603A-1086-AFA4-29F5-04CAEE5BB857}"/>
                </a:ext>
              </a:extLst>
            </p:cNvPr>
            <p:cNvPicPr>
              <a:picLocks noChangeAspect="1"/>
            </p:cNvPicPr>
            <p:nvPr/>
          </p:nvPicPr>
          <p:blipFill>
            <a:blip r:embed="rId3"/>
            <a:srcRect l="708" t="22096" r="95875" b="50954"/>
            <a:stretch/>
          </p:blipFill>
          <p:spPr>
            <a:xfrm rot="5400000">
              <a:off x="6244824" y="775207"/>
              <a:ext cx="265136" cy="1523999"/>
            </a:xfrm>
            <a:prstGeom prst="rect">
              <a:avLst/>
            </a:prstGeom>
          </p:spPr>
        </p:pic>
        <p:grpSp>
          <p:nvGrpSpPr>
            <p:cNvPr id="7" name="Groupe 6">
              <a:extLst>
                <a:ext uri="{FF2B5EF4-FFF2-40B4-BE49-F238E27FC236}">
                  <a16:creationId xmlns:a16="http://schemas.microsoft.com/office/drawing/2014/main" id="{768ADDC5-9B3B-84B7-5959-86172770185A}"/>
                </a:ext>
              </a:extLst>
            </p:cNvPr>
            <p:cNvGrpSpPr/>
            <p:nvPr/>
          </p:nvGrpSpPr>
          <p:grpSpPr>
            <a:xfrm>
              <a:off x="6036448" y="5370324"/>
              <a:ext cx="4698610" cy="345299"/>
              <a:chOff x="6095999" y="5501709"/>
              <a:chExt cx="4698610" cy="345299"/>
            </a:xfrm>
          </p:grpSpPr>
          <p:pic>
            <p:nvPicPr>
              <p:cNvPr id="6" name="Picture 10" descr="A graph of different colored bars&#10;&#10;Description automatically generated">
                <a:extLst>
                  <a:ext uri="{FF2B5EF4-FFF2-40B4-BE49-F238E27FC236}">
                    <a16:creationId xmlns:a16="http://schemas.microsoft.com/office/drawing/2014/main" id="{02C6DE32-17D9-06F7-0038-BE8DB36E167E}"/>
                  </a:ext>
                </a:extLst>
              </p:cNvPr>
              <p:cNvPicPr>
                <a:picLocks noChangeAspect="1"/>
              </p:cNvPicPr>
              <p:nvPr/>
            </p:nvPicPr>
            <p:blipFill>
              <a:blip r:embed="rId3"/>
              <a:srcRect l="29570" t="84528" r="3285" b="7867"/>
              <a:stretch/>
            </p:blipFill>
            <p:spPr>
              <a:xfrm>
                <a:off x="6095999" y="5511648"/>
                <a:ext cx="4062508" cy="335360"/>
              </a:xfrm>
              <a:prstGeom prst="rect">
                <a:avLst/>
              </a:prstGeom>
            </p:spPr>
          </p:pic>
          <p:pic>
            <p:nvPicPr>
              <p:cNvPr id="2" name="Picture 10" descr="A graph of different colored bars&#10;&#10;Description automatically generated">
                <a:extLst>
                  <a:ext uri="{FF2B5EF4-FFF2-40B4-BE49-F238E27FC236}">
                    <a16:creationId xmlns:a16="http://schemas.microsoft.com/office/drawing/2014/main" id="{9C82B7A3-D104-38FC-CEE5-78337B5E6ECD}"/>
                  </a:ext>
                </a:extLst>
              </p:cNvPr>
              <p:cNvPicPr>
                <a:picLocks noChangeAspect="1"/>
              </p:cNvPicPr>
              <p:nvPr/>
            </p:nvPicPr>
            <p:blipFill>
              <a:blip r:embed="rId3"/>
              <a:srcRect l="45862" t="90565" r="44629" b="2324"/>
              <a:stretch/>
            </p:blipFill>
            <p:spPr>
              <a:xfrm>
                <a:off x="10219283" y="5501709"/>
                <a:ext cx="575326" cy="313562"/>
              </a:xfrm>
              <a:prstGeom prst="rect">
                <a:avLst/>
              </a:prstGeom>
            </p:spPr>
          </p:pic>
        </p:grpSp>
      </p:grpSp>
      <p:sp>
        <p:nvSpPr>
          <p:cNvPr id="9" name="Espace réservé du numéro de diapositive 3">
            <a:extLst>
              <a:ext uri="{FF2B5EF4-FFF2-40B4-BE49-F238E27FC236}">
                <a16:creationId xmlns:a16="http://schemas.microsoft.com/office/drawing/2014/main" id="{8D9EC316-03D6-BA7B-7E44-4F523E1EB50D}"/>
              </a:ext>
            </a:extLst>
          </p:cNvPr>
          <p:cNvSpPr txBox="1">
            <a:spLocks/>
          </p:cNvSpPr>
          <p:nvPr/>
        </p:nvSpPr>
        <p:spPr>
          <a:xfrm>
            <a:off x="8640001" y="4770443"/>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908FD1-164F-BE43-AC52-2EE186B47BF4}" type="slidenum">
              <a:rPr lang="en-GB" sz="1000" noProof="0" smtClean="0">
                <a:latin typeface="Arial" panose="020B0604020202020204" pitchFamily="34" charset="0"/>
                <a:cs typeface="Arial" panose="020B0604020202020204" pitchFamily="34" charset="0"/>
              </a:rPr>
              <a:pPr/>
              <a:t>1</a:t>
            </a:fld>
            <a:endParaRPr lang="en-GB" sz="1000" noProof="0">
              <a:latin typeface="Arial" panose="020B0604020202020204" pitchFamily="34" charset="0"/>
              <a:cs typeface="Arial" panose="020B0604020202020204" pitchFamily="34" charset="0"/>
            </a:endParaRPr>
          </a:p>
        </p:txBody>
      </p:sp>
      <p:sp>
        <p:nvSpPr>
          <p:cNvPr id="10" name="Espace réservé du numéro de diapositive 3">
            <a:extLst>
              <a:ext uri="{FF2B5EF4-FFF2-40B4-BE49-F238E27FC236}">
                <a16:creationId xmlns:a16="http://schemas.microsoft.com/office/drawing/2014/main" id="{50F98A33-8A4B-43C1-5C9D-2FF3B2E26F26}"/>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798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7653542" y="6416049"/>
            <a:ext cx="4538458" cy="178880"/>
          </a:xfrm>
          <a:prstGeom prst="rect">
            <a:avLst/>
          </a:prstGeom>
        </p:spPr>
        <p:txBody>
          <a:bodyPr vert="horz" wrap="square" lIns="0" tIns="9510" rIns="0" bIns="0" rtlCol="0">
            <a:spAutoFit/>
          </a:bodyPr>
          <a:lstStyle/>
          <a:p>
            <a:pPr marL="28532">
              <a:spcBef>
                <a:spcPts val="75"/>
              </a:spcBef>
            </a:pPr>
            <a:r>
              <a:rPr lang="en-GB" sz="1100" spc="-3" noProof="0">
                <a:latin typeface="Arial" panose="020B0604020202020204" pitchFamily="34" charset="0"/>
                <a:cs typeface="Arial" panose="020B0604020202020204" pitchFamily="34" charset="0"/>
              </a:rPr>
              <a:t>Source: </a:t>
            </a:r>
            <a:r>
              <a:rPr lang="fr-BE" sz="1100" b="0" i="0" u="none" strike="noStrike">
                <a:effectLst/>
                <a:latin typeface="ElsevierSans"/>
                <a:hlinkClick r:id="rId3" tooltip="Persistent link using digital object identifier"/>
              </a:rPr>
              <a:t>https://doi.org/10.1016/j.joule.2018.05.006</a:t>
            </a:r>
            <a:endParaRPr lang="en-GB" sz="1100"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D64B329-6C66-6AB6-A8CE-DE195BDB02AE}"/>
              </a:ext>
            </a:extLst>
          </p:cNvPr>
          <p:cNvSpPr txBox="1"/>
          <p:nvPr/>
        </p:nvSpPr>
        <p:spPr>
          <a:xfrm>
            <a:off x="960866" y="398760"/>
            <a:ext cx="10270267" cy="584775"/>
          </a:xfrm>
          <a:prstGeom prst="rect">
            <a:avLst/>
          </a:prstGeom>
          <a:noFill/>
        </p:spPr>
        <p:txBody>
          <a:bodyPr wrap="square">
            <a:spAutoFit/>
          </a:bodyPr>
          <a:lstStyle/>
          <a:p>
            <a:pPr algn="ctr"/>
            <a:r>
              <a:rPr lang="en-GB" sz="3200" b="1" noProof="0">
                <a:latin typeface="+mn-lt"/>
              </a:rPr>
              <a:t>Direct Air Capture (DAC)</a:t>
            </a:r>
            <a:endParaRPr lang="en-GB" sz="3200" b="1" noProof="0"/>
          </a:p>
        </p:txBody>
      </p:sp>
      <p:graphicFrame>
        <p:nvGraphicFramePr>
          <p:cNvPr id="6" name="Tableau 5">
            <a:extLst>
              <a:ext uri="{FF2B5EF4-FFF2-40B4-BE49-F238E27FC236}">
                <a16:creationId xmlns:a16="http://schemas.microsoft.com/office/drawing/2014/main" id="{B67DEA48-27AB-7120-634F-BADB8AA29907}"/>
              </a:ext>
            </a:extLst>
          </p:cNvPr>
          <p:cNvGraphicFramePr>
            <a:graphicFrameLocks noGrp="1"/>
          </p:cNvGraphicFramePr>
          <p:nvPr>
            <p:extLst>
              <p:ext uri="{D42A27DB-BD31-4B8C-83A1-F6EECF244321}">
                <p14:modId xmlns:p14="http://schemas.microsoft.com/office/powerpoint/2010/main" val="3495866996"/>
              </p:ext>
            </p:extLst>
          </p:nvPr>
        </p:nvGraphicFramePr>
        <p:xfrm>
          <a:off x="589279" y="2936909"/>
          <a:ext cx="5831506" cy="3274438"/>
        </p:xfrm>
        <a:graphic>
          <a:graphicData uri="http://schemas.openxmlformats.org/drawingml/2006/table">
            <a:tbl>
              <a:tblPr/>
              <a:tblGrid>
                <a:gridCol w="2090009">
                  <a:extLst>
                    <a:ext uri="{9D8B030D-6E8A-4147-A177-3AD203B41FA5}">
                      <a16:colId xmlns:a16="http://schemas.microsoft.com/office/drawing/2014/main" val="772690392"/>
                    </a:ext>
                  </a:extLst>
                </a:gridCol>
                <a:gridCol w="1811431">
                  <a:extLst>
                    <a:ext uri="{9D8B030D-6E8A-4147-A177-3AD203B41FA5}">
                      <a16:colId xmlns:a16="http://schemas.microsoft.com/office/drawing/2014/main" val="3834012333"/>
                    </a:ext>
                  </a:extLst>
                </a:gridCol>
                <a:gridCol w="853441">
                  <a:extLst>
                    <a:ext uri="{9D8B030D-6E8A-4147-A177-3AD203B41FA5}">
                      <a16:colId xmlns:a16="http://schemas.microsoft.com/office/drawing/2014/main" val="1431369847"/>
                    </a:ext>
                  </a:extLst>
                </a:gridCol>
                <a:gridCol w="1076625">
                  <a:extLst>
                    <a:ext uri="{9D8B030D-6E8A-4147-A177-3AD203B41FA5}">
                      <a16:colId xmlns:a16="http://schemas.microsoft.com/office/drawing/2014/main" val="1378643601"/>
                    </a:ext>
                  </a:extLst>
                </a:gridCol>
              </a:tblGrid>
              <a:tr h="479818">
                <a:tc gridSpan="4">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sz="1600" noProof="0"/>
                        <a:t>Capacity in ktCO</a:t>
                      </a:r>
                      <a:r>
                        <a:rPr lang="en-GB" sz="1600" baseline="-25000" noProof="0"/>
                        <a:t>2</a:t>
                      </a:r>
                      <a:r>
                        <a:rPr lang="en-GB" sz="1600" noProof="0"/>
                        <a:t>/year of DAC plants </a:t>
                      </a: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600" noProof="0"/>
                        <a:t>for several companies</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hMerge="1">
                  <a:txBody>
                    <a:bodyPr/>
                    <a:lstStyle/>
                    <a:p>
                      <a:endParaRP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hMerge="1">
                  <a:txBody>
                    <a:bodyPr/>
                    <a:lstStyle/>
                    <a:p>
                      <a:endParaRP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hMerge="1">
                  <a:txBody>
                    <a:bodyPr/>
                    <a:lstStyle/>
                    <a:p>
                      <a:endParaRP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14699632"/>
                  </a:ext>
                </a:extLst>
              </a:tr>
              <a:tr h="429018">
                <a:tc>
                  <a:txBody>
                    <a:bodyPr/>
                    <a:lstStyle/>
                    <a:p>
                      <a:pPr algn="ctr" fontAlgn="base"/>
                      <a:r>
                        <a:rPr lang="en-GB" sz="1500" b="0" noProof="0">
                          <a:effectLst/>
                          <a:latin typeface="+mj-lt"/>
                        </a:rPr>
                        <a:t>Company</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base"/>
                      <a:r>
                        <a:rPr lang="en-GB" sz="1500" b="0" noProof="0">
                          <a:effectLst/>
                          <a:latin typeface="+mj-lt"/>
                        </a:rPr>
                        <a:t>Headquarters</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base"/>
                      <a:r>
                        <a:rPr lang="en-GB" sz="1500" b="0" noProof="0">
                          <a:effectLst/>
                          <a:latin typeface="+mj-lt"/>
                        </a:rPr>
                        <a:t>2022</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fontAlgn="base"/>
                      <a:r>
                        <a:rPr lang="en-GB" sz="1500" b="0" noProof="0">
                          <a:effectLst/>
                          <a:latin typeface="+mj-lt"/>
                        </a:rPr>
                        <a:t>2030</a:t>
                      </a:r>
                    </a:p>
                    <a:p>
                      <a:pPr algn="ctr" fontAlgn="base"/>
                      <a:r>
                        <a:rPr lang="en-GB" sz="1500" b="0" noProof="0">
                          <a:effectLst/>
                          <a:latin typeface="+mj-lt"/>
                        </a:rPr>
                        <a:t>(projected)</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05248274"/>
                  </a:ext>
                </a:extLst>
              </a:tr>
              <a:tr h="440165">
                <a:tc>
                  <a:txBody>
                    <a:bodyPr/>
                    <a:lstStyle/>
                    <a:p>
                      <a:pPr algn="l" fontAlgn="base"/>
                      <a:r>
                        <a:rPr lang="en-GB" sz="1500" b="0" noProof="0" err="1">
                          <a:effectLst/>
                          <a:latin typeface="+mj-lt"/>
                        </a:rPr>
                        <a:t>Climeworks</a:t>
                      </a:r>
                      <a:endParaRPr lang="en-GB" sz="1500" b="0" noProof="0">
                        <a:effectLst/>
                        <a:latin typeface="+mj-lt"/>
                      </a:endParaRP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r>
                        <a:rPr lang="en-GB" sz="1500" b="0" noProof="0">
                          <a:effectLst/>
                          <a:latin typeface="+mj-lt"/>
                        </a:rPr>
                        <a:t>Switzerland</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GB" sz="1500" b="0" noProof="0">
                          <a:effectLst/>
                          <a:latin typeface="+mj-lt"/>
                        </a:rPr>
                        <a:t>5.0</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GB" sz="1500" b="0" noProof="0">
                          <a:effectLst/>
                          <a:latin typeface="+mj-lt"/>
                        </a:rPr>
                        <a:t>1,300</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4578018"/>
                  </a:ext>
                </a:extLst>
              </a:tr>
              <a:tr h="704263">
                <a:tc>
                  <a:txBody>
                    <a:bodyPr/>
                    <a:lstStyle/>
                    <a:p>
                      <a:pPr algn="l" fontAlgn="base"/>
                      <a:r>
                        <a:rPr lang="en-GB" sz="1500" b="0" noProof="0">
                          <a:effectLst/>
                          <a:latin typeface="+mj-lt"/>
                        </a:rPr>
                        <a:t>1PointFive/Carbon Engineering (Oxy)</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r>
                        <a:rPr lang="en-GB" sz="1500" b="0" noProof="0">
                          <a:effectLst/>
                          <a:latin typeface="+mj-lt"/>
                        </a:rPr>
                        <a:t>United States/</a:t>
                      </a:r>
                    </a:p>
                    <a:p>
                      <a:pPr algn="l" fontAlgn="base"/>
                      <a:r>
                        <a:rPr lang="en-GB" sz="1500" b="0" noProof="0">
                          <a:effectLst/>
                          <a:latin typeface="+mj-lt"/>
                        </a:rPr>
                        <a:t>Canada</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GB" sz="1500" b="0" noProof="0">
                          <a:effectLst/>
                          <a:latin typeface="+mj-lt"/>
                        </a:rPr>
                        <a:t>0.4</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GB" sz="1500" b="0" noProof="0">
                          <a:effectLst/>
                          <a:latin typeface="+mj-lt"/>
                        </a:rPr>
                        <a:t>55,300</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97527866"/>
                  </a:ext>
                </a:extLst>
              </a:tr>
              <a:tr h="440165">
                <a:tc>
                  <a:txBody>
                    <a:bodyPr/>
                    <a:lstStyle/>
                    <a:p>
                      <a:pPr algn="l" fontAlgn="base"/>
                      <a:r>
                        <a:rPr lang="en-GB" sz="1500" b="0" noProof="0">
                          <a:effectLst/>
                          <a:latin typeface="+mj-lt"/>
                        </a:rPr>
                        <a:t>CarbonCapture</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r>
                        <a:rPr lang="en-GB" sz="1500" b="0" noProof="0">
                          <a:effectLst/>
                          <a:latin typeface="+mj-lt"/>
                        </a:rPr>
                        <a:t>United States</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GB" sz="1500" b="0" noProof="0">
                          <a:effectLst/>
                          <a:latin typeface="+mj-lt"/>
                        </a:rPr>
                        <a:t>0</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GB" sz="1500" b="0" noProof="0">
                          <a:effectLst/>
                          <a:latin typeface="+mj-lt"/>
                        </a:rPr>
                        <a:t>5,000</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341186"/>
                  </a:ext>
                </a:extLst>
              </a:tr>
              <a:tr h="440165">
                <a:tc>
                  <a:txBody>
                    <a:bodyPr/>
                    <a:lstStyle/>
                    <a:p>
                      <a:pPr algn="l" fontAlgn="base"/>
                      <a:r>
                        <a:rPr lang="en-GB" sz="1500" b="0" noProof="0">
                          <a:effectLst/>
                          <a:latin typeface="+mj-lt"/>
                        </a:rPr>
                        <a:t>Global Thermostat</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r>
                        <a:rPr lang="en-GB" sz="1500" b="0" noProof="0">
                          <a:effectLst/>
                          <a:latin typeface="+mj-lt"/>
                        </a:rPr>
                        <a:t>United States</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GB" sz="1500" b="0" noProof="0">
                          <a:effectLst/>
                          <a:latin typeface="+mj-lt"/>
                        </a:rPr>
                        <a:t>2.5</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GB" sz="1500" b="0" noProof="0">
                          <a:effectLst/>
                          <a:latin typeface="+mj-lt"/>
                        </a:rPr>
                        <a:t>-</a:t>
                      </a:r>
                    </a:p>
                  </a:txBody>
                  <a:tcPr marL="60960" marR="60960" marT="60960" marB="9144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75927202"/>
                  </a:ext>
                </a:extLst>
              </a:tr>
            </a:tbl>
          </a:graphicData>
        </a:graphic>
      </p:graphicFrame>
      <p:sp>
        <p:nvSpPr>
          <p:cNvPr id="8" name="ZoneTexte 7">
            <a:extLst>
              <a:ext uri="{FF2B5EF4-FFF2-40B4-BE49-F238E27FC236}">
                <a16:creationId xmlns:a16="http://schemas.microsoft.com/office/drawing/2014/main" id="{0942C5D3-BAE9-E770-CCC8-1B0FD67C0EFA}"/>
              </a:ext>
            </a:extLst>
          </p:cNvPr>
          <p:cNvSpPr txBox="1"/>
          <p:nvPr/>
        </p:nvSpPr>
        <p:spPr>
          <a:xfrm>
            <a:off x="487680" y="1160747"/>
            <a:ext cx="6069950" cy="1785104"/>
          </a:xfrm>
          <a:prstGeom prst="rect">
            <a:avLst/>
          </a:prstGeom>
          <a:noFill/>
        </p:spPr>
        <p:txBody>
          <a:bodyPr wrap="square">
            <a:spAutoFit/>
          </a:bodyPr>
          <a:lstStyle/>
          <a:p>
            <a:pPr algn="just"/>
            <a:r>
              <a:rPr lang="en-GB" sz="2200" noProof="0" dirty="0"/>
              <a:t>DAC technologies </a:t>
            </a:r>
            <a:r>
              <a:rPr lang="en-GB" sz="2200" noProof="0" dirty="0" smtClean="0"/>
              <a:t>can extract </a:t>
            </a:r>
            <a:r>
              <a:rPr lang="en-GB" sz="2200" noProof="0" dirty="0"/>
              <a:t>CO</a:t>
            </a:r>
            <a:r>
              <a:rPr lang="en-GB" sz="2200" baseline="-25000" noProof="0" dirty="0"/>
              <a:t>2</a:t>
            </a:r>
            <a:r>
              <a:rPr lang="en-GB" sz="2200" noProof="0" dirty="0"/>
              <a:t> directly from the atmosphere at any location. To date, 27 DAC plants have been commissioned worldwide, capturing nearly 0.01 Mt CO</a:t>
            </a:r>
            <a:r>
              <a:rPr lang="en-GB" sz="2200" baseline="-25000" noProof="0" dirty="0"/>
              <a:t>2</a:t>
            </a:r>
            <a:r>
              <a:rPr lang="en-GB" sz="2200" noProof="0" dirty="0"/>
              <a:t> per year.</a:t>
            </a:r>
          </a:p>
        </p:txBody>
      </p:sp>
      <p:grpSp>
        <p:nvGrpSpPr>
          <p:cNvPr id="23" name="Groupe 22">
            <a:extLst>
              <a:ext uri="{FF2B5EF4-FFF2-40B4-BE49-F238E27FC236}">
                <a16:creationId xmlns:a16="http://schemas.microsoft.com/office/drawing/2014/main" id="{7C32D2FA-A2DF-BE22-1491-7D613361C8D7}"/>
              </a:ext>
            </a:extLst>
          </p:cNvPr>
          <p:cNvGrpSpPr/>
          <p:nvPr/>
        </p:nvGrpSpPr>
        <p:grpSpPr>
          <a:xfrm>
            <a:off x="6990080" y="1276292"/>
            <a:ext cx="4538459" cy="4935055"/>
            <a:chOff x="6939280" y="1246017"/>
            <a:chExt cx="4538459" cy="4935055"/>
          </a:xfrm>
        </p:grpSpPr>
        <p:grpSp>
          <p:nvGrpSpPr>
            <p:cNvPr id="22" name="Groupe 21">
              <a:extLst>
                <a:ext uri="{FF2B5EF4-FFF2-40B4-BE49-F238E27FC236}">
                  <a16:creationId xmlns:a16="http://schemas.microsoft.com/office/drawing/2014/main" id="{CEA0CBB7-CCB4-DC98-7C43-7A49FA8AA3C7}"/>
                </a:ext>
              </a:extLst>
            </p:cNvPr>
            <p:cNvGrpSpPr/>
            <p:nvPr/>
          </p:nvGrpSpPr>
          <p:grpSpPr>
            <a:xfrm>
              <a:off x="7085125" y="1619095"/>
              <a:ext cx="4268953" cy="4271639"/>
              <a:chOff x="6774452" y="3164167"/>
              <a:chExt cx="3498775" cy="3426689"/>
            </a:xfrm>
          </p:grpSpPr>
          <p:pic>
            <p:nvPicPr>
              <p:cNvPr id="19458" name="Picture 2">
                <a:extLst>
                  <a:ext uri="{FF2B5EF4-FFF2-40B4-BE49-F238E27FC236}">
                    <a16:creationId xmlns:a16="http://schemas.microsoft.com/office/drawing/2014/main" id="{BC848562-7725-3D6D-9E9E-829D0F9200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97"/>
              <a:stretch/>
            </p:blipFill>
            <p:spPr bwMode="auto">
              <a:xfrm>
                <a:off x="6774452" y="4473965"/>
                <a:ext cx="3498775" cy="21168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81497848-A5AD-07CE-43FA-1254191E34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9509"/>
              <a:stretch/>
            </p:blipFill>
            <p:spPr bwMode="auto">
              <a:xfrm>
                <a:off x="6774452" y="3164167"/>
                <a:ext cx="3498775" cy="10668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9FCDD427-3991-5F90-D821-9F51705925E8}"/>
                </a:ext>
              </a:extLst>
            </p:cNvPr>
            <p:cNvSpPr/>
            <p:nvPr/>
          </p:nvSpPr>
          <p:spPr>
            <a:xfrm>
              <a:off x="6939280" y="1246017"/>
              <a:ext cx="4538459" cy="493505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grpSp>
      <p:sp>
        <p:nvSpPr>
          <p:cNvPr id="18" name="ZoneTexte 17">
            <a:extLst>
              <a:ext uri="{FF2B5EF4-FFF2-40B4-BE49-F238E27FC236}">
                <a16:creationId xmlns:a16="http://schemas.microsoft.com/office/drawing/2014/main" id="{D6CDBCBE-B630-CC50-56B3-36AB78896F82}"/>
              </a:ext>
            </a:extLst>
          </p:cNvPr>
          <p:cNvSpPr txBox="1"/>
          <p:nvPr/>
        </p:nvSpPr>
        <p:spPr>
          <a:xfrm>
            <a:off x="355600" y="6373299"/>
            <a:ext cx="6851445" cy="261610"/>
          </a:xfrm>
          <a:prstGeom prst="rect">
            <a:avLst/>
          </a:prstGeom>
          <a:noFill/>
        </p:spPr>
        <p:txBody>
          <a:bodyPr wrap="square">
            <a:spAutoFit/>
          </a:bodyPr>
          <a:lstStyle/>
          <a:p>
            <a:pPr algn="l"/>
            <a:r>
              <a:rPr lang="en-GB" sz="1100" noProof="0" dirty="0">
                <a:solidFill>
                  <a:srgbClr val="05103E"/>
                </a:solidFill>
                <a:effectLst/>
                <a:latin typeface="+mj-lt"/>
              </a:rPr>
              <a:t>Source: </a:t>
            </a:r>
            <a:r>
              <a:rPr lang="en-GB" sz="1100" noProof="0" dirty="0">
                <a:solidFill>
                  <a:srgbClr val="05103E"/>
                </a:solidFill>
                <a:effectLst/>
                <a:latin typeface="+mj-lt"/>
                <a:hlinkClick r:id="rId5"/>
              </a:rPr>
              <a:t>https://www.iea.org/energy-system/carbon-capture-utilisation-and-storage/direct-air-capture</a:t>
            </a:r>
            <a:endParaRPr lang="en-GB" sz="1100" noProof="0" dirty="0">
              <a:solidFill>
                <a:srgbClr val="05103E"/>
              </a:solidFill>
              <a:effectLst/>
              <a:latin typeface="+mj-lt"/>
            </a:endParaRPr>
          </a:p>
        </p:txBody>
      </p:sp>
      <p:sp>
        <p:nvSpPr>
          <p:cNvPr id="26" name="Espace réservé du numéro de diapositive 3">
            <a:extLst>
              <a:ext uri="{FF2B5EF4-FFF2-40B4-BE49-F238E27FC236}">
                <a16:creationId xmlns:a16="http://schemas.microsoft.com/office/drawing/2014/main" id="{572FED60-C808-A68D-BEF9-78BE7D2AA4F4}"/>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19</a:t>
            </a:fld>
            <a:endParaRPr lang="en-GB" sz="1050" noProof="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F4FD-25ED-690A-6E4A-C71A42D6C26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90C91C3-FB94-3364-7F77-9C0828C1F322}"/>
              </a:ext>
            </a:extLst>
          </p:cNvPr>
          <p:cNvSpPr txBox="1"/>
          <p:nvPr/>
        </p:nvSpPr>
        <p:spPr>
          <a:xfrm>
            <a:off x="960866" y="398760"/>
            <a:ext cx="10270267" cy="584775"/>
          </a:xfrm>
          <a:prstGeom prst="rect">
            <a:avLst/>
          </a:prstGeom>
          <a:noFill/>
        </p:spPr>
        <p:txBody>
          <a:bodyPr wrap="square">
            <a:spAutoFit/>
          </a:bodyPr>
          <a:lstStyle/>
          <a:p>
            <a:pPr algn="ctr"/>
            <a:r>
              <a:rPr lang="en-GB" sz="3200" b="1" noProof="0">
                <a:latin typeface="+mj-lt"/>
              </a:rPr>
              <a:t>Post-Combustion Carbon Capture (PCCC)</a:t>
            </a:r>
            <a:endParaRPr lang="en-GB" sz="3200" b="1" noProof="0"/>
          </a:p>
        </p:txBody>
      </p:sp>
      <p:sp>
        <p:nvSpPr>
          <p:cNvPr id="12" name="ZoneTexte 11">
            <a:extLst>
              <a:ext uri="{FF2B5EF4-FFF2-40B4-BE49-F238E27FC236}">
                <a16:creationId xmlns:a16="http://schemas.microsoft.com/office/drawing/2014/main" id="{11F51D3C-0D98-B914-7705-EE16AF6B039F}"/>
              </a:ext>
            </a:extLst>
          </p:cNvPr>
          <p:cNvSpPr txBox="1"/>
          <p:nvPr/>
        </p:nvSpPr>
        <p:spPr>
          <a:xfrm>
            <a:off x="672055" y="2116119"/>
            <a:ext cx="6368825" cy="3046988"/>
          </a:xfrm>
          <a:prstGeom prst="rect">
            <a:avLst/>
          </a:prstGeom>
          <a:noFill/>
        </p:spPr>
        <p:txBody>
          <a:bodyPr wrap="square">
            <a:spAutoFit/>
          </a:bodyPr>
          <a:lstStyle/>
          <a:p>
            <a:pPr algn="just"/>
            <a:r>
              <a:rPr lang="en-GB" sz="2400" noProof="0"/>
              <a:t>DAC is not the only way to source CO</a:t>
            </a:r>
            <a:r>
              <a:rPr lang="en-GB" sz="2400" baseline="-25000" noProof="0"/>
              <a:t>2</a:t>
            </a:r>
            <a:r>
              <a:rPr lang="en-GB" sz="2400" noProof="0"/>
              <a:t> in these hubs. CO</a:t>
            </a:r>
            <a:r>
              <a:rPr lang="en-GB" sz="2400" baseline="-25000" noProof="0"/>
              <a:t>2</a:t>
            </a:r>
            <a:r>
              <a:rPr lang="en-GB" sz="2400" noProof="0"/>
              <a:t> could also be captured with Post-Combustion Carbon Capture (PCCC) units, which filter flue gases to extract CO</a:t>
            </a:r>
            <a:r>
              <a:rPr lang="en-GB" sz="2400" baseline="-25000" noProof="0"/>
              <a:t>2</a:t>
            </a:r>
            <a:r>
              <a:rPr lang="en-GB" sz="2400" noProof="0"/>
              <a:t>.</a:t>
            </a:r>
          </a:p>
          <a:p>
            <a:pPr algn="just"/>
            <a:endParaRPr lang="en-GB" sz="2400" noProof="0"/>
          </a:p>
          <a:p>
            <a:pPr algn="just"/>
            <a:r>
              <a:rPr lang="en-GB" sz="2400" noProof="0"/>
              <a:t>Capturing CO</a:t>
            </a:r>
            <a:r>
              <a:rPr lang="en-GB" sz="2400" baseline="-25000" noProof="0"/>
              <a:t>2</a:t>
            </a:r>
            <a:r>
              <a:rPr lang="en-GB" sz="2400" noProof="0"/>
              <a:t> from exhaust fumes is easier than from the air, as the concentration of CO</a:t>
            </a:r>
            <a:r>
              <a:rPr lang="en-GB" sz="2400" baseline="-25000" noProof="0"/>
              <a:t>2</a:t>
            </a:r>
            <a:r>
              <a:rPr lang="en-GB" sz="2400" noProof="0"/>
              <a:t> in exhaust fumes is higher.</a:t>
            </a:r>
          </a:p>
        </p:txBody>
      </p:sp>
      <p:grpSp>
        <p:nvGrpSpPr>
          <p:cNvPr id="18" name="Groupe 17">
            <a:extLst>
              <a:ext uri="{FF2B5EF4-FFF2-40B4-BE49-F238E27FC236}">
                <a16:creationId xmlns:a16="http://schemas.microsoft.com/office/drawing/2014/main" id="{ED80A874-40CC-24A0-BC35-7AD6BF329946}"/>
              </a:ext>
            </a:extLst>
          </p:cNvPr>
          <p:cNvGrpSpPr/>
          <p:nvPr/>
        </p:nvGrpSpPr>
        <p:grpSpPr>
          <a:xfrm>
            <a:off x="7752784" y="1400538"/>
            <a:ext cx="3410957" cy="5100401"/>
            <a:chOff x="7752784" y="1481559"/>
            <a:chExt cx="3410957" cy="5100401"/>
          </a:xfrm>
        </p:grpSpPr>
        <p:pic>
          <p:nvPicPr>
            <p:cNvPr id="8" name="Image 7">
              <a:extLst>
                <a:ext uri="{FF2B5EF4-FFF2-40B4-BE49-F238E27FC236}">
                  <a16:creationId xmlns:a16="http://schemas.microsoft.com/office/drawing/2014/main" id="{58B597F5-017F-56C9-DB4C-E2CA13D1B90A}"/>
                </a:ext>
              </a:extLst>
            </p:cNvPr>
            <p:cNvPicPr>
              <a:picLocks noChangeAspect="1"/>
            </p:cNvPicPr>
            <p:nvPr/>
          </p:nvPicPr>
          <p:blipFill>
            <a:blip r:embed="rId3"/>
            <a:srcRect t="6597"/>
            <a:stretch/>
          </p:blipFill>
          <p:spPr>
            <a:xfrm>
              <a:off x="7752785" y="1481559"/>
              <a:ext cx="3410956" cy="4524450"/>
            </a:xfrm>
            <a:prstGeom prst="rect">
              <a:avLst/>
            </a:prstGeom>
          </p:spPr>
        </p:pic>
        <p:sp>
          <p:nvSpPr>
            <p:cNvPr id="16" name="ZoneTexte 15">
              <a:extLst>
                <a:ext uri="{FF2B5EF4-FFF2-40B4-BE49-F238E27FC236}">
                  <a16:creationId xmlns:a16="http://schemas.microsoft.com/office/drawing/2014/main" id="{27EE6B80-1ACF-35CE-AD09-23DF828793F7}"/>
                </a:ext>
              </a:extLst>
            </p:cNvPr>
            <p:cNvSpPr txBox="1"/>
            <p:nvPr/>
          </p:nvSpPr>
          <p:spPr>
            <a:xfrm>
              <a:off x="7752784" y="6058740"/>
              <a:ext cx="3410957" cy="523220"/>
            </a:xfrm>
            <a:prstGeom prst="rect">
              <a:avLst/>
            </a:prstGeom>
            <a:noFill/>
          </p:spPr>
          <p:txBody>
            <a:bodyPr wrap="square">
              <a:spAutoFit/>
            </a:bodyPr>
            <a:lstStyle/>
            <a:p>
              <a:r>
                <a:rPr lang="en-GB" sz="1400" i="1" noProof="0"/>
                <a:t>Linde-BASF 1 MWe pilot PCCC plant in Wilsonville, USA.</a:t>
              </a:r>
            </a:p>
          </p:txBody>
        </p:sp>
        <p:sp>
          <p:nvSpPr>
            <p:cNvPr id="17" name="Rectangle 16">
              <a:extLst>
                <a:ext uri="{FF2B5EF4-FFF2-40B4-BE49-F238E27FC236}">
                  <a16:creationId xmlns:a16="http://schemas.microsoft.com/office/drawing/2014/main" id="{A1EE33EF-67C9-B02E-6F4D-4DA5223FA30E}"/>
                </a:ext>
              </a:extLst>
            </p:cNvPr>
            <p:cNvSpPr/>
            <p:nvPr/>
          </p:nvSpPr>
          <p:spPr>
            <a:xfrm>
              <a:off x="7752784" y="1481559"/>
              <a:ext cx="3410956" cy="45244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grpSp>
      <p:sp>
        <p:nvSpPr>
          <p:cNvPr id="19" name="Espace réservé du numéro de diapositive 3">
            <a:extLst>
              <a:ext uri="{FF2B5EF4-FFF2-40B4-BE49-F238E27FC236}">
                <a16:creationId xmlns:a16="http://schemas.microsoft.com/office/drawing/2014/main" id="{E61D4899-17DF-94AF-C4AF-F8896F2D3ED4}"/>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20</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015033"/>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F25EAFF8-157E-C584-F6B6-04E86B91381F}"/>
              </a:ext>
            </a:extLst>
          </p:cNvPr>
          <p:cNvSpPr txBox="1"/>
          <p:nvPr/>
        </p:nvSpPr>
        <p:spPr>
          <a:xfrm>
            <a:off x="960866" y="398760"/>
            <a:ext cx="10270267" cy="584775"/>
          </a:xfrm>
          <a:prstGeom prst="rect">
            <a:avLst/>
          </a:prstGeom>
          <a:noFill/>
        </p:spPr>
        <p:txBody>
          <a:bodyPr wrap="square">
            <a:spAutoFit/>
          </a:bodyPr>
          <a:lstStyle/>
          <a:p>
            <a:pPr algn="ctr"/>
            <a:r>
              <a:rPr lang="en-GB" sz="3200" b="1" noProof="0">
                <a:latin typeface="+mj-lt"/>
              </a:rPr>
              <a:t>LNG tankers</a:t>
            </a:r>
            <a:endParaRPr lang="en-GB" sz="3200" b="1" noProof="0"/>
          </a:p>
        </p:txBody>
      </p:sp>
      <p:sp>
        <p:nvSpPr>
          <p:cNvPr id="13" name="ZoneTexte 12">
            <a:extLst>
              <a:ext uri="{FF2B5EF4-FFF2-40B4-BE49-F238E27FC236}">
                <a16:creationId xmlns:a16="http://schemas.microsoft.com/office/drawing/2014/main" id="{306A2E33-C84D-BD99-F673-6FF0EA89BBDF}"/>
              </a:ext>
            </a:extLst>
          </p:cNvPr>
          <p:cNvSpPr txBox="1"/>
          <p:nvPr/>
        </p:nvSpPr>
        <p:spPr>
          <a:xfrm>
            <a:off x="521968" y="2995880"/>
            <a:ext cx="5574032" cy="2970044"/>
          </a:xfrm>
          <a:prstGeom prst="rect">
            <a:avLst/>
          </a:prstGeom>
          <a:noFill/>
        </p:spPr>
        <p:txBody>
          <a:bodyPr wrap="square" lIns="91440" tIns="45720" rIns="91440" bIns="45720" anchor="t">
            <a:spAutoFit/>
          </a:bodyPr>
          <a:lstStyle/>
          <a:p>
            <a:pPr algn="just"/>
            <a:r>
              <a:rPr lang="en-GB" sz="2200" noProof="0" dirty="0"/>
              <a:t>One could envision a dual carrier, a boat capable of transporting both CO</a:t>
            </a:r>
            <a:r>
              <a:rPr lang="en-GB" sz="2200" baseline="-25000" noProof="0" dirty="0"/>
              <a:t>2</a:t>
            </a:r>
            <a:r>
              <a:rPr lang="en-GB" sz="2200" noProof="0" dirty="0"/>
              <a:t> and CH</a:t>
            </a:r>
            <a:r>
              <a:rPr lang="en-GB" sz="2200" baseline="-25000" noProof="0" dirty="0"/>
              <a:t>4</a:t>
            </a:r>
            <a:r>
              <a:rPr lang="en-GB" sz="2200" noProof="0" dirty="0"/>
              <a:t>. This boat could bring CO</a:t>
            </a:r>
            <a:r>
              <a:rPr lang="en-GB" sz="2200" baseline="-25000" noProof="0" dirty="0"/>
              <a:t>2</a:t>
            </a:r>
            <a:r>
              <a:rPr lang="en-GB" sz="2200" noProof="0" dirty="0"/>
              <a:t> from the load centre to the hub and return with CH</a:t>
            </a:r>
            <a:r>
              <a:rPr lang="en-GB" sz="2200" baseline="-25000" noProof="0" dirty="0"/>
              <a:t>4</a:t>
            </a:r>
            <a:r>
              <a:rPr lang="en-GB" sz="2200" noProof="0" dirty="0"/>
              <a:t> from the hub to the load centre.</a:t>
            </a:r>
          </a:p>
          <a:p>
            <a:pPr algn="just"/>
            <a:endParaRPr lang="en-GB" sz="1100" noProof="0" dirty="0"/>
          </a:p>
          <a:p>
            <a:pPr algn="just"/>
            <a:r>
              <a:rPr lang="en-GB" sz="2200" noProof="0" dirty="0"/>
              <a:t>This dual carrier could reduce the energy requirements and the </a:t>
            </a:r>
            <a:r>
              <a:rPr lang="en-GB" sz="2200" noProof="0" dirty="0" smtClean="0"/>
              <a:t>investments in </a:t>
            </a:r>
            <a:r>
              <a:rPr lang="en-GB" sz="2200" noProof="0" dirty="0"/>
              <a:t>shipping by </a:t>
            </a:r>
            <a:r>
              <a:rPr lang="en-GB" sz="2200" dirty="0"/>
              <a:t>roughly </a:t>
            </a:r>
            <a:r>
              <a:rPr lang="en-GB" sz="2200" dirty="0" smtClean="0"/>
              <a:t>a half</a:t>
            </a:r>
            <a:r>
              <a:rPr lang="en-GB" sz="2200" noProof="0" dirty="0"/>
              <a:t>.</a:t>
            </a:r>
          </a:p>
        </p:txBody>
      </p:sp>
      <p:grpSp>
        <p:nvGrpSpPr>
          <p:cNvPr id="17" name="Groupe 16">
            <a:extLst>
              <a:ext uri="{FF2B5EF4-FFF2-40B4-BE49-F238E27FC236}">
                <a16:creationId xmlns:a16="http://schemas.microsoft.com/office/drawing/2014/main" id="{24022360-120E-6F7F-ADDA-2C153F325EDC}"/>
              </a:ext>
            </a:extLst>
          </p:cNvPr>
          <p:cNvGrpSpPr/>
          <p:nvPr/>
        </p:nvGrpSpPr>
        <p:grpSpPr>
          <a:xfrm>
            <a:off x="6534495" y="2635860"/>
            <a:ext cx="5027295" cy="3351530"/>
            <a:chOff x="6506845" y="2042160"/>
            <a:chExt cx="5027295" cy="3351530"/>
          </a:xfrm>
        </p:grpSpPr>
        <p:pic>
          <p:nvPicPr>
            <p:cNvPr id="3074" name="Picture 2">
              <a:extLst>
                <a:ext uri="{FF2B5EF4-FFF2-40B4-BE49-F238E27FC236}">
                  <a16:creationId xmlns:a16="http://schemas.microsoft.com/office/drawing/2014/main" id="{09129E15-96DC-2E44-176B-0A30B4952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845" y="2042160"/>
              <a:ext cx="5027295" cy="33515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B5730F0-A86A-F06F-C9D0-B477DAEB5DEE}"/>
                </a:ext>
              </a:extLst>
            </p:cNvPr>
            <p:cNvSpPr/>
            <p:nvPr/>
          </p:nvSpPr>
          <p:spPr>
            <a:xfrm>
              <a:off x="6506845" y="2042160"/>
              <a:ext cx="5027295" cy="335153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grpSp>
      <p:sp>
        <p:nvSpPr>
          <p:cNvPr id="19" name="ZoneTexte 18">
            <a:extLst>
              <a:ext uri="{FF2B5EF4-FFF2-40B4-BE49-F238E27FC236}">
                <a16:creationId xmlns:a16="http://schemas.microsoft.com/office/drawing/2014/main" id="{04E953AB-284A-2F54-CF9B-81E02E342B8D}"/>
              </a:ext>
            </a:extLst>
          </p:cNvPr>
          <p:cNvSpPr txBox="1"/>
          <p:nvPr/>
        </p:nvSpPr>
        <p:spPr>
          <a:xfrm>
            <a:off x="521968" y="1180772"/>
            <a:ext cx="11148062" cy="1138773"/>
          </a:xfrm>
          <a:prstGeom prst="rect">
            <a:avLst/>
          </a:prstGeom>
          <a:noFill/>
        </p:spPr>
        <p:txBody>
          <a:bodyPr wrap="square">
            <a:spAutoFit/>
          </a:bodyPr>
          <a:lstStyle/>
          <a:p>
            <a:pPr algn="just"/>
            <a:r>
              <a:rPr lang="en-GB" sz="2200" noProof="0"/>
              <a:t>PCCC facilities will likely be located in load centres where industries are emitting CO</a:t>
            </a:r>
            <a:r>
              <a:rPr lang="en-GB" sz="2200" baseline="-25000" noProof="0"/>
              <a:t>2</a:t>
            </a:r>
            <a:r>
              <a:rPr lang="en-GB" sz="2200" noProof="0"/>
              <a:t>. Therefore, this CO</a:t>
            </a:r>
            <a:r>
              <a:rPr lang="en-GB" sz="2200" baseline="-25000" noProof="0"/>
              <a:t>2</a:t>
            </a:r>
            <a:r>
              <a:rPr lang="en-GB" sz="2200" noProof="0"/>
              <a:t> could be transported to the RREH to supply a Fischer-Tropsch process for synthesizing hydrocarbon chains such as CH</a:t>
            </a:r>
            <a:r>
              <a:rPr lang="en-GB" sz="2200" baseline="-25000" noProof="0"/>
              <a:t>4</a:t>
            </a:r>
            <a:r>
              <a:rPr lang="en-GB" sz="2200" noProof="0"/>
              <a:t>.</a:t>
            </a:r>
          </a:p>
        </p:txBody>
      </p:sp>
      <p:sp>
        <p:nvSpPr>
          <p:cNvPr id="20" name="Espace réservé du numéro de diapositive 3">
            <a:extLst>
              <a:ext uri="{FF2B5EF4-FFF2-40B4-BE49-F238E27FC236}">
                <a16:creationId xmlns:a16="http://schemas.microsoft.com/office/drawing/2014/main" id="{87FECEE8-4D26-0F9E-AD46-F0D60F72D4E5}"/>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21</a:t>
            </a:fld>
            <a:endParaRPr lang="en-GB" sz="1050" noProof="0">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B99B8478-43E6-3E77-3DE1-2078C74FBFA8}"/>
              </a:ext>
            </a:extLst>
          </p:cNvPr>
          <p:cNvSpPr txBox="1"/>
          <p:nvPr/>
        </p:nvSpPr>
        <p:spPr>
          <a:xfrm>
            <a:off x="6534495" y="6049722"/>
            <a:ext cx="5027295" cy="261610"/>
          </a:xfrm>
          <a:prstGeom prst="rect">
            <a:avLst/>
          </a:prstGeom>
          <a:noFill/>
        </p:spPr>
        <p:txBody>
          <a:bodyPr wrap="square">
            <a:spAutoFit/>
          </a:bodyPr>
          <a:lstStyle/>
          <a:p>
            <a:r>
              <a:rPr lang="en-GB" sz="1100" noProof="0"/>
              <a:t>Source: </a:t>
            </a:r>
            <a:r>
              <a:rPr lang="en-GB" sz="1100" noProof="0">
                <a:hlinkClick r:id="rId3"/>
              </a:rPr>
              <a:t>https://www.instagram.com/_ekapusssss/p/DDZHkbMS_g0/</a:t>
            </a:r>
            <a:endParaRPr lang="en-GB" sz="1100" noProof="0"/>
          </a:p>
        </p:txBody>
      </p:sp>
    </p:spTree>
    <p:extLst>
      <p:ext uri="{BB962C8B-B14F-4D97-AF65-F5344CB8AC3E}">
        <p14:creationId xmlns:p14="http://schemas.microsoft.com/office/powerpoint/2010/main" val="23300054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B6A54EA-D480-F017-553A-E4A97E6B51AB}"/>
              </a:ext>
            </a:extLst>
          </p:cNvPr>
          <p:cNvSpPr txBox="1"/>
          <p:nvPr/>
        </p:nvSpPr>
        <p:spPr>
          <a:xfrm>
            <a:off x="1545066" y="418812"/>
            <a:ext cx="9101868" cy="584775"/>
          </a:xfrm>
          <a:prstGeom prst="rect">
            <a:avLst/>
          </a:prstGeom>
          <a:noFill/>
        </p:spPr>
        <p:txBody>
          <a:bodyPr wrap="square">
            <a:spAutoFit/>
          </a:bodyPr>
          <a:lstStyle/>
          <a:p>
            <a:pPr algn="ctr"/>
            <a:r>
              <a:rPr lang="en-GB" sz="3200" b="1" noProof="0"/>
              <a:t>Where can we install e-fuel production hubs?</a:t>
            </a:r>
          </a:p>
        </p:txBody>
      </p:sp>
      <p:sp>
        <p:nvSpPr>
          <p:cNvPr id="2" name="Espace réservé du numéro de diapositive 3">
            <a:extLst>
              <a:ext uri="{FF2B5EF4-FFF2-40B4-BE49-F238E27FC236}">
                <a16:creationId xmlns:a16="http://schemas.microsoft.com/office/drawing/2014/main" id="{9E6BAC9C-6C6D-D68D-CF52-C7469BC4ABCF}"/>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22</a:t>
            </a:fld>
            <a:endParaRPr lang="en-GB" sz="1050" noProof="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E4109EA5-4894-686A-064D-0E6324F8719D}"/>
              </a:ext>
            </a:extLst>
          </p:cNvPr>
          <p:cNvSpPr txBox="1"/>
          <p:nvPr/>
        </p:nvSpPr>
        <p:spPr>
          <a:xfrm>
            <a:off x="4592208" y="1304816"/>
            <a:ext cx="6614271" cy="769441"/>
          </a:xfrm>
          <a:prstGeom prst="rect">
            <a:avLst/>
          </a:prstGeom>
          <a:noFill/>
        </p:spPr>
        <p:txBody>
          <a:bodyPr wrap="square">
            <a:spAutoFit/>
          </a:bodyPr>
          <a:lstStyle/>
          <a:p>
            <a:pPr algn="just"/>
            <a:r>
              <a:rPr lang="en-GB" sz="2200" noProof="0" dirty="0"/>
              <a:t>Let us explore three </a:t>
            </a:r>
            <a:r>
              <a:rPr lang="en-GB" sz="2200" noProof="0" dirty="0" smtClean="0"/>
              <a:t>examples of RREHs, </a:t>
            </a:r>
            <a:r>
              <a:rPr lang="en-GB" sz="2200" noProof="0" dirty="0"/>
              <a:t>among many others, and their respective advantages.</a:t>
            </a:r>
          </a:p>
        </p:txBody>
      </p:sp>
      <p:sp>
        <p:nvSpPr>
          <p:cNvPr id="5" name="ZoneTexte 4">
            <a:extLst>
              <a:ext uri="{FF2B5EF4-FFF2-40B4-BE49-F238E27FC236}">
                <a16:creationId xmlns:a16="http://schemas.microsoft.com/office/drawing/2014/main" id="{282B4A13-33D0-E073-3337-671A5946A8A3}"/>
              </a:ext>
            </a:extLst>
          </p:cNvPr>
          <p:cNvSpPr txBox="1"/>
          <p:nvPr/>
        </p:nvSpPr>
        <p:spPr>
          <a:xfrm>
            <a:off x="1088095" y="6130816"/>
            <a:ext cx="2951018" cy="369332"/>
          </a:xfrm>
          <a:prstGeom prst="rect">
            <a:avLst/>
          </a:prstGeom>
          <a:noFill/>
        </p:spPr>
        <p:txBody>
          <a:bodyPr wrap="square">
            <a:spAutoFit/>
          </a:bodyPr>
          <a:lstStyle/>
          <a:p>
            <a:pPr algn="ctr"/>
            <a:r>
              <a:rPr lang="en-GB" sz="1800" b="1" spc="-1" noProof="0">
                <a:latin typeface="+mj-lt"/>
                <a:ea typeface="Helvetica Neue Medium"/>
              </a:rPr>
              <a:t>1. South-east Greenland</a:t>
            </a:r>
            <a:endParaRPr lang="en-GB" sz="1800" b="1" noProof="0">
              <a:latin typeface="+mj-lt"/>
            </a:endParaRPr>
          </a:p>
        </p:txBody>
      </p:sp>
      <p:sp>
        <p:nvSpPr>
          <p:cNvPr id="9" name="ZoneTexte 8">
            <a:extLst>
              <a:ext uri="{FF2B5EF4-FFF2-40B4-BE49-F238E27FC236}">
                <a16:creationId xmlns:a16="http://schemas.microsoft.com/office/drawing/2014/main" id="{3A3A6DA3-C7EC-3B06-0012-9D3DAB629922}"/>
              </a:ext>
            </a:extLst>
          </p:cNvPr>
          <p:cNvSpPr txBox="1"/>
          <p:nvPr/>
        </p:nvSpPr>
        <p:spPr>
          <a:xfrm>
            <a:off x="4632849" y="6126014"/>
            <a:ext cx="2951018" cy="369332"/>
          </a:xfrm>
          <a:prstGeom prst="rect">
            <a:avLst/>
          </a:prstGeom>
          <a:noFill/>
        </p:spPr>
        <p:txBody>
          <a:bodyPr wrap="square">
            <a:spAutoFit/>
          </a:bodyPr>
          <a:lstStyle/>
          <a:p>
            <a:pPr algn="ctr"/>
            <a:r>
              <a:rPr lang="en-GB" sz="1800" b="1" noProof="0"/>
              <a:t>2. Extremadura (Spain)</a:t>
            </a:r>
          </a:p>
        </p:txBody>
      </p:sp>
      <p:sp>
        <p:nvSpPr>
          <p:cNvPr id="11" name="ZoneTexte 10">
            <a:extLst>
              <a:ext uri="{FF2B5EF4-FFF2-40B4-BE49-F238E27FC236}">
                <a16:creationId xmlns:a16="http://schemas.microsoft.com/office/drawing/2014/main" id="{AE273D31-BD93-841A-2915-0C1BB91D0BAD}"/>
              </a:ext>
            </a:extLst>
          </p:cNvPr>
          <p:cNvSpPr txBox="1"/>
          <p:nvPr/>
        </p:nvSpPr>
        <p:spPr>
          <a:xfrm>
            <a:off x="7958479" y="6124991"/>
            <a:ext cx="3389266" cy="369332"/>
          </a:xfrm>
          <a:prstGeom prst="rect">
            <a:avLst/>
          </a:prstGeom>
          <a:noFill/>
        </p:spPr>
        <p:txBody>
          <a:bodyPr wrap="square">
            <a:spAutoFit/>
          </a:bodyPr>
          <a:lstStyle/>
          <a:p>
            <a:pPr algn="ctr"/>
            <a:r>
              <a:rPr lang="en-GB" sz="1800" b="1" noProof="0"/>
              <a:t>3. Kerguelen Islands (France)</a:t>
            </a:r>
          </a:p>
        </p:txBody>
      </p:sp>
      <p:pic>
        <p:nvPicPr>
          <p:cNvPr id="12" name="Image 11">
            <a:extLst>
              <a:ext uri="{FF2B5EF4-FFF2-40B4-BE49-F238E27FC236}">
                <a16:creationId xmlns:a16="http://schemas.microsoft.com/office/drawing/2014/main" id="{7957075E-CFC0-40F1-901A-29C1B8FC19BC}"/>
              </a:ext>
            </a:extLst>
          </p:cNvPr>
          <p:cNvPicPr>
            <a:picLocks noChangeAspect="1"/>
          </p:cNvPicPr>
          <p:nvPr/>
        </p:nvPicPr>
        <p:blipFill rotWithShape="1">
          <a:blip r:embed="rId3">
            <a:extLst>
              <a:ext uri="{28A0092B-C50C-407E-A947-70E740481C1C}">
                <a14:useLocalDpi xmlns:a14="http://schemas.microsoft.com/office/drawing/2010/main" val="0"/>
              </a:ext>
            </a:extLst>
          </a:blip>
          <a:srcRect l="6666" t="3521" r="7272" b="5813"/>
          <a:stretch/>
        </p:blipFill>
        <p:spPr>
          <a:xfrm>
            <a:off x="1088095" y="1365776"/>
            <a:ext cx="2951018" cy="4663440"/>
          </a:xfrm>
          <a:prstGeom prst="rect">
            <a:avLst/>
          </a:prstGeom>
        </p:spPr>
      </p:pic>
      <p:pic>
        <p:nvPicPr>
          <p:cNvPr id="4102" name="Picture 6" descr="Kerguelen Islands, so far away yet so desirable | Travel | POST Online Media">
            <a:extLst>
              <a:ext uri="{FF2B5EF4-FFF2-40B4-BE49-F238E27FC236}">
                <a16:creationId xmlns:a16="http://schemas.microsoft.com/office/drawing/2014/main" id="{F32204F0-51F7-915C-A37B-00E1EF15A2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1" r="56126" b="11089"/>
          <a:stretch/>
        </p:blipFill>
        <p:spPr bwMode="auto">
          <a:xfrm>
            <a:off x="8177603" y="2424588"/>
            <a:ext cx="2951018" cy="360462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C8A395C1-8B4F-890E-0090-4AF34852B19A}"/>
              </a:ext>
            </a:extLst>
          </p:cNvPr>
          <p:cNvPicPr>
            <a:picLocks noChangeAspect="1"/>
          </p:cNvPicPr>
          <p:nvPr/>
        </p:nvPicPr>
        <p:blipFill>
          <a:blip r:embed="rId5"/>
          <a:srcRect l="25813" t="14514" r="30222"/>
          <a:stretch/>
        </p:blipFill>
        <p:spPr>
          <a:xfrm>
            <a:off x="4632849" y="2424588"/>
            <a:ext cx="2951018" cy="3604628"/>
          </a:xfrm>
          <a:prstGeom prst="rect">
            <a:avLst/>
          </a:prstGeom>
        </p:spPr>
      </p:pic>
      <p:sp>
        <p:nvSpPr>
          <p:cNvPr id="16" name="Rectangle 15">
            <a:extLst>
              <a:ext uri="{FF2B5EF4-FFF2-40B4-BE49-F238E27FC236}">
                <a16:creationId xmlns:a16="http://schemas.microsoft.com/office/drawing/2014/main" id="{920C73E2-B58A-FF05-D74F-7FF06D03997E}"/>
              </a:ext>
            </a:extLst>
          </p:cNvPr>
          <p:cNvSpPr/>
          <p:nvPr/>
        </p:nvSpPr>
        <p:spPr>
          <a:xfrm>
            <a:off x="1088096" y="1365775"/>
            <a:ext cx="2951018" cy="466343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sp>
        <p:nvSpPr>
          <p:cNvPr id="17" name="Rectangle 16">
            <a:extLst>
              <a:ext uri="{FF2B5EF4-FFF2-40B4-BE49-F238E27FC236}">
                <a16:creationId xmlns:a16="http://schemas.microsoft.com/office/drawing/2014/main" id="{08DE7434-D553-3ED8-0330-682F1F4B3CC3}"/>
              </a:ext>
            </a:extLst>
          </p:cNvPr>
          <p:cNvSpPr/>
          <p:nvPr/>
        </p:nvSpPr>
        <p:spPr>
          <a:xfrm>
            <a:off x="4632848" y="2424586"/>
            <a:ext cx="2951018" cy="360462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sp>
        <p:nvSpPr>
          <p:cNvPr id="18" name="Rectangle 17">
            <a:extLst>
              <a:ext uri="{FF2B5EF4-FFF2-40B4-BE49-F238E27FC236}">
                <a16:creationId xmlns:a16="http://schemas.microsoft.com/office/drawing/2014/main" id="{ADBD4A68-1BF0-1920-FFFC-27CCF7D832A0}"/>
              </a:ext>
            </a:extLst>
          </p:cNvPr>
          <p:cNvSpPr/>
          <p:nvPr/>
        </p:nvSpPr>
        <p:spPr>
          <a:xfrm>
            <a:off x="8177600" y="2424585"/>
            <a:ext cx="2951018" cy="360462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spTree>
    <p:extLst>
      <p:ext uri="{BB962C8B-B14F-4D97-AF65-F5344CB8AC3E}">
        <p14:creationId xmlns:p14="http://schemas.microsoft.com/office/powerpoint/2010/main" val="300091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DFFF30F-DE74-A05B-03D9-A3B5E8B9B50B}"/>
              </a:ext>
            </a:extLst>
          </p:cNvPr>
          <p:cNvSpPr txBox="1"/>
          <p:nvPr/>
        </p:nvSpPr>
        <p:spPr>
          <a:xfrm>
            <a:off x="2580513" y="382262"/>
            <a:ext cx="7030974" cy="584775"/>
          </a:xfrm>
          <a:prstGeom prst="rect">
            <a:avLst/>
          </a:prstGeom>
          <a:noFill/>
        </p:spPr>
        <p:txBody>
          <a:bodyPr wrap="square">
            <a:spAutoFit/>
          </a:bodyPr>
          <a:lstStyle/>
          <a:p>
            <a:pPr algn="ctr"/>
            <a:r>
              <a:rPr lang="en-GB" sz="3200" b="1" spc="-1" noProof="0">
                <a:latin typeface="+mj-lt"/>
                <a:ea typeface="Helvetica Neue Medium"/>
              </a:rPr>
              <a:t>1. South-east Greenland</a:t>
            </a:r>
            <a:endParaRPr lang="en-GB" sz="3200" b="1" noProof="0">
              <a:latin typeface="+mj-lt"/>
            </a:endParaRPr>
          </a:p>
        </p:txBody>
      </p:sp>
      <p:sp>
        <p:nvSpPr>
          <p:cNvPr id="11" name="ZoneTexte 10">
            <a:extLst>
              <a:ext uri="{FF2B5EF4-FFF2-40B4-BE49-F238E27FC236}">
                <a16:creationId xmlns:a16="http://schemas.microsoft.com/office/drawing/2014/main" id="{9431A086-12A6-C1B4-5A7D-16067BA1E64D}"/>
              </a:ext>
            </a:extLst>
          </p:cNvPr>
          <p:cNvSpPr txBox="1"/>
          <p:nvPr/>
        </p:nvSpPr>
        <p:spPr>
          <a:xfrm>
            <a:off x="668459" y="2084388"/>
            <a:ext cx="5193861" cy="3477875"/>
          </a:xfrm>
          <a:prstGeom prst="rect">
            <a:avLst/>
          </a:prstGeom>
          <a:noFill/>
        </p:spPr>
        <p:txBody>
          <a:bodyPr wrap="square">
            <a:spAutoFit/>
          </a:bodyPr>
          <a:lstStyle/>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200" b="0" i="0" u="none" strike="noStrike" cap="none" normalizeH="0" baseline="0" noProof="0" dirty="0">
                <a:ln>
                  <a:noFill/>
                </a:ln>
                <a:solidFill>
                  <a:schemeClr val="tx1"/>
                </a:solidFill>
                <a:effectLst/>
                <a:latin typeface="Arial" panose="020B0604020202020204" pitchFamily="34" charset="0"/>
              </a:rPr>
              <a:t>Vast areas without NIMBY issues, allowing for large-scale renewable energy </a:t>
            </a:r>
            <a:r>
              <a:rPr kumimoji="0" lang="en-GB" sz="2200" b="0" i="0" u="none" strike="noStrike" cap="none" normalizeH="0" baseline="0" noProof="0" dirty="0" smtClean="0">
                <a:ln>
                  <a:noFill/>
                </a:ln>
                <a:solidFill>
                  <a:schemeClr val="tx1"/>
                </a:solidFill>
                <a:effectLst/>
                <a:latin typeface="Arial" panose="020B0604020202020204" pitchFamily="34" charset="0"/>
              </a:rPr>
              <a:t>projects</a:t>
            </a:r>
            <a:r>
              <a:rPr lang="en-GB" sz="2200" dirty="0">
                <a:latin typeface="Arial" panose="020B0604020202020204" pitchFamily="34" charset="0"/>
              </a:rPr>
              <a:t>.</a:t>
            </a:r>
            <a:endParaRPr kumimoji="0" lang="en-GB" sz="22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22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200" b="0" i="0" u="none" strike="noStrike" cap="none" normalizeH="0" baseline="0" noProof="0" dirty="0">
                <a:ln>
                  <a:noFill/>
                </a:ln>
                <a:solidFill>
                  <a:schemeClr val="tx1"/>
                </a:solidFill>
                <a:effectLst/>
                <a:latin typeface="Arial" panose="020B0604020202020204" pitchFamily="34" charset="0"/>
              </a:rPr>
              <a:t>Strong katabatic winds at the southern tip, providing steady wind energy potential </a:t>
            </a:r>
            <a:r>
              <a:rPr lang="en-GB" sz="2200" noProof="0" dirty="0">
                <a:latin typeface="Arial" panose="020B0604020202020204" pitchFamily="34" charset="0"/>
                <a:cs typeface="Arial" panose="020B0604020202020204" pitchFamily="34" charset="0"/>
              </a:rPr>
              <a:t>[16</a:t>
            </a:r>
            <a:r>
              <a:rPr lang="en-GB" sz="2200" noProof="0" dirty="0" smtClean="0">
                <a:latin typeface="Arial" panose="020B0604020202020204" pitchFamily="34" charset="0"/>
                <a:cs typeface="Arial" panose="020B0604020202020204" pitchFamily="34" charset="0"/>
              </a:rPr>
              <a:t>]</a:t>
            </a:r>
            <a:r>
              <a:rPr lang="en-GB" sz="2200" dirty="0">
                <a:latin typeface="Arial" panose="020B0604020202020204" pitchFamily="34" charset="0"/>
              </a:rPr>
              <a:t>.</a:t>
            </a:r>
            <a:endParaRPr kumimoji="0" lang="en-GB" sz="22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22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200" b="0" i="0" u="none" strike="noStrike" cap="none" normalizeH="0" baseline="0" noProof="0" dirty="0">
                <a:ln>
                  <a:noFill/>
                </a:ln>
                <a:solidFill>
                  <a:schemeClr val="tx1"/>
                </a:solidFill>
                <a:effectLst/>
                <a:latin typeface="Arial" panose="020B0604020202020204" pitchFamily="34" charset="0"/>
              </a:rPr>
              <a:t>Reduced correlation with European wind patterns.</a:t>
            </a:r>
          </a:p>
        </p:txBody>
      </p:sp>
      <p:pic>
        <p:nvPicPr>
          <p:cNvPr id="13" name="Image 12">
            <a:extLst>
              <a:ext uri="{FF2B5EF4-FFF2-40B4-BE49-F238E27FC236}">
                <a16:creationId xmlns:a16="http://schemas.microsoft.com/office/drawing/2014/main" id="{C5504F9B-41A2-D408-2FB1-427C9701E52E}"/>
              </a:ext>
            </a:extLst>
          </p:cNvPr>
          <p:cNvPicPr>
            <a:picLocks noChangeAspect="1"/>
          </p:cNvPicPr>
          <p:nvPr/>
        </p:nvPicPr>
        <p:blipFill>
          <a:blip r:embed="rId2"/>
          <a:stretch>
            <a:fillRect/>
          </a:stretch>
        </p:blipFill>
        <p:spPr>
          <a:xfrm>
            <a:off x="6628743" y="1488280"/>
            <a:ext cx="2256760" cy="2261893"/>
          </a:xfrm>
          <a:prstGeom prst="rect">
            <a:avLst/>
          </a:prstGeom>
        </p:spPr>
      </p:pic>
      <p:pic>
        <p:nvPicPr>
          <p:cNvPr id="3074" name="Picture 2" descr="South Greenland | What to do &amp; where to go | Guide to Greenland">
            <a:extLst>
              <a:ext uri="{FF2B5EF4-FFF2-40B4-BE49-F238E27FC236}">
                <a16:creationId xmlns:a16="http://schemas.microsoft.com/office/drawing/2014/main" id="{EFE10740-BE58-6581-137A-CCD246DFEF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71" t="16172" r="20274"/>
          <a:stretch/>
        </p:blipFill>
        <p:spPr bwMode="auto">
          <a:xfrm>
            <a:off x="8970263" y="1488281"/>
            <a:ext cx="2553277" cy="22710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uth Greenland | What to do &amp; where to go | Guide to Greenland">
            <a:extLst>
              <a:ext uri="{FF2B5EF4-FFF2-40B4-BE49-F238E27FC236}">
                <a16:creationId xmlns:a16="http://schemas.microsoft.com/office/drawing/2014/main" id="{AF13B52A-EF0E-6135-A445-B42F4A6F8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248" b="9760"/>
          <a:stretch/>
        </p:blipFill>
        <p:spPr bwMode="auto">
          <a:xfrm>
            <a:off x="6605593" y="3823326"/>
            <a:ext cx="4917948" cy="22951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D5E757-DA73-5061-21CA-C2B35F71AC41}"/>
              </a:ext>
            </a:extLst>
          </p:cNvPr>
          <p:cNvSpPr/>
          <p:nvPr/>
        </p:nvSpPr>
        <p:spPr>
          <a:xfrm>
            <a:off x="6533723" y="1417416"/>
            <a:ext cx="5061688" cy="476552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sp>
        <p:nvSpPr>
          <p:cNvPr id="3" name="Espace réservé du numéro de diapositive 3">
            <a:extLst>
              <a:ext uri="{FF2B5EF4-FFF2-40B4-BE49-F238E27FC236}">
                <a16:creationId xmlns:a16="http://schemas.microsoft.com/office/drawing/2014/main" id="{2C87F051-1705-C191-CB53-36DF3FACEFA9}"/>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23</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461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97535F3-A35E-3BF2-AF05-6E7505A716EF}"/>
              </a:ext>
            </a:extLst>
          </p:cNvPr>
          <p:cNvSpPr txBox="1"/>
          <p:nvPr/>
        </p:nvSpPr>
        <p:spPr>
          <a:xfrm>
            <a:off x="1695069" y="353827"/>
            <a:ext cx="8801862" cy="584775"/>
          </a:xfrm>
          <a:prstGeom prst="rect">
            <a:avLst/>
          </a:prstGeom>
          <a:noFill/>
        </p:spPr>
        <p:txBody>
          <a:bodyPr wrap="square">
            <a:spAutoFit/>
          </a:bodyPr>
          <a:lstStyle/>
          <a:p>
            <a:pPr algn="ctr"/>
            <a:r>
              <a:rPr lang="en-GB" sz="3200" b="1" noProof="0"/>
              <a:t>Katabatic winds in </a:t>
            </a:r>
            <a:r>
              <a:rPr lang="en-GB" sz="3200" b="1" spc="-1" noProof="0">
                <a:latin typeface="+mj-lt"/>
                <a:ea typeface="Helvetica Neue Medium"/>
              </a:rPr>
              <a:t>South-east </a:t>
            </a:r>
            <a:r>
              <a:rPr lang="en-GB" sz="3200" b="1" noProof="0"/>
              <a:t>Greenland</a:t>
            </a:r>
          </a:p>
        </p:txBody>
      </p:sp>
      <p:sp>
        <p:nvSpPr>
          <p:cNvPr id="3" name="ZoneTexte 2">
            <a:extLst>
              <a:ext uri="{FF2B5EF4-FFF2-40B4-BE49-F238E27FC236}">
                <a16:creationId xmlns:a16="http://schemas.microsoft.com/office/drawing/2014/main" id="{D16C7760-E81F-0158-4479-4A2689E172EB}"/>
              </a:ext>
            </a:extLst>
          </p:cNvPr>
          <p:cNvSpPr txBox="1"/>
          <p:nvPr/>
        </p:nvSpPr>
        <p:spPr>
          <a:xfrm>
            <a:off x="573382" y="1208538"/>
            <a:ext cx="5209559" cy="1107996"/>
          </a:xfrm>
          <a:prstGeom prst="rect">
            <a:avLst/>
          </a:prstGeom>
          <a:noFill/>
        </p:spPr>
        <p:txBody>
          <a:bodyPr wrap="square">
            <a:spAutoFit/>
          </a:bodyPr>
          <a:lstStyle/>
          <a:p>
            <a:pPr algn="just"/>
            <a:r>
              <a:rPr lang="en-GB" sz="2200" noProof="0">
                <a:latin typeface="Arial" panose="020B0604020202020204" pitchFamily="34" charset="0"/>
                <a:cs typeface="Arial" panose="020B0604020202020204" pitchFamily="34" charset="0"/>
              </a:rPr>
              <a:t>Katabatic winds are the result of heat transfer processes between the cold ice cap and the warmer air mass above it.</a:t>
            </a:r>
          </a:p>
        </p:txBody>
      </p:sp>
      <p:sp>
        <p:nvSpPr>
          <p:cNvPr id="8" name="ZoneTexte 7">
            <a:extLst>
              <a:ext uri="{FF2B5EF4-FFF2-40B4-BE49-F238E27FC236}">
                <a16:creationId xmlns:a16="http://schemas.microsoft.com/office/drawing/2014/main" id="{8B32F8C0-6E9D-93AA-197C-30D0B58A7E00}"/>
              </a:ext>
            </a:extLst>
          </p:cNvPr>
          <p:cNvSpPr txBox="1"/>
          <p:nvPr/>
        </p:nvSpPr>
        <p:spPr>
          <a:xfrm>
            <a:off x="6519272" y="1208538"/>
            <a:ext cx="4811327" cy="1107996"/>
          </a:xfrm>
          <a:prstGeom prst="rect">
            <a:avLst/>
          </a:prstGeom>
          <a:noFill/>
        </p:spPr>
        <p:txBody>
          <a:bodyPr wrap="square">
            <a:spAutoFit/>
          </a:bodyPr>
          <a:lstStyle/>
          <a:p>
            <a:pPr algn="just"/>
            <a:r>
              <a:rPr lang="en-GB" sz="2200" noProof="0" dirty="0">
                <a:latin typeface="Arial" panose="020B0604020202020204" pitchFamily="34" charset="0"/>
                <a:cs typeface="Arial" panose="020B0604020202020204" pitchFamily="34" charset="0"/>
              </a:rPr>
              <a:t>This leads to higher mean wind speeds than in Europe (i.e., Denmark and France) </a:t>
            </a:r>
            <a:r>
              <a:rPr lang="en-GB" sz="2200" noProof="0" dirty="0" smtClean="0">
                <a:latin typeface="Arial" panose="020B0604020202020204" pitchFamily="34" charset="0"/>
                <a:cs typeface="Arial" panose="020B0604020202020204" pitchFamily="34" charset="0"/>
              </a:rPr>
              <a:t>[</a:t>
            </a:r>
            <a:r>
              <a:rPr lang="en-GB" sz="2200" noProof="0" dirty="0">
                <a:latin typeface="Arial" panose="020B0604020202020204" pitchFamily="34" charset="0"/>
                <a:cs typeface="Arial" panose="020B0604020202020204" pitchFamily="34" charset="0"/>
              </a:rPr>
              <a:t>16].</a:t>
            </a:r>
          </a:p>
        </p:txBody>
      </p:sp>
      <p:grpSp>
        <p:nvGrpSpPr>
          <p:cNvPr id="13" name="Groupe 12">
            <a:extLst>
              <a:ext uri="{FF2B5EF4-FFF2-40B4-BE49-F238E27FC236}">
                <a16:creationId xmlns:a16="http://schemas.microsoft.com/office/drawing/2014/main" id="{63EDCDF4-EF5E-2EEB-F338-9FC46FAC2AFB}"/>
              </a:ext>
            </a:extLst>
          </p:cNvPr>
          <p:cNvGrpSpPr/>
          <p:nvPr/>
        </p:nvGrpSpPr>
        <p:grpSpPr>
          <a:xfrm>
            <a:off x="957040" y="2984793"/>
            <a:ext cx="4442241" cy="3213419"/>
            <a:chOff x="946883" y="2893355"/>
            <a:chExt cx="4442241" cy="3213419"/>
          </a:xfrm>
        </p:grpSpPr>
        <p:pic>
          <p:nvPicPr>
            <p:cNvPr id="10" name="Image 9">
              <a:extLst>
                <a:ext uri="{FF2B5EF4-FFF2-40B4-BE49-F238E27FC236}">
                  <a16:creationId xmlns:a16="http://schemas.microsoft.com/office/drawing/2014/main" id="{B7A36621-7B88-3B97-BC9E-7648858EA162}"/>
                </a:ext>
              </a:extLst>
            </p:cNvPr>
            <p:cNvPicPr/>
            <p:nvPr/>
          </p:nvPicPr>
          <p:blipFill>
            <a:blip r:embed="rId3"/>
            <a:srcRect l="11086" r="2498" b="1795"/>
            <a:stretch/>
          </p:blipFill>
          <p:spPr>
            <a:xfrm>
              <a:off x="946883" y="2893355"/>
              <a:ext cx="4442240" cy="3213419"/>
            </a:xfrm>
            <a:prstGeom prst="rect">
              <a:avLst/>
            </a:prstGeom>
            <a:ln>
              <a:noFill/>
            </a:ln>
          </p:spPr>
        </p:pic>
        <p:sp>
          <p:nvSpPr>
            <p:cNvPr id="5" name="Rectangle 4">
              <a:extLst>
                <a:ext uri="{FF2B5EF4-FFF2-40B4-BE49-F238E27FC236}">
                  <a16:creationId xmlns:a16="http://schemas.microsoft.com/office/drawing/2014/main" id="{1D7E7645-06DD-86A9-41F0-BDF74CFD4553}"/>
                </a:ext>
              </a:extLst>
            </p:cNvPr>
            <p:cNvSpPr/>
            <p:nvPr/>
          </p:nvSpPr>
          <p:spPr>
            <a:xfrm>
              <a:off x="946884" y="2893355"/>
              <a:ext cx="4442240" cy="32134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grpSp>
      <p:grpSp>
        <p:nvGrpSpPr>
          <p:cNvPr id="14" name="Groupe 13">
            <a:extLst>
              <a:ext uri="{FF2B5EF4-FFF2-40B4-BE49-F238E27FC236}">
                <a16:creationId xmlns:a16="http://schemas.microsoft.com/office/drawing/2014/main" id="{D2CFB584-9C02-AD15-79CF-0883F46C3588}"/>
              </a:ext>
            </a:extLst>
          </p:cNvPr>
          <p:cNvGrpSpPr/>
          <p:nvPr/>
        </p:nvGrpSpPr>
        <p:grpSpPr>
          <a:xfrm>
            <a:off x="6703816" y="2984793"/>
            <a:ext cx="4442240" cy="3213419"/>
            <a:chOff x="6637742" y="2893353"/>
            <a:chExt cx="4442240" cy="3213419"/>
          </a:xfrm>
        </p:grpSpPr>
        <p:pic>
          <p:nvPicPr>
            <p:cNvPr id="11" name="Image 10">
              <a:extLst>
                <a:ext uri="{FF2B5EF4-FFF2-40B4-BE49-F238E27FC236}">
                  <a16:creationId xmlns:a16="http://schemas.microsoft.com/office/drawing/2014/main" id="{342471CB-E60B-AFDC-3541-2667180545FA}"/>
                </a:ext>
              </a:extLst>
            </p:cNvPr>
            <p:cNvPicPr>
              <a:picLocks noChangeAspect="1"/>
            </p:cNvPicPr>
            <p:nvPr/>
          </p:nvPicPr>
          <p:blipFill>
            <a:blip r:embed="rId4"/>
            <a:stretch>
              <a:fillRect/>
            </a:stretch>
          </p:blipFill>
          <p:spPr>
            <a:xfrm>
              <a:off x="6792933" y="3015774"/>
              <a:ext cx="4131858" cy="2988895"/>
            </a:xfrm>
            <a:prstGeom prst="rect">
              <a:avLst/>
            </a:prstGeom>
          </p:spPr>
        </p:pic>
        <p:sp>
          <p:nvSpPr>
            <p:cNvPr id="12" name="Rectangle 11">
              <a:extLst>
                <a:ext uri="{FF2B5EF4-FFF2-40B4-BE49-F238E27FC236}">
                  <a16:creationId xmlns:a16="http://schemas.microsoft.com/office/drawing/2014/main" id="{26F24518-7321-B626-06C1-3AC6F996687F}"/>
                </a:ext>
              </a:extLst>
            </p:cNvPr>
            <p:cNvSpPr/>
            <p:nvPr/>
          </p:nvSpPr>
          <p:spPr>
            <a:xfrm>
              <a:off x="6637742" y="2893353"/>
              <a:ext cx="4442240" cy="32134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grpSp>
      <p:sp>
        <p:nvSpPr>
          <p:cNvPr id="15" name="Espace réservé du numéro de diapositive 3">
            <a:extLst>
              <a:ext uri="{FF2B5EF4-FFF2-40B4-BE49-F238E27FC236}">
                <a16:creationId xmlns:a16="http://schemas.microsoft.com/office/drawing/2014/main" id="{13BFEA5D-4E1C-5A61-714C-54EC78CBFA00}"/>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24</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592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ED5833-B85B-4103-8A3B-CAB0308E6C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Content Placeholder 5" descr="A screenshot of a news article&#10;&#10;Description automatically generated">
            <a:extLst>
              <a:ext uri="{FF2B5EF4-FFF2-40B4-BE49-F238E27FC236}">
                <a16:creationId xmlns:a16="http://schemas.microsoft.com/office/drawing/2014/main" id="{B15CA404-9861-C8E0-F4B8-B539571C9518}"/>
              </a:ext>
            </a:extLst>
          </p:cNvPr>
          <p:cNvPicPr>
            <a:picLocks noGrp="1" noChangeAspect="1"/>
          </p:cNvPicPr>
          <p:nvPr>
            <p:ph idx="1"/>
          </p:nvPr>
        </p:nvPicPr>
        <p:blipFill>
          <a:blip r:embed="rId2"/>
          <a:srcRect r="120"/>
          <a:stretch/>
        </p:blipFill>
        <p:spPr>
          <a:xfrm>
            <a:off x="763769" y="3372490"/>
            <a:ext cx="5121801" cy="2025319"/>
          </a:xfrm>
          <a:prstGeom prst="rect">
            <a:avLst/>
          </a:prstGeom>
        </p:spPr>
      </p:pic>
      <p:sp>
        <p:nvSpPr>
          <p:cNvPr id="9" name="TextBox 8">
            <a:extLst>
              <a:ext uri="{FF2B5EF4-FFF2-40B4-BE49-F238E27FC236}">
                <a16:creationId xmlns:a16="http://schemas.microsoft.com/office/drawing/2014/main" id="{1B4DCA6C-459A-61D0-D9C3-1EE338AA735C}"/>
              </a:ext>
            </a:extLst>
          </p:cNvPr>
          <p:cNvSpPr txBox="1"/>
          <p:nvPr/>
        </p:nvSpPr>
        <p:spPr>
          <a:xfrm>
            <a:off x="6306432" y="2721443"/>
            <a:ext cx="5121801" cy="369332"/>
          </a:xfrm>
          <a:prstGeom prst="rect">
            <a:avLst/>
          </a:prstGeom>
          <a:noFill/>
        </p:spPr>
        <p:txBody>
          <a:bodyPr wrap="square" rtlCol="0">
            <a:spAutoFit/>
          </a:bodyPr>
          <a:lstStyle/>
          <a:p>
            <a:pPr algn="ctr"/>
            <a:r>
              <a:rPr lang="en-GB" noProof="0"/>
              <a:t>March 5, 2025</a:t>
            </a:r>
          </a:p>
        </p:txBody>
      </p:sp>
      <p:sp>
        <p:nvSpPr>
          <p:cNvPr id="10" name="TextBox 9">
            <a:extLst>
              <a:ext uri="{FF2B5EF4-FFF2-40B4-BE49-F238E27FC236}">
                <a16:creationId xmlns:a16="http://schemas.microsoft.com/office/drawing/2014/main" id="{60C82768-B6C3-2031-4508-45076F0C4D15}"/>
              </a:ext>
            </a:extLst>
          </p:cNvPr>
          <p:cNvSpPr txBox="1"/>
          <p:nvPr/>
        </p:nvSpPr>
        <p:spPr>
          <a:xfrm>
            <a:off x="763769" y="2721443"/>
            <a:ext cx="5121799" cy="369332"/>
          </a:xfrm>
          <a:prstGeom prst="rect">
            <a:avLst/>
          </a:prstGeom>
          <a:noFill/>
        </p:spPr>
        <p:txBody>
          <a:bodyPr wrap="square" rtlCol="0">
            <a:spAutoFit/>
          </a:bodyPr>
          <a:lstStyle/>
          <a:p>
            <a:pPr algn="ctr"/>
            <a:r>
              <a:rPr lang="en-GB" noProof="0"/>
              <a:t>January 30, 2025</a:t>
            </a:r>
          </a:p>
        </p:txBody>
      </p:sp>
      <p:sp>
        <p:nvSpPr>
          <p:cNvPr id="11" name="TextBox 10">
            <a:extLst>
              <a:ext uri="{FF2B5EF4-FFF2-40B4-BE49-F238E27FC236}">
                <a16:creationId xmlns:a16="http://schemas.microsoft.com/office/drawing/2014/main" id="{E8093384-0F27-CBBC-724A-4B3B370E1CCD}"/>
              </a:ext>
            </a:extLst>
          </p:cNvPr>
          <p:cNvSpPr txBox="1"/>
          <p:nvPr/>
        </p:nvSpPr>
        <p:spPr>
          <a:xfrm>
            <a:off x="763769" y="1414524"/>
            <a:ext cx="10609822" cy="830997"/>
          </a:xfrm>
          <a:prstGeom prst="rect">
            <a:avLst/>
          </a:prstGeom>
          <a:noFill/>
        </p:spPr>
        <p:txBody>
          <a:bodyPr wrap="square" rtlCol="0">
            <a:spAutoFit/>
          </a:bodyPr>
          <a:lstStyle/>
          <a:p>
            <a:pPr algn="just"/>
            <a:r>
              <a:rPr lang="en-GB" sz="2400" noProof="0"/>
              <a:t>Building an RREH in Greenland would strengthen the EU's position in the region and align member states on the need to defend this territory.</a:t>
            </a:r>
          </a:p>
        </p:txBody>
      </p:sp>
      <p:sp>
        <p:nvSpPr>
          <p:cNvPr id="12" name="ZoneTexte 11">
            <a:extLst>
              <a:ext uri="{FF2B5EF4-FFF2-40B4-BE49-F238E27FC236}">
                <a16:creationId xmlns:a16="http://schemas.microsoft.com/office/drawing/2014/main" id="{EC1965CB-2838-EE0F-F5CB-283733D3451D}"/>
              </a:ext>
            </a:extLst>
          </p:cNvPr>
          <p:cNvSpPr txBox="1"/>
          <p:nvPr/>
        </p:nvSpPr>
        <p:spPr>
          <a:xfrm>
            <a:off x="1695069" y="353827"/>
            <a:ext cx="8801862" cy="584775"/>
          </a:xfrm>
          <a:prstGeom prst="rect">
            <a:avLst/>
          </a:prstGeom>
          <a:noFill/>
        </p:spPr>
        <p:txBody>
          <a:bodyPr wrap="square">
            <a:spAutoFit/>
          </a:bodyPr>
          <a:lstStyle/>
          <a:p>
            <a:pPr algn="ctr"/>
            <a:r>
              <a:rPr lang="en-GB" sz="3200" b="1" noProof="0"/>
              <a:t>RREH in Greenland and EU Security</a:t>
            </a:r>
          </a:p>
        </p:txBody>
      </p:sp>
      <p:pic>
        <p:nvPicPr>
          <p:cNvPr id="16" name="Content Placeholder 5" descr="A screenshot of a news article&#10;&#10;Description automatically generated">
            <a:extLst>
              <a:ext uri="{FF2B5EF4-FFF2-40B4-BE49-F238E27FC236}">
                <a16:creationId xmlns:a16="http://schemas.microsoft.com/office/drawing/2014/main" id="{EA251C37-14CA-38A2-3AEF-C5D6A38F2E04}"/>
              </a:ext>
            </a:extLst>
          </p:cNvPr>
          <p:cNvPicPr>
            <a:picLocks noChangeAspect="1"/>
          </p:cNvPicPr>
          <p:nvPr/>
        </p:nvPicPr>
        <p:blipFill>
          <a:blip r:embed="rId2"/>
          <a:srcRect l="25993" t="41781"/>
          <a:stretch/>
        </p:blipFill>
        <p:spPr>
          <a:xfrm>
            <a:off x="902182" y="4319850"/>
            <a:ext cx="4903966" cy="1340597"/>
          </a:xfrm>
          <a:prstGeom prst="rect">
            <a:avLst/>
          </a:prstGeom>
        </p:spPr>
      </p:pic>
      <p:sp>
        <p:nvSpPr>
          <p:cNvPr id="19" name="Rectangle 18">
            <a:extLst>
              <a:ext uri="{FF2B5EF4-FFF2-40B4-BE49-F238E27FC236}">
                <a16:creationId xmlns:a16="http://schemas.microsoft.com/office/drawing/2014/main" id="{21C64211-F0F8-0AEF-0448-50EA0D5614A8}"/>
              </a:ext>
            </a:extLst>
          </p:cNvPr>
          <p:cNvSpPr>
            <a:spLocks/>
          </p:cNvSpPr>
          <p:nvPr/>
        </p:nvSpPr>
        <p:spPr>
          <a:xfrm>
            <a:off x="763769" y="3180056"/>
            <a:ext cx="5121801" cy="278120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2" name="Groupe 21">
            <a:extLst>
              <a:ext uri="{FF2B5EF4-FFF2-40B4-BE49-F238E27FC236}">
                <a16:creationId xmlns:a16="http://schemas.microsoft.com/office/drawing/2014/main" id="{67060193-0309-17FA-3259-A44D15899541}"/>
              </a:ext>
            </a:extLst>
          </p:cNvPr>
          <p:cNvGrpSpPr/>
          <p:nvPr/>
        </p:nvGrpSpPr>
        <p:grpSpPr>
          <a:xfrm>
            <a:off x="6306432" y="3176936"/>
            <a:ext cx="5121801" cy="2784325"/>
            <a:chOff x="791405" y="2928217"/>
            <a:chExt cx="5121801" cy="2784325"/>
          </a:xfrm>
        </p:grpSpPr>
        <p:grpSp>
          <p:nvGrpSpPr>
            <p:cNvPr id="18" name="Groupe 17">
              <a:extLst>
                <a:ext uri="{FF2B5EF4-FFF2-40B4-BE49-F238E27FC236}">
                  <a16:creationId xmlns:a16="http://schemas.microsoft.com/office/drawing/2014/main" id="{7A5CF52A-8A47-EB80-B547-834F88009AEE}"/>
                </a:ext>
              </a:extLst>
            </p:cNvPr>
            <p:cNvGrpSpPr/>
            <p:nvPr/>
          </p:nvGrpSpPr>
          <p:grpSpPr>
            <a:xfrm>
              <a:off x="791405" y="2928217"/>
              <a:ext cx="5121801" cy="2784325"/>
              <a:chOff x="256041" y="2206947"/>
              <a:chExt cx="5121801" cy="2784325"/>
            </a:xfrm>
          </p:grpSpPr>
          <p:pic>
            <p:nvPicPr>
              <p:cNvPr id="8" name="Picture 7" descr="A screenshot of a news page&#10;&#10;Description automatically generated">
                <a:extLst>
                  <a:ext uri="{FF2B5EF4-FFF2-40B4-BE49-F238E27FC236}">
                    <a16:creationId xmlns:a16="http://schemas.microsoft.com/office/drawing/2014/main" id="{1F8A9633-4E1A-1CCA-2895-01EFF082DE38}"/>
                  </a:ext>
                </a:extLst>
              </p:cNvPr>
              <p:cNvPicPr>
                <a:picLocks noChangeAspect="1"/>
              </p:cNvPicPr>
              <p:nvPr/>
            </p:nvPicPr>
            <p:blipFill>
              <a:blip r:embed="rId3"/>
              <a:srcRect r="3298" b="38634"/>
              <a:stretch/>
            </p:blipFill>
            <p:spPr>
              <a:xfrm>
                <a:off x="334698" y="2291517"/>
                <a:ext cx="5018391" cy="1785355"/>
              </a:xfrm>
              <a:prstGeom prst="rect">
                <a:avLst/>
              </a:prstGeom>
            </p:spPr>
          </p:pic>
          <p:sp>
            <p:nvSpPr>
              <p:cNvPr id="17" name="Rectangle 16">
                <a:extLst>
                  <a:ext uri="{FF2B5EF4-FFF2-40B4-BE49-F238E27FC236}">
                    <a16:creationId xmlns:a16="http://schemas.microsoft.com/office/drawing/2014/main" id="{F2EAF63B-7027-36B9-227E-0726715B770B}"/>
                  </a:ext>
                </a:extLst>
              </p:cNvPr>
              <p:cNvSpPr/>
              <p:nvPr/>
            </p:nvSpPr>
            <p:spPr>
              <a:xfrm>
                <a:off x="256041" y="2206947"/>
                <a:ext cx="5121801" cy="278432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pic>
          <p:nvPicPr>
            <p:cNvPr id="20" name="Picture 7" descr="A screenshot of a news page&#10;&#10;Description automatically generated">
              <a:extLst>
                <a:ext uri="{FF2B5EF4-FFF2-40B4-BE49-F238E27FC236}">
                  <a16:creationId xmlns:a16="http://schemas.microsoft.com/office/drawing/2014/main" id="{2F2DB900-2BED-0BF5-B1F3-FE9E02942458}"/>
                </a:ext>
              </a:extLst>
            </p:cNvPr>
            <p:cNvPicPr>
              <a:picLocks noChangeAspect="1"/>
            </p:cNvPicPr>
            <p:nvPr/>
          </p:nvPicPr>
          <p:blipFill>
            <a:blip r:embed="rId3"/>
            <a:srcRect t="41405" r="3298"/>
            <a:stretch/>
          </p:blipFill>
          <p:spPr>
            <a:xfrm>
              <a:off x="840566" y="3921653"/>
              <a:ext cx="5018391" cy="1704728"/>
            </a:xfrm>
            <a:prstGeom prst="rect">
              <a:avLst/>
            </a:prstGeom>
          </p:spPr>
        </p:pic>
      </p:grpSp>
      <p:pic>
        <p:nvPicPr>
          <p:cNvPr id="21" name="Content Placeholder 5" descr="A screenshot of a news article&#10;&#10;Description automatically generated">
            <a:extLst>
              <a:ext uri="{FF2B5EF4-FFF2-40B4-BE49-F238E27FC236}">
                <a16:creationId xmlns:a16="http://schemas.microsoft.com/office/drawing/2014/main" id="{76063C74-7EC0-5238-9039-5E1231C32CC8}"/>
              </a:ext>
            </a:extLst>
          </p:cNvPr>
          <p:cNvPicPr>
            <a:picLocks noChangeAspect="1"/>
          </p:cNvPicPr>
          <p:nvPr/>
        </p:nvPicPr>
        <p:blipFill>
          <a:blip r:embed="rId2"/>
          <a:srcRect l="33488" t="-1557" r="120" b="92537"/>
          <a:stretch/>
        </p:blipFill>
        <p:spPr>
          <a:xfrm>
            <a:off x="763769" y="3143044"/>
            <a:ext cx="5121801" cy="274822"/>
          </a:xfrm>
          <a:prstGeom prst="rect">
            <a:avLst/>
          </a:prstGeom>
        </p:spPr>
      </p:pic>
      <p:sp>
        <p:nvSpPr>
          <p:cNvPr id="2" name="Espace réservé du numéro de diapositive 3">
            <a:extLst>
              <a:ext uri="{FF2B5EF4-FFF2-40B4-BE49-F238E27FC236}">
                <a16:creationId xmlns:a16="http://schemas.microsoft.com/office/drawing/2014/main" id="{9168F000-C735-70F3-C4E7-2542FEA1924C}"/>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25</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403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514696B-E55B-EE0A-379E-B805F11A3F2C}"/>
              </a:ext>
            </a:extLst>
          </p:cNvPr>
          <p:cNvSpPr txBox="1"/>
          <p:nvPr/>
        </p:nvSpPr>
        <p:spPr>
          <a:xfrm>
            <a:off x="1912048" y="382262"/>
            <a:ext cx="8367903" cy="584775"/>
          </a:xfrm>
          <a:prstGeom prst="rect">
            <a:avLst/>
          </a:prstGeom>
          <a:noFill/>
        </p:spPr>
        <p:txBody>
          <a:bodyPr wrap="square">
            <a:spAutoFit/>
          </a:bodyPr>
          <a:lstStyle/>
          <a:p>
            <a:pPr algn="ctr"/>
            <a:r>
              <a:rPr lang="en-GB" sz="3200" b="1" noProof="0"/>
              <a:t>2. Extremadura, a region in Spain</a:t>
            </a:r>
          </a:p>
        </p:txBody>
      </p:sp>
      <p:sp>
        <p:nvSpPr>
          <p:cNvPr id="5" name="ZoneTexte 4">
            <a:extLst>
              <a:ext uri="{FF2B5EF4-FFF2-40B4-BE49-F238E27FC236}">
                <a16:creationId xmlns:a16="http://schemas.microsoft.com/office/drawing/2014/main" id="{32066367-0F63-FC67-1465-0047EEC1943D}"/>
              </a:ext>
            </a:extLst>
          </p:cNvPr>
          <p:cNvSpPr txBox="1"/>
          <p:nvPr/>
        </p:nvSpPr>
        <p:spPr>
          <a:xfrm>
            <a:off x="596589" y="2061238"/>
            <a:ext cx="5335708" cy="3477875"/>
          </a:xfrm>
          <a:prstGeom prst="rect">
            <a:avLst/>
          </a:prstGeom>
          <a:noFill/>
        </p:spPr>
        <p:txBody>
          <a:bodyPr wrap="square">
            <a:spAutoFit/>
          </a:bodyPr>
          <a:lstStyle/>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200" b="0" i="0" u="none" strike="noStrike" cap="none" normalizeH="0" baseline="0" noProof="0" dirty="0">
                <a:ln>
                  <a:noFill/>
                </a:ln>
                <a:solidFill>
                  <a:schemeClr val="tx1"/>
                </a:solidFill>
                <a:effectLst/>
                <a:latin typeface="Arial" panose="020B0604020202020204" pitchFamily="34" charset="0"/>
              </a:rPr>
              <a:t>High potential for renewable energy, particularly PV (solar irradiance is 200 W/m² compared </a:t>
            </a:r>
            <a:r>
              <a:rPr kumimoji="0" lang="en-GB" sz="2200" b="0" i="0" u="none" strike="noStrike" cap="none" normalizeH="0" baseline="0" noProof="0" dirty="0" smtClean="0">
                <a:ln>
                  <a:noFill/>
                </a:ln>
                <a:solidFill>
                  <a:schemeClr val="tx1"/>
                </a:solidFill>
                <a:effectLst/>
                <a:latin typeface="Arial" panose="020B0604020202020204" pitchFamily="34" charset="0"/>
              </a:rPr>
              <a:t>to around </a:t>
            </a:r>
            <a:r>
              <a:rPr kumimoji="0" lang="en-GB" sz="2200" b="0" i="0" u="none" strike="noStrike" cap="none" normalizeH="0" baseline="0" noProof="0" dirty="0">
                <a:ln>
                  <a:noFill/>
                </a:ln>
                <a:solidFill>
                  <a:schemeClr val="tx1"/>
                </a:solidFill>
                <a:effectLst/>
                <a:latin typeface="Arial" panose="020B0604020202020204" pitchFamily="34" charset="0"/>
              </a:rPr>
              <a:t>110 W/m² in Belgium and Germany</a:t>
            </a:r>
            <a:r>
              <a:rPr kumimoji="0" lang="en-GB" sz="2200" b="0" i="0" u="none" strike="noStrike" cap="none" normalizeH="0" baseline="0" noProof="0" dirty="0" smtClean="0">
                <a:ln>
                  <a:noFill/>
                </a:ln>
                <a:solidFill>
                  <a:schemeClr val="tx1"/>
                </a:solidFill>
                <a:effectLst/>
                <a:latin typeface="Arial" panose="020B0604020202020204" pitchFamily="34" charset="0"/>
              </a:rPr>
              <a:t>).</a:t>
            </a:r>
            <a:endParaRPr kumimoji="0" lang="en-GB" sz="22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22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200" b="0" i="0" u="none" strike="noStrike" cap="none" normalizeH="0" baseline="0" noProof="0" dirty="0">
                <a:ln>
                  <a:noFill/>
                </a:ln>
                <a:solidFill>
                  <a:schemeClr val="tx1"/>
                </a:solidFill>
                <a:effectLst/>
                <a:latin typeface="Arial" panose="020B0604020202020204" pitchFamily="34" charset="0"/>
              </a:rPr>
              <a:t>The region has a low population density, avoiding NIMBY </a:t>
            </a:r>
            <a:r>
              <a:rPr kumimoji="0" lang="en-GB" sz="2200" b="0" i="0" u="none" strike="noStrike" cap="none" normalizeH="0" baseline="0" noProof="0" dirty="0" smtClean="0">
                <a:ln>
                  <a:noFill/>
                </a:ln>
                <a:solidFill>
                  <a:schemeClr val="tx1"/>
                </a:solidFill>
                <a:effectLst/>
                <a:latin typeface="Arial" panose="020B0604020202020204" pitchFamily="34" charset="0"/>
              </a:rPr>
              <a:t>issues.</a:t>
            </a:r>
            <a:endParaRPr kumimoji="0" lang="en-GB" sz="2200" b="0" i="0" u="none" strike="noStrike" cap="none" normalizeH="0" baseline="0" noProof="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endParaRPr lang="en-GB" sz="2200" noProof="0" dirty="0">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AutoNum type="romanLcParenBoth"/>
              <a:tabLst/>
            </a:pPr>
            <a:r>
              <a:rPr kumimoji="0" lang="en-GB" sz="2200" b="0" i="0" u="none" strike="noStrike" cap="none" normalizeH="0" baseline="0" noProof="0" dirty="0">
                <a:ln>
                  <a:noFill/>
                </a:ln>
                <a:solidFill>
                  <a:schemeClr val="tx1"/>
                </a:solidFill>
                <a:effectLst/>
                <a:latin typeface="Arial" panose="020B0604020202020204" pitchFamily="34" charset="0"/>
              </a:rPr>
              <a:t>Easy access to the gas grid for the transport and distribution of e-fuels.</a:t>
            </a:r>
            <a:endParaRPr lang="en-GB" sz="2200" noProof="0" dirty="0">
              <a:latin typeface="Arial" panose="020B0604020202020204" pitchFamily="34" charset="0"/>
              <a:cs typeface="Arial" panose="020B0604020202020204" pitchFamily="34" charset="0"/>
            </a:endParaRPr>
          </a:p>
        </p:txBody>
      </p:sp>
      <p:pic>
        <p:nvPicPr>
          <p:cNvPr id="6" name="Picture 4" descr="South Greenland | What to do &amp; where to go | Guide to Greenland">
            <a:extLst>
              <a:ext uri="{FF2B5EF4-FFF2-40B4-BE49-F238E27FC236}">
                <a16:creationId xmlns:a16="http://schemas.microsoft.com/office/drawing/2014/main" id="{533ADAA1-B69C-C2A7-7013-6471D81ABC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48" b="9760"/>
          <a:stretch/>
        </p:blipFill>
        <p:spPr bwMode="auto">
          <a:xfrm>
            <a:off x="6605593" y="3823326"/>
            <a:ext cx="4917948" cy="2295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CCIONA Energía's largest pv complex in Spain Extremadura I, II, and III  begins operations">
            <a:extLst>
              <a:ext uri="{FF2B5EF4-FFF2-40B4-BE49-F238E27FC236}">
                <a16:creationId xmlns:a16="http://schemas.microsoft.com/office/drawing/2014/main" id="{352AE8DF-B2A4-4253-88CE-FEC5E3EBC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8" b="4447"/>
          <a:stretch/>
        </p:blipFill>
        <p:spPr bwMode="auto">
          <a:xfrm>
            <a:off x="6605593" y="3832471"/>
            <a:ext cx="4917947" cy="2285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xtremadura - Wikipedia">
            <a:extLst>
              <a:ext uri="{FF2B5EF4-FFF2-40B4-BE49-F238E27FC236}">
                <a16:creationId xmlns:a16="http://schemas.microsoft.com/office/drawing/2014/main" id="{C66FA64D-8F7D-BA91-8944-0FC4001369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589"/>
          <a:stretch/>
        </p:blipFill>
        <p:spPr bwMode="auto">
          <a:xfrm>
            <a:off x="6607278" y="1495762"/>
            <a:ext cx="2487800" cy="22710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11,200+ Extremadura Landscape Stock Photos, Pictures &amp; Royalty-Free Images  - iStock">
            <a:extLst>
              <a:ext uri="{FF2B5EF4-FFF2-40B4-BE49-F238E27FC236}">
                <a16:creationId xmlns:a16="http://schemas.microsoft.com/office/drawing/2014/main" id="{035A465C-9C1B-0B27-2F0E-55A86DF6A0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100" t="4752" r="1649"/>
          <a:stretch/>
        </p:blipFill>
        <p:spPr bwMode="auto">
          <a:xfrm>
            <a:off x="9154071" y="1495762"/>
            <a:ext cx="2369470" cy="22710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44CB82-975A-5329-8ACA-A06B524C3FC5}"/>
              </a:ext>
            </a:extLst>
          </p:cNvPr>
          <p:cNvSpPr/>
          <p:nvPr/>
        </p:nvSpPr>
        <p:spPr>
          <a:xfrm>
            <a:off x="6533723" y="1417416"/>
            <a:ext cx="5061688" cy="476552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sp>
        <p:nvSpPr>
          <p:cNvPr id="3" name="Espace réservé du numéro de diapositive 3">
            <a:extLst>
              <a:ext uri="{FF2B5EF4-FFF2-40B4-BE49-F238E27FC236}">
                <a16:creationId xmlns:a16="http://schemas.microsoft.com/office/drawing/2014/main" id="{F7496214-23BC-F4C0-DB04-847B13B50854}"/>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26</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483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65C310-F258-967F-4B70-059610068447}"/>
              </a:ext>
            </a:extLst>
          </p:cNvPr>
          <p:cNvSpPr txBox="1"/>
          <p:nvPr/>
        </p:nvSpPr>
        <p:spPr>
          <a:xfrm>
            <a:off x="1154144" y="266342"/>
            <a:ext cx="9883712" cy="1077218"/>
          </a:xfrm>
          <a:prstGeom prst="rect">
            <a:avLst/>
          </a:prstGeom>
          <a:noFill/>
        </p:spPr>
        <p:txBody>
          <a:bodyPr wrap="square">
            <a:spAutoFit/>
          </a:bodyPr>
          <a:lstStyle/>
          <a:p>
            <a:pPr algn="ctr"/>
            <a:r>
              <a:rPr lang="en-GB" sz="3200" b="1" noProof="0" dirty="0" smtClean="0"/>
              <a:t>How much land should be covered by PV panels for </a:t>
            </a:r>
            <a:r>
              <a:rPr lang="en-GB" sz="3200" b="1" dirty="0" smtClean="0"/>
              <a:t>supplying the entire gas demand of the EU?</a:t>
            </a:r>
            <a:endParaRPr lang="en-GB" sz="3200" b="1" noProof="0" dirty="0"/>
          </a:p>
        </p:txBody>
      </p:sp>
      <p:sp>
        <p:nvSpPr>
          <p:cNvPr id="6" name="ZoneTexte 5">
            <a:extLst>
              <a:ext uri="{FF2B5EF4-FFF2-40B4-BE49-F238E27FC236}">
                <a16:creationId xmlns:a16="http://schemas.microsoft.com/office/drawing/2014/main" id="{33B4E203-F6EC-1274-31DB-136940DCC829}"/>
              </a:ext>
            </a:extLst>
          </p:cNvPr>
          <p:cNvSpPr txBox="1"/>
          <p:nvPr/>
        </p:nvSpPr>
        <p:spPr>
          <a:xfrm>
            <a:off x="698898" y="1512986"/>
            <a:ext cx="10794204" cy="769441"/>
          </a:xfrm>
          <a:prstGeom prst="rect">
            <a:avLst/>
          </a:prstGeom>
          <a:noFill/>
        </p:spPr>
        <p:txBody>
          <a:bodyPr wrap="square">
            <a:spAutoFit/>
          </a:bodyPr>
          <a:lstStyle/>
          <a:p>
            <a:pPr algn="just"/>
            <a:r>
              <a:rPr lang="en-GB" sz="2200" noProof="0">
                <a:latin typeface="+mj-lt"/>
                <a:cs typeface="Arial" panose="020B0604020202020204" pitchFamily="34" charset="0"/>
              </a:rPr>
              <a:t>The EU’s gas demand is around 330 </a:t>
            </a:r>
            <a:r>
              <a:rPr lang="en-GB" sz="2200" noProof="0">
                <a:latin typeface="+mj-lt"/>
              </a:rPr>
              <a:t>billion cubic meters</a:t>
            </a:r>
            <a:r>
              <a:rPr lang="en-GB" sz="2200" noProof="0">
                <a:latin typeface="+mj-lt"/>
                <a:cs typeface="Arial" panose="020B0604020202020204" pitchFamily="34" charset="0"/>
              </a:rPr>
              <a:t> per year. Assuming the energy content of natural gas is 10.5 kWh/m³, this corresponds to 3,465 TWh/year.</a:t>
            </a:r>
          </a:p>
        </p:txBody>
      </p:sp>
      <p:sp>
        <p:nvSpPr>
          <p:cNvPr id="7" name="ZoneTexte 6">
            <a:extLst>
              <a:ext uri="{FF2B5EF4-FFF2-40B4-BE49-F238E27FC236}">
                <a16:creationId xmlns:a16="http://schemas.microsoft.com/office/drawing/2014/main" id="{638A7306-66FE-0C0B-B550-D6B613BA789D}"/>
              </a:ext>
            </a:extLst>
          </p:cNvPr>
          <p:cNvSpPr txBox="1"/>
          <p:nvPr/>
        </p:nvSpPr>
        <p:spPr>
          <a:xfrm>
            <a:off x="698898" y="2577485"/>
            <a:ext cx="5539342" cy="3477875"/>
          </a:xfrm>
          <a:prstGeom prst="rect">
            <a:avLst/>
          </a:prstGeom>
          <a:noFill/>
        </p:spPr>
        <p:txBody>
          <a:bodyPr wrap="square">
            <a:spAutoFit/>
          </a:bodyPr>
          <a:lstStyle/>
          <a:p>
            <a:pPr algn="just"/>
            <a:r>
              <a:rPr lang="en-US" sz="2200" dirty="0"/>
              <a:t>Supplying the entire gas demand of the EU </a:t>
            </a:r>
            <a:r>
              <a:rPr lang="en-US" sz="2200" dirty="0" smtClean="0"/>
              <a:t>with solar power </a:t>
            </a:r>
            <a:r>
              <a:rPr lang="en-US" sz="2200" dirty="0"/>
              <a:t>and Power-to-Gas technology would require a PV area of approximately </a:t>
            </a:r>
            <a:r>
              <a:rPr lang="en-US" sz="2200" b="1" dirty="0"/>
              <a:t>16,000 km²</a:t>
            </a:r>
            <a:r>
              <a:rPr lang="en-US" sz="2200" dirty="0"/>
              <a:t>, considering a solar </a:t>
            </a:r>
            <a:r>
              <a:rPr lang="en-US" sz="2200" dirty="0" smtClean="0"/>
              <a:t>irradiance of </a:t>
            </a:r>
            <a:r>
              <a:rPr lang="en-US" sz="2200" dirty="0"/>
              <a:t>200 W/m², a PV efficiency of 25%, and 50% losses in the conversion process.</a:t>
            </a:r>
          </a:p>
          <a:p>
            <a:pPr algn="just"/>
            <a:endParaRPr lang="en-US" sz="2200" dirty="0"/>
          </a:p>
          <a:p>
            <a:pPr algn="just"/>
            <a:r>
              <a:rPr lang="en-US" sz="2200" dirty="0"/>
              <a:t>This corresponds to </a:t>
            </a:r>
            <a:r>
              <a:rPr lang="en-US" sz="2200" dirty="0" smtClean="0"/>
              <a:t>approximately 40</a:t>
            </a:r>
            <a:r>
              <a:rPr lang="en-US" sz="2200" dirty="0"/>
              <a:t>% of the land area of the Extremadura region.</a:t>
            </a:r>
            <a:endParaRPr lang="en-GB" sz="2200" noProof="0" dirty="0">
              <a:latin typeface="Arial" panose="020B0604020202020204" pitchFamily="34" charset="0"/>
              <a:cs typeface="Arial" panose="020B0604020202020204" pitchFamily="34" charset="0"/>
            </a:endParaRPr>
          </a:p>
        </p:txBody>
      </p:sp>
      <p:sp>
        <p:nvSpPr>
          <p:cNvPr id="2" name="Espace réservé du numéro de diapositive 3">
            <a:extLst>
              <a:ext uri="{FF2B5EF4-FFF2-40B4-BE49-F238E27FC236}">
                <a16:creationId xmlns:a16="http://schemas.microsoft.com/office/drawing/2014/main" id="{2064D42E-4ED1-FFB2-B39D-6BEADCCDFBFA}"/>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27</a:t>
            </a:fld>
            <a:endParaRPr lang="en-GB" sz="1050" noProof="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89B00A98-4E3F-8CB8-52B9-C62711E23EDD}"/>
              </a:ext>
            </a:extLst>
          </p:cNvPr>
          <p:cNvGrpSpPr/>
          <p:nvPr/>
        </p:nvGrpSpPr>
        <p:grpSpPr>
          <a:xfrm>
            <a:off x="6863998" y="2641600"/>
            <a:ext cx="4375104" cy="3362960"/>
            <a:chOff x="7117998" y="2682240"/>
            <a:chExt cx="4375104" cy="3362960"/>
          </a:xfrm>
        </p:grpSpPr>
        <p:pic>
          <p:nvPicPr>
            <p:cNvPr id="3" name="Image 2">
              <a:extLst>
                <a:ext uri="{FF2B5EF4-FFF2-40B4-BE49-F238E27FC236}">
                  <a16:creationId xmlns:a16="http://schemas.microsoft.com/office/drawing/2014/main" id="{D4082CC4-4875-5ED2-0B44-83FF69E099DE}"/>
                </a:ext>
              </a:extLst>
            </p:cNvPr>
            <p:cNvPicPr>
              <a:picLocks noChangeAspect="1"/>
            </p:cNvPicPr>
            <p:nvPr/>
          </p:nvPicPr>
          <p:blipFill>
            <a:blip r:embed="rId2"/>
            <a:stretch>
              <a:fillRect/>
            </a:stretch>
          </p:blipFill>
          <p:spPr>
            <a:xfrm>
              <a:off x="7117998" y="2819145"/>
              <a:ext cx="4344624" cy="3164603"/>
            </a:xfrm>
            <a:prstGeom prst="rect">
              <a:avLst/>
            </a:prstGeom>
          </p:spPr>
        </p:pic>
        <p:sp>
          <p:nvSpPr>
            <p:cNvPr id="5" name="Rectangle 4">
              <a:extLst>
                <a:ext uri="{FF2B5EF4-FFF2-40B4-BE49-F238E27FC236}">
                  <a16:creationId xmlns:a16="http://schemas.microsoft.com/office/drawing/2014/main" id="{0A8418B2-DBAD-84F6-006A-300988AB62CC}"/>
                </a:ext>
              </a:extLst>
            </p:cNvPr>
            <p:cNvSpPr/>
            <p:nvPr/>
          </p:nvSpPr>
          <p:spPr>
            <a:xfrm>
              <a:off x="7183120" y="2682240"/>
              <a:ext cx="4309982" cy="336296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grpSp>
    </p:spTree>
    <p:extLst>
      <p:ext uri="{BB962C8B-B14F-4D97-AF65-F5344CB8AC3E}">
        <p14:creationId xmlns:p14="http://schemas.microsoft.com/office/powerpoint/2010/main" val="817302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BC5D-66BA-6B1F-5336-577C323213E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B3C7265-38B3-1423-111E-CE4F1A74911E}"/>
              </a:ext>
            </a:extLst>
          </p:cNvPr>
          <p:cNvSpPr txBox="1"/>
          <p:nvPr/>
        </p:nvSpPr>
        <p:spPr>
          <a:xfrm>
            <a:off x="3047428" y="336542"/>
            <a:ext cx="6097143" cy="584775"/>
          </a:xfrm>
          <a:prstGeom prst="rect">
            <a:avLst/>
          </a:prstGeom>
          <a:noFill/>
        </p:spPr>
        <p:txBody>
          <a:bodyPr wrap="square">
            <a:spAutoFit/>
          </a:bodyPr>
          <a:lstStyle/>
          <a:p>
            <a:pPr algn="ctr"/>
            <a:r>
              <a:rPr lang="en-GB" sz="3200" b="1" noProof="0"/>
              <a:t>3. Kerguelen Islands</a:t>
            </a:r>
          </a:p>
        </p:txBody>
      </p:sp>
      <p:sp>
        <p:nvSpPr>
          <p:cNvPr id="3" name="ZoneTexte 2">
            <a:extLst>
              <a:ext uri="{FF2B5EF4-FFF2-40B4-BE49-F238E27FC236}">
                <a16:creationId xmlns:a16="http://schemas.microsoft.com/office/drawing/2014/main" id="{EEF9DD71-06D1-804F-357F-A75397F1B0F9}"/>
              </a:ext>
            </a:extLst>
          </p:cNvPr>
          <p:cNvSpPr txBox="1"/>
          <p:nvPr/>
        </p:nvSpPr>
        <p:spPr>
          <a:xfrm>
            <a:off x="670877" y="2093533"/>
            <a:ext cx="5061688" cy="3477875"/>
          </a:xfrm>
          <a:prstGeom prst="rect">
            <a:avLst/>
          </a:prstGeom>
          <a:noFill/>
        </p:spPr>
        <p:txBody>
          <a:bodyPr wrap="square">
            <a:spAutoFit/>
          </a:bodyPr>
          <a:lstStyle/>
          <a:p>
            <a:pPr marL="514350" indent="-514350" algn="just">
              <a:buAutoNum type="romanLcParenBoth"/>
            </a:pPr>
            <a:r>
              <a:rPr lang="en-GB" sz="2200" b="0" i="0" noProof="0" dirty="0">
                <a:effectLst/>
                <a:latin typeface="+mj-lt"/>
              </a:rPr>
              <a:t>The west coast receives almost continuous wind at an average speed of 35 km/h. Wind speeds of 150 km/h are common and can even reach 200 </a:t>
            </a:r>
            <a:r>
              <a:rPr lang="en-GB" sz="2200" b="0" i="0" noProof="0" dirty="0" smtClean="0">
                <a:effectLst/>
                <a:latin typeface="+mj-lt"/>
              </a:rPr>
              <a:t>km/h</a:t>
            </a:r>
            <a:r>
              <a:rPr lang="en-GB" sz="2200" dirty="0">
                <a:latin typeface="+mj-lt"/>
              </a:rPr>
              <a:t>.</a:t>
            </a:r>
            <a:endParaRPr lang="en-GB" sz="2200" b="0" i="0" noProof="0" dirty="0">
              <a:effectLst/>
              <a:latin typeface="+mj-lt"/>
            </a:endParaRPr>
          </a:p>
          <a:p>
            <a:pPr marL="514350" indent="-514350" algn="just">
              <a:buAutoNum type="romanLcParenBoth"/>
            </a:pPr>
            <a:endParaRPr lang="en-GB" sz="2200" noProof="0" dirty="0">
              <a:latin typeface="+mj-lt"/>
            </a:endParaRPr>
          </a:p>
          <a:p>
            <a:pPr marL="514350" indent="-514350" algn="just">
              <a:buAutoNum type="romanLcParenBoth"/>
            </a:pPr>
            <a:r>
              <a:rPr lang="en-GB" sz="2200" noProof="0" dirty="0"/>
              <a:t>Its status as a French overseas territory offers political stability and access to French and EU financial support.</a:t>
            </a:r>
          </a:p>
        </p:txBody>
      </p:sp>
      <p:pic>
        <p:nvPicPr>
          <p:cNvPr id="2" name="Picture 6" descr="undefined">
            <a:extLst>
              <a:ext uri="{FF2B5EF4-FFF2-40B4-BE49-F238E27FC236}">
                <a16:creationId xmlns:a16="http://schemas.microsoft.com/office/drawing/2014/main" id="{73125A87-33B3-4D23-F9D6-42A6A52FFA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40" b="12503"/>
          <a:stretch/>
        </p:blipFill>
        <p:spPr bwMode="auto">
          <a:xfrm>
            <a:off x="6605592" y="3832471"/>
            <a:ext cx="4946011" cy="2281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66DB0AD-DCF6-E6E1-78C4-3D3DA02B2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660" y="1495835"/>
            <a:ext cx="2270964" cy="2270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p of the Kerguelen Islands">
            <a:extLst>
              <a:ext uri="{FF2B5EF4-FFF2-40B4-BE49-F238E27FC236}">
                <a16:creationId xmlns:a16="http://schemas.microsoft.com/office/drawing/2014/main" id="{D14429FC-60CA-DD47-1E56-283C7137D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6181" y="1471655"/>
            <a:ext cx="2535421" cy="2295144"/>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1F975447-5B28-30EF-F4B4-37C1207AA370}"/>
              </a:ext>
            </a:extLst>
          </p:cNvPr>
          <p:cNvSpPr/>
          <p:nvPr/>
        </p:nvSpPr>
        <p:spPr>
          <a:xfrm>
            <a:off x="7718060" y="3019159"/>
            <a:ext cx="244720" cy="259114"/>
          </a:xfrm>
          <a:prstGeom prst="ellipse">
            <a:avLst/>
          </a:prstGeom>
          <a:noFill/>
          <a:ln w="57150">
            <a:solidFill>
              <a:srgbClr val="C1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7">
            <a:extLst>
              <a:ext uri="{FF2B5EF4-FFF2-40B4-BE49-F238E27FC236}">
                <a16:creationId xmlns:a16="http://schemas.microsoft.com/office/drawing/2014/main" id="{6AB6532E-8524-3155-5D0A-BAAE791C1676}"/>
              </a:ext>
            </a:extLst>
          </p:cNvPr>
          <p:cNvSpPr/>
          <p:nvPr/>
        </p:nvSpPr>
        <p:spPr>
          <a:xfrm>
            <a:off x="6533723" y="1417416"/>
            <a:ext cx="5061688" cy="476552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sp>
        <p:nvSpPr>
          <p:cNvPr id="9" name="Espace réservé du numéro de diapositive 3">
            <a:extLst>
              <a:ext uri="{FF2B5EF4-FFF2-40B4-BE49-F238E27FC236}">
                <a16:creationId xmlns:a16="http://schemas.microsoft.com/office/drawing/2014/main" id="{D2F8707A-5906-D1C3-D7DC-3A2EDFB548D6}"/>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28</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690304"/>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EAEC1F-9FEB-D8FB-A7EA-E08D1088DB46}"/>
              </a:ext>
            </a:extLst>
          </p:cNvPr>
          <p:cNvSpPr/>
          <p:nvPr/>
        </p:nvSpPr>
        <p:spPr>
          <a:xfrm>
            <a:off x="525282" y="3490333"/>
            <a:ext cx="4434345" cy="769441"/>
          </a:xfrm>
          <a:prstGeom prst="rect">
            <a:avLst/>
          </a:prstGeom>
        </p:spPr>
        <p:txBody>
          <a:bodyPr wrap="square">
            <a:spAutoFit/>
          </a:bodyPr>
          <a:lstStyle/>
          <a:p>
            <a:pPr algn="just"/>
            <a:r>
              <a:rPr lang="en-GB" sz="2200" noProof="0">
                <a:latin typeface="Arial" panose="020B0604020202020204" pitchFamily="34" charset="0"/>
                <a:cs typeface="Arial" panose="020B0604020202020204" pitchFamily="34" charset="0"/>
              </a:rPr>
              <a:t>For example, photovoltaic (PV) panels now cost around </a:t>
            </a:r>
            <a:r>
              <a:rPr lang="en-GB" sz="2200" b="1" noProof="0">
                <a:latin typeface="Arial" panose="020B0604020202020204" pitchFamily="34" charset="0"/>
                <a:cs typeface="Arial" panose="020B0604020202020204" pitchFamily="34" charset="0"/>
              </a:rPr>
              <a:t>0.1 €/</a:t>
            </a:r>
            <a:r>
              <a:rPr lang="en-GB" sz="2200" b="1" noProof="0" err="1">
                <a:latin typeface="Arial" panose="020B0604020202020204" pitchFamily="34" charset="0"/>
                <a:cs typeface="Arial" panose="020B0604020202020204" pitchFamily="34" charset="0"/>
              </a:rPr>
              <a:t>Wp</a:t>
            </a:r>
            <a:r>
              <a:rPr lang="en-GB" sz="2200" noProof="0">
                <a:latin typeface="Arial" panose="020B0604020202020204" pitchFamily="34" charset="0"/>
                <a:cs typeface="Arial" panose="020B0604020202020204" pitchFamily="34" charset="0"/>
              </a:rPr>
              <a:t>.</a:t>
            </a:r>
          </a:p>
        </p:txBody>
      </p:sp>
      <p:sp>
        <p:nvSpPr>
          <p:cNvPr id="3" name="ZoneTexte 2">
            <a:extLst>
              <a:ext uri="{FF2B5EF4-FFF2-40B4-BE49-F238E27FC236}">
                <a16:creationId xmlns:a16="http://schemas.microsoft.com/office/drawing/2014/main" id="{B2EBD196-07CF-13AC-4C8C-CD7E77309B64}"/>
              </a:ext>
            </a:extLst>
          </p:cNvPr>
          <p:cNvSpPr txBox="1"/>
          <p:nvPr/>
        </p:nvSpPr>
        <p:spPr>
          <a:xfrm>
            <a:off x="1734377" y="409694"/>
            <a:ext cx="8723246" cy="1077218"/>
          </a:xfrm>
          <a:prstGeom prst="rect">
            <a:avLst/>
          </a:prstGeom>
          <a:noFill/>
        </p:spPr>
        <p:txBody>
          <a:bodyPr wrap="square">
            <a:spAutoFit/>
          </a:bodyPr>
          <a:lstStyle/>
          <a:p>
            <a:pPr algn="ctr"/>
            <a:r>
              <a:rPr lang="en-GB" sz="3200" b="1" noProof="0"/>
              <a:t>Clean technologies for harvesting renewable energy (RE) are extremely cheap</a:t>
            </a:r>
          </a:p>
        </p:txBody>
      </p:sp>
      <p:grpSp>
        <p:nvGrpSpPr>
          <p:cNvPr id="9" name="Groupe 8">
            <a:extLst>
              <a:ext uri="{FF2B5EF4-FFF2-40B4-BE49-F238E27FC236}">
                <a16:creationId xmlns:a16="http://schemas.microsoft.com/office/drawing/2014/main" id="{1E0CE9EE-EDB0-318B-536C-F57ECFD6889B}"/>
              </a:ext>
            </a:extLst>
          </p:cNvPr>
          <p:cNvGrpSpPr/>
          <p:nvPr/>
        </p:nvGrpSpPr>
        <p:grpSpPr>
          <a:xfrm>
            <a:off x="5458050" y="2282147"/>
            <a:ext cx="5720080" cy="3185814"/>
            <a:chOff x="3354305" y="2991466"/>
            <a:chExt cx="5556015" cy="2992774"/>
          </a:xfrm>
        </p:grpSpPr>
        <p:pic>
          <p:nvPicPr>
            <p:cNvPr id="12" name="Picture 11" descr="A screenshot of a graph&#10;&#10;Description automatically generated">
              <a:extLst>
                <a:ext uri="{FF2B5EF4-FFF2-40B4-BE49-F238E27FC236}">
                  <a16:creationId xmlns:a16="http://schemas.microsoft.com/office/drawing/2014/main" id="{162CBD4F-5883-BDB6-0616-53D023B5656A}"/>
                </a:ext>
              </a:extLst>
            </p:cNvPr>
            <p:cNvPicPr>
              <a:picLocks noChangeAspect="1"/>
            </p:cNvPicPr>
            <p:nvPr/>
          </p:nvPicPr>
          <p:blipFill>
            <a:blip r:embed="rId3"/>
            <a:stretch>
              <a:fillRect/>
            </a:stretch>
          </p:blipFill>
          <p:spPr>
            <a:xfrm>
              <a:off x="3384785" y="2991467"/>
              <a:ext cx="5483389" cy="2992773"/>
            </a:xfrm>
            <a:prstGeom prst="rect">
              <a:avLst/>
            </a:prstGeom>
          </p:spPr>
        </p:pic>
        <p:sp>
          <p:nvSpPr>
            <p:cNvPr id="7" name="Rectangle 6">
              <a:extLst>
                <a:ext uri="{FF2B5EF4-FFF2-40B4-BE49-F238E27FC236}">
                  <a16:creationId xmlns:a16="http://schemas.microsoft.com/office/drawing/2014/main" id="{DA94D746-A2E4-BA98-F6E7-F22F8C6C8506}"/>
                </a:ext>
              </a:extLst>
            </p:cNvPr>
            <p:cNvSpPr/>
            <p:nvPr/>
          </p:nvSpPr>
          <p:spPr>
            <a:xfrm>
              <a:off x="3354305" y="2991466"/>
              <a:ext cx="5556015" cy="299277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 name="TextBox 1">
            <a:extLst>
              <a:ext uri="{FF2B5EF4-FFF2-40B4-BE49-F238E27FC236}">
                <a16:creationId xmlns:a16="http://schemas.microsoft.com/office/drawing/2014/main" id="{5EECA066-2B4D-4DC0-F077-84B3C015CBC0}"/>
              </a:ext>
            </a:extLst>
          </p:cNvPr>
          <p:cNvSpPr txBox="1"/>
          <p:nvPr/>
        </p:nvSpPr>
        <p:spPr>
          <a:xfrm>
            <a:off x="5458050" y="5520811"/>
            <a:ext cx="5364617" cy="261610"/>
          </a:xfrm>
          <a:prstGeom prst="rect">
            <a:avLst/>
          </a:prstGeom>
          <a:noFill/>
        </p:spPr>
        <p:txBody>
          <a:bodyPr wrap="square" rtlCol="0">
            <a:spAutoFit/>
          </a:bodyPr>
          <a:lstStyle/>
          <a:p>
            <a:r>
              <a:rPr lang="en-GB" sz="1100" noProof="0"/>
              <a:t>Source: </a:t>
            </a:r>
            <a:r>
              <a:rPr lang="en-GB" sz="1100" noProof="0">
                <a:hlinkClick r:id="rId4"/>
              </a:rPr>
              <a:t>https://www.pvxchange.com/Price-Index</a:t>
            </a:r>
            <a:endParaRPr lang="en-GB" sz="1100" noProof="0"/>
          </a:p>
        </p:txBody>
      </p:sp>
      <p:sp>
        <p:nvSpPr>
          <p:cNvPr id="5" name="Espace réservé du numéro de diapositive 3">
            <a:extLst>
              <a:ext uri="{FF2B5EF4-FFF2-40B4-BE49-F238E27FC236}">
                <a16:creationId xmlns:a16="http://schemas.microsoft.com/office/drawing/2014/main" id="{4B260389-0C0B-7A61-DA23-2BC177C4DC39}"/>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6992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FF6CA62-7FB8-51D4-B3BE-68791A98DB4C}"/>
              </a:ext>
            </a:extLst>
          </p:cNvPr>
          <p:cNvGrpSpPr/>
          <p:nvPr/>
        </p:nvGrpSpPr>
        <p:grpSpPr>
          <a:xfrm>
            <a:off x="7170070" y="2614350"/>
            <a:ext cx="4238879" cy="3217843"/>
            <a:chOff x="7059041" y="2600958"/>
            <a:chExt cx="4442079" cy="3418836"/>
          </a:xfrm>
        </p:grpSpPr>
        <p:pic>
          <p:nvPicPr>
            <p:cNvPr id="19458" name="Picture 2" descr="Siemens wins 162MW orders in Ireland and Scotland | Windpower Monthly">
              <a:extLst>
                <a:ext uri="{FF2B5EF4-FFF2-40B4-BE49-F238E27FC236}">
                  <a16:creationId xmlns:a16="http://schemas.microsoft.com/office/drawing/2014/main" id="{04F5664D-9769-ACA1-485D-C784A0088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6" r="7870"/>
            <a:stretch/>
          </p:blipFill>
          <p:spPr bwMode="auto">
            <a:xfrm>
              <a:off x="7059041" y="2600959"/>
              <a:ext cx="4442079" cy="34188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AAF6095-E5FE-A4BC-69C6-CDB9046D9F3C}"/>
                </a:ext>
              </a:extLst>
            </p:cNvPr>
            <p:cNvSpPr/>
            <p:nvPr/>
          </p:nvSpPr>
          <p:spPr>
            <a:xfrm>
              <a:off x="7059041" y="2600958"/>
              <a:ext cx="4442079" cy="341883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37" noProof="0"/>
            </a:p>
          </p:txBody>
        </p:sp>
      </p:grpSp>
      <p:sp>
        <p:nvSpPr>
          <p:cNvPr id="4" name="ZoneTexte 3">
            <a:extLst>
              <a:ext uri="{FF2B5EF4-FFF2-40B4-BE49-F238E27FC236}">
                <a16:creationId xmlns:a16="http://schemas.microsoft.com/office/drawing/2014/main" id="{535F853C-FF46-EF2C-0CA9-37B4A242B2EB}"/>
              </a:ext>
            </a:extLst>
          </p:cNvPr>
          <p:cNvSpPr txBox="1"/>
          <p:nvPr/>
        </p:nvSpPr>
        <p:spPr>
          <a:xfrm>
            <a:off x="1432546" y="327671"/>
            <a:ext cx="9642592" cy="584775"/>
          </a:xfrm>
          <a:prstGeom prst="rect">
            <a:avLst/>
          </a:prstGeom>
          <a:noFill/>
        </p:spPr>
        <p:txBody>
          <a:bodyPr wrap="square" lIns="91440" tIns="45720" rIns="91440" bIns="45720" anchor="t">
            <a:spAutoFit/>
          </a:bodyPr>
          <a:lstStyle/>
          <a:p>
            <a:pPr algn="ctr"/>
            <a:r>
              <a:rPr lang="en-GB" sz="3200" b="1" noProof="0"/>
              <a:t>Kerguelen Islands vs. French nuclear power fleet</a:t>
            </a:r>
          </a:p>
        </p:txBody>
      </p:sp>
      <p:sp>
        <p:nvSpPr>
          <p:cNvPr id="5" name="ZoneTexte 4">
            <a:extLst>
              <a:ext uri="{FF2B5EF4-FFF2-40B4-BE49-F238E27FC236}">
                <a16:creationId xmlns:a16="http://schemas.microsoft.com/office/drawing/2014/main" id="{05B4DA82-2DDE-DDFF-2644-904D21A8C60E}"/>
              </a:ext>
            </a:extLst>
          </p:cNvPr>
          <p:cNvSpPr txBox="1"/>
          <p:nvPr/>
        </p:nvSpPr>
        <p:spPr>
          <a:xfrm>
            <a:off x="464520" y="912446"/>
            <a:ext cx="11235430" cy="1785104"/>
          </a:xfrm>
          <a:prstGeom prst="rect">
            <a:avLst/>
          </a:prstGeom>
          <a:noFill/>
        </p:spPr>
        <p:txBody>
          <a:bodyPr wrap="square">
            <a:spAutoFit/>
          </a:bodyPr>
          <a:lstStyle/>
          <a:p>
            <a:pPr algn="just"/>
            <a:r>
              <a:rPr lang="en-US" sz="2200" dirty="0" smtClean="0"/>
              <a:t>The average </a:t>
            </a:r>
            <a:r>
              <a:rPr lang="en-US" sz="2200" dirty="0"/>
              <a:t>wind </a:t>
            </a:r>
            <a:r>
              <a:rPr lang="en-US" sz="2200" dirty="0" smtClean="0"/>
              <a:t>speed at </a:t>
            </a:r>
            <a:r>
              <a:rPr lang="en-US" sz="2200" dirty="0"/>
              <a:t>a height of 10 m </a:t>
            </a:r>
            <a:r>
              <a:rPr lang="en-US" sz="2200" dirty="0" smtClean="0"/>
              <a:t>is around </a:t>
            </a:r>
            <a:r>
              <a:rPr lang="en-US" sz="2200" dirty="0"/>
              <a:t>35 km/h (10 m/s</a:t>
            </a:r>
            <a:r>
              <a:rPr lang="en-US" sz="2200" dirty="0" smtClean="0"/>
              <a:t>) in the Kerguelen Islands, </a:t>
            </a:r>
            <a:r>
              <a:rPr lang="en-US" sz="2200" dirty="0"/>
              <a:t>corresponding </a:t>
            </a:r>
            <a:r>
              <a:rPr lang="en-US" sz="2200" dirty="0" smtClean="0"/>
              <a:t>to around </a:t>
            </a:r>
            <a:r>
              <a:rPr lang="en-US" sz="2200" dirty="0"/>
              <a:t>14 m/s </a:t>
            </a:r>
            <a:r>
              <a:rPr lang="en-US" sz="2200" dirty="0" smtClean="0"/>
              <a:t>at a height of </a:t>
            </a:r>
            <a:r>
              <a:rPr lang="en-US" sz="2200" dirty="0"/>
              <a:t>100 </a:t>
            </a:r>
            <a:r>
              <a:rPr lang="en-US" sz="2200" dirty="0" smtClean="0"/>
              <a:t>m, which is a typical value for the height of a wind turbine. </a:t>
            </a:r>
            <a:r>
              <a:rPr lang="en-US" sz="2200" dirty="0"/>
              <a:t>Assuming a 40% efficiency in capturing wind energy and an air density of 1.3 kg/m³, the power produced per unit area of a wind </a:t>
            </a:r>
            <a:r>
              <a:rPr lang="en-US" sz="2200" dirty="0" smtClean="0"/>
              <a:t>farm would be 22.4 W/m² (see Appendix for more details).</a:t>
            </a:r>
            <a:endParaRPr lang="en-GB" sz="2200" noProof="0" dirty="0">
              <a:latin typeface="Arial" panose="020B0604020202020204" pitchFamily="34" charset="0"/>
              <a:cs typeface="Arial" panose="020B0604020202020204" pitchFamily="34" charset="0"/>
            </a:endParaRPr>
          </a:p>
        </p:txBody>
      </p:sp>
      <p:sp>
        <p:nvSpPr>
          <p:cNvPr id="2" name="Espace réservé du numéro de diapositive 3">
            <a:extLst>
              <a:ext uri="{FF2B5EF4-FFF2-40B4-BE49-F238E27FC236}">
                <a16:creationId xmlns:a16="http://schemas.microsoft.com/office/drawing/2014/main" id="{8E88BFE5-1E24-D4A6-320E-1F7E8D426706}"/>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29</a:t>
            </a:fld>
            <a:endParaRPr lang="en-GB" sz="1050" noProof="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CCFDFA0-D75A-B600-5958-014520617D29}"/>
              </a:ext>
            </a:extLst>
          </p:cNvPr>
          <p:cNvSpPr txBox="1"/>
          <p:nvPr/>
        </p:nvSpPr>
        <p:spPr>
          <a:xfrm>
            <a:off x="464520" y="2677466"/>
            <a:ext cx="6190280" cy="3647152"/>
          </a:xfrm>
          <a:prstGeom prst="rect">
            <a:avLst/>
          </a:prstGeom>
          <a:noFill/>
        </p:spPr>
        <p:txBody>
          <a:bodyPr wrap="square" lIns="91440" tIns="45720" rIns="91440" bIns="45720" anchor="t">
            <a:spAutoFit/>
          </a:bodyPr>
          <a:lstStyle/>
          <a:p>
            <a:pPr algn="just"/>
            <a:r>
              <a:rPr lang="en-GB" sz="2200" noProof="0" dirty="0">
                <a:latin typeface="Arial"/>
                <a:cs typeface="Arial"/>
              </a:rPr>
              <a:t>If the entire land area of the Kerguelen Islands (7,215 km²) </a:t>
            </a:r>
            <a:r>
              <a:rPr lang="en-GB" sz="2200" dirty="0" smtClean="0">
                <a:latin typeface="Arial"/>
                <a:cs typeface="Arial"/>
              </a:rPr>
              <a:t>were </a:t>
            </a:r>
            <a:r>
              <a:rPr lang="en-GB" sz="2200" noProof="0" dirty="0" smtClean="0">
                <a:latin typeface="Arial"/>
                <a:cs typeface="Arial"/>
              </a:rPr>
              <a:t>covered </a:t>
            </a:r>
            <a:r>
              <a:rPr lang="en-GB" sz="2200" noProof="0" dirty="0">
                <a:latin typeface="Arial"/>
                <a:cs typeface="Arial"/>
              </a:rPr>
              <a:t>by wind turbines, it would result in </a:t>
            </a:r>
            <a:r>
              <a:rPr lang="en-GB" sz="2200" noProof="0" dirty="0" smtClean="0">
                <a:latin typeface="Arial"/>
                <a:cs typeface="Arial"/>
              </a:rPr>
              <a:t>an average </a:t>
            </a:r>
            <a:r>
              <a:rPr lang="en-GB" sz="2200" noProof="0" dirty="0">
                <a:latin typeface="Arial"/>
                <a:cs typeface="Arial"/>
              </a:rPr>
              <a:t>power production of around 160 GW.</a:t>
            </a:r>
          </a:p>
          <a:p>
            <a:pPr algn="just"/>
            <a:endParaRPr lang="en-GB" sz="1100" noProof="0" dirty="0">
              <a:latin typeface="Arial"/>
              <a:cs typeface="Arial"/>
            </a:endParaRPr>
          </a:p>
          <a:p>
            <a:pPr algn="just"/>
            <a:r>
              <a:rPr lang="en-GB" sz="2200" noProof="0" dirty="0"/>
              <a:t>Assuming a 50% loss in transforming this electricity into e-fuels and transporting it back to the EU, the annual production would be                 708 </a:t>
            </a:r>
            <a:r>
              <a:rPr lang="en-GB" sz="2200" noProof="0" dirty="0" err="1"/>
              <a:t>TWh</a:t>
            </a:r>
            <a:r>
              <a:rPr lang="en-GB" sz="2200" noProof="0" dirty="0"/>
              <a:t>, </a:t>
            </a:r>
            <a:r>
              <a:rPr lang="en-GB" sz="2200" dirty="0" smtClean="0"/>
              <a:t>or around </a:t>
            </a:r>
            <a:r>
              <a:rPr lang="en-GB" sz="2200" b="1" noProof="0" dirty="0" smtClean="0"/>
              <a:t>double the </a:t>
            </a:r>
            <a:r>
              <a:rPr lang="en-GB" sz="2200" b="1" noProof="0" dirty="0"/>
              <a:t>annual electricity production of the French nuclear power </a:t>
            </a:r>
            <a:r>
              <a:rPr lang="en-GB" sz="2200" b="1" noProof="0" dirty="0" smtClean="0"/>
              <a:t>fleet.</a:t>
            </a:r>
            <a:endParaRPr lang="en-GB" sz="2200" noProof="0" dirty="0">
              <a:latin typeface="Arial"/>
              <a:cs typeface="Arial"/>
            </a:endParaRPr>
          </a:p>
        </p:txBody>
      </p:sp>
      <p:sp>
        <p:nvSpPr>
          <p:cNvPr id="10" name="ZoneTexte 9">
            <a:extLst>
              <a:ext uri="{FF2B5EF4-FFF2-40B4-BE49-F238E27FC236}">
                <a16:creationId xmlns:a16="http://schemas.microsoft.com/office/drawing/2014/main" id="{769DACFC-6B66-8904-09F1-0F84A0228B7E}"/>
              </a:ext>
            </a:extLst>
          </p:cNvPr>
          <p:cNvSpPr txBox="1"/>
          <p:nvPr/>
        </p:nvSpPr>
        <p:spPr>
          <a:xfrm>
            <a:off x="7170070" y="5899221"/>
            <a:ext cx="4238879" cy="305271"/>
          </a:xfrm>
          <a:prstGeom prst="rect">
            <a:avLst/>
          </a:prstGeom>
          <a:noFill/>
        </p:spPr>
        <p:txBody>
          <a:bodyPr wrap="square">
            <a:spAutoFit/>
          </a:bodyPr>
          <a:lstStyle/>
          <a:p>
            <a:r>
              <a:rPr lang="en-GB" sz="1400" b="0" i="1" noProof="0">
                <a:effectLst/>
                <a:latin typeface="+mj-lt"/>
              </a:rPr>
              <a:t>Siemens’ turbines in Galway Wind Park, Ireland.</a:t>
            </a:r>
            <a:endParaRPr lang="en-GB" sz="1400" i="1" noProof="0">
              <a:latin typeface="+mj-lt"/>
            </a:endParaRPr>
          </a:p>
        </p:txBody>
      </p:sp>
      <p:sp>
        <p:nvSpPr>
          <p:cNvPr id="9" name="ZoneTexte 8">
            <a:extLst>
              <a:ext uri="{FF2B5EF4-FFF2-40B4-BE49-F238E27FC236}">
                <a16:creationId xmlns:a16="http://schemas.microsoft.com/office/drawing/2014/main" id="{3708DB5A-E14B-1D90-5FA6-B9242445F7BB}"/>
              </a:ext>
            </a:extLst>
          </p:cNvPr>
          <p:cNvSpPr txBox="1"/>
          <p:nvPr/>
        </p:nvSpPr>
        <p:spPr>
          <a:xfrm>
            <a:off x="464520" y="6489348"/>
            <a:ext cx="11235430" cy="261610"/>
          </a:xfrm>
          <a:prstGeom prst="rect">
            <a:avLst/>
          </a:prstGeom>
          <a:noFill/>
        </p:spPr>
        <p:txBody>
          <a:bodyPr wrap="square">
            <a:spAutoFit/>
          </a:bodyPr>
          <a:lstStyle/>
          <a:p>
            <a:r>
              <a:rPr lang="en-GB" sz="1100" noProof="0" dirty="0" smtClean="0">
                <a:effectLst/>
                <a:latin typeface="+mj-lt"/>
                <a:ea typeface="Aptos" panose="020B0004020202020204" pitchFamily="34" charset="0"/>
                <a:cs typeface="Aptos" panose="020B0004020202020204" pitchFamily="34" charset="0"/>
              </a:rPr>
              <a:t>More information on </a:t>
            </a:r>
            <a:r>
              <a:rPr lang="en-GB" sz="1100" noProof="0" dirty="0" err="1" smtClean="0">
                <a:effectLst/>
                <a:latin typeface="+mj-lt"/>
                <a:ea typeface="Aptos" panose="020B0004020202020204" pitchFamily="34" charset="0"/>
                <a:cs typeface="Aptos" panose="020B0004020202020204" pitchFamily="34" charset="0"/>
              </a:rPr>
              <a:t>th</a:t>
            </a:r>
            <a:r>
              <a:rPr lang="en-GB" sz="1100" dirty="0" smtClean="0">
                <a:latin typeface="+mj-lt"/>
                <a:ea typeface="Aptos" panose="020B0004020202020204" pitchFamily="34" charset="0"/>
                <a:cs typeface="Aptos" panose="020B0004020202020204" pitchFamily="34" charset="0"/>
              </a:rPr>
              <a:t>e m</a:t>
            </a:r>
            <a:r>
              <a:rPr lang="en-GB" sz="1100" noProof="0" dirty="0" err="1" smtClean="0">
                <a:effectLst/>
                <a:latin typeface="+mj-lt"/>
                <a:ea typeface="Aptos" panose="020B0004020202020204" pitchFamily="34" charset="0"/>
                <a:cs typeface="Aptos" panose="020B0004020202020204" pitchFamily="34" charset="0"/>
              </a:rPr>
              <a:t>ethodology</a:t>
            </a:r>
            <a:r>
              <a:rPr lang="en-GB" sz="1100" noProof="0" dirty="0">
                <a:effectLst/>
                <a:latin typeface="+mj-lt"/>
                <a:ea typeface="Aptos" panose="020B0004020202020204" pitchFamily="34" charset="0"/>
                <a:cs typeface="Aptos" panose="020B0004020202020204" pitchFamily="34" charset="0"/>
              </a:rPr>
              <a:t> for </a:t>
            </a:r>
            <a:r>
              <a:rPr lang="en-GB" sz="1100" noProof="0" dirty="0" smtClean="0">
                <a:effectLst/>
                <a:latin typeface="+mj-lt"/>
                <a:ea typeface="Aptos" panose="020B0004020202020204" pitchFamily="34" charset="0"/>
                <a:cs typeface="Aptos" panose="020B0004020202020204" pitchFamily="34" charset="0"/>
              </a:rPr>
              <a:t>performing the calculations can </a:t>
            </a:r>
            <a:r>
              <a:rPr lang="en-GB" sz="1100" noProof="0" dirty="0">
                <a:effectLst/>
                <a:latin typeface="+mj-lt"/>
                <a:ea typeface="Aptos" panose="020B0004020202020204" pitchFamily="34" charset="0"/>
                <a:cs typeface="Aptos" panose="020B0004020202020204" pitchFamily="34" charset="0"/>
              </a:rPr>
              <a:t>be found in Chapter 05 of the following lecture </a:t>
            </a:r>
            <a:r>
              <a:rPr lang="en-GB" sz="1100" noProof="0" dirty="0" smtClean="0">
                <a:effectLst/>
                <a:latin typeface="+mj-lt"/>
                <a:ea typeface="Aptos" panose="020B0004020202020204" pitchFamily="34" charset="0"/>
                <a:cs typeface="Aptos" panose="020B0004020202020204" pitchFamily="34" charset="0"/>
              </a:rPr>
              <a:t>notes: </a:t>
            </a:r>
            <a:r>
              <a:rPr lang="en-GB" sz="1100" dirty="0" smtClean="0">
                <a:latin typeface="+mj-lt"/>
                <a:ea typeface="Aptos" panose="020B0004020202020204" pitchFamily="34" charset="0"/>
                <a:cs typeface="Aptos" panose="020B0004020202020204" pitchFamily="34" charset="0"/>
                <a:hlinkClick r:id="rId4"/>
              </a:rPr>
              <a:t>https</a:t>
            </a:r>
            <a:r>
              <a:rPr lang="en-GB" sz="1100" dirty="0">
                <a:latin typeface="+mj-lt"/>
                <a:ea typeface="Aptos" panose="020B0004020202020204" pitchFamily="34" charset="0"/>
                <a:cs typeface="Aptos" panose="020B0004020202020204" pitchFamily="34" charset="0"/>
                <a:hlinkClick r:id="rId4"/>
              </a:rPr>
              <a:t>://hdl.handle.net/2268/329161</a:t>
            </a:r>
            <a:endParaRPr lang="en-GB" sz="1100" noProof="0" dirty="0">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939496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2382E6-C36E-1D3D-5DA1-C6E2706679BC}"/>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30</a:t>
            </a:fld>
            <a:endParaRPr lang="en-GB" sz="1050" noProof="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3647C54-32D2-D975-2C40-30A6D724A016}"/>
              </a:ext>
            </a:extLst>
          </p:cNvPr>
          <p:cNvSpPr txBox="1"/>
          <p:nvPr/>
        </p:nvSpPr>
        <p:spPr>
          <a:xfrm>
            <a:off x="6595414" y="5430968"/>
            <a:ext cx="4903076" cy="738664"/>
          </a:xfrm>
          <a:prstGeom prst="rect">
            <a:avLst/>
          </a:prstGeom>
          <a:noFill/>
        </p:spPr>
        <p:txBody>
          <a:bodyPr wrap="square" rtlCol="0">
            <a:spAutoFit/>
          </a:bodyPr>
          <a:lstStyle/>
          <a:p>
            <a:r>
              <a:rPr lang="en-GB" sz="1400" i="1" noProof="0" dirty="0"/>
              <a:t>Departure </a:t>
            </a:r>
            <a:r>
              <a:rPr lang="en-GB" sz="1400" i="1" noProof="0" dirty="0" smtClean="0"/>
              <a:t>of Saint-Malo (France) </a:t>
            </a:r>
            <a:r>
              <a:rPr lang="en-GB" sz="1400" i="1" noProof="0" dirty="0"/>
              <a:t>to install weather stations in Greenland in 2020</a:t>
            </a:r>
            <a:r>
              <a:rPr lang="en-GB" sz="1400" i="1" noProof="0" dirty="0" smtClean="0"/>
              <a:t>. The expedition took place in the context of the </a:t>
            </a:r>
            <a:r>
              <a:rPr lang="en-GB" sz="1400" i="1" noProof="0" dirty="0" err="1" smtClean="0"/>
              <a:t>Katabata</a:t>
            </a:r>
            <a:r>
              <a:rPr lang="en-GB" sz="1400" i="1" noProof="0" dirty="0" smtClean="0"/>
              <a:t> project. </a:t>
            </a:r>
            <a:endParaRPr lang="en-GB" sz="1400" i="1" noProof="0" dirty="0"/>
          </a:p>
        </p:txBody>
      </p:sp>
      <p:sp>
        <p:nvSpPr>
          <p:cNvPr id="7" name="ZoneTexte 6">
            <a:extLst>
              <a:ext uri="{FF2B5EF4-FFF2-40B4-BE49-F238E27FC236}">
                <a16:creationId xmlns:a16="http://schemas.microsoft.com/office/drawing/2014/main" id="{38E11E7F-C9BE-A421-CA8F-50D0E12AAE52}"/>
              </a:ext>
            </a:extLst>
          </p:cNvPr>
          <p:cNvSpPr txBox="1"/>
          <p:nvPr/>
        </p:nvSpPr>
        <p:spPr>
          <a:xfrm>
            <a:off x="2085689" y="349442"/>
            <a:ext cx="8020621" cy="584775"/>
          </a:xfrm>
          <a:prstGeom prst="rect">
            <a:avLst/>
          </a:prstGeom>
          <a:noFill/>
        </p:spPr>
        <p:txBody>
          <a:bodyPr wrap="square">
            <a:spAutoFit/>
          </a:bodyPr>
          <a:lstStyle/>
          <a:p>
            <a:pPr algn="ctr"/>
            <a:r>
              <a:rPr lang="en-GB" sz="3200" b="1" noProof="0"/>
              <a:t>Scientific contribution from our lab</a:t>
            </a:r>
          </a:p>
        </p:txBody>
      </p:sp>
      <p:sp>
        <p:nvSpPr>
          <p:cNvPr id="11" name="ZoneTexte 10">
            <a:extLst>
              <a:ext uri="{FF2B5EF4-FFF2-40B4-BE49-F238E27FC236}">
                <a16:creationId xmlns:a16="http://schemas.microsoft.com/office/drawing/2014/main" id="{CA75E8FF-52B4-E031-56BC-ACCA269183F1}"/>
              </a:ext>
            </a:extLst>
          </p:cNvPr>
          <p:cNvSpPr txBox="1"/>
          <p:nvPr/>
        </p:nvSpPr>
        <p:spPr>
          <a:xfrm>
            <a:off x="507030" y="1368132"/>
            <a:ext cx="5670249" cy="5001369"/>
          </a:xfrm>
          <a:prstGeom prst="rect">
            <a:avLst/>
          </a:prstGeom>
          <a:noFill/>
        </p:spPr>
        <p:txBody>
          <a:bodyPr wrap="square">
            <a:spAutoFit/>
          </a:bodyPr>
          <a:lstStyle/>
          <a:p>
            <a:pPr marL="0" indent="0" algn="just">
              <a:buNone/>
            </a:pPr>
            <a:r>
              <a:rPr lang="en-GB" sz="2200" noProof="0" dirty="0"/>
              <a:t>In the Smart Grids Lab of the Montefiore Research Unit of the </a:t>
            </a:r>
            <a:r>
              <a:rPr lang="en-GB" sz="2200" noProof="0" dirty="0" err="1"/>
              <a:t>ULiège</a:t>
            </a:r>
            <a:r>
              <a:rPr lang="en-GB" sz="2200" noProof="0" dirty="0"/>
              <a:t>, we conduct research on:</a:t>
            </a:r>
          </a:p>
          <a:p>
            <a:pPr marL="0" indent="0" algn="just">
              <a:buNone/>
            </a:pPr>
            <a:endParaRPr lang="en-GB" sz="1100" noProof="0" dirty="0"/>
          </a:p>
          <a:p>
            <a:pPr marL="400050" indent="-400050" algn="just">
              <a:buAutoNum type="romanLcParenBoth"/>
            </a:pPr>
            <a:r>
              <a:rPr lang="en-GB" sz="2200" noProof="0" dirty="0"/>
              <a:t>Identifying the most promising hubs through techno-economic analyses              [2], [5], [6], [7], [8], [9], [11], [15];</a:t>
            </a:r>
          </a:p>
          <a:p>
            <a:pPr marL="400050" indent="-400050" algn="just">
              <a:buAutoNum type="romanLcParenBoth"/>
            </a:pPr>
            <a:endParaRPr lang="en-GB" sz="1100" noProof="0" dirty="0"/>
          </a:p>
          <a:p>
            <a:pPr marL="400050" indent="-400050" algn="just">
              <a:buAutoNum type="romanLcParenBoth"/>
            </a:pPr>
            <a:r>
              <a:rPr lang="en-GB" sz="2200" noProof="0" dirty="0"/>
              <a:t>Developing a tool, GBOML, to </a:t>
            </a:r>
            <a:r>
              <a:rPr lang="en-GB" sz="2200" noProof="0" dirty="0" smtClean="0"/>
              <a:t>optimally size </a:t>
            </a:r>
            <a:r>
              <a:rPr lang="en-GB" sz="2200" noProof="0" dirty="0"/>
              <a:t>and operate these </a:t>
            </a:r>
            <a:r>
              <a:rPr lang="en-GB" sz="2200" noProof="0" dirty="0" smtClean="0"/>
              <a:t>hubs [12</a:t>
            </a:r>
            <a:r>
              <a:rPr lang="en-GB" sz="2200" noProof="0" dirty="0"/>
              <a:t>], [13], [14];</a:t>
            </a:r>
          </a:p>
          <a:p>
            <a:pPr marL="400050" indent="-400050" algn="just">
              <a:buAutoNum type="romanLcParenBoth"/>
            </a:pPr>
            <a:endParaRPr lang="en-GB" sz="1100" noProof="0" dirty="0"/>
          </a:p>
          <a:p>
            <a:pPr marL="400050" indent="-400050" algn="just">
              <a:buAutoNum type="romanLcParenBoth"/>
            </a:pPr>
            <a:r>
              <a:rPr lang="en-GB" sz="2200" noProof="0" dirty="0"/>
              <a:t>Performing in situ </a:t>
            </a:r>
            <a:r>
              <a:rPr lang="en-GB" sz="2200" noProof="0" dirty="0" smtClean="0"/>
              <a:t>measurements of the winds in Greenland in the context of the  </a:t>
            </a:r>
            <a:r>
              <a:rPr lang="en-GB" sz="2200" noProof="0" dirty="0" err="1"/>
              <a:t>Katabata</a:t>
            </a:r>
            <a:r>
              <a:rPr lang="en-GB" sz="2200" noProof="0" dirty="0"/>
              <a:t> Project [1], [2], [4], [5</a:t>
            </a:r>
            <a:r>
              <a:rPr lang="en-GB" sz="2200" noProof="0" dirty="0" smtClean="0"/>
              <a:t>], [</a:t>
            </a:r>
            <a:r>
              <a:rPr lang="en-GB" sz="2200" noProof="0" dirty="0"/>
              <a:t>10], [16].</a:t>
            </a:r>
          </a:p>
        </p:txBody>
      </p:sp>
      <p:grpSp>
        <p:nvGrpSpPr>
          <p:cNvPr id="13" name="Groupe 12">
            <a:extLst>
              <a:ext uri="{FF2B5EF4-FFF2-40B4-BE49-F238E27FC236}">
                <a16:creationId xmlns:a16="http://schemas.microsoft.com/office/drawing/2014/main" id="{4240E84E-CC47-6843-8C3C-E053EE406F61}"/>
              </a:ext>
            </a:extLst>
          </p:cNvPr>
          <p:cNvGrpSpPr/>
          <p:nvPr/>
        </p:nvGrpSpPr>
        <p:grpSpPr>
          <a:xfrm>
            <a:off x="6595414" y="1661995"/>
            <a:ext cx="4866116" cy="3707417"/>
            <a:chOff x="6780700" y="1645874"/>
            <a:chExt cx="4680831" cy="3566251"/>
          </a:xfrm>
        </p:grpSpPr>
        <p:pic>
          <p:nvPicPr>
            <p:cNvPr id="3" name="Image 2">
              <a:extLst>
                <a:ext uri="{FF2B5EF4-FFF2-40B4-BE49-F238E27FC236}">
                  <a16:creationId xmlns:a16="http://schemas.microsoft.com/office/drawing/2014/main" id="{0676B27A-F267-D8B2-DCF1-0B7FA4DBCD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02" t="8331" r="10200" b="15584"/>
            <a:stretch/>
          </p:blipFill>
          <p:spPr>
            <a:xfrm>
              <a:off x="6780701" y="1645874"/>
              <a:ext cx="4680830" cy="3566251"/>
            </a:xfrm>
            <a:prstGeom prst="rect">
              <a:avLst/>
            </a:prstGeom>
          </p:spPr>
        </p:pic>
        <p:sp>
          <p:nvSpPr>
            <p:cNvPr id="12" name="Rectangle 11">
              <a:extLst>
                <a:ext uri="{FF2B5EF4-FFF2-40B4-BE49-F238E27FC236}">
                  <a16:creationId xmlns:a16="http://schemas.microsoft.com/office/drawing/2014/main" id="{CFA78432-8567-FBEC-71DC-D52322B32606}"/>
                </a:ext>
              </a:extLst>
            </p:cNvPr>
            <p:cNvSpPr/>
            <p:nvPr/>
          </p:nvSpPr>
          <p:spPr>
            <a:xfrm>
              <a:off x="6780700" y="1645874"/>
              <a:ext cx="4680830" cy="356625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5" name="ZoneTexte 4">
            <a:extLst>
              <a:ext uri="{FF2B5EF4-FFF2-40B4-BE49-F238E27FC236}">
                <a16:creationId xmlns:a16="http://schemas.microsoft.com/office/drawing/2014/main" id="{FB7AE613-EC8F-F190-7ACF-6C36F680E391}"/>
              </a:ext>
            </a:extLst>
          </p:cNvPr>
          <p:cNvSpPr txBox="1"/>
          <p:nvPr/>
        </p:nvSpPr>
        <p:spPr>
          <a:xfrm>
            <a:off x="195580" y="6458007"/>
            <a:ext cx="10135042" cy="314894"/>
          </a:xfrm>
          <a:prstGeom prst="rect">
            <a:avLst/>
          </a:prstGeom>
          <a:noFill/>
        </p:spPr>
        <p:txBody>
          <a:bodyPr wrap="square">
            <a:spAutoFit/>
          </a:bodyPr>
          <a:lstStyle/>
          <a:p>
            <a:pPr marR="5080">
              <a:lnSpc>
                <a:spcPct val="150000"/>
              </a:lnSpc>
              <a:spcBef>
                <a:spcPts val="90"/>
              </a:spcBef>
              <a:tabLst>
                <a:tab pos="1286510" algn="l"/>
                <a:tab pos="2978785" algn="l"/>
                <a:tab pos="3517900" algn="l"/>
                <a:tab pos="4126865" algn="l"/>
                <a:tab pos="5293995" algn="l"/>
              </a:tabLst>
            </a:pPr>
            <a:r>
              <a:rPr lang="en-GB" sz="1100" dirty="0">
                <a:latin typeface="Arial"/>
                <a:cs typeface="Arial"/>
              </a:rPr>
              <a:t>T</a:t>
            </a:r>
            <a:r>
              <a:rPr lang="en-GB" sz="1100" dirty="0" smtClean="0">
                <a:latin typeface="Arial"/>
                <a:cs typeface="Arial"/>
              </a:rPr>
              <a:t>he scientific publications of the lab can be downloaded on </a:t>
            </a:r>
            <a:r>
              <a:rPr lang="en-GB" sz="1100" noProof="0" dirty="0" smtClean="0">
                <a:latin typeface="Arial"/>
                <a:cs typeface="Arial"/>
              </a:rPr>
              <a:t>Damien </a:t>
            </a:r>
            <a:r>
              <a:rPr lang="en-GB" sz="1100" noProof="0" dirty="0">
                <a:latin typeface="Arial"/>
                <a:cs typeface="Arial"/>
              </a:rPr>
              <a:t>Ernst’s website: </a:t>
            </a:r>
            <a:r>
              <a:rPr lang="en-GB" sz="1100" noProof="0" dirty="0">
                <a:latin typeface="Arial"/>
                <a:cs typeface="Arial"/>
                <a:hlinkClick r:id="rId4">
                  <a:extLst>
                    <a:ext uri="{A12FA001-AC4F-418D-AE19-62706E023703}">
                      <ahyp:hlinkClr xmlns:ahyp="http://schemas.microsoft.com/office/drawing/2018/hyperlinkcolor" xmlns="" val="tx"/>
                    </a:ext>
                  </a:extLst>
                </a:hlinkClick>
              </a:rPr>
              <a:t>https://damien-ernst.be</a:t>
            </a:r>
            <a:endParaRPr lang="en-GB" sz="1100" noProof="0" dirty="0">
              <a:latin typeface="Arial"/>
              <a:cs typeface="Arial"/>
            </a:endParaRPr>
          </a:p>
        </p:txBody>
      </p:sp>
    </p:spTree>
    <p:extLst>
      <p:ext uri="{BB962C8B-B14F-4D97-AF65-F5344CB8AC3E}">
        <p14:creationId xmlns:p14="http://schemas.microsoft.com/office/powerpoint/2010/main" val="1198256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3522E-D05E-0527-8137-8218D888775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DBAAA7A-0E5A-82A9-41FE-2530BFD081E9}"/>
              </a:ext>
            </a:extLst>
          </p:cNvPr>
          <p:cNvSpPr>
            <a:spLocks noGrp="1"/>
          </p:cNvSpPr>
          <p:nvPr>
            <p:ph idx="1"/>
          </p:nvPr>
        </p:nvSpPr>
        <p:spPr>
          <a:xfrm>
            <a:off x="838199" y="773909"/>
            <a:ext cx="10515600" cy="5204208"/>
          </a:xfrm>
        </p:spPr>
        <p:txBody>
          <a:bodyPr>
            <a:noAutofit/>
          </a:bodyPr>
          <a:lstStyle/>
          <a:p>
            <a:pPr marL="0" indent="0" algn="just">
              <a:buNone/>
            </a:pPr>
            <a:endParaRPr lang="en-GB" sz="1400" noProof="0" dirty="0"/>
          </a:p>
          <a:p>
            <a:pPr marL="342900" lvl="0" indent="-342900" algn="just">
              <a:buFont typeface="+mj-lt"/>
              <a:buAutoNum type="arabicPeriod"/>
              <a:tabLst>
                <a:tab pos="457200" algn="l"/>
              </a:tabLst>
            </a:pPr>
            <a:endParaRPr lang="en-GB" sz="1400" kern="100" noProof="0" dirty="0">
              <a:effectLst/>
              <a:ea typeface="Aptos" panose="020B0004020202020204" pitchFamily="34" charset="0"/>
              <a:cs typeface="Times New Roman" panose="02020603050405020304" pitchFamily="18" charset="0"/>
            </a:endParaRP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[1]	Berger, M., </a:t>
            </a:r>
            <a:r>
              <a:rPr lang="en-GB" sz="1400" kern="100" noProof="0" dirty="0" err="1">
                <a:effectLst/>
                <a:ea typeface="Aptos" panose="020B0004020202020204" pitchFamily="34" charset="0"/>
                <a:cs typeface="Times New Roman" panose="02020603050405020304" pitchFamily="18" charset="0"/>
              </a:rPr>
              <a:t>Radu</a:t>
            </a:r>
            <a:r>
              <a:rPr lang="en-GB" sz="1400" kern="100" noProof="0" dirty="0">
                <a:effectLst/>
                <a:ea typeface="Aptos" panose="020B0004020202020204" pitchFamily="34" charset="0"/>
                <a:cs typeface="Times New Roman" panose="02020603050405020304" pitchFamily="18" charset="0"/>
              </a:rPr>
              <a:t>, D., </a:t>
            </a:r>
            <a:r>
              <a:rPr lang="en-GB" sz="1400" kern="100" noProof="0" dirty="0" err="1">
                <a:effectLst/>
                <a:ea typeface="Aptos" panose="020B0004020202020204" pitchFamily="34" charset="0"/>
                <a:cs typeface="Times New Roman" panose="02020603050405020304" pitchFamily="18" charset="0"/>
              </a:rPr>
              <a:t>Fonteneau</a:t>
            </a:r>
            <a:r>
              <a:rPr lang="en-GB" sz="1400" kern="100" noProof="0" dirty="0">
                <a:effectLst/>
                <a:ea typeface="Aptos" panose="020B0004020202020204" pitchFamily="34" charset="0"/>
                <a:cs typeface="Times New Roman" panose="02020603050405020304" pitchFamily="18" charset="0"/>
              </a:rPr>
              <a:t>, R., Henry, R., </a:t>
            </a:r>
            <a:r>
              <a:rPr lang="en-GB" sz="1400" kern="100" noProof="0" dirty="0" err="1">
                <a:effectLst/>
                <a:ea typeface="Aptos" panose="020B0004020202020204" pitchFamily="34" charset="0"/>
                <a:cs typeface="Times New Roman" panose="02020603050405020304" pitchFamily="18" charset="0"/>
              </a:rPr>
              <a:t>Glavic</a:t>
            </a:r>
            <a:r>
              <a:rPr lang="en-GB" sz="1400" kern="100" noProof="0" dirty="0">
                <a:effectLst/>
                <a:ea typeface="Aptos" panose="020B0004020202020204" pitchFamily="34" charset="0"/>
                <a:cs typeface="Times New Roman" panose="02020603050405020304" pitchFamily="18" charset="0"/>
              </a:rPr>
              <a:t>, M., </a:t>
            </a:r>
            <a:r>
              <a:rPr lang="en-GB" sz="1400" kern="100" noProof="0" dirty="0" err="1">
                <a:effectLst/>
                <a:ea typeface="Aptos" panose="020B0004020202020204" pitchFamily="34" charset="0"/>
                <a:cs typeface="Times New Roman" panose="02020603050405020304" pitchFamily="18" charset="0"/>
              </a:rPr>
              <a:t>Fettweis</a:t>
            </a:r>
            <a:r>
              <a:rPr lang="en-GB" sz="1400" kern="100" noProof="0" dirty="0">
                <a:effectLst/>
                <a:ea typeface="Aptos" panose="020B0004020202020204" pitchFamily="34" charset="0"/>
                <a:cs typeface="Times New Roman" panose="02020603050405020304" pitchFamily="18" charset="0"/>
              </a:rPr>
              <a:t>, X., Le Du, M., </a:t>
            </a:r>
            <a:r>
              <a:rPr lang="en-GB" sz="1400" kern="100" noProof="0" dirty="0" err="1">
                <a:effectLst/>
                <a:ea typeface="Aptos" panose="020B0004020202020204" pitchFamily="34" charset="0"/>
                <a:cs typeface="Times New Roman" panose="02020603050405020304" pitchFamily="18" charset="0"/>
              </a:rPr>
              <a:t>Panciatici</a:t>
            </a:r>
            <a:r>
              <a:rPr lang="en-GB" sz="1400" kern="100" noProof="0" dirty="0">
                <a:effectLst/>
                <a:ea typeface="Aptos" panose="020B0004020202020204" pitchFamily="34" charset="0"/>
                <a:cs typeface="Times New Roman" panose="02020603050405020304" pitchFamily="18" charset="0"/>
              </a:rPr>
              <a:t>, P., </a:t>
            </a:r>
            <a:r>
              <a:rPr lang="en-GB" sz="1400" kern="100" noProof="0" dirty="0" err="1">
                <a:effectLst/>
                <a:ea typeface="Aptos" panose="020B0004020202020204" pitchFamily="34" charset="0"/>
                <a:cs typeface="Times New Roman" panose="02020603050405020304" pitchFamily="18" charset="0"/>
              </a:rPr>
              <a:t>Balea</a:t>
            </a:r>
            <a:r>
              <a:rPr lang="en-GB" sz="1400" kern="100" noProof="0" dirty="0">
                <a:effectLst/>
                <a:ea typeface="Aptos" panose="020B0004020202020204" pitchFamily="34" charset="0"/>
                <a:cs typeface="Times New Roman" panose="02020603050405020304" pitchFamily="18" charset="0"/>
              </a:rPr>
              <a:t>, L., &amp; Ernst, D. 	(2018). Critical time windows for renewable resource complementarity assessment. </a:t>
            </a:r>
            <a:r>
              <a:rPr lang="en-GB" sz="1400" i="1" noProof="0" dirty="0"/>
              <a:t>Energy</a:t>
            </a:r>
            <a:r>
              <a:rPr lang="en-GB" sz="1400" noProof="0" dirty="0"/>
              <a:t>, </a:t>
            </a:r>
            <a:r>
              <a:rPr lang="en-GB" sz="1400" i="1" noProof="0" dirty="0"/>
              <a:t>198</a:t>
            </a:r>
            <a:r>
              <a:rPr lang="en-GB" sz="1400" noProof="0" dirty="0"/>
              <a:t>, 117308.</a:t>
            </a:r>
            <a:endParaRPr lang="en-GB" sz="1400" kern="100" dirty="0">
              <a:cs typeface="Times New Roman" panose="02020603050405020304" pitchFamily="18" charset="0"/>
            </a:endParaRP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[2]	Berger, M., </a:t>
            </a:r>
            <a:r>
              <a:rPr lang="en-GB" sz="1400" kern="100" noProof="0" dirty="0" err="1">
                <a:effectLst/>
                <a:ea typeface="Aptos" panose="020B0004020202020204" pitchFamily="34" charset="0"/>
                <a:cs typeface="Times New Roman" panose="02020603050405020304" pitchFamily="18" charset="0"/>
              </a:rPr>
              <a:t>Radu</a:t>
            </a:r>
            <a:r>
              <a:rPr lang="en-GB" sz="1400" kern="100" noProof="0" dirty="0">
                <a:effectLst/>
                <a:ea typeface="Aptos" panose="020B0004020202020204" pitchFamily="34" charset="0"/>
                <a:cs typeface="Times New Roman" panose="02020603050405020304" pitchFamily="18" charset="0"/>
              </a:rPr>
              <a:t>, D.-C., </a:t>
            </a:r>
            <a:r>
              <a:rPr lang="en-GB" sz="1400" kern="100" noProof="0" dirty="0" err="1">
                <a:effectLst/>
                <a:ea typeface="Aptos" panose="020B0004020202020204" pitchFamily="34" charset="0"/>
                <a:cs typeface="Times New Roman" panose="02020603050405020304" pitchFamily="18" charset="0"/>
              </a:rPr>
              <a:t>Detienne</a:t>
            </a:r>
            <a:r>
              <a:rPr lang="en-GB" sz="1400" kern="100" noProof="0" dirty="0">
                <a:effectLst/>
                <a:ea typeface="Aptos" panose="020B0004020202020204" pitchFamily="34" charset="0"/>
                <a:cs typeface="Times New Roman" panose="02020603050405020304" pitchFamily="18" charset="0"/>
              </a:rPr>
              <a:t>, G., </a:t>
            </a:r>
            <a:r>
              <a:rPr lang="en-GB" sz="1400" kern="100" noProof="0" dirty="0" err="1">
                <a:effectLst/>
                <a:ea typeface="Aptos" panose="020B0004020202020204" pitchFamily="34" charset="0"/>
                <a:cs typeface="Times New Roman" panose="02020603050405020304" pitchFamily="18" charset="0"/>
              </a:rPr>
              <a:t>Deschuyteneer</a:t>
            </a:r>
            <a:r>
              <a:rPr lang="en-GB" sz="1400" kern="100" noProof="0" dirty="0">
                <a:effectLst/>
                <a:ea typeface="Aptos" panose="020B0004020202020204" pitchFamily="34" charset="0"/>
                <a:cs typeface="Times New Roman" panose="02020603050405020304" pitchFamily="18" charset="0"/>
              </a:rPr>
              <a:t>, T., </a:t>
            </a:r>
            <a:r>
              <a:rPr lang="en-GB" sz="1400" kern="100" noProof="0" dirty="0" err="1">
                <a:effectLst/>
                <a:ea typeface="Aptos" panose="020B0004020202020204" pitchFamily="34" charset="0"/>
                <a:cs typeface="Times New Roman" panose="02020603050405020304" pitchFamily="18" charset="0"/>
              </a:rPr>
              <a:t>Richel</a:t>
            </a:r>
            <a:r>
              <a:rPr lang="en-GB" sz="1400" kern="100" noProof="0" dirty="0">
                <a:effectLst/>
                <a:ea typeface="Aptos" panose="020B0004020202020204" pitchFamily="34" charset="0"/>
                <a:cs typeface="Times New Roman" panose="02020603050405020304" pitchFamily="18" charset="0"/>
              </a:rPr>
              <a:t>, A., &amp; Ernst, D. (2021). Remote renewable hubs for carbon-	neutral synthetic fuel production. </a:t>
            </a:r>
            <a:r>
              <a:rPr lang="en-GB" sz="1400" i="1" kern="100" noProof="0" dirty="0">
                <a:effectLst/>
                <a:ea typeface="Aptos" panose="020B0004020202020204" pitchFamily="34" charset="0"/>
                <a:cs typeface="Times New Roman" panose="02020603050405020304" pitchFamily="18" charset="0"/>
              </a:rPr>
              <a:t>Frontiers in Energy Research</a:t>
            </a:r>
            <a:r>
              <a:rPr lang="en-GB" sz="1400" kern="100" noProof="0" dirty="0">
                <a:effectLst/>
                <a:ea typeface="Aptos" panose="020B0004020202020204" pitchFamily="34" charset="0"/>
                <a:cs typeface="Times New Roman" panose="02020603050405020304" pitchFamily="18" charset="0"/>
              </a:rPr>
              <a:t>.</a:t>
            </a: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[3]	</a:t>
            </a:r>
            <a:r>
              <a:rPr lang="en-GB" sz="1400" kern="100" noProof="0" dirty="0" err="1">
                <a:effectLst/>
                <a:ea typeface="Aptos" panose="020B0004020202020204" pitchFamily="34" charset="0"/>
                <a:cs typeface="Times New Roman" panose="02020603050405020304" pitchFamily="18" charset="0"/>
              </a:rPr>
              <a:t>Bordoff</a:t>
            </a:r>
            <a:r>
              <a:rPr lang="en-GB" sz="1400" kern="100" noProof="0" dirty="0">
                <a:effectLst/>
                <a:ea typeface="Aptos" panose="020B0004020202020204" pitchFamily="34" charset="0"/>
                <a:cs typeface="Times New Roman" panose="02020603050405020304" pitchFamily="18" charset="0"/>
              </a:rPr>
              <a:t>, J., &amp; O’Sullivan, M. L. (2023, April 10). The age of energy insecurity: How the fight for resources is upending 	geopolitics. </a:t>
            </a:r>
            <a:r>
              <a:rPr lang="en-GB" sz="1400" i="1" kern="100" noProof="0" dirty="0">
                <a:effectLst/>
                <a:ea typeface="Aptos" panose="020B0004020202020204" pitchFamily="34" charset="0"/>
                <a:cs typeface="Times New Roman" panose="02020603050405020304" pitchFamily="18" charset="0"/>
              </a:rPr>
              <a:t>Foreign Affairs</a:t>
            </a:r>
            <a:r>
              <a:rPr lang="en-GB" sz="1400" kern="100" noProof="0" dirty="0">
                <a:effectLst/>
                <a:ea typeface="Aptos" panose="020B0004020202020204" pitchFamily="34" charset="0"/>
                <a:cs typeface="Times New Roman" panose="02020603050405020304" pitchFamily="18" charset="0"/>
              </a:rPr>
              <a:t>.</a:t>
            </a: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[4]	</a:t>
            </a:r>
            <a:r>
              <a:rPr lang="en-GB" sz="1400" kern="100" noProof="0" dirty="0" err="1">
                <a:effectLst/>
                <a:ea typeface="Aptos" panose="020B0004020202020204" pitchFamily="34" charset="0"/>
                <a:cs typeface="Times New Roman" panose="02020603050405020304" pitchFamily="18" charset="0"/>
              </a:rPr>
              <a:t>Chatzivasileiadis</a:t>
            </a:r>
            <a:r>
              <a:rPr lang="en-GB" sz="1400" kern="100" noProof="0" dirty="0">
                <a:effectLst/>
                <a:ea typeface="Aptos" panose="020B0004020202020204" pitchFamily="34" charset="0"/>
                <a:cs typeface="Times New Roman" panose="02020603050405020304" pitchFamily="18" charset="0"/>
              </a:rPr>
              <a:t>, S., Ernst, D., &amp; </a:t>
            </a:r>
            <a:r>
              <a:rPr lang="en-GB" sz="1400" kern="100" noProof="0" dirty="0" err="1">
                <a:effectLst/>
                <a:ea typeface="Aptos" panose="020B0004020202020204" pitchFamily="34" charset="0"/>
                <a:cs typeface="Times New Roman" panose="02020603050405020304" pitchFamily="18" charset="0"/>
              </a:rPr>
              <a:t>Andersson</a:t>
            </a:r>
            <a:r>
              <a:rPr lang="en-GB" sz="1400" kern="100" noProof="0" dirty="0">
                <a:effectLst/>
                <a:ea typeface="Aptos" panose="020B0004020202020204" pitchFamily="34" charset="0"/>
                <a:cs typeface="Times New Roman" panose="02020603050405020304" pitchFamily="18" charset="0"/>
              </a:rPr>
              <a:t>, G. (2013). The global grid. </a:t>
            </a:r>
            <a:r>
              <a:rPr lang="en-GB" sz="1400" i="1" kern="100" noProof="0" dirty="0">
                <a:effectLst/>
                <a:ea typeface="Aptos" panose="020B0004020202020204" pitchFamily="34" charset="0"/>
                <a:cs typeface="Times New Roman" panose="02020603050405020304" pitchFamily="18" charset="0"/>
              </a:rPr>
              <a:t>Renewable Energy, 57</a:t>
            </a:r>
            <a:r>
              <a:rPr lang="en-GB" sz="1400" kern="100" noProof="0" dirty="0">
                <a:effectLst/>
                <a:ea typeface="Aptos" panose="020B0004020202020204" pitchFamily="34" charset="0"/>
                <a:cs typeface="Times New Roman" panose="02020603050405020304" pitchFamily="18" charset="0"/>
              </a:rPr>
              <a:t>, 372-383.                                                          </a:t>
            </a:r>
            <a:endParaRPr lang="en-GB" sz="1400" kern="100" noProof="0" dirty="0">
              <a:solidFill>
                <a:schemeClr val="bg1"/>
              </a:solidFill>
              <a:effectLst/>
              <a:ea typeface="Aptos" panose="020B0004020202020204" pitchFamily="34" charset="0"/>
              <a:cs typeface="Times New Roman" panose="02020603050405020304" pitchFamily="18" charset="0"/>
            </a:endParaRP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[5]	</a:t>
            </a:r>
            <a:r>
              <a:rPr lang="en-GB" sz="1400" kern="100" noProof="0" dirty="0" err="1">
                <a:effectLst/>
                <a:ea typeface="Aptos" panose="020B0004020202020204" pitchFamily="34" charset="0"/>
                <a:cs typeface="Times New Roman" panose="02020603050405020304" pitchFamily="18" charset="0"/>
              </a:rPr>
              <a:t>Dachet</a:t>
            </a:r>
            <a:r>
              <a:rPr lang="en-GB" sz="1400" kern="100" noProof="0" dirty="0">
                <a:effectLst/>
                <a:ea typeface="Aptos" panose="020B0004020202020204" pitchFamily="34" charset="0"/>
                <a:cs typeface="Times New Roman" panose="02020603050405020304" pitchFamily="18" charset="0"/>
              </a:rPr>
              <a:t>, V., </a:t>
            </a:r>
            <a:r>
              <a:rPr lang="en-GB" sz="1400" kern="100" noProof="0" dirty="0" err="1">
                <a:effectLst/>
                <a:ea typeface="Aptos" panose="020B0004020202020204" pitchFamily="34" charset="0"/>
                <a:cs typeface="Times New Roman" panose="02020603050405020304" pitchFamily="18" charset="0"/>
              </a:rPr>
              <a:t>Benzerga</a:t>
            </a:r>
            <a:r>
              <a:rPr lang="en-GB" sz="1400" kern="100" noProof="0" dirty="0">
                <a:effectLst/>
                <a:ea typeface="Aptos" panose="020B0004020202020204" pitchFamily="34" charset="0"/>
                <a:cs typeface="Times New Roman" panose="02020603050405020304" pitchFamily="18" charset="0"/>
              </a:rPr>
              <a:t>, A., </a:t>
            </a:r>
            <a:r>
              <a:rPr lang="en-GB" sz="1400" kern="100" noProof="0" dirty="0" err="1">
                <a:effectLst/>
                <a:ea typeface="Aptos" panose="020B0004020202020204" pitchFamily="34" charset="0"/>
                <a:cs typeface="Times New Roman" panose="02020603050405020304" pitchFamily="18" charset="0"/>
              </a:rPr>
              <a:t>Coppitters</a:t>
            </a:r>
            <a:r>
              <a:rPr lang="en-GB" sz="1400" kern="100" noProof="0" dirty="0">
                <a:effectLst/>
                <a:ea typeface="Aptos" panose="020B0004020202020204" pitchFamily="34" charset="0"/>
                <a:cs typeface="Times New Roman" panose="02020603050405020304" pitchFamily="18" charset="0"/>
              </a:rPr>
              <a:t>, D., </a:t>
            </a:r>
            <a:r>
              <a:rPr lang="en-GB" sz="1400" kern="100" noProof="0" dirty="0" err="1">
                <a:effectLst/>
                <a:ea typeface="Aptos" panose="020B0004020202020204" pitchFamily="34" charset="0"/>
                <a:cs typeface="Times New Roman" panose="02020603050405020304" pitchFamily="18" charset="0"/>
              </a:rPr>
              <a:t>Contino</a:t>
            </a:r>
            <a:r>
              <a:rPr lang="en-GB" sz="1400" kern="100" noProof="0" dirty="0">
                <a:effectLst/>
                <a:ea typeface="Aptos" panose="020B0004020202020204" pitchFamily="34" charset="0"/>
                <a:cs typeface="Times New Roman" panose="02020603050405020304" pitchFamily="18" charset="0"/>
              </a:rPr>
              <a:t>, F., </a:t>
            </a:r>
            <a:r>
              <a:rPr lang="en-GB" sz="1400" kern="100" noProof="0" dirty="0" err="1">
                <a:effectLst/>
                <a:ea typeface="Aptos" panose="020B0004020202020204" pitchFamily="34" charset="0"/>
                <a:cs typeface="Times New Roman" panose="02020603050405020304" pitchFamily="18" charset="0"/>
              </a:rPr>
              <a:t>Fonteneau</a:t>
            </a:r>
            <a:r>
              <a:rPr lang="en-GB" sz="1400" kern="100" noProof="0" dirty="0">
                <a:effectLst/>
                <a:ea typeface="Aptos" panose="020B0004020202020204" pitchFamily="34" charset="0"/>
                <a:cs typeface="Times New Roman" panose="02020603050405020304" pitchFamily="18" charset="0"/>
              </a:rPr>
              <a:t>, R., &amp; Ernst, D. (2024). Towards CO2 </a:t>
            </a:r>
            <a:r>
              <a:rPr lang="en-GB" sz="1400" kern="100" noProof="0" dirty="0" err="1">
                <a:effectLst/>
                <a:ea typeface="Aptos" panose="020B0004020202020204" pitchFamily="34" charset="0"/>
                <a:cs typeface="Times New Roman" panose="02020603050405020304" pitchFamily="18" charset="0"/>
              </a:rPr>
              <a:t>valorization</a:t>
            </a:r>
            <a:r>
              <a:rPr lang="en-GB" sz="1400" kern="100" noProof="0" dirty="0">
                <a:effectLst/>
                <a:ea typeface="Aptos" panose="020B0004020202020204" pitchFamily="34" charset="0"/>
                <a:cs typeface="Times New Roman" panose="02020603050405020304" pitchFamily="18" charset="0"/>
              </a:rPr>
              <a:t> in a multi 	remote renewable energy hub framework with uncertainty quantification. </a:t>
            </a:r>
            <a:r>
              <a:rPr lang="en-GB" sz="1400" i="1" kern="100" noProof="0" dirty="0">
                <a:effectLst/>
                <a:ea typeface="Aptos" panose="020B0004020202020204" pitchFamily="34" charset="0"/>
                <a:cs typeface="Times New Roman" panose="02020603050405020304" pitchFamily="18" charset="0"/>
              </a:rPr>
              <a:t>Journal of Environmental Management, 363</a:t>
            </a:r>
            <a:r>
              <a:rPr lang="en-GB" sz="1400" kern="100" noProof="0" dirty="0">
                <a:effectLst/>
                <a:ea typeface="Aptos" panose="020B0004020202020204" pitchFamily="34" charset="0"/>
                <a:cs typeface="Times New Roman" panose="02020603050405020304" pitchFamily="18" charset="0"/>
              </a:rPr>
              <a:t>.</a:t>
            </a: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[6]	</a:t>
            </a:r>
            <a:r>
              <a:rPr lang="en-GB" sz="1400" kern="100" noProof="0" dirty="0" err="1">
                <a:effectLst/>
                <a:ea typeface="Aptos" panose="020B0004020202020204" pitchFamily="34" charset="0"/>
                <a:cs typeface="Times New Roman" panose="02020603050405020304" pitchFamily="18" charset="0"/>
              </a:rPr>
              <a:t>Dachet</a:t>
            </a:r>
            <a:r>
              <a:rPr lang="en-GB" sz="1400" kern="100" noProof="0" dirty="0">
                <a:effectLst/>
                <a:ea typeface="Aptos" panose="020B0004020202020204" pitchFamily="34" charset="0"/>
                <a:cs typeface="Times New Roman" panose="02020603050405020304" pitchFamily="18" charset="0"/>
              </a:rPr>
              <a:t>, V., Dubois, A., </a:t>
            </a:r>
            <a:r>
              <a:rPr lang="en-GB" sz="1400" kern="100" noProof="0" dirty="0" err="1">
                <a:effectLst/>
                <a:ea typeface="Aptos" panose="020B0004020202020204" pitchFamily="34" charset="0"/>
                <a:cs typeface="Times New Roman" panose="02020603050405020304" pitchFamily="18" charset="0"/>
              </a:rPr>
              <a:t>Miftari</a:t>
            </a:r>
            <a:r>
              <a:rPr lang="en-GB" sz="1400" kern="100" noProof="0" dirty="0">
                <a:effectLst/>
                <a:ea typeface="Aptos" panose="020B0004020202020204" pitchFamily="34" charset="0"/>
                <a:cs typeface="Times New Roman" panose="02020603050405020304" pitchFamily="18" charset="0"/>
              </a:rPr>
              <a:t>, B., </a:t>
            </a:r>
            <a:r>
              <a:rPr lang="en-GB" sz="1400" kern="100" noProof="0" dirty="0" err="1">
                <a:effectLst/>
                <a:ea typeface="Aptos" panose="020B0004020202020204" pitchFamily="34" charset="0"/>
                <a:cs typeface="Times New Roman" panose="02020603050405020304" pitchFamily="18" charset="0"/>
              </a:rPr>
              <a:t>Fonteneau</a:t>
            </a:r>
            <a:r>
              <a:rPr lang="en-GB" sz="1400" kern="100" noProof="0" dirty="0">
                <a:effectLst/>
                <a:ea typeface="Aptos" panose="020B0004020202020204" pitchFamily="34" charset="0"/>
                <a:cs typeface="Times New Roman" panose="02020603050405020304" pitchFamily="18" charset="0"/>
              </a:rPr>
              <a:t>, R., &amp; Ernst, D. (2024, December 19). Remote renewable energy hubs: A 	taxonomy. </a:t>
            </a:r>
            <a:r>
              <a:rPr lang="en-GB" sz="1400" i="1" kern="100" noProof="0" dirty="0">
                <a:effectLst/>
                <a:ea typeface="Aptos" panose="020B0004020202020204" pitchFamily="34" charset="0"/>
                <a:cs typeface="Times New Roman" panose="02020603050405020304" pitchFamily="18" charset="0"/>
              </a:rPr>
              <a:t>Energy Reports, 13</a:t>
            </a:r>
            <a:r>
              <a:rPr lang="en-GB" sz="1400" kern="100" noProof="0" dirty="0">
                <a:effectLst/>
                <a:ea typeface="Aptos" panose="020B0004020202020204" pitchFamily="34" charset="0"/>
                <a:cs typeface="Times New Roman" panose="02020603050405020304" pitchFamily="18" charset="0"/>
              </a:rPr>
              <a:t>, 3112-2120. </a:t>
            </a:r>
            <a:r>
              <a:rPr lang="en-GB" sz="1400" u="sng" kern="100" noProof="0" dirty="0">
                <a:solidFill>
                  <a:srgbClr val="467886"/>
                </a:solidFill>
                <a:effectLst/>
                <a:ea typeface="Aptos" panose="020B0004020202020204" pitchFamily="34" charset="0"/>
                <a:cs typeface="Times New Roman" panose="02020603050405020304" pitchFamily="18" charset="0"/>
                <a:hlinkClick r:id="rId3"/>
              </a:rPr>
              <a:t>https://doi.org/10.1016/j.egyr.2025.02.040</a:t>
            </a:r>
            <a:endParaRPr lang="en-GB" sz="1400" kern="100" noProof="0" dirty="0">
              <a:effectLst/>
              <a:ea typeface="Aptos" panose="020B0004020202020204" pitchFamily="34" charset="0"/>
              <a:cs typeface="Times New Roman" panose="02020603050405020304" pitchFamily="18" charset="0"/>
            </a:endParaRP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[7]	</a:t>
            </a:r>
            <a:r>
              <a:rPr lang="en-GB" sz="1400" kern="100" noProof="0" dirty="0" err="1">
                <a:effectLst/>
                <a:ea typeface="Aptos" panose="020B0004020202020204" pitchFamily="34" charset="0"/>
                <a:cs typeface="Times New Roman" panose="02020603050405020304" pitchFamily="18" charset="0"/>
              </a:rPr>
              <a:t>Dachet</a:t>
            </a:r>
            <a:r>
              <a:rPr lang="en-GB" sz="1400" kern="100" noProof="0" dirty="0">
                <a:effectLst/>
                <a:ea typeface="Aptos" panose="020B0004020202020204" pitchFamily="34" charset="0"/>
                <a:cs typeface="Times New Roman" panose="02020603050405020304" pitchFamily="18" charset="0"/>
              </a:rPr>
              <a:t>, V., </a:t>
            </a:r>
            <a:r>
              <a:rPr lang="en-GB" sz="1400" kern="100" noProof="0" dirty="0" err="1">
                <a:effectLst/>
                <a:ea typeface="Aptos" panose="020B0004020202020204" pitchFamily="34" charset="0"/>
                <a:cs typeface="Times New Roman" panose="02020603050405020304" pitchFamily="18" charset="0"/>
              </a:rPr>
              <a:t>Maio</a:t>
            </a:r>
            <a:r>
              <a:rPr lang="en-GB" sz="1400" kern="100" noProof="0" dirty="0">
                <a:effectLst/>
                <a:ea typeface="Aptos" panose="020B0004020202020204" pitchFamily="34" charset="0"/>
                <a:cs typeface="Times New Roman" panose="02020603050405020304" pitchFamily="18" charset="0"/>
              </a:rPr>
              <a:t>, A., </a:t>
            </a:r>
            <a:r>
              <a:rPr lang="en-GB" sz="1400" kern="100" noProof="0" dirty="0" err="1">
                <a:effectLst/>
                <a:ea typeface="Aptos" panose="020B0004020202020204" pitchFamily="34" charset="0"/>
                <a:cs typeface="Times New Roman" panose="02020603050405020304" pitchFamily="18" charset="0"/>
              </a:rPr>
              <a:t>Counotte</a:t>
            </a:r>
            <a:r>
              <a:rPr lang="en-GB" sz="1400" kern="100" noProof="0" dirty="0">
                <a:effectLst/>
                <a:ea typeface="Aptos" panose="020B0004020202020204" pitchFamily="34" charset="0"/>
                <a:cs typeface="Times New Roman" panose="02020603050405020304" pitchFamily="18" charset="0"/>
              </a:rPr>
              <a:t>, P., &amp; Ernst, D. (2025). Remote renewable energy hubs in the high seas: A battery-based fully-	electric ecosystem. </a:t>
            </a:r>
            <a:r>
              <a:rPr lang="en-GB" sz="1400" kern="100" noProof="0" dirty="0" err="1">
                <a:effectLst/>
                <a:ea typeface="Aptos" panose="020B0004020202020204" pitchFamily="34" charset="0"/>
                <a:cs typeface="Times New Roman" panose="02020603050405020304" pitchFamily="18" charset="0"/>
              </a:rPr>
              <a:t>ORBi</a:t>
            </a:r>
            <a:r>
              <a:rPr lang="en-GB" sz="1400" kern="100" noProof="0" dirty="0">
                <a:effectLst/>
                <a:ea typeface="Aptos" panose="020B0004020202020204" pitchFamily="34" charset="0"/>
                <a:cs typeface="Times New Roman" panose="02020603050405020304" pitchFamily="18" charset="0"/>
              </a:rPr>
              <a:t>-University of Liège. </a:t>
            </a:r>
            <a:r>
              <a:rPr lang="en-GB" sz="1400" u="sng" kern="100" noProof="0" dirty="0">
                <a:solidFill>
                  <a:srgbClr val="467886"/>
                </a:solidFill>
                <a:effectLst/>
                <a:ea typeface="Aptos" panose="020B0004020202020204" pitchFamily="34" charset="0"/>
                <a:cs typeface="Times New Roman" panose="02020603050405020304" pitchFamily="18" charset="0"/>
                <a:hlinkClick r:id="rId4"/>
              </a:rPr>
              <a:t>https://orbi.uliege.be/handle/2268/327232</a:t>
            </a:r>
            <a:endParaRPr lang="en-GB" sz="1400" kern="100" noProof="0" dirty="0">
              <a:effectLst/>
              <a:ea typeface="Aptos" panose="020B0004020202020204" pitchFamily="34" charset="0"/>
              <a:cs typeface="Times New Roman" panose="02020603050405020304" pitchFamily="18" charset="0"/>
            </a:endParaRP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[8]	</a:t>
            </a:r>
            <a:r>
              <a:rPr lang="en-GB" sz="1400" kern="100" noProof="0" dirty="0" err="1">
                <a:effectLst/>
                <a:ea typeface="Aptos" panose="020B0004020202020204" pitchFamily="34" charset="0"/>
                <a:cs typeface="Times New Roman" panose="02020603050405020304" pitchFamily="18" charset="0"/>
              </a:rPr>
              <a:t>Dauchat</a:t>
            </a:r>
            <a:r>
              <a:rPr lang="en-GB" sz="1400" kern="100" noProof="0" dirty="0">
                <a:effectLst/>
                <a:ea typeface="Aptos" panose="020B0004020202020204" pitchFamily="34" charset="0"/>
                <a:cs typeface="Times New Roman" panose="02020603050405020304" pitchFamily="18" charset="0"/>
              </a:rPr>
              <a:t>, L., </a:t>
            </a:r>
            <a:r>
              <a:rPr lang="en-GB" sz="1400" kern="100" noProof="0" dirty="0" err="1">
                <a:effectLst/>
                <a:ea typeface="Aptos" panose="020B0004020202020204" pitchFamily="34" charset="0"/>
                <a:cs typeface="Times New Roman" panose="02020603050405020304" pitchFamily="18" charset="0"/>
              </a:rPr>
              <a:t>Dachet</a:t>
            </a:r>
            <a:r>
              <a:rPr lang="en-GB" sz="1400" kern="100" noProof="0" dirty="0">
                <a:effectLst/>
                <a:ea typeface="Aptos" panose="020B0004020202020204" pitchFamily="34" charset="0"/>
                <a:cs typeface="Times New Roman" panose="02020603050405020304" pitchFamily="18" charset="0"/>
              </a:rPr>
              <a:t>, V., </a:t>
            </a:r>
            <a:r>
              <a:rPr lang="en-GB" sz="1400" kern="100" noProof="0" dirty="0" err="1">
                <a:effectLst/>
                <a:ea typeface="Aptos" panose="020B0004020202020204" pitchFamily="34" charset="0"/>
                <a:cs typeface="Times New Roman" panose="02020603050405020304" pitchFamily="18" charset="0"/>
              </a:rPr>
              <a:t>Fonteneau</a:t>
            </a:r>
            <a:r>
              <a:rPr lang="en-GB" sz="1400" kern="100" noProof="0" dirty="0">
                <a:effectLst/>
                <a:ea typeface="Aptos" panose="020B0004020202020204" pitchFamily="34" charset="0"/>
                <a:cs typeface="Times New Roman" panose="02020603050405020304" pitchFamily="18" charset="0"/>
              </a:rPr>
              <a:t>, R., &amp; Ernst, D. (2024). Waste heat recovery in remote renewable energy hubs [Paper 	presentation]. </a:t>
            </a:r>
            <a:r>
              <a:rPr lang="en-GB" sz="1400" i="1" kern="100" noProof="0" dirty="0">
                <a:effectLst/>
                <a:ea typeface="Aptos" panose="020B0004020202020204" pitchFamily="34" charset="0"/>
                <a:cs typeface="Times New Roman" panose="02020603050405020304" pitchFamily="18" charset="0"/>
              </a:rPr>
              <a:t>Proceedings of ECOS 2024 - The 37th International Conference on Efficiency, Cost, Optimization, Simulation 	and Environmental Impact of Energy Systems</a:t>
            </a:r>
            <a:r>
              <a:rPr lang="en-GB" sz="1400" kern="100" noProof="0" dirty="0">
                <a:effectLst/>
                <a:ea typeface="Aptos" panose="020B0004020202020204" pitchFamily="34" charset="0"/>
                <a:cs typeface="Times New Roman" panose="02020603050405020304" pitchFamily="18" charset="0"/>
              </a:rPr>
              <a:t>, Rhodes, Greece. </a:t>
            </a:r>
            <a:r>
              <a:rPr lang="en-GB" sz="1400" u="sng" kern="100" noProof="0" dirty="0">
                <a:solidFill>
                  <a:srgbClr val="467886"/>
                </a:solidFill>
                <a:effectLst/>
                <a:ea typeface="Aptos" panose="020B0004020202020204" pitchFamily="34" charset="0"/>
                <a:cs typeface="Times New Roman" panose="02020603050405020304" pitchFamily="18" charset="0"/>
                <a:hlinkClick r:id="rId5"/>
              </a:rPr>
              <a:t>https://hdl.handle.net/2268/313825</a:t>
            </a:r>
            <a:endParaRPr lang="en-GB" sz="1400" kern="100" noProof="0" dirty="0">
              <a:effectLst/>
              <a:ea typeface="Aptos" panose="020B0004020202020204" pitchFamily="34" charset="0"/>
              <a:cs typeface="Times New Roman" panose="02020603050405020304" pitchFamily="18" charset="0"/>
            </a:endParaRPr>
          </a:p>
          <a:p>
            <a:pPr marL="0" lvl="0" indent="0" algn="just">
              <a:buNone/>
              <a:tabLst>
                <a:tab pos="457200" algn="l"/>
              </a:tabLst>
            </a:pPr>
            <a:r>
              <a:rPr lang="en-GB" sz="1400" kern="100" noProof="0" dirty="0">
                <a:effectLst/>
                <a:ea typeface="Aptos" panose="020B0004020202020204" pitchFamily="34" charset="0"/>
                <a:cs typeface="Times New Roman" panose="02020603050405020304" pitchFamily="18" charset="0"/>
              </a:rPr>
              <a:t>[9]	Fonder, M., </a:t>
            </a:r>
            <a:r>
              <a:rPr lang="en-GB" sz="1400" kern="100" noProof="0" dirty="0" err="1">
                <a:effectLst/>
                <a:ea typeface="Aptos" panose="020B0004020202020204" pitchFamily="34" charset="0"/>
                <a:cs typeface="Times New Roman" panose="02020603050405020304" pitchFamily="18" charset="0"/>
              </a:rPr>
              <a:t>Counotte</a:t>
            </a:r>
            <a:r>
              <a:rPr lang="en-GB" sz="1400" kern="100" noProof="0" dirty="0">
                <a:effectLst/>
                <a:ea typeface="Aptos" panose="020B0004020202020204" pitchFamily="34" charset="0"/>
                <a:cs typeface="Times New Roman" panose="02020603050405020304" pitchFamily="18" charset="0"/>
              </a:rPr>
              <a:t>, P., </a:t>
            </a:r>
            <a:r>
              <a:rPr lang="en-GB" sz="1400" kern="100" noProof="0" dirty="0" err="1">
                <a:effectLst/>
                <a:ea typeface="Aptos" panose="020B0004020202020204" pitchFamily="34" charset="0"/>
                <a:cs typeface="Times New Roman" panose="02020603050405020304" pitchFamily="18" charset="0"/>
              </a:rPr>
              <a:t>Dachet</a:t>
            </a:r>
            <a:r>
              <a:rPr lang="en-GB" sz="1400" kern="100" noProof="0" dirty="0">
                <a:effectLst/>
                <a:ea typeface="Aptos" panose="020B0004020202020204" pitchFamily="34" charset="0"/>
                <a:cs typeface="Times New Roman" panose="02020603050405020304" pitchFamily="18" charset="0"/>
              </a:rPr>
              <a:t>, V., de </a:t>
            </a:r>
            <a:r>
              <a:rPr lang="en-GB" sz="1400" kern="100" noProof="0" dirty="0" err="1">
                <a:effectLst/>
                <a:ea typeface="Aptos" panose="020B0004020202020204" pitchFamily="34" charset="0"/>
                <a:cs typeface="Times New Roman" panose="02020603050405020304" pitchFamily="18" charset="0"/>
              </a:rPr>
              <a:t>Séjournet</a:t>
            </a:r>
            <a:r>
              <a:rPr lang="en-GB" sz="1400" kern="100" noProof="0" dirty="0">
                <a:effectLst/>
                <a:ea typeface="Aptos" panose="020B0004020202020204" pitchFamily="34" charset="0"/>
                <a:cs typeface="Times New Roman" panose="02020603050405020304" pitchFamily="18" charset="0"/>
              </a:rPr>
              <a:t>, J., &amp; Ernst, D. (2024, March 15). Synthetic methane for closing the carbon 	loop: Comparative study of three carbon sources for remote carbon-neutral fuel synthetization. </a:t>
            </a:r>
            <a:r>
              <a:rPr lang="en-GB" sz="1400" i="1" kern="100" noProof="0" dirty="0">
                <a:effectLst/>
                <a:ea typeface="Aptos" panose="020B0004020202020204" pitchFamily="34" charset="0"/>
                <a:cs typeface="Times New Roman" panose="02020603050405020304" pitchFamily="18" charset="0"/>
              </a:rPr>
              <a:t>Applied Energy, 358</a:t>
            </a:r>
            <a:r>
              <a:rPr lang="en-GB" sz="1400" kern="100" noProof="0" dirty="0">
                <a:effectLst/>
                <a:ea typeface="Aptos" panose="020B0004020202020204" pitchFamily="34" charset="0"/>
                <a:cs typeface="Times New Roman" panose="02020603050405020304" pitchFamily="18" charset="0"/>
              </a:rPr>
              <a:t>. 	</a:t>
            </a:r>
            <a:r>
              <a:rPr lang="en-GB" sz="1400" u="sng" kern="100" noProof="0" dirty="0">
                <a:solidFill>
                  <a:srgbClr val="467886"/>
                </a:solidFill>
                <a:effectLst/>
                <a:ea typeface="Aptos" panose="020B0004020202020204" pitchFamily="34" charset="0"/>
                <a:cs typeface="Times New Roman" panose="02020603050405020304" pitchFamily="18" charset="0"/>
                <a:hlinkClick r:id="rId6"/>
              </a:rPr>
              <a:t>https://doi.org/10.1016/j.apenergy.2023.122606</a:t>
            </a:r>
            <a:endParaRPr lang="en-GB" sz="1400" noProof="0" dirty="0"/>
          </a:p>
        </p:txBody>
      </p:sp>
      <p:sp>
        <p:nvSpPr>
          <p:cNvPr id="5" name="Espace réservé du numéro de diapositive 3">
            <a:extLst>
              <a:ext uri="{FF2B5EF4-FFF2-40B4-BE49-F238E27FC236}">
                <a16:creationId xmlns:a16="http://schemas.microsoft.com/office/drawing/2014/main" id="{D680A5D2-7A2B-80C2-A3EC-ECB91F61A0FA}"/>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31</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EE807195-42F3-6A05-E7AA-3DB6C410E7FD}"/>
              </a:ext>
            </a:extLst>
          </p:cNvPr>
          <p:cNvSpPr txBox="1"/>
          <p:nvPr/>
        </p:nvSpPr>
        <p:spPr>
          <a:xfrm>
            <a:off x="2085689" y="349442"/>
            <a:ext cx="8020621" cy="584775"/>
          </a:xfrm>
          <a:prstGeom prst="rect">
            <a:avLst/>
          </a:prstGeom>
          <a:noFill/>
        </p:spPr>
        <p:txBody>
          <a:bodyPr wrap="square">
            <a:spAutoFit/>
          </a:bodyPr>
          <a:lstStyle/>
          <a:p>
            <a:pPr algn="ctr"/>
            <a:r>
              <a:rPr lang="en-GB" sz="3200" b="1" noProof="0"/>
              <a:t>References (1/2)</a:t>
            </a:r>
          </a:p>
        </p:txBody>
      </p:sp>
    </p:spTree>
    <p:extLst>
      <p:ext uri="{BB962C8B-B14F-4D97-AF65-F5344CB8AC3E}">
        <p14:creationId xmlns:p14="http://schemas.microsoft.com/office/powerpoint/2010/main" val="3081641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67F88-2758-5BA5-AD16-763E7784C29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E2A25B-D18C-F654-6621-F5E9573D1F18}"/>
              </a:ext>
            </a:extLst>
          </p:cNvPr>
          <p:cNvSpPr>
            <a:spLocks noGrp="1"/>
          </p:cNvSpPr>
          <p:nvPr>
            <p:ph idx="1"/>
          </p:nvPr>
        </p:nvSpPr>
        <p:spPr>
          <a:xfrm>
            <a:off x="838199" y="1359862"/>
            <a:ext cx="10515600" cy="5321189"/>
          </a:xfrm>
        </p:spPr>
        <p:txBody>
          <a:bodyPr>
            <a:noAutofit/>
          </a:bodyPr>
          <a:lstStyle/>
          <a:p>
            <a:pPr marL="0" indent="0" algn="just">
              <a:buNone/>
            </a:pPr>
            <a:endParaRPr lang="en-GB" sz="1400" noProof="0"/>
          </a:p>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[10]	Lambin, C., Fettweis, X., Kittel, C., Fonder, M., &amp; Ernst, D. (2022). Assessment of future wind speed and wind power changes 	over South Greenland using the MAR regional climate model. </a:t>
            </a:r>
            <a:r>
              <a:rPr lang="en-GB" sz="1400" i="1" kern="100" noProof="0">
                <a:effectLst/>
                <a:ea typeface="Aptos" panose="020B0004020202020204" pitchFamily="34" charset="0"/>
                <a:cs typeface="Times New Roman" panose="02020603050405020304" pitchFamily="18" charset="0"/>
              </a:rPr>
              <a:t>International Journal of Climatology</a:t>
            </a:r>
            <a:r>
              <a:rPr lang="en-GB" sz="1400" kern="100" noProof="0">
                <a:effectLst/>
                <a:ea typeface="Aptos" panose="020B0004020202020204" pitchFamily="34" charset="0"/>
                <a:cs typeface="Times New Roman" panose="02020603050405020304" pitchFamily="18" charset="0"/>
              </a:rPr>
              <a:t>.</a:t>
            </a:r>
          </a:p>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[11]	Larbanois, A., Dachet, V., Fonteneau, R., &amp; Ernst, D. (2023). E-fuels produced in remote renewable energy hubs: A cross 	vector analysis. </a:t>
            </a:r>
            <a:r>
              <a:rPr lang="en-GB" sz="1400" i="1" kern="100" noProof="0">
                <a:effectLst/>
                <a:ea typeface="Aptos" panose="020B0004020202020204" pitchFamily="34" charset="0"/>
                <a:cs typeface="Times New Roman" panose="02020603050405020304" pitchFamily="18" charset="0"/>
              </a:rPr>
              <a:t>Proceedings of ECOS 2024 - The 37th International Conference on Efficiency, Cost, Optimization, Simulation 	and Environmental Impact of Energy Systems</a:t>
            </a:r>
            <a:r>
              <a:rPr lang="en-GB" sz="1400" kern="100" noProof="0">
                <a:effectLst/>
                <a:ea typeface="Aptos" panose="020B0004020202020204" pitchFamily="34" charset="0"/>
                <a:cs typeface="Times New Roman" panose="02020603050405020304" pitchFamily="18" charset="0"/>
              </a:rPr>
              <a:t>, Rhodes, Greece. </a:t>
            </a:r>
          </a:p>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[12]	Miftari, B., Berger, M., Djelassi, H., &amp; Ernst, D. (2022). GBOML: Graph-based optimization modeling language. </a:t>
            </a:r>
            <a:r>
              <a:rPr lang="en-GB" sz="1400" i="1" kern="100" noProof="0">
                <a:effectLst/>
                <a:ea typeface="Aptos" panose="020B0004020202020204" pitchFamily="34" charset="0"/>
                <a:cs typeface="Times New Roman" panose="02020603050405020304" pitchFamily="18" charset="0"/>
              </a:rPr>
              <a:t>Journal of 	Open Source Software, 7</a:t>
            </a:r>
            <a:r>
              <a:rPr lang="en-GB" sz="1400" kern="100" noProof="0">
                <a:effectLst/>
                <a:ea typeface="Aptos" panose="020B0004020202020204" pitchFamily="34" charset="0"/>
                <a:cs typeface="Times New Roman" panose="02020603050405020304" pitchFamily="18" charset="0"/>
              </a:rPr>
              <a:t>(72), 4158.</a:t>
            </a:r>
          </a:p>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[13]	Miftari, B., Berger, M., Derval, G., Louveaux, Q., &amp; Ernst, D. (2023). GBOML: A structure-exploiting optimization modeling 	language in Python. </a:t>
            </a:r>
            <a:r>
              <a:rPr lang="en-GB" sz="1400" i="1" kern="100" noProof="0">
                <a:effectLst/>
                <a:ea typeface="Aptos" panose="020B0004020202020204" pitchFamily="34" charset="0"/>
                <a:cs typeface="Times New Roman" panose="02020603050405020304" pitchFamily="18" charset="0"/>
              </a:rPr>
              <a:t>Optimization Methods and Software</a:t>
            </a:r>
            <a:r>
              <a:rPr lang="en-GB" sz="1400" kern="100" noProof="0">
                <a:effectLst/>
                <a:ea typeface="Aptos" panose="020B0004020202020204" pitchFamily="34" charset="0"/>
                <a:cs typeface="Times New Roman" panose="02020603050405020304" pitchFamily="18" charset="0"/>
              </a:rPr>
              <a:t>.</a:t>
            </a:r>
          </a:p>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[14]	Miftari, B., Louveaux, Q., Ernst, D., &amp; Derval, G. (2024). Sensitivity analysis for linear changes of the constraint matrix of a 	linear program. </a:t>
            </a:r>
            <a:r>
              <a:rPr lang="en-GB" sz="1400" i="1" kern="100" noProof="0">
                <a:effectLst/>
                <a:ea typeface="Aptos" panose="020B0004020202020204" pitchFamily="34" charset="0"/>
                <a:cs typeface="Times New Roman" panose="02020603050405020304" pitchFamily="18" charset="0"/>
              </a:rPr>
              <a:t>arXiv preprint arXiv:2410.14443</a:t>
            </a:r>
            <a:r>
              <a:rPr lang="en-GB" sz="1400" kern="100" noProof="0">
                <a:effectLst/>
                <a:ea typeface="Aptos" panose="020B0004020202020204" pitchFamily="34" charset="0"/>
                <a:cs typeface="Times New Roman" panose="02020603050405020304" pitchFamily="18" charset="0"/>
              </a:rPr>
              <a:t>.</a:t>
            </a:r>
          </a:p>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[15]	Mokeddem, S., Miftari, B., Dachet, V., Derval, G., &amp; Ernst, D. (In press). Distributed e-fuel hubs (DEFH): A case study of a 	Belgian Fischer-Tropsch liquids hub. (Working paper). ORBi-University of Liège. </a:t>
            </a:r>
            <a:r>
              <a:rPr lang="en-GB" sz="1400" u="sng" kern="100" noProof="0">
                <a:solidFill>
                  <a:srgbClr val="467886"/>
                </a:solidFill>
                <a:effectLst/>
                <a:ea typeface="Aptos" panose="020B0004020202020204" pitchFamily="34" charset="0"/>
                <a:cs typeface="Times New Roman" panose="02020603050405020304" pitchFamily="18" charset="0"/>
                <a:hlinkClick r:id="rId3"/>
              </a:rPr>
              <a:t>https://orbi.uliege.be/handle/2268/327044</a:t>
            </a:r>
            <a:endParaRPr lang="en-GB" sz="1400" kern="100" noProof="0">
              <a:effectLst/>
              <a:ea typeface="Aptos" panose="020B0004020202020204" pitchFamily="34" charset="0"/>
              <a:cs typeface="Times New Roman" panose="02020603050405020304" pitchFamily="18" charset="0"/>
            </a:endParaRPr>
          </a:p>
          <a:p>
            <a:pPr marL="0" lvl="0" indent="0" algn="just">
              <a:buNone/>
              <a:tabLst>
                <a:tab pos="457200" algn="l"/>
              </a:tabLst>
            </a:pPr>
            <a:r>
              <a:rPr lang="en-GB" sz="1400" kern="100" noProof="0">
                <a:effectLst/>
                <a:ea typeface="Aptos" panose="020B0004020202020204" pitchFamily="34" charset="0"/>
                <a:cs typeface="Times New Roman" panose="02020603050405020304" pitchFamily="18" charset="0"/>
              </a:rPr>
              <a:t>[16]	Radu, D.-C., Berger, M., Fonteneau, R., Hardy, S., Fettweis, X., Le Du, M., Panciatici, P., Balea, L., &amp; Ernst, D. (2019). 	Complementarity assessment of South Greenland katabatic flows and West Europe wind regimes. </a:t>
            </a:r>
            <a:r>
              <a:rPr lang="en-GB" sz="1400" i="1" kern="100" noProof="0">
                <a:effectLst/>
                <a:ea typeface="Aptos" panose="020B0004020202020204" pitchFamily="34" charset="0"/>
                <a:cs typeface="Times New Roman" panose="02020603050405020304" pitchFamily="18" charset="0"/>
              </a:rPr>
              <a:t>Energy, 175</a:t>
            </a:r>
            <a:r>
              <a:rPr lang="en-GB" sz="1400" kern="100" noProof="0">
                <a:effectLst/>
                <a:ea typeface="Aptos" panose="020B0004020202020204" pitchFamily="34" charset="0"/>
                <a:cs typeface="Times New Roman" panose="02020603050405020304" pitchFamily="18" charset="0"/>
              </a:rPr>
              <a:t>, 393-401.</a:t>
            </a:r>
          </a:p>
          <a:p>
            <a:pPr marL="0" lvl="0" indent="0" algn="just">
              <a:buNone/>
              <a:tabLst>
                <a:tab pos="457200" algn="l"/>
              </a:tabLst>
            </a:pPr>
            <a:r>
              <a:rPr lang="en-GB" sz="1400" noProof="0"/>
              <a:t>[17]	Samus, T., Lang, B., &amp; Rohn, H. (2013). Assessing the natural resource use and the resource efficiency potential of the 	DESERTEC concept. </a:t>
            </a:r>
            <a:r>
              <a:rPr lang="en-GB" sz="1400" i="1" noProof="0"/>
              <a:t>Solar Energy, 87</a:t>
            </a:r>
            <a:r>
              <a:rPr lang="en-GB" sz="1400" noProof="0"/>
              <a:t>, 176-183.</a:t>
            </a:r>
          </a:p>
        </p:txBody>
      </p:sp>
      <p:sp>
        <p:nvSpPr>
          <p:cNvPr id="6" name="Espace réservé du numéro de diapositive 3">
            <a:extLst>
              <a:ext uri="{FF2B5EF4-FFF2-40B4-BE49-F238E27FC236}">
                <a16:creationId xmlns:a16="http://schemas.microsoft.com/office/drawing/2014/main" id="{8EE66C60-0DE8-4BCB-A2B2-6845123B0834}"/>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32</a:t>
            </a:fld>
            <a:endParaRPr lang="en-GB" sz="1050" noProof="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833026D-9D4C-096C-82FD-DA17BA2CD4AE}"/>
              </a:ext>
            </a:extLst>
          </p:cNvPr>
          <p:cNvSpPr txBox="1"/>
          <p:nvPr/>
        </p:nvSpPr>
        <p:spPr>
          <a:xfrm>
            <a:off x="2085689" y="349442"/>
            <a:ext cx="8020621" cy="584775"/>
          </a:xfrm>
          <a:prstGeom prst="rect">
            <a:avLst/>
          </a:prstGeom>
          <a:noFill/>
        </p:spPr>
        <p:txBody>
          <a:bodyPr wrap="square">
            <a:spAutoFit/>
          </a:bodyPr>
          <a:lstStyle/>
          <a:p>
            <a:pPr algn="ctr"/>
            <a:r>
              <a:rPr lang="en-GB" sz="3200" b="1" noProof="0"/>
              <a:t>References (2/2)</a:t>
            </a:r>
          </a:p>
        </p:txBody>
      </p:sp>
    </p:spTree>
    <p:extLst>
      <p:ext uri="{BB962C8B-B14F-4D97-AF65-F5344CB8AC3E}">
        <p14:creationId xmlns:p14="http://schemas.microsoft.com/office/powerpoint/2010/main" val="724582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89944236-279E-F92B-3B31-F00EF1C79491}"/>
                  </a:ext>
                </a:extLst>
              </p:cNvPr>
              <p:cNvSpPr txBox="1"/>
              <p:nvPr/>
            </p:nvSpPr>
            <p:spPr>
              <a:xfrm>
                <a:off x="444929" y="1372920"/>
                <a:ext cx="11302140" cy="5128007"/>
              </a:xfrm>
              <a:prstGeom prst="rect">
                <a:avLst/>
              </a:prstGeom>
              <a:noFill/>
            </p:spPr>
            <p:txBody>
              <a:bodyPr wrap="square">
                <a:spAutoFit/>
              </a:bodyPr>
              <a:lstStyle/>
              <a:p>
                <a:pPr algn="just"/>
                <a:r>
                  <a:rPr lang="en-GB" sz="2000" i="1" u="sng" noProof="0" dirty="0"/>
                  <a:t>Estimating the annual energy production of an onshore wind turbine fleet in the Kerguelen Islands.</a:t>
                </a:r>
              </a:p>
              <a:p>
                <a:pPr algn="just"/>
                <a:endParaRPr lang="en-GB" sz="2000" noProof="0" dirty="0"/>
              </a:p>
              <a:p>
                <a:pPr algn="just"/>
                <a:r>
                  <a:rPr lang="en-GB" sz="2000" noProof="0" dirty="0" smtClean="0"/>
                  <a:t>We know</a:t>
                </a:r>
                <a:r>
                  <a:rPr lang="en-GB" sz="2000" dirty="0" smtClean="0"/>
                  <a:t> that</a:t>
                </a:r>
                <a:r>
                  <a:rPr lang="en-GB" sz="2000" noProof="0" dirty="0" smtClean="0"/>
                  <a:t> </a:t>
                </a:r>
                <a:r>
                  <a:rPr lang="en-GB" sz="2000" noProof="0" dirty="0"/>
                  <a:t>the wind speed </a:t>
                </a:r>
                <a:r>
                  <a:rPr lang="en-GB" sz="2000" noProof="0" dirty="0" smtClean="0"/>
                  <a:t>at </a:t>
                </a:r>
                <a:r>
                  <a:rPr lang="en-GB" sz="2000" noProof="0" dirty="0"/>
                  <a:t>a height of 10 </a:t>
                </a:r>
                <a:r>
                  <a:rPr lang="en-GB" sz="2000" noProof="0" dirty="0" smtClean="0"/>
                  <a:t>m </a:t>
                </a:r>
                <a:r>
                  <a:rPr lang="en-GB" sz="2000" dirty="0" smtClean="0"/>
                  <a:t>is equal to </a:t>
                </a:r>
                <a:r>
                  <a:rPr lang="en-US" sz="2000" dirty="0"/>
                  <a:t>35 km/h (10 m/s</a:t>
                </a:r>
                <a:r>
                  <a:rPr lang="en-US" sz="2000" dirty="0" smtClean="0"/>
                  <a:t>)</a:t>
                </a:r>
                <a:r>
                  <a:rPr lang="en-GB" sz="2000" noProof="0" dirty="0" smtClean="0"/>
                  <a:t>. </a:t>
                </a:r>
                <a:r>
                  <a:rPr lang="en-GB" sz="2000" noProof="0" dirty="0"/>
                  <a:t>Using the National Renewable Energy Laboratory (NREL) formula, </a:t>
                </a:r>
                <a:r>
                  <a:rPr lang="en-GB" sz="2000" noProof="0" dirty="0" smtClean="0"/>
                  <a:t>with a wind </a:t>
                </a:r>
                <a:r>
                  <a:rPr lang="en-GB" sz="2000" noProof="0" dirty="0"/>
                  <a:t>shear </a:t>
                </a:r>
                <a:r>
                  <a:rPr lang="en-GB" sz="2000" noProof="0" dirty="0" smtClean="0"/>
                  <a:t>exponent equal to 0.143, </a:t>
                </a:r>
                <a:r>
                  <a:rPr lang="en-GB" sz="2000" noProof="0" dirty="0"/>
                  <a:t>the wind speed at a height of 100 m is </a:t>
                </a:r>
                <a:r>
                  <a:rPr lang="en-GB" sz="2000" noProof="0" dirty="0" smtClean="0"/>
                  <a:t>given by:</a:t>
                </a:r>
                <a:endParaRPr lang="en-GB" sz="2000" noProof="0" dirty="0"/>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r>
                        <m:rPr>
                          <m:nor/>
                        </m:rPr>
                        <a:rPr lang="en-GB" sz="2000" b="0" i="0" noProof="0" smtClean="0">
                          <a:latin typeface="Arial" panose="020B0604020202020204" pitchFamily="34" charset="0"/>
                          <a:cs typeface="Arial" panose="020B0604020202020204" pitchFamily="34" charset="0"/>
                        </a:rPr>
                        <m:t>10</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sSup>
                        <m:sSupPr>
                          <m:ctrlPr>
                            <a:rPr lang="en-GB" sz="2000" b="0" i="1" noProof="0" smtClean="0">
                              <a:latin typeface="Cambria Math" panose="02040503050406030204" pitchFamily="18" charset="0"/>
                            </a:rPr>
                          </m:ctrlPr>
                        </m:sSupPr>
                        <m:e>
                          <m:d>
                            <m:dPr>
                              <m:ctrlPr>
                                <a:rPr lang="en-GB" sz="2000" b="0" i="1" noProof="0" smtClean="0">
                                  <a:latin typeface="Cambria Math" panose="02040503050406030204" pitchFamily="18" charset="0"/>
                                </a:rPr>
                              </m:ctrlPr>
                            </m:dPr>
                            <m:e>
                              <m:f>
                                <m:fPr>
                                  <m:ctrlPr>
                                    <a:rPr lang="en-GB" sz="2000" b="0" i="1" noProof="0" smtClean="0">
                                      <a:latin typeface="Cambria Math" panose="02040503050406030204" pitchFamily="18" charset="0"/>
                                    </a:rPr>
                                  </m:ctrlPr>
                                </m:fPr>
                                <m:num>
                                  <m:r>
                                    <m:rPr>
                                      <m:nor/>
                                    </m:rPr>
                                    <a:rPr lang="en-GB" sz="2000" b="0" i="0" noProof="0" smtClean="0">
                                      <a:latin typeface="Arial" panose="020B0604020202020204" pitchFamily="34" charset="0"/>
                                      <a:cs typeface="Arial" panose="020B0604020202020204" pitchFamily="34" charset="0"/>
                                    </a:rPr>
                                    <m:t>100 </m:t>
                                  </m:r>
                                  <m:r>
                                    <m:rPr>
                                      <m:nor/>
                                    </m:rPr>
                                    <a:rPr lang="en-GB" sz="2000" b="0" i="0" noProof="0" smtClean="0">
                                      <a:latin typeface="Arial" panose="020B0604020202020204" pitchFamily="34" charset="0"/>
                                      <a:cs typeface="Arial" panose="020B0604020202020204" pitchFamily="34" charset="0"/>
                                    </a:rPr>
                                    <m:t>m</m:t>
                                  </m:r>
                                </m:num>
                                <m:den>
                                  <m:r>
                                    <m:rPr>
                                      <m:nor/>
                                    </m:rPr>
                                    <a:rPr lang="en-GB" sz="2000" b="0" i="0" noProof="0" smtClean="0">
                                      <a:latin typeface="Arial" panose="020B0604020202020204" pitchFamily="34" charset="0"/>
                                      <a:cs typeface="Arial" panose="020B0604020202020204" pitchFamily="34" charset="0"/>
                                    </a:rPr>
                                    <m:t>10 </m:t>
                                  </m:r>
                                  <m:r>
                                    <m:rPr>
                                      <m:nor/>
                                    </m:rPr>
                                    <a:rPr lang="en-GB" sz="2000" b="0" i="0" noProof="0" smtClean="0">
                                      <a:latin typeface="Arial" panose="020B0604020202020204" pitchFamily="34" charset="0"/>
                                      <a:cs typeface="Arial" panose="020B0604020202020204" pitchFamily="34" charset="0"/>
                                    </a:rPr>
                                    <m:t>m</m:t>
                                  </m:r>
                                </m:den>
                              </m:f>
                            </m:e>
                          </m:d>
                        </m:e>
                        <m:sup>
                          <m:r>
                            <a:rPr lang="en-GB" sz="2000" b="0" i="1" noProof="0" smtClean="0">
                              <a:latin typeface="Cambria Math" panose="02040503050406030204" pitchFamily="18" charset="0"/>
                              <a:ea typeface="Cambria Math" panose="02040503050406030204" pitchFamily="18" charset="0"/>
                            </a:rPr>
                            <m:t>0.143</m:t>
                          </m:r>
                        </m:sup>
                      </m:sSup>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Arial" panose="020B0604020202020204" pitchFamily="34" charset="0"/>
                          <a:cs typeface="Arial" panose="020B0604020202020204" pitchFamily="34" charset="0"/>
                        </a:rPr>
                        <m:t>14</m:t>
                      </m:r>
                      <m:r>
                        <m:rPr>
                          <m:nor/>
                        </m:rPr>
                        <a:rPr lang="en-GB" sz="2000" noProof="0" smtClean="0">
                          <a:latin typeface="Arial" panose="020B0604020202020204" pitchFamily="34" charset="0"/>
                          <a:cs typeface="Arial" panose="020B0604020202020204" pitchFamily="34" charset="0"/>
                        </a:rPr>
                        <m:t> </m:t>
                      </m:r>
                      <m:r>
                        <m:rPr>
                          <m:nor/>
                        </m:rPr>
                        <a:rPr lang="en-GB" sz="2000" noProof="0" smtClean="0">
                          <a:latin typeface="Arial" panose="020B0604020202020204" pitchFamily="34" charset="0"/>
                          <a:cs typeface="Arial" panose="020B0604020202020204" pitchFamily="34" charset="0"/>
                        </a:rPr>
                        <m:t>m</m:t>
                      </m:r>
                      <m:r>
                        <m:rPr>
                          <m:nor/>
                        </m:rPr>
                        <a:rPr lang="en-GB" sz="2000" noProof="0" smtClean="0">
                          <a:latin typeface="Arial" panose="020B0604020202020204" pitchFamily="34" charset="0"/>
                          <a:cs typeface="Arial" panose="020B0604020202020204" pitchFamily="34" charset="0"/>
                        </a:rPr>
                        <m:t>/</m:t>
                      </m:r>
                      <m:r>
                        <m:rPr>
                          <m:nor/>
                        </m:rPr>
                        <a:rPr lang="en-GB" sz="2000" noProof="0" smtClean="0">
                          <a:latin typeface="Arial" panose="020B0604020202020204" pitchFamily="34" charset="0"/>
                          <a:cs typeface="Arial" panose="020B0604020202020204" pitchFamily="34" charset="0"/>
                        </a:rPr>
                        <m:t>s</m:t>
                      </m:r>
                      <m:r>
                        <m:rPr>
                          <m:nor/>
                        </m:rPr>
                        <a:rPr lang="en-GB" sz="2000" b="0" i="0" noProof="0" smtClean="0">
                          <a:latin typeface="Arial" panose="020B0604020202020204" pitchFamily="34" charset="0"/>
                          <a:cs typeface="Arial" panose="020B0604020202020204" pitchFamily="34" charset="0"/>
                        </a:rPr>
                        <m:t>.</m:t>
                      </m:r>
                    </m:oMath>
                  </m:oMathPara>
                </a14:m>
                <a:endParaRPr lang="en-GB" sz="2000" noProof="0" dirty="0">
                  <a:latin typeface="Arial" panose="020B0604020202020204" pitchFamily="34" charset="0"/>
                  <a:cs typeface="Arial" panose="020B0604020202020204" pitchFamily="34" charset="0"/>
                </a:endParaRPr>
              </a:p>
              <a:p>
                <a:pPr algn="just"/>
                <a:endParaRPr lang="en-GB" sz="2000" noProof="0" dirty="0"/>
              </a:p>
              <a:p>
                <a:pPr algn="just"/>
                <a:r>
                  <a:rPr lang="en-GB" sz="2000" dirty="0" smtClean="0"/>
                  <a:t>We consider</a:t>
                </a:r>
                <a:r>
                  <a:rPr lang="en-GB" sz="2000" noProof="0" dirty="0" smtClean="0"/>
                  <a:t> </a:t>
                </a:r>
                <a:r>
                  <a:rPr lang="en-GB" sz="2000" noProof="0" dirty="0"/>
                  <a:t>a </a:t>
                </a:r>
                <a:r>
                  <a:rPr lang="en-GB" sz="2000" dirty="0" smtClean="0"/>
                  <a:t>distance equal to </a:t>
                </a:r>
                <a:r>
                  <a:rPr lang="en-GB" sz="2000" noProof="0" dirty="0" smtClean="0"/>
                  <a:t>five </a:t>
                </a:r>
                <a:r>
                  <a:rPr lang="en-GB" sz="2000" noProof="0" dirty="0"/>
                  <a:t>rotor diameters between turbines for optimal power </a:t>
                </a:r>
                <a:r>
                  <a:rPr lang="en-GB" sz="2000" noProof="0" dirty="0" smtClean="0"/>
                  <a:t>generation. As a result,  </a:t>
                </a:r>
                <a:r>
                  <a:rPr lang="en-GB" sz="2000" noProof="0" dirty="0"/>
                  <a:t>the wind power produced per unit area by a wind farm </a:t>
                </a:r>
                <a:r>
                  <a:rPr lang="en-GB" sz="2000" noProof="0" dirty="0" smtClean="0"/>
                  <a:t>can be computed using the following formula:</a:t>
                </a:r>
                <a:endParaRPr lang="en-GB" sz="2000" noProof="0" dirty="0"/>
              </a:p>
              <a:p>
                <a:pPr algn="just"/>
                <a:endParaRPr lang="en-GB" sz="1000" noProof="0" dirty="0">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f>
                        <m:fPr>
                          <m:ctrlPr>
                            <a:rPr lang="en-GB" sz="2000" b="0" i="1" noProof="0" smtClean="0">
                              <a:solidFill>
                                <a:schemeClr val="tx1"/>
                              </a:solidFill>
                              <a:latin typeface="Cambria Math" panose="02040503050406030204" pitchFamily="18" charset="0"/>
                            </a:rPr>
                          </m:ctrlPr>
                        </m:fPr>
                        <m:num>
                          <m:sSub>
                            <m:sSubPr>
                              <m:ctrlPr>
                                <a:rPr lang="en-GB" sz="2000" i="1" noProof="0" smtClean="0">
                                  <a:latin typeface="Cambria Math" panose="02040503050406030204" pitchFamily="18" charset="0"/>
                                  <a:cs typeface="Arial"/>
                                </a:rPr>
                              </m:ctrlPr>
                            </m:sSubPr>
                            <m:e>
                              <m:r>
                                <a:rPr lang="en-GB" sz="2000" b="0" i="1" noProof="0" smtClean="0">
                                  <a:latin typeface="Cambria Math" panose="02040503050406030204" pitchFamily="18" charset="0"/>
                                  <a:cs typeface="Arial"/>
                                </a:rPr>
                                <m:t>𝐶</m:t>
                              </m:r>
                            </m:e>
                            <m:sub>
                              <m:r>
                                <a:rPr lang="en-GB" sz="2000" b="0" i="1" noProof="0" smtClean="0">
                                  <a:latin typeface="Cambria Math" panose="02040503050406030204" pitchFamily="18" charset="0"/>
                                  <a:cs typeface="Arial"/>
                                </a:rPr>
                                <m:t>𝑝</m:t>
                              </m:r>
                            </m:sub>
                          </m:sSub>
                          <m:r>
                            <a:rPr lang="en-GB" sz="2000" b="0" i="1" noProof="0" smtClean="0">
                              <a:solidFill>
                                <a:schemeClr val="tx1"/>
                              </a:solidFill>
                              <a:latin typeface="Cambria Math" panose="02040503050406030204" pitchFamily="18" charset="0"/>
                              <a:ea typeface="Cambria Math" panose="02040503050406030204" pitchFamily="18" charset="0"/>
                            </a:rPr>
                            <m:t>×</m:t>
                          </m:r>
                          <m:f>
                            <m:fPr>
                              <m:ctrlPr>
                                <a:rPr lang="en-GB" sz="2000" b="0" i="1" noProof="0" smtClean="0">
                                  <a:solidFill>
                                    <a:schemeClr val="tx1"/>
                                  </a:solidFill>
                                  <a:latin typeface="Cambria Math" panose="02040503050406030204" pitchFamily="18" charset="0"/>
                                </a:rPr>
                              </m:ctrlPr>
                            </m:fPr>
                            <m:num>
                              <m:r>
                                <m:rPr>
                                  <m:nor/>
                                </m:rPr>
                                <a:rPr lang="en-GB" sz="2000" b="0" i="0" noProof="0" smtClean="0">
                                  <a:solidFill>
                                    <a:schemeClr val="tx1"/>
                                  </a:solidFill>
                                  <a:latin typeface="Arial" panose="020B0604020202020204" pitchFamily="34" charset="0"/>
                                  <a:cs typeface="Arial" panose="020B0604020202020204" pitchFamily="34" charset="0"/>
                                </a:rPr>
                                <m:t>1</m:t>
                              </m:r>
                            </m:num>
                            <m:den>
                              <m:r>
                                <m:rPr>
                                  <m:nor/>
                                </m:rPr>
                                <a:rPr lang="en-GB" sz="2000" b="0" i="0" noProof="0" smtClean="0">
                                  <a:solidFill>
                                    <a:schemeClr val="tx1"/>
                                  </a:solidFill>
                                  <a:latin typeface="Arial" panose="020B0604020202020204" pitchFamily="34" charset="0"/>
                                  <a:cs typeface="Arial" panose="020B0604020202020204" pitchFamily="34" charset="0"/>
                                </a:rPr>
                                <m:t>2</m:t>
                              </m:r>
                            </m:den>
                          </m:f>
                          <m:r>
                            <a:rPr lang="en-GB" sz="2000" b="0" i="1" noProof="0" smtClean="0">
                              <a:solidFill>
                                <a:schemeClr val="tx1"/>
                              </a:solidFill>
                              <a:latin typeface="Cambria Math" panose="02040503050406030204" pitchFamily="18" charset="0"/>
                              <a:ea typeface="Cambria Math" panose="02040503050406030204" pitchFamily="18" charset="0"/>
                            </a:rPr>
                            <m:t>𝜌</m:t>
                          </m:r>
                          <m:sSup>
                            <m:sSupPr>
                              <m:ctrlPr>
                                <a:rPr lang="en-GB" sz="2000" b="0" i="1" noProof="0" smtClean="0">
                                  <a:solidFill>
                                    <a:schemeClr val="tx1"/>
                                  </a:solidFill>
                                  <a:latin typeface="Cambria Math" panose="02040503050406030204" pitchFamily="18" charset="0"/>
                                  <a:ea typeface="Cambria Math" panose="02040503050406030204" pitchFamily="18" charset="0"/>
                                </a:rPr>
                              </m:ctrlPr>
                            </m:sSupPr>
                            <m:e>
                              <m:r>
                                <a:rPr lang="en-GB" sz="2000" b="0" i="1" noProof="0" smtClean="0">
                                  <a:solidFill>
                                    <a:schemeClr val="tx1"/>
                                  </a:solidFill>
                                  <a:latin typeface="Cambria Math" panose="02040503050406030204" pitchFamily="18" charset="0"/>
                                  <a:ea typeface="Cambria Math" panose="02040503050406030204" pitchFamily="18" charset="0"/>
                                </a:rPr>
                                <m:t>𝑣</m:t>
                              </m:r>
                            </m:e>
                            <m:sup>
                              <m:r>
                                <a:rPr lang="en-GB" sz="2000" b="0" i="1" noProof="0" smtClean="0">
                                  <a:solidFill>
                                    <a:schemeClr val="tx1"/>
                                  </a:solidFill>
                                  <a:latin typeface="Cambria Math" panose="02040503050406030204" pitchFamily="18" charset="0"/>
                                  <a:ea typeface="Cambria Math" panose="02040503050406030204" pitchFamily="18" charset="0"/>
                                </a:rPr>
                                <m:t>3</m:t>
                              </m:r>
                            </m:sup>
                          </m:sSup>
                          <m:r>
                            <a:rPr lang="en-GB" sz="2000" i="1" noProof="0" smtClean="0">
                              <a:solidFill>
                                <a:schemeClr val="tx1"/>
                              </a:solidFill>
                              <a:latin typeface="Cambria Math" panose="02040503050406030204" pitchFamily="18" charset="0"/>
                              <a:ea typeface="Cambria Math" panose="02040503050406030204" pitchFamily="18" charset="0"/>
                            </a:rPr>
                            <m:t>×</m:t>
                          </m:r>
                          <m:f>
                            <m:fPr>
                              <m:ctrlPr>
                                <a:rPr lang="en-GB" sz="2000" b="0" i="1" noProof="0" smtClean="0">
                                  <a:solidFill>
                                    <a:schemeClr val="tx1"/>
                                  </a:solidFill>
                                  <a:latin typeface="Cambria Math" panose="02040503050406030204" pitchFamily="18" charset="0"/>
                                  <a:ea typeface="Cambria Math" panose="02040503050406030204" pitchFamily="18" charset="0"/>
                                </a:rPr>
                              </m:ctrlPr>
                            </m:fPr>
                            <m:num>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π</m:t>
                              </m:r>
                            </m:num>
                            <m:den>
                              <m:r>
                                <m:rPr>
                                  <m:nor/>
                                </m:rPr>
                                <a:rPr lang="en-GB" sz="2000" b="0" i="0" noProof="0" smtClean="0">
                                  <a:solidFill>
                                    <a:schemeClr val="tx1"/>
                                  </a:solidFill>
                                  <a:latin typeface="Arial" panose="020B0604020202020204" pitchFamily="34" charset="0"/>
                                  <a:ea typeface="Cambria Math" panose="02040503050406030204" pitchFamily="18" charset="0"/>
                                  <a:cs typeface="Arial" panose="020B0604020202020204" pitchFamily="34" charset="0"/>
                                </a:rPr>
                                <m:t>4</m:t>
                              </m:r>
                            </m:den>
                          </m:f>
                        </m:num>
                        <m:den>
                          <m:r>
                            <m:rPr>
                              <m:nor/>
                            </m:rPr>
                            <a:rPr lang="en-GB" sz="2000" b="0" i="0" noProof="0" smtClean="0">
                              <a:solidFill>
                                <a:schemeClr val="tx1"/>
                              </a:solidFill>
                              <a:latin typeface="Arial" panose="020B0604020202020204" pitchFamily="34" charset="0"/>
                              <a:cs typeface="Arial" panose="020B0604020202020204" pitchFamily="34" charset="0"/>
                            </a:rPr>
                            <m:t>25</m:t>
                          </m:r>
                        </m:den>
                      </m:f>
                      <m:r>
                        <a:rPr lang="en-GB" sz="2000" b="0" i="1" noProof="0" smtClean="0">
                          <a:solidFill>
                            <a:schemeClr val="tx1"/>
                          </a:solidFill>
                          <a:latin typeface="Cambria Math" panose="02040503050406030204" pitchFamily="18" charset="0"/>
                          <a:cs typeface="Arial" panose="020B0604020202020204" pitchFamily="34" charset="0"/>
                        </a:rPr>
                        <m:t>,</m:t>
                      </m:r>
                    </m:oMath>
                  </m:oMathPara>
                </a14:m>
                <a:endParaRPr lang="en-GB" sz="2000" b="0" i="1" noProof="0" dirty="0">
                  <a:solidFill>
                    <a:schemeClr val="tx1"/>
                  </a:solidFill>
                  <a:latin typeface="Cambria Math" panose="02040503050406030204" pitchFamily="18" charset="0"/>
                </a:endParaRPr>
              </a:p>
              <a:p>
                <a:pPr algn="just"/>
                <a:endParaRPr lang="en-GB" sz="500" noProof="0" dirty="0">
                  <a:latin typeface="Arial" panose="020B0604020202020204" pitchFamily="34" charset="0"/>
                  <a:cs typeface="Arial" panose="020B0604020202020204" pitchFamily="34" charset="0"/>
                </a:endParaRPr>
              </a:p>
              <a:p>
                <a:pPr algn="just"/>
                <a:r>
                  <a:rPr lang="en-GB" sz="2000" noProof="0" dirty="0"/>
                  <a:t>where </a:t>
                </a:r>
                <a14:m>
                  <m:oMath xmlns:m="http://schemas.openxmlformats.org/officeDocument/2006/math">
                    <m:sSub>
                      <m:sSubPr>
                        <m:ctrlPr>
                          <a:rPr lang="en-GB" sz="2000" i="1" noProof="0">
                            <a:latin typeface="Cambria Math" panose="02040503050406030204" pitchFamily="18" charset="0"/>
                          </a:rPr>
                        </m:ctrlPr>
                      </m:sSubPr>
                      <m:e>
                        <m:r>
                          <a:rPr lang="en-GB" sz="2000" b="0" i="1" noProof="0">
                            <a:latin typeface="Cambria Math" panose="02040503050406030204" pitchFamily="18" charset="0"/>
                          </a:rPr>
                          <m:t>𝐶</m:t>
                        </m:r>
                      </m:e>
                      <m:sub>
                        <m:r>
                          <a:rPr lang="en-GB" sz="2000" b="0" i="1" noProof="0">
                            <a:latin typeface="Cambria Math" panose="02040503050406030204" pitchFamily="18" charset="0"/>
                          </a:rPr>
                          <m:t>𝑝</m:t>
                        </m:r>
                      </m:sub>
                    </m:sSub>
                    <m:r>
                      <a:rPr lang="en-GB" sz="2000" b="0" i="1" noProof="0">
                        <a:latin typeface="Cambria Math" panose="02040503050406030204" pitchFamily="18" charset="0"/>
                      </a:rPr>
                      <m:t> </m:t>
                    </m:r>
                  </m:oMath>
                </a14:m>
                <a:r>
                  <a:rPr lang="en-GB" sz="2000" noProof="0" dirty="0"/>
                  <a:t>is the power coefficient and </a:t>
                </a:r>
                <a14:m>
                  <m:oMath xmlns:m="http://schemas.openxmlformats.org/officeDocument/2006/math">
                    <m:r>
                      <a:rPr lang="en-GB" sz="2000" i="1" noProof="0">
                        <a:latin typeface="Cambria Math" panose="02040503050406030204" pitchFamily="18" charset="0"/>
                        <a:ea typeface="Cambria Math" panose="02040503050406030204" pitchFamily="18" charset="0"/>
                      </a:rPr>
                      <m:t>𝜌</m:t>
                    </m:r>
                    <m:r>
                      <a:rPr lang="en-GB" sz="2000" i="1" noProof="0">
                        <a:latin typeface="Cambria Math" panose="02040503050406030204" pitchFamily="18" charset="0"/>
                        <a:ea typeface="Cambria Math" panose="02040503050406030204" pitchFamily="18" charset="0"/>
                      </a:rPr>
                      <m:t> </m:t>
                    </m:r>
                  </m:oMath>
                </a14:m>
                <a:r>
                  <a:rPr lang="en-GB" sz="2000" noProof="0" dirty="0"/>
                  <a:t>is the air density.</a:t>
                </a:r>
              </a:p>
            </p:txBody>
          </p:sp>
        </mc:Choice>
        <mc:Fallback xmlns="">
          <p:sp>
            <p:nvSpPr>
              <p:cNvPr id="4" name="ZoneTexte 3">
                <a:extLst>
                  <a:ext uri="{FF2B5EF4-FFF2-40B4-BE49-F238E27FC236}">
                    <a16:creationId xmlns:a16="http://schemas.microsoft.com/office/drawing/2014/main" id="{89944236-279E-F92B-3B31-F00EF1C79491}"/>
                  </a:ext>
                </a:extLst>
              </p:cNvPr>
              <p:cNvSpPr txBox="1">
                <a:spLocks noRot="1" noChangeAspect="1" noMove="1" noResize="1" noEditPoints="1" noAdjustHandles="1" noChangeArrowheads="1" noChangeShapeType="1" noTextEdit="1"/>
              </p:cNvSpPr>
              <p:nvPr/>
            </p:nvSpPr>
            <p:spPr>
              <a:xfrm>
                <a:off x="444929" y="1372920"/>
                <a:ext cx="11302140" cy="5128007"/>
              </a:xfrm>
              <a:prstGeom prst="rect">
                <a:avLst/>
              </a:prstGeom>
              <a:blipFill>
                <a:blip r:embed="rId2"/>
                <a:stretch>
                  <a:fillRect l="-593" t="-476" r="-539" b="-713"/>
                </a:stretch>
              </a:blipFill>
            </p:spPr>
            <p:txBody>
              <a:bodyPr/>
              <a:lstStyle/>
              <a:p>
                <a:r>
                  <a:rPr lang="en-US">
                    <a:noFill/>
                  </a:rPr>
                  <a:t> </a:t>
                </a:r>
              </a:p>
            </p:txBody>
          </p:sp>
        </mc:Fallback>
      </mc:AlternateContent>
      <p:sp>
        <p:nvSpPr>
          <p:cNvPr id="8" name="ZoneTexte 7">
            <a:extLst>
              <a:ext uri="{FF2B5EF4-FFF2-40B4-BE49-F238E27FC236}">
                <a16:creationId xmlns:a16="http://schemas.microsoft.com/office/drawing/2014/main" id="{6783A1AC-5E02-5A45-D43A-44AC96A30D7E}"/>
              </a:ext>
            </a:extLst>
          </p:cNvPr>
          <p:cNvSpPr txBox="1"/>
          <p:nvPr/>
        </p:nvSpPr>
        <p:spPr>
          <a:xfrm>
            <a:off x="2085689" y="349442"/>
            <a:ext cx="8020621" cy="584775"/>
          </a:xfrm>
          <a:prstGeom prst="rect">
            <a:avLst/>
          </a:prstGeom>
          <a:noFill/>
        </p:spPr>
        <p:txBody>
          <a:bodyPr wrap="square">
            <a:spAutoFit/>
          </a:bodyPr>
          <a:lstStyle/>
          <a:p>
            <a:pPr algn="ctr"/>
            <a:r>
              <a:rPr lang="en-GB" sz="3200" b="1" noProof="0"/>
              <a:t>Appendix (1/2)</a:t>
            </a:r>
          </a:p>
        </p:txBody>
      </p:sp>
      <p:sp>
        <p:nvSpPr>
          <p:cNvPr id="10" name="Espace réservé du numéro de diapositive 3">
            <a:extLst>
              <a:ext uri="{FF2B5EF4-FFF2-40B4-BE49-F238E27FC236}">
                <a16:creationId xmlns:a16="http://schemas.microsoft.com/office/drawing/2014/main" id="{A39DBC6C-DC0F-5189-5D53-1D98F62B47F5}"/>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33</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945912"/>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E1FA1E20-3214-BFF2-16F7-048A6D8D017E}"/>
                  </a:ext>
                </a:extLst>
              </p:cNvPr>
              <p:cNvSpPr txBox="1"/>
              <p:nvPr/>
            </p:nvSpPr>
            <p:spPr>
              <a:xfrm>
                <a:off x="426334" y="1919315"/>
                <a:ext cx="11148348" cy="3850157"/>
              </a:xfrm>
              <a:prstGeom prst="rect">
                <a:avLst/>
              </a:prstGeom>
              <a:noFill/>
            </p:spPr>
            <p:txBody>
              <a:bodyPr wrap="square">
                <a:spAutoFit/>
              </a:bodyPr>
              <a:lstStyle/>
              <a:p>
                <a:pPr algn="just"/>
                <a:r>
                  <a:rPr lang="en-GB" sz="2000" noProof="0" dirty="0"/>
                  <a:t>Assuming a power coefficient of 40% (0.4) and an air density of 1.3 kg/m³, the wind power produced per unit area by a wind farm in the Kerguelen Islands </a:t>
                </a:r>
                <a:r>
                  <a:rPr lang="en-GB" sz="2000" dirty="0" smtClean="0"/>
                  <a:t>would be</a:t>
                </a:r>
                <a:r>
                  <a:rPr lang="en-GB" sz="2000" noProof="0" dirty="0" smtClean="0"/>
                  <a:t>:</a:t>
                </a:r>
                <a:endParaRPr lang="en-GB" sz="2000" b="0" i="1" noProof="0" dirty="0">
                  <a:solidFill>
                    <a:schemeClr val="tx1"/>
                  </a:solidFill>
                  <a:latin typeface="Cambria Math" panose="02040503050406030204" pitchFamily="18" charset="0"/>
                </a:endParaRPr>
              </a:p>
              <a:p>
                <a:pPr algn="just"/>
                <a:endParaRPr lang="en-GB" sz="1000" b="0" i="1" noProof="0" dirty="0">
                  <a:solidFill>
                    <a:schemeClr val="tx1"/>
                  </a:solidFill>
                  <a:latin typeface="+mj-lt"/>
                </a:endParaRPr>
              </a:p>
              <a:p>
                <a:pPr algn="just"/>
                <a14:m>
                  <m:oMathPara xmlns:m="http://schemas.openxmlformats.org/officeDocument/2006/math">
                    <m:oMathParaPr>
                      <m:jc m:val="centerGroup"/>
                    </m:oMathParaPr>
                    <m:oMath xmlns:m="http://schemas.openxmlformats.org/officeDocument/2006/math">
                      <m:f>
                        <m:fPr>
                          <m:ctrlPr>
                            <a:rPr lang="en-GB" sz="2000" b="0" i="1" noProof="0" smtClean="0">
                              <a:solidFill>
                                <a:schemeClr val="tx1"/>
                              </a:solidFill>
                              <a:latin typeface="Cambria Math" panose="02040503050406030204" pitchFamily="18" charset="0"/>
                            </a:rPr>
                          </m:ctrlPr>
                        </m:fPr>
                        <m:num>
                          <m:r>
                            <m:rPr>
                              <m:nor/>
                            </m:rPr>
                            <a:rPr lang="en-GB" sz="2000" i="0" noProof="0" smtClean="0">
                              <a:latin typeface="+mj-lt"/>
                              <a:cs typeface="Arial"/>
                            </a:rPr>
                            <m:t>0</m:t>
                          </m:r>
                          <m:r>
                            <m:rPr>
                              <m:nor/>
                            </m:rPr>
                            <a:rPr lang="en-GB" sz="2000" b="0" i="0" noProof="0" smtClean="0">
                              <a:latin typeface="+mj-lt"/>
                              <a:cs typeface="Arial"/>
                            </a:rPr>
                            <m:t>.4 </m:t>
                          </m:r>
                          <m:r>
                            <m:rPr>
                              <m:nor/>
                            </m:rPr>
                            <a:rPr lang="en-GB" sz="2000" b="0" i="0" noProof="0" smtClean="0">
                              <a:solidFill>
                                <a:schemeClr val="tx1"/>
                              </a:solidFill>
                              <a:latin typeface="+mj-lt"/>
                              <a:ea typeface="Cambria Math" panose="02040503050406030204" pitchFamily="18" charset="0"/>
                            </a:rPr>
                            <m:t>×</m:t>
                          </m:r>
                          <m:r>
                            <m:rPr>
                              <m:nor/>
                            </m:rPr>
                            <a:rPr lang="en-GB" sz="2000" b="0" i="0" noProof="0" smtClean="0">
                              <a:solidFill>
                                <a:schemeClr val="tx1"/>
                              </a:solidFill>
                              <a:latin typeface="+mj-lt"/>
                              <a:ea typeface="Cambria Math" panose="02040503050406030204" pitchFamily="18" charset="0"/>
                            </a:rPr>
                            <m:t> </m:t>
                          </m:r>
                          <m:f>
                            <m:fPr>
                              <m:ctrlPr>
                                <a:rPr lang="en-GB" sz="2000" b="0" i="1" noProof="0" smtClean="0">
                                  <a:solidFill>
                                    <a:schemeClr val="tx1"/>
                                  </a:solidFill>
                                  <a:latin typeface="Cambria Math" panose="02040503050406030204" pitchFamily="18" charset="0"/>
                                </a:rPr>
                              </m:ctrlPr>
                            </m:fPr>
                            <m:num>
                              <m:r>
                                <m:rPr>
                                  <m:nor/>
                                </m:rPr>
                                <a:rPr lang="en-GB" sz="2000" b="0" i="0" noProof="0" smtClean="0">
                                  <a:solidFill>
                                    <a:schemeClr val="tx1"/>
                                  </a:solidFill>
                                  <a:latin typeface="+mj-lt"/>
                                  <a:cs typeface="Arial" panose="020B0604020202020204" pitchFamily="34" charset="0"/>
                                </a:rPr>
                                <m:t>1</m:t>
                              </m:r>
                            </m:num>
                            <m:den>
                              <m:r>
                                <m:rPr>
                                  <m:nor/>
                                </m:rPr>
                                <a:rPr lang="en-GB" sz="2000" b="0" i="0" noProof="0" smtClean="0">
                                  <a:solidFill>
                                    <a:schemeClr val="tx1"/>
                                  </a:solidFill>
                                  <a:latin typeface="+mj-lt"/>
                                  <a:cs typeface="Arial" panose="020B0604020202020204" pitchFamily="34" charset="0"/>
                                </a:rPr>
                                <m:t>2</m:t>
                              </m:r>
                            </m:den>
                          </m:f>
                          <m:r>
                            <m:rPr>
                              <m:nor/>
                            </m:rPr>
                            <a:rPr lang="en-GB" sz="2000" b="0" i="0" noProof="0" smtClean="0">
                              <a:solidFill>
                                <a:schemeClr val="tx1"/>
                              </a:solidFill>
                              <a:latin typeface="+mj-lt"/>
                              <a:cs typeface="Arial" panose="020B0604020202020204" pitchFamily="34" charset="0"/>
                            </a:rPr>
                            <m:t> </m:t>
                          </m:r>
                          <m:r>
                            <m:rPr>
                              <m:nor/>
                            </m:rPr>
                            <a:rPr lang="en-GB" sz="2000" i="0" noProof="0">
                              <a:latin typeface="+mj-lt"/>
                              <a:ea typeface="Cambria Math" panose="02040503050406030204" pitchFamily="18" charset="0"/>
                            </a:rPr>
                            <m:t>×</m:t>
                          </m:r>
                          <m:r>
                            <m:rPr>
                              <m:nor/>
                            </m:rPr>
                            <a:rPr lang="en-GB" sz="2000" b="0" i="0" noProof="0" smtClean="0">
                              <a:latin typeface="+mj-lt"/>
                              <a:ea typeface="Cambria Math" panose="02040503050406030204" pitchFamily="18" charset="0"/>
                            </a:rPr>
                            <m:t> 1.3 </m:t>
                          </m:r>
                          <m:r>
                            <m:rPr>
                              <m:nor/>
                            </m:rPr>
                            <a:rPr lang="en-GB" sz="2000" i="0" noProof="0">
                              <a:latin typeface="+mj-lt"/>
                              <a:ea typeface="Cambria Math" panose="02040503050406030204" pitchFamily="18" charset="0"/>
                            </a:rPr>
                            <m:t>×</m:t>
                          </m:r>
                          <m:r>
                            <m:rPr>
                              <m:nor/>
                            </m:rPr>
                            <a:rPr lang="fr-BE" sz="2000" b="0" i="0" noProof="0" smtClean="0">
                              <a:latin typeface="+mj-lt"/>
                              <a:ea typeface="Cambria Math" panose="02040503050406030204" pitchFamily="18" charset="0"/>
                            </a:rPr>
                            <m:t> </m:t>
                          </m:r>
                          <m:r>
                            <m:rPr>
                              <m:nor/>
                            </m:rPr>
                            <a:rPr lang="en-GB" sz="2000">
                              <a:cs typeface="Arial" panose="020B0604020202020204" pitchFamily="34" charset="0"/>
                            </a:rPr>
                            <m:t>1</m:t>
                          </m:r>
                          <m:r>
                            <m:rPr>
                              <m:nor/>
                            </m:rPr>
                            <a:rPr lang="fr-BE" sz="2000" b="0" i="0" smtClean="0">
                              <a:cs typeface="Arial" panose="020B0604020202020204" pitchFamily="34" charset="0"/>
                            </a:rPr>
                            <m:t>4</m:t>
                          </m:r>
                          <m:r>
                            <m:rPr>
                              <m:nor/>
                            </m:rPr>
                            <a:rPr lang="fr-BE" sz="2000" b="0" i="0" baseline="30000" smtClean="0">
                              <a:cs typeface="Arial" panose="020B0604020202020204" pitchFamily="34" charset="0"/>
                            </a:rPr>
                            <m:t>3</m:t>
                          </m:r>
                          <m:r>
                            <m:rPr>
                              <m:nor/>
                            </m:rPr>
                            <a:rPr lang="fr-BE" sz="2000" b="0" i="0" smtClean="0">
                              <a:cs typeface="Arial" panose="020B0604020202020204" pitchFamily="34" charset="0"/>
                            </a:rPr>
                            <m:t> </m:t>
                          </m:r>
                          <m:r>
                            <m:rPr>
                              <m:nor/>
                            </m:rPr>
                            <a:rPr lang="en-GB" sz="2000" i="0" noProof="0" smtClean="0">
                              <a:solidFill>
                                <a:schemeClr val="tx1"/>
                              </a:solidFill>
                              <a:latin typeface="+mj-lt"/>
                              <a:ea typeface="Cambria Math" panose="02040503050406030204" pitchFamily="18" charset="0"/>
                            </a:rPr>
                            <m:t>×</m:t>
                          </m:r>
                          <m:r>
                            <m:rPr>
                              <m:nor/>
                            </m:rPr>
                            <a:rPr lang="en-GB" sz="2000" b="0" i="0" noProof="0" smtClean="0">
                              <a:solidFill>
                                <a:schemeClr val="tx1"/>
                              </a:solidFill>
                              <a:latin typeface="+mj-lt"/>
                              <a:ea typeface="Cambria Math" panose="02040503050406030204" pitchFamily="18" charset="0"/>
                            </a:rPr>
                            <m:t> </m:t>
                          </m:r>
                          <m:f>
                            <m:fPr>
                              <m:ctrlPr>
                                <a:rPr lang="en-GB" sz="2000" b="0" i="1" noProof="0" smtClean="0">
                                  <a:solidFill>
                                    <a:schemeClr val="tx1"/>
                                  </a:solidFill>
                                  <a:latin typeface="Cambria Math" panose="02040503050406030204" pitchFamily="18" charset="0"/>
                                  <a:ea typeface="Cambria Math" panose="02040503050406030204" pitchFamily="18" charset="0"/>
                                </a:rPr>
                              </m:ctrlPr>
                            </m:fPr>
                            <m:num>
                              <m:r>
                                <m:rPr>
                                  <m:nor/>
                                </m:rPr>
                                <a:rPr lang="en-GB" sz="2000" b="0" i="0" noProof="0" smtClean="0">
                                  <a:solidFill>
                                    <a:schemeClr val="tx1"/>
                                  </a:solidFill>
                                  <a:latin typeface="+mj-lt"/>
                                  <a:ea typeface="Cambria Math" panose="02040503050406030204" pitchFamily="18" charset="0"/>
                                  <a:cs typeface="Arial" panose="020B0604020202020204" pitchFamily="34" charset="0"/>
                                </a:rPr>
                                <m:t>π</m:t>
                              </m:r>
                            </m:num>
                            <m:den>
                              <m:r>
                                <m:rPr>
                                  <m:nor/>
                                </m:rPr>
                                <a:rPr lang="en-GB" sz="2000" b="0" i="0" noProof="0" smtClean="0">
                                  <a:solidFill>
                                    <a:schemeClr val="tx1"/>
                                  </a:solidFill>
                                  <a:latin typeface="+mj-lt"/>
                                  <a:ea typeface="Cambria Math" panose="02040503050406030204" pitchFamily="18" charset="0"/>
                                  <a:cs typeface="Arial" panose="020B0604020202020204" pitchFamily="34" charset="0"/>
                                </a:rPr>
                                <m:t>4</m:t>
                              </m:r>
                            </m:den>
                          </m:f>
                        </m:num>
                        <m:den>
                          <m:r>
                            <m:rPr>
                              <m:nor/>
                            </m:rPr>
                            <a:rPr lang="en-GB" sz="2000" b="0" i="0" noProof="0" smtClean="0">
                              <a:solidFill>
                                <a:schemeClr val="tx1"/>
                              </a:solidFill>
                              <a:latin typeface="+mj-lt"/>
                              <a:cs typeface="Arial" panose="020B0604020202020204" pitchFamily="34" charset="0"/>
                            </a:rPr>
                            <m:t>25</m:t>
                          </m:r>
                        </m:den>
                      </m:f>
                      <m:r>
                        <a:rPr lang="en-GB" sz="2000" i="1"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mj-lt"/>
                          <a:cs typeface="Arial" panose="020B0604020202020204" pitchFamily="34" charset="0"/>
                        </a:rPr>
                        <m:t>22.</m:t>
                      </m:r>
                      <m:r>
                        <m:rPr>
                          <m:nor/>
                        </m:rPr>
                        <a:rPr lang="en-GB" sz="2000" noProof="0" smtClean="0">
                          <a:latin typeface="+mj-lt"/>
                          <a:cs typeface="Arial" panose="020B0604020202020204" pitchFamily="34" charset="0"/>
                        </a:rPr>
                        <m:t>4</m:t>
                      </m:r>
                      <m:r>
                        <m:rPr>
                          <m:nor/>
                        </m:rPr>
                        <a:rPr lang="en-GB" sz="2000" noProof="0">
                          <a:latin typeface="+mj-lt"/>
                          <a:cs typeface="Arial" panose="020B0604020202020204" pitchFamily="34" charset="0"/>
                        </a:rPr>
                        <m:t> </m:t>
                      </m:r>
                      <m:r>
                        <m:rPr>
                          <m:nor/>
                        </m:rPr>
                        <a:rPr lang="en-GB" sz="2000" b="0" i="0" noProof="0" smtClean="0">
                          <a:latin typeface="+mj-lt"/>
                          <a:cs typeface="Arial" panose="020B0604020202020204" pitchFamily="34" charset="0"/>
                        </a:rPr>
                        <m:t>W</m:t>
                      </m:r>
                      <m:r>
                        <m:rPr>
                          <m:nor/>
                        </m:rPr>
                        <a:rPr lang="en-GB" sz="2000" noProof="0">
                          <a:latin typeface="+mj-lt"/>
                          <a:cs typeface="Arial" panose="020B0604020202020204" pitchFamily="34" charset="0"/>
                        </a:rPr>
                        <m:t>/</m:t>
                      </m:r>
                      <m:r>
                        <m:rPr>
                          <m:nor/>
                        </m:rPr>
                        <a:rPr lang="en-GB" sz="2000" b="0" i="0" noProof="0" smtClean="0">
                          <a:latin typeface="+mj-lt"/>
                          <a:cs typeface="Arial" panose="020B0604020202020204" pitchFamily="34" charset="0"/>
                        </a:rPr>
                        <m:t>m</m:t>
                      </m:r>
                      <m:r>
                        <m:rPr>
                          <m:nor/>
                        </m:rPr>
                        <a:rPr lang="en-GB" sz="2000" b="0" i="0" noProof="0" smtClean="0">
                          <a:latin typeface="+mj-lt"/>
                          <a:cs typeface="Arial" panose="020B0604020202020204" pitchFamily="34" charset="0"/>
                        </a:rPr>
                        <m:t>²</m:t>
                      </m:r>
                      <m:r>
                        <a:rPr lang="en-GB" sz="2000" b="0" i="1" noProof="0" smtClean="0">
                          <a:solidFill>
                            <a:schemeClr val="tx1"/>
                          </a:solidFill>
                          <a:latin typeface="Cambria Math" panose="02040503050406030204" pitchFamily="18" charset="0"/>
                        </a:rPr>
                        <m:t>.</m:t>
                      </m:r>
                    </m:oMath>
                  </m:oMathPara>
                </a14:m>
                <a:endParaRPr lang="en-GB" sz="2000" b="0" i="1" noProof="0" dirty="0">
                  <a:solidFill>
                    <a:schemeClr val="tx1"/>
                  </a:solidFill>
                  <a:latin typeface="Cambria Math" panose="02040503050406030204" pitchFamily="18" charset="0"/>
                </a:endParaRPr>
              </a:p>
              <a:p>
                <a:pPr algn="just"/>
                <a:endParaRPr lang="en-GB" sz="2000" noProof="0" dirty="0">
                  <a:latin typeface="Arial" panose="020B0604020202020204" pitchFamily="34" charset="0"/>
                  <a:cs typeface="Arial" panose="020B0604020202020204" pitchFamily="34" charset="0"/>
                </a:endParaRPr>
              </a:p>
              <a:p>
                <a:pPr algn="just"/>
                <a:r>
                  <a:rPr lang="en-GB" sz="2000" noProof="0" dirty="0"/>
                  <a:t>Assuming that (</a:t>
                </a:r>
                <a:r>
                  <a:rPr lang="en-GB" sz="2000" noProof="0" dirty="0" err="1"/>
                  <a:t>i</a:t>
                </a:r>
                <a:r>
                  <a:rPr lang="en-GB" sz="2000" noProof="0" dirty="0"/>
                  <a:t>) the entire land area of the Kerguelen Islands (7,215 km²) is covered by wind turbines and (ii) there is a 50% loss in transforming the produced electricity into e-fuels and transporting it back to the EU, the annual energy production </a:t>
                </a:r>
                <a:r>
                  <a:rPr lang="en-GB" sz="2000" dirty="0" smtClean="0"/>
                  <a:t>would be:</a:t>
                </a:r>
                <a:endParaRPr lang="en-GB" sz="2000" noProof="0" dirty="0"/>
              </a:p>
              <a:p>
                <a:pPr algn="just"/>
                <a:endParaRPr lang="en-GB" sz="1000" noProof="0" dirty="0">
                  <a:latin typeface="Arial"/>
                  <a:cs typeface="Arial"/>
                </a:endParaRPr>
              </a:p>
              <a:p>
                <a:pPr algn="just"/>
                <a14:m>
                  <m:oMathPara xmlns:m="http://schemas.openxmlformats.org/officeDocument/2006/math">
                    <m:oMathParaPr>
                      <m:jc m:val="centerGroup"/>
                    </m:oMathParaPr>
                    <m:oMath xmlns:m="http://schemas.openxmlformats.org/officeDocument/2006/math">
                      <m:f>
                        <m:fPr>
                          <m:ctrlPr>
                            <a:rPr lang="en-GB" sz="2000" b="0" i="1" noProof="0" smtClean="0">
                              <a:solidFill>
                                <a:schemeClr val="tx1"/>
                              </a:solidFill>
                              <a:latin typeface="Cambria Math" panose="02040503050406030204" pitchFamily="18" charset="0"/>
                            </a:rPr>
                          </m:ctrlPr>
                        </m:fPr>
                        <m:num>
                          <m:r>
                            <m:rPr>
                              <m:nor/>
                            </m:rPr>
                            <a:rPr lang="en-GB" sz="2000" noProof="0">
                              <a:latin typeface="+mj-lt"/>
                              <a:cs typeface="Arial"/>
                            </a:rPr>
                            <m:t>7,215</m:t>
                          </m:r>
                          <m:r>
                            <m:rPr>
                              <m:nor/>
                            </m:rPr>
                            <a:rPr lang="en-GB" sz="2000" b="0" i="0" noProof="0" smtClean="0">
                              <a:latin typeface="+mj-lt"/>
                              <a:cs typeface="Arial"/>
                            </a:rPr>
                            <m:t> </m:t>
                          </m:r>
                          <m:r>
                            <m:rPr>
                              <m:nor/>
                            </m:rPr>
                            <a:rPr lang="en-GB" sz="2000" b="0" i="0" noProof="0" smtClean="0">
                              <a:solidFill>
                                <a:schemeClr val="tx1"/>
                              </a:solidFill>
                              <a:latin typeface="+mj-lt"/>
                              <a:ea typeface="Cambria Math" panose="02040503050406030204" pitchFamily="18" charset="0"/>
                            </a:rPr>
                            <m:t>×</m:t>
                          </m:r>
                          <m:r>
                            <m:rPr>
                              <m:nor/>
                            </m:rPr>
                            <a:rPr lang="fr-BE" sz="2000" b="0" i="0" noProof="0" smtClean="0">
                              <a:solidFill>
                                <a:schemeClr val="tx1"/>
                              </a:solidFill>
                              <a:latin typeface="+mj-lt"/>
                              <a:ea typeface="Cambria Math" panose="02040503050406030204" pitchFamily="18" charset="0"/>
                            </a:rPr>
                            <m:t> </m:t>
                          </m:r>
                          <m:r>
                            <m:rPr>
                              <m:nor/>
                            </m:rPr>
                            <a:rPr lang="en-GB" sz="2000">
                              <a:cs typeface="Arial" panose="020B0604020202020204" pitchFamily="34" charset="0"/>
                            </a:rPr>
                            <m:t>10</m:t>
                          </m:r>
                          <m:r>
                            <m:rPr>
                              <m:nor/>
                            </m:rPr>
                            <a:rPr lang="en-GB" sz="2000" baseline="30000">
                              <a:cs typeface="Arial" panose="020B0604020202020204" pitchFamily="34" charset="0"/>
                            </a:rPr>
                            <m:t>6</m:t>
                          </m:r>
                          <m:r>
                            <m:rPr>
                              <m:nor/>
                            </m:rPr>
                            <a:rPr lang="fr-BE" sz="2000" b="0" i="0" smtClean="0">
                              <a:cs typeface="Arial" panose="020B0604020202020204" pitchFamily="34" charset="0"/>
                            </a:rPr>
                            <m:t> </m:t>
                          </m:r>
                          <m:r>
                            <m:rPr>
                              <m:nor/>
                            </m:rPr>
                            <a:rPr lang="en-GB" sz="2000" i="0" noProof="0">
                              <a:latin typeface="+mj-lt"/>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en-GB" sz="2000" noProof="0" smtClean="0">
                              <a:latin typeface="+mj-lt"/>
                              <a:cs typeface="Arial" panose="020B0604020202020204" pitchFamily="34" charset="0"/>
                            </a:rPr>
                            <m:t>22.4</m:t>
                          </m:r>
                          <m:r>
                            <m:rPr>
                              <m:nor/>
                            </m:rPr>
                            <a:rPr lang="en-GB" sz="2000" b="0" i="0" noProof="0" smtClean="0">
                              <a:latin typeface="+mj-lt"/>
                              <a:cs typeface="Arial" panose="020B0604020202020204" pitchFamily="34" charset="0"/>
                            </a:rPr>
                            <m:t> </m:t>
                          </m:r>
                          <m:r>
                            <m:rPr>
                              <m:nor/>
                            </m:rPr>
                            <a:rPr lang="en-GB" sz="2000" i="0" noProof="0">
                              <a:latin typeface="+mj-lt"/>
                              <a:ea typeface="Cambria Math" panose="02040503050406030204" pitchFamily="18" charset="0"/>
                            </a:rPr>
                            <m:t>×</m:t>
                          </m:r>
                          <m:r>
                            <m:rPr>
                              <m:nor/>
                            </m:rPr>
                            <a:rPr lang="en-GB" sz="2000" b="0" i="0" noProof="0" smtClean="0">
                              <a:latin typeface="+mj-lt"/>
                              <a:ea typeface="Cambria Math" panose="02040503050406030204" pitchFamily="18" charset="0"/>
                            </a:rPr>
                            <m:t> 8,760</m:t>
                          </m:r>
                        </m:num>
                        <m:den>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aseline="30000" noProof="0" smtClean="0">
                              <a:latin typeface="+mj-lt"/>
                              <a:cs typeface="Arial" panose="020B0604020202020204" pitchFamily="34" charset="0"/>
                            </a:rPr>
                            <m:t>6</m:t>
                          </m:r>
                          <m:r>
                            <m:rPr>
                              <m:nor/>
                            </m:rPr>
                            <a:rPr lang="en-GB" sz="2000" b="0" i="0" baseline="30000" noProof="0" smtClean="0">
                              <a:latin typeface="+mj-lt"/>
                              <a:cs typeface="Arial" panose="020B0604020202020204" pitchFamily="34" charset="0"/>
                            </a:rPr>
                            <m:t> </m:t>
                          </m:r>
                          <m:r>
                            <m:rPr>
                              <m:nor/>
                            </m:rPr>
                            <a:rPr lang="en-GB" sz="2000" i="0" noProof="0">
                              <a:latin typeface="+mj-lt"/>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aseline="30000" noProof="0" smtClean="0">
                              <a:latin typeface="+mj-lt"/>
                              <a:cs typeface="Arial" panose="020B0604020202020204" pitchFamily="34" charset="0"/>
                            </a:rPr>
                            <m:t>6</m:t>
                          </m:r>
                        </m:den>
                      </m:f>
                      <m:r>
                        <m:rPr>
                          <m:nor/>
                        </m:rPr>
                        <a:rPr lang="en-GB" sz="2000" i="0" noProof="0">
                          <a:latin typeface="+mj-lt"/>
                          <a:ea typeface="Cambria Math" panose="02040503050406030204" pitchFamily="18" charset="0"/>
                        </a:rPr>
                        <m:t>×</m:t>
                      </m:r>
                      <m:f>
                        <m:fPr>
                          <m:ctrlPr>
                            <a:rPr lang="en-GB" sz="2000" i="1" noProof="0">
                              <a:latin typeface="Cambria Math" panose="02040503050406030204" pitchFamily="18" charset="0"/>
                            </a:rPr>
                          </m:ctrlPr>
                        </m:fPr>
                        <m:num>
                          <m:r>
                            <m:rPr>
                              <m:nor/>
                            </m:rPr>
                            <a:rPr lang="en-GB" sz="2000" noProof="0">
                              <a:latin typeface="+mj-lt"/>
                              <a:cs typeface="Arial" panose="020B0604020202020204" pitchFamily="34" charset="0"/>
                            </a:rPr>
                            <m:t>1</m:t>
                          </m:r>
                        </m:num>
                        <m:den>
                          <m:r>
                            <m:rPr>
                              <m:nor/>
                            </m:rPr>
                            <a:rPr lang="en-GB" sz="2000" noProof="0">
                              <a:latin typeface="+mj-lt"/>
                              <a:cs typeface="Arial" panose="020B0604020202020204" pitchFamily="34" charset="0"/>
                            </a:rPr>
                            <m:t>2</m:t>
                          </m:r>
                        </m:den>
                      </m:f>
                      <m:r>
                        <a:rPr lang="en-GB" sz="2000" i="1" noProof="0">
                          <a:latin typeface="Cambria Math" panose="02040503050406030204" pitchFamily="18" charset="0"/>
                          <a:ea typeface="Cambria Math" panose="02040503050406030204" pitchFamily="18" charset="0"/>
                          <a:cs typeface="Arial" panose="020B0604020202020204" pitchFamily="34" charset="0"/>
                        </a:rPr>
                        <m:t>≈</m:t>
                      </m:r>
                      <m:r>
                        <m:rPr>
                          <m:nor/>
                        </m:rPr>
                        <a:rPr lang="en-GB" sz="2000" b="0" i="0" noProof="0" smtClean="0">
                          <a:latin typeface="+mj-lt"/>
                          <a:cs typeface="Arial" panose="020B0604020202020204" pitchFamily="34" charset="0"/>
                        </a:rPr>
                        <m:t>708</m:t>
                      </m:r>
                      <m:r>
                        <m:rPr>
                          <m:nor/>
                        </m:rPr>
                        <a:rPr lang="en-GB" sz="2000" noProof="0">
                          <a:latin typeface="+mj-lt"/>
                          <a:cs typeface="Arial" panose="020B0604020202020204" pitchFamily="34" charset="0"/>
                        </a:rPr>
                        <m:t> </m:t>
                      </m:r>
                      <m:r>
                        <m:rPr>
                          <m:nor/>
                        </m:rPr>
                        <a:rPr lang="en-GB" sz="2000" b="0" i="0" noProof="0" smtClean="0">
                          <a:latin typeface="+mj-lt"/>
                          <a:cs typeface="Arial" panose="020B0604020202020204" pitchFamily="34" charset="0"/>
                        </a:rPr>
                        <m:t>TWh</m:t>
                      </m:r>
                      <m:r>
                        <m:rPr>
                          <m:nor/>
                        </m:rPr>
                        <a:rPr lang="en-GB" sz="2000" noProof="0">
                          <a:latin typeface="+mj-lt"/>
                          <a:cs typeface="Arial" panose="020B0604020202020204" pitchFamily="34" charset="0"/>
                        </a:rPr>
                        <m:t>/</m:t>
                      </m:r>
                      <m:r>
                        <m:rPr>
                          <m:nor/>
                        </m:rPr>
                        <a:rPr lang="en-GB" sz="2000" b="0" i="0" noProof="0" smtClean="0">
                          <a:latin typeface="+mj-lt"/>
                          <a:cs typeface="Arial" panose="020B0604020202020204" pitchFamily="34" charset="0"/>
                        </a:rPr>
                        <m:t>year</m:t>
                      </m:r>
                      <m:r>
                        <a:rPr lang="en-GB" sz="2000" b="0" i="1" noProof="0" smtClean="0">
                          <a:solidFill>
                            <a:schemeClr val="tx1"/>
                          </a:solidFill>
                          <a:latin typeface="Cambria Math" panose="02040503050406030204" pitchFamily="18" charset="0"/>
                        </a:rPr>
                        <m:t>.</m:t>
                      </m:r>
                    </m:oMath>
                  </m:oMathPara>
                </a14:m>
                <a:endParaRPr lang="en-GB" sz="2000" b="0" i="1" noProof="0" dirty="0">
                  <a:solidFill>
                    <a:schemeClr val="tx1"/>
                  </a:solidFill>
                  <a:latin typeface="Cambria Math" panose="02040503050406030204" pitchFamily="18" charset="0"/>
                </a:endParaRPr>
              </a:p>
              <a:p>
                <a:pPr algn="just"/>
                <a:endParaRPr lang="en-GB" sz="1400" noProof="0" dirty="0">
                  <a:latin typeface="Arial"/>
                  <a:cs typeface="Arial"/>
                </a:endParaRPr>
              </a:p>
            </p:txBody>
          </p:sp>
        </mc:Choice>
        <mc:Fallback xmlns="">
          <p:sp>
            <p:nvSpPr>
              <p:cNvPr id="5" name="ZoneTexte 4">
                <a:extLst>
                  <a:ext uri="{FF2B5EF4-FFF2-40B4-BE49-F238E27FC236}">
                    <a16:creationId xmlns:a16="http://schemas.microsoft.com/office/drawing/2014/main" id="{E1FA1E20-3214-BFF2-16F7-048A6D8D017E}"/>
                  </a:ext>
                </a:extLst>
              </p:cNvPr>
              <p:cNvSpPr txBox="1">
                <a:spLocks noRot="1" noChangeAspect="1" noMove="1" noResize="1" noEditPoints="1" noAdjustHandles="1" noChangeArrowheads="1" noChangeShapeType="1" noTextEdit="1"/>
              </p:cNvSpPr>
              <p:nvPr/>
            </p:nvSpPr>
            <p:spPr>
              <a:xfrm>
                <a:off x="426334" y="1919315"/>
                <a:ext cx="11148348" cy="3850157"/>
              </a:xfrm>
              <a:prstGeom prst="rect">
                <a:avLst/>
              </a:prstGeom>
              <a:blipFill>
                <a:blip r:embed="rId2"/>
                <a:stretch>
                  <a:fillRect l="-601" t="-792" r="-547"/>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9B6A242A-DDB3-1467-F479-3B14AAA0CC3E}"/>
              </a:ext>
            </a:extLst>
          </p:cNvPr>
          <p:cNvSpPr txBox="1"/>
          <p:nvPr/>
        </p:nvSpPr>
        <p:spPr>
          <a:xfrm>
            <a:off x="2085689" y="349442"/>
            <a:ext cx="8020621" cy="584775"/>
          </a:xfrm>
          <a:prstGeom prst="rect">
            <a:avLst/>
          </a:prstGeom>
          <a:noFill/>
        </p:spPr>
        <p:txBody>
          <a:bodyPr wrap="square">
            <a:spAutoFit/>
          </a:bodyPr>
          <a:lstStyle/>
          <a:p>
            <a:pPr algn="ctr"/>
            <a:r>
              <a:rPr lang="en-GB" sz="3200" b="1" noProof="0"/>
              <a:t>Appendix (2/2)</a:t>
            </a:r>
          </a:p>
        </p:txBody>
      </p:sp>
      <p:sp>
        <p:nvSpPr>
          <p:cNvPr id="9" name="Espace réservé du numéro de diapositive 3">
            <a:extLst>
              <a:ext uri="{FF2B5EF4-FFF2-40B4-BE49-F238E27FC236}">
                <a16:creationId xmlns:a16="http://schemas.microsoft.com/office/drawing/2014/main" id="{D55AC0D1-D075-1C57-B29D-86C2D66248B4}"/>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34</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219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4F52F-607E-CE26-95D9-189A3B6A20A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5E03491-A724-C8D6-C731-B2C58EFFD940}"/>
              </a:ext>
            </a:extLst>
          </p:cNvPr>
          <p:cNvSpPr/>
          <p:nvPr/>
        </p:nvSpPr>
        <p:spPr>
          <a:xfrm>
            <a:off x="583228" y="3443915"/>
            <a:ext cx="4077262" cy="1446550"/>
          </a:xfrm>
          <a:prstGeom prst="rect">
            <a:avLst/>
          </a:prstGeom>
        </p:spPr>
        <p:txBody>
          <a:bodyPr wrap="square">
            <a:spAutoFit/>
          </a:bodyPr>
          <a:lstStyle/>
          <a:p>
            <a:pPr algn="just"/>
            <a:r>
              <a:rPr lang="en-GB" sz="2200" noProof="0" dirty="0" smtClean="0">
                <a:latin typeface="Arial" panose="020B0604020202020204" pitchFamily="34" charset="0"/>
                <a:cs typeface="Arial" panose="020B0604020202020204" pitchFamily="34" charset="0"/>
              </a:rPr>
              <a:t>It is </a:t>
            </a:r>
            <a:r>
              <a:rPr lang="en-GB" sz="2200" dirty="0" smtClean="0">
                <a:latin typeface="Arial" panose="020B0604020202020204" pitchFamily="34" charset="0"/>
                <a:cs typeface="Arial" panose="020B0604020202020204" pitchFamily="34" charset="0"/>
              </a:rPr>
              <a:t>reported that </a:t>
            </a:r>
            <a:r>
              <a:rPr lang="en-GB" sz="2200" dirty="0" err="1" smtClean="0">
                <a:latin typeface="Arial" panose="020B0604020202020204" pitchFamily="34" charset="0"/>
                <a:cs typeface="Arial" panose="020B0604020202020204" pitchFamily="34" charset="0"/>
              </a:rPr>
              <a:t>i</a:t>
            </a:r>
            <a:r>
              <a:rPr lang="en-GB" sz="2200" noProof="0" dirty="0" smtClean="0">
                <a:latin typeface="Arial" panose="020B0604020202020204" pitchFamily="34" charset="0"/>
                <a:cs typeface="Arial" panose="020B0604020202020204" pitchFamily="34" charset="0"/>
              </a:rPr>
              <a:t>n </a:t>
            </a:r>
            <a:r>
              <a:rPr lang="en-GB" sz="2200" noProof="0" dirty="0">
                <a:latin typeface="Arial" panose="020B0604020202020204" pitchFamily="34" charset="0"/>
                <a:cs typeface="Arial" panose="020B0604020202020204" pitchFamily="34" charset="0"/>
              </a:rPr>
              <a:t>China, factories are already able to produce battery packs at around </a:t>
            </a:r>
            <a:r>
              <a:rPr lang="en-GB" sz="2200" b="1" noProof="0" dirty="0">
                <a:latin typeface="Arial" panose="020B0604020202020204" pitchFamily="34" charset="0"/>
                <a:cs typeface="Arial" panose="020B0604020202020204" pitchFamily="34" charset="0"/>
              </a:rPr>
              <a:t>50 €/kWh</a:t>
            </a:r>
            <a:r>
              <a:rPr lang="en-GB" sz="2200" noProof="0" dirty="0">
                <a:latin typeface="Arial" panose="020B0604020202020204" pitchFamily="34" charset="0"/>
                <a:cs typeface="Arial" panose="020B0604020202020204" pitchFamily="34" charset="0"/>
              </a:rPr>
              <a:t>.</a:t>
            </a:r>
          </a:p>
        </p:txBody>
      </p:sp>
      <p:sp>
        <p:nvSpPr>
          <p:cNvPr id="3" name="ZoneTexte 2">
            <a:extLst>
              <a:ext uri="{FF2B5EF4-FFF2-40B4-BE49-F238E27FC236}">
                <a16:creationId xmlns:a16="http://schemas.microsoft.com/office/drawing/2014/main" id="{C727DA92-399F-B359-2482-F29E46016221}"/>
              </a:ext>
            </a:extLst>
          </p:cNvPr>
          <p:cNvSpPr txBox="1"/>
          <p:nvPr/>
        </p:nvSpPr>
        <p:spPr>
          <a:xfrm>
            <a:off x="39756" y="377250"/>
            <a:ext cx="12110720" cy="584775"/>
          </a:xfrm>
          <a:prstGeom prst="rect">
            <a:avLst/>
          </a:prstGeom>
          <a:noFill/>
        </p:spPr>
        <p:txBody>
          <a:bodyPr wrap="square">
            <a:spAutoFit/>
          </a:bodyPr>
          <a:lstStyle/>
          <a:p>
            <a:pPr algn="ctr"/>
            <a:r>
              <a:rPr lang="en-GB" sz="3200" b="1" noProof="0" dirty="0"/>
              <a:t>Clean technologies for storing RE are also extremely cheap</a:t>
            </a:r>
          </a:p>
        </p:txBody>
      </p:sp>
      <p:grpSp>
        <p:nvGrpSpPr>
          <p:cNvPr id="9" name="Groupe 8">
            <a:extLst>
              <a:ext uri="{FF2B5EF4-FFF2-40B4-BE49-F238E27FC236}">
                <a16:creationId xmlns:a16="http://schemas.microsoft.com/office/drawing/2014/main" id="{3159011A-0005-3AD5-D84D-DE743D018266}"/>
              </a:ext>
            </a:extLst>
          </p:cNvPr>
          <p:cNvGrpSpPr/>
          <p:nvPr/>
        </p:nvGrpSpPr>
        <p:grpSpPr>
          <a:xfrm>
            <a:off x="5288772" y="1745048"/>
            <a:ext cx="6057968" cy="4415790"/>
            <a:chOff x="751840" y="1798320"/>
            <a:chExt cx="6057968" cy="4415790"/>
          </a:xfrm>
        </p:grpSpPr>
        <p:pic>
          <p:nvPicPr>
            <p:cNvPr id="14" name="Picture 13" descr="A graph of a graph showing the average battery pack prices&#10;&#10;Description automatically generated">
              <a:extLst>
                <a:ext uri="{FF2B5EF4-FFF2-40B4-BE49-F238E27FC236}">
                  <a16:creationId xmlns:a16="http://schemas.microsoft.com/office/drawing/2014/main" id="{F3E6C0AF-542F-C32E-5187-9E9BF9EDF5B8}"/>
                </a:ext>
              </a:extLst>
            </p:cNvPr>
            <p:cNvPicPr>
              <a:picLocks noChangeAspect="1"/>
            </p:cNvPicPr>
            <p:nvPr/>
          </p:nvPicPr>
          <p:blipFill>
            <a:blip r:embed="rId3"/>
            <a:stretch>
              <a:fillRect/>
            </a:stretch>
          </p:blipFill>
          <p:spPr>
            <a:xfrm>
              <a:off x="828040" y="1889760"/>
              <a:ext cx="5981768" cy="4324350"/>
            </a:xfrm>
            <a:prstGeom prst="rect">
              <a:avLst/>
            </a:prstGeom>
          </p:spPr>
        </p:pic>
        <p:sp>
          <p:nvSpPr>
            <p:cNvPr id="8" name="Rectangle 7">
              <a:extLst>
                <a:ext uri="{FF2B5EF4-FFF2-40B4-BE49-F238E27FC236}">
                  <a16:creationId xmlns:a16="http://schemas.microsoft.com/office/drawing/2014/main" id="{4DFE761E-3EAC-3A94-A144-E53DAACC4DBE}"/>
                </a:ext>
              </a:extLst>
            </p:cNvPr>
            <p:cNvSpPr/>
            <p:nvPr/>
          </p:nvSpPr>
          <p:spPr>
            <a:xfrm>
              <a:off x="751840" y="1798320"/>
              <a:ext cx="6057968" cy="441579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4" name="Espace réservé du numéro de diapositive 3">
            <a:extLst>
              <a:ext uri="{FF2B5EF4-FFF2-40B4-BE49-F238E27FC236}">
                <a16:creationId xmlns:a16="http://schemas.microsoft.com/office/drawing/2014/main" id="{DE43DC36-C270-B5DF-D193-9D5DEF322C46}"/>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3</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285612"/>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DC3EB19-3E4A-0F4C-474C-FB2D5E41B267}"/>
              </a:ext>
            </a:extLst>
          </p:cNvPr>
          <p:cNvSpPr txBox="1"/>
          <p:nvPr/>
        </p:nvSpPr>
        <p:spPr>
          <a:xfrm>
            <a:off x="586739" y="1273908"/>
            <a:ext cx="11018519" cy="5170646"/>
          </a:xfrm>
          <a:prstGeom prst="rect">
            <a:avLst/>
          </a:prstGeom>
          <a:noFill/>
        </p:spPr>
        <p:txBody>
          <a:bodyPr wrap="square" lIns="91440" tIns="45720" rIns="91440" bIns="45720" anchor="t">
            <a:spAutoFit/>
          </a:bodyPr>
          <a:lstStyle/>
          <a:p>
            <a:pPr algn="just"/>
            <a:r>
              <a:rPr lang="en-GB" sz="2200" noProof="0" dirty="0"/>
              <a:t>Let us estimate the cost of electricity produced by a 1 </a:t>
            </a:r>
            <a:r>
              <a:rPr lang="en-GB" sz="2200" noProof="0" dirty="0" err="1"/>
              <a:t>MWp</a:t>
            </a:r>
            <a:r>
              <a:rPr lang="en-GB" sz="2200" noProof="0" dirty="0"/>
              <a:t> PV installation combined with batteries to smooth out fluctuations in PV generation.</a:t>
            </a:r>
          </a:p>
          <a:p>
            <a:pPr algn="just"/>
            <a:endParaRPr lang="en-GB" sz="1100" noProof="0" dirty="0"/>
          </a:p>
          <a:p>
            <a:pPr algn="just"/>
            <a:r>
              <a:rPr lang="en-GB" sz="2200" noProof="0" dirty="0"/>
              <a:t>We assume that these PV panels are installed near the Equator, where a capacity factor of 25% can be </a:t>
            </a:r>
            <a:r>
              <a:rPr lang="en-GB" sz="2200" dirty="0"/>
              <a:t>reach</a:t>
            </a:r>
            <a:r>
              <a:rPr lang="en-GB" sz="2200" noProof="0" dirty="0" err="1"/>
              <a:t>ed</a:t>
            </a:r>
            <a:r>
              <a:rPr lang="en-GB" sz="2200" noProof="0" dirty="0"/>
              <a:t>, </a:t>
            </a:r>
            <a:r>
              <a:rPr lang="en-GB" sz="2200" noProof="0" dirty="0" smtClean="0"/>
              <a:t>and that they produce every day the same quantity of electricity (minimal </a:t>
            </a:r>
            <a:r>
              <a:rPr lang="en-GB" sz="2200" noProof="0" dirty="0"/>
              <a:t>seasonal </a:t>
            </a:r>
            <a:r>
              <a:rPr lang="en-GB" sz="2200" noProof="0" dirty="0" smtClean="0"/>
              <a:t>variation at the Equator). </a:t>
            </a:r>
            <a:r>
              <a:rPr lang="en-GB" sz="2200" noProof="0" dirty="0"/>
              <a:t>The battery system is sized to store half of the daily electricity generation. Given that a 1 </a:t>
            </a:r>
            <a:r>
              <a:rPr lang="en-GB" sz="2200" noProof="0" dirty="0" err="1"/>
              <a:t>MWp</a:t>
            </a:r>
            <a:r>
              <a:rPr lang="en-GB" sz="2200" noProof="0" dirty="0"/>
              <a:t> PV installation produces 1 × 0.25 × 24 = 6 MWh/day, this setup would require a 3 MWh battery pack.</a:t>
            </a:r>
            <a:endParaRPr lang="en-GB" sz="2200" noProof="0" dirty="0">
              <a:cs typeface="Arial"/>
            </a:endParaRPr>
          </a:p>
          <a:p>
            <a:pPr algn="just"/>
            <a:endParaRPr lang="en-GB" sz="1100" noProof="0" dirty="0"/>
          </a:p>
          <a:p>
            <a:pPr algn="just"/>
            <a:r>
              <a:rPr lang="en-GB" sz="2200" noProof="0" dirty="0"/>
              <a:t>The total CAPEX cost for the PV installation and battery pack is calculated as:</a:t>
            </a:r>
          </a:p>
          <a:p>
            <a:pPr algn="just"/>
            <a:endParaRPr lang="en-GB" sz="1100" noProof="0" dirty="0"/>
          </a:p>
          <a:p>
            <a:pPr algn="just"/>
            <a:r>
              <a:rPr lang="en-GB" sz="2200" noProof="0" dirty="0"/>
              <a:t>   (0.1 × 1,000,000) + (3 × 1,000 × 50) = 250,000 €.</a:t>
            </a:r>
          </a:p>
          <a:p>
            <a:pPr marL="0" indent="0" algn="just">
              <a:buFont typeface="Arial" panose="020B0604020202020204" pitchFamily="34" charset="0"/>
              <a:buNone/>
            </a:pPr>
            <a:endParaRPr lang="en-GB" sz="1100" noProof="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GB" sz="2200" noProof="0" dirty="0"/>
              <a:t>Assuming no battery losses, the total electricity generated over a 20-year lifetime is:</a:t>
            </a:r>
          </a:p>
          <a:p>
            <a:pPr marL="0" indent="0" algn="just">
              <a:buFont typeface="Arial" panose="020B0604020202020204" pitchFamily="34" charset="0"/>
              <a:buNone/>
            </a:pPr>
            <a:endParaRPr lang="en-GB" sz="1100" noProof="0" dirty="0"/>
          </a:p>
          <a:p>
            <a:pPr marL="0" indent="0" algn="just">
              <a:buFont typeface="Arial" panose="020B0604020202020204" pitchFamily="34" charset="0"/>
              <a:buNone/>
            </a:pPr>
            <a:r>
              <a:rPr lang="en-GB" sz="2200" noProof="0" dirty="0"/>
              <a:t>   1 × 8,760 × 20 × 0.25 = 43,800 MWh.</a:t>
            </a:r>
            <a:r>
              <a:rPr lang="en-GB" sz="2200" noProof="0" dirty="0">
                <a:latin typeface="Arial" panose="020B0604020202020204" pitchFamily="34" charset="0"/>
                <a:cs typeface="Arial" panose="020B0604020202020204" pitchFamily="34" charset="0"/>
              </a:rPr>
              <a:t> </a:t>
            </a:r>
          </a:p>
          <a:p>
            <a:pPr marL="0" indent="0" algn="just">
              <a:buFont typeface="Arial" panose="020B0604020202020204" pitchFamily="34" charset="0"/>
              <a:buNone/>
            </a:pPr>
            <a:endParaRPr lang="en-GB" sz="1100" noProof="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GB" sz="2200" noProof="0" dirty="0">
                <a:latin typeface="Arial" panose="020B0604020202020204" pitchFamily="34" charset="0"/>
                <a:cs typeface="Arial" panose="020B0604020202020204" pitchFamily="34" charset="0"/>
              </a:rPr>
              <a:t>That would lead to </a:t>
            </a:r>
            <a:r>
              <a:rPr lang="en-GB" sz="2200" b="1" noProof="0" dirty="0">
                <a:latin typeface="Arial" panose="020B0604020202020204" pitchFamily="34" charset="0"/>
                <a:cs typeface="Arial" panose="020B0604020202020204" pitchFamily="34" charset="0"/>
              </a:rPr>
              <a:t>an average CAPEX</a:t>
            </a:r>
            <a:r>
              <a:rPr lang="en-GB" sz="2200" noProof="0" dirty="0">
                <a:latin typeface="Arial" panose="020B0604020202020204" pitchFamily="34" charset="0"/>
                <a:cs typeface="Arial" panose="020B0604020202020204" pitchFamily="34" charset="0"/>
              </a:rPr>
              <a:t> </a:t>
            </a:r>
            <a:r>
              <a:rPr lang="en-GB" sz="2200" b="1" noProof="0" dirty="0">
                <a:latin typeface="Arial" panose="020B0604020202020204" pitchFamily="34" charset="0"/>
                <a:cs typeface="Arial" panose="020B0604020202020204" pitchFamily="34" charset="0"/>
              </a:rPr>
              <a:t>cost</a:t>
            </a:r>
            <a:r>
              <a:rPr lang="en-GB" sz="2200" noProof="0" dirty="0">
                <a:latin typeface="Arial" panose="020B0604020202020204" pitchFamily="34" charset="0"/>
                <a:cs typeface="Arial" panose="020B0604020202020204" pitchFamily="34" charset="0"/>
              </a:rPr>
              <a:t> of approximately </a:t>
            </a:r>
            <a:r>
              <a:rPr lang="en-GB" sz="2200" b="1" noProof="0" dirty="0">
                <a:latin typeface="Arial" panose="020B0604020202020204" pitchFamily="34" charset="0"/>
                <a:cs typeface="Arial" panose="020B0604020202020204" pitchFamily="34" charset="0"/>
              </a:rPr>
              <a:t>6 €/MWh</a:t>
            </a:r>
            <a:r>
              <a:rPr lang="en-GB" sz="2200" noProof="0" dirty="0">
                <a:latin typeface="Arial" panose="020B0604020202020204" pitchFamily="34" charset="0"/>
                <a:cs typeface="Arial" panose="020B0604020202020204" pitchFamily="34" charset="0"/>
              </a:rPr>
              <a:t>. </a:t>
            </a:r>
          </a:p>
        </p:txBody>
      </p:sp>
      <p:sp>
        <p:nvSpPr>
          <p:cNvPr id="7" name="ZoneTexte 6">
            <a:extLst>
              <a:ext uri="{FF2B5EF4-FFF2-40B4-BE49-F238E27FC236}">
                <a16:creationId xmlns:a16="http://schemas.microsoft.com/office/drawing/2014/main" id="{5157FE7A-3B42-54C4-4569-5A7747D3C3EB}"/>
              </a:ext>
            </a:extLst>
          </p:cNvPr>
          <p:cNvSpPr txBox="1"/>
          <p:nvPr/>
        </p:nvSpPr>
        <p:spPr>
          <a:xfrm>
            <a:off x="960866" y="398760"/>
            <a:ext cx="10270267" cy="584775"/>
          </a:xfrm>
          <a:prstGeom prst="rect">
            <a:avLst/>
          </a:prstGeom>
          <a:noFill/>
        </p:spPr>
        <p:txBody>
          <a:bodyPr wrap="square">
            <a:spAutoFit/>
          </a:bodyPr>
          <a:lstStyle/>
          <a:p>
            <a:pPr algn="ctr"/>
            <a:r>
              <a:rPr lang="en-GB" sz="3200" b="1" noProof="0"/>
              <a:t>Pricing PV + battery for electricity at the Equator</a:t>
            </a:r>
          </a:p>
        </p:txBody>
      </p:sp>
      <p:sp>
        <p:nvSpPr>
          <p:cNvPr id="2" name="Espace réservé du numéro de diapositive 3">
            <a:extLst>
              <a:ext uri="{FF2B5EF4-FFF2-40B4-BE49-F238E27FC236}">
                <a16:creationId xmlns:a16="http://schemas.microsoft.com/office/drawing/2014/main" id="{E69E877E-B6EB-6798-B230-67DCCFD8B8AB}"/>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4</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255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A31996-B2A3-8A21-CD3A-F261B5B5805F}"/>
              </a:ext>
            </a:extLst>
          </p:cNvPr>
          <p:cNvSpPr txBox="1"/>
          <p:nvPr/>
        </p:nvSpPr>
        <p:spPr>
          <a:xfrm>
            <a:off x="4375355" y="5331555"/>
            <a:ext cx="7256208" cy="261610"/>
          </a:xfrm>
          <a:prstGeom prst="rect">
            <a:avLst/>
          </a:prstGeom>
          <a:noFill/>
        </p:spPr>
        <p:txBody>
          <a:bodyPr wrap="square" rtlCol="0">
            <a:spAutoFit/>
          </a:bodyPr>
          <a:lstStyle/>
          <a:p>
            <a:r>
              <a:rPr lang="en-GB" sz="1100" noProof="0" dirty="0"/>
              <a:t>Source: </a:t>
            </a:r>
            <a:r>
              <a:rPr lang="en-GB" sz="1100" noProof="0" dirty="0">
                <a:hlinkClick r:id="rId2"/>
              </a:rPr>
              <a:t>https://euenergy.live/country.php?a2=BE</a:t>
            </a:r>
            <a:endParaRPr lang="en-GB" sz="1100" noProof="0" dirty="0"/>
          </a:p>
        </p:txBody>
      </p:sp>
      <p:sp>
        <p:nvSpPr>
          <p:cNvPr id="2" name="ZoneTexte 1">
            <a:extLst>
              <a:ext uri="{FF2B5EF4-FFF2-40B4-BE49-F238E27FC236}">
                <a16:creationId xmlns:a16="http://schemas.microsoft.com/office/drawing/2014/main" id="{29277065-94FA-56D5-B942-7FC5EF940724}"/>
              </a:ext>
            </a:extLst>
          </p:cNvPr>
          <p:cNvSpPr txBox="1"/>
          <p:nvPr/>
        </p:nvSpPr>
        <p:spPr>
          <a:xfrm>
            <a:off x="960866" y="398760"/>
            <a:ext cx="10270267" cy="584775"/>
          </a:xfrm>
          <a:prstGeom prst="rect">
            <a:avLst/>
          </a:prstGeom>
          <a:noFill/>
        </p:spPr>
        <p:txBody>
          <a:bodyPr wrap="square">
            <a:spAutoFit/>
          </a:bodyPr>
          <a:lstStyle/>
          <a:p>
            <a:pPr algn="ctr"/>
            <a:r>
              <a:rPr lang="en-GB" sz="3200" b="1" noProof="0"/>
              <a:t>Electricity prices in Belgium</a:t>
            </a:r>
          </a:p>
        </p:txBody>
      </p:sp>
      <p:sp>
        <p:nvSpPr>
          <p:cNvPr id="10" name="ZoneTexte 9">
            <a:extLst>
              <a:ext uri="{FF2B5EF4-FFF2-40B4-BE49-F238E27FC236}">
                <a16:creationId xmlns:a16="http://schemas.microsoft.com/office/drawing/2014/main" id="{393A2964-1E94-AD82-B80C-D5E1A1D14178}"/>
              </a:ext>
            </a:extLst>
          </p:cNvPr>
          <p:cNvSpPr txBox="1"/>
          <p:nvPr/>
        </p:nvSpPr>
        <p:spPr>
          <a:xfrm>
            <a:off x="550605" y="2904827"/>
            <a:ext cx="3300035" cy="1446550"/>
          </a:xfrm>
          <a:prstGeom prst="rect">
            <a:avLst/>
          </a:prstGeom>
          <a:noFill/>
        </p:spPr>
        <p:txBody>
          <a:bodyPr wrap="square">
            <a:spAutoFit/>
          </a:bodyPr>
          <a:lstStyle/>
          <a:p>
            <a:pPr algn="just"/>
            <a:r>
              <a:rPr lang="en-GB" sz="2200" noProof="0" dirty="0"/>
              <a:t>Day-ahead prices on the Belgian electricity market </a:t>
            </a:r>
            <a:r>
              <a:rPr lang="en-GB" sz="2200" dirty="0" smtClean="0"/>
              <a:t>were</a:t>
            </a:r>
            <a:r>
              <a:rPr lang="en-GB" sz="2200" noProof="0" dirty="0" smtClean="0"/>
              <a:t> </a:t>
            </a:r>
            <a:r>
              <a:rPr lang="en-GB" sz="2200" noProof="0" dirty="0"/>
              <a:t>around </a:t>
            </a:r>
            <a:r>
              <a:rPr lang="en-GB" sz="2200" b="1" noProof="0" dirty="0"/>
              <a:t>100 €/MWh </a:t>
            </a:r>
            <a:r>
              <a:rPr lang="en-GB" sz="2200" noProof="0" dirty="0"/>
              <a:t>in February 2025.</a:t>
            </a:r>
          </a:p>
        </p:txBody>
      </p:sp>
      <p:sp>
        <p:nvSpPr>
          <p:cNvPr id="12" name="Espace réservé du numéro de diapositive 3">
            <a:extLst>
              <a:ext uri="{FF2B5EF4-FFF2-40B4-BE49-F238E27FC236}">
                <a16:creationId xmlns:a16="http://schemas.microsoft.com/office/drawing/2014/main" id="{DA36F70B-049A-1251-0FE7-F1FF9FFE027F}"/>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5</a:t>
            </a:fld>
            <a:endParaRPr lang="en-GB" sz="1050" noProof="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6E976BC-213B-3C2B-C4C3-789A575FEA1D}"/>
              </a:ext>
            </a:extLst>
          </p:cNvPr>
          <p:cNvSpPr/>
          <p:nvPr/>
        </p:nvSpPr>
        <p:spPr>
          <a:xfrm>
            <a:off x="4375355" y="1976283"/>
            <a:ext cx="7266040" cy="330363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3" name="Picture 12" descr="A graph of a price&#10;&#10;Description automatically generated">
            <a:extLst>
              <a:ext uri="{FF2B5EF4-FFF2-40B4-BE49-F238E27FC236}">
                <a16:creationId xmlns:a16="http://schemas.microsoft.com/office/drawing/2014/main" id="{E76FEBAB-4A04-CA68-5B09-F6F57D0E2CD9}"/>
              </a:ext>
            </a:extLst>
          </p:cNvPr>
          <p:cNvPicPr>
            <a:picLocks noChangeAspect="1"/>
          </p:cNvPicPr>
          <p:nvPr/>
        </p:nvPicPr>
        <p:blipFill>
          <a:blip r:embed="rId3"/>
          <a:stretch>
            <a:fillRect/>
          </a:stretch>
        </p:blipFill>
        <p:spPr>
          <a:xfrm>
            <a:off x="4426638" y="2112127"/>
            <a:ext cx="7153642" cy="3031949"/>
          </a:xfrm>
          <a:prstGeom prst="rect">
            <a:avLst/>
          </a:prstGeom>
        </p:spPr>
      </p:pic>
    </p:spTree>
    <p:extLst>
      <p:ext uri="{BB962C8B-B14F-4D97-AF65-F5344CB8AC3E}">
        <p14:creationId xmlns:p14="http://schemas.microsoft.com/office/powerpoint/2010/main" val="3214946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graph&#10;&#10;Description automatically generated">
            <a:extLst>
              <a:ext uri="{FF2B5EF4-FFF2-40B4-BE49-F238E27FC236}">
                <a16:creationId xmlns:a16="http://schemas.microsoft.com/office/drawing/2014/main" id="{CA02F588-18AF-6645-B094-D6F86D2AB829}"/>
              </a:ext>
            </a:extLst>
          </p:cNvPr>
          <p:cNvPicPr>
            <a:picLocks noGrp="1" noChangeAspect="1"/>
          </p:cNvPicPr>
          <p:nvPr>
            <p:ph idx="1"/>
          </p:nvPr>
        </p:nvPicPr>
        <p:blipFill>
          <a:blip r:embed="rId2"/>
          <a:srcRect b="4344"/>
          <a:stretch/>
        </p:blipFill>
        <p:spPr>
          <a:xfrm>
            <a:off x="2020305" y="3422259"/>
            <a:ext cx="8212350" cy="2779233"/>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2798E32-A0E4-9780-48E4-D51B48F2A6C6}"/>
                  </a:ext>
                </a:extLst>
              </p:cNvPr>
              <p:cNvSpPr txBox="1"/>
              <p:nvPr/>
            </p:nvSpPr>
            <p:spPr>
              <a:xfrm>
                <a:off x="527444" y="1186565"/>
                <a:ext cx="10852629" cy="2308324"/>
              </a:xfrm>
              <a:prstGeom prst="rect">
                <a:avLst/>
              </a:prstGeom>
              <a:noFill/>
            </p:spPr>
            <p:txBody>
              <a:bodyPr wrap="square" rtlCol="0">
                <a:spAutoFit/>
              </a:bodyPr>
              <a:lstStyle/>
              <a:p>
                <a:pPr algn="just"/>
                <a:r>
                  <a:rPr lang="en-GB" sz="2000" noProof="0" dirty="0"/>
                  <a:t>One barrel of oil (</a:t>
                </a:r>
                <a:r>
                  <a:rPr lang="en-GB" sz="2000" noProof="0" dirty="0" err="1"/>
                  <a:t>bbl</a:t>
                </a:r>
                <a:r>
                  <a:rPr lang="en-GB" sz="2000" noProof="0" dirty="0"/>
                  <a:t>) costs </a:t>
                </a:r>
                <a:r>
                  <a:rPr lang="en-GB" sz="2000" dirty="0" smtClean="0"/>
                  <a:t>$67.84 </a:t>
                </a:r>
                <a:r>
                  <a:rPr lang="en-GB" sz="2000" dirty="0"/>
                  <a:t>on the WTI index. </a:t>
                </a:r>
                <a:r>
                  <a:rPr lang="en-GB" sz="2000" noProof="0" dirty="0"/>
                  <a:t>Considering that </a:t>
                </a:r>
                <a:r>
                  <a:rPr lang="en-GB" sz="2000" dirty="0"/>
                  <a:t>one </a:t>
                </a:r>
                <a:r>
                  <a:rPr lang="en-GB" sz="2000" dirty="0" err="1"/>
                  <a:t>bbl</a:t>
                </a:r>
                <a:r>
                  <a:rPr lang="en-GB" sz="2000" dirty="0"/>
                  <a:t> contains                     1.7 MWh, </a:t>
                </a:r>
                <a:r>
                  <a:rPr lang="en-GB" sz="2000" noProof="0" dirty="0"/>
                  <a:t>the cost in $/MWh for one barrel of oil is equal to:</a:t>
                </a:r>
              </a:p>
              <a:p>
                <a:pPr algn="just"/>
                <a:endParaRPr lang="en-GB" sz="500" noProof="0" dirty="0"/>
              </a:p>
              <a:p>
                <a:pPr algn="just"/>
                <a:r>
                  <a:rPr lang="en-GB" sz="2000" noProof="0" dirty="0"/>
                  <a:t>   67.84 $/</a:t>
                </a:r>
                <a:r>
                  <a:rPr lang="en-GB" sz="2000" noProof="0" dirty="0" err="1"/>
                  <a:t>bbl</a:t>
                </a:r>
                <a:r>
                  <a:rPr lang="en-GB" sz="2000" noProof="0" dirty="0"/>
                  <a:t> ÷ 1.7 MWh/</a:t>
                </a:r>
                <a:r>
                  <a:rPr lang="en-GB" sz="2000" noProof="0" dirty="0" err="1"/>
                  <a:t>bbl</a:t>
                </a:r>
                <a:r>
                  <a:rPr lang="en-GB" sz="2000" noProof="0" dirty="0"/>
                  <a:t> </a:t>
                </a:r>
                <a14:m>
                  <m:oMath xmlns:m="http://schemas.openxmlformats.org/officeDocument/2006/math">
                    <m:r>
                      <a:rPr lang="en-GB" sz="2000" i="1" noProof="0" dirty="0" smtClean="0">
                        <a:latin typeface="Cambria Math" panose="02040503050406030204" pitchFamily="18" charset="0"/>
                      </a:rPr>
                      <m:t>≈</m:t>
                    </m:r>
                  </m:oMath>
                </a14:m>
                <a:r>
                  <a:rPr lang="en-GB" sz="2000" noProof="0" dirty="0"/>
                  <a:t> 39.91 $/MWh.</a:t>
                </a:r>
              </a:p>
              <a:p>
                <a:pPr algn="just"/>
                <a:endParaRPr lang="en-GB" sz="1050" noProof="0" dirty="0"/>
              </a:p>
              <a:p>
                <a:pPr algn="just"/>
                <a:r>
                  <a:rPr lang="en-GB" sz="2000" noProof="0" dirty="0"/>
                  <a:t>Assuming an exchange rate of 0.94 €/$ (as of March 5, 2025), this results in a cost of: </a:t>
                </a:r>
              </a:p>
              <a:p>
                <a:pPr algn="just"/>
                <a:endParaRPr lang="en-GB" sz="500" noProof="0" dirty="0"/>
              </a:p>
              <a:p>
                <a:pPr algn="just"/>
                <a:r>
                  <a:rPr lang="en-GB" sz="2000" noProof="0" dirty="0"/>
                  <a:t>   39.91 $/MWh × 0.94 €/$ </a:t>
                </a:r>
                <a14:m>
                  <m:oMath xmlns:m="http://schemas.openxmlformats.org/officeDocument/2006/math">
                    <m:r>
                      <a:rPr lang="en-GB" sz="2000" i="1" noProof="0" dirty="0" smtClean="0">
                        <a:latin typeface="Cambria Math" panose="02040503050406030204" pitchFamily="18" charset="0"/>
                      </a:rPr>
                      <m:t>≈</m:t>
                    </m:r>
                  </m:oMath>
                </a14:m>
                <a:r>
                  <a:rPr lang="en-GB" sz="2000" noProof="0" dirty="0"/>
                  <a:t> </a:t>
                </a:r>
                <a:r>
                  <a:rPr lang="en-GB" sz="2000" b="1" noProof="0" dirty="0"/>
                  <a:t>38 €/MWh</a:t>
                </a:r>
                <a:r>
                  <a:rPr lang="en-GB" sz="2000" noProof="0" dirty="0"/>
                  <a:t>.</a:t>
                </a:r>
              </a:p>
              <a:p>
                <a:endParaRPr lang="en-GB" noProof="0" dirty="0"/>
              </a:p>
            </p:txBody>
          </p:sp>
        </mc:Choice>
        <mc:Fallback xmlns="">
          <p:sp>
            <p:nvSpPr>
              <p:cNvPr id="6" name="TextBox 5">
                <a:extLst>
                  <a:ext uri="{FF2B5EF4-FFF2-40B4-BE49-F238E27FC236}">
                    <a16:creationId xmlns:a16="http://schemas.microsoft.com/office/drawing/2014/main" id="{42798E32-A0E4-9780-48E4-D51B48F2A6C6}"/>
                  </a:ext>
                </a:extLst>
              </p:cNvPr>
              <p:cNvSpPr txBox="1">
                <a:spLocks noRot="1" noChangeAspect="1" noMove="1" noResize="1" noEditPoints="1" noAdjustHandles="1" noChangeArrowheads="1" noChangeShapeType="1" noTextEdit="1"/>
              </p:cNvSpPr>
              <p:nvPr/>
            </p:nvSpPr>
            <p:spPr>
              <a:xfrm>
                <a:off x="527444" y="1186565"/>
                <a:ext cx="10852629" cy="2308324"/>
              </a:xfrm>
              <a:prstGeom prst="rect">
                <a:avLst/>
              </a:prstGeom>
              <a:blipFill>
                <a:blip r:embed="rId3"/>
                <a:stretch>
                  <a:fillRect l="-618" t="-1323" r="-562"/>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4DFD4FCF-C176-2E23-201A-766B30C10400}"/>
              </a:ext>
            </a:extLst>
          </p:cNvPr>
          <p:cNvSpPr txBox="1"/>
          <p:nvPr/>
        </p:nvSpPr>
        <p:spPr>
          <a:xfrm>
            <a:off x="960866" y="398760"/>
            <a:ext cx="10270267" cy="584775"/>
          </a:xfrm>
          <a:prstGeom prst="rect">
            <a:avLst/>
          </a:prstGeom>
          <a:noFill/>
        </p:spPr>
        <p:txBody>
          <a:bodyPr wrap="square">
            <a:spAutoFit/>
          </a:bodyPr>
          <a:lstStyle/>
          <a:p>
            <a:pPr algn="ctr"/>
            <a:r>
              <a:rPr lang="en-GB" sz="3200" b="1" noProof="0"/>
              <a:t>Oil prices</a:t>
            </a:r>
          </a:p>
        </p:txBody>
      </p:sp>
      <p:sp>
        <p:nvSpPr>
          <p:cNvPr id="8" name="Rectangle 7">
            <a:extLst>
              <a:ext uri="{FF2B5EF4-FFF2-40B4-BE49-F238E27FC236}">
                <a16:creationId xmlns:a16="http://schemas.microsoft.com/office/drawing/2014/main" id="{3D24FA57-B8C8-70E7-96F9-7B64F11EAABE}"/>
              </a:ext>
            </a:extLst>
          </p:cNvPr>
          <p:cNvSpPr/>
          <p:nvPr/>
        </p:nvSpPr>
        <p:spPr>
          <a:xfrm>
            <a:off x="1958685" y="3359550"/>
            <a:ext cx="8356601" cy="292356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Espace réservé du numéro de diapositive 3">
            <a:extLst>
              <a:ext uri="{FF2B5EF4-FFF2-40B4-BE49-F238E27FC236}">
                <a16:creationId xmlns:a16="http://schemas.microsoft.com/office/drawing/2014/main" id="{2945E901-9E3A-A6B4-AA39-222D30EA50A2}"/>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6</a:t>
            </a:fld>
            <a:endParaRPr lang="en-GB" sz="1050" noProof="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E271928-B1EA-1343-6D70-4E80C8200F5E}"/>
              </a:ext>
            </a:extLst>
          </p:cNvPr>
          <p:cNvSpPr txBox="1"/>
          <p:nvPr/>
        </p:nvSpPr>
        <p:spPr>
          <a:xfrm>
            <a:off x="1958685" y="6329410"/>
            <a:ext cx="6868376" cy="261610"/>
          </a:xfrm>
          <a:prstGeom prst="rect">
            <a:avLst/>
          </a:prstGeom>
          <a:noFill/>
        </p:spPr>
        <p:txBody>
          <a:bodyPr wrap="square" rtlCol="0">
            <a:spAutoFit/>
          </a:bodyPr>
          <a:lstStyle/>
          <a:p>
            <a:r>
              <a:rPr lang="en-GB" sz="1100" noProof="0"/>
              <a:t>Source: </a:t>
            </a:r>
            <a:r>
              <a:rPr lang="en-GB" sz="1100" noProof="0">
                <a:hlinkClick r:id="rId4"/>
              </a:rPr>
              <a:t>https://</a:t>
            </a:r>
            <a:r>
              <a:rPr lang="en-GB" sz="1100" noProof="0" err="1">
                <a:hlinkClick r:id="rId4"/>
              </a:rPr>
              <a:t>www.bloomberg.com</a:t>
            </a:r>
            <a:r>
              <a:rPr lang="en-GB" sz="1100" noProof="0">
                <a:hlinkClick r:id="rId4"/>
              </a:rPr>
              <a:t>/energy</a:t>
            </a:r>
            <a:endParaRPr lang="en-GB" sz="1100" noProof="0"/>
          </a:p>
        </p:txBody>
      </p:sp>
    </p:spTree>
    <p:extLst>
      <p:ext uri="{BB962C8B-B14F-4D97-AF65-F5344CB8AC3E}">
        <p14:creationId xmlns:p14="http://schemas.microsoft.com/office/powerpoint/2010/main" val="1741701227"/>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808AEC-8A3D-4D45-06CD-14FEDC25CC5B}"/>
              </a:ext>
            </a:extLst>
          </p:cNvPr>
          <p:cNvSpPr txBox="1"/>
          <p:nvPr/>
        </p:nvSpPr>
        <p:spPr>
          <a:xfrm>
            <a:off x="960866" y="398760"/>
            <a:ext cx="10270267" cy="584775"/>
          </a:xfrm>
          <a:prstGeom prst="rect">
            <a:avLst/>
          </a:prstGeom>
          <a:noFill/>
        </p:spPr>
        <p:txBody>
          <a:bodyPr wrap="square">
            <a:spAutoFit/>
          </a:bodyPr>
          <a:lstStyle/>
          <a:p>
            <a:pPr algn="ctr"/>
            <a:r>
              <a:rPr lang="en-GB" sz="3200" b="1" noProof="0"/>
              <a:t>Dutch TTF Natural Gas Price Index</a:t>
            </a:r>
          </a:p>
        </p:txBody>
      </p:sp>
      <p:grpSp>
        <p:nvGrpSpPr>
          <p:cNvPr id="15" name="Groupe 14">
            <a:extLst>
              <a:ext uri="{FF2B5EF4-FFF2-40B4-BE49-F238E27FC236}">
                <a16:creationId xmlns:a16="http://schemas.microsoft.com/office/drawing/2014/main" id="{ED757686-B3A9-6EE5-27F8-BD33622E1DF9}"/>
              </a:ext>
            </a:extLst>
          </p:cNvPr>
          <p:cNvGrpSpPr/>
          <p:nvPr/>
        </p:nvGrpSpPr>
        <p:grpSpPr>
          <a:xfrm>
            <a:off x="1060574" y="1342663"/>
            <a:ext cx="10070850" cy="4870747"/>
            <a:chOff x="1160283" y="1331089"/>
            <a:chExt cx="10070850" cy="4870747"/>
          </a:xfrm>
        </p:grpSpPr>
        <p:grpSp>
          <p:nvGrpSpPr>
            <p:cNvPr id="13" name="Groupe 12">
              <a:extLst>
                <a:ext uri="{FF2B5EF4-FFF2-40B4-BE49-F238E27FC236}">
                  <a16:creationId xmlns:a16="http://schemas.microsoft.com/office/drawing/2014/main" id="{4C05B6F0-828B-10F5-C44E-1C244FBF8C62}"/>
                </a:ext>
              </a:extLst>
            </p:cNvPr>
            <p:cNvGrpSpPr/>
            <p:nvPr/>
          </p:nvGrpSpPr>
          <p:grpSpPr>
            <a:xfrm>
              <a:off x="1348836" y="1420299"/>
              <a:ext cx="9694457" cy="4781537"/>
              <a:chOff x="826058" y="1361306"/>
              <a:chExt cx="9694457" cy="4781537"/>
            </a:xfrm>
          </p:grpSpPr>
          <p:pic>
            <p:nvPicPr>
              <p:cNvPr id="11" name="Image 10">
                <a:extLst>
                  <a:ext uri="{FF2B5EF4-FFF2-40B4-BE49-F238E27FC236}">
                    <a16:creationId xmlns:a16="http://schemas.microsoft.com/office/drawing/2014/main" id="{F555BBB5-D73E-CBF0-AC1D-EFCAF450E85B}"/>
                  </a:ext>
                </a:extLst>
              </p:cNvPr>
              <p:cNvPicPr>
                <a:picLocks noChangeAspect="1"/>
              </p:cNvPicPr>
              <p:nvPr/>
            </p:nvPicPr>
            <p:blipFill>
              <a:blip r:embed="rId2"/>
              <a:stretch>
                <a:fillRect/>
              </a:stretch>
            </p:blipFill>
            <p:spPr>
              <a:xfrm>
                <a:off x="826058" y="1361306"/>
                <a:ext cx="8849032" cy="4781537"/>
              </a:xfrm>
              <a:prstGeom prst="rect">
                <a:avLst/>
              </a:prstGeom>
            </p:spPr>
          </p:pic>
          <p:sp>
            <p:nvSpPr>
              <p:cNvPr id="12" name="Rectangle 11">
                <a:extLst>
                  <a:ext uri="{FF2B5EF4-FFF2-40B4-BE49-F238E27FC236}">
                    <a16:creationId xmlns:a16="http://schemas.microsoft.com/office/drawing/2014/main" id="{6357C88E-D1B8-88D0-F3C6-E4E501778F73}"/>
                  </a:ext>
                </a:extLst>
              </p:cNvPr>
              <p:cNvSpPr/>
              <p:nvPr/>
            </p:nvSpPr>
            <p:spPr>
              <a:xfrm>
                <a:off x="9014054" y="2945882"/>
                <a:ext cx="1506461" cy="554402"/>
              </a:xfrm>
              <a:prstGeom prst="rect">
                <a:avLst/>
              </a:prstGeom>
              <a:solidFill>
                <a:srgbClr val="215CFF"/>
              </a:solidFill>
              <a:ln>
                <a:solidFill>
                  <a:srgbClr val="215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3CAE8DB7-BA3D-28D2-434D-50DB2D75082F}"/>
                  </a:ext>
                </a:extLst>
              </p:cNvPr>
              <p:cNvSpPr txBox="1"/>
              <p:nvPr/>
            </p:nvSpPr>
            <p:spPr>
              <a:xfrm>
                <a:off x="9004370" y="3023028"/>
                <a:ext cx="1506461" cy="400110"/>
              </a:xfrm>
              <a:prstGeom prst="rect">
                <a:avLst/>
              </a:prstGeom>
              <a:noFill/>
            </p:spPr>
            <p:txBody>
              <a:bodyPr wrap="square" rtlCol="0">
                <a:spAutoFit/>
              </a:bodyPr>
              <a:lstStyle/>
              <a:p>
                <a:r>
                  <a:rPr lang="en-GB" sz="2000" noProof="0">
                    <a:solidFill>
                      <a:schemeClr val="bg1"/>
                    </a:solidFill>
                  </a:rPr>
                  <a:t>~44 €/MWh</a:t>
                </a:r>
              </a:p>
            </p:txBody>
          </p:sp>
        </p:grpSp>
        <p:sp>
          <p:nvSpPr>
            <p:cNvPr id="14" name="Rectangle 13">
              <a:extLst>
                <a:ext uri="{FF2B5EF4-FFF2-40B4-BE49-F238E27FC236}">
                  <a16:creationId xmlns:a16="http://schemas.microsoft.com/office/drawing/2014/main" id="{E473AE31-704A-085D-A39B-2605ECDE87F3}"/>
                </a:ext>
              </a:extLst>
            </p:cNvPr>
            <p:cNvSpPr/>
            <p:nvPr/>
          </p:nvSpPr>
          <p:spPr>
            <a:xfrm>
              <a:off x="1160283" y="1331089"/>
              <a:ext cx="10070850" cy="4870747"/>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7" name="Espace réservé du numéro de diapositive 3">
            <a:extLst>
              <a:ext uri="{FF2B5EF4-FFF2-40B4-BE49-F238E27FC236}">
                <a16:creationId xmlns:a16="http://schemas.microsoft.com/office/drawing/2014/main" id="{9D9D4CB5-6046-9B92-6865-A0DF1C395FCF}"/>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7</a:t>
            </a:fld>
            <a:endParaRPr lang="en-GB" sz="1050" noProof="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7EDDA9C-F8B3-CD82-EE08-27BBBC1A986A}"/>
              </a:ext>
            </a:extLst>
          </p:cNvPr>
          <p:cNvSpPr txBox="1"/>
          <p:nvPr/>
        </p:nvSpPr>
        <p:spPr>
          <a:xfrm>
            <a:off x="1060574" y="6283897"/>
            <a:ext cx="8499062" cy="261610"/>
          </a:xfrm>
          <a:prstGeom prst="rect">
            <a:avLst/>
          </a:prstGeom>
          <a:noFill/>
        </p:spPr>
        <p:txBody>
          <a:bodyPr wrap="square" rtlCol="0">
            <a:spAutoFit/>
          </a:bodyPr>
          <a:lstStyle/>
          <a:p>
            <a:r>
              <a:rPr lang="en-GB" sz="1100" noProof="0"/>
              <a:t>Source: </a:t>
            </a:r>
            <a:r>
              <a:rPr lang="en-GB" sz="1100" noProof="0">
                <a:hlinkClick r:id="rId3"/>
              </a:rPr>
              <a:t>https://tradingeconomics.com/commodity/eu-natural-gas</a:t>
            </a:r>
            <a:endParaRPr lang="en-GB" sz="1100" noProof="0"/>
          </a:p>
        </p:txBody>
      </p:sp>
    </p:spTree>
    <p:extLst>
      <p:ext uri="{BB962C8B-B14F-4D97-AF65-F5344CB8AC3E}">
        <p14:creationId xmlns:p14="http://schemas.microsoft.com/office/powerpoint/2010/main" val="478662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showing a line graph&#10;&#10;Description automatically generated">
            <a:extLst>
              <a:ext uri="{FF2B5EF4-FFF2-40B4-BE49-F238E27FC236}">
                <a16:creationId xmlns:a16="http://schemas.microsoft.com/office/drawing/2014/main" id="{63B434B7-61D6-3EB2-CDB9-3E8D9B8CAA24}"/>
              </a:ext>
            </a:extLst>
          </p:cNvPr>
          <p:cNvPicPr>
            <a:picLocks noGrp="1" noChangeAspect="1"/>
          </p:cNvPicPr>
          <p:nvPr>
            <p:ph idx="1"/>
          </p:nvPr>
        </p:nvPicPr>
        <p:blipFill>
          <a:blip r:embed="rId2"/>
          <a:srcRect t="3319"/>
          <a:stretch/>
        </p:blipFill>
        <p:spPr>
          <a:xfrm>
            <a:off x="2916287" y="3403855"/>
            <a:ext cx="6359423" cy="2811722"/>
          </a:xfrm>
        </p:spPr>
      </p:pic>
      <p:sp>
        <p:nvSpPr>
          <p:cNvPr id="7" name="ZoneTexte 6">
            <a:extLst>
              <a:ext uri="{FF2B5EF4-FFF2-40B4-BE49-F238E27FC236}">
                <a16:creationId xmlns:a16="http://schemas.microsoft.com/office/drawing/2014/main" id="{E1357987-9A0B-9E4D-BB94-23CCDB502184}"/>
              </a:ext>
            </a:extLst>
          </p:cNvPr>
          <p:cNvSpPr txBox="1"/>
          <p:nvPr/>
        </p:nvSpPr>
        <p:spPr>
          <a:xfrm>
            <a:off x="960866" y="398760"/>
            <a:ext cx="10270267" cy="584775"/>
          </a:xfrm>
          <a:prstGeom prst="rect">
            <a:avLst/>
          </a:prstGeom>
          <a:noFill/>
        </p:spPr>
        <p:txBody>
          <a:bodyPr wrap="square">
            <a:spAutoFit/>
          </a:bodyPr>
          <a:lstStyle/>
          <a:p>
            <a:pPr algn="ctr"/>
            <a:r>
              <a:rPr lang="en-GB" sz="3200" b="1" noProof="0"/>
              <a:t>Coal prices</a:t>
            </a:r>
          </a:p>
        </p:txBody>
      </p:sp>
      <mc:AlternateContent xmlns:mc="http://schemas.openxmlformats.org/markup-compatibility/2006" xmlns:a14="http://schemas.microsoft.com/office/drawing/2010/main">
        <mc:Choice Requires="a14">
          <p:sp>
            <p:nvSpPr>
              <p:cNvPr id="11" name="TextBox 5">
                <a:extLst>
                  <a:ext uri="{FF2B5EF4-FFF2-40B4-BE49-F238E27FC236}">
                    <a16:creationId xmlns:a16="http://schemas.microsoft.com/office/drawing/2014/main" id="{DB240AE7-1BB1-92D2-AC60-919A463F560F}"/>
                  </a:ext>
                </a:extLst>
              </p:cNvPr>
              <p:cNvSpPr txBox="1"/>
              <p:nvPr/>
            </p:nvSpPr>
            <p:spPr>
              <a:xfrm>
                <a:off x="607851" y="1143990"/>
                <a:ext cx="10964389" cy="2223686"/>
              </a:xfrm>
              <a:prstGeom prst="rect">
                <a:avLst/>
              </a:prstGeom>
              <a:noFill/>
            </p:spPr>
            <p:txBody>
              <a:bodyPr wrap="square" rtlCol="0">
                <a:spAutoFit/>
              </a:bodyPr>
              <a:lstStyle/>
              <a:p>
                <a:r>
                  <a:rPr lang="en-GB" sz="2000" noProof="0" dirty="0"/>
                  <a:t>The </a:t>
                </a:r>
                <a:r>
                  <a:rPr lang="en-GB" sz="2000" dirty="0"/>
                  <a:t>cost for one ton of coal is approximately </a:t>
                </a:r>
                <a:r>
                  <a:rPr lang="en-GB" sz="2000" noProof="0" dirty="0"/>
                  <a:t>106 $/ton on the Newcastle Index. </a:t>
                </a:r>
                <a:r>
                  <a:rPr lang="en-GB" sz="2000" dirty="0"/>
                  <a:t>Considering that 1 ton of coal of the Newcastle index </a:t>
                </a:r>
                <a:r>
                  <a:rPr lang="en-GB" sz="2000" dirty="0" smtClean="0"/>
                  <a:t>contains </a:t>
                </a:r>
                <a:r>
                  <a:rPr lang="en-GB" sz="2000" dirty="0" err="1" smtClean="0"/>
                  <a:t>arond</a:t>
                </a:r>
                <a:r>
                  <a:rPr lang="en-GB" sz="2000" noProof="0" dirty="0" smtClean="0"/>
                  <a:t> </a:t>
                </a:r>
                <a:r>
                  <a:rPr lang="en-GB" sz="2000" dirty="0"/>
                  <a:t>8</a:t>
                </a:r>
                <a:r>
                  <a:rPr lang="en-GB" sz="2000" noProof="0" dirty="0" smtClean="0"/>
                  <a:t> </a:t>
                </a:r>
                <a:r>
                  <a:rPr lang="en-GB" sz="2000" noProof="0" dirty="0"/>
                  <a:t>MWh, the cost in $/MWh is equal to:</a:t>
                </a:r>
              </a:p>
              <a:p>
                <a:endParaRPr lang="en-GB" sz="500" dirty="0"/>
              </a:p>
              <a:p>
                <a:r>
                  <a:rPr lang="en-GB" sz="2000" noProof="0" dirty="0"/>
                  <a:t>   106 $/ton ÷ </a:t>
                </a:r>
                <a:r>
                  <a:rPr lang="en-GB" sz="2000" noProof="0" dirty="0" smtClean="0"/>
                  <a:t>8 </a:t>
                </a:r>
                <a:r>
                  <a:rPr lang="en-GB" sz="2000" noProof="0" dirty="0"/>
                  <a:t>MWh/ton </a:t>
                </a:r>
                <a14:m>
                  <m:oMath xmlns:m="http://schemas.openxmlformats.org/officeDocument/2006/math">
                    <m:r>
                      <a:rPr lang="en-GB" sz="2000" i="1" noProof="0" dirty="0" smtClean="0">
                        <a:latin typeface="Cambria Math" panose="02040503050406030204" pitchFamily="18" charset="0"/>
                      </a:rPr>
                      <m:t>≈</m:t>
                    </m:r>
                  </m:oMath>
                </a14:m>
                <a:r>
                  <a:rPr lang="en-GB" sz="2000" noProof="0" dirty="0"/>
                  <a:t> </a:t>
                </a:r>
                <a:r>
                  <a:rPr lang="en-GB" sz="2000" noProof="0" dirty="0" smtClean="0"/>
                  <a:t>13.25 </a:t>
                </a:r>
                <a:r>
                  <a:rPr lang="en-GB" sz="2000" noProof="0" dirty="0"/>
                  <a:t>$/MWh.</a:t>
                </a:r>
              </a:p>
              <a:p>
                <a:pPr algn="just"/>
                <a:endParaRPr lang="en-GB" sz="1050" noProof="0" dirty="0"/>
              </a:p>
              <a:p>
                <a:pPr algn="just"/>
                <a:r>
                  <a:rPr lang="en-GB" sz="2000" noProof="0" dirty="0"/>
                  <a:t>Assuming an exchange rate of 0.94 €/$ (as of March 5, 2025), this results in a cost of: </a:t>
                </a:r>
              </a:p>
              <a:p>
                <a:pPr algn="just"/>
                <a:endParaRPr lang="en-GB" sz="500" noProof="0" dirty="0"/>
              </a:p>
              <a:p>
                <a:pPr algn="just"/>
                <a:r>
                  <a:rPr lang="en-GB" sz="2000" noProof="0" dirty="0"/>
                  <a:t>   </a:t>
                </a:r>
                <a:r>
                  <a:rPr lang="en-GB" sz="2000" noProof="0" dirty="0" smtClean="0"/>
                  <a:t>13.25 </a:t>
                </a:r>
                <a:r>
                  <a:rPr lang="en-GB" sz="2000" noProof="0" dirty="0"/>
                  <a:t>$/MWh × 0.94 €/$ </a:t>
                </a:r>
                <a14:m>
                  <m:oMath xmlns:m="http://schemas.openxmlformats.org/officeDocument/2006/math">
                    <m:r>
                      <a:rPr lang="en-GB" sz="2000" i="1" noProof="0" dirty="0" smtClean="0">
                        <a:latin typeface="Cambria Math" panose="02040503050406030204" pitchFamily="18" charset="0"/>
                      </a:rPr>
                      <m:t>≈</m:t>
                    </m:r>
                  </m:oMath>
                </a14:m>
                <a:r>
                  <a:rPr lang="en-GB" sz="2000" noProof="0" dirty="0"/>
                  <a:t> </a:t>
                </a:r>
                <a:r>
                  <a:rPr lang="en-GB" sz="2000" b="1" noProof="0" dirty="0" smtClean="0"/>
                  <a:t>13 </a:t>
                </a:r>
                <a:r>
                  <a:rPr lang="en-GB" sz="2000" b="1" noProof="0" dirty="0"/>
                  <a:t>€/MWh</a:t>
                </a:r>
                <a:r>
                  <a:rPr lang="en-GB" sz="2000" noProof="0" dirty="0"/>
                  <a:t>.</a:t>
                </a:r>
              </a:p>
              <a:p>
                <a:endParaRPr lang="en-GB" noProof="0" dirty="0"/>
              </a:p>
            </p:txBody>
          </p:sp>
        </mc:Choice>
        <mc:Fallback xmlns="">
          <p:sp>
            <p:nvSpPr>
              <p:cNvPr id="11" name="TextBox 5">
                <a:extLst>
                  <a:ext uri="{FF2B5EF4-FFF2-40B4-BE49-F238E27FC236}">
                    <a16:creationId xmlns:a16="http://schemas.microsoft.com/office/drawing/2014/main" id="{DB240AE7-1BB1-92D2-AC60-919A463F560F}"/>
                  </a:ext>
                </a:extLst>
              </p:cNvPr>
              <p:cNvSpPr txBox="1">
                <a:spLocks noRot="1" noChangeAspect="1" noMove="1" noResize="1" noEditPoints="1" noAdjustHandles="1" noChangeArrowheads="1" noChangeShapeType="1" noTextEdit="1"/>
              </p:cNvSpPr>
              <p:nvPr/>
            </p:nvSpPr>
            <p:spPr>
              <a:xfrm>
                <a:off x="607851" y="1143990"/>
                <a:ext cx="10964389" cy="2223686"/>
              </a:xfrm>
              <a:prstGeom prst="rect">
                <a:avLst/>
              </a:prstGeom>
              <a:blipFill>
                <a:blip r:embed="rId3"/>
                <a:stretch>
                  <a:fillRect l="-612" t="-1374"/>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48A07112-02C9-DEF3-DA84-8ECC0E07F1EE}"/>
              </a:ext>
            </a:extLst>
          </p:cNvPr>
          <p:cNvSpPr/>
          <p:nvPr/>
        </p:nvSpPr>
        <p:spPr>
          <a:xfrm>
            <a:off x="2778758" y="3307335"/>
            <a:ext cx="6634480" cy="303024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TextBox 7">
            <a:extLst>
              <a:ext uri="{FF2B5EF4-FFF2-40B4-BE49-F238E27FC236}">
                <a16:creationId xmlns:a16="http://schemas.microsoft.com/office/drawing/2014/main" id="{375FFED3-5011-904C-6DDB-9756EF2E452A}"/>
              </a:ext>
            </a:extLst>
          </p:cNvPr>
          <p:cNvSpPr txBox="1"/>
          <p:nvPr/>
        </p:nvSpPr>
        <p:spPr>
          <a:xfrm>
            <a:off x="2778758" y="6391742"/>
            <a:ext cx="6020790" cy="261610"/>
          </a:xfrm>
          <a:prstGeom prst="rect">
            <a:avLst/>
          </a:prstGeom>
          <a:noFill/>
        </p:spPr>
        <p:txBody>
          <a:bodyPr wrap="square" rtlCol="0">
            <a:spAutoFit/>
          </a:bodyPr>
          <a:lstStyle/>
          <a:p>
            <a:r>
              <a:rPr lang="en-GB" sz="1100" noProof="0" dirty="0"/>
              <a:t>Source: </a:t>
            </a:r>
            <a:r>
              <a:rPr lang="en-GB" sz="1100" noProof="0" dirty="0">
                <a:hlinkClick r:id="rId4"/>
              </a:rPr>
              <a:t>https://tradingeconomics.com/commodity/coal</a:t>
            </a:r>
            <a:endParaRPr lang="en-GB" sz="1100" noProof="0" dirty="0"/>
          </a:p>
        </p:txBody>
      </p:sp>
      <p:sp>
        <p:nvSpPr>
          <p:cNvPr id="14" name="Espace réservé du numéro de diapositive 3">
            <a:extLst>
              <a:ext uri="{FF2B5EF4-FFF2-40B4-BE49-F238E27FC236}">
                <a16:creationId xmlns:a16="http://schemas.microsoft.com/office/drawing/2014/main" id="{246BF21B-4FDB-AEA6-04DD-58AE1CF30A2A}"/>
              </a:ext>
            </a:extLst>
          </p:cNvPr>
          <p:cNvSpPr txBox="1">
            <a:spLocks/>
          </p:cNvSpPr>
          <p:nvPr/>
        </p:nvSpPr>
        <p:spPr>
          <a:xfrm>
            <a:off x="11700817" y="6458007"/>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F908FD1-164F-BE43-AC52-2EE186B47BF4}" type="slidenum">
              <a:rPr lang="en-GB" sz="1050" noProof="0" smtClean="0">
                <a:latin typeface="Arial" panose="020B0604020202020204" pitchFamily="34" charset="0"/>
                <a:cs typeface="Arial" panose="020B0604020202020204" pitchFamily="34" charset="0"/>
              </a:rPr>
              <a:pPr algn="ctr"/>
              <a:t>8</a:t>
            </a:fld>
            <a:endParaRPr lang="en-GB" sz="1050"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333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TotalTime>
  <Words>2776</Words>
  <Application>Microsoft Office PowerPoint</Application>
  <PresentationFormat>Grand écran</PresentationFormat>
  <Paragraphs>321</Paragraphs>
  <Slides>35</Slides>
  <Notes>19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35</vt:i4>
      </vt:variant>
    </vt:vector>
  </HeadingPairs>
  <TitlesOfParts>
    <vt:vector size="44" baseType="lpstr">
      <vt:lpstr>Aptos</vt:lpstr>
      <vt:lpstr>Arial</vt:lpstr>
      <vt:lpstr>Calibri</vt:lpstr>
      <vt:lpstr>Cambria Math</vt:lpstr>
      <vt:lpstr>ElsevierSans</vt:lpstr>
      <vt:lpstr>Helvetica Neue Medium</vt:lpstr>
      <vt:lpstr>Segoe UI</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Renewable Energy Hubs</dc:title>
  <dc:creator>Dachet Victor</dc:creator>
  <cp:lastModifiedBy>Damien Ernst</cp:lastModifiedBy>
  <cp:revision>25</cp:revision>
  <cp:lastPrinted>2025-03-08T13:28:04Z</cp:lastPrinted>
  <dcterms:created xsi:type="dcterms:W3CDTF">2023-03-27T09:14:56Z</dcterms:created>
  <dcterms:modified xsi:type="dcterms:W3CDTF">2025-03-08T13:34:16Z</dcterms:modified>
</cp:coreProperties>
</file>