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32" r:id="rId1"/>
    <p:sldMasterId id="2147483872" r:id="rId2"/>
    <p:sldMasterId id="2147483727" r:id="rId3"/>
    <p:sldMasterId id="2147483844" r:id="rId4"/>
    <p:sldMasterId id="2147483884" r:id="rId5"/>
  </p:sldMasterIdLst>
  <p:notesMasterIdLst>
    <p:notesMasterId r:id="rId30"/>
  </p:notesMasterIdLst>
  <p:handoutMasterIdLst>
    <p:handoutMasterId r:id="rId31"/>
  </p:handoutMasterIdLst>
  <p:sldIdLst>
    <p:sldId id="286" r:id="rId6"/>
    <p:sldId id="291" r:id="rId7"/>
    <p:sldId id="316" r:id="rId8"/>
    <p:sldId id="326" r:id="rId9"/>
    <p:sldId id="317" r:id="rId10"/>
    <p:sldId id="290" r:id="rId11"/>
    <p:sldId id="300" r:id="rId12"/>
    <p:sldId id="314" r:id="rId13"/>
    <p:sldId id="329" r:id="rId14"/>
    <p:sldId id="328" r:id="rId15"/>
    <p:sldId id="301" r:id="rId16"/>
    <p:sldId id="327" r:id="rId17"/>
    <p:sldId id="309" r:id="rId18"/>
    <p:sldId id="311" r:id="rId19"/>
    <p:sldId id="318" r:id="rId20"/>
    <p:sldId id="320" r:id="rId21"/>
    <p:sldId id="298" r:id="rId22"/>
    <p:sldId id="321" r:id="rId23"/>
    <p:sldId id="322" r:id="rId24"/>
    <p:sldId id="325" r:id="rId25"/>
    <p:sldId id="303" r:id="rId26"/>
    <p:sldId id="304" r:id="rId27"/>
    <p:sldId id="312" r:id="rId28"/>
    <p:sldId id="289" r:id="rId29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661"/>
    <a:srgbClr val="6699FF"/>
    <a:srgbClr val="9999FF"/>
    <a:srgbClr val="339933"/>
    <a:srgbClr val="F46151"/>
    <a:srgbClr val="627AF5"/>
    <a:srgbClr val="90D856"/>
    <a:srgbClr val="A4F562"/>
    <a:srgbClr val="D5F551"/>
    <a:srgbClr val="519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34DD03-78CB-4DB0-A32D-A941CFCE68B9}" v="44" dt="2025-03-05T08:54:34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78306" autoAdjust="0"/>
  </p:normalViewPr>
  <p:slideViewPr>
    <p:cSldViewPr snapToGrid="0" snapToObjects="1">
      <p:cViewPr varScale="1">
        <p:scale>
          <a:sx n="70" d="100"/>
          <a:sy n="70" d="100"/>
        </p:scale>
        <p:origin x="1282" y="43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470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s Hugo" userId="89bb37c8-c7fe-4fe8-bb85-bedc5d2b0a90" providerId="ADAL" clId="{44B7585D-5B56-4ABC-9C5B-D626642890FE}"/>
    <pc:docChg chg="undo redo custSel addSld delSld modSld sldOrd">
      <pc:chgData name="Simons Hugo" userId="89bb37c8-c7fe-4fe8-bb85-bedc5d2b0a90" providerId="ADAL" clId="{44B7585D-5B56-4ABC-9C5B-D626642890FE}" dt="2025-02-26T13:24:47.805" v="10129" actId="47"/>
      <pc:docMkLst>
        <pc:docMk/>
      </pc:docMkLst>
      <pc:sldChg chg="addSp delSp modSp mod">
        <pc:chgData name="Simons Hugo" userId="89bb37c8-c7fe-4fe8-bb85-bedc5d2b0a90" providerId="ADAL" clId="{44B7585D-5B56-4ABC-9C5B-D626642890FE}" dt="2025-02-26T13:24:23.330" v="10122" actId="1076"/>
        <pc:sldMkLst>
          <pc:docMk/>
          <pc:sldMk cId="789335972" sldId="286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789335972" sldId="286"/>
            <ac:spMk id="2" creationId="{5FEB5B1D-F96B-062E-60E9-E06F25E98420}"/>
          </ac:spMkLst>
        </pc:spChg>
        <pc:picChg chg="add mod">
          <ac:chgData name="Simons Hugo" userId="89bb37c8-c7fe-4fe8-bb85-bedc5d2b0a90" providerId="ADAL" clId="{44B7585D-5B56-4ABC-9C5B-D626642890FE}" dt="2025-02-26T13:24:23.330" v="10122" actId="1076"/>
          <ac:picMkLst>
            <pc:docMk/>
            <pc:sldMk cId="789335972" sldId="286"/>
            <ac:picMk id="11" creationId="{C4BCAB3C-8A28-6D1A-4515-A576CF9FF992}"/>
          </ac:picMkLst>
        </pc:picChg>
      </pc:sldChg>
      <pc:sldChg chg="addSp delSp modSp mod">
        <pc:chgData name="Simons Hugo" userId="89bb37c8-c7fe-4fe8-bb85-bedc5d2b0a90" providerId="ADAL" clId="{44B7585D-5B56-4ABC-9C5B-D626642890FE}" dt="2025-02-26T13:24:46.674" v="10128"/>
        <pc:sldMkLst>
          <pc:docMk/>
          <pc:sldMk cId="3907021742" sldId="289"/>
        </pc:sldMkLst>
        <pc:picChg chg="add mod ord">
          <ac:chgData name="Simons Hugo" userId="89bb37c8-c7fe-4fe8-bb85-bedc5d2b0a90" providerId="ADAL" clId="{44B7585D-5B56-4ABC-9C5B-D626642890FE}" dt="2025-02-24T14:37:53.572" v="7995" actId="34135"/>
          <ac:picMkLst>
            <pc:docMk/>
            <pc:sldMk cId="3907021742" sldId="289"/>
            <ac:picMk id="2" creationId="{D378A275-1130-895C-76AE-7A44FABFEA06}"/>
          </ac:picMkLst>
        </pc:picChg>
        <pc:picChg chg="add mod">
          <ac:chgData name="Simons Hugo" userId="89bb37c8-c7fe-4fe8-bb85-bedc5d2b0a90" providerId="ADAL" clId="{44B7585D-5B56-4ABC-9C5B-D626642890FE}" dt="2025-02-26T13:24:46.674" v="10128"/>
          <ac:picMkLst>
            <pc:docMk/>
            <pc:sldMk cId="3907021742" sldId="289"/>
            <ac:picMk id="5" creationId="{BD9CC99D-2025-811D-E592-BC528D8ECB03}"/>
          </ac:picMkLst>
        </pc:picChg>
      </pc:sldChg>
      <pc:sldChg chg="addSp delSp modSp mod">
        <pc:chgData name="Simons Hugo" userId="89bb37c8-c7fe-4fe8-bb85-bedc5d2b0a90" providerId="ADAL" clId="{44B7585D-5B56-4ABC-9C5B-D626642890FE}" dt="2025-02-24T15:02:42.364" v="8657" actId="790"/>
        <pc:sldMkLst>
          <pc:docMk/>
          <pc:sldMk cId="3639045301" sldId="290"/>
        </pc:sldMkLst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639045301" sldId="290"/>
            <ac:spMk id="3" creationId="{6B14614A-5F07-4B00-5C57-F0B527BCC908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639045301" sldId="290"/>
            <ac:spMk id="9" creationId="{043FAB5F-BF1A-CB9E-C565-E00BA65D282F}"/>
          </ac:spMkLst>
        </pc:spChg>
        <pc:grpChg chg="add mod">
          <ac:chgData name="Simons Hugo" userId="89bb37c8-c7fe-4fe8-bb85-bedc5d2b0a90" providerId="ADAL" clId="{44B7585D-5B56-4ABC-9C5B-D626642890FE}" dt="2025-02-21T10:08:27.528" v="3036" actId="1036"/>
          <ac:grpSpMkLst>
            <pc:docMk/>
            <pc:sldMk cId="3639045301" sldId="290"/>
            <ac:grpSpMk id="10" creationId="{3949138D-4852-5958-1F68-4F9BE364B2E5}"/>
          </ac:grpSpMkLst>
        </pc:grpChg>
      </pc:sldChg>
      <pc:sldChg chg="addSp delSp modSp mod">
        <pc:chgData name="Simons Hugo" userId="89bb37c8-c7fe-4fe8-bb85-bedc5d2b0a90" providerId="ADAL" clId="{44B7585D-5B56-4ABC-9C5B-D626642890FE}" dt="2025-02-24T15:02:42.364" v="8657" actId="790"/>
        <pc:sldMkLst>
          <pc:docMk/>
          <pc:sldMk cId="3790137485" sldId="291"/>
        </pc:sldMkLst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790137485" sldId="291"/>
            <ac:spMk id="5" creationId="{12753B4D-9EBF-574A-CFFF-A80C67E57554}"/>
          </ac:spMkLst>
        </pc:spChg>
      </pc:sldChg>
      <pc:sldChg chg="addSp modSp new del mod ord">
        <pc:chgData name="Simons Hugo" userId="89bb37c8-c7fe-4fe8-bb85-bedc5d2b0a90" providerId="ADAL" clId="{44B7585D-5B56-4ABC-9C5B-D626642890FE}" dt="2025-02-24T11:36:00.492" v="7251" actId="47"/>
        <pc:sldMkLst>
          <pc:docMk/>
          <pc:sldMk cId="306830862" sldId="292"/>
        </pc:sldMkLst>
      </pc:sldChg>
      <pc:sldChg chg="new del">
        <pc:chgData name="Simons Hugo" userId="89bb37c8-c7fe-4fe8-bb85-bedc5d2b0a90" providerId="ADAL" clId="{44B7585D-5B56-4ABC-9C5B-D626642890FE}" dt="2025-02-12T09:56:54.923" v="1" actId="47"/>
        <pc:sldMkLst>
          <pc:docMk/>
          <pc:sldMk cId="4282417900" sldId="292"/>
        </pc:sldMkLst>
      </pc:sldChg>
      <pc:sldChg chg="addSp delSp modSp new del mod">
        <pc:chgData name="Simons Hugo" userId="89bb37c8-c7fe-4fe8-bb85-bedc5d2b0a90" providerId="ADAL" clId="{44B7585D-5B56-4ABC-9C5B-D626642890FE}" dt="2025-02-24T08:25:15.966" v="3961" actId="47"/>
        <pc:sldMkLst>
          <pc:docMk/>
          <pc:sldMk cId="1109460" sldId="293"/>
        </pc:sldMkLst>
      </pc:sldChg>
      <pc:sldChg chg="new del">
        <pc:chgData name="Simons Hugo" userId="89bb37c8-c7fe-4fe8-bb85-bedc5d2b0a90" providerId="ADAL" clId="{44B7585D-5B56-4ABC-9C5B-D626642890FE}" dt="2025-02-12T09:57:52.345" v="45" actId="680"/>
        <pc:sldMkLst>
          <pc:docMk/>
          <pc:sldMk cId="3042783478" sldId="293"/>
        </pc:sldMkLst>
      </pc:sldChg>
      <pc:sldChg chg="addSp delSp modSp add del mod ord">
        <pc:chgData name="Simons Hugo" userId="89bb37c8-c7fe-4fe8-bb85-bedc5d2b0a90" providerId="ADAL" clId="{44B7585D-5B56-4ABC-9C5B-D626642890FE}" dt="2025-02-12T11:13:23.544" v="610" actId="47"/>
        <pc:sldMkLst>
          <pc:docMk/>
          <pc:sldMk cId="3682890201" sldId="294"/>
        </pc:sldMkLst>
      </pc:sldChg>
      <pc:sldChg chg="addSp delSp modSp add mod">
        <pc:chgData name="Simons Hugo" userId="89bb37c8-c7fe-4fe8-bb85-bedc5d2b0a90" providerId="ADAL" clId="{44B7585D-5B56-4ABC-9C5B-D626642890FE}" dt="2025-02-21T10:02:15.048" v="2892" actId="790"/>
        <pc:sldMkLst>
          <pc:docMk/>
          <pc:sldMk cId="210716049" sldId="295"/>
        </pc:sldMkLst>
      </pc:sldChg>
      <pc:sldChg chg="addSp delSp modSp add del mod ord">
        <pc:chgData name="Simons Hugo" userId="89bb37c8-c7fe-4fe8-bb85-bedc5d2b0a90" providerId="ADAL" clId="{44B7585D-5B56-4ABC-9C5B-D626642890FE}" dt="2025-02-24T08:25:18.752" v="3962" actId="47"/>
        <pc:sldMkLst>
          <pc:docMk/>
          <pc:sldMk cId="3704225429" sldId="296"/>
        </pc:sldMkLst>
      </pc:sldChg>
      <pc:sldChg chg="addSp delSp modSp add del mod ord">
        <pc:chgData name="Simons Hugo" userId="89bb37c8-c7fe-4fe8-bb85-bedc5d2b0a90" providerId="ADAL" clId="{44B7585D-5B56-4ABC-9C5B-D626642890FE}" dt="2025-02-24T10:36:07.734" v="6494" actId="47"/>
        <pc:sldMkLst>
          <pc:docMk/>
          <pc:sldMk cId="3550928512" sldId="297"/>
        </pc:sldMkLst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660282375" sldId="298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660282375" sldId="298"/>
            <ac:spMk id="2" creationId="{94CD0F28-8239-9E0C-C9E3-5D567AE3124C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660282375" sldId="298"/>
            <ac:spMk id="6" creationId="{19F54BE2-7EAA-0B6C-7086-139075BDCF74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660282375" sldId="298"/>
            <ac:spMk id="7" creationId="{32C4F19B-5382-760B-FF26-8F34F1DC177A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660282375" sldId="298"/>
            <ac:spMk id="9" creationId="{0B56BFA6-F264-C7F9-2307-E539EAD94AAB}"/>
          </ac:spMkLst>
        </pc:spChg>
        <pc:picChg chg="add mod">
          <ac:chgData name="Simons Hugo" userId="89bb37c8-c7fe-4fe8-bb85-bedc5d2b0a90" providerId="ADAL" clId="{44B7585D-5B56-4ABC-9C5B-D626642890FE}" dt="2025-02-24T10:10:29.120" v="5438" actId="14100"/>
          <ac:picMkLst>
            <pc:docMk/>
            <pc:sldMk cId="660282375" sldId="298"/>
            <ac:picMk id="3" creationId="{E3F9753D-E60C-BEC4-E6EF-86E95AFB8705}"/>
          </ac:picMkLst>
        </pc:picChg>
        <pc:picChg chg="add mod ord">
          <ac:chgData name="Simons Hugo" userId="89bb37c8-c7fe-4fe8-bb85-bedc5d2b0a90" providerId="ADAL" clId="{44B7585D-5B56-4ABC-9C5B-D626642890FE}" dt="2025-02-24T14:37:20.293" v="7978" actId="167"/>
          <ac:picMkLst>
            <pc:docMk/>
            <pc:sldMk cId="660282375" sldId="298"/>
            <ac:picMk id="10" creationId="{80248545-255F-1AA3-2459-02A7E290DA84}"/>
          </ac:picMkLst>
        </pc:picChg>
      </pc:sldChg>
      <pc:sldChg chg="modSp add del mod">
        <pc:chgData name="Simons Hugo" userId="89bb37c8-c7fe-4fe8-bb85-bedc5d2b0a90" providerId="ADAL" clId="{44B7585D-5B56-4ABC-9C5B-D626642890FE}" dt="2025-02-18T15:55:08.906" v="2389" actId="47"/>
        <pc:sldMkLst>
          <pc:docMk/>
          <pc:sldMk cId="2103534626" sldId="299"/>
        </pc:sldMkLst>
      </pc:sldChg>
      <pc:sldChg chg="addSp delSp modSp new mod">
        <pc:chgData name="Simons Hugo" userId="89bb37c8-c7fe-4fe8-bb85-bedc5d2b0a90" providerId="ADAL" clId="{44B7585D-5B56-4ABC-9C5B-D626642890FE}" dt="2025-02-24T15:02:42.364" v="8657" actId="790"/>
        <pc:sldMkLst>
          <pc:docMk/>
          <pc:sldMk cId="3627385618" sldId="300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627385618" sldId="300"/>
            <ac:spMk id="2" creationId="{6F67ED16-B6E6-3B16-29F2-5F14327D011E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627385618" sldId="300"/>
            <ac:spMk id="3" creationId="{CBB67AAE-315E-03A4-D6FB-71D864814FBA}"/>
          </ac:spMkLst>
        </pc:spChg>
        <pc:picChg chg="add mod ord">
          <ac:chgData name="Simons Hugo" userId="89bb37c8-c7fe-4fe8-bb85-bedc5d2b0a90" providerId="ADAL" clId="{44B7585D-5B56-4ABC-9C5B-D626642890FE}" dt="2025-02-24T14:36:20.842" v="7958" actId="167"/>
          <ac:picMkLst>
            <pc:docMk/>
            <pc:sldMk cId="3627385618" sldId="300"/>
            <ac:picMk id="9" creationId="{16AAC9F5-032B-43AD-CDF6-AC02A7E43337}"/>
          </ac:picMkLst>
        </pc:picChg>
      </pc:sldChg>
      <pc:sldChg chg="addSp delSp modSp add mod">
        <pc:chgData name="Simons Hugo" userId="89bb37c8-c7fe-4fe8-bb85-bedc5d2b0a90" providerId="ADAL" clId="{44B7585D-5B56-4ABC-9C5B-D626642890FE}" dt="2025-02-25T11:41:03.823" v="9157" actId="1076"/>
        <pc:sldMkLst>
          <pc:docMk/>
          <pc:sldMk cId="2683603005" sldId="301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683603005" sldId="301"/>
            <ac:spMk id="2" creationId="{7B064E30-CE23-F63D-BB63-6C0EB94B8511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683603005" sldId="301"/>
            <ac:spMk id="5" creationId="{BDB77F39-A4C2-D7F5-279F-DBE2387BB899}"/>
          </ac:spMkLst>
        </pc:spChg>
        <pc:spChg chg="add mod">
          <ac:chgData name="Simons Hugo" userId="89bb37c8-c7fe-4fe8-bb85-bedc5d2b0a90" providerId="ADAL" clId="{44B7585D-5B56-4ABC-9C5B-D626642890FE}" dt="2025-02-25T11:40:52.806" v="9156" actId="20577"/>
          <ac:spMkLst>
            <pc:docMk/>
            <pc:sldMk cId="2683603005" sldId="301"/>
            <ac:spMk id="6" creationId="{D8F4FC17-C9DE-C286-37F6-01E550F3AD71}"/>
          </ac:spMkLst>
        </pc:spChg>
        <pc:spChg chg="add mod">
          <ac:chgData name="Simons Hugo" userId="89bb37c8-c7fe-4fe8-bb85-bedc5d2b0a90" providerId="ADAL" clId="{44B7585D-5B56-4ABC-9C5B-D626642890FE}" dt="2025-02-25T11:41:03.823" v="9157" actId="1076"/>
          <ac:spMkLst>
            <pc:docMk/>
            <pc:sldMk cId="2683603005" sldId="301"/>
            <ac:spMk id="8" creationId="{95ECA6F1-241A-F4D1-B548-FAC20FFA84D9}"/>
          </ac:spMkLst>
        </pc:spChg>
        <pc:spChg chg="add mod">
          <ac:chgData name="Simons Hugo" userId="89bb37c8-c7fe-4fe8-bb85-bedc5d2b0a90" providerId="ADAL" clId="{44B7585D-5B56-4ABC-9C5B-D626642890FE}" dt="2025-02-25T11:41:03.823" v="9157" actId="1076"/>
          <ac:spMkLst>
            <pc:docMk/>
            <pc:sldMk cId="2683603005" sldId="301"/>
            <ac:spMk id="13" creationId="{F3E7D194-33A1-25D0-184E-42A47BF6503F}"/>
          </ac:spMkLst>
        </pc:spChg>
        <pc:spChg chg="add mod">
          <ac:chgData name="Simons Hugo" userId="89bb37c8-c7fe-4fe8-bb85-bedc5d2b0a90" providerId="ADAL" clId="{44B7585D-5B56-4ABC-9C5B-D626642890FE}" dt="2025-02-25T11:41:03.823" v="9157" actId="1076"/>
          <ac:spMkLst>
            <pc:docMk/>
            <pc:sldMk cId="2683603005" sldId="301"/>
            <ac:spMk id="15" creationId="{C29B8BDD-A700-971F-B6F3-528F7F088CBB}"/>
          </ac:spMkLst>
        </pc:spChg>
        <pc:spChg chg="add mod">
          <ac:chgData name="Simons Hugo" userId="89bb37c8-c7fe-4fe8-bb85-bedc5d2b0a90" providerId="ADAL" clId="{44B7585D-5B56-4ABC-9C5B-D626642890FE}" dt="2025-02-25T11:41:03.823" v="9157" actId="1076"/>
          <ac:spMkLst>
            <pc:docMk/>
            <pc:sldMk cId="2683603005" sldId="301"/>
            <ac:spMk id="16" creationId="{2E9B4936-6CF4-01CA-BC1C-9CF8CACEED55}"/>
          </ac:spMkLst>
        </pc:spChg>
        <pc:picChg chg="add mod">
          <ac:chgData name="Simons Hugo" userId="89bb37c8-c7fe-4fe8-bb85-bedc5d2b0a90" providerId="ADAL" clId="{44B7585D-5B56-4ABC-9C5B-D626642890FE}" dt="2025-02-25T11:41:03.823" v="9157" actId="1076"/>
          <ac:picMkLst>
            <pc:docMk/>
            <pc:sldMk cId="2683603005" sldId="301"/>
            <ac:picMk id="3" creationId="{622E4745-D859-2E59-E84D-32F4A659DC0C}"/>
          </ac:picMkLst>
        </pc:picChg>
        <pc:picChg chg="add mod">
          <ac:chgData name="Simons Hugo" userId="89bb37c8-c7fe-4fe8-bb85-bedc5d2b0a90" providerId="ADAL" clId="{44B7585D-5B56-4ABC-9C5B-D626642890FE}" dt="2025-02-25T11:41:03.823" v="9157" actId="1076"/>
          <ac:picMkLst>
            <pc:docMk/>
            <pc:sldMk cId="2683603005" sldId="301"/>
            <ac:picMk id="17" creationId="{22455927-303D-2367-5D52-6A6EA64E7A90}"/>
          </ac:picMkLst>
        </pc:picChg>
        <pc:picChg chg="add mod ord">
          <ac:chgData name="Simons Hugo" userId="89bb37c8-c7fe-4fe8-bb85-bedc5d2b0a90" providerId="ADAL" clId="{44B7585D-5B56-4ABC-9C5B-D626642890FE}" dt="2025-02-24T14:36:34.132" v="7962" actId="167"/>
          <ac:picMkLst>
            <pc:docMk/>
            <pc:sldMk cId="2683603005" sldId="301"/>
            <ac:picMk id="18" creationId="{6A713C6C-3CF8-F5CB-6855-5A7E14AD5B4B}"/>
          </ac:picMkLst>
        </pc:picChg>
      </pc:sldChg>
      <pc:sldChg chg="addSp delSp modSp new del mod">
        <pc:chgData name="Simons Hugo" userId="89bb37c8-c7fe-4fe8-bb85-bedc5d2b0a90" providerId="ADAL" clId="{44B7585D-5B56-4ABC-9C5B-D626642890FE}" dt="2025-02-24T10:36:20.540" v="6495" actId="47"/>
        <pc:sldMkLst>
          <pc:docMk/>
          <pc:sldMk cId="3302686199" sldId="302"/>
        </pc:sldMkLst>
      </pc:sldChg>
      <pc:sldChg chg="addSp delSp modSp new mod">
        <pc:chgData name="Simons Hugo" userId="89bb37c8-c7fe-4fe8-bb85-bedc5d2b0a90" providerId="ADAL" clId="{44B7585D-5B56-4ABC-9C5B-D626642890FE}" dt="2025-02-24T15:02:42.364" v="8657" actId="790"/>
        <pc:sldMkLst>
          <pc:docMk/>
          <pc:sldMk cId="2061685775" sldId="303"/>
        </pc:sldMkLst>
        <pc:spChg chg="add del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61685775" sldId="303"/>
            <ac:spMk id="2" creationId="{F8D8D0FD-CD3C-11D6-54D7-E3E29BB4711B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61685775" sldId="303"/>
            <ac:spMk id="3" creationId="{5D2CC05E-1F53-2B7C-9309-666D971792FC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61685775" sldId="303"/>
            <ac:spMk id="4" creationId="{B5219759-4692-8467-12CC-A23525581612}"/>
          </ac:spMkLst>
        </pc:spChg>
        <pc:picChg chg="add mod">
          <ac:chgData name="Simons Hugo" userId="89bb37c8-c7fe-4fe8-bb85-bedc5d2b0a90" providerId="ADAL" clId="{44B7585D-5B56-4ABC-9C5B-D626642890FE}" dt="2025-02-12T11:32:10.972" v="870"/>
          <ac:picMkLst>
            <pc:docMk/>
            <pc:sldMk cId="2061685775" sldId="303"/>
            <ac:picMk id="2050" creationId="{39D6EFAA-CA47-4E53-C27F-C4739423EACD}"/>
          </ac:picMkLst>
        </pc:picChg>
      </pc:sldChg>
      <pc:sldChg chg="addSp delSp modSp new mod">
        <pc:chgData name="Simons Hugo" userId="89bb37c8-c7fe-4fe8-bb85-bedc5d2b0a90" providerId="ADAL" clId="{44B7585D-5B56-4ABC-9C5B-D626642890FE}" dt="2025-02-25T12:08:12.344" v="10083" actId="114"/>
        <pc:sldMkLst>
          <pc:docMk/>
          <pc:sldMk cId="965296593" sldId="304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965296593" sldId="304"/>
            <ac:spMk id="2" creationId="{409C46DC-44E0-AF78-B830-B7039A9B59C8}"/>
          </ac:spMkLst>
        </pc:spChg>
        <pc:spChg chg="add mod">
          <ac:chgData name="Simons Hugo" userId="89bb37c8-c7fe-4fe8-bb85-bedc5d2b0a90" providerId="ADAL" clId="{44B7585D-5B56-4ABC-9C5B-D626642890FE}" dt="2025-02-25T12:08:12.344" v="10083" actId="114"/>
          <ac:spMkLst>
            <pc:docMk/>
            <pc:sldMk cId="965296593" sldId="304"/>
            <ac:spMk id="3" creationId="{C9053369-E640-F440-48B4-75BC3B116226}"/>
          </ac:spMkLst>
        </pc:spChg>
        <pc:picChg chg="add mod ord">
          <ac:chgData name="Simons Hugo" userId="89bb37c8-c7fe-4fe8-bb85-bedc5d2b0a90" providerId="ADAL" clId="{44B7585D-5B56-4ABC-9C5B-D626642890FE}" dt="2025-02-24T14:37:42.333" v="7989" actId="34135"/>
          <ac:picMkLst>
            <pc:docMk/>
            <pc:sldMk cId="965296593" sldId="304"/>
            <ac:picMk id="4" creationId="{187E7117-ADFA-7A92-E63D-46447BB529CD}"/>
          </ac:picMkLst>
        </pc:picChg>
      </pc:sldChg>
      <pc:sldChg chg="delSp add del mod">
        <pc:chgData name="Simons Hugo" userId="89bb37c8-c7fe-4fe8-bb85-bedc5d2b0a90" providerId="ADAL" clId="{44B7585D-5B56-4ABC-9C5B-D626642890FE}" dt="2025-02-18T14:43:57.123" v="1348" actId="47"/>
        <pc:sldMkLst>
          <pc:docMk/>
          <pc:sldMk cId="942122816" sldId="305"/>
        </pc:sldMkLst>
      </pc:sldChg>
      <pc:sldChg chg="add del">
        <pc:chgData name="Simons Hugo" userId="89bb37c8-c7fe-4fe8-bb85-bedc5d2b0a90" providerId="ADAL" clId="{44B7585D-5B56-4ABC-9C5B-D626642890FE}" dt="2025-02-18T14:47:56.601" v="1354" actId="47"/>
        <pc:sldMkLst>
          <pc:docMk/>
          <pc:sldMk cId="1947868557" sldId="305"/>
        </pc:sldMkLst>
      </pc:sldChg>
      <pc:sldChg chg="add del">
        <pc:chgData name="Simons Hugo" userId="89bb37c8-c7fe-4fe8-bb85-bedc5d2b0a90" providerId="ADAL" clId="{44B7585D-5B56-4ABC-9C5B-D626642890FE}" dt="2025-02-18T14:48:18.570" v="1357" actId="47"/>
        <pc:sldMkLst>
          <pc:docMk/>
          <pc:sldMk cId="1474940508" sldId="306"/>
        </pc:sldMkLst>
      </pc:sldChg>
      <pc:sldChg chg="addSp delSp modSp add del mod">
        <pc:chgData name="Simons Hugo" userId="89bb37c8-c7fe-4fe8-bb85-bedc5d2b0a90" providerId="ADAL" clId="{44B7585D-5B56-4ABC-9C5B-D626642890FE}" dt="2025-02-18T15:07:46.827" v="1530" actId="47"/>
        <pc:sldMkLst>
          <pc:docMk/>
          <pc:sldMk cId="209996605" sldId="307"/>
        </pc:sldMkLst>
      </pc:sldChg>
      <pc:sldChg chg="modSp add del mod">
        <pc:chgData name="Simons Hugo" userId="89bb37c8-c7fe-4fe8-bb85-bedc5d2b0a90" providerId="ADAL" clId="{44B7585D-5B56-4ABC-9C5B-D626642890FE}" dt="2025-02-24T14:12:22.864" v="7896" actId="47"/>
        <pc:sldMkLst>
          <pc:docMk/>
          <pc:sldMk cId="505384268" sldId="308"/>
        </pc:sldMkLst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804501444" sldId="309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804501444" sldId="309"/>
            <ac:spMk id="2" creationId="{56B121D0-6B14-4271-8153-42BACF6ABFD4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804501444" sldId="309"/>
            <ac:spMk id="5" creationId="{4F4662E2-BD38-896E-AAF3-E61AB8CA9D0B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804501444" sldId="309"/>
            <ac:spMk id="7" creationId="{72E8CD87-AA6A-ADE4-6195-D151FC473FC4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804501444" sldId="309"/>
            <ac:spMk id="12" creationId="{6AE801E0-5D81-076A-495E-1EE7E433A716}"/>
          </ac:spMkLst>
        </pc:spChg>
        <pc:picChg chg="add mod ord">
          <ac:chgData name="Simons Hugo" userId="89bb37c8-c7fe-4fe8-bb85-bedc5d2b0a90" providerId="ADAL" clId="{44B7585D-5B56-4ABC-9C5B-D626642890FE}" dt="2025-02-24T14:36:54.748" v="7970" actId="167"/>
          <ac:picMkLst>
            <pc:docMk/>
            <pc:sldMk cId="804501444" sldId="309"/>
            <ac:picMk id="3" creationId="{87335C84-FD22-1FB8-5D6D-054A1844A76D}"/>
          </ac:picMkLst>
        </pc:picChg>
        <pc:picChg chg="add mod">
          <ac:chgData name="Simons Hugo" userId="89bb37c8-c7fe-4fe8-bb85-bedc5d2b0a90" providerId="ADAL" clId="{44B7585D-5B56-4ABC-9C5B-D626642890FE}" dt="2025-02-18T15:47:50.670" v="2294" actId="14100"/>
          <ac:picMkLst>
            <pc:docMk/>
            <pc:sldMk cId="804501444" sldId="309"/>
            <ac:picMk id="2050" creationId="{1FBE847E-7EFE-EE56-3350-F4066DC161FB}"/>
          </ac:picMkLst>
        </pc:picChg>
      </pc:sldChg>
      <pc:sldChg chg="add del">
        <pc:chgData name="Simons Hugo" userId="89bb37c8-c7fe-4fe8-bb85-bedc5d2b0a90" providerId="ADAL" clId="{44B7585D-5B56-4ABC-9C5B-D626642890FE}" dt="2025-02-18T16:01:41.779" v="2452" actId="47"/>
        <pc:sldMkLst>
          <pc:docMk/>
          <pc:sldMk cId="263437494" sldId="310"/>
        </pc:sldMkLst>
      </pc:sldChg>
      <pc:sldChg chg="addSp delSp modSp add mod ord">
        <pc:chgData name="Simons Hugo" userId="89bb37c8-c7fe-4fe8-bb85-bedc5d2b0a90" providerId="ADAL" clId="{44B7585D-5B56-4ABC-9C5B-D626642890FE}" dt="2025-02-24T15:02:42.364" v="8657" actId="790"/>
        <pc:sldMkLst>
          <pc:docMk/>
          <pc:sldMk cId="2195491515" sldId="311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195491515" sldId="311"/>
            <ac:spMk id="2" creationId="{68EB8B41-D15E-B5B1-1880-924A1FA5D8AD}"/>
          </ac:spMkLst>
        </pc:spChg>
        <pc:spChg chg="add del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195491515" sldId="311"/>
            <ac:spMk id="5" creationId="{94D22013-4561-367D-756F-DB478725F498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195491515" sldId="311"/>
            <ac:spMk id="7" creationId="{952924DD-3FA8-E84E-9AC2-65B987D5F38A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195491515" sldId="311"/>
            <ac:spMk id="9" creationId="{AD03E008-5C5F-35A5-2F59-FC393530AF92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195491515" sldId="311"/>
            <ac:spMk id="11" creationId="{4A40F69B-B95C-A850-D49A-1D2F56349929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195491515" sldId="311"/>
            <ac:spMk id="15" creationId="{AA5876B0-012E-8BFF-45DF-BD27D6512B28}"/>
          </ac:spMkLst>
        </pc:spChg>
        <pc:picChg chg="add mod">
          <ac:chgData name="Simons Hugo" userId="89bb37c8-c7fe-4fe8-bb85-bedc5d2b0a90" providerId="ADAL" clId="{44B7585D-5B56-4ABC-9C5B-D626642890FE}" dt="2025-02-24T11:14:56.707" v="6896" actId="1076"/>
          <ac:picMkLst>
            <pc:docMk/>
            <pc:sldMk cId="2195491515" sldId="311"/>
            <ac:picMk id="10" creationId="{62CFB1D1-5889-A79B-D254-2AA562696566}"/>
          </ac:picMkLst>
        </pc:picChg>
        <pc:picChg chg="add mod">
          <ac:chgData name="Simons Hugo" userId="89bb37c8-c7fe-4fe8-bb85-bedc5d2b0a90" providerId="ADAL" clId="{44B7585D-5B56-4ABC-9C5B-D626642890FE}" dt="2025-02-24T11:15:09.553" v="6900" actId="1076"/>
          <ac:picMkLst>
            <pc:docMk/>
            <pc:sldMk cId="2195491515" sldId="311"/>
            <ac:picMk id="13" creationId="{DDFC3D3D-04B9-0EC1-4806-07D58475F532}"/>
          </ac:picMkLst>
        </pc:picChg>
        <pc:picChg chg="add mod ord">
          <ac:chgData name="Simons Hugo" userId="89bb37c8-c7fe-4fe8-bb85-bedc5d2b0a90" providerId="ADAL" clId="{44B7585D-5B56-4ABC-9C5B-D626642890FE}" dt="2025-02-24T14:36:59.053" v="7972" actId="167"/>
          <ac:picMkLst>
            <pc:docMk/>
            <pc:sldMk cId="2195491515" sldId="311"/>
            <ac:picMk id="16" creationId="{D05B6C07-EC3C-546B-5AAC-419524F51D40}"/>
          </ac:picMkLst>
        </pc:picChg>
      </pc:sldChg>
      <pc:sldChg chg="addSp delSp modSp new mod">
        <pc:chgData name="Simons Hugo" userId="89bb37c8-c7fe-4fe8-bb85-bedc5d2b0a90" providerId="ADAL" clId="{44B7585D-5B56-4ABC-9C5B-D626642890FE}" dt="2025-02-24T15:21:13.817" v="9155" actId="478"/>
        <pc:sldMkLst>
          <pc:docMk/>
          <pc:sldMk cId="4248493449" sldId="312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4248493449" sldId="312"/>
            <ac:spMk id="2" creationId="{5DED08E4-CD31-1D56-E9A9-04C3CD6F6CE2}"/>
          </ac:spMkLst>
        </pc:spChg>
        <pc:spChg chg="add mod">
          <ac:chgData name="Simons Hugo" userId="89bb37c8-c7fe-4fe8-bb85-bedc5d2b0a90" providerId="ADAL" clId="{44B7585D-5B56-4ABC-9C5B-D626642890FE}" dt="2025-02-24T15:21:12.555" v="9154" actId="1076"/>
          <ac:spMkLst>
            <pc:docMk/>
            <pc:sldMk cId="4248493449" sldId="312"/>
            <ac:spMk id="3" creationId="{2FDFF5BD-3CEC-2333-7015-3B9C79BB9EB1}"/>
          </ac:spMkLst>
        </pc:spChg>
        <pc:picChg chg="add mod ord">
          <ac:chgData name="Simons Hugo" userId="89bb37c8-c7fe-4fe8-bb85-bedc5d2b0a90" providerId="ADAL" clId="{44B7585D-5B56-4ABC-9C5B-D626642890FE}" dt="2025-02-24T14:37:48.616" v="7992" actId="34135"/>
          <ac:picMkLst>
            <pc:docMk/>
            <pc:sldMk cId="4248493449" sldId="312"/>
            <ac:picMk id="4" creationId="{BD425E55-2EAC-7843-BFDD-1ED84D395D97}"/>
          </ac:picMkLst>
        </pc:picChg>
      </pc:sldChg>
      <pc:sldChg chg="addSp delSp modSp new mod">
        <pc:chgData name="Simons Hugo" userId="89bb37c8-c7fe-4fe8-bb85-bedc5d2b0a90" providerId="ADAL" clId="{44B7585D-5B56-4ABC-9C5B-D626642890FE}" dt="2025-02-21T13:49:19.574" v="3600" actId="27918"/>
        <pc:sldMkLst>
          <pc:docMk/>
          <pc:sldMk cId="3284306262" sldId="313"/>
        </pc:sldMkLst>
      </pc:sldChg>
      <pc:sldChg chg="addSp delSp modSp new mod">
        <pc:chgData name="Simons Hugo" userId="89bb37c8-c7fe-4fe8-bb85-bedc5d2b0a90" providerId="ADAL" clId="{44B7585D-5B56-4ABC-9C5B-D626642890FE}" dt="2025-02-24T15:02:42.364" v="8657" actId="790"/>
        <pc:sldMkLst>
          <pc:docMk/>
          <pc:sldMk cId="959128293" sldId="314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959128293" sldId="314"/>
            <ac:spMk id="2" creationId="{0950B8F1-5E02-2497-FC56-1FA0620D4525}"/>
          </ac:spMkLst>
        </pc:spChg>
        <pc:graphicFrameChg chg="add mod">
          <ac:chgData name="Simons Hugo" userId="89bb37c8-c7fe-4fe8-bb85-bedc5d2b0a90" providerId="ADAL" clId="{44B7585D-5B56-4ABC-9C5B-D626642890FE}" dt="2025-02-24T11:41:18.860" v="7306" actId="14100"/>
          <ac:graphicFrameMkLst>
            <pc:docMk/>
            <pc:sldMk cId="959128293" sldId="314"/>
            <ac:graphicFrameMk id="4" creationId="{55B8AE3B-7B29-41C1-8491-BBA47718D45A}"/>
          </ac:graphicFrameMkLst>
        </pc:graphicFrameChg>
        <pc:picChg chg="add mod ord">
          <ac:chgData name="Simons Hugo" userId="89bb37c8-c7fe-4fe8-bb85-bedc5d2b0a90" providerId="ADAL" clId="{44B7585D-5B56-4ABC-9C5B-D626642890FE}" dt="2025-02-24T14:36:26.703" v="7960" actId="167"/>
          <ac:picMkLst>
            <pc:docMk/>
            <pc:sldMk cId="959128293" sldId="314"/>
            <ac:picMk id="3" creationId="{FDBCB26D-FC24-2FBC-8E95-8D3B7F65A4C6}"/>
          </ac:picMkLst>
        </pc:picChg>
      </pc:sldChg>
      <pc:sldChg chg="addSp modSp new del mod">
        <pc:chgData name="Simons Hugo" userId="89bb37c8-c7fe-4fe8-bb85-bedc5d2b0a90" providerId="ADAL" clId="{44B7585D-5B56-4ABC-9C5B-D626642890FE}" dt="2025-02-24T10:39:36.338" v="6504" actId="47"/>
        <pc:sldMkLst>
          <pc:docMk/>
          <pc:sldMk cId="325346353" sldId="315"/>
        </pc:sldMkLst>
      </pc:sldChg>
      <pc:sldChg chg="addSp delSp modSp mod">
        <pc:chgData name="Simons Hugo" userId="89bb37c8-c7fe-4fe8-bb85-bedc5d2b0a90" providerId="ADAL" clId="{44B7585D-5B56-4ABC-9C5B-D626642890FE}" dt="2025-02-24T15:02:42.364" v="8657" actId="790"/>
        <pc:sldMkLst>
          <pc:docMk/>
          <pc:sldMk cId="2518592922" sldId="316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518592922" sldId="316"/>
            <ac:spMk id="2" creationId="{30CA85FD-8F16-EE3F-2A1F-BAADBB8C68A5}"/>
          </ac:spMkLst>
        </pc:spChg>
        <pc:graphicFrameChg chg="mod">
          <ac:chgData name="Simons Hugo" userId="89bb37c8-c7fe-4fe8-bb85-bedc5d2b0a90" providerId="ADAL" clId="{44B7585D-5B56-4ABC-9C5B-D626642890FE}" dt="2025-02-24T11:34:01.241" v="7209" actId="403"/>
          <ac:graphicFrameMkLst>
            <pc:docMk/>
            <pc:sldMk cId="2518592922" sldId="316"/>
            <ac:graphicFrameMk id="3" creationId="{FF30D22E-9E1F-076D-5F98-E75341750226}"/>
          </ac:graphicFrameMkLst>
        </pc:graphicFrameChg>
        <pc:picChg chg="add mod ord">
          <ac:chgData name="Simons Hugo" userId="89bb37c8-c7fe-4fe8-bb85-bedc5d2b0a90" providerId="ADAL" clId="{44B7585D-5B56-4ABC-9C5B-D626642890FE}" dt="2025-02-24T14:36:14.537" v="7956" actId="167"/>
          <ac:picMkLst>
            <pc:docMk/>
            <pc:sldMk cId="2518592922" sldId="316"/>
            <ac:picMk id="5" creationId="{B4B7A409-63AD-AD3A-DD25-6670E9BB682B}"/>
          </ac:picMkLst>
        </pc:picChg>
      </pc:sldChg>
      <pc:sldChg chg="addSp delSp modSp mod">
        <pc:chgData name="Simons Hugo" userId="89bb37c8-c7fe-4fe8-bb85-bedc5d2b0a90" providerId="ADAL" clId="{44B7585D-5B56-4ABC-9C5B-D626642890FE}" dt="2025-02-24T15:02:42.364" v="8657" actId="790"/>
        <pc:sldMkLst>
          <pc:docMk/>
          <pc:sldMk cId="2951585378" sldId="317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951585378" sldId="317"/>
            <ac:spMk id="2" creationId="{8C023EA1-0C5E-F7F5-EC98-141BD291D549}"/>
          </ac:spMkLst>
        </pc:spChg>
        <pc:graphicFrameChg chg="add mod modGraphic">
          <ac:chgData name="Simons Hugo" userId="89bb37c8-c7fe-4fe8-bb85-bedc5d2b0a90" providerId="ADAL" clId="{44B7585D-5B56-4ABC-9C5B-D626642890FE}" dt="2025-02-24T15:02:42.364" v="8657" actId="790"/>
          <ac:graphicFrameMkLst>
            <pc:docMk/>
            <pc:sldMk cId="2951585378" sldId="317"/>
            <ac:graphicFrameMk id="6" creationId="{574A26BA-22D2-F6BC-76E1-9363BE7BFF1C}"/>
          </ac:graphicFrameMkLst>
        </pc:graphicFrameChg>
        <pc:picChg chg="add mod ord modCrop">
          <ac:chgData name="Simons Hugo" userId="89bb37c8-c7fe-4fe8-bb85-bedc5d2b0a90" providerId="ADAL" clId="{44B7585D-5B56-4ABC-9C5B-D626642890FE}" dt="2025-02-24T14:35:37.810" v="7949" actId="29295"/>
          <ac:picMkLst>
            <pc:docMk/>
            <pc:sldMk cId="2951585378" sldId="317"/>
            <ac:picMk id="8" creationId="{E06281B5-B3D0-A86B-DE7F-BF340EBD67CE}"/>
          </ac:picMkLst>
        </pc:picChg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2096310320" sldId="318"/>
        </pc:sldMkLst>
        <pc:spChg chg="mod">
          <ac:chgData name="Simons Hugo" userId="89bb37c8-c7fe-4fe8-bb85-bedc5d2b0a90" providerId="ADAL" clId="{44B7585D-5B56-4ABC-9C5B-D626642890FE}" dt="2025-02-24T14:42:02.069" v="8034" actId="113"/>
          <ac:spMkLst>
            <pc:docMk/>
            <pc:sldMk cId="2096310320" sldId="318"/>
            <ac:spMk id="2" creationId="{CB2B2817-3A65-9008-6E9F-6C3E5595063A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3" creationId="{DE839C2A-2079-C502-EDD0-3032E76A1F65}"/>
          </ac:spMkLst>
        </pc:spChg>
        <pc:spChg chg="add mod">
          <ac:chgData name="Simons Hugo" userId="89bb37c8-c7fe-4fe8-bb85-bedc5d2b0a90" providerId="ADAL" clId="{44B7585D-5B56-4ABC-9C5B-D626642890FE}" dt="2025-02-24T09:17:37.270" v="4687" actId="790"/>
          <ac:spMkLst>
            <pc:docMk/>
            <pc:sldMk cId="2096310320" sldId="318"/>
            <ac:spMk id="4" creationId="{05E9A540-C66B-4C2C-3004-B3E4933F1C1D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6" creationId="{2363D1DC-8690-F797-1E6D-1B08BFAE795C}"/>
          </ac:spMkLst>
        </pc:spChg>
        <pc:spChg chg="add mod">
          <ac:chgData name="Simons Hugo" userId="89bb37c8-c7fe-4fe8-bb85-bedc5d2b0a90" providerId="ADAL" clId="{44B7585D-5B56-4ABC-9C5B-D626642890FE}" dt="2025-02-24T09:13:08.413" v="4598" actId="1076"/>
          <ac:spMkLst>
            <pc:docMk/>
            <pc:sldMk cId="2096310320" sldId="318"/>
            <ac:spMk id="12" creationId="{F5C53F15-5963-A94F-9D3C-DECB1E96CC5F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14" creationId="{C2D01717-4EC4-B2D3-17AB-2C933F20DF0C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15" creationId="{EF98583B-A4D3-9312-0A5C-FB5E0D3530A3}"/>
          </ac:spMkLst>
        </pc:spChg>
        <pc:spChg chg="add mod">
          <ac:chgData name="Simons Hugo" userId="89bb37c8-c7fe-4fe8-bb85-bedc5d2b0a90" providerId="ADAL" clId="{44B7585D-5B56-4ABC-9C5B-D626642890FE}" dt="2025-02-24T09:17:37.270" v="4687" actId="790"/>
          <ac:spMkLst>
            <pc:docMk/>
            <pc:sldMk cId="2096310320" sldId="318"/>
            <ac:spMk id="16" creationId="{15CFF486-2749-DEC3-57D3-74A46376298B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17" creationId="{ECB7DE4B-B2CB-4174-CD09-C49216FB5ABD}"/>
          </ac:spMkLst>
        </pc:spChg>
        <pc:spChg chg="add mod">
          <ac:chgData name="Simons Hugo" userId="89bb37c8-c7fe-4fe8-bb85-bedc5d2b0a90" providerId="ADAL" clId="{44B7585D-5B56-4ABC-9C5B-D626642890FE}" dt="2025-02-24T09:35:09.243" v="4979" actId="1036"/>
          <ac:spMkLst>
            <pc:docMk/>
            <pc:sldMk cId="2096310320" sldId="318"/>
            <ac:spMk id="18" creationId="{937F35DA-15D4-3150-908D-ECBDE1A99EEE}"/>
          </ac:spMkLst>
        </pc:spChg>
        <pc:spChg chg="add mod">
          <ac:chgData name="Simons Hugo" userId="89bb37c8-c7fe-4fe8-bb85-bedc5d2b0a90" providerId="ADAL" clId="{44B7585D-5B56-4ABC-9C5B-D626642890FE}" dt="2025-02-24T09:13:58.321" v="4611" actId="1076"/>
          <ac:spMkLst>
            <pc:docMk/>
            <pc:sldMk cId="2096310320" sldId="318"/>
            <ac:spMk id="20" creationId="{93253221-3CCA-3902-B6B9-FE4F6C712906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21" creationId="{5CE99864-FF1A-CEC9-260E-6C8AFB540EDF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24" creationId="{3DD34000-9C50-CE60-DED3-2469815BB205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27" creationId="{B8823591-3CC2-ED78-F5E0-83EC2F42967F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28" creationId="{71A7E958-C631-0F61-2F7A-35EB4BD5CB2A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096310320" sldId="318"/>
            <ac:spMk id="29" creationId="{A162D6A9-DD28-5A5D-6876-FFCB70C096EE}"/>
          </ac:spMkLst>
        </pc:spChg>
        <pc:picChg chg="add mod">
          <ac:chgData name="Simons Hugo" userId="89bb37c8-c7fe-4fe8-bb85-bedc5d2b0a90" providerId="ADAL" clId="{44B7585D-5B56-4ABC-9C5B-D626642890FE}" dt="2025-02-24T09:13:56.410" v="4610" actId="14100"/>
          <ac:picMkLst>
            <pc:docMk/>
            <pc:sldMk cId="2096310320" sldId="318"/>
            <ac:picMk id="19" creationId="{4A595FB3-53E0-4A02-6712-97BBDCC9009B}"/>
          </ac:picMkLst>
        </pc:picChg>
        <pc:picChg chg="add mod">
          <ac:chgData name="Simons Hugo" userId="89bb37c8-c7fe-4fe8-bb85-bedc5d2b0a90" providerId="ADAL" clId="{44B7585D-5B56-4ABC-9C5B-D626642890FE}" dt="2025-02-24T09:19:11.478" v="4701" actId="1076"/>
          <ac:picMkLst>
            <pc:docMk/>
            <pc:sldMk cId="2096310320" sldId="318"/>
            <ac:picMk id="23" creationId="{0BC34E27-3B03-5079-0FB3-EB98DB457582}"/>
          </ac:picMkLst>
        </pc:picChg>
        <pc:picChg chg="add del mod modCrop">
          <ac:chgData name="Simons Hugo" userId="89bb37c8-c7fe-4fe8-bb85-bedc5d2b0a90" providerId="ADAL" clId="{44B7585D-5B56-4ABC-9C5B-D626642890FE}" dt="2025-02-24T14:46:54.457" v="8068" actId="1076"/>
          <ac:picMkLst>
            <pc:docMk/>
            <pc:sldMk cId="2096310320" sldId="318"/>
            <ac:picMk id="25" creationId="{FB66A505-20F9-0920-43A2-47583F52067E}"/>
          </ac:picMkLst>
        </pc:picChg>
        <pc:picChg chg="add mod ord">
          <ac:chgData name="Simons Hugo" userId="89bb37c8-c7fe-4fe8-bb85-bedc5d2b0a90" providerId="ADAL" clId="{44B7585D-5B56-4ABC-9C5B-D626642890FE}" dt="2025-02-24T14:37:08.413" v="7974" actId="167"/>
          <ac:picMkLst>
            <pc:docMk/>
            <pc:sldMk cId="2096310320" sldId="318"/>
            <ac:picMk id="30" creationId="{CB46FB7F-8122-763F-A7CD-A9E14460F786}"/>
          </ac:picMkLst>
        </pc:picChg>
        <pc:picChg chg="add mod">
          <ac:chgData name="Simons Hugo" userId="89bb37c8-c7fe-4fe8-bb85-bedc5d2b0a90" providerId="ADAL" clId="{44B7585D-5B56-4ABC-9C5B-D626642890FE}" dt="2025-02-24T09:12:17.683" v="4586" actId="14100"/>
          <ac:picMkLst>
            <pc:docMk/>
            <pc:sldMk cId="2096310320" sldId="318"/>
            <ac:picMk id="2052" creationId="{D51918AD-E2C9-D8B1-1570-585D5F52F998}"/>
          </ac:picMkLst>
        </pc:picChg>
        <pc:picChg chg="add mod">
          <ac:chgData name="Simons Hugo" userId="89bb37c8-c7fe-4fe8-bb85-bedc5d2b0a90" providerId="ADAL" clId="{44B7585D-5B56-4ABC-9C5B-D626642890FE}" dt="2025-02-24T09:12:17.683" v="4586" actId="14100"/>
          <ac:picMkLst>
            <pc:docMk/>
            <pc:sldMk cId="2096310320" sldId="318"/>
            <ac:picMk id="2054" creationId="{1D82B3E0-CA46-1A11-EAE3-C42367C8A319}"/>
          </ac:picMkLst>
        </pc:picChg>
        <pc:picChg chg="add mod">
          <ac:chgData name="Simons Hugo" userId="89bb37c8-c7fe-4fe8-bb85-bedc5d2b0a90" providerId="ADAL" clId="{44B7585D-5B56-4ABC-9C5B-D626642890FE}" dt="2025-02-24T09:07:40.937" v="4566" actId="1076"/>
          <ac:picMkLst>
            <pc:docMk/>
            <pc:sldMk cId="2096310320" sldId="318"/>
            <ac:picMk id="2056" creationId="{7A1FD56D-244B-6C72-DBB4-5AD13405054C}"/>
          </ac:picMkLst>
        </pc:picChg>
      </pc:sldChg>
      <pc:sldChg chg="modSp add del mod">
        <pc:chgData name="Simons Hugo" userId="89bb37c8-c7fe-4fe8-bb85-bedc5d2b0a90" providerId="ADAL" clId="{44B7585D-5B56-4ABC-9C5B-D626642890FE}" dt="2025-02-24T09:23:42.191" v="4751" actId="47"/>
        <pc:sldMkLst>
          <pc:docMk/>
          <pc:sldMk cId="3956180884" sldId="319"/>
        </pc:sldMkLst>
      </pc:sldChg>
      <pc:sldChg chg="addSp delSp modSp add mod">
        <pc:chgData name="Simons Hugo" userId="89bb37c8-c7fe-4fe8-bb85-bedc5d2b0a90" providerId="ADAL" clId="{44B7585D-5B56-4ABC-9C5B-D626642890FE}" dt="2025-02-25T12:07:26.585" v="10074" actId="1076"/>
        <pc:sldMkLst>
          <pc:docMk/>
          <pc:sldMk cId="126765849" sldId="320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6765849" sldId="320"/>
            <ac:spMk id="2" creationId="{EC404736-61FD-217B-0357-5FBEF2294B07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6765849" sldId="320"/>
            <ac:spMk id="5" creationId="{A3968A83-2632-E6FB-D6EA-43A7AD734514}"/>
          </ac:spMkLst>
        </pc:spChg>
        <pc:spChg chg="add mod">
          <ac:chgData name="Simons Hugo" userId="89bb37c8-c7fe-4fe8-bb85-bedc5d2b0a90" providerId="ADAL" clId="{44B7585D-5B56-4ABC-9C5B-D626642890FE}" dt="2025-02-25T12:07:26.585" v="10074" actId="1076"/>
          <ac:spMkLst>
            <pc:docMk/>
            <pc:sldMk cId="126765849" sldId="320"/>
            <ac:spMk id="8" creationId="{EFB78021-B21B-5170-75B0-DE319B8CA64A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6765849" sldId="320"/>
            <ac:spMk id="10" creationId="{696BADB0-0D72-8C07-5F17-19D5322A8387}"/>
          </ac:spMkLst>
        </pc:spChg>
        <pc:spChg chg="add mod">
          <ac:chgData name="Simons Hugo" userId="89bb37c8-c7fe-4fe8-bb85-bedc5d2b0a90" providerId="ADAL" clId="{44B7585D-5B56-4ABC-9C5B-D626642890FE}" dt="2025-02-25T12:07:15.504" v="10073" actId="1076"/>
          <ac:spMkLst>
            <pc:docMk/>
            <pc:sldMk cId="126765849" sldId="320"/>
            <ac:spMk id="11" creationId="{6AF8818C-3A09-F58D-657C-85307F38CC24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6765849" sldId="320"/>
            <ac:spMk id="13" creationId="{10B11651-246B-8DCC-2214-21B39B052CD6}"/>
          </ac:spMkLst>
        </pc:spChg>
        <pc:spChg chg="add mod">
          <ac:chgData name="Simons Hugo" userId="89bb37c8-c7fe-4fe8-bb85-bedc5d2b0a90" providerId="ADAL" clId="{44B7585D-5B56-4ABC-9C5B-D626642890FE}" dt="2025-02-25T12:07:02.633" v="10072" actId="1076"/>
          <ac:spMkLst>
            <pc:docMk/>
            <pc:sldMk cId="126765849" sldId="320"/>
            <ac:spMk id="26" creationId="{3CB470F9-3D9B-BDC2-5C79-323A7A15ECEC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6765849" sldId="320"/>
            <ac:spMk id="30" creationId="{3FB42DC5-D20C-33B1-A5F3-05BCD4146BA5}"/>
          </ac:spMkLst>
        </pc:spChg>
        <pc:picChg chg="add mod">
          <ac:chgData name="Simons Hugo" userId="89bb37c8-c7fe-4fe8-bb85-bedc5d2b0a90" providerId="ADAL" clId="{44B7585D-5B56-4ABC-9C5B-D626642890FE}" dt="2025-02-24T10:03:53.633" v="5383" actId="14100"/>
          <ac:picMkLst>
            <pc:docMk/>
            <pc:sldMk cId="126765849" sldId="320"/>
            <ac:picMk id="9" creationId="{8A154896-4645-B79D-C4C5-0CE4C8205666}"/>
          </ac:picMkLst>
        </pc:picChg>
        <pc:picChg chg="add mod">
          <ac:chgData name="Simons Hugo" userId="89bb37c8-c7fe-4fe8-bb85-bedc5d2b0a90" providerId="ADAL" clId="{44B7585D-5B56-4ABC-9C5B-D626642890FE}" dt="2025-02-24T10:04:44.489" v="5394" actId="14100"/>
          <ac:picMkLst>
            <pc:docMk/>
            <pc:sldMk cId="126765849" sldId="320"/>
            <ac:picMk id="22" creationId="{139C73BA-F330-897F-068C-7364B835DA8F}"/>
          </ac:picMkLst>
        </pc:picChg>
        <pc:picChg chg="add mod ord">
          <ac:chgData name="Simons Hugo" userId="89bb37c8-c7fe-4fe8-bb85-bedc5d2b0a90" providerId="ADAL" clId="{44B7585D-5B56-4ABC-9C5B-D626642890FE}" dt="2025-02-24T14:37:14.449" v="7976" actId="167"/>
          <ac:picMkLst>
            <pc:docMk/>
            <pc:sldMk cId="126765849" sldId="320"/>
            <ac:picMk id="31" creationId="{3286D88C-1F56-EBCB-E610-6C211827DCFA}"/>
          </ac:picMkLst>
        </pc:picChg>
        <pc:picChg chg="add mod">
          <ac:chgData name="Simons Hugo" userId="89bb37c8-c7fe-4fe8-bb85-bedc5d2b0a90" providerId="ADAL" clId="{44B7585D-5B56-4ABC-9C5B-D626642890FE}" dt="2025-02-24T10:04:19.880" v="5390" actId="1076"/>
          <ac:picMkLst>
            <pc:docMk/>
            <pc:sldMk cId="126765849" sldId="320"/>
            <ac:picMk id="3074" creationId="{6EFB7E96-9C87-E26B-8047-3A1C389DF85B}"/>
          </ac:picMkLst>
        </pc:picChg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551033415" sldId="321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551033415" sldId="321"/>
            <ac:spMk id="2" creationId="{CAFB8C80-0FB4-80EE-B30C-545DB5B39979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551033415" sldId="321"/>
            <ac:spMk id="6" creationId="{27F34062-DD02-A98E-4D43-051BE4A05516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551033415" sldId="321"/>
            <ac:spMk id="7" creationId="{D2448126-59F5-7A1C-407F-2352EFF83C0A}"/>
          </ac:spMkLst>
        </pc:spChg>
        <pc:picChg chg="add mod">
          <ac:chgData name="Simons Hugo" userId="89bb37c8-c7fe-4fe8-bb85-bedc5d2b0a90" providerId="ADAL" clId="{44B7585D-5B56-4ABC-9C5B-D626642890FE}" dt="2025-02-24T10:32:05.714" v="6447" actId="1076"/>
          <ac:picMkLst>
            <pc:docMk/>
            <pc:sldMk cId="551033415" sldId="321"/>
            <ac:picMk id="5" creationId="{1FF41828-9B1D-3513-B522-489FFCA83DFF}"/>
          </ac:picMkLst>
        </pc:picChg>
        <pc:picChg chg="add mod ord">
          <ac:chgData name="Simons Hugo" userId="89bb37c8-c7fe-4fe8-bb85-bedc5d2b0a90" providerId="ADAL" clId="{44B7585D-5B56-4ABC-9C5B-D626642890FE}" dt="2025-02-24T14:37:23.750" v="7980" actId="167"/>
          <ac:picMkLst>
            <pc:docMk/>
            <pc:sldMk cId="551033415" sldId="321"/>
            <ac:picMk id="11" creationId="{0D5FCFFD-EAF8-DA8A-F15D-6BF4F2A9A5A6}"/>
          </ac:picMkLst>
        </pc:picChg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483147584" sldId="322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483147584" sldId="322"/>
            <ac:spMk id="2" creationId="{6BF5B412-DB66-84DF-004E-ADE641DC730A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483147584" sldId="322"/>
            <ac:spMk id="6" creationId="{85C90805-C545-CC94-321C-DED0880FF60C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483147584" sldId="322"/>
            <ac:spMk id="7" creationId="{B78694FA-8D8F-F129-7D43-9B669925F904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483147584" sldId="322"/>
            <ac:spMk id="8" creationId="{8FE4E59F-DAD7-EADA-F701-2E8D45A40B8B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483147584" sldId="322"/>
            <ac:spMk id="10" creationId="{137A00FC-5E5B-BE6D-1C6D-E92CE40B4451}"/>
          </ac:spMkLst>
        </pc:spChg>
        <pc:picChg chg="mod">
          <ac:chgData name="Simons Hugo" userId="89bb37c8-c7fe-4fe8-bb85-bedc5d2b0a90" providerId="ADAL" clId="{44B7585D-5B56-4ABC-9C5B-D626642890FE}" dt="2025-02-24T10:56:23.959" v="6755" actId="1076"/>
          <ac:picMkLst>
            <pc:docMk/>
            <pc:sldMk cId="483147584" sldId="322"/>
            <ac:picMk id="4" creationId="{0F33982E-954A-2E19-0A63-AD643DE5623D}"/>
          </ac:picMkLst>
        </pc:picChg>
        <pc:picChg chg="add mod ord">
          <ac:chgData name="Simons Hugo" userId="89bb37c8-c7fe-4fe8-bb85-bedc5d2b0a90" providerId="ADAL" clId="{44B7585D-5B56-4ABC-9C5B-D626642890FE}" dt="2025-02-24T14:37:27.805" v="7982" actId="167"/>
          <ac:picMkLst>
            <pc:docMk/>
            <pc:sldMk cId="483147584" sldId="322"/>
            <ac:picMk id="12" creationId="{F3D35D9D-B383-3B36-C8D3-EBA591BC89D2}"/>
          </ac:picMkLst>
        </pc:picChg>
      </pc:sldChg>
      <pc:sldChg chg="modSp add del mod">
        <pc:chgData name="Simons Hugo" userId="89bb37c8-c7fe-4fe8-bb85-bedc5d2b0a90" providerId="ADAL" clId="{44B7585D-5B56-4ABC-9C5B-D626642890FE}" dt="2025-02-24T11:05:20.320" v="6886" actId="47"/>
        <pc:sldMkLst>
          <pc:docMk/>
          <pc:sldMk cId="2249008332" sldId="323"/>
        </pc:sldMkLst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3882604442" sldId="324"/>
        </pc:sldMkLst>
      </pc:sldChg>
      <pc:sldChg chg="addSp modSp add mod">
        <pc:chgData name="Simons Hugo" userId="89bb37c8-c7fe-4fe8-bb85-bedc5d2b0a90" providerId="ADAL" clId="{44B7585D-5B56-4ABC-9C5B-D626642890FE}" dt="2025-02-24T15:19:38.227" v="9143"/>
        <pc:sldMkLst>
          <pc:docMk/>
          <pc:sldMk cId="2280330179" sldId="325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280330179" sldId="325"/>
            <ac:spMk id="2" creationId="{F64D16D0-4816-DAA7-3FA0-B5806CFE1334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280330179" sldId="325"/>
            <ac:spMk id="6" creationId="{2B6A37CF-62D0-DCBB-1091-8AEF897E6E25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2280330179" sldId="325"/>
            <ac:spMk id="7" creationId="{35978B19-935B-F9BC-3B8B-FCC942B8931D}"/>
          </ac:spMkLst>
        </pc:spChg>
        <pc:picChg chg="add mod ord">
          <ac:chgData name="Simons Hugo" userId="89bb37c8-c7fe-4fe8-bb85-bedc5d2b0a90" providerId="ADAL" clId="{44B7585D-5B56-4ABC-9C5B-D626642890FE}" dt="2025-02-24T14:37:36.005" v="7986" actId="167"/>
          <ac:picMkLst>
            <pc:docMk/>
            <pc:sldMk cId="2280330179" sldId="325"/>
            <ac:picMk id="3" creationId="{0BB589BE-30D8-1640-2556-B89F52AABF15}"/>
          </ac:picMkLst>
        </pc:picChg>
      </pc:sldChg>
      <pc:sldChg chg="addSp delSp modSp add mod">
        <pc:chgData name="Simons Hugo" userId="89bb37c8-c7fe-4fe8-bb85-bedc5d2b0a90" providerId="ADAL" clId="{44B7585D-5B56-4ABC-9C5B-D626642890FE}" dt="2025-02-24T15:02:42.364" v="8657" actId="790"/>
        <pc:sldMkLst>
          <pc:docMk/>
          <pc:sldMk cId="1281077401" sldId="326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81077401" sldId="326"/>
            <ac:spMk id="2" creationId="{81C7BCE8-AD9C-77FC-D4BC-7F27B8260728}"/>
          </ac:spMkLst>
        </pc:spChg>
        <pc:spChg chg="add 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1281077401" sldId="326"/>
            <ac:spMk id="6" creationId="{BEC92023-F3D7-88CE-8528-6212CC772FB6}"/>
          </ac:spMkLst>
        </pc:spChg>
        <pc:graphicFrameChg chg="add mod">
          <ac:chgData name="Simons Hugo" userId="89bb37c8-c7fe-4fe8-bb85-bedc5d2b0a90" providerId="ADAL" clId="{44B7585D-5B56-4ABC-9C5B-D626642890FE}" dt="2025-02-24T14:36:00.669" v="7954" actId="2084"/>
          <ac:graphicFrameMkLst>
            <pc:docMk/>
            <pc:sldMk cId="1281077401" sldId="326"/>
            <ac:graphicFrameMk id="4" creationId="{B2CB0EFD-B0DC-7B34-FC07-5BAB1539B644}"/>
          </ac:graphicFrameMkLst>
        </pc:graphicFrameChg>
        <pc:graphicFrameChg chg="add mod modGraphic">
          <ac:chgData name="Simons Hugo" userId="89bb37c8-c7fe-4fe8-bb85-bedc5d2b0a90" providerId="ADAL" clId="{44B7585D-5B56-4ABC-9C5B-D626642890FE}" dt="2025-02-24T15:02:42.364" v="8657" actId="790"/>
          <ac:graphicFrameMkLst>
            <pc:docMk/>
            <pc:sldMk cId="1281077401" sldId="326"/>
            <ac:graphicFrameMk id="5" creationId="{F33EBC85-AD2F-DE63-44B1-56EEFFC16F0C}"/>
          </ac:graphicFrameMkLst>
        </pc:graphicFrameChg>
      </pc:sldChg>
      <pc:sldChg chg="addSp delSp modSp add mod">
        <pc:chgData name="Simons Hugo" userId="89bb37c8-c7fe-4fe8-bb85-bedc5d2b0a90" providerId="ADAL" clId="{44B7585D-5B56-4ABC-9C5B-D626642890FE}" dt="2025-02-25T12:04:43.449" v="10069" actId="404"/>
        <pc:sldMkLst>
          <pc:docMk/>
          <pc:sldMk cId="3491748666" sldId="327"/>
        </pc:sldMkLst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491748666" sldId="327"/>
            <ac:spMk id="2" creationId="{5464368E-EBAA-C575-2774-FD47AB234DB7}"/>
          </ac:spMkLst>
        </pc:spChg>
        <pc:spChg chg="add mod">
          <ac:chgData name="Simons Hugo" userId="89bb37c8-c7fe-4fe8-bb85-bedc5d2b0a90" providerId="ADAL" clId="{44B7585D-5B56-4ABC-9C5B-D626642890FE}" dt="2025-02-25T12:04:43.449" v="10069" actId="404"/>
          <ac:spMkLst>
            <pc:docMk/>
            <pc:sldMk cId="3491748666" sldId="327"/>
            <ac:spMk id="4" creationId="{C4194E81-248C-C37F-98BD-055BC639F88F}"/>
          </ac:spMkLst>
        </pc:spChg>
        <pc:spChg chg="mod">
          <ac:chgData name="Simons Hugo" userId="89bb37c8-c7fe-4fe8-bb85-bedc5d2b0a90" providerId="ADAL" clId="{44B7585D-5B56-4ABC-9C5B-D626642890FE}" dt="2025-02-24T15:02:42.364" v="8657" actId="790"/>
          <ac:spMkLst>
            <pc:docMk/>
            <pc:sldMk cId="3491748666" sldId="327"/>
            <ac:spMk id="5" creationId="{85BFD871-2E44-EC5D-AFB5-D48A6371E981}"/>
          </ac:spMkLst>
        </pc:spChg>
        <pc:spChg chg="mod">
          <ac:chgData name="Simons Hugo" userId="89bb37c8-c7fe-4fe8-bb85-bedc5d2b0a90" providerId="ADAL" clId="{44B7585D-5B56-4ABC-9C5B-D626642890FE}" dt="2025-02-25T11:41:56.053" v="9186" actId="20577"/>
          <ac:spMkLst>
            <pc:docMk/>
            <pc:sldMk cId="3491748666" sldId="327"/>
            <ac:spMk id="6" creationId="{1296BCCE-1BE2-B258-B43C-B3EE31FBA615}"/>
          </ac:spMkLst>
        </pc:spChg>
        <pc:spChg chg="add del mod">
          <ac:chgData name="Simons Hugo" userId="89bb37c8-c7fe-4fe8-bb85-bedc5d2b0a90" providerId="ADAL" clId="{44B7585D-5B56-4ABC-9C5B-D626642890FE}" dt="2025-02-25T11:47:12.514" v="9204" actId="14100"/>
          <ac:spMkLst>
            <pc:docMk/>
            <pc:sldMk cId="3491748666" sldId="327"/>
            <ac:spMk id="10" creationId="{9B056061-51AC-D686-F40F-DE0F5235D816}"/>
          </ac:spMkLst>
        </pc:spChg>
        <pc:spChg chg="mod">
          <ac:chgData name="Simons Hugo" userId="89bb37c8-c7fe-4fe8-bb85-bedc5d2b0a90" providerId="ADAL" clId="{44B7585D-5B56-4ABC-9C5B-D626642890FE}" dt="2025-02-25T11:42:54.047" v="9200" actId="1076"/>
          <ac:spMkLst>
            <pc:docMk/>
            <pc:sldMk cId="3491748666" sldId="327"/>
            <ac:spMk id="12" creationId="{2782F885-883B-C09A-DCA8-D2318782D8C9}"/>
          </ac:spMkLst>
        </pc:spChg>
        <pc:spChg chg="add mod">
          <ac:chgData name="Simons Hugo" userId="89bb37c8-c7fe-4fe8-bb85-bedc5d2b0a90" providerId="ADAL" clId="{44B7585D-5B56-4ABC-9C5B-D626642890FE}" dt="2025-02-25T11:55:57.539" v="9312" actId="1076"/>
          <ac:spMkLst>
            <pc:docMk/>
            <pc:sldMk cId="3491748666" sldId="327"/>
            <ac:spMk id="14" creationId="{D9373DE8-F4E2-6647-B8CC-7DFD99D10436}"/>
          </ac:spMkLst>
        </pc:spChg>
        <pc:picChg chg="add mod ord">
          <ac:chgData name="Simons Hugo" userId="89bb37c8-c7fe-4fe8-bb85-bedc5d2b0a90" providerId="ADAL" clId="{44B7585D-5B56-4ABC-9C5B-D626642890FE}" dt="2025-02-24T14:36:48.165" v="7968" actId="167"/>
          <ac:picMkLst>
            <pc:docMk/>
            <pc:sldMk cId="3491748666" sldId="327"/>
            <ac:picMk id="3" creationId="{F09F7303-7326-81C9-00EB-C9328EA4B11D}"/>
          </ac:picMkLst>
        </pc:picChg>
        <pc:picChg chg="mod">
          <ac:chgData name="Simons Hugo" userId="89bb37c8-c7fe-4fe8-bb85-bedc5d2b0a90" providerId="ADAL" clId="{44B7585D-5B56-4ABC-9C5B-D626642890FE}" dt="2025-02-25T11:42:24.303" v="9191" actId="14100"/>
          <ac:picMkLst>
            <pc:docMk/>
            <pc:sldMk cId="3491748666" sldId="327"/>
            <ac:picMk id="9" creationId="{081688D9-4155-39CD-9441-800DE5B8FDF7}"/>
          </ac:picMkLst>
        </pc:picChg>
        <pc:picChg chg="add mod modCrop">
          <ac:chgData name="Simons Hugo" userId="89bb37c8-c7fe-4fe8-bb85-bedc5d2b0a90" providerId="ADAL" clId="{44B7585D-5B56-4ABC-9C5B-D626642890FE}" dt="2025-02-25T11:55:57.539" v="9312" actId="1076"/>
          <ac:picMkLst>
            <pc:docMk/>
            <pc:sldMk cId="3491748666" sldId="327"/>
            <ac:picMk id="11" creationId="{09DD3CB5-93BF-6768-3D4D-6CC4F9BD1AEC}"/>
          </ac:picMkLst>
        </pc:picChg>
        <pc:picChg chg="add mod modCrop">
          <ac:chgData name="Simons Hugo" userId="89bb37c8-c7fe-4fe8-bb85-bedc5d2b0a90" providerId="ADAL" clId="{44B7585D-5B56-4ABC-9C5B-D626642890FE}" dt="2025-02-25T11:54:29.152" v="9298" actId="14100"/>
          <ac:picMkLst>
            <pc:docMk/>
            <pc:sldMk cId="3491748666" sldId="327"/>
            <ac:picMk id="13" creationId="{B2D96EF1-B8E2-2525-12CE-E3541EEF3D4F}"/>
          </ac:picMkLst>
        </pc:picChg>
      </pc:sldChg>
      <pc:sldChg chg="addSp delSp modSp add del mod">
        <pc:chgData name="Simons Hugo" userId="89bb37c8-c7fe-4fe8-bb85-bedc5d2b0a90" providerId="ADAL" clId="{44B7585D-5B56-4ABC-9C5B-D626642890FE}" dt="2025-02-24T14:49:11.119" v="8083" actId="47"/>
        <pc:sldMkLst>
          <pc:docMk/>
          <pc:sldMk cId="895989476" sldId="328"/>
        </pc:sldMkLst>
      </pc:sldChg>
      <pc:sldChg chg="delSp add del mod">
        <pc:chgData name="Simons Hugo" userId="89bb37c8-c7fe-4fe8-bb85-bedc5d2b0a90" providerId="ADAL" clId="{44B7585D-5B56-4ABC-9C5B-D626642890FE}" dt="2025-02-24T14:07:53.980" v="7844" actId="47"/>
        <pc:sldMkLst>
          <pc:docMk/>
          <pc:sldMk cId="2969468668" sldId="328"/>
        </pc:sldMkLst>
      </pc:sldChg>
      <pc:sldChg chg="add del">
        <pc:chgData name="Simons Hugo" userId="89bb37c8-c7fe-4fe8-bb85-bedc5d2b0a90" providerId="ADAL" clId="{44B7585D-5B56-4ABC-9C5B-D626642890FE}" dt="2025-02-26T13:24:47.805" v="10129" actId="47"/>
        <pc:sldMkLst>
          <pc:docMk/>
          <pc:sldMk cId="3856419743" sldId="328"/>
        </pc:sldMkLst>
      </pc:sldChg>
      <pc:sldChg chg="addSp delSp modSp add del mod">
        <pc:chgData name="Simons Hugo" userId="89bb37c8-c7fe-4fe8-bb85-bedc5d2b0a90" providerId="ADAL" clId="{44B7585D-5B56-4ABC-9C5B-D626642890FE}" dt="2025-02-24T14:49:04.645" v="8082" actId="47"/>
        <pc:sldMkLst>
          <pc:docMk/>
          <pc:sldMk cId="600689163" sldId="329"/>
        </pc:sldMkLst>
      </pc:sldChg>
    </pc:docChg>
  </pc:docChgLst>
  <pc:docChgLst>
    <pc:chgData name="Simons Hugo" userId="89bb37c8-c7fe-4fe8-bb85-bedc5d2b0a90" providerId="ADAL" clId="{A46D97D6-8EBA-40FC-91F3-9211D7521376}"/>
    <pc:docChg chg="undo redo custSel addSld delSld modSld">
      <pc:chgData name="Simons Hugo" userId="89bb37c8-c7fe-4fe8-bb85-bedc5d2b0a90" providerId="ADAL" clId="{A46D97D6-8EBA-40FC-91F3-9211D7521376}" dt="2024-12-04T16:11:05.041" v="280" actId="12789"/>
      <pc:docMkLst>
        <pc:docMk/>
      </pc:docMkLst>
      <pc:sldChg chg="addSp delSp modSp mod">
        <pc:chgData name="Simons Hugo" userId="89bb37c8-c7fe-4fe8-bb85-bedc5d2b0a90" providerId="ADAL" clId="{A46D97D6-8EBA-40FC-91F3-9211D7521376}" dt="2024-12-04T13:22:44.041" v="171" actId="1076"/>
        <pc:sldMkLst>
          <pc:docMk/>
          <pc:sldMk cId="789335972" sldId="286"/>
        </pc:sldMkLst>
      </pc:sldChg>
      <pc:sldChg chg="del">
        <pc:chgData name="Simons Hugo" userId="89bb37c8-c7fe-4fe8-bb85-bedc5d2b0a90" providerId="ADAL" clId="{A46D97D6-8EBA-40FC-91F3-9211D7521376}" dt="2024-12-04T13:22:49.395" v="173" actId="47"/>
        <pc:sldMkLst>
          <pc:docMk/>
          <pc:sldMk cId="917370675" sldId="288"/>
        </pc:sldMkLst>
      </pc:sldChg>
      <pc:sldChg chg="del">
        <pc:chgData name="Simons Hugo" userId="89bb37c8-c7fe-4fe8-bb85-bedc5d2b0a90" providerId="ADAL" clId="{A46D97D6-8EBA-40FC-91F3-9211D7521376}" dt="2024-12-04T13:22:27.976" v="168" actId="47"/>
        <pc:sldMkLst>
          <pc:docMk/>
          <pc:sldMk cId="2704637868" sldId="289"/>
        </pc:sldMkLst>
      </pc:sldChg>
      <pc:sldChg chg="addSp delSp modSp add mod">
        <pc:chgData name="Simons Hugo" userId="89bb37c8-c7fe-4fe8-bb85-bedc5d2b0a90" providerId="ADAL" clId="{A46D97D6-8EBA-40FC-91F3-9211D7521376}" dt="2024-12-04T13:22:52.982" v="175" actId="478"/>
        <pc:sldMkLst>
          <pc:docMk/>
          <pc:sldMk cId="3907021742" sldId="289"/>
        </pc:sldMkLst>
      </pc:sldChg>
      <pc:sldChg chg="del">
        <pc:chgData name="Simons Hugo" userId="89bb37c8-c7fe-4fe8-bb85-bedc5d2b0a90" providerId="ADAL" clId="{A46D97D6-8EBA-40FC-91F3-9211D7521376}" dt="2024-12-04T13:22:25.875" v="166" actId="47"/>
        <pc:sldMkLst>
          <pc:docMk/>
          <pc:sldMk cId="1663282769" sldId="290"/>
        </pc:sldMkLst>
      </pc:sldChg>
      <pc:sldChg chg="addSp delSp modSp new mod">
        <pc:chgData name="Simons Hugo" userId="89bb37c8-c7fe-4fe8-bb85-bedc5d2b0a90" providerId="ADAL" clId="{A46D97D6-8EBA-40FC-91F3-9211D7521376}" dt="2024-12-04T16:11:05.041" v="280" actId="12789"/>
        <pc:sldMkLst>
          <pc:docMk/>
          <pc:sldMk cId="3639045301" sldId="290"/>
        </pc:sldMkLst>
      </pc:sldChg>
      <pc:sldChg chg="addSp delSp modSp new mod">
        <pc:chgData name="Simons Hugo" userId="89bb37c8-c7fe-4fe8-bb85-bedc5d2b0a90" providerId="ADAL" clId="{A46D97D6-8EBA-40FC-91F3-9211D7521376}" dt="2024-12-04T16:10:22.895" v="254" actId="12789"/>
        <pc:sldMkLst>
          <pc:docMk/>
          <pc:sldMk cId="3790137485" sldId="291"/>
        </pc:sldMkLst>
      </pc:sldChg>
      <pc:sldChg chg="del">
        <pc:chgData name="Simons Hugo" userId="89bb37c8-c7fe-4fe8-bb85-bedc5d2b0a90" providerId="ADAL" clId="{A46D97D6-8EBA-40FC-91F3-9211D7521376}" dt="2024-12-04T13:22:28.958" v="169" actId="47"/>
        <pc:sldMkLst>
          <pc:docMk/>
          <pc:sldMk cId="3901170579" sldId="291"/>
        </pc:sldMkLst>
      </pc:sldChg>
      <pc:sldChg chg="del">
        <pc:chgData name="Simons Hugo" userId="89bb37c8-c7fe-4fe8-bb85-bedc5d2b0a90" providerId="ADAL" clId="{A46D97D6-8EBA-40FC-91F3-9211D7521376}" dt="2024-12-04T13:22:26.894" v="167" actId="47"/>
        <pc:sldMkLst>
          <pc:docMk/>
          <pc:sldMk cId="3311465440" sldId="292"/>
        </pc:sldMkLst>
      </pc:sldChg>
      <pc:sldChg chg="del">
        <pc:chgData name="Simons Hugo" userId="89bb37c8-c7fe-4fe8-bb85-bedc5d2b0a90" providerId="ADAL" clId="{A46D97D6-8EBA-40FC-91F3-9211D7521376}" dt="2024-12-04T13:22:25.358" v="165" actId="47"/>
        <pc:sldMkLst>
          <pc:docMk/>
          <pc:sldMk cId="141833763" sldId="293"/>
        </pc:sldMkLst>
      </pc:sldChg>
    </pc:docChg>
  </pc:docChgLst>
  <pc:docChgLst>
    <pc:chgData name="Simons Hugo" userId="89bb37c8-c7fe-4fe8-bb85-bedc5d2b0a90" providerId="ADAL" clId="{DD1993AB-F992-435B-A9B9-1FCE5BBEBFDF}"/>
    <pc:docChg chg="undo custSel addSld delSld modSld sldOrd">
      <pc:chgData name="Simons Hugo" userId="89bb37c8-c7fe-4fe8-bb85-bedc5d2b0a90" providerId="ADAL" clId="{DD1993AB-F992-435B-A9B9-1FCE5BBEBFDF}" dt="2025-03-02T20:31:23.233" v="479" actId="47"/>
      <pc:docMkLst>
        <pc:docMk/>
      </pc:docMkLst>
      <pc:sldChg chg="modSp mod">
        <pc:chgData name="Simons Hugo" userId="89bb37c8-c7fe-4fe8-bb85-bedc5d2b0a90" providerId="ADAL" clId="{DD1993AB-F992-435B-A9B9-1FCE5BBEBFDF}" dt="2025-03-01T11:55:51.855" v="340" actId="20577"/>
        <pc:sldMkLst>
          <pc:docMk/>
          <pc:sldMk cId="660282375" sldId="298"/>
        </pc:sldMkLst>
        <pc:spChg chg="mod">
          <ac:chgData name="Simons Hugo" userId="89bb37c8-c7fe-4fe8-bb85-bedc5d2b0a90" providerId="ADAL" clId="{DD1993AB-F992-435B-A9B9-1FCE5BBEBFDF}" dt="2025-03-01T09:11:10.451" v="155"/>
          <ac:spMkLst>
            <pc:docMk/>
            <pc:sldMk cId="660282375" sldId="298"/>
            <ac:spMk id="2" creationId="{94CD0F28-8239-9E0C-C9E3-5D567AE3124C}"/>
          </ac:spMkLst>
        </pc:spChg>
        <pc:spChg chg="mod">
          <ac:chgData name="Simons Hugo" userId="89bb37c8-c7fe-4fe8-bb85-bedc5d2b0a90" providerId="ADAL" clId="{DD1993AB-F992-435B-A9B9-1FCE5BBEBFDF}" dt="2025-03-01T11:55:51.855" v="340" actId="20577"/>
          <ac:spMkLst>
            <pc:docMk/>
            <pc:sldMk cId="660282375" sldId="298"/>
            <ac:spMk id="6" creationId="{19F54BE2-7EAA-0B6C-7086-139075BDCF74}"/>
          </ac:spMkLst>
        </pc:spChg>
      </pc:sldChg>
      <pc:sldChg chg="modSp mod">
        <pc:chgData name="Simons Hugo" userId="89bb37c8-c7fe-4fe8-bb85-bedc5d2b0a90" providerId="ADAL" clId="{DD1993AB-F992-435B-A9B9-1FCE5BBEBFDF}" dt="2025-02-27T14:53:14.930" v="11" actId="20577"/>
        <pc:sldMkLst>
          <pc:docMk/>
          <pc:sldMk cId="3627385618" sldId="300"/>
        </pc:sldMkLst>
      </pc:sldChg>
      <pc:sldChg chg="modSp mod">
        <pc:chgData name="Simons Hugo" userId="89bb37c8-c7fe-4fe8-bb85-bedc5d2b0a90" providerId="ADAL" clId="{DD1993AB-F992-435B-A9B9-1FCE5BBEBFDF}" dt="2025-02-27T14:53:21.538" v="13" actId="20577"/>
        <pc:sldMkLst>
          <pc:docMk/>
          <pc:sldMk cId="2683603005" sldId="301"/>
        </pc:sldMkLst>
        <pc:spChg chg="mod">
          <ac:chgData name="Simons Hugo" userId="89bb37c8-c7fe-4fe8-bb85-bedc5d2b0a90" providerId="ADAL" clId="{DD1993AB-F992-435B-A9B9-1FCE5BBEBFDF}" dt="2025-02-27T14:53:20.422" v="12" actId="20577"/>
          <ac:spMkLst>
            <pc:docMk/>
            <pc:sldMk cId="2683603005" sldId="301"/>
            <ac:spMk id="8" creationId="{95ECA6F1-241A-F4D1-B548-FAC20FFA84D9}"/>
          </ac:spMkLst>
        </pc:spChg>
        <pc:spChg chg="mod">
          <ac:chgData name="Simons Hugo" userId="89bb37c8-c7fe-4fe8-bb85-bedc5d2b0a90" providerId="ADAL" clId="{DD1993AB-F992-435B-A9B9-1FCE5BBEBFDF}" dt="2025-02-27T14:53:21.538" v="13" actId="20577"/>
          <ac:spMkLst>
            <pc:docMk/>
            <pc:sldMk cId="2683603005" sldId="301"/>
            <ac:spMk id="15" creationId="{C29B8BDD-A700-971F-B6F3-528F7F088CBB}"/>
          </ac:spMkLst>
        </pc:spChg>
      </pc:sldChg>
      <pc:sldChg chg="modSp mod">
        <pc:chgData name="Simons Hugo" userId="89bb37c8-c7fe-4fe8-bb85-bedc5d2b0a90" providerId="ADAL" clId="{DD1993AB-F992-435B-A9B9-1FCE5BBEBFDF}" dt="2025-03-02T10:39:39.877" v="396" actId="20577"/>
        <pc:sldMkLst>
          <pc:docMk/>
          <pc:sldMk cId="965296593" sldId="304"/>
        </pc:sldMkLst>
        <pc:spChg chg="mod">
          <ac:chgData name="Simons Hugo" userId="89bb37c8-c7fe-4fe8-bb85-bedc5d2b0a90" providerId="ADAL" clId="{DD1993AB-F992-435B-A9B9-1FCE5BBEBFDF}" dt="2025-03-02T10:39:39.877" v="396" actId="20577"/>
          <ac:spMkLst>
            <pc:docMk/>
            <pc:sldMk cId="965296593" sldId="304"/>
            <ac:spMk id="3" creationId="{C9053369-E640-F440-48B4-75BC3B116226}"/>
          </ac:spMkLst>
        </pc:spChg>
      </pc:sldChg>
      <pc:sldChg chg="addSp modSp mod">
        <pc:chgData name="Simons Hugo" userId="89bb37c8-c7fe-4fe8-bb85-bedc5d2b0a90" providerId="ADAL" clId="{DD1993AB-F992-435B-A9B9-1FCE5BBEBFDF}" dt="2025-03-02T15:37:31.224" v="397"/>
        <pc:sldMkLst>
          <pc:docMk/>
          <pc:sldMk cId="804501444" sldId="309"/>
        </pc:sldMkLst>
        <pc:spChg chg="add mod">
          <ac:chgData name="Simons Hugo" userId="89bb37c8-c7fe-4fe8-bb85-bedc5d2b0a90" providerId="ADAL" clId="{DD1993AB-F992-435B-A9B9-1FCE5BBEBFDF}" dt="2025-03-01T09:08:24.196" v="112" actId="14100"/>
          <ac:spMkLst>
            <pc:docMk/>
            <pc:sldMk cId="804501444" sldId="309"/>
            <ac:spMk id="4" creationId="{ABFCDED2-1FAF-C955-E2C3-F536B537AA63}"/>
          </ac:spMkLst>
        </pc:spChg>
        <pc:spChg chg="mod">
          <ac:chgData name="Simons Hugo" userId="89bb37c8-c7fe-4fe8-bb85-bedc5d2b0a90" providerId="ADAL" clId="{DD1993AB-F992-435B-A9B9-1FCE5BBEBFDF}" dt="2025-03-02T15:37:31.224" v="397"/>
          <ac:spMkLst>
            <pc:docMk/>
            <pc:sldMk cId="804501444" sldId="309"/>
            <ac:spMk id="5" creationId="{4F4662E2-BD38-896E-AAF3-E61AB8CA9D0B}"/>
          </ac:spMkLst>
        </pc:spChg>
        <pc:spChg chg="mod">
          <ac:chgData name="Simons Hugo" userId="89bb37c8-c7fe-4fe8-bb85-bedc5d2b0a90" providerId="ADAL" clId="{DD1993AB-F992-435B-A9B9-1FCE5BBEBFDF}" dt="2025-03-01T09:01:26.214" v="41" actId="948"/>
          <ac:spMkLst>
            <pc:docMk/>
            <pc:sldMk cId="804501444" sldId="309"/>
            <ac:spMk id="7" creationId="{72E8CD87-AA6A-ADE4-6195-D151FC473FC4}"/>
          </ac:spMkLst>
        </pc:spChg>
        <pc:spChg chg="mod">
          <ac:chgData name="Simons Hugo" userId="89bb37c8-c7fe-4fe8-bb85-bedc5d2b0a90" providerId="ADAL" clId="{DD1993AB-F992-435B-A9B9-1FCE5BBEBFDF}" dt="2025-03-01T09:07:41.767" v="94" actId="14100"/>
          <ac:spMkLst>
            <pc:docMk/>
            <pc:sldMk cId="804501444" sldId="309"/>
            <ac:spMk id="12" creationId="{6AE801E0-5D81-076A-495E-1EE7E433A716}"/>
          </ac:spMkLst>
        </pc:spChg>
        <pc:picChg chg="mod ord">
          <ac:chgData name="Simons Hugo" userId="89bb37c8-c7fe-4fe8-bb85-bedc5d2b0a90" providerId="ADAL" clId="{DD1993AB-F992-435B-A9B9-1FCE5BBEBFDF}" dt="2025-03-01T09:00:21.534" v="31" actId="167"/>
          <ac:picMkLst>
            <pc:docMk/>
            <pc:sldMk cId="804501444" sldId="309"/>
            <ac:picMk id="3" creationId="{87335C84-FD22-1FB8-5D6D-054A1844A76D}"/>
          </ac:picMkLst>
        </pc:picChg>
        <pc:picChg chg="add mod">
          <ac:chgData name="Simons Hugo" userId="89bb37c8-c7fe-4fe8-bb85-bedc5d2b0a90" providerId="ADAL" clId="{DD1993AB-F992-435B-A9B9-1FCE5BBEBFDF}" dt="2025-03-01T09:07:54.956" v="101" actId="1076"/>
          <ac:picMkLst>
            <pc:docMk/>
            <pc:sldMk cId="804501444" sldId="309"/>
            <ac:picMk id="1026" creationId="{035EECAA-15CF-F3F1-BDEF-DC881969540E}"/>
          </ac:picMkLst>
        </pc:picChg>
        <pc:picChg chg="mod">
          <ac:chgData name="Simons Hugo" userId="89bb37c8-c7fe-4fe8-bb85-bedc5d2b0a90" providerId="ADAL" clId="{DD1993AB-F992-435B-A9B9-1FCE5BBEBFDF}" dt="2025-03-01T09:00:54.788" v="37" actId="14100"/>
          <ac:picMkLst>
            <pc:docMk/>
            <pc:sldMk cId="804501444" sldId="309"/>
            <ac:picMk id="2050" creationId="{1FBE847E-7EFE-EE56-3350-F4066DC161FB}"/>
          </ac:picMkLst>
        </pc:picChg>
      </pc:sldChg>
      <pc:sldChg chg="modSp mod">
        <pc:chgData name="Simons Hugo" userId="89bb37c8-c7fe-4fe8-bb85-bedc5d2b0a90" providerId="ADAL" clId="{DD1993AB-F992-435B-A9B9-1FCE5BBEBFDF}" dt="2025-02-27T14:53:33.231" v="15" actId="20577"/>
        <pc:sldMkLst>
          <pc:docMk/>
          <pc:sldMk cId="2195491515" sldId="311"/>
        </pc:sldMkLst>
        <pc:spChg chg="mod">
          <ac:chgData name="Simons Hugo" userId="89bb37c8-c7fe-4fe8-bb85-bedc5d2b0a90" providerId="ADAL" clId="{DD1993AB-F992-435B-A9B9-1FCE5BBEBFDF}" dt="2025-02-27T14:53:33.231" v="15" actId="20577"/>
          <ac:spMkLst>
            <pc:docMk/>
            <pc:sldMk cId="2195491515" sldId="311"/>
            <ac:spMk id="11" creationId="{4A40F69B-B95C-A850-D49A-1D2F56349929}"/>
          </ac:spMkLst>
        </pc:spChg>
      </pc:sldChg>
      <pc:sldChg chg="modSp mod">
        <pc:chgData name="Simons Hugo" userId="89bb37c8-c7fe-4fe8-bb85-bedc5d2b0a90" providerId="ADAL" clId="{DD1993AB-F992-435B-A9B9-1FCE5BBEBFDF}" dt="2025-03-02T20:00:54.929" v="478" actId="948"/>
        <pc:sldMkLst>
          <pc:docMk/>
          <pc:sldMk cId="4248493449" sldId="312"/>
        </pc:sldMkLst>
        <pc:spChg chg="mod">
          <ac:chgData name="Simons Hugo" userId="89bb37c8-c7fe-4fe8-bb85-bedc5d2b0a90" providerId="ADAL" clId="{DD1993AB-F992-435B-A9B9-1FCE5BBEBFDF}" dt="2025-03-02T20:00:54.929" v="478" actId="948"/>
          <ac:spMkLst>
            <pc:docMk/>
            <pc:sldMk cId="4248493449" sldId="312"/>
            <ac:spMk id="3" creationId="{2FDFF5BD-3CEC-2333-7015-3B9C79BB9EB1}"/>
          </ac:spMkLst>
        </pc:spChg>
      </pc:sldChg>
      <pc:sldChg chg="addSp modSp mod">
        <pc:chgData name="Simons Hugo" userId="89bb37c8-c7fe-4fe8-bb85-bedc5d2b0a90" providerId="ADAL" clId="{DD1993AB-F992-435B-A9B9-1FCE5BBEBFDF}" dt="2025-03-02T19:58:51.738" v="449" actId="6549"/>
        <pc:sldMkLst>
          <pc:docMk/>
          <pc:sldMk cId="959128293" sldId="314"/>
        </pc:sldMkLst>
        <pc:spChg chg="add mod">
          <ac:chgData name="Simons Hugo" userId="89bb37c8-c7fe-4fe8-bb85-bedc5d2b0a90" providerId="ADAL" clId="{DD1993AB-F992-435B-A9B9-1FCE5BBEBFDF}" dt="2025-03-02T19:58:51.738" v="449" actId="6549"/>
          <ac:spMkLst>
            <pc:docMk/>
            <pc:sldMk cId="959128293" sldId="314"/>
            <ac:spMk id="6" creationId="{A61BB399-5EDE-A1AB-5677-0C4EB27D3F44}"/>
          </ac:spMkLst>
        </pc:spChg>
        <pc:graphicFrameChg chg="mod">
          <ac:chgData name="Simons Hugo" userId="89bb37c8-c7fe-4fe8-bb85-bedc5d2b0a90" providerId="ADAL" clId="{DD1993AB-F992-435B-A9B9-1FCE5BBEBFDF}" dt="2025-03-02T19:55:49.785" v="400" actId="14100"/>
          <ac:graphicFrameMkLst>
            <pc:docMk/>
            <pc:sldMk cId="959128293" sldId="314"/>
            <ac:graphicFrameMk id="4" creationId="{55B8AE3B-7B29-41C1-8491-BBA47718D45A}"/>
          </ac:graphicFrameMkLst>
        </pc:graphicFrameChg>
      </pc:sldChg>
      <pc:sldChg chg="modSp mod ord">
        <pc:chgData name="Simons Hugo" userId="89bb37c8-c7fe-4fe8-bb85-bedc5d2b0a90" providerId="ADAL" clId="{DD1993AB-F992-435B-A9B9-1FCE5BBEBFDF}" dt="2025-03-01T10:59:30.061" v="214" actId="20577"/>
        <pc:sldMkLst>
          <pc:docMk/>
          <pc:sldMk cId="2951585378" sldId="317"/>
        </pc:sldMkLst>
        <pc:graphicFrameChg chg="modGraphic">
          <ac:chgData name="Simons Hugo" userId="89bb37c8-c7fe-4fe8-bb85-bedc5d2b0a90" providerId="ADAL" clId="{DD1993AB-F992-435B-A9B9-1FCE5BBEBFDF}" dt="2025-03-01T10:59:30.061" v="214" actId="20577"/>
          <ac:graphicFrameMkLst>
            <pc:docMk/>
            <pc:sldMk cId="2951585378" sldId="317"/>
            <ac:graphicFrameMk id="6" creationId="{574A26BA-22D2-F6BC-76E1-9363BE7BFF1C}"/>
          </ac:graphicFrameMkLst>
        </pc:graphicFrameChg>
      </pc:sldChg>
      <pc:sldChg chg="modSp mod">
        <pc:chgData name="Simons Hugo" userId="89bb37c8-c7fe-4fe8-bb85-bedc5d2b0a90" providerId="ADAL" clId="{DD1993AB-F992-435B-A9B9-1FCE5BBEBFDF}" dt="2025-03-01T09:10:53.675" v="151" actId="20577"/>
        <pc:sldMkLst>
          <pc:docMk/>
          <pc:sldMk cId="2096310320" sldId="318"/>
        </pc:sldMkLst>
        <pc:spChg chg="mod">
          <ac:chgData name="Simons Hugo" userId="89bb37c8-c7fe-4fe8-bb85-bedc5d2b0a90" providerId="ADAL" clId="{DD1993AB-F992-435B-A9B9-1FCE5BBEBFDF}" dt="2025-03-01T09:10:53.675" v="151" actId="20577"/>
          <ac:spMkLst>
            <pc:docMk/>
            <pc:sldMk cId="2096310320" sldId="318"/>
            <ac:spMk id="2" creationId="{CB2B2817-3A65-9008-6E9F-6C3E5595063A}"/>
          </ac:spMkLst>
        </pc:spChg>
        <pc:spChg chg="mod">
          <ac:chgData name="Simons Hugo" userId="89bb37c8-c7fe-4fe8-bb85-bedc5d2b0a90" providerId="ADAL" clId="{DD1993AB-F992-435B-A9B9-1FCE5BBEBFDF}" dt="2025-02-27T14:53:38.222" v="16" actId="20577"/>
          <ac:spMkLst>
            <pc:docMk/>
            <pc:sldMk cId="2096310320" sldId="318"/>
            <ac:spMk id="16" creationId="{15CFF486-2749-DEC3-57D3-74A46376298B}"/>
          </ac:spMkLst>
        </pc:spChg>
        <pc:spChg chg="mod">
          <ac:chgData name="Simons Hugo" userId="89bb37c8-c7fe-4fe8-bb85-bedc5d2b0a90" providerId="ADAL" clId="{DD1993AB-F992-435B-A9B9-1FCE5BBEBFDF}" dt="2025-02-27T14:53:40.591" v="17" actId="20577"/>
          <ac:spMkLst>
            <pc:docMk/>
            <pc:sldMk cId="2096310320" sldId="318"/>
            <ac:spMk id="18" creationId="{937F35DA-15D4-3150-908D-ECBDE1A99EEE}"/>
          </ac:spMkLst>
        </pc:spChg>
        <pc:spChg chg="mod">
          <ac:chgData name="Simons Hugo" userId="89bb37c8-c7fe-4fe8-bb85-bedc5d2b0a90" providerId="ADAL" clId="{DD1993AB-F992-435B-A9B9-1FCE5BBEBFDF}" dt="2025-02-27T14:45:49.985" v="2" actId="1076"/>
          <ac:spMkLst>
            <pc:docMk/>
            <pc:sldMk cId="2096310320" sldId="318"/>
            <ac:spMk id="20" creationId="{93253221-3CCA-3902-B6B9-FE4F6C712906}"/>
          </ac:spMkLst>
        </pc:spChg>
      </pc:sldChg>
      <pc:sldChg chg="modSp mod">
        <pc:chgData name="Simons Hugo" userId="89bb37c8-c7fe-4fe8-bb85-bedc5d2b0a90" providerId="ADAL" clId="{DD1993AB-F992-435B-A9B9-1FCE5BBEBFDF}" dt="2025-03-01T09:11:07.550" v="154"/>
        <pc:sldMkLst>
          <pc:docMk/>
          <pc:sldMk cId="126765849" sldId="320"/>
        </pc:sldMkLst>
        <pc:spChg chg="mod">
          <ac:chgData name="Simons Hugo" userId="89bb37c8-c7fe-4fe8-bb85-bedc5d2b0a90" providerId="ADAL" clId="{DD1993AB-F992-435B-A9B9-1FCE5BBEBFDF}" dt="2025-03-01T09:11:07.550" v="154"/>
          <ac:spMkLst>
            <pc:docMk/>
            <pc:sldMk cId="126765849" sldId="320"/>
            <ac:spMk id="2" creationId="{EC404736-61FD-217B-0357-5FBEF2294B07}"/>
          </ac:spMkLst>
        </pc:spChg>
        <pc:spChg chg="mod">
          <ac:chgData name="Simons Hugo" userId="89bb37c8-c7fe-4fe8-bb85-bedc5d2b0a90" providerId="ADAL" clId="{DD1993AB-F992-435B-A9B9-1FCE5BBEBFDF}" dt="2025-03-01T09:04:35.549" v="75" actId="20577"/>
          <ac:spMkLst>
            <pc:docMk/>
            <pc:sldMk cId="126765849" sldId="320"/>
            <ac:spMk id="5" creationId="{A3968A83-2632-E6FB-D6EA-43A7AD734514}"/>
          </ac:spMkLst>
        </pc:spChg>
        <pc:spChg chg="mod">
          <ac:chgData name="Simons Hugo" userId="89bb37c8-c7fe-4fe8-bb85-bedc5d2b0a90" providerId="ADAL" clId="{DD1993AB-F992-435B-A9B9-1FCE5BBEBFDF}" dt="2025-02-27T14:53:51.094" v="18" actId="20577"/>
          <ac:spMkLst>
            <pc:docMk/>
            <pc:sldMk cId="126765849" sldId="320"/>
            <ac:spMk id="10" creationId="{696BADB0-0D72-8C07-5F17-19D5322A8387}"/>
          </ac:spMkLst>
        </pc:spChg>
        <pc:spChg chg="mod">
          <ac:chgData name="Simons Hugo" userId="89bb37c8-c7fe-4fe8-bb85-bedc5d2b0a90" providerId="ADAL" clId="{DD1993AB-F992-435B-A9B9-1FCE5BBEBFDF}" dt="2025-02-27T14:53:52.506" v="19" actId="20577"/>
          <ac:spMkLst>
            <pc:docMk/>
            <pc:sldMk cId="126765849" sldId="320"/>
            <ac:spMk id="13" creationId="{10B11651-246B-8DCC-2214-21B39B052CD6}"/>
          </ac:spMkLst>
        </pc:spChg>
      </pc:sldChg>
      <pc:sldChg chg="modSp mod">
        <pc:chgData name="Simons Hugo" userId="89bb37c8-c7fe-4fe8-bb85-bedc5d2b0a90" providerId="ADAL" clId="{DD1993AB-F992-435B-A9B9-1FCE5BBEBFDF}" dt="2025-03-01T11:57:58.069" v="341"/>
        <pc:sldMkLst>
          <pc:docMk/>
          <pc:sldMk cId="551033415" sldId="321"/>
        </pc:sldMkLst>
        <pc:spChg chg="mod">
          <ac:chgData name="Simons Hugo" userId="89bb37c8-c7fe-4fe8-bb85-bedc5d2b0a90" providerId="ADAL" clId="{DD1993AB-F992-435B-A9B9-1FCE5BBEBFDF}" dt="2025-03-01T10:12:29.199" v="213" actId="20577"/>
          <ac:spMkLst>
            <pc:docMk/>
            <pc:sldMk cId="551033415" sldId="321"/>
            <ac:spMk id="6" creationId="{27F34062-DD02-A98E-4D43-051BE4A05516}"/>
          </ac:spMkLst>
        </pc:spChg>
        <pc:picChg chg="mod">
          <ac:chgData name="Simons Hugo" userId="89bb37c8-c7fe-4fe8-bb85-bedc5d2b0a90" providerId="ADAL" clId="{DD1993AB-F992-435B-A9B9-1FCE5BBEBFDF}" dt="2025-03-01T11:57:58.069" v="341"/>
          <ac:picMkLst>
            <pc:docMk/>
            <pc:sldMk cId="551033415" sldId="321"/>
            <ac:picMk id="5" creationId="{1FF41828-9B1D-3513-B522-489FFCA83DFF}"/>
          </ac:picMkLst>
        </pc:picChg>
      </pc:sldChg>
      <pc:sldChg chg="modSp mod">
        <pc:chgData name="Simons Hugo" userId="89bb37c8-c7fe-4fe8-bb85-bedc5d2b0a90" providerId="ADAL" clId="{DD1993AB-F992-435B-A9B9-1FCE5BBEBFDF}" dt="2025-02-27T14:54:03.476" v="20" actId="20577"/>
        <pc:sldMkLst>
          <pc:docMk/>
          <pc:sldMk cId="483147584" sldId="322"/>
        </pc:sldMkLst>
        <pc:spChg chg="mod">
          <ac:chgData name="Simons Hugo" userId="89bb37c8-c7fe-4fe8-bb85-bedc5d2b0a90" providerId="ADAL" clId="{DD1993AB-F992-435B-A9B9-1FCE5BBEBFDF}" dt="2025-02-27T14:54:03.476" v="20" actId="20577"/>
          <ac:spMkLst>
            <pc:docMk/>
            <pc:sldMk cId="483147584" sldId="322"/>
            <ac:spMk id="10" creationId="{137A00FC-5E5B-BE6D-1C6D-E92CE40B4451}"/>
          </ac:spMkLst>
        </pc:spChg>
      </pc:sldChg>
      <pc:sldChg chg="del">
        <pc:chgData name="Simons Hugo" userId="89bb37c8-c7fe-4fe8-bb85-bedc5d2b0a90" providerId="ADAL" clId="{DD1993AB-F992-435B-A9B9-1FCE5BBEBFDF}" dt="2025-03-02T20:31:23.233" v="479" actId="47"/>
        <pc:sldMkLst>
          <pc:docMk/>
          <pc:sldMk cId="3882604442" sldId="324"/>
        </pc:sldMkLst>
      </pc:sldChg>
      <pc:sldChg chg="modSp mod">
        <pc:chgData name="Simons Hugo" userId="89bb37c8-c7fe-4fe8-bb85-bedc5d2b0a90" providerId="ADAL" clId="{DD1993AB-F992-435B-A9B9-1FCE5BBEBFDF}" dt="2025-02-27T14:52:52.075" v="10" actId="20577"/>
        <pc:sldMkLst>
          <pc:docMk/>
          <pc:sldMk cId="1281077401" sldId="326"/>
        </pc:sldMkLst>
        <pc:graphicFrameChg chg="modGraphic">
          <ac:chgData name="Simons Hugo" userId="89bb37c8-c7fe-4fe8-bb85-bedc5d2b0a90" providerId="ADAL" clId="{DD1993AB-F992-435B-A9B9-1FCE5BBEBFDF}" dt="2025-02-27T14:52:52.075" v="10" actId="20577"/>
          <ac:graphicFrameMkLst>
            <pc:docMk/>
            <pc:sldMk cId="1281077401" sldId="326"/>
            <ac:graphicFrameMk id="5" creationId="{F33EBC85-AD2F-DE63-44B1-56EEFFC16F0C}"/>
          </ac:graphicFrameMkLst>
        </pc:graphicFrameChg>
      </pc:sldChg>
      <pc:sldChg chg="add">
        <pc:chgData name="Simons Hugo" userId="89bb37c8-c7fe-4fe8-bb85-bedc5d2b0a90" providerId="ADAL" clId="{DD1993AB-F992-435B-A9B9-1FCE5BBEBFDF}" dt="2025-03-02T17:13:25.457" v="398"/>
        <pc:sldMkLst>
          <pc:docMk/>
          <pc:sldMk cId="3027397761" sldId="329"/>
        </pc:sldMkLst>
      </pc:sldChg>
    </pc:docChg>
  </pc:docChgLst>
  <pc:docChgLst>
    <pc:chgData name="Simons Hugo" userId="89bb37c8-c7fe-4fe8-bb85-bedc5d2b0a90" providerId="ADAL" clId="{4534DD03-78CB-4DB0-A32D-A941CFCE68B9}"/>
    <pc:docChg chg="undo redo custSel addSld delSld modSld sldOrd">
      <pc:chgData name="Simons Hugo" userId="89bb37c8-c7fe-4fe8-bb85-bedc5d2b0a90" providerId="ADAL" clId="{4534DD03-78CB-4DB0-A32D-A941CFCE68B9}" dt="2025-03-06T05:53:40.114" v="1038" actId="20577"/>
      <pc:docMkLst>
        <pc:docMk/>
      </pc:docMkLst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789335972" sldId="286"/>
        </pc:sldMkLst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789335972" sldId="286"/>
            <ac:spMk id="2" creationId="{5FEB5B1D-F96B-062E-60E9-E06F25E98420}"/>
          </ac:spMkLst>
        </pc:spChg>
      </pc:sldChg>
      <pc:sldChg chg="addSp delSp modSp mod">
        <pc:chgData name="Simons Hugo" userId="89bb37c8-c7fe-4fe8-bb85-bedc5d2b0a90" providerId="ADAL" clId="{4534DD03-78CB-4DB0-A32D-A941CFCE68B9}" dt="2025-03-03T13:49:52.028" v="855" actId="478"/>
        <pc:sldMkLst>
          <pc:docMk/>
          <pc:sldMk cId="3639045301" sldId="290"/>
        </pc:sldMkLst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3639045301" sldId="290"/>
            <ac:spMk id="3" creationId="{6B14614A-5F07-4B00-5C57-F0B527BCC908}"/>
          </ac:spMkLst>
        </pc:spChg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3639045301" sldId="290"/>
            <ac:spMk id="9" creationId="{043FAB5F-BF1A-CB9E-C565-E00BA65D282F}"/>
          </ac:spMkLst>
        </pc:spChg>
      </pc:sldChg>
      <pc:sldChg chg="modSp mod">
        <pc:chgData name="Simons Hugo" userId="89bb37c8-c7fe-4fe8-bb85-bedc5d2b0a90" providerId="ADAL" clId="{4534DD03-78CB-4DB0-A32D-A941CFCE68B9}" dt="2025-03-04T14:56:41.216" v="879" actId="404"/>
        <pc:sldMkLst>
          <pc:docMk/>
          <pc:sldMk cId="3790137485" sldId="291"/>
        </pc:sldMkLst>
        <pc:spChg chg="mod">
          <ac:chgData name="Simons Hugo" userId="89bb37c8-c7fe-4fe8-bb85-bedc5d2b0a90" providerId="ADAL" clId="{4534DD03-78CB-4DB0-A32D-A941CFCE68B9}" dt="2025-03-04T14:56:41.216" v="879" actId="404"/>
          <ac:spMkLst>
            <pc:docMk/>
            <pc:sldMk cId="3790137485" sldId="291"/>
            <ac:spMk id="5" creationId="{12753B4D-9EBF-574A-CFFF-A80C67E57554}"/>
          </ac:spMkLst>
        </pc:spChg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306830862" sldId="292"/>
        </pc:sldMkLst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1109460" sldId="293"/>
        </pc:sldMkLst>
      </pc:sldChg>
      <pc:sldChg chg="modSp del mod">
        <pc:chgData name="Simons Hugo" userId="89bb37c8-c7fe-4fe8-bb85-bedc5d2b0a90" providerId="ADAL" clId="{4534DD03-78CB-4DB0-A32D-A941CFCE68B9}" dt="2025-02-21T15:54:29.128" v="386" actId="47"/>
        <pc:sldMkLst>
          <pc:docMk/>
          <pc:sldMk cId="210716049" sldId="295"/>
        </pc:sldMkLst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3704225429" sldId="296"/>
        </pc:sldMkLst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3550928512" sldId="297"/>
        </pc:sldMkLst>
      </pc:sldChg>
      <pc:sldChg chg="modSp mod">
        <pc:chgData name="Simons Hugo" userId="89bb37c8-c7fe-4fe8-bb85-bedc5d2b0a90" providerId="ADAL" clId="{4534DD03-78CB-4DB0-A32D-A941CFCE68B9}" dt="2025-03-03T14:03:25.965" v="864" actId="6549"/>
        <pc:sldMkLst>
          <pc:docMk/>
          <pc:sldMk cId="660282375" sldId="298"/>
        </pc:sldMkLst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660282375" sldId="298"/>
            <ac:spMk id="2" creationId="{94CD0F28-8239-9E0C-C9E3-5D567AE3124C}"/>
          </ac:spMkLst>
        </pc:spChg>
        <pc:spChg chg="mod">
          <ac:chgData name="Simons Hugo" userId="89bb37c8-c7fe-4fe8-bb85-bedc5d2b0a90" providerId="ADAL" clId="{4534DD03-78CB-4DB0-A32D-A941CFCE68B9}" dt="2025-03-03T08:00:40.726" v="691" actId="20577"/>
          <ac:spMkLst>
            <pc:docMk/>
            <pc:sldMk cId="660282375" sldId="298"/>
            <ac:spMk id="6" creationId="{19F54BE2-7EAA-0B6C-7086-139075BDCF74}"/>
          </ac:spMkLst>
        </pc:spChg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660282375" sldId="298"/>
            <ac:spMk id="7" creationId="{32C4F19B-5382-760B-FF26-8F34F1DC177A}"/>
          </ac:spMkLst>
        </pc:spChg>
        <pc:spChg chg="mod">
          <ac:chgData name="Simons Hugo" userId="89bb37c8-c7fe-4fe8-bb85-bedc5d2b0a90" providerId="ADAL" clId="{4534DD03-78CB-4DB0-A32D-A941CFCE68B9}" dt="2025-03-03T14:03:25.965" v="864" actId="6549"/>
          <ac:spMkLst>
            <pc:docMk/>
            <pc:sldMk cId="660282375" sldId="298"/>
            <ac:spMk id="9" creationId="{0B56BFA6-F264-C7F9-2307-E539EAD94AAB}"/>
          </ac:spMkLst>
        </pc:spChg>
      </pc:sldChg>
      <pc:sldChg chg="delSp modSp mod">
        <pc:chgData name="Simons Hugo" userId="89bb37c8-c7fe-4fe8-bb85-bedc5d2b0a90" providerId="ADAL" clId="{4534DD03-78CB-4DB0-A32D-A941CFCE68B9}" dt="2025-03-03T08:51:04.934" v="693" actId="478"/>
        <pc:sldMkLst>
          <pc:docMk/>
          <pc:sldMk cId="3627385618" sldId="300"/>
        </pc:sldMkLst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3627385618" sldId="300"/>
            <ac:spMk id="2" creationId="{6F67ED16-B6E6-3B16-29F2-5F14327D011E}"/>
          </ac:spMkLst>
        </pc:spChg>
        <pc:spChg chg="mod">
          <ac:chgData name="Simons Hugo" userId="89bb37c8-c7fe-4fe8-bb85-bedc5d2b0a90" providerId="ADAL" clId="{4534DD03-78CB-4DB0-A32D-A941CFCE68B9}" dt="2025-02-28T15:39:10.304" v="617" actId="207"/>
          <ac:spMkLst>
            <pc:docMk/>
            <pc:sldMk cId="3627385618" sldId="300"/>
            <ac:spMk id="3" creationId="{CBB67AAE-315E-03A4-D6FB-71D864814FBA}"/>
          </ac:spMkLst>
        </pc:spChg>
      </pc:sldChg>
      <pc:sldChg chg="modSp mod">
        <pc:chgData name="Simons Hugo" userId="89bb37c8-c7fe-4fe8-bb85-bedc5d2b0a90" providerId="ADAL" clId="{4534DD03-78CB-4DB0-A32D-A941CFCE68B9}" dt="2025-03-03T13:04:36.472" v="738" actId="20577"/>
        <pc:sldMkLst>
          <pc:docMk/>
          <pc:sldMk cId="2683603005" sldId="301"/>
        </pc:sldMkLst>
        <pc:spChg chg="mod">
          <ac:chgData name="Simons Hugo" userId="89bb37c8-c7fe-4fe8-bb85-bedc5d2b0a90" providerId="ADAL" clId="{4534DD03-78CB-4DB0-A32D-A941CFCE68B9}" dt="2025-03-03T13:04:36.472" v="738" actId="20577"/>
          <ac:spMkLst>
            <pc:docMk/>
            <pc:sldMk cId="2683603005" sldId="301"/>
            <ac:spMk id="2" creationId="{7B064E30-CE23-F63D-BB63-6C0EB94B8511}"/>
          </ac:spMkLst>
        </pc:spChg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2683603005" sldId="301"/>
            <ac:spMk id="5" creationId="{BDB77F39-A4C2-D7F5-279F-DBE2387BB899}"/>
          </ac:spMkLst>
        </pc:spChg>
        <pc:spChg chg="mod">
          <ac:chgData name="Simons Hugo" userId="89bb37c8-c7fe-4fe8-bb85-bedc5d2b0a90" providerId="ADAL" clId="{4534DD03-78CB-4DB0-A32D-A941CFCE68B9}" dt="2025-02-21T15:53:23.546" v="383" actId="20577"/>
          <ac:spMkLst>
            <pc:docMk/>
            <pc:sldMk cId="2683603005" sldId="301"/>
            <ac:spMk id="6" creationId="{D8F4FC17-C9DE-C286-37F6-01E550F3AD71}"/>
          </ac:spMkLst>
        </pc:spChg>
        <pc:spChg chg="mod">
          <ac:chgData name="Simons Hugo" userId="89bb37c8-c7fe-4fe8-bb85-bedc5d2b0a90" providerId="ADAL" clId="{4534DD03-78CB-4DB0-A32D-A941CFCE68B9}" dt="2025-03-03T07:47:15.688" v="638" actId="20577"/>
          <ac:spMkLst>
            <pc:docMk/>
            <pc:sldMk cId="2683603005" sldId="301"/>
            <ac:spMk id="8" creationId="{95ECA6F1-241A-F4D1-B548-FAC20FFA84D9}"/>
          </ac:spMkLst>
        </pc:spChg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3302686199" sldId="302"/>
        </pc:sldMkLst>
      </pc:sldChg>
      <pc:sldChg chg="modSp mod">
        <pc:chgData name="Simons Hugo" userId="89bb37c8-c7fe-4fe8-bb85-bedc5d2b0a90" providerId="ADAL" clId="{4534DD03-78CB-4DB0-A32D-A941CFCE68B9}" dt="2025-02-28T14:11:00.663" v="609" actId="12789"/>
        <pc:sldMkLst>
          <pc:docMk/>
          <pc:sldMk cId="2061685775" sldId="303"/>
        </pc:sldMkLst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2061685775" sldId="303"/>
            <ac:spMk id="2" creationId="{F8D8D0FD-CD3C-11D6-54D7-E3E29BB4711B}"/>
          </ac:spMkLst>
        </pc:spChg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2061685775" sldId="303"/>
            <ac:spMk id="3" creationId="{5D2CC05E-1F53-2B7C-9309-666D971792FC}"/>
          </ac:spMkLst>
        </pc:spChg>
        <pc:spChg chg="mod">
          <ac:chgData name="Simons Hugo" userId="89bb37c8-c7fe-4fe8-bb85-bedc5d2b0a90" providerId="ADAL" clId="{4534DD03-78CB-4DB0-A32D-A941CFCE68B9}" dt="2025-02-28T14:11:00.663" v="609" actId="12789"/>
          <ac:spMkLst>
            <pc:docMk/>
            <pc:sldMk cId="2061685775" sldId="303"/>
            <ac:spMk id="4" creationId="{B5219759-4692-8467-12CC-A23525581612}"/>
          </ac:spMkLst>
        </pc:spChg>
      </pc:sldChg>
      <pc:sldChg chg="modSp mod">
        <pc:chgData name="Simons Hugo" userId="89bb37c8-c7fe-4fe8-bb85-bedc5d2b0a90" providerId="ADAL" clId="{4534DD03-78CB-4DB0-A32D-A941CFCE68B9}" dt="2025-03-06T05:53:40.114" v="1038" actId="20577"/>
        <pc:sldMkLst>
          <pc:docMk/>
          <pc:sldMk cId="965296593" sldId="304"/>
        </pc:sldMkLst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965296593" sldId="304"/>
            <ac:spMk id="2" creationId="{409C46DC-44E0-AF78-B830-B7039A9B59C8}"/>
          </ac:spMkLst>
        </pc:spChg>
        <pc:spChg chg="mod">
          <ac:chgData name="Simons Hugo" userId="89bb37c8-c7fe-4fe8-bb85-bedc5d2b0a90" providerId="ADAL" clId="{4534DD03-78CB-4DB0-A32D-A941CFCE68B9}" dt="2025-03-06T05:53:40.114" v="1038" actId="20577"/>
          <ac:spMkLst>
            <pc:docMk/>
            <pc:sldMk cId="965296593" sldId="304"/>
            <ac:spMk id="3" creationId="{C9053369-E640-F440-48B4-75BC3B116226}"/>
          </ac:spMkLst>
        </pc:spChg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505384268" sldId="308"/>
        </pc:sldMkLst>
      </pc:sldChg>
      <pc:sldChg chg="modSp mod">
        <pc:chgData name="Simons Hugo" userId="89bb37c8-c7fe-4fe8-bb85-bedc5d2b0a90" providerId="ADAL" clId="{4534DD03-78CB-4DB0-A32D-A941CFCE68B9}" dt="2025-03-04T16:25:14.516" v="882" actId="20577"/>
        <pc:sldMkLst>
          <pc:docMk/>
          <pc:sldMk cId="804501444" sldId="309"/>
        </pc:sldMkLst>
        <pc:spChg chg="mod">
          <ac:chgData name="Simons Hugo" userId="89bb37c8-c7fe-4fe8-bb85-bedc5d2b0a90" providerId="ADAL" clId="{4534DD03-78CB-4DB0-A32D-A941CFCE68B9}" dt="2025-03-03T13:04:43.772" v="740"/>
          <ac:spMkLst>
            <pc:docMk/>
            <pc:sldMk cId="804501444" sldId="309"/>
            <ac:spMk id="2" creationId="{56B121D0-6B14-4271-8153-42BACF6ABFD4}"/>
          </ac:spMkLst>
        </pc:spChg>
        <pc:spChg chg="mod">
          <ac:chgData name="Simons Hugo" userId="89bb37c8-c7fe-4fe8-bb85-bedc5d2b0a90" providerId="ADAL" clId="{4534DD03-78CB-4DB0-A32D-A941CFCE68B9}" dt="2025-03-04T16:25:14.516" v="882" actId="20577"/>
          <ac:spMkLst>
            <pc:docMk/>
            <pc:sldMk cId="804501444" sldId="309"/>
            <ac:spMk id="5" creationId="{4F4662E2-BD38-896E-AAF3-E61AB8CA9D0B}"/>
          </ac:spMkLst>
        </pc:spChg>
        <pc:spChg chg="mod">
          <ac:chgData name="Simons Hugo" userId="89bb37c8-c7fe-4fe8-bb85-bedc5d2b0a90" providerId="ADAL" clId="{4534DD03-78CB-4DB0-A32D-A941CFCE68B9}" dt="2025-03-03T07:56:20.923" v="671" actId="6549"/>
          <ac:spMkLst>
            <pc:docMk/>
            <pc:sldMk cId="804501444" sldId="309"/>
            <ac:spMk id="7" creationId="{72E8CD87-AA6A-ADE4-6195-D151FC473FC4}"/>
          </ac:spMkLst>
        </pc:spChg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804501444" sldId="309"/>
            <ac:spMk id="12" creationId="{6AE801E0-5D81-076A-495E-1EE7E433A716}"/>
          </ac:spMkLst>
        </pc:spChg>
      </pc:sldChg>
      <pc:sldChg chg="addSp delSp modSp add del mod">
        <pc:chgData name="Simons Hugo" userId="89bb37c8-c7fe-4fe8-bb85-bedc5d2b0a90" providerId="ADAL" clId="{4534DD03-78CB-4DB0-A32D-A941CFCE68B9}" dt="2025-03-03T13:43:54.821" v="851" actId="20577"/>
        <pc:sldMkLst>
          <pc:docMk/>
          <pc:sldMk cId="2195491515" sldId="311"/>
        </pc:sldMkLst>
        <pc:spChg chg="mod">
          <ac:chgData name="Simons Hugo" userId="89bb37c8-c7fe-4fe8-bb85-bedc5d2b0a90" providerId="ADAL" clId="{4534DD03-78CB-4DB0-A32D-A941CFCE68B9}" dt="2025-03-03T13:04:47.072" v="741"/>
          <ac:spMkLst>
            <pc:docMk/>
            <pc:sldMk cId="2195491515" sldId="311"/>
            <ac:spMk id="2" creationId="{68EB8B41-D15E-B5B1-1880-924A1FA5D8AD}"/>
          </ac:spMkLst>
        </pc:spChg>
        <pc:spChg chg="mod">
          <ac:chgData name="Simons Hugo" userId="89bb37c8-c7fe-4fe8-bb85-bedc5d2b0a90" providerId="ADAL" clId="{4534DD03-78CB-4DB0-A32D-A941CFCE68B9}" dt="2025-02-21T15:49:40.343" v="273" actId="790"/>
          <ac:spMkLst>
            <pc:docMk/>
            <pc:sldMk cId="2195491515" sldId="311"/>
            <ac:spMk id="7" creationId="{952924DD-3FA8-E84E-9AC2-65B987D5F38A}"/>
          </ac:spMkLst>
        </pc:spChg>
        <pc:spChg chg="mod">
          <ac:chgData name="Simons Hugo" userId="89bb37c8-c7fe-4fe8-bb85-bedc5d2b0a90" providerId="ADAL" clId="{4534DD03-78CB-4DB0-A32D-A941CFCE68B9}" dt="2025-03-03T13:34:27.213" v="831" actId="20577"/>
          <ac:spMkLst>
            <pc:docMk/>
            <pc:sldMk cId="2195491515" sldId="311"/>
            <ac:spMk id="11" creationId="{4A40F69B-B95C-A850-D49A-1D2F56349929}"/>
          </ac:spMkLst>
        </pc:spChg>
        <pc:spChg chg="mod">
          <ac:chgData name="Simons Hugo" userId="89bb37c8-c7fe-4fe8-bb85-bedc5d2b0a90" providerId="ADAL" clId="{4534DD03-78CB-4DB0-A32D-A941CFCE68B9}" dt="2025-03-03T13:43:54.821" v="851" actId="20577"/>
          <ac:spMkLst>
            <pc:docMk/>
            <pc:sldMk cId="2195491515" sldId="311"/>
            <ac:spMk id="15" creationId="{AA5876B0-012E-8BFF-45DF-BD27D6512B28}"/>
          </ac:spMkLst>
        </pc:spChg>
      </pc:sldChg>
      <pc:sldChg chg="modSp mod ord">
        <pc:chgData name="Simons Hugo" userId="89bb37c8-c7fe-4fe8-bb85-bedc5d2b0a90" providerId="ADAL" clId="{4534DD03-78CB-4DB0-A32D-A941CFCE68B9}" dt="2025-03-05T22:22:31.107" v="1023" actId="20577"/>
        <pc:sldMkLst>
          <pc:docMk/>
          <pc:sldMk cId="4248493449" sldId="312"/>
        </pc:sldMkLst>
        <pc:spChg chg="mod">
          <ac:chgData name="Simons Hugo" userId="89bb37c8-c7fe-4fe8-bb85-bedc5d2b0a90" providerId="ADAL" clId="{4534DD03-78CB-4DB0-A32D-A941CFCE68B9}" dt="2025-02-28T13:45:45.523" v="531" actId="20577"/>
          <ac:spMkLst>
            <pc:docMk/>
            <pc:sldMk cId="4248493449" sldId="312"/>
            <ac:spMk id="2" creationId="{5DED08E4-CD31-1D56-E9A9-04C3CD6F6CE2}"/>
          </ac:spMkLst>
        </pc:spChg>
        <pc:spChg chg="mod">
          <ac:chgData name="Simons Hugo" userId="89bb37c8-c7fe-4fe8-bb85-bedc5d2b0a90" providerId="ADAL" clId="{4534DD03-78CB-4DB0-A32D-A941CFCE68B9}" dt="2025-03-05T22:22:31.107" v="1023" actId="20577"/>
          <ac:spMkLst>
            <pc:docMk/>
            <pc:sldMk cId="4248493449" sldId="312"/>
            <ac:spMk id="3" creationId="{2FDFF5BD-3CEC-2333-7015-3B9C79BB9EB1}"/>
          </ac:spMkLst>
        </pc:spChg>
      </pc:sldChg>
      <pc:sldChg chg="addSp delSp modSp del mod">
        <pc:chgData name="Simons Hugo" userId="89bb37c8-c7fe-4fe8-bb85-bedc5d2b0a90" providerId="ADAL" clId="{4534DD03-78CB-4DB0-A32D-A941CFCE68B9}" dt="2025-02-21T15:51:21.060" v="275" actId="47"/>
        <pc:sldMkLst>
          <pc:docMk/>
          <pc:sldMk cId="3284306262" sldId="313"/>
        </pc:sldMkLst>
      </pc:sldChg>
      <pc:sldChg chg="modSp mod">
        <pc:chgData name="Simons Hugo" userId="89bb37c8-c7fe-4fe8-bb85-bedc5d2b0a90" providerId="ADAL" clId="{4534DD03-78CB-4DB0-A32D-A941CFCE68B9}" dt="2025-03-03T14:01:25.910" v="862" actId="20577"/>
        <pc:sldMkLst>
          <pc:docMk/>
          <pc:sldMk cId="959128293" sldId="314"/>
        </pc:sldMkLst>
        <pc:spChg chg="mod">
          <ac:chgData name="Simons Hugo" userId="89bb37c8-c7fe-4fe8-bb85-bedc5d2b0a90" providerId="ADAL" clId="{4534DD03-78CB-4DB0-A32D-A941CFCE68B9}" dt="2025-02-28T13:48:03.014" v="537" actId="123"/>
          <ac:spMkLst>
            <pc:docMk/>
            <pc:sldMk cId="959128293" sldId="314"/>
            <ac:spMk id="2" creationId="{0950B8F1-5E02-2497-FC56-1FA0620D4525}"/>
          </ac:spMkLst>
        </pc:spChg>
        <pc:spChg chg="mod">
          <ac:chgData name="Simons Hugo" userId="89bb37c8-c7fe-4fe8-bb85-bedc5d2b0a90" providerId="ADAL" clId="{4534DD03-78CB-4DB0-A32D-A941CFCE68B9}" dt="2025-03-03T14:01:25.910" v="862" actId="20577"/>
          <ac:spMkLst>
            <pc:docMk/>
            <pc:sldMk cId="959128293" sldId="314"/>
            <ac:spMk id="6" creationId="{A61BB399-5EDE-A1AB-5677-0C4EB27D3F44}"/>
          </ac:spMkLst>
        </pc:spChg>
      </pc:sldChg>
      <pc:sldChg chg="modSp mod">
        <pc:chgData name="Simons Hugo" userId="89bb37c8-c7fe-4fe8-bb85-bedc5d2b0a90" providerId="ADAL" clId="{4534DD03-78CB-4DB0-A32D-A941CFCE68B9}" dt="2025-02-21T15:49:40.343" v="273" actId="790"/>
        <pc:sldMkLst>
          <pc:docMk/>
          <pc:sldMk cId="325346353" sldId="315"/>
        </pc:sldMkLst>
      </pc:sldChg>
      <pc:sldChg chg="addSp modSp new mod">
        <pc:chgData name="Simons Hugo" userId="89bb37c8-c7fe-4fe8-bb85-bedc5d2b0a90" providerId="ADAL" clId="{4534DD03-78CB-4DB0-A32D-A941CFCE68B9}" dt="2025-03-03T15:43:03.322" v="867" actId="27918"/>
        <pc:sldMkLst>
          <pc:docMk/>
          <pc:sldMk cId="2518592922" sldId="316"/>
        </pc:sldMkLst>
        <pc:spChg chg="mod">
          <ac:chgData name="Simons Hugo" userId="89bb37c8-c7fe-4fe8-bb85-bedc5d2b0a90" providerId="ADAL" clId="{4534DD03-78CB-4DB0-A32D-A941CFCE68B9}" dt="2025-02-28T13:48:20.695" v="538" actId="123"/>
          <ac:spMkLst>
            <pc:docMk/>
            <pc:sldMk cId="2518592922" sldId="316"/>
            <ac:spMk id="2" creationId="{30CA85FD-8F16-EE3F-2A1F-BAADBB8C68A5}"/>
          </ac:spMkLst>
        </pc:spChg>
        <pc:graphicFrameChg chg="add mod">
          <ac:chgData name="Simons Hugo" userId="89bb37c8-c7fe-4fe8-bb85-bedc5d2b0a90" providerId="ADAL" clId="{4534DD03-78CB-4DB0-A32D-A941CFCE68B9}" dt="2025-02-21T15:49:06.158" v="269" actId="14100"/>
          <ac:graphicFrameMkLst>
            <pc:docMk/>
            <pc:sldMk cId="2518592922" sldId="316"/>
            <ac:graphicFrameMk id="3" creationId="{FF30D22E-9E1F-076D-5F98-E75341750226}"/>
          </ac:graphicFrameMkLst>
        </pc:graphicFrameChg>
      </pc:sldChg>
      <pc:sldChg chg="modSp new mod">
        <pc:chgData name="Simons Hugo" userId="89bb37c8-c7fe-4fe8-bb85-bedc5d2b0a90" providerId="ADAL" clId="{4534DD03-78CB-4DB0-A32D-A941CFCE68B9}" dt="2025-03-03T15:48:55.822" v="868" actId="20577"/>
        <pc:sldMkLst>
          <pc:docMk/>
          <pc:sldMk cId="2951585378" sldId="317"/>
        </pc:sldMkLst>
        <pc:spChg chg="mod">
          <ac:chgData name="Simons Hugo" userId="89bb37c8-c7fe-4fe8-bb85-bedc5d2b0a90" providerId="ADAL" clId="{4534DD03-78CB-4DB0-A32D-A941CFCE68B9}" dt="2025-02-21T15:52:14.334" v="365" actId="20577"/>
          <ac:spMkLst>
            <pc:docMk/>
            <pc:sldMk cId="2951585378" sldId="317"/>
            <ac:spMk id="2" creationId="{8C023EA1-0C5E-F7F5-EC98-141BD291D549}"/>
          </ac:spMkLst>
        </pc:spChg>
        <pc:graphicFrameChg chg="modGraphic">
          <ac:chgData name="Simons Hugo" userId="89bb37c8-c7fe-4fe8-bb85-bedc5d2b0a90" providerId="ADAL" clId="{4534DD03-78CB-4DB0-A32D-A941CFCE68B9}" dt="2025-03-03T15:48:55.822" v="868" actId="20577"/>
          <ac:graphicFrameMkLst>
            <pc:docMk/>
            <pc:sldMk cId="2951585378" sldId="317"/>
            <ac:graphicFrameMk id="6" creationId="{574A26BA-22D2-F6BC-76E1-9363BE7BFF1C}"/>
          </ac:graphicFrameMkLst>
        </pc:graphicFrameChg>
        <pc:picChg chg="ord">
          <ac:chgData name="Simons Hugo" userId="89bb37c8-c7fe-4fe8-bb85-bedc5d2b0a90" providerId="ADAL" clId="{4534DD03-78CB-4DB0-A32D-A941CFCE68B9}" dt="2025-03-03T13:46:56.643" v="853" actId="167"/>
          <ac:picMkLst>
            <pc:docMk/>
            <pc:sldMk cId="2951585378" sldId="317"/>
            <ac:picMk id="8" creationId="{E06281B5-B3D0-A86B-DE7F-BF340EBD67CE}"/>
          </ac:picMkLst>
        </pc:picChg>
      </pc:sldChg>
      <pc:sldChg chg="modSp mod">
        <pc:chgData name="Simons Hugo" userId="89bb37c8-c7fe-4fe8-bb85-bedc5d2b0a90" providerId="ADAL" clId="{4534DD03-78CB-4DB0-A32D-A941CFCE68B9}" dt="2025-03-03T13:05:00.300" v="750" actId="20577"/>
        <pc:sldMkLst>
          <pc:docMk/>
          <pc:sldMk cId="2096310320" sldId="318"/>
        </pc:sldMkLst>
        <pc:spChg chg="mod">
          <ac:chgData name="Simons Hugo" userId="89bb37c8-c7fe-4fe8-bb85-bedc5d2b0a90" providerId="ADAL" clId="{4534DD03-78CB-4DB0-A32D-A941CFCE68B9}" dt="2025-03-03T13:05:00.300" v="750" actId="20577"/>
          <ac:spMkLst>
            <pc:docMk/>
            <pc:sldMk cId="2096310320" sldId="318"/>
            <ac:spMk id="3" creationId="{DE839C2A-2079-C502-EDD0-3032E76A1F65}"/>
          </ac:spMkLst>
        </pc:spChg>
      </pc:sldChg>
      <pc:sldChg chg="modSp mod">
        <pc:chgData name="Simons Hugo" userId="89bb37c8-c7fe-4fe8-bb85-bedc5d2b0a90" providerId="ADAL" clId="{4534DD03-78CB-4DB0-A32D-A941CFCE68B9}" dt="2025-03-06T05:44:51.054" v="1035" actId="20577"/>
        <pc:sldMkLst>
          <pc:docMk/>
          <pc:sldMk cId="126765849" sldId="320"/>
        </pc:sldMkLst>
        <pc:spChg chg="mod">
          <ac:chgData name="Simons Hugo" userId="89bb37c8-c7fe-4fe8-bb85-bedc5d2b0a90" providerId="ADAL" clId="{4534DD03-78CB-4DB0-A32D-A941CFCE68B9}" dt="2025-03-06T05:44:51.054" v="1035" actId="20577"/>
          <ac:spMkLst>
            <pc:docMk/>
            <pc:sldMk cId="126765849" sldId="320"/>
            <ac:spMk id="5" creationId="{A3968A83-2632-E6FB-D6EA-43A7AD734514}"/>
          </ac:spMkLst>
        </pc:spChg>
      </pc:sldChg>
      <pc:sldChg chg="modSp mod">
        <pc:chgData name="Simons Hugo" userId="89bb37c8-c7fe-4fe8-bb85-bedc5d2b0a90" providerId="ADAL" clId="{4534DD03-78CB-4DB0-A32D-A941CFCE68B9}" dt="2025-03-06T05:45:46.452" v="1037" actId="20577"/>
        <pc:sldMkLst>
          <pc:docMk/>
          <pc:sldMk cId="551033415" sldId="321"/>
        </pc:sldMkLst>
        <pc:spChg chg="mod">
          <ac:chgData name="Simons Hugo" userId="89bb37c8-c7fe-4fe8-bb85-bedc5d2b0a90" providerId="ADAL" clId="{4534DD03-78CB-4DB0-A32D-A941CFCE68B9}" dt="2025-03-06T05:45:46.452" v="1037" actId="20577"/>
          <ac:spMkLst>
            <pc:docMk/>
            <pc:sldMk cId="551033415" sldId="321"/>
            <ac:spMk id="6" creationId="{27F34062-DD02-A98E-4D43-051BE4A05516}"/>
          </ac:spMkLst>
        </pc:spChg>
      </pc:sldChg>
      <pc:sldChg chg="modSp mod">
        <pc:chgData name="Simons Hugo" userId="89bb37c8-c7fe-4fe8-bb85-bedc5d2b0a90" providerId="ADAL" clId="{4534DD03-78CB-4DB0-A32D-A941CFCE68B9}" dt="2025-02-28T13:08:32.236" v="437" actId="114"/>
        <pc:sldMkLst>
          <pc:docMk/>
          <pc:sldMk cId="3882604442" sldId="324"/>
        </pc:sldMkLst>
      </pc:sldChg>
      <pc:sldChg chg="addSp delSp modSp mod">
        <pc:chgData name="Simons Hugo" userId="89bb37c8-c7fe-4fe8-bb85-bedc5d2b0a90" providerId="ADAL" clId="{4534DD03-78CB-4DB0-A32D-A941CFCE68B9}" dt="2025-03-05T08:57:10.466" v="955" actId="20577"/>
        <pc:sldMkLst>
          <pc:docMk/>
          <pc:sldMk cId="2280330179" sldId="325"/>
        </pc:sldMkLst>
        <pc:spChg chg="mod">
          <ac:chgData name="Simons Hugo" userId="89bb37c8-c7fe-4fe8-bb85-bedc5d2b0a90" providerId="ADAL" clId="{4534DD03-78CB-4DB0-A32D-A941CFCE68B9}" dt="2025-03-03T13:07:42.840" v="811" actId="20577"/>
          <ac:spMkLst>
            <pc:docMk/>
            <pc:sldMk cId="2280330179" sldId="325"/>
            <ac:spMk id="6" creationId="{2B6A37CF-62D0-DCBB-1091-8AEF897E6E25}"/>
          </ac:spMkLst>
        </pc:spChg>
        <pc:spChg chg="add mod">
          <ac:chgData name="Simons Hugo" userId="89bb37c8-c7fe-4fe8-bb85-bedc5d2b0a90" providerId="ADAL" clId="{4534DD03-78CB-4DB0-A32D-A941CFCE68B9}" dt="2025-03-05T08:57:10.466" v="955" actId="20577"/>
          <ac:spMkLst>
            <pc:docMk/>
            <pc:sldMk cId="2280330179" sldId="325"/>
            <ac:spMk id="9" creationId="{E0CB9626-CE73-B262-39AA-8485DF20C79E}"/>
          </ac:spMkLst>
        </pc:spChg>
        <pc:picChg chg="add del mod">
          <ac:chgData name="Simons Hugo" userId="89bb37c8-c7fe-4fe8-bb85-bedc5d2b0a90" providerId="ADAL" clId="{4534DD03-78CB-4DB0-A32D-A941CFCE68B9}" dt="2025-03-05T08:54:34.059" v="891" actId="478"/>
          <ac:picMkLst>
            <pc:docMk/>
            <pc:sldMk cId="2280330179" sldId="325"/>
            <ac:picMk id="4" creationId="{2E5DAEC7-78D5-AB98-AB18-A0A3002DC4A3}"/>
          </ac:picMkLst>
        </pc:picChg>
      </pc:sldChg>
      <pc:sldChg chg="addSp delSp modSp mod">
        <pc:chgData name="Simons Hugo" userId="89bb37c8-c7fe-4fe8-bb85-bedc5d2b0a90" providerId="ADAL" clId="{4534DD03-78CB-4DB0-A32D-A941CFCE68B9}" dt="2025-03-03T13:46:48.061" v="852" actId="167"/>
        <pc:sldMkLst>
          <pc:docMk/>
          <pc:sldMk cId="1281077401" sldId="326"/>
        </pc:sldMkLst>
        <pc:picChg chg="add mod ord">
          <ac:chgData name="Simons Hugo" userId="89bb37c8-c7fe-4fe8-bb85-bedc5d2b0a90" providerId="ADAL" clId="{4534DD03-78CB-4DB0-A32D-A941CFCE68B9}" dt="2025-03-03T13:46:48.061" v="852" actId="167"/>
          <ac:picMkLst>
            <pc:docMk/>
            <pc:sldMk cId="1281077401" sldId="326"/>
            <ac:picMk id="3" creationId="{46ABF659-4780-B693-FB9A-670BB137A0B0}"/>
          </ac:picMkLst>
        </pc:picChg>
      </pc:sldChg>
      <pc:sldChg chg="modSp mod">
        <pc:chgData name="Simons Hugo" userId="89bb37c8-c7fe-4fe8-bb85-bedc5d2b0a90" providerId="ADAL" clId="{4534DD03-78CB-4DB0-A32D-A941CFCE68B9}" dt="2025-03-06T05:39:41.935" v="1029" actId="20577"/>
        <pc:sldMkLst>
          <pc:docMk/>
          <pc:sldMk cId="3491748666" sldId="327"/>
        </pc:sldMkLst>
        <pc:spChg chg="mod">
          <ac:chgData name="Simons Hugo" userId="89bb37c8-c7fe-4fe8-bb85-bedc5d2b0a90" providerId="ADAL" clId="{4534DD03-78CB-4DB0-A32D-A941CFCE68B9}" dt="2025-03-03T13:04:41.184" v="739"/>
          <ac:spMkLst>
            <pc:docMk/>
            <pc:sldMk cId="3491748666" sldId="327"/>
            <ac:spMk id="2" creationId="{5464368E-EBAA-C575-2774-FD47AB234DB7}"/>
          </ac:spMkLst>
        </pc:spChg>
        <pc:spChg chg="mod">
          <ac:chgData name="Simons Hugo" userId="89bb37c8-c7fe-4fe8-bb85-bedc5d2b0a90" providerId="ADAL" clId="{4534DD03-78CB-4DB0-A32D-A941CFCE68B9}" dt="2025-03-06T05:39:41.935" v="1029" actId="20577"/>
          <ac:spMkLst>
            <pc:docMk/>
            <pc:sldMk cId="3491748666" sldId="327"/>
            <ac:spMk id="4" creationId="{C4194E81-248C-C37F-98BD-055BC639F88F}"/>
          </ac:spMkLst>
        </pc:spChg>
        <pc:spChg chg="mod">
          <ac:chgData name="Simons Hugo" userId="89bb37c8-c7fe-4fe8-bb85-bedc5d2b0a90" providerId="ADAL" clId="{4534DD03-78CB-4DB0-A32D-A941CFCE68B9}" dt="2025-03-03T07:48:01.544" v="644" actId="20577"/>
          <ac:spMkLst>
            <pc:docMk/>
            <pc:sldMk cId="3491748666" sldId="327"/>
            <ac:spMk id="10" creationId="{9B056061-51AC-D686-F40F-DE0F5235D816}"/>
          </ac:spMkLst>
        </pc:spChg>
      </pc:sldChg>
      <pc:sldChg chg="addSp delSp modSp add mod ord">
        <pc:chgData name="Simons Hugo" userId="89bb37c8-c7fe-4fe8-bb85-bedc5d2b0a90" providerId="ADAL" clId="{4534DD03-78CB-4DB0-A32D-A941CFCE68B9}" dt="2025-02-28T14:10:31.122" v="607" actId="12789"/>
        <pc:sldMkLst>
          <pc:docMk/>
          <pc:sldMk cId="4112564870" sldId="328"/>
        </pc:sldMkLst>
        <pc:spChg chg="mod">
          <ac:chgData name="Simons Hugo" userId="89bb37c8-c7fe-4fe8-bb85-bedc5d2b0a90" providerId="ADAL" clId="{4534DD03-78CB-4DB0-A32D-A941CFCE68B9}" dt="2025-02-28T14:10:25.868" v="605" actId="164"/>
          <ac:spMkLst>
            <pc:docMk/>
            <pc:sldMk cId="4112564870" sldId="328"/>
            <ac:spMk id="4" creationId="{84D9E10E-A1E5-BE01-E13A-30C18EA772C1}"/>
          </ac:spMkLst>
        </pc:spChg>
        <pc:spChg chg="add mod">
          <ac:chgData name="Simons Hugo" userId="89bb37c8-c7fe-4fe8-bb85-bedc5d2b0a90" providerId="ADAL" clId="{4534DD03-78CB-4DB0-A32D-A941CFCE68B9}" dt="2025-02-28T14:10:25.868" v="605" actId="164"/>
          <ac:spMkLst>
            <pc:docMk/>
            <pc:sldMk cId="4112564870" sldId="328"/>
            <ac:spMk id="9" creationId="{C416900F-2A36-9B4D-9BF2-BBC322042A4D}"/>
          </ac:spMkLst>
        </pc:spChg>
        <pc:spChg chg="add mod">
          <ac:chgData name="Simons Hugo" userId="89bb37c8-c7fe-4fe8-bb85-bedc5d2b0a90" providerId="ADAL" clId="{4534DD03-78CB-4DB0-A32D-A941CFCE68B9}" dt="2025-02-28T14:10:25.868" v="605" actId="164"/>
          <ac:spMkLst>
            <pc:docMk/>
            <pc:sldMk cId="4112564870" sldId="328"/>
            <ac:spMk id="10" creationId="{1015D190-CE93-7689-E027-FB6A1FF1591E}"/>
          </ac:spMkLst>
        </pc:spChg>
        <pc:grpChg chg="add mod">
          <ac:chgData name="Simons Hugo" userId="89bb37c8-c7fe-4fe8-bb85-bedc5d2b0a90" providerId="ADAL" clId="{4534DD03-78CB-4DB0-A32D-A941CFCE68B9}" dt="2025-02-28T14:10:31.122" v="607" actId="12789"/>
          <ac:grpSpMkLst>
            <pc:docMk/>
            <pc:sldMk cId="4112564870" sldId="328"/>
            <ac:grpSpMk id="11" creationId="{5A8E7028-C3B3-82D4-0432-E7C40A24E81A}"/>
          </ac:grpSpMkLst>
        </pc:grpChg>
      </pc:sldChg>
      <pc:sldChg chg="modSp mod">
        <pc:chgData name="Simons Hugo" userId="89bb37c8-c7fe-4fe8-bb85-bedc5d2b0a90" providerId="ADAL" clId="{4534DD03-78CB-4DB0-A32D-A941CFCE68B9}" dt="2025-03-03T08:54:34.485" v="717" actId="313"/>
        <pc:sldMkLst>
          <pc:docMk/>
          <pc:sldMk cId="3027397761" sldId="329"/>
        </pc:sldMkLst>
        <pc:spChg chg="mod">
          <ac:chgData name="Simons Hugo" userId="89bb37c8-c7fe-4fe8-bb85-bedc5d2b0a90" providerId="ADAL" clId="{4534DD03-78CB-4DB0-A32D-A941CFCE68B9}" dt="2025-03-03T08:54:34.485" v="717" actId="313"/>
          <ac:spMkLst>
            <pc:docMk/>
            <pc:sldMk cId="3027397761" sldId="329"/>
            <ac:spMk id="3" creationId="{2155A35C-FC11-38A2-D023-0153D764DA35}"/>
          </ac:spMkLst>
        </pc:spChg>
      </pc:sldChg>
      <pc:sldChg chg="add del">
        <pc:chgData name="Simons Hugo" userId="89bb37c8-c7fe-4fe8-bb85-bedc5d2b0a90" providerId="ADAL" clId="{4534DD03-78CB-4DB0-A32D-A941CFCE68B9}" dt="2025-03-05T08:53:24.573" v="884"/>
        <pc:sldMkLst>
          <pc:docMk/>
          <pc:sldMk cId="1153729876" sldId="330"/>
        </pc:sldMkLst>
      </pc:sldChg>
    </pc:docChg>
  </pc:docChgLst>
  <pc:docChgLst>
    <pc:chgData name="Simons Hugo" userId="89bb37c8-c7fe-4fe8-bb85-bedc5d2b0a90" providerId="ADAL" clId="{C9F50AAB-3C6C-4C45-BD9E-E0CCFFB5ACAB}"/>
    <pc:docChg chg="undo custSel addSld delSld modSld sldOrd">
      <pc:chgData name="Simons Hugo" userId="89bb37c8-c7fe-4fe8-bb85-bedc5d2b0a90" providerId="ADAL" clId="{C9F50AAB-3C6C-4C45-BD9E-E0CCFFB5ACAB}" dt="2024-12-03T16:02:21.652" v="400"/>
      <pc:docMkLst>
        <pc:docMk/>
      </pc:docMkLst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3979265140" sldId="262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2013093109" sldId="267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24738933" sldId="271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2536459734" sldId="272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146689951" sldId="273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517934023" sldId="278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3591077507" sldId="281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3113626486" sldId="282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440764263" sldId="285"/>
        </pc:sldMkLst>
      </pc:sldChg>
      <pc:sldChg chg="addSp delSp modSp mod">
        <pc:chgData name="Simons Hugo" userId="89bb37c8-c7fe-4fe8-bb85-bedc5d2b0a90" providerId="ADAL" clId="{C9F50AAB-3C6C-4C45-BD9E-E0CCFFB5ACAB}" dt="2024-12-02T14:35:54.214" v="257" actId="404"/>
        <pc:sldMkLst>
          <pc:docMk/>
          <pc:sldMk cId="789335972" sldId="286"/>
        </pc:sldMkLst>
      </pc:sldChg>
      <pc:sldChg chg="del">
        <pc:chgData name="Simons Hugo" userId="89bb37c8-c7fe-4fe8-bb85-bedc5d2b0a90" providerId="ADAL" clId="{C9F50AAB-3C6C-4C45-BD9E-E0CCFFB5ACAB}" dt="2024-12-02T14:36:13.688" v="259" actId="47"/>
        <pc:sldMkLst>
          <pc:docMk/>
          <pc:sldMk cId="2448532466" sldId="287"/>
        </pc:sldMkLst>
      </pc:sldChg>
      <pc:sldChg chg="addSp delSp modSp add mod">
        <pc:chgData name="Simons Hugo" userId="89bb37c8-c7fe-4fe8-bb85-bedc5d2b0a90" providerId="ADAL" clId="{C9F50AAB-3C6C-4C45-BD9E-E0CCFFB5ACAB}" dt="2024-12-02T14:36:18.801" v="261" actId="478"/>
        <pc:sldMkLst>
          <pc:docMk/>
          <pc:sldMk cId="917370675" sldId="288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1286177346" sldId="288"/>
        </pc:sldMkLst>
      </pc:sldChg>
      <pc:sldChg chg="addSp delSp modSp new mod ord">
        <pc:chgData name="Simons Hugo" userId="89bb37c8-c7fe-4fe8-bb85-bedc5d2b0a90" providerId="ADAL" clId="{C9F50AAB-3C6C-4C45-BD9E-E0CCFFB5ACAB}" dt="2024-12-02T15:05:15.260" v="289"/>
        <pc:sldMkLst>
          <pc:docMk/>
          <pc:sldMk cId="2704637868" sldId="289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3092539533" sldId="289"/>
        </pc:sldMkLst>
      </pc:sldChg>
      <pc:sldChg chg="addSp delSp modSp new mod ord">
        <pc:chgData name="Simons Hugo" userId="89bb37c8-c7fe-4fe8-bb85-bedc5d2b0a90" providerId="ADAL" clId="{C9F50AAB-3C6C-4C45-BD9E-E0CCFFB5ACAB}" dt="2024-12-02T15:03:11.541" v="283"/>
        <pc:sldMkLst>
          <pc:docMk/>
          <pc:sldMk cId="1663282769" sldId="290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2121032500" sldId="291"/>
        </pc:sldMkLst>
      </pc:sldChg>
      <pc:sldChg chg="addSp delSp modSp new mod">
        <pc:chgData name="Simons Hugo" userId="89bb37c8-c7fe-4fe8-bb85-bedc5d2b0a90" providerId="ADAL" clId="{C9F50AAB-3C6C-4C45-BD9E-E0CCFFB5ACAB}" dt="2024-12-02T15:03:25.003" v="287" actId="14100"/>
        <pc:sldMkLst>
          <pc:docMk/>
          <pc:sldMk cId="3901170579" sldId="291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1447965001" sldId="292"/>
        </pc:sldMkLst>
      </pc:sldChg>
      <pc:sldChg chg="new del">
        <pc:chgData name="Simons Hugo" userId="89bb37c8-c7fe-4fe8-bb85-bedc5d2b0a90" providerId="ADAL" clId="{C9F50AAB-3C6C-4C45-BD9E-E0CCFFB5ACAB}" dt="2024-12-03T15:49:00.317" v="291" actId="47"/>
        <pc:sldMkLst>
          <pc:docMk/>
          <pc:sldMk cId="2410012067" sldId="292"/>
        </pc:sldMkLst>
      </pc:sldChg>
      <pc:sldChg chg="addSp delSp modSp new mod">
        <pc:chgData name="Simons Hugo" userId="89bb37c8-c7fe-4fe8-bb85-bedc5d2b0a90" providerId="ADAL" clId="{C9F50AAB-3C6C-4C45-BD9E-E0CCFFB5ACAB}" dt="2024-12-03T15:49:14.019" v="296" actId="14100"/>
        <pc:sldMkLst>
          <pc:docMk/>
          <pc:sldMk cId="3311465440" sldId="292"/>
        </pc:sldMkLst>
      </pc:sldChg>
      <pc:sldChg chg="addSp delSp modSp new mod modClrScheme chgLayout">
        <pc:chgData name="Simons Hugo" userId="89bb37c8-c7fe-4fe8-bb85-bedc5d2b0a90" providerId="ADAL" clId="{C9F50AAB-3C6C-4C45-BD9E-E0CCFFB5ACAB}" dt="2024-12-03T16:02:21.652" v="400"/>
        <pc:sldMkLst>
          <pc:docMk/>
          <pc:sldMk cId="141833763" sldId="293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2529924786" sldId="293"/>
        </pc:sldMkLst>
      </pc:sldChg>
      <pc:sldChg chg="del">
        <pc:chgData name="Simons Hugo" userId="89bb37c8-c7fe-4fe8-bb85-bedc5d2b0a90" providerId="ADAL" clId="{C9F50AAB-3C6C-4C45-BD9E-E0CCFFB5ACAB}" dt="2024-12-02T14:31:25.674" v="0" actId="47"/>
        <pc:sldMkLst>
          <pc:docMk/>
          <pc:sldMk cId="3080778102" sldId="29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seduculiegebe-my.sharepoint.com/personal/hugo_simons_uliege_be/Documents/2023-...%20-%20Contributions/2025/2025.03.06-07_Groningen/Donn&#233;es/Rhegium%20-%20Tituli%20sepulcra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seduculiegebe-my.sharepoint.com/personal/hugo_simons_uliege_be/Documents/2023-...%20-%20Contributions/2025/2025.03.06-07_Groningen/Donn&#233;es/Rhegium%20-%20Tituli%20sepulcra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'Tableaux PPT'!$I$16</c:f>
              <c:strCache>
                <c:ptCount val="1"/>
                <c:pt idx="0">
                  <c:v>Greek</c:v>
                </c:pt>
              </c:strCache>
            </c:strRef>
          </c:tx>
          <c:spPr>
            <a:solidFill>
              <a:srgbClr val="627AF5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'Tableaux PPT'!$H$17:$H$34</c:f>
              <c:strCache>
                <c:ptCount val="17"/>
                <c:pt idx="0">
                  <c:v>1 c. BC</c:v>
                </c:pt>
                <c:pt idx="2">
                  <c:v>1 c. BC - 1 c. AD</c:v>
                </c:pt>
                <c:pt idx="4">
                  <c:v>1 c. AD</c:v>
                </c:pt>
                <c:pt idx="6">
                  <c:v>1-2 c. AD</c:v>
                </c:pt>
                <c:pt idx="8">
                  <c:v>1-3 c. AD</c:v>
                </c:pt>
                <c:pt idx="10">
                  <c:v>2 c. AD</c:v>
                </c:pt>
                <c:pt idx="12">
                  <c:v>2-3 c. AD</c:v>
                </c:pt>
                <c:pt idx="14">
                  <c:v>3 c. AD</c:v>
                </c:pt>
                <c:pt idx="16">
                  <c:v>3-4 c. AD</c:v>
                </c:pt>
              </c:strCache>
            </c:strRef>
          </c:cat>
          <c:val>
            <c:numRef>
              <c:f>'Tableaux PPT'!$I$17:$I$34</c:f>
              <c:numCache>
                <c:formatCode>General</c:formatCode>
                <c:ptCount val="18"/>
                <c:pt idx="0">
                  <c:v>2</c:v>
                </c:pt>
                <c:pt idx="2">
                  <c:v>1</c:v>
                </c:pt>
                <c:pt idx="4">
                  <c:v>8</c:v>
                </c:pt>
                <c:pt idx="6">
                  <c:v>3</c:v>
                </c:pt>
                <c:pt idx="8">
                  <c:v>0</c:v>
                </c:pt>
                <c:pt idx="10">
                  <c:v>2</c:v>
                </c:pt>
                <c:pt idx="12">
                  <c:v>6</c:v>
                </c:pt>
                <c:pt idx="14">
                  <c:v>2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96-46F1-803A-2495D65A8F75}"/>
            </c:ext>
          </c:extLst>
        </c:ser>
        <c:ser>
          <c:idx val="1"/>
          <c:order val="1"/>
          <c:tx>
            <c:strRef>
              <c:f>'Tableaux PPT'!$J$16</c:f>
              <c:strCache>
                <c:ptCount val="1"/>
                <c:pt idx="0">
                  <c:v>Latin</c:v>
                </c:pt>
              </c:strCache>
            </c:strRef>
          </c:tx>
          <c:spPr>
            <a:solidFill>
              <a:srgbClr val="F58661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'Tableaux PPT'!$H$17:$H$34</c:f>
              <c:strCache>
                <c:ptCount val="17"/>
                <c:pt idx="0">
                  <c:v>1 c. BC</c:v>
                </c:pt>
                <c:pt idx="2">
                  <c:v>1 c. BC - 1 c. AD</c:v>
                </c:pt>
                <c:pt idx="4">
                  <c:v>1 c. AD</c:v>
                </c:pt>
                <c:pt idx="6">
                  <c:v>1-2 c. AD</c:v>
                </c:pt>
                <c:pt idx="8">
                  <c:v>1-3 c. AD</c:v>
                </c:pt>
                <c:pt idx="10">
                  <c:v>2 c. AD</c:v>
                </c:pt>
                <c:pt idx="12">
                  <c:v>2-3 c. AD</c:v>
                </c:pt>
                <c:pt idx="14">
                  <c:v>3 c. AD</c:v>
                </c:pt>
                <c:pt idx="16">
                  <c:v>3-4 c. AD</c:v>
                </c:pt>
              </c:strCache>
            </c:strRef>
          </c:cat>
          <c:val>
            <c:numRef>
              <c:f>'Tableaux PPT'!$J$17:$J$34</c:f>
              <c:numCache>
                <c:formatCode>General</c:formatCode>
                <c:ptCount val="18"/>
                <c:pt idx="0">
                  <c:v>0</c:v>
                </c:pt>
                <c:pt idx="2">
                  <c:v>3</c:v>
                </c:pt>
                <c:pt idx="4">
                  <c:v>6</c:v>
                </c:pt>
                <c:pt idx="6">
                  <c:v>1</c:v>
                </c:pt>
                <c:pt idx="8">
                  <c:v>1</c:v>
                </c:pt>
                <c:pt idx="10">
                  <c:v>9</c:v>
                </c:pt>
                <c:pt idx="12">
                  <c:v>5</c:v>
                </c:pt>
                <c:pt idx="14">
                  <c:v>0</c:v>
                </c:pt>
                <c:pt idx="1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96-46F1-803A-2495D65A8F75}"/>
            </c:ext>
          </c:extLst>
        </c:ser>
        <c:ser>
          <c:idx val="2"/>
          <c:order val="2"/>
          <c:tx>
            <c:strRef>
              <c:f>'Tableaux PPT'!$K$16</c:f>
              <c:strCache>
                <c:ptCount val="1"/>
                <c:pt idx="0">
                  <c:v>Latin-Greek</c:v>
                </c:pt>
              </c:strCache>
            </c:strRef>
          </c:tx>
          <c:spPr>
            <a:solidFill>
              <a:srgbClr val="90D856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'Tableaux PPT'!$H$17:$H$34</c:f>
              <c:strCache>
                <c:ptCount val="17"/>
                <c:pt idx="0">
                  <c:v>1 c. BC</c:v>
                </c:pt>
                <c:pt idx="2">
                  <c:v>1 c. BC - 1 c. AD</c:v>
                </c:pt>
                <c:pt idx="4">
                  <c:v>1 c. AD</c:v>
                </c:pt>
                <c:pt idx="6">
                  <c:v>1-2 c. AD</c:v>
                </c:pt>
                <c:pt idx="8">
                  <c:v>1-3 c. AD</c:v>
                </c:pt>
                <c:pt idx="10">
                  <c:v>2 c. AD</c:v>
                </c:pt>
                <c:pt idx="12">
                  <c:v>2-3 c. AD</c:v>
                </c:pt>
                <c:pt idx="14">
                  <c:v>3 c. AD</c:v>
                </c:pt>
                <c:pt idx="16">
                  <c:v>3-4 c. AD</c:v>
                </c:pt>
              </c:strCache>
            </c:strRef>
          </c:cat>
          <c:val>
            <c:numRef>
              <c:f>'Tableaux PPT'!$K$17:$K$34</c:f>
              <c:numCache>
                <c:formatCode>General</c:formatCode>
                <c:ptCount val="18"/>
                <c:pt idx="0">
                  <c:v>0</c:v>
                </c:pt>
                <c:pt idx="2">
                  <c:v>0</c:v>
                </c:pt>
                <c:pt idx="4">
                  <c:v>0</c:v>
                </c:pt>
                <c:pt idx="6">
                  <c:v>0</c:v>
                </c:pt>
                <c:pt idx="8">
                  <c:v>0</c:v>
                </c:pt>
                <c:pt idx="10">
                  <c:v>0</c:v>
                </c:pt>
                <c:pt idx="12">
                  <c:v>1</c:v>
                </c:pt>
                <c:pt idx="14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96-46F1-803A-2495D65A8F75}"/>
            </c:ext>
          </c:extLst>
        </c:ser>
        <c:ser>
          <c:idx val="3"/>
          <c:order val="3"/>
          <c:tx>
            <c:strRef>
              <c:f>'Tableaux PPT'!$L$16</c:f>
              <c:strCache>
                <c:ptCount val="1"/>
                <c:pt idx="0">
                  <c:v>Tituli sepulcrales</c:v>
                </c:pt>
              </c:strCache>
            </c:strRef>
          </c:tx>
          <c:spPr>
            <a:solidFill>
              <a:srgbClr val="7030A0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'Tableaux PPT'!$H$17:$H$34</c:f>
              <c:strCache>
                <c:ptCount val="17"/>
                <c:pt idx="0">
                  <c:v>1 c. BC</c:v>
                </c:pt>
                <c:pt idx="2">
                  <c:v>1 c. BC - 1 c. AD</c:v>
                </c:pt>
                <c:pt idx="4">
                  <c:v>1 c. AD</c:v>
                </c:pt>
                <c:pt idx="6">
                  <c:v>1-2 c. AD</c:v>
                </c:pt>
                <c:pt idx="8">
                  <c:v>1-3 c. AD</c:v>
                </c:pt>
                <c:pt idx="10">
                  <c:v>2 c. AD</c:v>
                </c:pt>
                <c:pt idx="12">
                  <c:v>2-3 c. AD</c:v>
                </c:pt>
                <c:pt idx="14">
                  <c:v>3 c. AD</c:v>
                </c:pt>
                <c:pt idx="16">
                  <c:v>3-4 c. AD</c:v>
                </c:pt>
              </c:strCache>
            </c:strRef>
          </c:cat>
          <c:val>
            <c:numRef>
              <c:f>'Tableaux PPT'!$L$17:$L$34</c:f>
              <c:numCache>
                <c:formatCode>General</c:formatCode>
                <c:ptCount val="18"/>
                <c:pt idx="1">
                  <c:v>0</c:v>
                </c:pt>
                <c:pt idx="3">
                  <c:v>1</c:v>
                </c:pt>
                <c:pt idx="5">
                  <c:v>4</c:v>
                </c:pt>
                <c:pt idx="7">
                  <c:v>2</c:v>
                </c:pt>
                <c:pt idx="9">
                  <c:v>0</c:v>
                </c:pt>
                <c:pt idx="11">
                  <c:v>5</c:v>
                </c:pt>
                <c:pt idx="13">
                  <c:v>7</c:v>
                </c:pt>
                <c:pt idx="15">
                  <c:v>2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96-46F1-803A-2495D65A8F75}"/>
            </c:ext>
          </c:extLst>
        </c:ser>
        <c:ser>
          <c:idx val="4"/>
          <c:order val="4"/>
          <c:tx>
            <c:strRef>
              <c:f>'Tableaux PPT'!$M$16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339933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'Tableaux PPT'!$H$17:$H$34</c:f>
              <c:strCache>
                <c:ptCount val="17"/>
                <c:pt idx="0">
                  <c:v>1 c. BC</c:v>
                </c:pt>
                <c:pt idx="2">
                  <c:v>1 c. BC - 1 c. AD</c:v>
                </c:pt>
                <c:pt idx="4">
                  <c:v>1 c. AD</c:v>
                </c:pt>
                <c:pt idx="6">
                  <c:v>1-2 c. AD</c:v>
                </c:pt>
                <c:pt idx="8">
                  <c:v>1-3 c. AD</c:v>
                </c:pt>
                <c:pt idx="10">
                  <c:v>2 c. AD</c:v>
                </c:pt>
                <c:pt idx="12">
                  <c:v>2-3 c. AD</c:v>
                </c:pt>
                <c:pt idx="14">
                  <c:v>3 c. AD</c:v>
                </c:pt>
                <c:pt idx="16">
                  <c:v>3-4 c. AD</c:v>
                </c:pt>
              </c:strCache>
            </c:strRef>
          </c:cat>
          <c:val>
            <c:numRef>
              <c:f>'Tableaux PPT'!$M$17:$M$34</c:f>
              <c:numCache>
                <c:formatCode>General</c:formatCode>
                <c:ptCount val="18"/>
                <c:pt idx="1">
                  <c:v>2</c:v>
                </c:pt>
                <c:pt idx="3">
                  <c:v>3</c:v>
                </c:pt>
                <c:pt idx="5">
                  <c:v>10</c:v>
                </c:pt>
                <c:pt idx="7">
                  <c:v>2</c:v>
                </c:pt>
                <c:pt idx="9">
                  <c:v>1</c:v>
                </c:pt>
                <c:pt idx="11">
                  <c:v>6</c:v>
                </c:pt>
                <c:pt idx="13">
                  <c:v>5</c:v>
                </c:pt>
                <c:pt idx="15">
                  <c:v>0</c:v>
                </c:pt>
                <c:pt idx="1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96-46F1-803A-2495D65A8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001531839"/>
        <c:axId val="1001530879"/>
      </c:barChart>
      <c:catAx>
        <c:axId val="100153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1530879"/>
        <c:crosses val="autoZero"/>
        <c:auto val="1"/>
        <c:lblAlgn val="ctr"/>
        <c:lblOffset val="100"/>
        <c:noMultiLvlLbl val="0"/>
      </c:catAx>
      <c:valAx>
        <c:axId val="1001530879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1531839"/>
        <c:crosses val="autoZero"/>
        <c:crossBetween val="between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[Graphique dans Microsoft PowerPoint]Feuil3!Tableau croisé dynamique3</c:name>
    <c:fmtId val="2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Feuil3!$C$4:$C$5</c:f>
              <c:strCache>
                <c:ptCount val="1"/>
                <c:pt idx="0">
                  <c:v>Greek</c:v>
                </c:pt>
              </c:strCache>
            </c:strRef>
          </c:tx>
          <c:spPr>
            <a:solidFill>
              <a:srgbClr val="627AF5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Feuil3!$B$6:$B$13</c:f>
              <c:strCache>
                <c:ptCount val="7"/>
                <c:pt idx="0">
                  <c:v>1 c. BC - 1 c. AD</c:v>
                </c:pt>
                <c:pt idx="1">
                  <c:v>1 c. AD</c:v>
                </c:pt>
                <c:pt idx="2">
                  <c:v>1-2 c. AD</c:v>
                </c:pt>
                <c:pt idx="3">
                  <c:v>2 c. AD</c:v>
                </c:pt>
                <c:pt idx="4">
                  <c:v>2-3 c. AD</c:v>
                </c:pt>
                <c:pt idx="5">
                  <c:v>3 c. AD</c:v>
                </c:pt>
                <c:pt idx="6">
                  <c:v>3-4 c. AD</c:v>
                </c:pt>
              </c:strCache>
            </c:strRef>
          </c:cat>
          <c:val>
            <c:numRef>
              <c:f>Feuil3!$C$6:$C$13</c:f>
              <c:numCache>
                <c:formatCode>General</c:formatCode>
                <c:ptCount val="7"/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7B-4870-94C0-E15D98C48E21}"/>
            </c:ext>
          </c:extLst>
        </c:ser>
        <c:ser>
          <c:idx val="1"/>
          <c:order val="1"/>
          <c:tx>
            <c:strRef>
              <c:f>Feuil3!$D$4:$D$5</c:f>
              <c:strCache>
                <c:ptCount val="1"/>
                <c:pt idx="0">
                  <c:v>Latin</c:v>
                </c:pt>
              </c:strCache>
            </c:strRef>
          </c:tx>
          <c:spPr>
            <a:solidFill>
              <a:srgbClr val="F58661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Feuil3!$B$6:$B$13</c:f>
              <c:strCache>
                <c:ptCount val="7"/>
                <c:pt idx="0">
                  <c:v>1 c. BC - 1 c. AD</c:v>
                </c:pt>
                <c:pt idx="1">
                  <c:v>1 c. AD</c:v>
                </c:pt>
                <c:pt idx="2">
                  <c:v>1-2 c. AD</c:v>
                </c:pt>
                <c:pt idx="3">
                  <c:v>2 c. AD</c:v>
                </c:pt>
                <c:pt idx="4">
                  <c:v>2-3 c. AD</c:v>
                </c:pt>
                <c:pt idx="5">
                  <c:v>3 c. AD</c:v>
                </c:pt>
                <c:pt idx="6">
                  <c:v>3-4 c. AD</c:v>
                </c:pt>
              </c:strCache>
            </c:strRef>
          </c:cat>
          <c:val>
            <c:numRef>
              <c:f>Feuil3!$D$6:$D$13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7B-4870-94C0-E15D98C48E21}"/>
            </c:ext>
          </c:extLst>
        </c:ser>
        <c:ser>
          <c:idx val="2"/>
          <c:order val="2"/>
          <c:tx>
            <c:strRef>
              <c:f>Feuil3!$E$4:$E$5</c:f>
              <c:strCache>
                <c:ptCount val="1"/>
                <c:pt idx="0">
                  <c:v>Latin-Greek</c:v>
                </c:pt>
              </c:strCache>
            </c:strRef>
          </c:tx>
          <c:spPr>
            <a:solidFill>
              <a:srgbClr val="90D856">
                <a:alpha val="90000"/>
              </a:srgbClr>
            </a:solidFill>
            <a:ln>
              <a:noFill/>
            </a:ln>
            <a:effectLst/>
          </c:spPr>
          <c:invertIfNegative val="0"/>
          <c:cat>
            <c:strRef>
              <c:f>Feuil3!$B$6:$B$13</c:f>
              <c:strCache>
                <c:ptCount val="7"/>
                <c:pt idx="0">
                  <c:v>1 c. BC - 1 c. AD</c:v>
                </c:pt>
                <c:pt idx="1">
                  <c:v>1 c. AD</c:v>
                </c:pt>
                <c:pt idx="2">
                  <c:v>1-2 c. AD</c:v>
                </c:pt>
                <c:pt idx="3">
                  <c:v>2 c. AD</c:v>
                </c:pt>
                <c:pt idx="4">
                  <c:v>2-3 c. AD</c:v>
                </c:pt>
                <c:pt idx="5">
                  <c:v>3 c. AD</c:v>
                </c:pt>
                <c:pt idx="6">
                  <c:v>3-4 c. AD</c:v>
                </c:pt>
              </c:strCache>
            </c:strRef>
          </c:cat>
          <c:val>
            <c:numRef>
              <c:f>Feuil3!$E$6:$E$13</c:f>
              <c:numCache>
                <c:formatCode>General</c:formatCode>
                <c:ptCount val="7"/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7B-4870-94C0-E15D98C48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730776959"/>
        <c:axId val="730787999"/>
      </c:barChart>
      <c:catAx>
        <c:axId val="73077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30787999"/>
        <c:crosses val="autoZero"/>
        <c:auto val="1"/>
        <c:lblAlgn val="ctr"/>
        <c:lblOffset val="100"/>
        <c:noMultiLvlLbl val="0"/>
      </c:catAx>
      <c:valAx>
        <c:axId val="730787999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892E">
                <a:alpha val="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30776959"/>
        <c:crosses val="autoZero"/>
        <c:crossBetween val="between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50000"/>
              <a:lumOff val="50000"/>
            </a:schemeClr>
          </a:solidFill>
        </a:defRPr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[Rhegium - Tituli sepulcrales.xlsx]TDB!Tableau croisé dynamique4</c:name>
    <c:fmtId val="42"/>
  </c:pivotSource>
  <c:chart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693884590074655"/>
          <c:y val="3.0658135004357812E-2"/>
          <c:w val="0.87807556332115544"/>
          <c:h val="0.673643705341693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TDB!$I$51:$I$52</c:f>
              <c:strCache>
                <c:ptCount val="1"/>
                <c:pt idx="0">
                  <c:v>Greek</c:v>
                </c:pt>
              </c:strCache>
            </c:strRef>
          </c:tx>
          <c:spPr>
            <a:solidFill>
              <a:srgbClr val="627AF5">
                <a:alpha val="89804"/>
              </a:srgbClr>
            </a:solidFill>
            <a:ln>
              <a:noFill/>
            </a:ln>
            <a:effectLst/>
          </c:spPr>
          <c:invertIfNegative val="0"/>
          <c:cat>
            <c:strRef>
              <c:f>TDB!$H$53:$H$73</c:f>
              <c:strCache>
                <c:ptCount val="20"/>
                <c:pt idx="0">
                  <c:v>6-5 c. BC</c:v>
                </c:pt>
                <c:pt idx="1">
                  <c:v>5 c. BC</c:v>
                </c:pt>
                <c:pt idx="2">
                  <c:v>5-4 c. BC</c:v>
                </c:pt>
                <c:pt idx="3">
                  <c:v>4 c. BC</c:v>
                </c:pt>
                <c:pt idx="4">
                  <c:v>4-3 c. BC</c:v>
                </c:pt>
                <c:pt idx="5">
                  <c:v>3 c. BC</c:v>
                </c:pt>
                <c:pt idx="6">
                  <c:v>2 c. BC</c:v>
                </c:pt>
                <c:pt idx="7">
                  <c:v>2-1 c. BC</c:v>
                </c:pt>
                <c:pt idx="8">
                  <c:v>1 c. BC</c:v>
                </c:pt>
                <c:pt idx="9">
                  <c:v>1 c. BC -
1 c. AD</c:v>
                </c:pt>
                <c:pt idx="10">
                  <c:v>1 c. AD</c:v>
                </c:pt>
                <c:pt idx="11">
                  <c:v>1-2 c. AD</c:v>
                </c:pt>
                <c:pt idx="12">
                  <c:v>1-3 c. AD</c:v>
                </c:pt>
                <c:pt idx="13">
                  <c:v>2 c. AD</c:v>
                </c:pt>
                <c:pt idx="14">
                  <c:v>2-3 c. AD</c:v>
                </c:pt>
                <c:pt idx="15">
                  <c:v>3 c. AD</c:v>
                </c:pt>
                <c:pt idx="16">
                  <c:v>3-4 c. AD</c:v>
                </c:pt>
                <c:pt idx="17">
                  <c:v>4 c. AD</c:v>
                </c:pt>
                <c:pt idx="18">
                  <c:v>4-5 c. AD</c:v>
                </c:pt>
                <c:pt idx="19">
                  <c:v>5 c. AD</c:v>
                </c:pt>
              </c:strCache>
            </c:strRef>
          </c:cat>
          <c:val>
            <c:numRef>
              <c:f>TDB!$I$53:$I$73</c:f>
              <c:numCache>
                <c:formatCode>General</c:formatCode>
                <c:ptCount val="20"/>
                <c:pt idx="0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8</c:v>
                </c:pt>
                <c:pt idx="11">
                  <c:v>3</c:v>
                </c:pt>
                <c:pt idx="13">
                  <c:v>2</c:v>
                </c:pt>
                <c:pt idx="14">
                  <c:v>6</c:v>
                </c:pt>
                <c:pt idx="15">
                  <c:v>2</c:v>
                </c:pt>
                <c:pt idx="17">
                  <c:v>3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A-4318-87BD-16C6DEBDF2CC}"/>
            </c:ext>
          </c:extLst>
        </c:ser>
        <c:ser>
          <c:idx val="1"/>
          <c:order val="1"/>
          <c:tx>
            <c:strRef>
              <c:f>TDB!$J$51:$J$52</c:f>
              <c:strCache>
                <c:ptCount val="1"/>
                <c:pt idx="0">
                  <c:v>Latin</c:v>
                </c:pt>
              </c:strCache>
            </c:strRef>
          </c:tx>
          <c:spPr>
            <a:solidFill>
              <a:srgbClr val="F58661">
                <a:alpha val="89804"/>
              </a:srgbClr>
            </a:solidFill>
            <a:ln>
              <a:noFill/>
            </a:ln>
            <a:effectLst/>
          </c:spPr>
          <c:invertIfNegative val="0"/>
          <c:cat>
            <c:strRef>
              <c:f>TDB!$H$53:$H$73</c:f>
              <c:strCache>
                <c:ptCount val="20"/>
                <c:pt idx="0">
                  <c:v>6-5 c. BC</c:v>
                </c:pt>
                <c:pt idx="1">
                  <c:v>5 c. BC</c:v>
                </c:pt>
                <c:pt idx="2">
                  <c:v>5-4 c. BC</c:v>
                </c:pt>
                <c:pt idx="3">
                  <c:v>4 c. BC</c:v>
                </c:pt>
                <c:pt idx="4">
                  <c:v>4-3 c. BC</c:v>
                </c:pt>
                <c:pt idx="5">
                  <c:v>3 c. BC</c:v>
                </c:pt>
                <c:pt idx="6">
                  <c:v>2 c. BC</c:v>
                </c:pt>
                <c:pt idx="7">
                  <c:v>2-1 c. BC</c:v>
                </c:pt>
                <c:pt idx="8">
                  <c:v>1 c. BC</c:v>
                </c:pt>
                <c:pt idx="9">
                  <c:v>1 c. BC -
1 c. AD</c:v>
                </c:pt>
                <c:pt idx="10">
                  <c:v>1 c. AD</c:v>
                </c:pt>
                <c:pt idx="11">
                  <c:v>1-2 c. AD</c:v>
                </c:pt>
                <c:pt idx="12">
                  <c:v>1-3 c. AD</c:v>
                </c:pt>
                <c:pt idx="13">
                  <c:v>2 c. AD</c:v>
                </c:pt>
                <c:pt idx="14">
                  <c:v>2-3 c. AD</c:v>
                </c:pt>
                <c:pt idx="15">
                  <c:v>3 c. AD</c:v>
                </c:pt>
                <c:pt idx="16">
                  <c:v>3-4 c. AD</c:v>
                </c:pt>
                <c:pt idx="17">
                  <c:v>4 c. AD</c:v>
                </c:pt>
                <c:pt idx="18">
                  <c:v>4-5 c. AD</c:v>
                </c:pt>
                <c:pt idx="19">
                  <c:v>5 c. AD</c:v>
                </c:pt>
              </c:strCache>
            </c:strRef>
          </c:cat>
          <c:val>
            <c:numRef>
              <c:f>TDB!$J$53:$J$73</c:f>
              <c:numCache>
                <c:formatCode>General</c:formatCode>
                <c:ptCount val="20"/>
                <c:pt idx="9">
                  <c:v>3</c:v>
                </c:pt>
                <c:pt idx="10">
                  <c:v>6</c:v>
                </c:pt>
                <c:pt idx="11">
                  <c:v>1</c:v>
                </c:pt>
                <c:pt idx="12">
                  <c:v>1</c:v>
                </c:pt>
                <c:pt idx="13">
                  <c:v>9</c:v>
                </c:pt>
                <c:pt idx="14">
                  <c:v>5</c:v>
                </c:pt>
                <c:pt idx="16">
                  <c:v>3</c:v>
                </c:pt>
                <c:pt idx="17">
                  <c:v>10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DA-4318-87BD-16C6DEBDF2CC}"/>
            </c:ext>
          </c:extLst>
        </c:ser>
        <c:ser>
          <c:idx val="2"/>
          <c:order val="2"/>
          <c:tx>
            <c:strRef>
              <c:f>TDB!$K$51:$K$52</c:f>
              <c:strCache>
                <c:ptCount val="1"/>
                <c:pt idx="0">
                  <c:v>Latin-Greek</c:v>
                </c:pt>
              </c:strCache>
            </c:strRef>
          </c:tx>
          <c:spPr>
            <a:solidFill>
              <a:srgbClr val="90D856">
                <a:alpha val="89804"/>
              </a:srgbClr>
            </a:solidFill>
            <a:ln>
              <a:noFill/>
            </a:ln>
            <a:effectLst/>
          </c:spPr>
          <c:invertIfNegative val="0"/>
          <c:cat>
            <c:strRef>
              <c:f>TDB!$H$53:$H$73</c:f>
              <c:strCache>
                <c:ptCount val="20"/>
                <c:pt idx="0">
                  <c:v>6-5 c. BC</c:v>
                </c:pt>
                <c:pt idx="1">
                  <c:v>5 c. BC</c:v>
                </c:pt>
                <c:pt idx="2">
                  <c:v>5-4 c. BC</c:v>
                </c:pt>
                <c:pt idx="3">
                  <c:v>4 c. BC</c:v>
                </c:pt>
                <c:pt idx="4">
                  <c:v>4-3 c. BC</c:v>
                </c:pt>
                <c:pt idx="5">
                  <c:v>3 c. BC</c:v>
                </c:pt>
                <c:pt idx="6">
                  <c:v>2 c. BC</c:v>
                </c:pt>
                <c:pt idx="7">
                  <c:v>2-1 c. BC</c:v>
                </c:pt>
                <c:pt idx="8">
                  <c:v>1 c. BC</c:v>
                </c:pt>
                <c:pt idx="9">
                  <c:v>1 c. BC -
1 c. AD</c:v>
                </c:pt>
                <c:pt idx="10">
                  <c:v>1 c. AD</c:v>
                </c:pt>
                <c:pt idx="11">
                  <c:v>1-2 c. AD</c:v>
                </c:pt>
                <c:pt idx="12">
                  <c:v>1-3 c. AD</c:v>
                </c:pt>
                <c:pt idx="13">
                  <c:v>2 c. AD</c:v>
                </c:pt>
                <c:pt idx="14">
                  <c:v>2-3 c. AD</c:v>
                </c:pt>
                <c:pt idx="15">
                  <c:v>3 c. AD</c:v>
                </c:pt>
                <c:pt idx="16">
                  <c:v>3-4 c. AD</c:v>
                </c:pt>
                <c:pt idx="17">
                  <c:v>4 c. AD</c:v>
                </c:pt>
                <c:pt idx="18">
                  <c:v>4-5 c. AD</c:v>
                </c:pt>
                <c:pt idx="19">
                  <c:v>5 c. AD</c:v>
                </c:pt>
              </c:strCache>
            </c:strRef>
          </c:cat>
          <c:val>
            <c:numRef>
              <c:f>TDB!$K$53:$K$73</c:f>
              <c:numCache>
                <c:formatCode>General</c:formatCode>
                <c:ptCount val="20"/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DA-4318-87BD-16C6DEBDF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184938144"/>
        <c:axId val="1184935744"/>
      </c:barChart>
      <c:catAx>
        <c:axId val="118493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4935744"/>
        <c:crosses val="autoZero"/>
        <c:auto val="1"/>
        <c:lblAlgn val="ctr"/>
        <c:lblOffset val="100"/>
        <c:noMultiLvlLbl val="0"/>
      </c:catAx>
      <c:valAx>
        <c:axId val="1184935744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84938144"/>
        <c:crosses val="autoZero"/>
        <c:crossBetween val="between"/>
        <c:majorUnit val="2"/>
        <c:minorUnit val="1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FFFB63C-883A-7BA8-A245-5757F09A32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65B16A-4400-9704-949B-A8851D946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8100593-CB9E-C44B-9E49-3B9A05E44DCF}" type="datetimeFigureOut">
              <a:rPr lang="fr-FR" smtClean="0"/>
              <a:t>06/03/2025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205C77-56E0-2AD5-E667-5F2CD5970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40E1D9-87F6-D2C5-0B1A-EB2691DCA9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0043ACE-A6F2-3647-AF36-71D7CAE04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073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D179C6B-F04C-8248-925D-8820A20A657E}" type="datetimeFigureOut">
              <a:rPr lang="fr-FR" smtClean="0"/>
              <a:t>06/03/2025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C359546-56FB-E746-8D33-27DD3FD12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7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74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623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0C290-9886-4660-E0C3-F5C813924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504596-F3FD-BCD5-AF52-8857A3C06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0D6A19-CDD6-8D39-82E4-A618252A1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526979-84DD-9E81-A5DF-A2E50399E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961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334C-8254-103F-202F-7F26F8EE1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C14E6CA-C7A3-63F5-6DEA-C044BC58F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E1D602-0EA0-05CA-BB6D-DAC96328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E0BE90-15E8-FADB-0D99-DCE9F44F0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76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2E38F-DBAD-64D2-5671-4F74DC9F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CAF0D6-1865-587B-075F-56BE229C1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C8EC16-F577-E1BB-7C07-4F86D1230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6F249A-9A80-ED3B-CB98-9ECC8BFDF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324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8F96B-6502-EDA7-E50D-23B0F646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4DB7E0-9F3A-F676-511E-70EFEC1EE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B733ED-D7BC-1E8E-41C1-8BE12C483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CAF8AA-6623-BD4D-2871-E7742E4D4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08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A15D-DC05-BF4B-AC07-2815677C0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06F05D-3727-0792-ABEC-57E7E140C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30DF18-CAD7-7E5B-AC31-E5FEE93B2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BBDD7-7F79-58F1-132B-D398867CF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727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44A3-728D-3B56-B6FE-A1D7920D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426FEE-BE5F-4F2A-2659-0726F0406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76C14D-D124-70FD-E0B7-1C1111106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2EBB07-640A-CF9B-E89B-A7AD4E9AB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083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8391-36F6-B573-0AE8-DDC198FDC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C3A5378-7E79-BECA-0F99-5C16ACC78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5BC415-87F4-5823-86B2-B23F6EFA7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ACE252-1F08-8296-E389-0E86CFF22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31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5830-C282-5931-838A-2943E2223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4D5BEB-82DC-C456-E837-74A59D933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1C0495-B606-FF20-46FB-3994C992C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9F2671-0AC9-F1A6-05D6-1B798C60C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769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C3978-B7BF-D270-89B3-E876A589A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677B97-EF7B-613F-083C-3D27832BB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DB9A17-5A15-66C2-6B55-DB61EDBE7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27CB4C-AD19-0CB9-072D-E4B8BE3CC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84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70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134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B38A-F8D9-983E-5FFA-A79DA3082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F3A844-7B2D-66E1-285C-421863EDC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9016CF4-D7D4-BE7F-93F3-A0F4AD2BD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F2E4A3-6B88-65FE-D682-E630F0FB7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3A92D-A071-7D9A-5B58-732ACE9D5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2BE133-E29F-33D3-AB96-A8774C494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0A4007-7E39-70BC-F56F-762D56B4A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D8CD78-2551-1F2A-B593-59C961EC4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87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00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81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80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28919-91F4-D86E-CFAA-A8553C3BD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0FF4A7-C93B-36B5-4DC3-84DAD038F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E6632E-CCAF-F996-0094-63DA5C9BE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2C81D-E9F2-7D85-1670-6E2F081EA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59546-56FB-E746-8D33-27DD3FD1275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38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1D0D4F-DD7B-4BFD-E23E-8DAED7364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7031" y="232076"/>
            <a:ext cx="4004128" cy="1015456"/>
          </a:xfrm>
          <a:prstGeom prst="rect">
            <a:avLst/>
          </a:prstGeom>
        </p:spPr>
      </p:pic>
      <p:pic>
        <p:nvPicPr>
          <p:cNvPr id="15" name="Google Shape;59;p13">
            <a:extLst>
              <a:ext uri="{FF2B5EF4-FFF2-40B4-BE49-F238E27FC236}">
                <a16:creationId xmlns:a16="http://schemas.microsoft.com/office/drawing/2014/main" id="{3F74D220-FC99-06AD-5981-0948E3B738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t="6629"/>
          <a:stretch/>
        </p:blipFill>
        <p:spPr>
          <a:xfrm>
            <a:off x="0" y="1316247"/>
            <a:ext cx="12192000" cy="515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79449"/>
            <a:ext cx="3953359" cy="20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32E7188E-D208-1A60-B7DC-02A539F9ED83}"/>
              </a:ext>
            </a:extLst>
          </p:cNvPr>
          <p:cNvSpPr txBox="1"/>
          <p:nvPr userDrawn="1"/>
        </p:nvSpPr>
        <p:spPr>
          <a:xfrm>
            <a:off x="123925" y="5801580"/>
            <a:ext cx="2425600" cy="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 err="1">
                <a:solidFill>
                  <a:schemeClr val="lt1"/>
                </a:solidFill>
              </a:rPr>
              <a:t>www.uliege.be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9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57;p20">
            <a:extLst>
              <a:ext uri="{FF2B5EF4-FFF2-40B4-BE49-F238E27FC236}">
                <a16:creationId xmlns:a16="http://schemas.microsoft.com/office/drawing/2014/main" id="{5099593E-0AC6-DCD1-424E-A2F94962B60F}"/>
              </a:ext>
            </a:extLst>
          </p:cNvPr>
          <p:cNvCxnSpPr>
            <a:cxnSpLocks/>
          </p:cNvCxnSpPr>
          <p:nvPr userDrawn="1"/>
        </p:nvCxnSpPr>
        <p:spPr>
          <a:xfrm>
            <a:off x="587375" y="1043321"/>
            <a:ext cx="357721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e l'élément multimédia 2">
            <a:extLst>
              <a:ext uri="{FF2B5EF4-FFF2-40B4-BE49-F238E27FC236}">
                <a16:creationId xmlns:a16="http://schemas.microsoft.com/office/drawing/2014/main" id="{28400122-6627-053A-1DF9-61C5208E151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000616" y="1811388"/>
            <a:ext cx="7365375" cy="42588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807F617-6EB9-3B7F-C7D1-F5787106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317106"/>
            <a:ext cx="3165475" cy="2976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>
              <a:defRPr sz="1200"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EBCDBDD-17F4-2628-04EF-3BD4B8B27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0500" y="1280162"/>
            <a:ext cx="5719572" cy="365754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err="1"/>
              <a:t>www.monsite.com</a:t>
            </a:r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59AA939B-DE4C-82B5-5C6B-B9D970BC83C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730F8B86-B831-166F-CC0E-E22B6374EC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84F37302-DA84-B12A-FCA2-4B0A611D4C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4" name="Titre 23">
            <a:extLst>
              <a:ext uri="{FF2B5EF4-FFF2-40B4-BE49-F238E27FC236}">
                <a16:creationId xmlns:a16="http://schemas.microsoft.com/office/drawing/2014/main" id="{EB191373-466A-E461-9752-6860A347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792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ne du tem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2544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8" name="Google Shape;162;p20">
            <a:extLst>
              <a:ext uri="{FF2B5EF4-FFF2-40B4-BE49-F238E27FC236}">
                <a16:creationId xmlns:a16="http://schemas.microsoft.com/office/drawing/2014/main" id="{66DC8FEF-C585-64CB-7292-1BA1C45B3AC4}"/>
              </a:ext>
            </a:extLst>
          </p:cNvPr>
          <p:cNvSpPr/>
          <p:nvPr userDrawn="1"/>
        </p:nvSpPr>
        <p:spPr>
          <a:xfrm rot="5400000">
            <a:off x="1516084" y="3015081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62;p20">
            <a:extLst>
              <a:ext uri="{FF2B5EF4-FFF2-40B4-BE49-F238E27FC236}">
                <a16:creationId xmlns:a16="http://schemas.microsoft.com/office/drawing/2014/main" id="{55167C46-C434-5D0A-B70E-3FE8F9CC8929}"/>
              </a:ext>
            </a:extLst>
          </p:cNvPr>
          <p:cNvSpPr/>
          <p:nvPr userDrawn="1"/>
        </p:nvSpPr>
        <p:spPr>
          <a:xfrm rot="5400000">
            <a:off x="3769090" y="3015082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62;p20">
            <a:extLst>
              <a:ext uri="{FF2B5EF4-FFF2-40B4-BE49-F238E27FC236}">
                <a16:creationId xmlns:a16="http://schemas.microsoft.com/office/drawing/2014/main" id="{74618890-08F8-1E5F-8A4C-6ECD974E4C45}"/>
              </a:ext>
            </a:extLst>
          </p:cNvPr>
          <p:cNvSpPr/>
          <p:nvPr userDrawn="1"/>
        </p:nvSpPr>
        <p:spPr>
          <a:xfrm rot="5400000">
            <a:off x="6003242" y="3015083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62;p20">
            <a:extLst>
              <a:ext uri="{FF2B5EF4-FFF2-40B4-BE49-F238E27FC236}">
                <a16:creationId xmlns:a16="http://schemas.microsoft.com/office/drawing/2014/main" id="{BD71E214-B4A4-64E8-02EF-35410013D734}"/>
              </a:ext>
            </a:extLst>
          </p:cNvPr>
          <p:cNvSpPr/>
          <p:nvPr userDrawn="1"/>
        </p:nvSpPr>
        <p:spPr>
          <a:xfrm rot="5400000">
            <a:off x="8256248" y="3015084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3013309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>
            <a:off x="1527285" y="2259402"/>
            <a:ext cx="2253006" cy="433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>
            <a:off x="3770865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>
            <a:off x="6014444" y="2259402"/>
            <a:ext cx="2253006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>
            <a:off x="8267449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space réservé du texte 65">
            <a:extLst>
              <a:ext uri="{FF2B5EF4-FFF2-40B4-BE49-F238E27FC236}">
                <a16:creationId xmlns:a16="http://schemas.microsoft.com/office/drawing/2014/main" id="{D34C0135-E9FA-AAC5-E787-7904B6A4C4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34675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2015</a:t>
            </a:r>
          </a:p>
        </p:txBody>
      </p:sp>
      <p:sp>
        <p:nvSpPr>
          <p:cNvPr id="40" name="Espace réservé du texte 65">
            <a:extLst>
              <a:ext uri="{FF2B5EF4-FFF2-40B4-BE49-F238E27FC236}">
                <a16:creationId xmlns:a16="http://schemas.microsoft.com/office/drawing/2014/main" id="{43F473FA-76AC-A0F8-251D-3DCD4DD4D0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97108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2019</a:t>
            </a:r>
          </a:p>
        </p:txBody>
      </p:sp>
      <p:sp>
        <p:nvSpPr>
          <p:cNvPr id="41" name="Espace réservé du texte 65">
            <a:extLst>
              <a:ext uri="{FF2B5EF4-FFF2-40B4-BE49-F238E27FC236}">
                <a16:creationId xmlns:a16="http://schemas.microsoft.com/office/drawing/2014/main" id="{5D973C1F-2CE8-D155-EB86-88FADBF9B3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1260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2020</a:t>
            </a:r>
          </a:p>
        </p:txBody>
      </p:sp>
      <p:sp>
        <p:nvSpPr>
          <p:cNvPr id="42" name="Espace réservé du texte 65">
            <a:extLst>
              <a:ext uri="{FF2B5EF4-FFF2-40B4-BE49-F238E27FC236}">
                <a16:creationId xmlns:a16="http://schemas.microsoft.com/office/drawing/2014/main" id="{250C6652-4ACB-F757-8FF1-742A37F56A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84266" y="2395951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98230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0972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024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5265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4" name="Espace réservé pour une image  59">
            <a:extLst>
              <a:ext uri="{FF2B5EF4-FFF2-40B4-BE49-F238E27FC236}">
                <a16:creationId xmlns:a16="http://schemas.microsoft.com/office/drawing/2014/main" id="{FC1B9F29-1806-28B4-124B-CE9C4CA1D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029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972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023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5264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9" name="Espace réservé du texte 65">
            <a:extLst>
              <a:ext uri="{FF2B5EF4-FFF2-40B4-BE49-F238E27FC236}">
                <a16:creationId xmlns:a16="http://schemas.microsoft.com/office/drawing/2014/main" id="{DCDDC540-A42E-C4B6-52DE-EA451641D0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54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0971" y="4570549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0238" y="4570547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5263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4" name="Espace réservé du texte 70">
            <a:extLst>
              <a:ext uri="{FF2B5EF4-FFF2-40B4-BE49-F238E27FC236}">
                <a16:creationId xmlns:a16="http://schemas.microsoft.com/office/drawing/2014/main" id="{F829E95B-5BC5-951C-DB19-95BE9696C7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6549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80971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0238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09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0" name="Espace réservé du texte 70">
            <a:extLst>
              <a:ext uri="{FF2B5EF4-FFF2-40B4-BE49-F238E27FC236}">
                <a16:creationId xmlns:a16="http://schemas.microsoft.com/office/drawing/2014/main" id="{666A9F93-5B1C-F2E8-BB3C-A0BDC0F3D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654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1680971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393397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6196410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57;p20">
            <a:extLst>
              <a:ext uri="{FF2B5EF4-FFF2-40B4-BE49-F238E27FC236}">
                <a16:creationId xmlns:a16="http://schemas.microsoft.com/office/drawing/2014/main" id="{B2F3211F-D7E6-4FD2-B5F6-1552637DEAA9}"/>
              </a:ext>
            </a:extLst>
          </p:cNvPr>
          <p:cNvCxnSpPr>
            <a:cxnSpLocks/>
          </p:cNvCxnSpPr>
          <p:nvPr userDrawn="1"/>
        </p:nvCxnSpPr>
        <p:spPr>
          <a:xfrm>
            <a:off x="847769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Titre 96">
            <a:extLst>
              <a:ext uri="{FF2B5EF4-FFF2-40B4-BE49-F238E27FC236}">
                <a16:creationId xmlns:a16="http://schemas.microsoft.com/office/drawing/2014/main" id="{F6171492-D192-3F77-DDFD-43B3BC4A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553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0468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9736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6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0468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9735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476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40467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9734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4759" y="4551693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40467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9734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81594" y="5316071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2840467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5093473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7355906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7161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983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25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983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025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982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249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00982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249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4000982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6253988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4008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EE147119-CE5B-6FDD-B8AC-FC2646EB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766" y="1280201"/>
            <a:ext cx="3714487" cy="4540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5CC99-9715-6FED-E3D3-4CAC710789D1}"/>
              </a:ext>
            </a:extLst>
          </p:cNvPr>
          <p:cNvSpPr>
            <a:spLocks noChangeAspect="1"/>
          </p:cNvSpPr>
          <p:nvPr userDrawn="1"/>
        </p:nvSpPr>
        <p:spPr>
          <a:xfrm>
            <a:off x="4985389" y="1650094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 descr="Monde contour">
            <a:extLst>
              <a:ext uri="{FF2B5EF4-FFF2-40B4-BE49-F238E27FC236}">
                <a16:creationId xmlns:a16="http://schemas.microsoft.com/office/drawing/2014/main" id="{9A6B0FC3-C3A1-E16A-9F0D-28163492D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8396" y="1842182"/>
            <a:ext cx="914401" cy="9144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795B94-7E81-4801-C592-573105EC1F26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1650093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9F177-4F33-5048-2E9D-106CE77BC83B}"/>
              </a:ext>
            </a:extLst>
          </p:cNvPr>
          <p:cNvSpPr>
            <a:spLocks noChangeAspect="1"/>
          </p:cNvSpPr>
          <p:nvPr userDrawn="1"/>
        </p:nvSpPr>
        <p:spPr>
          <a:xfrm>
            <a:off x="8822533" y="165009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Graphique 11" descr="Livre ouvert contour">
            <a:extLst>
              <a:ext uri="{FF2B5EF4-FFF2-40B4-BE49-F238E27FC236}">
                <a16:creationId xmlns:a16="http://schemas.microsoft.com/office/drawing/2014/main" id="{BE060D9E-4133-88B7-CFDB-2E448D3B2A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7923" y="1838810"/>
            <a:ext cx="914401" cy="914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E33129-B414-03A7-7C6E-9C94A72833C5}"/>
              </a:ext>
            </a:extLst>
          </p:cNvPr>
          <p:cNvSpPr>
            <a:spLocks noChangeAspect="1"/>
          </p:cNvSpPr>
          <p:nvPr userDrawn="1"/>
        </p:nvSpPr>
        <p:spPr>
          <a:xfrm>
            <a:off x="4985248" y="287622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B882A-4386-B81D-81C6-C27A7435D245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2876219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7FF0B-6FFD-009D-225F-4F80D2556AA7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2876219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21E193-879E-63BD-3DEC-14A555D7494D}"/>
              </a:ext>
            </a:extLst>
          </p:cNvPr>
          <p:cNvSpPr>
            <a:spLocks noChangeAspect="1"/>
          </p:cNvSpPr>
          <p:nvPr userDrawn="1"/>
        </p:nvSpPr>
        <p:spPr>
          <a:xfrm>
            <a:off x="4985998" y="4102347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359A95-C7E0-D7D3-BC49-34F32145DF4D}"/>
              </a:ext>
            </a:extLst>
          </p:cNvPr>
          <p:cNvSpPr>
            <a:spLocks noChangeAspect="1"/>
          </p:cNvSpPr>
          <p:nvPr userDrawn="1"/>
        </p:nvSpPr>
        <p:spPr>
          <a:xfrm>
            <a:off x="6904798" y="4102346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01649C-C954-C9C6-4E1D-320D8633F244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4102342"/>
            <a:ext cx="1922322" cy="1226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Graphique 23" descr="Toque d'étudiant contour">
            <a:extLst>
              <a:ext uri="{FF2B5EF4-FFF2-40B4-BE49-F238E27FC236}">
                <a16:creationId xmlns:a16="http://schemas.microsoft.com/office/drawing/2014/main" id="{FA4A1945-65B9-0519-DC5B-DC1B4F8B85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2714" y="3041636"/>
            <a:ext cx="914401" cy="914401"/>
          </a:xfrm>
          <a:prstGeom prst="rect">
            <a:avLst/>
          </a:prstGeom>
        </p:spPr>
      </p:pic>
      <p:pic>
        <p:nvPicPr>
          <p:cNvPr id="26" name="Graphique 25" descr="Mathématiques contour">
            <a:extLst>
              <a:ext uri="{FF2B5EF4-FFF2-40B4-BE49-F238E27FC236}">
                <a16:creationId xmlns:a16="http://schemas.microsoft.com/office/drawing/2014/main" id="{FF8554C1-534E-6D20-9842-85148CA0E2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7450" y="4249211"/>
            <a:ext cx="914401" cy="914401"/>
          </a:xfrm>
          <a:prstGeom prst="rect">
            <a:avLst/>
          </a:prstGeom>
        </p:spPr>
      </p:pic>
      <p:pic>
        <p:nvPicPr>
          <p:cNvPr id="28" name="Graphique 27" descr="Document contour">
            <a:extLst>
              <a:ext uri="{FF2B5EF4-FFF2-40B4-BE49-F238E27FC236}">
                <a16:creationId xmlns:a16="http://schemas.microsoft.com/office/drawing/2014/main" id="{CCAAC4F1-F6DC-908C-A8C3-6B0B98AFDD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7923" y="4225359"/>
            <a:ext cx="914401" cy="914401"/>
          </a:xfrm>
          <a:prstGeom prst="rect">
            <a:avLst/>
          </a:prstGeom>
        </p:spPr>
      </p:pic>
      <p:pic>
        <p:nvPicPr>
          <p:cNvPr id="30" name="Graphique 29" descr="Globe contour">
            <a:extLst>
              <a:ext uri="{FF2B5EF4-FFF2-40B4-BE49-F238E27FC236}">
                <a16:creationId xmlns:a16="http://schemas.microsoft.com/office/drawing/2014/main" id="{18D5B1A9-3199-FD89-F58B-49EB9EDED3E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7923" y="2999233"/>
            <a:ext cx="914401" cy="914401"/>
          </a:xfrm>
          <a:prstGeom prst="rect">
            <a:avLst/>
          </a:prstGeom>
        </p:spPr>
      </p:pic>
      <p:pic>
        <p:nvPicPr>
          <p:cNvPr id="32" name="Graphique 31" descr="Banque contour">
            <a:extLst>
              <a:ext uri="{FF2B5EF4-FFF2-40B4-BE49-F238E27FC236}">
                <a16:creationId xmlns:a16="http://schemas.microsoft.com/office/drawing/2014/main" id="{39146051-431E-0F5F-2981-378ACD8707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78396" y="3032085"/>
            <a:ext cx="914401" cy="914401"/>
          </a:xfrm>
          <a:prstGeom prst="rect">
            <a:avLst/>
          </a:prstGeom>
        </p:spPr>
      </p:pic>
      <p:sp>
        <p:nvSpPr>
          <p:cNvPr id="33" name="Google Shape;162;p20">
            <a:extLst>
              <a:ext uri="{FF2B5EF4-FFF2-40B4-BE49-F238E27FC236}">
                <a16:creationId xmlns:a16="http://schemas.microsoft.com/office/drawing/2014/main" id="{74AB8E63-1115-1984-EE0E-9B0E02C9F4A1}"/>
              </a:ext>
            </a:extLst>
          </p:cNvPr>
          <p:cNvSpPr/>
          <p:nvPr userDrawn="1"/>
        </p:nvSpPr>
        <p:spPr>
          <a:xfrm rot="5400000">
            <a:off x="4585961" y="4612463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2;p20">
            <a:extLst>
              <a:ext uri="{FF2B5EF4-FFF2-40B4-BE49-F238E27FC236}">
                <a16:creationId xmlns:a16="http://schemas.microsoft.com/office/drawing/2014/main" id="{CF981088-F02F-110C-490A-02DC8E02DD6B}"/>
              </a:ext>
            </a:extLst>
          </p:cNvPr>
          <p:cNvSpPr/>
          <p:nvPr userDrawn="1"/>
        </p:nvSpPr>
        <p:spPr>
          <a:xfrm rot="16200000">
            <a:off x="10860475" y="2141958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30E20D9F-A7B9-D3D8-7B1B-79D7AA4F494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818927" y="1935390"/>
            <a:ext cx="1915112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5.710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09DBD60A-9E07-B777-4939-AB3C8EF5B0B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818926" y="2380111"/>
            <a:ext cx="1915112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Staff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39" name="Espace réservé du texte 35">
            <a:extLst>
              <a:ext uri="{FF2B5EF4-FFF2-40B4-BE49-F238E27FC236}">
                <a16:creationId xmlns:a16="http://schemas.microsoft.com/office/drawing/2014/main" id="{76A1B18B-DF67-E16E-77FE-5BE3ADB3C25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991428" y="4390036"/>
            <a:ext cx="1902757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25.421</a:t>
            </a:r>
          </a:p>
        </p:txBody>
      </p:sp>
      <p:sp>
        <p:nvSpPr>
          <p:cNvPr id="40" name="Espace réservé du texte 37">
            <a:extLst>
              <a:ext uri="{FF2B5EF4-FFF2-40B4-BE49-F238E27FC236}">
                <a16:creationId xmlns:a16="http://schemas.microsoft.com/office/drawing/2014/main" id="{5A7313C0-8E73-AF11-17E9-FAC15EEAB16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988996" y="4814322"/>
            <a:ext cx="1909567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Students</a:t>
            </a:r>
            <a:r>
              <a:rPr lang="fr-FR" dirty="0"/>
              <a:t> and</a:t>
            </a:r>
            <a:br>
              <a:rPr lang="fr-FR" dirty="0"/>
            </a:br>
            <a:r>
              <a:rPr lang="fr-FR" dirty="0"/>
              <a:t>PhD </a:t>
            </a:r>
            <a:r>
              <a:rPr lang="fr-FR" dirty="0" err="1"/>
              <a:t>students</a:t>
            </a:r>
            <a:endParaRPr lang="fr-FR" dirty="0"/>
          </a:p>
        </p:txBody>
      </p:sp>
      <p:cxnSp>
        <p:nvCxnSpPr>
          <p:cNvPr id="43" name="Google Shape;157;p20">
            <a:extLst>
              <a:ext uri="{FF2B5EF4-FFF2-40B4-BE49-F238E27FC236}">
                <a16:creationId xmlns:a16="http://schemas.microsoft.com/office/drawing/2014/main" id="{5D7952C8-6BAD-5F6D-097F-83CDE61962C2}"/>
              </a:ext>
            </a:extLst>
          </p:cNvPr>
          <p:cNvCxnSpPr>
            <a:cxnSpLocks/>
          </p:cNvCxnSpPr>
          <p:nvPr userDrawn="1"/>
        </p:nvCxnSpPr>
        <p:spPr>
          <a:xfrm>
            <a:off x="588297" y="1037356"/>
            <a:ext cx="371595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6C8C81-1787-41BE-7F0B-44F900BA03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13FE74-C00D-BB39-4BF2-E32E38059E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D072F6-9924-94AC-BB3F-E873124538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06ED03A-FBDB-778E-EB57-99CFEB6D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898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97538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4270072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 rot="5400000">
            <a:off x="1883166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 rot="5400000">
            <a:off x="2055276" y="3482662"/>
            <a:ext cx="81605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 rot="5400000">
            <a:off x="2071391" y="3238411"/>
            <a:ext cx="1304559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 rot="5400000">
            <a:off x="2222427" y="3119771"/>
            <a:ext cx="154183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C13B8A-213D-77B6-7A13-181A00DE2623}"/>
              </a:ext>
            </a:extLst>
          </p:cNvPr>
          <p:cNvSpPr/>
          <p:nvPr userDrawn="1"/>
        </p:nvSpPr>
        <p:spPr>
          <a:xfrm rot="5400000">
            <a:off x="4130665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BC17C7-BD45-28EF-7A0C-EDDAB4294D33}"/>
              </a:ext>
            </a:extLst>
          </p:cNvPr>
          <p:cNvSpPr/>
          <p:nvPr userDrawn="1"/>
        </p:nvSpPr>
        <p:spPr>
          <a:xfrm rot="5400000">
            <a:off x="4168447" y="3348335"/>
            <a:ext cx="1084709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DA95C4-6A86-9D01-FBE2-9D023C382D87}"/>
              </a:ext>
            </a:extLst>
          </p:cNvPr>
          <p:cNvSpPr/>
          <p:nvPr userDrawn="1"/>
        </p:nvSpPr>
        <p:spPr>
          <a:xfrm rot="5400000">
            <a:off x="4544317" y="3463838"/>
            <a:ext cx="853704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C9977D-F7CB-35C5-C577-44233BF9DF85}"/>
              </a:ext>
            </a:extLst>
          </p:cNvPr>
          <p:cNvSpPr/>
          <p:nvPr userDrawn="1"/>
        </p:nvSpPr>
        <p:spPr>
          <a:xfrm rot="5400000">
            <a:off x="4588564" y="3238410"/>
            <a:ext cx="1304561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D73C61-634F-F068-F820-55AB7F001524}"/>
              </a:ext>
            </a:extLst>
          </p:cNvPr>
          <p:cNvSpPr/>
          <p:nvPr userDrawn="1"/>
        </p:nvSpPr>
        <p:spPr>
          <a:xfrm rot="5400000">
            <a:off x="6078396" y="3272640"/>
            <a:ext cx="1241326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572892-B0DB-7CCF-869B-A1828F743864}"/>
              </a:ext>
            </a:extLst>
          </p:cNvPr>
          <p:cNvSpPr/>
          <p:nvPr userDrawn="1"/>
        </p:nvSpPr>
        <p:spPr>
          <a:xfrm rot="5400000">
            <a:off x="6719141" y="3641905"/>
            <a:ext cx="497568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2EBEE-2D55-61AD-A917-68A9AF011403}"/>
              </a:ext>
            </a:extLst>
          </p:cNvPr>
          <p:cNvSpPr/>
          <p:nvPr userDrawn="1"/>
        </p:nvSpPr>
        <p:spPr>
          <a:xfrm rot="5400000">
            <a:off x="6851975" y="3514372"/>
            <a:ext cx="752636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DDFB88-474B-CAED-E663-C4ACAEEB63A3}"/>
              </a:ext>
            </a:extLst>
          </p:cNvPr>
          <p:cNvSpPr/>
          <p:nvPr userDrawn="1"/>
        </p:nvSpPr>
        <p:spPr>
          <a:xfrm rot="5400000">
            <a:off x="6955613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F4F689-80C8-49D9-931F-350A12D72773}"/>
              </a:ext>
            </a:extLst>
          </p:cNvPr>
          <p:cNvSpPr/>
          <p:nvPr userDrawn="1"/>
        </p:nvSpPr>
        <p:spPr>
          <a:xfrm rot="5400000">
            <a:off x="8758489" y="3700421"/>
            <a:ext cx="385763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D64C5B-5B72-FC40-3C20-68569A3C6254}"/>
              </a:ext>
            </a:extLst>
          </p:cNvPr>
          <p:cNvSpPr/>
          <p:nvPr userDrawn="1"/>
        </p:nvSpPr>
        <p:spPr>
          <a:xfrm rot="5400000">
            <a:off x="8910274" y="3580727"/>
            <a:ext cx="61992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17AD22-4CA9-B8DA-0C12-3EF00EE9696B}"/>
              </a:ext>
            </a:extLst>
          </p:cNvPr>
          <p:cNvSpPr/>
          <p:nvPr userDrawn="1"/>
        </p:nvSpPr>
        <p:spPr>
          <a:xfrm rot="5400000">
            <a:off x="9015253" y="3425339"/>
            <a:ext cx="930703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C9E9DA-37F8-1FDC-4175-C0923FE86F93}"/>
              </a:ext>
            </a:extLst>
          </p:cNvPr>
          <p:cNvSpPr/>
          <p:nvPr userDrawn="1"/>
        </p:nvSpPr>
        <p:spPr>
          <a:xfrm rot="5400000">
            <a:off x="9207925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25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4EADBC-B6A2-70DA-D605-25A7BDDE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E3573B8-7320-5036-4D61-777146D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393512A-FBBB-6C7C-953D-8A236385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D0A4AD0-ECD9-A688-D217-46C8206E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18514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AFF8FD-CDF9-BF9C-5170-997B58AA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8E731D-BEC6-2C2A-B00C-5BCF5275C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671781-FE5D-FC4F-919A-C5A674B80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509ACF-C735-5ED3-5648-185F39524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72" r="77900"/>
          <a:stretch/>
        </p:blipFill>
        <p:spPr>
          <a:xfrm>
            <a:off x="11035511" y="254037"/>
            <a:ext cx="670560" cy="9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1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O -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081508-F88B-4964-9A9A-F33B7F3A3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72" r="77900"/>
          <a:stretch/>
        </p:blipFill>
        <p:spPr>
          <a:xfrm>
            <a:off x="11035511" y="254037"/>
            <a:ext cx="670560" cy="9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g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F7355-BD92-1F7A-C836-3BA82519A542}"/>
              </a:ext>
            </a:extLst>
          </p:cNvPr>
          <p:cNvSpPr/>
          <p:nvPr userDrawn="1"/>
        </p:nvSpPr>
        <p:spPr>
          <a:xfrm>
            <a:off x="0" y="2173357"/>
            <a:ext cx="6773452" cy="4808388"/>
          </a:xfrm>
          <a:custGeom>
            <a:avLst/>
            <a:gdLst>
              <a:gd name="connsiteX0" fmla="*/ 0 w 6773452"/>
              <a:gd name="connsiteY0" fmla="*/ 0 h 4808388"/>
              <a:gd name="connsiteX1" fmla="*/ 6773452 w 6773452"/>
              <a:gd name="connsiteY1" fmla="*/ 0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73452 w 6773452"/>
              <a:gd name="connsiteY1" fmla="*/ 3511826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60200 w 6773452"/>
              <a:gd name="connsiteY1" fmla="*/ 4200939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73452 w 6773452"/>
              <a:gd name="connsiteY1" fmla="*/ 3922643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980667"/>
              <a:gd name="connsiteX1" fmla="*/ 6773452 w 6773452"/>
              <a:gd name="connsiteY1" fmla="*/ 3922643 h 4980667"/>
              <a:gd name="connsiteX2" fmla="*/ 4229035 w 6773452"/>
              <a:gd name="connsiteY2" fmla="*/ 4980667 h 4980667"/>
              <a:gd name="connsiteX3" fmla="*/ 0 w 6773452"/>
              <a:gd name="connsiteY3" fmla="*/ 4808388 h 4980667"/>
              <a:gd name="connsiteX4" fmla="*/ 0 w 6773452"/>
              <a:gd name="connsiteY4" fmla="*/ 0 h 4980667"/>
              <a:gd name="connsiteX0" fmla="*/ 0 w 6773452"/>
              <a:gd name="connsiteY0" fmla="*/ 0 h 4808388"/>
              <a:gd name="connsiteX1" fmla="*/ 6773452 w 6773452"/>
              <a:gd name="connsiteY1" fmla="*/ 3922643 h 4808388"/>
              <a:gd name="connsiteX2" fmla="*/ 5236200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3452" h="4808388">
                <a:moveTo>
                  <a:pt x="0" y="0"/>
                </a:moveTo>
                <a:lnTo>
                  <a:pt x="6773452" y="3922643"/>
                </a:lnTo>
                <a:lnTo>
                  <a:pt x="5236200" y="4808388"/>
                </a:lnTo>
                <a:lnTo>
                  <a:pt x="0" y="48083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6DF933D4-C23D-FA67-E8F4-52C62295F46E}"/>
              </a:ext>
            </a:extLst>
          </p:cNvPr>
          <p:cNvSpPr>
            <a:spLocks noChangeAspect="1"/>
          </p:cNvSpPr>
          <p:nvPr userDrawn="1"/>
        </p:nvSpPr>
        <p:spPr>
          <a:xfrm>
            <a:off x="-214104" y="-36691"/>
            <a:ext cx="6987556" cy="6132540"/>
          </a:xfrm>
          <a:custGeom>
            <a:avLst/>
            <a:gdLst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3429000 h 3429000"/>
              <a:gd name="connsiteX4" fmla="*/ 0 w 1404594"/>
              <a:gd name="connsiteY4" fmla="*/ 0 h 3429000"/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2505173 h 3429000"/>
              <a:gd name="connsiteX4" fmla="*/ 0 w 1404594"/>
              <a:gd name="connsiteY4" fmla="*/ 0 h 3429000"/>
              <a:gd name="connsiteX0" fmla="*/ 0 w 1404594"/>
              <a:gd name="connsiteY0" fmla="*/ 0 h 3532695"/>
              <a:gd name="connsiteX1" fmla="*/ 1404594 w 1404594"/>
              <a:gd name="connsiteY1" fmla="*/ 0 h 3532695"/>
              <a:gd name="connsiteX2" fmla="*/ 1404594 w 1404594"/>
              <a:gd name="connsiteY2" fmla="*/ 3532695 h 3532695"/>
              <a:gd name="connsiteX3" fmla="*/ 0 w 1404594"/>
              <a:gd name="connsiteY3" fmla="*/ 2505173 h 3532695"/>
              <a:gd name="connsiteX4" fmla="*/ 0 w 1404594"/>
              <a:gd name="connsiteY4" fmla="*/ 0 h 3532695"/>
              <a:gd name="connsiteX0" fmla="*/ 0 w 1412415"/>
              <a:gd name="connsiteY0" fmla="*/ 0 h 3532695"/>
              <a:gd name="connsiteX1" fmla="*/ 1412415 w 1412415"/>
              <a:gd name="connsiteY1" fmla="*/ 160256 h 3532695"/>
              <a:gd name="connsiteX2" fmla="*/ 1404594 w 1412415"/>
              <a:gd name="connsiteY2" fmla="*/ 3532695 h 3532695"/>
              <a:gd name="connsiteX3" fmla="*/ 0 w 1412415"/>
              <a:gd name="connsiteY3" fmla="*/ 2505173 h 3532695"/>
              <a:gd name="connsiteX4" fmla="*/ 0 w 1412415"/>
              <a:gd name="connsiteY4" fmla="*/ 0 h 3532695"/>
              <a:gd name="connsiteX0" fmla="*/ 0 w 1412415"/>
              <a:gd name="connsiteY0" fmla="*/ 0 h 3372440"/>
              <a:gd name="connsiteX1" fmla="*/ 1412415 w 1412415"/>
              <a:gd name="connsiteY1" fmla="*/ 1 h 3372440"/>
              <a:gd name="connsiteX2" fmla="*/ 1404594 w 1412415"/>
              <a:gd name="connsiteY2" fmla="*/ 3372440 h 3372440"/>
              <a:gd name="connsiteX3" fmla="*/ 0 w 1412415"/>
              <a:gd name="connsiteY3" fmla="*/ 2344918 h 3372440"/>
              <a:gd name="connsiteX4" fmla="*/ 0 w 1412415"/>
              <a:gd name="connsiteY4" fmla="*/ 0 h 3372440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44918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5907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63789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699864 h 3377157"/>
              <a:gd name="connsiteX4" fmla="*/ 0 w 1412415"/>
              <a:gd name="connsiteY4" fmla="*/ 0 h 3377157"/>
              <a:gd name="connsiteX0" fmla="*/ 254 w 1412669"/>
              <a:gd name="connsiteY0" fmla="*/ 0 h 3377157"/>
              <a:gd name="connsiteX1" fmla="*/ 1412669 w 1412669"/>
              <a:gd name="connsiteY1" fmla="*/ 1 h 3377157"/>
              <a:gd name="connsiteX2" fmla="*/ 1412637 w 1412669"/>
              <a:gd name="connsiteY2" fmla="*/ 3377157 h 3377157"/>
              <a:gd name="connsiteX3" fmla="*/ 254 w 1412669"/>
              <a:gd name="connsiteY3" fmla="*/ 1471417 h 3377157"/>
              <a:gd name="connsiteX4" fmla="*/ 254 w 1412669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16444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928855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157302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1710 w 1412415"/>
              <a:gd name="connsiteY3" fmla="*/ 1157302 h 3377157"/>
              <a:gd name="connsiteX4" fmla="*/ 0 w 1412415"/>
              <a:gd name="connsiteY4" fmla="*/ 0 h 3377157"/>
              <a:gd name="connsiteX0" fmla="*/ 5880 w 1418295"/>
              <a:gd name="connsiteY0" fmla="*/ 0 h 3377157"/>
              <a:gd name="connsiteX1" fmla="*/ 1418295 w 1418295"/>
              <a:gd name="connsiteY1" fmla="*/ 1 h 3377157"/>
              <a:gd name="connsiteX2" fmla="*/ 1418263 w 1418295"/>
              <a:gd name="connsiteY2" fmla="*/ 3377157 h 3377157"/>
              <a:gd name="connsiteX3" fmla="*/ 71 w 1418295"/>
              <a:gd name="connsiteY3" fmla="*/ 1157302 h 3377157"/>
              <a:gd name="connsiteX4" fmla="*/ 5880 w 141829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3590 w 1412415"/>
              <a:gd name="connsiteY3" fmla="*/ 1114257 h 3377157"/>
              <a:gd name="connsiteX4" fmla="*/ 0 w 1412415"/>
              <a:gd name="connsiteY4" fmla="*/ 0 h 3377157"/>
              <a:gd name="connsiteX0" fmla="*/ 406 w 1412821"/>
              <a:gd name="connsiteY0" fmla="*/ 0 h 3377157"/>
              <a:gd name="connsiteX1" fmla="*/ 1412821 w 1412821"/>
              <a:gd name="connsiteY1" fmla="*/ 1 h 3377157"/>
              <a:gd name="connsiteX2" fmla="*/ 1412789 w 1412821"/>
              <a:gd name="connsiteY2" fmla="*/ 3377157 h 3377157"/>
              <a:gd name="connsiteX3" fmla="*/ 236 w 1412821"/>
              <a:gd name="connsiteY3" fmla="*/ 1147174 h 3377157"/>
              <a:gd name="connsiteX4" fmla="*/ 406 w 1412821"/>
              <a:gd name="connsiteY4" fmla="*/ 0 h 3377157"/>
              <a:gd name="connsiteX0" fmla="*/ 0 w 1414295"/>
              <a:gd name="connsiteY0" fmla="*/ 2531 h 3377156"/>
              <a:gd name="connsiteX1" fmla="*/ 1414295 w 1414295"/>
              <a:gd name="connsiteY1" fmla="*/ 0 h 3377156"/>
              <a:gd name="connsiteX2" fmla="*/ 1414263 w 1414295"/>
              <a:gd name="connsiteY2" fmla="*/ 3377156 h 3377156"/>
              <a:gd name="connsiteX3" fmla="*/ 1710 w 1414295"/>
              <a:gd name="connsiteY3" fmla="*/ 1147173 h 3377156"/>
              <a:gd name="connsiteX4" fmla="*/ 0 w 1414295"/>
              <a:gd name="connsiteY4" fmla="*/ 2531 h 3377156"/>
              <a:gd name="connsiteX0" fmla="*/ 0 w 1415203"/>
              <a:gd name="connsiteY0" fmla="*/ 2531 h 3367028"/>
              <a:gd name="connsiteX1" fmla="*/ 1414295 w 1415203"/>
              <a:gd name="connsiteY1" fmla="*/ 0 h 3367028"/>
              <a:gd name="connsiteX2" fmla="*/ 1415203 w 1415203"/>
              <a:gd name="connsiteY2" fmla="*/ 3367028 h 3367028"/>
              <a:gd name="connsiteX3" fmla="*/ 1710 w 1415203"/>
              <a:gd name="connsiteY3" fmla="*/ 1147173 h 3367028"/>
              <a:gd name="connsiteX4" fmla="*/ 0 w 1415203"/>
              <a:gd name="connsiteY4" fmla="*/ 2531 h 3367028"/>
              <a:gd name="connsiteX0" fmla="*/ 0 w 1421014"/>
              <a:gd name="connsiteY0" fmla="*/ 0 h 3387295"/>
              <a:gd name="connsiteX1" fmla="*/ 1420106 w 1421014"/>
              <a:gd name="connsiteY1" fmla="*/ 20267 h 3387295"/>
              <a:gd name="connsiteX2" fmla="*/ 1421014 w 1421014"/>
              <a:gd name="connsiteY2" fmla="*/ 3387295 h 3387295"/>
              <a:gd name="connsiteX3" fmla="*/ 7521 w 1421014"/>
              <a:gd name="connsiteY3" fmla="*/ 1167440 h 3387295"/>
              <a:gd name="connsiteX4" fmla="*/ 0 w 1421014"/>
              <a:gd name="connsiteY4" fmla="*/ 0 h 3387295"/>
              <a:gd name="connsiteX0" fmla="*/ 0 w 1421014"/>
              <a:gd name="connsiteY0" fmla="*/ 0 h 3387295"/>
              <a:gd name="connsiteX1" fmla="*/ 1420106 w 1421014"/>
              <a:gd name="connsiteY1" fmla="*/ 2730 h 3387295"/>
              <a:gd name="connsiteX2" fmla="*/ 1421014 w 1421014"/>
              <a:gd name="connsiteY2" fmla="*/ 3387295 h 3387295"/>
              <a:gd name="connsiteX3" fmla="*/ 7521 w 1421014"/>
              <a:gd name="connsiteY3" fmla="*/ 1167440 h 3387295"/>
              <a:gd name="connsiteX4" fmla="*/ 0 w 1421014"/>
              <a:gd name="connsiteY4" fmla="*/ 0 h 338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014" h="3387295">
                <a:moveTo>
                  <a:pt x="0" y="0"/>
                </a:moveTo>
                <a:lnTo>
                  <a:pt x="1420106" y="2730"/>
                </a:lnTo>
                <a:cubicBezTo>
                  <a:pt x="1420095" y="1128449"/>
                  <a:pt x="1421025" y="2261576"/>
                  <a:pt x="1421014" y="3387295"/>
                </a:cubicBezTo>
                <a:lnTo>
                  <a:pt x="7521" y="1167440"/>
                </a:lnTo>
                <a:cubicBezTo>
                  <a:pt x="6638" y="600819"/>
                  <a:pt x="883" y="56662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Google Shape;88;p16">
            <a:extLst>
              <a:ext uri="{FF2B5EF4-FFF2-40B4-BE49-F238E27FC236}">
                <a16:creationId xmlns:a16="http://schemas.microsoft.com/office/drawing/2014/main" id="{0C317024-64D7-A654-C007-C0AEAC94ED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6685" t="27674" r="53685" b="12949"/>
          <a:stretch/>
        </p:blipFill>
        <p:spPr>
          <a:xfrm>
            <a:off x="339876" y="1558721"/>
            <a:ext cx="5410308" cy="4559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96;p16">
            <a:extLst>
              <a:ext uri="{FF2B5EF4-FFF2-40B4-BE49-F238E27FC236}">
                <a16:creationId xmlns:a16="http://schemas.microsoft.com/office/drawing/2014/main" id="{4C943AA5-BC9E-E1C6-F9B8-8B02F2A82B1E}"/>
              </a:ext>
            </a:extLst>
          </p:cNvPr>
          <p:cNvGrpSpPr/>
          <p:nvPr userDrawn="1"/>
        </p:nvGrpSpPr>
        <p:grpSpPr>
          <a:xfrm>
            <a:off x="500850" y="5090117"/>
            <a:ext cx="3279900" cy="232691"/>
            <a:chOff x="500850" y="5090117"/>
            <a:chExt cx="3279900" cy="232691"/>
          </a:xfrm>
        </p:grpSpPr>
        <p:sp>
          <p:nvSpPr>
            <p:cNvPr id="16" name="Google Shape;97;p16">
              <a:extLst>
                <a:ext uri="{FF2B5EF4-FFF2-40B4-BE49-F238E27FC236}">
                  <a16:creationId xmlns:a16="http://schemas.microsoft.com/office/drawing/2014/main" id="{077CA07F-8583-125F-094A-E721D4F6C5DA}"/>
                </a:ext>
              </a:extLst>
            </p:cNvPr>
            <p:cNvSpPr txBox="1"/>
            <p:nvPr/>
          </p:nvSpPr>
          <p:spPr>
            <a:xfrm>
              <a:off x="611250" y="5090117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Liège centre-ville</a:t>
              </a:r>
              <a:endParaRPr sz="1400" dirty="0">
                <a:solidFill>
                  <a:srgbClr val="00707F"/>
                </a:solidFill>
              </a:endParaRPr>
            </a:p>
          </p:txBody>
        </p:sp>
        <p:sp>
          <p:nvSpPr>
            <p:cNvPr id="17" name="Google Shape;98;p16">
              <a:extLst>
                <a:ext uri="{FF2B5EF4-FFF2-40B4-BE49-F238E27FC236}">
                  <a16:creationId xmlns:a16="http://schemas.microsoft.com/office/drawing/2014/main" id="{5A8CFEB9-71A1-BE90-BC7F-90A2F3155B10}"/>
                </a:ext>
              </a:extLst>
            </p:cNvPr>
            <p:cNvSpPr/>
            <p:nvPr/>
          </p:nvSpPr>
          <p:spPr>
            <a:xfrm>
              <a:off x="500850" y="5212408"/>
              <a:ext cx="110400" cy="110400"/>
            </a:xfrm>
            <a:prstGeom prst="ellipse">
              <a:avLst/>
            </a:prstGeom>
            <a:solidFill>
              <a:srgbClr val="5F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Google Shape;100;p16">
            <a:extLst>
              <a:ext uri="{FF2B5EF4-FFF2-40B4-BE49-F238E27FC236}">
                <a16:creationId xmlns:a16="http://schemas.microsoft.com/office/drawing/2014/main" id="{DD496237-0B67-C1D1-27A8-FCBA646A7FB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50" y="4352478"/>
            <a:ext cx="1198779" cy="519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01;p16">
            <a:extLst>
              <a:ext uri="{FF2B5EF4-FFF2-40B4-BE49-F238E27FC236}">
                <a16:creationId xmlns:a16="http://schemas.microsoft.com/office/drawing/2014/main" id="{67574E1C-BC69-57E4-DDFC-E1F4A977D1C2}"/>
              </a:ext>
            </a:extLst>
          </p:cNvPr>
          <p:cNvGrpSpPr/>
          <p:nvPr userDrawn="1"/>
        </p:nvGrpSpPr>
        <p:grpSpPr>
          <a:xfrm>
            <a:off x="500850" y="5370498"/>
            <a:ext cx="3279900" cy="240755"/>
            <a:chOff x="500850" y="5370498"/>
            <a:chExt cx="3279900" cy="240755"/>
          </a:xfrm>
        </p:grpSpPr>
        <p:sp>
          <p:nvSpPr>
            <p:cNvPr id="20" name="Google Shape;102;p16">
              <a:extLst>
                <a:ext uri="{FF2B5EF4-FFF2-40B4-BE49-F238E27FC236}">
                  <a16:creationId xmlns:a16="http://schemas.microsoft.com/office/drawing/2014/main" id="{B81651F6-519E-CC82-488B-8AEA714091CD}"/>
                </a:ext>
              </a:extLst>
            </p:cNvPr>
            <p:cNvSpPr/>
            <p:nvPr/>
          </p:nvSpPr>
          <p:spPr>
            <a:xfrm>
              <a:off x="500850" y="5500853"/>
              <a:ext cx="110400" cy="110400"/>
            </a:xfrm>
            <a:prstGeom prst="ellipse">
              <a:avLst/>
            </a:prstGeom>
            <a:solidFill>
              <a:srgbClr val="8DA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;p16">
              <a:extLst>
                <a:ext uri="{FF2B5EF4-FFF2-40B4-BE49-F238E27FC236}">
                  <a16:creationId xmlns:a16="http://schemas.microsoft.com/office/drawing/2014/main" id="{C0867DEA-BD3C-8B55-D59E-651117C20C7C}"/>
                </a:ext>
              </a:extLst>
            </p:cNvPr>
            <p:cNvSpPr txBox="1"/>
            <p:nvPr/>
          </p:nvSpPr>
          <p:spPr>
            <a:xfrm>
              <a:off x="611250" y="5370498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Liège Sart </a:t>
              </a:r>
              <a:r>
                <a:rPr lang="fr" sz="1400" b="1" dirty="0" err="1">
                  <a:solidFill>
                    <a:srgbClr val="00707F"/>
                  </a:solidFill>
                </a:rPr>
                <a:t>Tilman</a:t>
              </a:r>
              <a:endParaRPr sz="14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grpSp>
        <p:nvGrpSpPr>
          <p:cNvPr id="22" name="Google Shape;104;p16">
            <a:extLst>
              <a:ext uri="{FF2B5EF4-FFF2-40B4-BE49-F238E27FC236}">
                <a16:creationId xmlns:a16="http://schemas.microsoft.com/office/drawing/2014/main" id="{ECB9CF3C-418D-B67A-99F2-AB7E46C8BCAD}"/>
              </a:ext>
            </a:extLst>
          </p:cNvPr>
          <p:cNvGrpSpPr/>
          <p:nvPr userDrawn="1"/>
        </p:nvGrpSpPr>
        <p:grpSpPr>
          <a:xfrm>
            <a:off x="500850" y="5659568"/>
            <a:ext cx="3279900" cy="239044"/>
            <a:chOff x="500850" y="5659568"/>
            <a:chExt cx="3279900" cy="239044"/>
          </a:xfrm>
        </p:grpSpPr>
        <p:sp>
          <p:nvSpPr>
            <p:cNvPr id="23" name="Google Shape;105;p16">
              <a:extLst>
                <a:ext uri="{FF2B5EF4-FFF2-40B4-BE49-F238E27FC236}">
                  <a16:creationId xmlns:a16="http://schemas.microsoft.com/office/drawing/2014/main" id="{C26AEDFC-770C-F61A-D7DA-B5B6CF66767E}"/>
                </a:ext>
              </a:extLst>
            </p:cNvPr>
            <p:cNvSpPr/>
            <p:nvPr/>
          </p:nvSpPr>
          <p:spPr>
            <a:xfrm>
              <a:off x="500850" y="5788212"/>
              <a:ext cx="110400" cy="110400"/>
            </a:xfrm>
            <a:prstGeom prst="ellipse">
              <a:avLst/>
            </a:prstGeom>
            <a:solidFill>
              <a:srgbClr val="7DB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;p16">
              <a:extLst>
                <a:ext uri="{FF2B5EF4-FFF2-40B4-BE49-F238E27FC236}">
                  <a16:creationId xmlns:a16="http://schemas.microsoft.com/office/drawing/2014/main" id="{2D0F3AFC-6FC2-B70D-7F7F-A4064C8F871A}"/>
                </a:ext>
              </a:extLst>
            </p:cNvPr>
            <p:cNvSpPr txBox="1"/>
            <p:nvPr/>
          </p:nvSpPr>
          <p:spPr>
            <a:xfrm>
              <a:off x="611250" y="5659568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Gembloux Agro-Bio Tech</a:t>
              </a:r>
              <a:endParaRPr sz="14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sp>
        <p:nvSpPr>
          <p:cNvPr id="25" name="Google Shape;94;p16">
            <a:extLst>
              <a:ext uri="{FF2B5EF4-FFF2-40B4-BE49-F238E27FC236}">
                <a16:creationId xmlns:a16="http://schemas.microsoft.com/office/drawing/2014/main" id="{4C316F94-FEA2-82BA-7C02-4580470FD575}"/>
              </a:ext>
            </a:extLst>
          </p:cNvPr>
          <p:cNvSpPr>
            <a:spLocks noChangeAspect="1"/>
          </p:cNvSpPr>
          <p:nvPr userDrawn="1"/>
        </p:nvSpPr>
        <p:spPr>
          <a:xfrm>
            <a:off x="2733969" y="3765676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94;p16">
            <a:extLst>
              <a:ext uri="{FF2B5EF4-FFF2-40B4-BE49-F238E27FC236}">
                <a16:creationId xmlns:a16="http://schemas.microsoft.com/office/drawing/2014/main" id="{FC92C142-E561-2E49-758B-1B5EB8807603}"/>
              </a:ext>
            </a:extLst>
          </p:cNvPr>
          <p:cNvSpPr>
            <a:spLocks noChangeAspect="1"/>
          </p:cNvSpPr>
          <p:nvPr userDrawn="1"/>
        </p:nvSpPr>
        <p:spPr>
          <a:xfrm>
            <a:off x="4382866" y="5243199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07;p16">
            <a:extLst>
              <a:ext uri="{FF2B5EF4-FFF2-40B4-BE49-F238E27FC236}">
                <a16:creationId xmlns:a16="http://schemas.microsoft.com/office/drawing/2014/main" id="{9D15466F-0B5F-1224-A725-CEE9638B1BAB}"/>
              </a:ext>
            </a:extLst>
          </p:cNvPr>
          <p:cNvGrpSpPr/>
          <p:nvPr userDrawn="1"/>
        </p:nvGrpSpPr>
        <p:grpSpPr>
          <a:xfrm>
            <a:off x="500850" y="5937736"/>
            <a:ext cx="3279900" cy="240705"/>
            <a:chOff x="500850" y="5937736"/>
            <a:chExt cx="3279900" cy="240705"/>
          </a:xfrm>
        </p:grpSpPr>
        <p:sp>
          <p:nvSpPr>
            <p:cNvPr id="28" name="Google Shape;108;p16">
              <a:extLst>
                <a:ext uri="{FF2B5EF4-FFF2-40B4-BE49-F238E27FC236}">
                  <a16:creationId xmlns:a16="http://schemas.microsoft.com/office/drawing/2014/main" id="{E8600C44-91B7-75E3-AA9F-38912B271DFA}"/>
                </a:ext>
              </a:extLst>
            </p:cNvPr>
            <p:cNvSpPr/>
            <p:nvPr/>
          </p:nvSpPr>
          <p:spPr>
            <a:xfrm>
              <a:off x="500850" y="6068041"/>
              <a:ext cx="110400" cy="110400"/>
            </a:xfrm>
            <a:prstGeom prst="ellipse">
              <a:avLst/>
            </a:prstGeom>
            <a:solidFill>
              <a:srgbClr val="F07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9;p16">
              <a:extLst>
                <a:ext uri="{FF2B5EF4-FFF2-40B4-BE49-F238E27FC236}">
                  <a16:creationId xmlns:a16="http://schemas.microsoft.com/office/drawing/2014/main" id="{D602E240-8320-867F-547B-7FE0C8BD8F78}"/>
                </a:ext>
              </a:extLst>
            </p:cNvPr>
            <p:cNvSpPr txBox="1"/>
            <p:nvPr/>
          </p:nvSpPr>
          <p:spPr>
            <a:xfrm>
              <a:off x="611250" y="5937736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Arlon Campus Environnement</a:t>
              </a:r>
              <a:endParaRPr sz="1400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sp>
        <p:nvSpPr>
          <p:cNvPr id="30" name="Google Shape;94;p16">
            <a:extLst>
              <a:ext uri="{FF2B5EF4-FFF2-40B4-BE49-F238E27FC236}">
                <a16:creationId xmlns:a16="http://schemas.microsoft.com/office/drawing/2014/main" id="{6A677BBA-0543-5F0E-9C99-232A468CCE3E}"/>
              </a:ext>
            </a:extLst>
          </p:cNvPr>
          <p:cNvSpPr>
            <a:spLocks noChangeAspect="1"/>
          </p:cNvSpPr>
          <p:nvPr userDrawn="1"/>
        </p:nvSpPr>
        <p:spPr>
          <a:xfrm>
            <a:off x="4325820" y="3552745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99;p16">
            <a:extLst>
              <a:ext uri="{FF2B5EF4-FFF2-40B4-BE49-F238E27FC236}">
                <a16:creationId xmlns:a16="http://schemas.microsoft.com/office/drawing/2014/main" id="{B2C553AB-F2EF-2330-B758-26EF1FD60FFA}"/>
              </a:ext>
            </a:extLst>
          </p:cNvPr>
          <p:cNvSpPr>
            <a:spLocks noChangeAspect="1"/>
          </p:cNvSpPr>
          <p:nvPr userDrawn="1"/>
        </p:nvSpPr>
        <p:spPr>
          <a:xfrm>
            <a:off x="4440076" y="5294559"/>
            <a:ext cx="144000" cy="144000"/>
          </a:xfrm>
          <a:prstGeom prst="ellipse">
            <a:avLst/>
          </a:prstGeom>
          <a:solidFill>
            <a:srgbClr val="F07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92;p16">
            <a:extLst>
              <a:ext uri="{FF2B5EF4-FFF2-40B4-BE49-F238E27FC236}">
                <a16:creationId xmlns:a16="http://schemas.microsoft.com/office/drawing/2014/main" id="{5D6132F6-7F8D-9303-361B-96C8B68D5C72}"/>
              </a:ext>
            </a:extLst>
          </p:cNvPr>
          <p:cNvSpPr>
            <a:spLocks noChangeAspect="1"/>
          </p:cNvSpPr>
          <p:nvPr userDrawn="1"/>
        </p:nvSpPr>
        <p:spPr>
          <a:xfrm>
            <a:off x="2787969" y="3817462"/>
            <a:ext cx="144000" cy="144000"/>
          </a:xfrm>
          <a:prstGeom prst="ellipse">
            <a:avLst/>
          </a:prstGeom>
          <a:solidFill>
            <a:srgbClr val="7DB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93;p16">
            <a:extLst>
              <a:ext uri="{FF2B5EF4-FFF2-40B4-BE49-F238E27FC236}">
                <a16:creationId xmlns:a16="http://schemas.microsoft.com/office/drawing/2014/main" id="{927A138F-FF18-25C8-11E1-8363A61A3A77}"/>
              </a:ext>
            </a:extLst>
          </p:cNvPr>
          <p:cNvSpPr>
            <a:spLocks noChangeAspect="1"/>
          </p:cNvSpPr>
          <p:nvPr userDrawn="1"/>
        </p:nvSpPr>
        <p:spPr>
          <a:xfrm>
            <a:off x="4296076" y="3694485"/>
            <a:ext cx="144000" cy="144000"/>
          </a:xfrm>
          <a:prstGeom prst="ellipse">
            <a:avLst/>
          </a:prstGeom>
          <a:solidFill>
            <a:srgbClr val="8DA6D6"/>
          </a:solidFill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95;p16">
            <a:extLst>
              <a:ext uri="{FF2B5EF4-FFF2-40B4-BE49-F238E27FC236}">
                <a16:creationId xmlns:a16="http://schemas.microsoft.com/office/drawing/2014/main" id="{A05668FE-62B2-76AF-3A91-D766912FA93C}"/>
              </a:ext>
            </a:extLst>
          </p:cNvPr>
          <p:cNvSpPr>
            <a:spLocks noChangeAspect="1"/>
          </p:cNvSpPr>
          <p:nvPr userDrawn="1"/>
        </p:nvSpPr>
        <p:spPr>
          <a:xfrm>
            <a:off x="4480341" y="3542445"/>
            <a:ext cx="144000" cy="144000"/>
          </a:xfrm>
          <a:prstGeom prst="ellipse">
            <a:avLst/>
          </a:prstGeom>
          <a:solidFill>
            <a:srgbClr val="5FA4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91;p16">
            <a:extLst>
              <a:ext uri="{FF2B5EF4-FFF2-40B4-BE49-F238E27FC236}">
                <a16:creationId xmlns:a16="http://schemas.microsoft.com/office/drawing/2014/main" id="{280BCF7E-11D8-EA90-F4E3-BE4BC12B22E2}"/>
              </a:ext>
            </a:extLst>
          </p:cNvPr>
          <p:cNvSpPr txBox="1"/>
          <p:nvPr userDrawn="1"/>
        </p:nvSpPr>
        <p:spPr>
          <a:xfrm>
            <a:off x="2141588" y="3321550"/>
            <a:ext cx="1270261" cy="28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Gembloux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7" name="Google Shape;91;p16">
            <a:extLst>
              <a:ext uri="{FF2B5EF4-FFF2-40B4-BE49-F238E27FC236}">
                <a16:creationId xmlns:a16="http://schemas.microsoft.com/office/drawing/2014/main" id="{8C6865A6-02BB-0821-235F-B78DA6F55F84}"/>
              </a:ext>
            </a:extLst>
          </p:cNvPr>
          <p:cNvSpPr txBox="1"/>
          <p:nvPr userDrawn="1"/>
        </p:nvSpPr>
        <p:spPr>
          <a:xfrm>
            <a:off x="3564891" y="3091103"/>
            <a:ext cx="1074578" cy="2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Liège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8" name="Google Shape;91;p16">
            <a:extLst>
              <a:ext uri="{FF2B5EF4-FFF2-40B4-BE49-F238E27FC236}">
                <a16:creationId xmlns:a16="http://schemas.microsoft.com/office/drawing/2014/main" id="{FBB1D8FA-0AC6-6415-2CE3-2A4951B93A8A}"/>
              </a:ext>
            </a:extLst>
          </p:cNvPr>
          <p:cNvSpPr txBox="1"/>
          <p:nvPr userDrawn="1"/>
        </p:nvSpPr>
        <p:spPr>
          <a:xfrm>
            <a:off x="3891150" y="4858932"/>
            <a:ext cx="1074578" cy="2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Arlon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1AB250-1CAA-C48B-E4E4-1F1C451A5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213" y="1558925"/>
            <a:ext cx="3552825" cy="43783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Votre texte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50DB11-DEF8-C368-E6EF-25FFF3E300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8805" y="723441"/>
            <a:ext cx="2328863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11 facultés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C9B44503-5449-6851-D426-FB3B47586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1592" y="723441"/>
            <a:ext cx="2328863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4 campus</a:t>
            </a:r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04BA0B7A-5EBE-6899-4022-008915B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5914" y="723441"/>
            <a:ext cx="1508427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3 villes</a:t>
            </a:r>
          </a:p>
        </p:txBody>
      </p:sp>
      <p:sp>
        <p:nvSpPr>
          <p:cNvPr id="73" name="Espace réservé de la date 72">
            <a:extLst>
              <a:ext uri="{FF2B5EF4-FFF2-40B4-BE49-F238E27FC236}">
                <a16:creationId xmlns:a16="http://schemas.microsoft.com/office/drawing/2014/main" id="{B39C327C-235A-8815-C75F-9272E6359D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74" name="Espace réservé du pied de page 73">
            <a:extLst>
              <a:ext uri="{FF2B5EF4-FFF2-40B4-BE49-F238E27FC236}">
                <a16:creationId xmlns:a16="http://schemas.microsoft.com/office/drawing/2014/main" id="{BBE9C12A-176F-5CEE-46DE-1BD38AD960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5" name="Espace réservé du numéro de diapositive 74">
            <a:extLst>
              <a:ext uri="{FF2B5EF4-FFF2-40B4-BE49-F238E27FC236}">
                <a16:creationId xmlns:a16="http://schemas.microsoft.com/office/drawing/2014/main" id="{42DD0ABB-BFD4-D6A9-B9AD-1E6A63A539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885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391B1-1C76-5948-935B-14D9C9250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2033588"/>
            <a:ext cx="4726305" cy="424021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F4AF8D-892C-D24D-8D62-673F695C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964" y="2038661"/>
            <a:ext cx="4707088" cy="4235139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8E323667-05A2-8D48-988F-F0061887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58D5D2-CB24-2D4D-988C-79B0045F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503C-3C2E-E240-8E9E-A531E3392BAE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7C6E2-0139-4141-B4B3-B8C4CBBA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8CDFBE-F976-354E-A4D7-ACC4032B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" name="Google Shape;157;p20">
            <a:extLst>
              <a:ext uri="{FF2B5EF4-FFF2-40B4-BE49-F238E27FC236}">
                <a16:creationId xmlns:a16="http://schemas.microsoft.com/office/drawing/2014/main" id="{2286CED2-D4F0-5950-693B-F9BD99BED66A}"/>
              </a:ext>
            </a:extLst>
          </p:cNvPr>
          <p:cNvCxnSpPr>
            <a:cxnSpLocks/>
          </p:cNvCxnSpPr>
          <p:nvPr userDrawn="1"/>
        </p:nvCxnSpPr>
        <p:spPr>
          <a:xfrm>
            <a:off x="5877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57;p20">
            <a:extLst>
              <a:ext uri="{FF2B5EF4-FFF2-40B4-BE49-F238E27FC236}">
                <a16:creationId xmlns:a16="http://schemas.microsoft.com/office/drawing/2014/main" id="{E5BA9D51-5EF8-BDC6-2A85-FFF461EF8E07}"/>
              </a:ext>
            </a:extLst>
          </p:cNvPr>
          <p:cNvCxnSpPr>
            <a:cxnSpLocks/>
          </p:cNvCxnSpPr>
          <p:nvPr userDrawn="1"/>
        </p:nvCxnSpPr>
        <p:spPr>
          <a:xfrm>
            <a:off x="57185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5354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DFBA7D-7216-4849-B88E-4BA8FFCC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797" y="2033586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CF2AB-C864-1C46-B8A5-390C262BB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839" y="2781300"/>
            <a:ext cx="4705985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FDFF92-7A41-5D4A-A79A-869C2E04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2800" y="2033587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0E4C3A-E0ED-3548-8768-FC4D5F38F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2800" y="2781300"/>
            <a:ext cx="4717251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0B5CA1-D741-B246-803F-9006A82C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D61-AB6B-AF4A-A3B2-0A6146F5FCAF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B0DE61-14F9-1A46-A59D-02303546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DEA0FC-F150-3B49-B40B-D6B018D6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ADBAE23-A51E-1557-5BF1-DCCD2356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11" name="Google Shape;157;p20">
            <a:extLst>
              <a:ext uri="{FF2B5EF4-FFF2-40B4-BE49-F238E27FC236}">
                <a16:creationId xmlns:a16="http://schemas.microsoft.com/office/drawing/2014/main" id="{42DCDFED-C8D2-F722-002A-CB0AB35C7021}"/>
              </a:ext>
            </a:extLst>
          </p:cNvPr>
          <p:cNvCxnSpPr>
            <a:cxnSpLocks/>
          </p:cNvCxnSpPr>
          <p:nvPr userDrawn="1"/>
        </p:nvCxnSpPr>
        <p:spPr>
          <a:xfrm>
            <a:off x="60460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57;p20">
            <a:extLst>
              <a:ext uri="{FF2B5EF4-FFF2-40B4-BE49-F238E27FC236}">
                <a16:creationId xmlns:a16="http://schemas.microsoft.com/office/drawing/2014/main" id="{FD2A831B-ABDD-E9DE-6203-B4833887F184}"/>
              </a:ext>
            </a:extLst>
          </p:cNvPr>
          <p:cNvCxnSpPr>
            <a:cxnSpLocks/>
          </p:cNvCxnSpPr>
          <p:nvPr userDrawn="1"/>
        </p:nvCxnSpPr>
        <p:spPr>
          <a:xfrm>
            <a:off x="571508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7474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B180A7-1FAA-8B44-A84D-665A6B9D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C50AA2-8469-FA4C-9C92-353ACC56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56E3C8-B544-AA45-BB35-2E541F25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DDDAA05-EEB9-AC33-D817-A0B95DE1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57041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1661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29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C4375E78-DED4-F8B3-98AF-5552755DAB17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426720"/>
            <a:ext cx="4422666" cy="58470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8577" y="426720"/>
            <a:ext cx="5451475" cy="293084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8578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1413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910DD9-D78C-2CF8-6416-63180F33E6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5BA25A-A176-1CD3-47CC-858465AB3C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CBEFE9-046B-09BA-AB79-4A027128C3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324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6553-6128-1B40-B222-7A1D7D7DBED6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79120"/>
            <a:ext cx="11000021" cy="5694680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44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584200"/>
            <a:ext cx="5437186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18CD1F-414A-DC80-664B-CAC9C2937A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C27472-F48B-7A45-B6F8-0ACD7801C2CA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1261BF-9215-D5C4-E136-8B7E2108A4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6335E9-1CF4-9061-3A7C-C2222DA162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986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CC7FD-646F-3D4D-8F9E-22336916107A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375" y="584200"/>
            <a:ext cx="4032249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755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F018-6505-844C-BA82-65A0A1AA8DB8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33480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75" y="584200"/>
            <a:ext cx="7524749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4685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69F0-CD80-B944-AEDE-51E16C1FB6C8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375" y="584200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2375" y="3500437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49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A239446-7967-5A89-8FC1-1D2E9A92A4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89" y="303038"/>
            <a:ext cx="3580755" cy="90808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6C692F5F-F33E-C42D-962D-EE958F9E9EEA}"/>
              </a:ext>
            </a:extLst>
          </p:cNvPr>
          <p:cNvSpPr/>
          <p:nvPr userDrawn="1"/>
        </p:nvSpPr>
        <p:spPr>
          <a:xfrm flipH="1">
            <a:off x="2929323" y="0"/>
            <a:ext cx="9261082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4E6908-DCCC-B30D-4282-F51DF2AA1081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370A2C-EB20-CF10-8F45-4437FF493A8D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8">
              <a:extLst>
                <a:ext uri="{FF2B5EF4-FFF2-40B4-BE49-F238E27FC236}">
                  <a16:creationId xmlns:a16="http://schemas.microsoft.com/office/drawing/2014/main" id="{B10F1669-0CD4-0041-58EA-5252C2C9D7C8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rectangle 6">
              <a:extLst>
                <a:ext uri="{FF2B5EF4-FFF2-40B4-BE49-F238E27FC236}">
                  <a16:creationId xmlns:a16="http://schemas.microsoft.com/office/drawing/2014/main" id="{F4EDFDFA-8CA4-00CE-FAEE-16249F68C54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rectangle 7">
              <a:extLst>
                <a:ext uri="{FF2B5EF4-FFF2-40B4-BE49-F238E27FC236}">
                  <a16:creationId xmlns:a16="http://schemas.microsoft.com/office/drawing/2014/main" id="{84DBE0AA-9F98-19C3-3087-763DF41234B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472773E7-93A1-3434-09E8-FC929D73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1620"/>
            <a:ext cx="12192000" cy="1634140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1000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31B8-3A38-B04C-871B-A1160799B20C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4088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4" y="584200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4" y="3500437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084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F729-41AF-4940-97E6-E4FE49892014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584200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4" y="584200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4" y="3500437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3">
            <a:extLst>
              <a:ext uri="{FF2B5EF4-FFF2-40B4-BE49-F238E27FC236}">
                <a16:creationId xmlns:a16="http://schemas.microsoft.com/office/drawing/2014/main" id="{C751D814-F035-A942-A609-711613717A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7438" y="3500436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531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F30B-D462-DA4C-8383-4C54696B769B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326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4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E52-0F97-4A43-9FF6-90A6BA0F134D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6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7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0265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551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91BE9-1690-7B46-B385-D8CF94996849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7089" y="584200"/>
            <a:ext cx="4060824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18BE2E42-7AD8-DE42-BA3B-CCF7FD4C0F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72374" y="584200"/>
            <a:ext cx="4039911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049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FB1-23A8-FC47-8164-AF117291B971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584200"/>
            <a:ext cx="4032250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4089" y="584200"/>
            <a:ext cx="4054474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4032250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81F865C1-36F4-314C-A804-70C78203EB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59850" y="584200"/>
            <a:ext cx="2644774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096B5FCB-C373-B944-B8BE-FF7674FC80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59849" y="3496365"/>
            <a:ext cx="2644774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128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600C-BAE4-C140-9516-43295E209EF6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7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325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C8FF4CB0-E35C-5E42-9F2F-B94E5B4240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0263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842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9C27-197B-1548-8715-CAEB2C25201B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2781300"/>
            <a:ext cx="5437187" cy="34925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3479528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4232275"/>
            <a:ext cx="2654299" cy="203745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4613" y="4232275"/>
            <a:ext cx="2640012" cy="203745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CD84FFD3-84DB-B94E-A7C4-6C4C30C56D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519" y="584200"/>
            <a:ext cx="2637632" cy="203745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431C9448-5F29-E84B-85C9-94EA77313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7406" y="584200"/>
            <a:ext cx="2654299" cy="203745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204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57;p20">
            <a:extLst>
              <a:ext uri="{FF2B5EF4-FFF2-40B4-BE49-F238E27FC236}">
                <a16:creationId xmlns:a16="http://schemas.microsoft.com/office/drawing/2014/main" id="{5099593E-0AC6-DCD1-424E-A2F94962B60F}"/>
              </a:ext>
            </a:extLst>
          </p:cNvPr>
          <p:cNvCxnSpPr>
            <a:cxnSpLocks/>
          </p:cNvCxnSpPr>
          <p:nvPr userDrawn="1"/>
        </p:nvCxnSpPr>
        <p:spPr>
          <a:xfrm>
            <a:off x="587375" y="1043321"/>
            <a:ext cx="357721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e l'élément multimédia 2">
            <a:extLst>
              <a:ext uri="{FF2B5EF4-FFF2-40B4-BE49-F238E27FC236}">
                <a16:creationId xmlns:a16="http://schemas.microsoft.com/office/drawing/2014/main" id="{28400122-6627-053A-1DF9-61C5208E151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000616" y="1811388"/>
            <a:ext cx="7365375" cy="42588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807F617-6EB9-3B7F-C7D1-F5787106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317106"/>
            <a:ext cx="3165475" cy="2976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>
              <a:defRPr sz="1200"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EBCDBDD-17F4-2628-04EF-3BD4B8B27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0500" y="1280162"/>
            <a:ext cx="5719572" cy="365754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err="1"/>
              <a:t>www.monsite.com</a:t>
            </a:r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59AA939B-DE4C-82B5-5C6B-B9D970BC83C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730F8B86-B831-166F-CC0E-E22B6374EC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84F37302-DA84-B12A-FCA2-4B0A611D4C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4" name="Titre 23">
            <a:extLst>
              <a:ext uri="{FF2B5EF4-FFF2-40B4-BE49-F238E27FC236}">
                <a16:creationId xmlns:a16="http://schemas.microsoft.com/office/drawing/2014/main" id="{EB191373-466A-E461-9752-6860A347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00600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ne du tem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2544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8" name="Google Shape;162;p20">
            <a:extLst>
              <a:ext uri="{FF2B5EF4-FFF2-40B4-BE49-F238E27FC236}">
                <a16:creationId xmlns:a16="http://schemas.microsoft.com/office/drawing/2014/main" id="{66DC8FEF-C585-64CB-7292-1BA1C45B3AC4}"/>
              </a:ext>
            </a:extLst>
          </p:cNvPr>
          <p:cNvSpPr/>
          <p:nvPr userDrawn="1"/>
        </p:nvSpPr>
        <p:spPr>
          <a:xfrm rot="5400000">
            <a:off x="1516084" y="3015081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62;p20">
            <a:extLst>
              <a:ext uri="{FF2B5EF4-FFF2-40B4-BE49-F238E27FC236}">
                <a16:creationId xmlns:a16="http://schemas.microsoft.com/office/drawing/2014/main" id="{55167C46-C434-5D0A-B70E-3FE8F9CC8929}"/>
              </a:ext>
            </a:extLst>
          </p:cNvPr>
          <p:cNvSpPr/>
          <p:nvPr userDrawn="1"/>
        </p:nvSpPr>
        <p:spPr>
          <a:xfrm rot="5400000">
            <a:off x="3769090" y="3015082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62;p20">
            <a:extLst>
              <a:ext uri="{FF2B5EF4-FFF2-40B4-BE49-F238E27FC236}">
                <a16:creationId xmlns:a16="http://schemas.microsoft.com/office/drawing/2014/main" id="{74618890-08F8-1E5F-8A4C-6ECD974E4C45}"/>
              </a:ext>
            </a:extLst>
          </p:cNvPr>
          <p:cNvSpPr/>
          <p:nvPr userDrawn="1"/>
        </p:nvSpPr>
        <p:spPr>
          <a:xfrm rot="5400000">
            <a:off x="6003242" y="3015083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62;p20">
            <a:extLst>
              <a:ext uri="{FF2B5EF4-FFF2-40B4-BE49-F238E27FC236}">
                <a16:creationId xmlns:a16="http://schemas.microsoft.com/office/drawing/2014/main" id="{BD71E214-B4A4-64E8-02EF-35410013D734}"/>
              </a:ext>
            </a:extLst>
          </p:cNvPr>
          <p:cNvSpPr/>
          <p:nvPr userDrawn="1"/>
        </p:nvSpPr>
        <p:spPr>
          <a:xfrm rot="5400000">
            <a:off x="8256248" y="3015084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3013309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>
            <a:off x="1527285" y="2259402"/>
            <a:ext cx="2253006" cy="433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>
            <a:off x="3770865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>
            <a:off x="6014444" y="2259402"/>
            <a:ext cx="2253006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>
            <a:off x="8267449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space réservé du texte 65">
            <a:extLst>
              <a:ext uri="{FF2B5EF4-FFF2-40B4-BE49-F238E27FC236}">
                <a16:creationId xmlns:a16="http://schemas.microsoft.com/office/drawing/2014/main" id="{D34C0135-E9FA-AAC5-E787-7904B6A4C4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34675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2015</a:t>
            </a:r>
          </a:p>
        </p:txBody>
      </p:sp>
      <p:sp>
        <p:nvSpPr>
          <p:cNvPr id="40" name="Espace réservé du texte 65">
            <a:extLst>
              <a:ext uri="{FF2B5EF4-FFF2-40B4-BE49-F238E27FC236}">
                <a16:creationId xmlns:a16="http://schemas.microsoft.com/office/drawing/2014/main" id="{43F473FA-76AC-A0F8-251D-3DCD4DD4D0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97108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2019</a:t>
            </a:r>
          </a:p>
        </p:txBody>
      </p:sp>
      <p:sp>
        <p:nvSpPr>
          <p:cNvPr id="41" name="Espace réservé du texte 65">
            <a:extLst>
              <a:ext uri="{FF2B5EF4-FFF2-40B4-BE49-F238E27FC236}">
                <a16:creationId xmlns:a16="http://schemas.microsoft.com/office/drawing/2014/main" id="{5D973C1F-2CE8-D155-EB86-88FADBF9B3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1260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2020</a:t>
            </a:r>
          </a:p>
        </p:txBody>
      </p:sp>
      <p:sp>
        <p:nvSpPr>
          <p:cNvPr id="42" name="Espace réservé du texte 65">
            <a:extLst>
              <a:ext uri="{FF2B5EF4-FFF2-40B4-BE49-F238E27FC236}">
                <a16:creationId xmlns:a16="http://schemas.microsoft.com/office/drawing/2014/main" id="{250C6652-4ACB-F757-8FF1-742A37F56A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84266" y="2395951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15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s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7F922BC7-1D9D-FB7F-05B2-16FB68B844E3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9B82032-4925-CAA1-10F7-9C420CD43D7B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F366BE-50C4-B115-EF31-65637148991F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riangle rectangle 8">
              <a:extLst>
                <a:ext uri="{FF2B5EF4-FFF2-40B4-BE49-F238E27FC236}">
                  <a16:creationId xmlns:a16="http://schemas.microsoft.com/office/drawing/2014/main" id="{5A6CB5EF-C497-5895-B152-53A43A7F1319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Triangle rectangle 6">
              <a:extLst>
                <a:ext uri="{FF2B5EF4-FFF2-40B4-BE49-F238E27FC236}">
                  <a16:creationId xmlns:a16="http://schemas.microsoft.com/office/drawing/2014/main" id="{569F4267-78BF-5994-7330-B9EF0DC665E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Triangle rectangle 7">
              <a:extLst>
                <a:ext uri="{FF2B5EF4-FFF2-40B4-BE49-F238E27FC236}">
                  <a16:creationId xmlns:a16="http://schemas.microsoft.com/office/drawing/2014/main" id="{5CEFFEB5-B7CC-5D83-4B5B-10F902B917D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173" y="2769042"/>
            <a:ext cx="10442714" cy="143256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BA7B59-7E80-AB4A-AB13-5BA6F34CA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413" y="4341832"/>
            <a:ext cx="10435474" cy="1160070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98341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0972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024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5265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4" name="Espace réservé pour une image  59">
            <a:extLst>
              <a:ext uri="{FF2B5EF4-FFF2-40B4-BE49-F238E27FC236}">
                <a16:creationId xmlns:a16="http://schemas.microsoft.com/office/drawing/2014/main" id="{FC1B9F29-1806-28B4-124B-CE9C4CA1D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029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972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023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5264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9" name="Espace réservé du texte 65">
            <a:extLst>
              <a:ext uri="{FF2B5EF4-FFF2-40B4-BE49-F238E27FC236}">
                <a16:creationId xmlns:a16="http://schemas.microsoft.com/office/drawing/2014/main" id="{DCDDC540-A42E-C4B6-52DE-EA451641D0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54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0971" y="4570549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0238" y="4570547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5263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4" name="Espace réservé du texte 70">
            <a:extLst>
              <a:ext uri="{FF2B5EF4-FFF2-40B4-BE49-F238E27FC236}">
                <a16:creationId xmlns:a16="http://schemas.microsoft.com/office/drawing/2014/main" id="{F829E95B-5BC5-951C-DB19-95BE9696C7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6549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80971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0238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09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0" name="Espace réservé du texte 70">
            <a:extLst>
              <a:ext uri="{FF2B5EF4-FFF2-40B4-BE49-F238E27FC236}">
                <a16:creationId xmlns:a16="http://schemas.microsoft.com/office/drawing/2014/main" id="{666A9F93-5B1C-F2E8-BB3C-A0BDC0F3D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654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1680971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393397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6196410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57;p20">
            <a:extLst>
              <a:ext uri="{FF2B5EF4-FFF2-40B4-BE49-F238E27FC236}">
                <a16:creationId xmlns:a16="http://schemas.microsoft.com/office/drawing/2014/main" id="{B2F3211F-D7E6-4FD2-B5F6-1552637DEAA9}"/>
              </a:ext>
            </a:extLst>
          </p:cNvPr>
          <p:cNvCxnSpPr>
            <a:cxnSpLocks/>
          </p:cNvCxnSpPr>
          <p:nvPr userDrawn="1"/>
        </p:nvCxnSpPr>
        <p:spPr>
          <a:xfrm>
            <a:off x="847769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Titre 96">
            <a:extLst>
              <a:ext uri="{FF2B5EF4-FFF2-40B4-BE49-F238E27FC236}">
                <a16:creationId xmlns:a16="http://schemas.microsoft.com/office/drawing/2014/main" id="{F6171492-D192-3F77-DDFD-43B3BC4A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43958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0468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9736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6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0468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9735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476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40467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9734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4759" y="4551693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40467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9734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81594" y="5316071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2840467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5093473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7355906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70034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983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25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983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025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982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249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00982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249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4000982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6253988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82713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EE147119-CE5B-6FDD-B8AC-FC2646EB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766" y="1280201"/>
            <a:ext cx="3714487" cy="4540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5CC99-9715-6FED-E3D3-4CAC710789D1}"/>
              </a:ext>
            </a:extLst>
          </p:cNvPr>
          <p:cNvSpPr>
            <a:spLocks noChangeAspect="1"/>
          </p:cNvSpPr>
          <p:nvPr userDrawn="1"/>
        </p:nvSpPr>
        <p:spPr>
          <a:xfrm>
            <a:off x="4985389" y="1650094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 descr="Monde contour">
            <a:extLst>
              <a:ext uri="{FF2B5EF4-FFF2-40B4-BE49-F238E27FC236}">
                <a16:creationId xmlns:a16="http://schemas.microsoft.com/office/drawing/2014/main" id="{9A6B0FC3-C3A1-E16A-9F0D-28163492D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8396" y="1842182"/>
            <a:ext cx="914401" cy="9144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795B94-7E81-4801-C592-573105EC1F26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1650093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9F177-4F33-5048-2E9D-106CE77BC83B}"/>
              </a:ext>
            </a:extLst>
          </p:cNvPr>
          <p:cNvSpPr>
            <a:spLocks noChangeAspect="1"/>
          </p:cNvSpPr>
          <p:nvPr userDrawn="1"/>
        </p:nvSpPr>
        <p:spPr>
          <a:xfrm>
            <a:off x="8822533" y="165009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Graphique 11" descr="Livre ouvert contour">
            <a:extLst>
              <a:ext uri="{FF2B5EF4-FFF2-40B4-BE49-F238E27FC236}">
                <a16:creationId xmlns:a16="http://schemas.microsoft.com/office/drawing/2014/main" id="{BE060D9E-4133-88B7-CFDB-2E448D3B2A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7923" y="1838810"/>
            <a:ext cx="914401" cy="914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E33129-B414-03A7-7C6E-9C94A72833C5}"/>
              </a:ext>
            </a:extLst>
          </p:cNvPr>
          <p:cNvSpPr>
            <a:spLocks noChangeAspect="1"/>
          </p:cNvSpPr>
          <p:nvPr userDrawn="1"/>
        </p:nvSpPr>
        <p:spPr>
          <a:xfrm>
            <a:off x="4985248" y="287622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B882A-4386-B81D-81C6-C27A7435D245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2876219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7FF0B-6FFD-009D-225F-4F80D2556AA7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2876219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21E193-879E-63BD-3DEC-14A555D7494D}"/>
              </a:ext>
            </a:extLst>
          </p:cNvPr>
          <p:cNvSpPr>
            <a:spLocks noChangeAspect="1"/>
          </p:cNvSpPr>
          <p:nvPr userDrawn="1"/>
        </p:nvSpPr>
        <p:spPr>
          <a:xfrm>
            <a:off x="4985998" y="4102347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359A95-C7E0-D7D3-BC49-34F32145DF4D}"/>
              </a:ext>
            </a:extLst>
          </p:cNvPr>
          <p:cNvSpPr>
            <a:spLocks noChangeAspect="1"/>
          </p:cNvSpPr>
          <p:nvPr userDrawn="1"/>
        </p:nvSpPr>
        <p:spPr>
          <a:xfrm>
            <a:off x="6904798" y="4102346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01649C-C954-C9C6-4E1D-320D8633F244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4102342"/>
            <a:ext cx="1922322" cy="1226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Graphique 23" descr="Toque d'étudiant contour">
            <a:extLst>
              <a:ext uri="{FF2B5EF4-FFF2-40B4-BE49-F238E27FC236}">
                <a16:creationId xmlns:a16="http://schemas.microsoft.com/office/drawing/2014/main" id="{FA4A1945-65B9-0519-DC5B-DC1B4F8B85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2714" y="3041636"/>
            <a:ext cx="914401" cy="914401"/>
          </a:xfrm>
          <a:prstGeom prst="rect">
            <a:avLst/>
          </a:prstGeom>
        </p:spPr>
      </p:pic>
      <p:pic>
        <p:nvPicPr>
          <p:cNvPr id="26" name="Graphique 25" descr="Mathématiques contour">
            <a:extLst>
              <a:ext uri="{FF2B5EF4-FFF2-40B4-BE49-F238E27FC236}">
                <a16:creationId xmlns:a16="http://schemas.microsoft.com/office/drawing/2014/main" id="{FF8554C1-534E-6D20-9842-85148CA0E2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7450" y="4249211"/>
            <a:ext cx="914401" cy="914401"/>
          </a:xfrm>
          <a:prstGeom prst="rect">
            <a:avLst/>
          </a:prstGeom>
        </p:spPr>
      </p:pic>
      <p:pic>
        <p:nvPicPr>
          <p:cNvPr id="28" name="Graphique 27" descr="Document contour">
            <a:extLst>
              <a:ext uri="{FF2B5EF4-FFF2-40B4-BE49-F238E27FC236}">
                <a16:creationId xmlns:a16="http://schemas.microsoft.com/office/drawing/2014/main" id="{CCAAC4F1-F6DC-908C-A8C3-6B0B98AFDD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7923" y="4225359"/>
            <a:ext cx="914401" cy="914401"/>
          </a:xfrm>
          <a:prstGeom prst="rect">
            <a:avLst/>
          </a:prstGeom>
        </p:spPr>
      </p:pic>
      <p:pic>
        <p:nvPicPr>
          <p:cNvPr id="30" name="Graphique 29" descr="Globe contour">
            <a:extLst>
              <a:ext uri="{FF2B5EF4-FFF2-40B4-BE49-F238E27FC236}">
                <a16:creationId xmlns:a16="http://schemas.microsoft.com/office/drawing/2014/main" id="{18D5B1A9-3199-FD89-F58B-49EB9EDED3E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7923" y="2999233"/>
            <a:ext cx="914401" cy="914401"/>
          </a:xfrm>
          <a:prstGeom prst="rect">
            <a:avLst/>
          </a:prstGeom>
        </p:spPr>
      </p:pic>
      <p:pic>
        <p:nvPicPr>
          <p:cNvPr id="32" name="Graphique 31" descr="Banque contour">
            <a:extLst>
              <a:ext uri="{FF2B5EF4-FFF2-40B4-BE49-F238E27FC236}">
                <a16:creationId xmlns:a16="http://schemas.microsoft.com/office/drawing/2014/main" id="{39146051-431E-0F5F-2981-378ACD8707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78396" y="3032085"/>
            <a:ext cx="914401" cy="914401"/>
          </a:xfrm>
          <a:prstGeom prst="rect">
            <a:avLst/>
          </a:prstGeom>
        </p:spPr>
      </p:pic>
      <p:sp>
        <p:nvSpPr>
          <p:cNvPr id="33" name="Google Shape;162;p20">
            <a:extLst>
              <a:ext uri="{FF2B5EF4-FFF2-40B4-BE49-F238E27FC236}">
                <a16:creationId xmlns:a16="http://schemas.microsoft.com/office/drawing/2014/main" id="{74AB8E63-1115-1984-EE0E-9B0E02C9F4A1}"/>
              </a:ext>
            </a:extLst>
          </p:cNvPr>
          <p:cNvSpPr/>
          <p:nvPr userDrawn="1"/>
        </p:nvSpPr>
        <p:spPr>
          <a:xfrm rot="5400000">
            <a:off x="4585961" y="4612463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2;p20">
            <a:extLst>
              <a:ext uri="{FF2B5EF4-FFF2-40B4-BE49-F238E27FC236}">
                <a16:creationId xmlns:a16="http://schemas.microsoft.com/office/drawing/2014/main" id="{CF981088-F02F-110C-490A-02DC8E02DD6B}"/>
              </a:ext>
            </a:extLst>
          </p:cNvPr>
          <p:cNvSpPr/>
          <p:nvPr userDrawn="1"/>
        </p:nvSpPr>
        <p:spPr>
          <a:xfrm rot="16200000">
            <a:off x="10860475" y="2141958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30E20D9F-A7B9-D3D8-7B1B-79D7AA4F494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818927" y="1935390"/>
            <a:ext cx="1915112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5.710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09DBD60A-9E07-B777-4939-AB3C8EF5B0B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818926" y="2380111"/>
            <a:ext cx="1915112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Staff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39" name="Espace réservé du texte 35">
            <a:extLst>
              <a:ext uri="{FF2B5EF4-FFF2-40B4-BE49-F238E27FC236}">
                <a16:creationId xmlns:a16="http://schemas.microsoft.com/office/drawing/2014/main" id="{76A1B18B-DF67-E16E-77FE-5BE3ADB3C25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991428" y="4390036"/>
            <a:ext cx="1902757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25.421</a:t>
            </a:r>
          </a:p>
        </p:txBody>
      </p:sp>
      <p:sp>
        <p:nvSpPr>
          <p:cNvPr id="40" name="Espace réservé du texte 37">
            <a:extLst>
              <a:ext uri="{FF2B5EF4-FFF2-40B4-BE49-F238E27FC236}">
                <a16:creationId xmlns:a16="http://schemas.microsoft.com/office/drawing/2014/main" id="{5A7313C0-8E73-AF11-17E9-FAC15EEAB16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988996" y="4814322"/>
            <a:ext cx="1909567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Students</a:t>
            </a:r>
            <a:r>
              <a:rPr lang="fr-FR" dirty="0"/>
              <a:t> and</a:t>
            </a:r>
            <a:br>
              <a:rPr lang="fr-FR" dirty="0"/>
            </a:br>
            <a:r>
              <a:rPr lang="fr-FR" dirty="0"/>
              <a:t>PhD </a:t>
            </a:r>
            <a:r>
              <a:rPr lang="fr-FR" dirty="0" err="1"/>
              <a:t>students</a:t>
            </a:r>
            <a:endParaRPr lang="fr-FR" dirty="0"/>
          </a:p>
        </p:txBody>
      </p:sp>
      <p:cxnSp>
        <p:nvCxnSpPr>
          <p:cNvPr id="43" name="Google Shape;157;p20">
            <a:extLst>
              <a:ext uri="{FF2B5EF4-FFF2-40B4-BE49-F238E27FC236}">
                <a16:creationId xmlns:a16="http://schemas.microsoft.com/office/drawing/2014/main" id="{5D7952C8-6BAD-5F6D-097F-83CDE61962C2}"/>
              </a:ext>
            </a:extLst>
          </p:cNvPr>
          <p:cNvCxnSpPr>
            <a:cxnSpLocks/>
          </p:cNvCxnSpPr>
          <p:nvPr userDrawn="1"/>
        </p:nvCxnSpPr>
        <p:spPr>
          <a:xfrm>
            <a:off x="588297" y="1037356"/>
            <a:ext cx="371595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6C8C81-1787-41BE-7F0B-44F900BA03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13FE74-C00D-BB39-4BF2-E32E38059E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D072F6-9924-94AC-BB3F-E873124538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06ED03A-FBDB-778E-EB57-99CFEB6D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98410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97538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4270072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 rot="5400000">
            <a:off x="1883166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 rot="5400000">
            <a:off x="2055276" y="3482662"/>
            <a:ext cx="81605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 rot="5400000">
            <a:off x="2071391" y="3238411"/>
            <a:ext cx="1304559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 rot="5400000">
            <a:off x="2222427" y="3119771"/>
            <a:ext cx="154183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C13B8A-213D-77B6-7A13-181A00DE2623}"/>
              </a:ext>
            </a:extLst>
          </p:cNvPr>
          <p:cNvSpPr/>
          <p:nvPr userDrawn="1"/>
        </p:nvSpPr>
        <p:spPr>
          <a:xfrm rot="5400000">
            <a:off x="4130665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BC17C7-BD45-28EF-7A0C-EDDAB4294D33}"/>
              </a:ext>
            </a:extLst>
          </p:cNvPr>
          <p:cNvSpPr/>
          <p:nvPr userDrawn="1"/>
        </p:nvSpPr>
        <p:spPr>
          <a:xfrm rot="5400000">
            <a:off x="4168447" y="3348335"/>
            <a:ext cx="1084709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DA95C4-6A86-9D01-FBE2-9D023C382D87}"/>
              </a:ext>
            </a:extLst>
          </p:cNvPr>
          <p:cNvSpPr/>
          <p:nvPr userDrawn="1"/>
        </p:nvSpPr>
        <p:spPr>
          <a:xfrm rot="5400000">
            <a:off x="4544317" y="3463838"/>
            <a:ext cx="853704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C9977D-F7CB-35C5-C577-44233BF9DF85}"/>
              </a:ext>
            </a:extLst>
          </p:cNvPr>
          <p:cNvSpPr/>
          <p:nvPr userDrawn="1"/>
        </p:nvSpPr>
        <p:spPr>
          <a:xfrm rot="5400000">
            <a:off x="4588564" y="3238410"/>
            <a:ext cx="1304561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D73C61-634F-F068-F820-55AB7F001524}"/>
              </a:ext>
            </a:extLst>
          </p:cNvPr>
          <p:cNvSpPr/>
          <p:nvPr userDrawn="1"/>
        </p:nvSpPr>
        <p:spPr>
          <a:xfrm rot="5400000">
            <a:off x="6078396" y="3272640"/>
            <a:ext cx="1241326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572892-B0DB-7CCF-869B-A1828F743864}"/>
              </a:ext>
            </a:extLst>
          </p:cNvPr>
          <p:cNvSpPr/>
          <p:nvPr userDrawn="1"/>
        </p:nvSpPr>
        <p:spPr>
          <a:xfrm rot="5400000">
            <a:off x="6719141" y="3641905"/>
            <a:ext cx="497568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2EBEE-2D55-61AD-A917-68A9AF011403}"/>
              </a:ext>
            </a:extLst>
          </p:cNvPr>
          <p:cNvSpPr/>
          <p:nvPr userDrawn="1"/>
        </p:nvSpPr>
        <p:spPr>
          <a:xfrm rot="5400000">
            <a:off x="6851975" y="3514372"/>
            <a:ext cx="752636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DDFB88-474B-CAED-E663-C4ACAEEB63A3}"/>
              </a:ext>
            </a:extLst>
          </p:cNvPr>
          <p:cNvSpPr/>
          <p:nvPr userDrawn="1"/>
        </p:nvSpPr>
        <p:spPr>
          <a:xfrm rot="5400000">
            <a:off x="6955613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F4F689-80C8-49D9-931F-350A12D72773}"/>
              </a:ext>
            </a:extLst>
          </p:cNvPr>
          <p:cNvSpPr/>
          <p:nvPr userDrawn="1"/>
        </p:nvSpPr>
        <p:spPr>
          <a:xfrm rot="5400000">
            <a:off x="8758489" y="3700421"/>
            <a:ext cx="385763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D64C5B-5B72-FC40-3C20-68569A3C6254}"/>
              </a:ext>
            </a:extLst>
          </p:cNvPr>
          <p:cNvSpPr/>
          <p:nvPr userDrawn="1"/>
        </p:nvSpPr>
        <p:spPr>
          <a:xfrm rot="5400000">
            <a:off x="8910274" y="3580727"/>
            <a:ext cx="61992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17AD22-4CA9-B8DA-0C12-3EF00EE9696B}"/>
              </a:ext>
            </a:extLst>
          </p:cNvPr>
          <p:cNvSpPr/>
          <p:nvPr userDrawn="1"/>
        </p:nvSpPr>
        <p:spPr>
          <a:xfrm rot="5400000">
            <a:off x="9015253" y="3425339"/>
            <a:ext cx="930703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C9E9DA-37F8-1FDC-4175-C0923FE86F93}"/>
              </a:ext>
            </a:extLst>
          </p:cNvPr>
          <p:cNvSpPr/>
          <p:nvPr userDrawn="1"/>
        </p:nvSpPr>
        <p:spPr>
          <a:xfrm rot="5400000">
            <a:off x="9207925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649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4EADBC-B6A2-70DA-D605-25A7BDDE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E3573B8-7320-5036-4D61-777146D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393512A-FBBB-6C7C-953D-8A236385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D0A4AD0-ECD9-A688-D217-46C8206E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37949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AFF8FD-CDF9-BF9C-5170-997B58AA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8E731D-BEC6-2C2A-B00C-5BCF5275C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671781-FE5D-FC4F-919A-C5A674B80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509ACF-C735-5ED3-5648-185F39524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72" r="77900"/>
          <a:stretch/>
        </p:blipFill>
        <p:spPr>
          <a:xfrm>
            <a:off x="11035511" y="254037"/>
            <a:ext cx="670560" cy="9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15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O -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081508-F88B-4964-9A9A-F33B7F3A3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72" r="77900"/>
          <a:stretch/>
        </p:blipFill>
        <p:spPr>
          <a:xfrm>
            <a:off x="11035511" y="254037"/>
            <a:ext cx="670560" cy="9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59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391B1-1C76-5948-935B-14D9C9250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2033588"/>
            <a:ext cx="4726305" cy="424021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F4AF8D-892C-D24D-8D62-673F695C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964" y="2038661"/>
            <a:ext cx="4707088" cy="4235139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8E323667-05A2-8D48-988F-F0061887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58D5D2-CB24-2D4D-988C-79B0045F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503C-3C2E-E240-8E9E-A531E3392BAE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7C6E2-0139-4141-B4B3-B8C4CBBA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8CDFBE-F976-354E-A4D7-ACC4032B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" name="Google Shape;157;p20">
            <a:extLst>
              <a:ext uri="{FF2B5EF4-FFF2-40B4-BE49-F238E27FC236}">
                <a16:creationId xmlns:a16="http://schemas.microsoft.com/office/drawing/2014/main" id="{2286CED2-D4F0-5950-693B-F9BD99BED66A}"/>
              </a:ext>
            </a:extLst>
          </p:cNvPr>
          <p:cNvCxnSpPr>
            <a:cxnSpLocks/>
          </p:cNvCxnSpPr>
          <p:nvPr userDrawn="1"/>
        </p:nvCxnSpPr>
        <p:spPr>
          <a:xfrm>
            <a:off x="5877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57;p20">
            <a:extLst>
              <a:ext uri="{FF2B5EF4-FFF2-40B4-BE49-F238E27FC236}">
                <a16:creationId xmlns:a16="http://schemas.microsoft.com/office/drawing/2014/main" id="{E5BA9D51-5EF8-BDC6-2A85-FFF461EF8E07}"/>
              </a:ext>
            </a:extLst>
          </p:cNvPr>
          <p:cNvCxnSpPr>
            <a:cxnSpLocks/>
          </p:cNvCxnSpPr>
          <p:nvPr userDrawn="1"/>
        </p:nvCxnSpPr>
        <p:spPr>
          <a:xfrm>
            <a:off x="57185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2833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DFBA7D-7216-4849-B88E-4BA8FFCC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797" y="2033586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CF2AB-C864-1C46-B8A5-390C262BB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839" y="2781300"/>
            <a:ext cx="4705985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FDFF92-7A41-5D4A-A79A-869C2E04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2800" y="2033587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0E4C3A-E0ED-3548-8768-FC4D5F38F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2800" y="2781300"/>
            <a:ext cx="4717251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0B5CA1-D741-B246-803F-9006A82C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D61-AB6B-AF4A-A3B2-0A6146F5FCAF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B0DE61-14F9-1A46-A59D-02303546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DEA0FC-F150-3B49-B40B-D6B018D6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ADBAE23-A51E-1557-5BF1-DCCD2356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11" name="Google Shape;157;p20">
            <a:extLst>
              <a:ext uri="{FF2B5EF4-FFF2-40B4-BE49-F238E27FC236}">
                <a16:creationId xmlns:a16="http://schemas.microsoft.com/office/drawing/2014/main" id="{42DCDFED-C8D2-F722-002A-CB0AB35C7021}"/>
              </a:ext>
            </a:extLst>
          </p:cNvPr>
          <p:cNvCxnSpPr>
            <a:cxnSpLocks/>
          </p:cNvCxnSpPr>
          <p:nvPr userDrawn="1"/>
        </p:nvCxnSpPr>
        <p:spPr>
          <a:xfrm>
            <a:off x="60460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57;p20">
            <a:extLst>
              <a:ext uri="{FF2B5EF4-FFF2-40B4-BE49-F238E27FC236}">
                <a16:creationId xmlns:a16="http://schemas.microsoft.com/office/drawing/2014/main" id="{FD2A831B-ABDD-E9DE-6203-B4833887F184}"/>
              </a:ext>
            </a:extLst>
          </p:cNvPr>
          <p:cNvCxnSpPr>
            <a:cxnSpLocks/>
          </p:cNvCxnSpPr>
          <p:nvPr userDrawn="1"/>
        </p:nvCxnSpPr>
        <p:spPr>
          <a:xfrm>
            <a:off x="571508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129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61843-EAD0-5837-3A9E-D97CE51AD5CF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A31C40-39C8-6045-6DF1-58E0E13CF422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AE14A-77C7-2E7F-769E-21F88E5CD10E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rectangle 8">
              <a:extLst>
                <a:ext uri="{FF2B5EF4-FFF2-40B4-BE49-F238E27FC236}">
                  <a16:creationId xmlns:a16="http://schemas.microsoft.com/office/drawing/2014/main" id="{0C25945B-8B43-4429-8CBB-244E17DB0142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rectangle 6">
              <a:extLst>
                <a:ext uri="{FF2B5EF4-FFF2-40B4-BE49-F238E27FC236}">
                  <a16:creationId xmlns:a16="http://schemas.microsoft.com/office/drawing/2014/main" id="{7EAA7953-9E67-4202-90D4-52FB434E29C8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riangle rectangle 7">
              <a:extLst>
                <a:ext uri="{FF2B5EF4-FFF2-40B4-BE49-F238E27FC236}">
                  <a16:creationId xmlns:a16="http://schemas.microsoft.com/office/drawing/2014/main" id="{AC68E474-4269-12CA-966B-5FD1B33D0EA6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2EAED27-0674-1200-9993-D841D7430953}"/>
              </a:ext>
            </a:extLst>
          </p:cNvPr>
          <p:cNvSpPr/>
          <p:nvPr userDrawn="1"/>
        </p:nvSpPr>
        <p:spPr>
          <a:xfrm>
            <a:off x="0" y="1833275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DF40FCD-E758-E863-297A-AED3125B6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9457" y="3320715"/>
            <a:ext cx="7967050" cy="1656097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, </a:t>
            </a:r>
            <a:r>
              <a:rPr lang="fr-FR" dirty="0" err="1"/>
              <a:t>lobortis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ex eu, dictum </a:t>
            </a:r>
            <a:r>
              <a:rPr lang="fr-FR" dirty="0" err="1"/>
              <a:t>venenatis</a:t>
            </a:r>
            <a:r>
              <a:rPr lang="fr-FR" dirty="0"/>
              <a:t> libero.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41536C1-7692-BDAF-3CFA-50AC0C652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1424" y="5188017"/>
            <a:ext cx="9725025" cy="167780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Prof. John Doe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D8EE6A4-B2EA-133A-E868-779D816446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1424" y="5438274"/>
            <a:ext cx="9725025" cy="56218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Doyen</a:t>
            </a:r>
          </a:p>
        </p:txBody>
      </p:sp>
    </p:spTree>
    <p:extLst>
      <p:ext uri="{BB962C8B-B14F-4D97-AF65-F5344CB8AC3E}">
        <p14:creationId xmlns:p14="http://schemas.microsoft.com/office/powerpoint/2010/main" val="1991683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B180A7-1FAA-8B44-A84D-665A6B9D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C50AA2-8469-FA4C-9C92-353ACC56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56E3C8-B544-AA45-BB35-2E541F25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DDDAA05-EEB9-AC33-D817-A0B95DE1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57041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8478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389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C4375E78-DED4-F8B3-98AF-5552755DAB17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426720"/>
            <a:ext cx="4422666" cy="58470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8577" y="426720"/>
            <a:ext cx="5451475" cy="293084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8578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1413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910DD9-D78C-2CF8-6416-63180F33E6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5BA25A-A176-1CD3-47CC-858465AB3C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CBEFE9-046B-09BA-AB79-4A027128C3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409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6238" y="2334537"/>
            <a:ext cx="7140962" cy="116007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5400000">
            <a:off x="-186533" y="3650471"/>
            <a:ext cx="2632616" cy="226949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Google Shape;162;p20">
            <a:extLst>
              <a:ext uri="{FF2B5EF4-FFF2-40B4-BE49-F238E27FC236}">
                <a16:creationId xmlns:a16="http://schemas.microsoft.com/office/drawing/2014/main" id="{CEB37287-81D9-799C-4EA4-BE6310D45DA1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53496A-3219-6039-D695-08DF48D6253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2368633" cy="4675608"/>
          </a:xfrm>
          <a:custGeom>
            <a:avLst/>
            <a:gdLst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3429000 h 3429000"/>
              <a:gd name="connsiteX4" fmla="*/ 0 w 1404594"/>
              <a:gd name="connsiteY4" fmla="*/ 0 h 3429000"/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2505173 h 3429000"/>
              <a:gd name="connsiteX4" fmla="*/ 0 w 1404594"/>
              <a:gd name="connsiteY4" fmla="*/ 0 h 3429000"/>
              <a:gd name="connsiteX0" fmla="*/ 0 w 1404594"/>
              <a:gd name="connsiteY0" fmla="*/ 0 h 3532695"/>
              <a:gd name="connsiteX1" fmla="*/ 1404594 w 1404594"/>
              <a:gd name="connsiteY1" fmla="*/ 0 h 3532695"/>
              <a:gd name="connsiteX2" fmla="*/ 1404594 w 1404594"/>
              <a:gd name="connsiteY2" fmla="*/ 3532695 h 3532695"/>
              <a:gd name="connsiteX3" fmla="*/ 0 w 1404594"/>
              <a:gd name="connsiteY3" fmla="*/ 2505173 h 3532695"/>
              <a:gd name="connsiteX4" fmla="*/ 0 w 1404594"/>
              <a:gd name="connsiteY4" fmla="*/ 0 h 3532695"/>
              <a:gd name="connsiteX0" fmla="*/ 0 w 1412415"/>
              <a:gd name="connsiteY0" fmla="*/ 0 h 3532695"/>
              <a:gd name="connsiteX1" fmla="*/ 1412415 w 1412415"/>
              <a:gd name="connsiteY1" fmla="*/ 160256 h 3532695"/>
              <a:gd name="connsiteX2" fmla="*/ 1404594 w 1412415"/>
              <a:gd name="connsiteY2" fmla="*/ 3532695 h 3532695"/>
              <a:gd name="connsiteX3" fmla="*/ 0 w 1412415"/>
              <a:gd name="connsiteY3" fmla="*/ 2505173 h 3532695"/>
              <a:gd name="connsiteX4" fmla="*/ 0 w 1412415"/>
              <a:gd name="connsiteY4" fmla="*/ 0 h 3532695"/>
              <a:gd name="connsiteX0" fmla="*/ 0 w 1412415"/>
              <a:gd name="connsiteY0" fmla="*/ 0 h 3372440"/>
              <a:gd name="connsiteX1" fmla="*/ 1412415 w 1412415"/>
              <a:gd name="connsiteY1" fmla="*/ 1 h 3372440"/>
              <a:gd name="connsiteX2" fmla="*/ 1404594 w 1412415"/>
              <a:gd name="connsiteY2" fmla="*/ 3372440 h 3372440"/>
              <a:gd name="connsiteX3" fmla="*/ 0 w 1412415"/>
              <a:gd name="connsiteY3" fmla="*/ 2344918 h 3372440"/>
              <a:gd name="connsiteX4" fmla="*/ 0 w 1412415"/>
              <a:gd name="connsiteY4" fmla="*/ 0 h 3372440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44918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5907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63789 h 3377157"/>
              <a:gd name="connsiteX4" fmla="*/ 0 w 1412415"/>
              <a:gd name="connsiteY4" fmla="*/ 0 h 337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415" h="3377157">
                <a:moveTo>
                  <a:pt x="0" y="0"/>
                </a:moveTo>
                <a:lnTo>
                  <a:pt x="1412415" y="1"/>
                </a:lnTo>
                <a:cubicBezTo>
                  <a:pt x="1412404" y="1125720"/>
                  <a:pt x="1412394" y="2251438"/>
                  <a:pt x="1412383" y="3377157"/>
                </a:cubicBezTo>
                <a:lnTo>
                  <a:pt x="0" y="2363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429809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51D5BCA4-D222-82CA-FF38-38B1F1E3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6238" y="3788229"/>
            <a:ext cx="909967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A72AA71-5FF9-70F7-076D-55F6C63C2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4251" y="2989955"/>
            <a:ext cx="1158872" cy="761365"/>
          </a:xfrm>
        </p:spPr>
        <p:txBody>
          <a:bodyPr anchor="ctr">
            <a:normAutofit/>
          </a:bodyPr>
          <a:lstStyle>
            <a:lvl1pPr marL="0" indent="0">
              <a:buNone/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8A66F-24D2-7034-337A-8883B53702A4}"/>
              </a:ext>
            </a:extLst>
          </p:cNvPr>
          <p:cNvSpPr/>
          <p:nvPr userDrawn="1"/>
        </p:nvSpPr>
        <p:spPr>
          <a:xfrm>
            <a:off x="3924536" y="3261360"/>
            <a:ext cx="371074" cy="222717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074" h="222717">
                <a:moveTo>
                  <a:pt x="149392" y="1538"/>
                </a:moveTo>
                <a:lnTo>
                  <a:pt x="371074" y="0"/>
                </a:lnTo>
                <a:lnTo>
                  <a:pt x="371074" y="222717"/>
                </a:lnTo>
                <a:lnTo>
                  <a:pt x="0" y="219542"/>
                </a:lnTo>
                <a:lnTo>
                  <a:pt x="149392" y="15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829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6238" y="2334537"/>
            <a:ext cx="7140962" cy="116007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5400000">
            <a:off x="-186533" y="3650471"/>
            <a:ext cx="2632616" cy="226949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Google Shape;162;p20">
            <a:extLst>
              <a:ext uri="{FF2B5EF4-FFF2-40B4-BE49-F238E27FC236}">
                <a16:creationId xmlns:a16="http://schemas.microsoft.com/office/drawing/2014/main" id="{CEB37287-81D9-799C-4EA4-BE6310D45DA1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429809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51D5BCA4-D222-82CA-FF38-38B1F1E3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6238" y="3788229"/>
            <a:ext cx="909967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A72AA71-5FF9-70F7-076D-55F6C63C2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4251" y="2989955"/>
            <a:ext cx="1158872" cy="761365"/>
          </a:xfrm>
        </p:spPr>
        <p:txBody>
          <a:bodyPr anchor="ctr">
            <a:normAutofit/>
          </a:bodyPr>
          <a:lstStyle>
            <a:lvl1pPr marL="0" indent="0">
              <a:buNone/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C686D46-5758-058C-7FEA-97349BD684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212" y="0"/>
            <a:ext cx="2369849" cy="467560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110"/>
              <a:gd name="connsiteY0" fmla="*/ 10000 h 10000"/>
              <a:gd name="connsiteX1" fmla="*/ 27 w 8110"/>
              <a:gd name="connsiteY1" fmla="*/ 0 h 10000"/>
              <a:gd name="connsiteX2" fmla="*/ 8110 w 8110"/>
              <a:gd name="connsiteY2" fmla="*/ 43 h 10000"/>
              <a:gd name="connsiteX3" fmla="*/ 8000 w 8110"/>
              <a:gd name="connsiteY3" fmla="*/ 10000 h 10000"/>
              <a:gd name="connsiteX4" fmla="*/ 0 w 8110"/>
              <a:gd name="connsiteY4" fmla="*/ 10000 h 10000"/>
              <a:gd name="connsiteX0" fmla="*/ 95 w 9968"/>
              <a:gd name="connsiteY0" fmla="*/ 7001 h 10000"/>
              <a:gd name="connsiteX1" fmla="*/ 1 w 9968"/>
              <a:gd name="connsiteY1" fmla="*/ 0 h 10000"/>
              <a:gd name="connsiteX2" fmla="*/ 9968 w 9968"/>
              <a:gd name="connsiteY2" fmla="*/ 43 h 10000"/>
              <a:gd name="connsiteX3" fmla="*/ 9832 w 9968"/>
              <a:gd name="connsiteY3" fmla="*/ 10000 h 10000"/>
              <a:gd name="connsiteX4" fmla="*/ 95 w 9968"/>
              <a:gd name="connsiteY4" fmla="*/ 7001 h 10000"/>
              <a:gd name="connsiteX0" fmla="*/ 95 w 9915"/>
              <a:gd name="connsiteY0" fmla="*/ 7001 h 10000"/>
              <a:gd name="connsiteX1" fmla="*/ 1 w 9915"/>
              <a:gd name="connsiteY1" fmla="*/ 0 h 10000"/>
              <a:gd name="connsiteX2" fmla="*/ 9915 w 9915"/>
              <a:gd name="connsiteY2" fmla="*/ 0 h 10000"/>
              <a:gd name="connsiteX3" fmla="*/ 9864 w 9915"/>
              <a:gd name="connsiteY3" fmla="*/ 10000 h 10000"/>
              <a:gd name="connsiteX4" fmla="*/ 95 w 9915"/>
              <a:gd name="connsiteY4" fmla="*/ 7001 h 10000"/>
              <a:gd name="connsiteX0" fmla="*/ 53 w 10000"/>
              <a:gd name="connsiteY0" fmla="*/ 7023 h 10000"/>
              <a:gd name="connsiteX1" fmla="*/ 1 w 10000"/>
              <a:gd name="connsiteY1" fmla="*/ 0 h 10000"/>
              <a:gd name="connsiteX2" fmla="*/ 10000 w 10000"/>
              <a:gd name="connsiteY2" fmla="*/ 0 h 10000"/>
              <a:gd name="connsiteX3" fmla="*/ 9949 w 10000"/>
              <a:gd name="connsiteY3" fmla="*/ 10000 h 10000"/>
              <a:gd name="connsiteX4" fmla="*/ 53 w 10000"/>
              <a:gd name="connsiteY4" fmla="*/ 7023 h 10000"/>
              <a:gd name="connsiteX0" fmla="*/ 11 w 10001"/>
              <a:gd name="connsiteY0" fmla="*/ 7023 h 10000"/>
              <a:gd name="connsiteX1" fmla="*/ 2 w 10001"/>
              <a:gd name="connsiteY1" fmla="*/ 0 h 10000"/>
              <a:gd name="connsiteX2" fmla="*/ 10001 w 10001"/>
              <a:gd name="connsiteY2" fmla="*/ 0 h 10000"/>
              <a:gd name="connsiteX3" fmla="*/ 9950 w 10001"/>
              <a:gd name="connsiteY3" fmla="*/ 10000 h 10000"/>
              <a:gd name="connsiteX4" fmla="*/ 11 w 10001"/>
              <a:gd name="connsiteY4" fmla="*/ 70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1" y="7023"/>
                </a:moveTo>
                <a:cubicBezTo>
                  <a:pt x="22" y="3690"/>
                  <a:pt x="-9" y="3333"/>
                  <a:pt x="2" y="0"/>
                </a:cubicBezTo>
                <a:lnTo>
                  <a:pt x="10001" y="0"/>
                </a:lnTo>
                <a:cubicBezTo>
                  <a:pt x="9955" y="3319"/>
                  <a:pt x="9996" y="6681"/>
                  <a:pt x="9950" y="10000"/>
                </a:cubicBezTo>
                <a:lnTo>
                  <a:pt x="11" y="70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EDD3CB6-E8CF-8082-FB7F-33941D741196}"/>
              </a:ext>
            </a:extLst>
          </p:cNvPr>
          <p:cNvSpPr/>
          <p:nvPr userDrawn="1"/>
        </p:nvSpPr>
        <p:spPr>
          <a:xfrm>
            <a:off x="3924536" y="3261360"/>
            <a:ext cx="371074" cy="222717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074" h="222717">
                <a:moveTo>
                  <a:pt x="149392" y="1538"/>
                </a:moveTo>
                <a:lnTo>
                  <a:pt x="371074" y="0"/>
                </a:lnTo>
                <a:lnTo>
                  <a:pt x="371074" y="222717"/>
                </a:lnTo>
                <a:lnTo>
                  <a:pt x="0" y="219542"/>
                </a:lnTo>
                <a:lnTo>
                  <a:pt x="149392" y="15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87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s triangu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190;p22">
            <a:extLst>
              <a:ext uri="{FF2B5EF4-FFF2-40B4-BE49-F238E27FC236}">
                <a16:creationId xmlns:a16="http://schemas.microsoft.com/office/drawing/2014/main" id="{50CC7A5A-7052-431C-EFA8-BCCB99E708AA}"/>
              </a:ext>
            </a:extLst>
          </p:cNvPr>
          <p:cNvCxnSpPr>
            <a:cxnSpLocks/>
          </p:cNvCxnSpPr>
          <p:nvPr userDrawn="1"/>
        </p:nvCxnSpPr>
        <p:spPr>
          <a:xfrm>
            <a:off x="5583575" y="3119120"/>
            <a:ext cx="0" cy="1483508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itre 14">
            <a:extLst>
              <a:ext uri="{FF2B5EF4-FFF2-40B4-BE49-F238E27FC236}">
                <a16:creationId xmlns:a16="http://schemas.microsoft.com/office/drawing/2014/main" id="{90C07D6C-FFB9-43BC-0A6D-BB7C0559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780" y="3403599"/>
            <a:ext cx="4843580" cy="118886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endParaRPr lang="fr-FR" dirty="0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27A36E75-3B1E-BFE3-0824-834F5221FB12}"/>
              </a:ext>
            </a:extLst>
          </p:cNvPr>
          <p:cNvSpPr/>
          <p:nvPr userDrawn="1"/>
        </p:nvSpPr>
        <p:spPr>
          <a:xfrm rot="5400000">
            <a:off x="-95508" y="2883539"/>
            <a:ext cx="1207753" cy="10411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445FA73C-DC72-D2F6-4476-18D8E78F6C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55" y="-20320"/>
            <a:ext cx="2941847" cy="4368949"/>
          </a:xfrm>
          <a:custGeom>
            <a:avLst/>
            <a:gdLst>
              <a:gd name="connsiteX0" fmla="*/ 0 w 2930709"/>
              <a:gd name="connsiteY0" fmla="*/ 0 h 4368949"/>
              <a:gd name="connsiteX1" fmla="*/ 2442248 w 2930709"/>
              <a:gd name="connsiteY1" fmla="*/ 0 h 4368949"/>
              <a:gd name="connsiteX2" fmla="*/ 2930709 w 2930709"/>
              <a:gd name="connsiteY2" fmla="*/ 48846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0 h 4368949"/>
              <a:gd name="connsiteX0" fmla="*/ 0 w 2930709"/>
              <a:gd name="connsiteY0" fmla="*/ 0 h 4368949"/>
              <a:gd name="connsiteX1" fmla="*/ 2442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0 h 4368949"/>
              <a:gd name="connsiteX0" fmla="*/ 0 w 2930709"/>
              <a:gd name="connsiteY0" fmla="*/ 772160 h 4368949"/>
              <a:gd name="connsiteX1" fmla="*/ 2442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772160 h 4368949"/>
              <a:gd name="connsiteX0" fmla="*/ 0 w 2930709"/>
              <a:gd name="connsiteY0" fmla="*/ 772160 h 4368949"/>
              <a:gd name="connsiteX1" fmla="*/ 1426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772160 h 4368949"/>
              <a:gd name="connsiteX0" fmla="*/ 10160 w 2940869"/>
              <a:gd name="connsiteY0" fmla="*/ 772160 h 4368949"/>
              <a:gd name="connsiteX1" fmla="*/ 1436408 w 2940869"/>
              <a:gd name="connsiteY1" fmla="*/ 0 h 4368949"/>
              <a:gd name="connsiteX2" fmla="*/ 2940869 w 2940869"/>
              <a:gd name="connsiteY2" fmla="*/ 21101 h 4368949"/>
              <a:gd name="connsiteX3" fmla="*/ 2940869 w 2940869"/>
              <a:gd name="connsiteY3" fmla="*/ 4368949 h 4368949"/>
              <a:gd name="connsiteX4" fmla="*/ 0 w 2940869"/>
              <a:gd name="connsiteY4" fmla="*/ 2662069 h 4368949"/>
              <a:gd name="connsiteX5" fmla="*/ 10160 w 2940869"/>
              <a:gd name="connsiteY5" fmla="*/ 772160 h 4368949"/>
              <a:gd name="connsiteX0" fmla="*/ 450 w 2951479"/>
              <a:gd name="connsiteY0" fmla="*/ 833120 h 4368949"/>
              <a:gd name="connsiteX1" fmla="*/ 1447018 w 2951479"/>
              <a:gd name="connsiteY1" fmla="*/ 0 h 4368949"/>
              <a:gd name="connsiteX2" fmla="*/ 2951479 w 2951479"/>
              <a:gd name="connsiteY2" fmla="*/ 21101 h 4368949"/>
              <a:gd name="connsiteX3" fmla="*/ 2951479 w 2951479"/>
              <a:gd name="connsiteY3" fmla="*/ 4368949 h 4368949"/>
              <a:gd name="connsiteX4" fmla="*/ 10610 w 2951479"/>
              <a:gd name="connsiteY4" fmla="*/ 2662069 h 4368949"/>
              <a:gd name="connsiteX5" fmla="*/ 450 w 2951479"/>
              <a:gd name="connsiteY5" fmla="*/ 83312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41847 w 2941847"/>
              <a:gd name="connsiteY2" fmla="*/ 2110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31687 w 2941847"/>
              <a:gd name="connsiteY2" fmla="*/ 1094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31687 w 2941847"/>
              <a:gd name="connsiteY2" fmla="*/ 78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1847" h="4368949">
                <a:moveTo>
                  <a:pt x="978" y="843280"/>
                </a:moveTo>
                <a:lnTo>
                  <a:pt x="1437386" y="0"/>
                </a:lnTo>
                <a:lnTo>
                  <a:pt x="2931687" y="781"/>
                </a:lnTo>
                <a:cubicBezTo>
                  <a:pt x="2935074" y="1453450"/>
                  <a:pt x="2938460" y="2916280"/>
                  <a:pt x="2941847" y="4368949"/>
                </a:cubicBezTo>
                <a:lnTo>
                  <a:pt x="978" y="2662069"/>
                </a:lnTo>
                <a:cubicBezTo>
                  <a:pt x="4365" y="2032099"/>
                  <a:pt x="-2409" y="1473250"/>
                  <a:pt x="978" y="84328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9C5C926-46BF-BDF9-5B9A-2634FD129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8391" y="3475243"/>
            <a:ext cx="2227550" cy="2583831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550" h="2583831">
                <a:moveTo>
                  <a:pt x="0" y="1273191"/>
                </a:moveTo>
                <a:lnTo>
                  <a:pt x="2204720" y="0"/>
                </a:lnTo>
                <a:lnTo>
                  <a:pt x="2227550" y="2583831"/>
                </a:lnTo>
                <a:lnTo>
                  <a:pt x="0" y="1273191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0736F9FB-8563-D111-DA80-C66D6F123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77106" y="-30480"/>
            <a:ext cx="4560695" cy="4683760"/>
          </a:xfrm>
          <a:custGeom>
            <a:avLst/>
            <a:gdLst>
              <a:gd name="connsiteX0" fmla="*/ 0 w 4570855"/>
              <a:gd name="connsiteY0" fmla="*/ 0 h 4603020"/>
              <a:gd name="connsiteX1" fmla="*/ 380903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18775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08615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086151 w 4570855"/>
              <a:gd name="connsiteY1" fmla="*/ 0 h 4603020"/>
              <a:gd name="connsiteX2" fmla="*/ 4530215 w 4570855"/>
              <a:gd name="connsiteY2" fmla="*/ 196070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30215"/>
              <a:gd name="connsiteY0" fmla="*/ 0 h 4603020"/>
              <a:gd name="connsiteX1" fmla="*/ 1086151 w 4530215"/>
              <a:gd name="connsiteY1" fmla="*/ 0 h 4603020"/>
              <a:gd name="connsiteX2" fmla="*/ 4530215 w 4530215"/>
              <a:gd name="connsiteY2" fmla="*/ 1960704 h 4603020"/>
              <a:gd name="connsiteX3" fmla="*/ 2416935 w 4530215"/>
              <a:gd name="connsiteY3" fmla="*/ 3200940 h 4603020"/>
              <a:gd name="connsiteX4" fmla="*/ 0 w 4530215"/>
              <a:gd name="connsiteY4" fmla="*/ 4603020 h 4603020"/>
              <a:gd name="connsiteX5" fmla="*/ 0 w 4530215"/>
              <a:gd name="connsiteY5" fmla="*/ 0 h 4603020"/>
              <a:gd name="connsiteX0" fmla="*/ 0 w 4560695"/>
              <a:gd name="connsiteY0" fmla="*/ 0 h 4603020"/>
              <a:gd name="connsiteX1" fmla="*/ 1086151 w 4560695"/>
              <a:gd name="connsiteY1" fmla="*/ 0 h 4603020"/>
              <a:gd name="connsiteX2" fmla="*/ 4560695 w 4560695"/>
              <a:gd name="connsiteY2" fmla="*/ 1970864 h 4603020"/>
              <a:gd name="connsiteX3" fmla="*/ 2416935 w 4560695"/>
              <a:gd name="connsiteY3" fmla="*/ 3200940 h 4603020"/>
              <a:gd name="connsiteX4" fmla="*/ 0 w 4560695"/>
              <a:gd name="connsiteY4" fmla="*/ 4603020 h 4603020"/>
              <a:gd name="connsiteX5" fmla="*/ 0 w 4560695"/>
              <a:gd name="connsiteY5" fmla="*/ 0 h 4603020"/>
              <a:gd name="connsiteX0" fmla="*/ 0 w 4560695"/>
              <a:gd name="connsiteY0" fmla="*/ 0 h 4843087"/>
              <a:gd name="connsiteX1" fmla="*/ 1086151 w 4560695"/>
              <a:gd name="connsiteY1" fmla="*/ 240067 h 4843087"/>
              <a:gd name="connsiteX2" fmla="*/ 4560695 w 4560695"/>
              <a:gd name="connsiteY2" fmla="*/ 2210931 h 4843087"/>
              <a:gd name="connsiteX3" fmla="*/ 2416935 w 4560695"/>
              <a:gd name="connsiteY3" fmla="*/ 3441007 h 4843087"/>
              <a:gd name="connsiteX4" fmla="*/ 0 w 4560695"/>
              <a:gd name="connsiteY4" fmla="*/ 4843087 h 4843087"/>
              <a:gd name="connsiteX5" fmla="*/ 0 w 4560695"/>
              <a:gd name="connsiteY5" fmla="*/ 0 h 4843087"/>
              <a:gd name="connsiteX0" fmla="*/ 0 w 4560695"/>
              <a:gd name="connsiteY0" fmla="*/ 0 h 4843087"/>
              <a:gd name="connsiteX1" fmla="*/ 730551 w 4560695"/>
              <a:gd name="connsiteY1" fmla="*/ 31313 h 4843087"/>
              <a:gd name="connsiteX2" fmla="*/ 4560695 w 4560695"/>
              <a:gd name="connsiteY2" fmla="*/ 2210931 h 4843087"/>
              <a:gd name="connsiteX3" fmla="*/ 2416935 w 4560695"/>
              <a:gd name="connsiteY3" fmla="*/ 3441007 h 4843087"/>
              <a:gd name="connsiteX4" fmla="*/ 0 w 4560695"/>
              <a:gd name="connsiteY4" fmla="*/ 4843087 h 4843087"/>
              <a:gd name="connsiteX5" fmla="*/ 0 w 4560695"/>
              <a:gd name="connsiteY5" fmla="*/ 0 h 4843087"/>
              <a:gd name="connsiteX0" fmla="*/ 0 w 4560695"/>
              <a:gd name="connsiteY0" fmla="*/ 0 h 4811774"/>
              <a:gd name="connsiteX1" fmla="*/ 730551 w 4560695"/>
              <a:gd name="connsiteY1" fmla="*/ 0 h 4811774"/>
              <a:gd name="connsiteX2" fmla="*/ 4560695 w 4560695"/>
              <a:gd name="connsiteY2" fmla="*/ 2179618 h 4811774"/>
              <a:gd name="connsiteX3" fmla="*/ 2416935 w 4560695"/>
              <a:gd name="connsiteY3" fmla="*/ 3409694 h 4811774"/>
              <a:gd name="connsiteX4" fmla="*/ 0 w 4560695"/>
              <a:gd name="connsiteY4" fmla="*/ 4811774 h 4811774"/>
              <a:gd name="connsiteX5" fmla="*/ 0 w 4560695"/>
              <a:gd name="connsiteY5" fmla="*/ 0 h 48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0695" h="4811774">
                <a:moveTo>
                  <a:pt x="0" y="0"/>
                </a:moveTo>
                <a:lnTo>
                  <a:pt x="730551" y="0"/>
                </a:lnTo>
                <a:lnTo>
                  <a:pt x="4560695" y="2179618"/>
                </a:lnTo>
                <a:lnTo>
                  <a:pt x="2416935" y="3409694"/>
                </a:lnTo>
                <a:lnTo>
                  <a:pt x="0" y="481177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4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2;p20">
            <a:extLst>
              <a:ext uri="{FF2B5EF4-FFF2-40B4-BE49-F238E27FC236}">
                <a16:creationId xmlns:a16="http://schemas.microsoft.com/office/drawing/2014/main" id="{A513FC77-69E0-09C6-096D-3E485B283609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62;p20">
            <a:extLst>
              <a:ext uri="{FF2B5EF4-FFF2-40B4-BE49-F238E27FC236}">
                <a16:creationId xmlns:a16="http://schemas.microsoft.com/office/drawing/2014/main" id="{DF254EFB-FCD3-0B9A-CFE7-1813D7BA6D58}"/>
              </a:ext>
            </a:extLst>
          </p:cNvPr>
          <p:cNvSpPr/>
          <p:nvPr userDrawn="1"/>
        </p:nvSpPr>
        <p:spPr>
          <a:xfrm rot="5400000">
            <a:off x="-55247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0C07D6C-FFB9-43BC-0A6D-BB7C0559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Sponsors - soutiens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AAA45F-7DF8-AEBB-E754-F9A81DA78ADC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12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D4E2994-2712-A646-AB18-CCED8B2916AF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B199A1-A57B-62AE-932D-2E1DD3B7D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472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78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9D4340-9473-456C-2F7C-CD0ADEA5E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372" r="77900"/>
          <a:stretch/>
        </p:blipFill>
        <p:spPr>
          <a:xfrm>
            <a:off x="11035511" y="254037"/>
            <a:ext cx="670560" cy="90808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11BE592-B1D8-E947-95D7-DBCE7E591BA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B1F08D-F179-140D-AB93-AF5AA89C4F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4886" y="465771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0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790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 userDrawn="1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 userDrawn="1">
          <p15:clr>
            <a:srgbClr val="F26B43"/>
          </p15:clr>
        </p15:guide>
        <p15:guide id="38" pos="4770" userDrawn="1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1">
            <a:extLst>
              <a:ext uri="{FF2B5EF4-FFF2-40B4-BE49-F238E27FC236}">
                <a16:creationId xmlns:a16="http://schemas.microsoft.com/office/drawing/2014/main" id="{6827BB92-63F3-BB77-023D-CC86DAE33B8C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74773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AC3757-CF3D-47BD-7815-11FFB6B4CF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405206" y="455612"/>
            <a:ext cx="495300" cy="5715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D1604FB-421F-69C7-99BB-C742EBB17357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32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80" r:id="rId2"/>
    <p:sldLayoutId id="2147483869" r:id="rId3"/>
    <p:sldLayoutId id="2147483882" r:id="rId4"/>
    <p:sldLayoutId id="2147483881" r:id="rId5"/>
    <p:sldLayoutId id="2147483879" r:id="rId6"/>
    <p:sldLayoutId id="2147483883" r:id="rId7"/>
    <p:sldLayoutId id="2147483729" r:id="rId8"/>
    <p:sldLayoutId id="2147483867" r:id="rId9"/>
    <p:sldLayoutId id="2147483871" r:id="rId10"/>
    <p:sldLayoutId id="2147483731" r:id="rId11"/>
    <p:sldLayoutId id="2147483732" r:id="rId12"/>
    <p:sldLayoutId id="2147483733" r:id="rId13"/>
    <p:sldLayoutId id="2147483734" r:id="rId14"/>
    <p:sldLayoutId id="2147483843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8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orient="horz" pos="368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731" userDrawn="1">
          <p15:clr>
            <a:srgbClr val="F26B43"/>
          </p15:clr>
        </p15:guide>
        <p15:guide id="6" orient="horz" pos="822" userDrawn="1">
          <p15:clr>
            <a:srgbClr val="F26B43"/>
          </p15:clr>
        </p15:guide>
        <p15:guide id="7" orient="horz" pos="1188" userDrawn="1">
          <p15:clr>
            <a:srgbClr val="F26B43"/>
          </p15:clr>
        </p15:guide>
        <p15:guide id="8" orient="horz" pos="1648" userDrawn="1">
          <p15:clr>
            <a:srgbClr val="F26B43"/>
          </p15:clr>
        </p15:guide>
        <p15:guide id="9" orient="horz" pos="1281" userDrawn="1">
          <p15:clr>
            <a:srgbClr val="F26B43"/>
          </p15:clr>
        </p15:guide>
        <p15:guide id="10" orient="horz" pos="1752" userDrawn="1">
          <p15:clr>
            <a:srgbClr val="F26B43"/>
          </p15:clr>
        </p15:guide>
        <p15:guide id="11" orient="horz" pos="2115" userDrawn="1">
          <p15:clr>
            <a:srgbClr val="F26B43"/>
          </p15:clr>
        </p15:guide>
        <p15:guide id="12" orient="horz" pos="2205" userDrawn="1">
          <p15:clr>
            <a:srgbClr val="F26B43"/>
          </p15:clr>
        </p15:guide>
        <p15:guide id="13" orient="horz" pos="2568" userDrawn="1">
          <p15:clr>
            <a:srgbClr val="F26B43"/>
          </p15:clr>
        </p15:guide>
        <p15:guide id="14" orient="horz" pos="3036" userDrawn="1">
          <p15:clr>
            <a:srgbClr val="F26B43"/>
          </p15:clr>
        </p15:guide>
        <p15:guide id="15" orient="horz" pos="2666" userDrawn="1">
          <p15:clr>
            <a:srgbClr val="F26B43"/>
          </p15:clr>
        </p15:guide>
        <p15:guide id="16" orient="horz" pos="3126" userDrawn="1">
          <p15:clr>
            <a:srgbClr val="F26B43"/>
          </p15:clr>
        </p15:guide>
        <p15:guide id="17" orient="horz" pos="3498" userDrawn="1">
          <p15:clr>
            <a:srgbClr val="F26B43"/>
          </p15:clr>
        </p15:guide>
        <p15:guide id="18" orient="horz" pos="3589" userDrawn="1">
          <p15:clr>
            <a:srgbClr val="F26B43"/>
          </p15:clr>
        </p15:guide>
        <p15:guide id="19" pos="710" userDrawn="1">
          <p15:clr>
            <a:srgbClr val="F26B43"/>
          </p15:clr>
        </p15:guide>
        <p15:guide id="20" pos="801" userDrawn="1">
          <p15:clr>
            <a:srgbClr val="F26B43"/>
          </p15:clr>
        </p15:guide>
        <p15:guide id="21" pos="1156" userDrawn="1">
          <p15:clr>
            <a:srgbClr val="F26B43"/>
          </p15:clr>
        </p15:guide>
        <p15:guide id="22" pos="1246" userDrawn="1">
          <p15:clr>
            <a:srgbClr val="F26B43"/>
          </p15:clr>
        </p15:guide>
        <p15:guide id="23" pos="1595" userDrawn="1">
          <p15:clr>
            <a:srgbClr val="F26B43"/>
          </p15:clr>
        </p15:guide>
        <p15:guide id="24" pos="1685" userDrawn="1">
          <p15:clr>
            <a:srgbClr val="F26B43"/>
          </p15:clr>
        </p15:guide>
        <p15:guide id="25" pos="2036" userDrawn="1">
          <p15:clr>
            <a:srgbClr val="F26B43"/>
          </p15:clr>
        </p15:guide>
        <p15:guide id="26" pos="2121" userDrawn="1">
          <p15:clr>
            <a:srgbClr val="F26B43"/>
          </p15:clr>
        </p15:guide>
        <p15:guide id="27" pos="2479" userDrawn="1">
          <p15:clr>
            <a:srgbClr val="F26B43"/>
          </p15:clr>
        </p15:guide>
        <p15:guide id="28" pos="2570" userDrawn="1">
          <p15:clr>
            <a:srgbClr val="F26B43"/>
          </p15:clr>
        </p15:guide>
        <p15:guide id="29" pos="2910" userDrawn="1">
          <p15:clr>
            <a:srgbClr val="F26B43"/>
          </p15:clr>
        </p15:guide>
        <p15:guide id="30" pos="3001" userDrawn="1">
          <p15:clr>
            <a:srgbClr val="F26B43"/>
          </p15:clr>
        </p15:guide>
        <p15:guide id="31" pos="3349" userDrawn="1">
          <p15:clr>
            <a:srgbClr val="F26B43"/>
          </p15:clr>
        </p15:guide>
        <p15:guide id="32" pos="3438" userDrawn="1">
          <p15:clr>
            <a:srgbClr val="F26B43"/>
          </p15:clr>
        </p15:guide>
        <p15:guide id="33" pos="3795" userDrawn="1">
          <p15:clr>
            <a:srgbClr val="F26B43"/>
          </p15:clr>
        </p15:guide>
        <p15:guide id="34" pos="3885" userDrawn="1">
          <p15:clr>
            <a:srgbClr val="F26B43"/>
          </p15:clr>
        </p15:guide>
        <p15:guide id="35" pos="4226" userDrawn="1">
          <p15:clr>
            <a:srgbClr val="F26B43"/>
          </p15:clr>
        </p15:guide>
        <p15:guide id="36" pos="4316" userDrawn="1">
          <p15:clr>
            <a:srgbClr val="F26B43"/>
          </p15:clr>
        </p15:guide>
        <p15:guide id="37" pos="4679" userDrawn="1">
          <p15:clr>
            <a:srgbClr val="F26B43"/>
          </p15:clr>
        </p15:guide>
        <p15:guide id="38" pos="4770" userDrawn="1">
          <p15:clr>
            <a:srgbClr val="F26B43"/>
          </p15:clr>
        </p15:guide>
        <p15:guide id="39" pos="5110" userDrawn="1">
          <p15:clr>
            <a:srgbClr val="F26B43"/>
          </p15:clr>
        </p15:guide>
        <p15:guide id="40" pos="5201" userDrawn="1">
          <p15:clr>
            <a:srgbClr val="F26B43"/>
          </p15:clr>
        </p15:guide>
        <p15:guide id="41" pos="5555" userDrawn="1">
          <p15:clr>
            <a:srgbClr val="F26B43"/>
          </p15:clr>
        </p15:guide>
        <p15:guide id="42" pos="5644" userDrawn="1">
          <p15:clr>
            <a:srgbClr val="F26B43"/>
          </p15:clr>
        </p15:guide>
        <p15:guide id="43" pos="5995" userDrawn="1">
          <p15:clr>
            <a:srgbClr val="F26B43"/>
          </p15:clr>
        </p15:guide>
        <p15:guide id="44" pos="6085" userDrawn="1">
          <p15:clr>
            <a:srgbClr val="F26B43"/>
          </p15:clr>
        </p15:guide>
        <p15:guide id="45" pos="6425" userDrawn="1">
          <p15:clr>
            <a:srgbClr val="F26B43"/>
          </p15:clr>
        </p15:guide>
        <p15:guide id="46" pos="6516" userDrawn="1">
          <p15:clr>
            <a:srgbClr val="F26B43"/>
          </p15:clr>
        </p15:guide>
        <p15:guide id="47" pos="6872" userDrawn="1">
          <p15:clr>
            <a:srgbClr val="F26B43"/>
          </p15:clr>
        </p15:guide>
        <p15:guide id="48" pos="694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85C05E6-105E-0DA4-76C3-7DD343626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3372" r="77900"/>
          <a:stretch/>
        </p:blipFill>
        <p:spPr>
          <a:xfrm>
            <a:off x="11670650" y="74544"/>
            <a:ext cx="399419" cy="54090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CC27472-F48B-7A45-B6F8-0ACD7801C2CA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1" r:id="rId2"/>
    <p:sldLayoutId id="2147483859" r:id="rId3"/>
    <p:sldLayoutId id="2147483860" r:id="rId4"/>
    <p:sldLayoutId id="2147483862" r:id="rId5"/>
    <p:sldLayoutId id="2147483863" r:id="rId6"/>
    <p:sldLayoutId id="2147483864" r:id="rId7"/>
    <p:sldLayoutId id="2147483853" r:id="rId8"/>
    <p:sldLayoutId id="2147483865" r:id="rId9"/>
    <p:sldLayoutId id="2147483855" r:id="rId10"/>
    <p:sldLayoutId id="2147483856" r:id="rId11"/>
    <p:sldLayoutId id="2147483854" r:id="rId12"/>
    <p:sldLayoutId id="214748385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6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36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1">
            <a:extLst>
              <a:ext uri="{FF2B5EF4-FFF2-40B4-BE49-F238E27FC236}">
                <a16:creationId xmlns:a16="http://schemas.microsoft.com/office/drawing/2014/main" id="{6827BB92-63F3-BB77-023D-CC86DAE33B8C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74773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867609-F87E-5348-B15E-2C77BD1EE497}" type="datetime3">
              <a:rPr lang="fr-BE" smtClean="0"/>
              <a:t>06/03/2025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AC3757-CF3D-47BD-7815-11FFB6B4CF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405206" y="455612"/>
            <a:ext cx="495300" cy="5715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D1604FB-421F-69C7-99BB-C742EBB17357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839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8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8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36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5FEB5B1D-F96B-062E-60E9-E06F25E98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n-GB" sz="4000" b="1" noProof="0" dirty="0">
                <a:solidFill>
                  <a:schemeClr val="tx1"/>
                </a:solidFill>
              </a:rPr>
              <a:t>Linguistic Diversity in </a:t>
            </a:r>
            <a:r>
              <a:rPr lang="en-GB" sz="4000" b="1" i="1" noProof="0" dirty="0">
                <a:solidFill>
                  <a:schemeClr val="tx1"/>
                </a:solidFill>
              </a:rPr>
              <a:t>Rhegium</a:t>
            </a:r>
            <a:br>
              <a:rPr lang="en-GB" sz="4000" b="1" i="1" noProof="0" dirty="0">
                <a:solidFill>
                  <a:schemeClr val="tx1"/>
                </a:solidFill>
              </a:rPr>
            </a:br>
            <a:r>
              <a:rPr lang="en-GB" sz="4000" b="1" noProof="0" dirty="0">
                <a:solidFill>
                  <a:schemeClr val="tx1"/>
                </a:solidFill>
              </a:rPr>
              <a:t>during the Principate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GB" sz="2800" i="1" noProof="0" dirty="0">
                <a:solidFill>
                  <a:schemeClr val="tx1"/>
                </a:solidFill>
              </a:rPr>
              <a:t>Evidence from Funerary Inscriptions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GB" sz="2000" b="1" noProof="0" dirty="0">
                <a:solidFill>
                  <a:schemeClr val="tx1"/>
                </a:solidFill>
              </a:rPr>
              <a:t>Language and Cultural Interactions in the Roman World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000" noProof="0" dirty="0">
                <a:solidFill>
                  <a:schemeClr val="tx1"/>
                </a:solidFill>
              </a:rPr>
              <a:t>The Impact of Inscriptions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GB" sz="1800" noProof="0" dirty="0">
                <a:solidFill>
                  <a:schemeClr val="tx1"/>
                </a:solidFill>
              </a:rPr>
              <a:t>March 6-7, 2025 — Groningen</a:t>
            </a:r>
          </a:p>
          <a:p>
            <a:pPr marL="0" indent="0" algn="ctr">
              <a:spcBef>
                <a:spcPts val="5400"/>
              </a:spcBef>
              <a:buNone/>
            </a:pPr>
            <a:r>
              <a:rPr lang="en-GB" sz="1600" b="1" noProof="0" dirty="0">
                <a:solidFill>
                  <a:schemeClr val="tx1"/>
                </a:solidFill>
              </a:rPr>
              <a:t>Hugo Simons </a:t>
            </a:r>
            <a:r>
              <a:rPr lang="en-GB" sz="1600" noProof="0" dirty="0">
                <a:solidFill>
                  <a:schemeClr val="tx1"/>
                </a:solidFill>
              </a:rPr>
              <a:t>— Assistant-PhD candidate, University of Liège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noProof="0" dirty="0">
                <a:solidFill>
                  <a:schemeClr val="tx1"/>
                </a:solidFill>
              </a:rPr>
              <a:t>hugo.simons@uliege.be</a:t>
            </a:r>
          </a:p>
        </p:txBody>
      </p:sp>
      <p:pic>
        <p:nvPicPr>
          <p:cNvPr id="11" name="Image 10" descr="Une image contenant Polic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C4BCAB3C-8A28-6D1A-4515-A576CF9FF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285" y="5311982"/>
            <a:ext cx="2564200" cy="9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E4E1A-4ECD-54BF-AE05-A39030D6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30108B7B-73C9-1B4B-0F99-65612E6DA5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3CA195FF-2A9D-89B1-F60B-8C9865C1F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3782" r="-1" b="237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76A569-EDD8-C864-F59D-FA74907A5C93}"/>
              </a:ext>
            </a:extLst>
          </p:cNvPr>
          <p:cNvSpPr txBox="1"/>
          <p:nvPr/>
        </p:nvSpPr>
        <p:spPr>
          <a:xfrm>
            <a:off x="8616043" y="6535504"/>
            <a:ext cx="3512457" cy="2539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050" noProof="0" dirty="0">
                <a:solidFill>
                  <a:schemeClr val="bg1"/>
                </a:solidFill>
              </a:rPr>
              <a:t>© Museo </a:t>
            </a:r>
            <a:r>
              <a:rPr lang="en-GB" sz="1050" noProof="0" dirty="0" err="1">
                <a:solidFill>
                  <a:schemeClr val="bg1"/>
                </a:solidFill>
              </a:rPr>
              <a:t>Archeologico</a:t>
            </a:r>
            <a:r>
              <a:rPr lang="en-GB" sz="1050" noProof="0" dirty="0">
                <a:solidFill>
                  <a:schemeClr val="bg1"/>
                </a:solidFill>
              </a:rPr>
              <a:t> Nazionale Reggio Calabria 2021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8E7028-C3B3-82D4-0432-E7C40A24E81A}"/>
              </a:ext>
            </a:extLst>
          </p:cNvPr>
          <p:cNvGrpSpPr/>
          <p:nvPr/>
        </p:nvGrpSpPr>
        <p:grpSpPr>
          <a:xfrm>
            <a:off x="-536471" y="1394314"/>
            <a:ext cx="13256327" cy="4069372"/>
            <a:chOff x="-536471" y="1166843"/>
            <a:chExt cx="13256327" cy="406937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4D9E10E-A1E5-BE01-E13A-30C18EA772C1}"/>
                </a:ext>
              </a:extLst>
            </p:cNvPr>
            <p:cNvSpPr txBox="1"/>
            <p:nvPr/>
          </p:nvSpPr>
          <p:spPr>
            <a:xfrm>
              <a:off x="-527856" y="1166843"/>
              <a:ext cx="132477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noProof="0" dirty="0">
                  <a:solidFill>
                    <a:schemeClr val="bg1">
                      <a:alpha val="50000"/>
                    </a:schemeClr>
                  </a:solidFill>
                </a:rPr>
                <a:t>Greek and Roman</a:t>
              </a:r>
              <a:endParaRPr lang="en-GB" sz="9600" b="1" noProof="0" dirty="0">
                <a:solidFill>
                  <a:schemeClr val="bg1">
                    <a:alpha val="50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416900F-2A36-9B4D-9BF2-BBC322042A4D}"/>
                </a:ext>
              </a:extLst>
            </p:cNvPr>
            <p:cNvSpPr txBox="1"/>
            <p:nvPr/>
          </p:nvSpPr>
          <p:spPr>
            <a:xfrm>
              <a:off x="-527856" y="2339755"/>
              <a:ext cx="13247712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00" b="1" noProof="0" dirty="0">
                  <a:solidFill>
                    <a:schemeClr val="bg1">
                      <a:alpha val="50000"/>
                    </a:schemeClr>
                  </a:solidFill>
                </a:rPr>
                <a:t>cultural spheres</a:t>
              </a:r>
              <a:endParaRPr lang="en-GB" sz="10600" b="1" noProof="0" dirty="0">
                <a:solidFill>
                  <a:schemeClr val="bg1">
                    <a:alpha val="50000"/>
                  </a:schemeClr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015D190-CE93-7689-E027-FB6A1FF1591E}"/>
                </a:ext>
              </a:extLst>
            </p:cNvPr>
            <p:cNvSpPr txBox="1"/>
            <p:nvPr/>
          </p:nvSpPr>
          <p:spPr>
            <a:xfrm>
              <a:off x="-536471" y="3666555"/>
              <a:ext cx="132477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chemeClr val="bg1">
                      <a:alpha val="50000"/>
                    </a:schemeClr>
                  </a:solidFill>
                </a:rPr>
                <a:t>i</a:t>
              </a:r>
              <a:r>
                <a:rPr lang="en-US" sz="9600" b="1" noProof="0" dirty="0">
                  <a:solidFill>
                    <a:schemeClr val="bg1">
                      <a:alpha val="50000"/>
                    </a:schemeClr>
                  </a:solidFill>
                </a:rPr>
                <a:t>n contact</a:t>
              </a:r>
              <a:endParaRPr lang="en-GB" sz="9600" b="1" noProof="0" dirty="0">
                <a:solidFill>
                  <a:schemeClr val="bg1">
                    <a:alpha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56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7C8F-1087-59DC-4259-0F231BF3B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A713C6C-3CF8-F5CB-6855-5A7E14AD5B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7B064E30-CE23-F63D-BB63-6C0EB94B85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naming practices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B77F39-A4C2-D7F5-279F-DBE2387BB899}"/>
              </a:ext>
            </a:extLst>
          </p:cNvPr>
          <p:cNvSpPr txBox="1"/>
          <p:nvPr/>
        </p:nvSpPr>
        <p:spPr>
          <a:xfrm>
            <a:off x="587374" y="1318161"/>
            <a:ext cx="1100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names: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“use of names from different linguistic groups within one formula” (</a:t>
            </a:r>
            <a:r>
              <a:rPr lang="en-GB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Mullen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2013, p. 136).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F4FC17-C9DE-C286-37F6-01E550F3AD71}"/>
              </a:ext>
            </a:extLst>
          </p:cNvPr>
          <p:cNvSpPr txBox="1"/>
          <p:nvPr/>
        </p:nvSpPr>
        <p:spPr>
          <a:xfrm>
            <a:off x="587373" y="1687493"/>
            <a:ext cx="5508627" cy="369332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 inscriptions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22E4745-D859-2E59-E84D-32F4A659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2" y="2126973"/>
            <a:ext cx="2943023" cy="21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ECA6F1-241A-F4D1-B548-FAC20FFA84D9}"/>
              </a:ext>
            </a:extLst>
          </p:cNvPr>
          <p:cNvSpPr txBox="1"/>
          <p:nvPr/>
        </p:nvSpPr>
        <p:spPr>
          <a:xfrm>
            <a:off x="587372" y="4314247"/>
            <a:ext cx="442949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to 70 AD.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00"/>
              </a:spcBef>
            </a:pP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C̣. 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Iulius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Iuliae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diui</a:t>
            </a:r>
            <a:endParaRPr lang="en-GB" sz="1400" i="1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Aug(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l. 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Gelos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]bi et</a:t>
            </a:r>
          </a:p>
          <a:p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C̣. 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Iulio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Iuḷị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[ae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Aug(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l.</a:t>
            </a:r>
          </a:p>
          <a:p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Thiaso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paṭr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̣[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seuir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A]ug(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ustali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[et I]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ụliae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diuai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(!) Aụ[g(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l. - - -]</a:t>
            </a:r>
          </a:p>
          <a:p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</a:t>
            </a:r>
          </a:p>
          <a:p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testamen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[to f(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ieri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ussit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)].</a:t>
            </a:r>
          </a:p>
          <a:p>
            <a:pPr>
              <a:spcBef>
                <a:spcPts val="800"/>
              </a:spcBef>
            </a:pP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endParaRPr lang="en-GB" sz="1400" noProof="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E7D194-33A1-25D0-184E-42A47BF6503F}"/>
              </a:ext>
            </a:extLst>
          </p:cNvPr>
          <p:cNvSpPr txBox="1"/>
          <p:nvPr/>
        </p:nvSpPr>
        <p:spPr>
          <a:xfrm>
            <a:off x="3521837" y="2126973"/>
            <a:ext cx="346249" cy="21852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29B8BDD-A700-971F-B6F3-528F7F088CBB}"/>
              </a:ext>
            </a:extLst>
          </p:cNvPr>
          <p:cNvSpPr txBox="1"/>
          <p:nvPr/>
        </p:nvSpPr>
        <p:spPr>
          <a:xfrm>
            <a:off x="6078768" y="4339572"/>
            <a:ext cx="442949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BC to 14 AD.	</a:t>
            </a:r>
          </a:p>
          <a:p>
            <a:pPr defTabSz="720000">
              <a:spcBef>
                <a:spcPts val="400"/>
              </a:spcBef>
            </a:pP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aio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Iulio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Neoptol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f(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ilio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720000"/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Euandro</a:t>
            </a:r>
            <a:r>
              <a:rPr lang="en-GB" sz="1400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trierarc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720000"/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aius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Iulius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C(ai) f(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ilius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Niger</a:t>
            </a:r>
          </a:p>
          <a:p>
            <a:pPr defTabSz="720000"/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trier`ar´chus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It.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9B4936-6CF4-01CA-BC1C-9CF8CACEED55}"/>
              </a:ext>
            </a:extLst>
          </p:cNvPr>
          <p:cNvSpPr txBox="1"/>
          <p:nvPr/>
        </p:nvSpPr>
        <p:spPr>
          <a:xfrm>
            <a:off x="9096931" y="2126850"/>
            <a:ext cx="346249" cy="21852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pic>
        <p:nvPicPr>
          <p:cNvPr id="17" name="Image 16" descr="Une image contenant écriture manuscrite, grave, noir et blanc&#10;&#10;Description générée automatiquement">
            <a:extLst>
              <a:ext uri="{FF2B5EF4-FFF2-40B4-BE49-F238E27FC236}">
                <a16:creationId xmlns:a16="http://schemas.microsoft.com/office/drawing/2014/main" id="{22455927-303D-2367-5D52-6A6EA64E7A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68" y="2056727"/>
            <a:ext cx="3016359" cy="22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71283-6F0E-A8EE-2E09-E65973BA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9F7303-7326-81C9-00EB-C9328EA4B1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5464368E-EBAA-C575-2774-FD47AB234D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naming practices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BFD871-2E44-EC5D-AFB5-D48A6371E981}"/>
              </a:ext>
            </a:extLst>
          </p:cNvPr>
          <p:cNvSpPr txBox="1"/>
          <p:nvPr/>
        </p:nvSpPr>
        <p:spPr>
          <a:xfrm>
            <a:off x="587374" y="1318161"/>
            <a:ext cx="1100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names: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“use of names from different linguistic groups within one formula” (</a:t>
            </a:r>
            <a:r>
              <a:rPr lang="en-GB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Mullen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2013, p. 136).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96BCCE-1BE2-B258-B43C-B3EE31FBA615}"/>
              </a:ext>
            </a:extLst>
          </p:cNvPr>
          <p:cNvSpPr txBox="1"/>
          <p:nvPr/>
        </p:nvSpPr>
        <p:spPr>
          <a:xfrm>
            <a:off x="587373" y="1687493"/>
            <a:ext cx="5508627" cy="369332"/>
          </a:xfrm>
          <a:prstGeom prst="rect">
            <a:avLst/>
          </a:prstGeom>
          <a:noFill/>
        </p:spPr>
        <p:txBody>
          <a:bodyPr wrap="square" rIns="360000" rtlCol="0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Greek inscriptions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1688D9-4155-39CD-9441-800DE5B8F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2" y="2056826"/>
            <a:ext cx="1382772" cy="22539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056061-51AC-D686-F40F-DE0F5235D816}"/>
              </a:ext>
            </a:extLst>
          </p:cNvPr>
          <p:cNvSpPr txBox="1"/>
          <p:nvPr/>
        </p:nvSpPr>
        <p:spPr>
          <a:xfrm>
            <a:off x="587373" y="4310744"/>
            <a:ext cx="2749594" cy="202106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defTabSz="720000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4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GB" sz="14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AD.</a:t>
            </a:r>
          </a:p>
          <a:p>
            <a:pPr defTabSz="720000">
              <a:spcBef>
                <a:spcPts val="800"/>
              </a:spcBef>
            </a:pP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Θ(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εοῖς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[Κ(ατα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χθονίοις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  <a:p>
            <a:pPr defTabSz="720000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Φαβρ[</a:t>
            </a:r>
            <a:r>
              <a:rPr lang="en-GB" sz="1400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ικ</a:t>
            </a:r>
            <a:r>
              <a:rPr lang="el-GR" sz="140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ί</a:t>
            </a:r>
            <a:r>
              <a:rPr lang="en-GB" sz="140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α]</a:t>
            </a:r>
          </a:p>
          <a:p>
            <a:pPr defTabSz="720000"/>
            <a:r>
              <a:rPr lang="en-GB" sz="140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Εὐφρο</a:t>
            </a:r>
            <a:r>
              <a:rPr lang="en-GB" sz="140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400" noProof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σύνη</a:t>
            </a:r>
            <a:r>
              <a:rPr lang="en-GB" sz="140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defTabSz="720000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ἔ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ζη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σεν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ἔ[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- -]</a:t>
            </a:r>
          </a:p>
          <a:p>
            <a:pPr defTabSz="720000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+[- - - - - - -]</a:t>
            </a:r>
          </a:p>
          <a:p>
            <a:pPr defTabSz="720000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ἐπ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οίε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[ι].</a:t>
            </a:r>
          </a:p>
          <a:p>
            <a:pPr defTabSz="720000">
              <a:spcBef>
                <a:spcPts val="800"/>
              </a:spcBef>
            </a:pP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82F885-883B-C09A-DCA8-D2318782D8C9}"/>
              </a:ext>
            </a:extLst>
          </p:cNvPr>
          <p:cNvSpPr txBox="1"/>
          <p:nvPr/>
        </p:nvSpPr>
        <p:spPr>
          <a:xfrm>
            <a:off x="1970144" y="2547256"/>
            <a:ext cx="346249" cy="17659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D’Amore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194E81-248C-C37F-98BD-055BC639F88F}"/>
              </a:ext>
            </a:extLst>
          </p:cNvPr>
          <p:cNvSpPr txBox="1"/>
          <p:nvPr/>
        </p:nvSpPr>
        <p:spPr>
          <a:xfrm>
            <a:off x="4107970" y="4313194"/>
            <a:ext cx="7496655" cy="2390398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defTabSz="720000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4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AD.</a:t>
            </a:r>
          </a:p>
          <a:p>
            <a:pPr defTabSz="720000">
              <a:spcBef>
                <a:spcPts val="800"/>
              </a:spcBef>
            </a:pP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Πρύτ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]α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νις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ἐκ τοῦ ἰδίου καὶ ἄρχων πεντα-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ετηρικὸς Σέξ(τος) Νουμώνιος Σέξ(του) υ(ἱὸς) Ματοῦρος·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συνπρυτάνεις Κ(όιντος) Ὀρθώριος Κ(οίντου) υ(ἱὸς) Βάλβιλλος, Μ(α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͂ρκος) Πετρώ-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νιος 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Μ(άρκου) υ(ἱὸς) Ποῦλχερ, Μ(ᾶρκος) Κορνήλιος Μ(άρκου) υ(ἱὸς) Μαρτιᾶλις·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	ἱεροσκόποι Μάνιος Κορνήλιος Οὐη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͂ρος, Γ(άιος) Ἀντώνιος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Θύτης· ἱεροσαλπιστὴς Γ(άιος) Ἰούλιος Ῥηγῖνος· ἱεροκῆ(ρυξ)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Γ(άιος) Καλπούρνιος Οὐῆρος· ἱεροπαρέκτης Κ(όιντος) Καικίλιος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Ῥηγῖνος· ταμίας Μελίφθονγος Ματούρου· σπονδαύλης</a:t>
            </a:r>
          </a:p>
          <a:p>
            <a:pPr defTabSz="720000"/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Νατᾶλις. Καπναύγης Ἑλίκων Ματοῦ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ρου. Μάγιρος Ζώσιμος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❦</a:t>
            </a:r>
            <a:endParaRPr lang="el-GR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720000">
              <a:spcBef>
                <a:spcPts val="800"/>
              </a:spcBef>
            </a:pP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IG </a:t>
            </a:r>
            <a:r>
              <a:rPr lang="fr-BE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Reggio</a:t>
            </a:r>
            <a:r>
              <a:rPr lang="fr-BE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Calabria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</a:t>
            </a: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DD3CB5-93BF-6768-3D4D-6CC4F9BD1A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2963" r="2874" b="3919"/>
          <a:stretch/>
        </p:blipFill>
        <p:spPr>
          <a:xfrm rot="5400000">
            <a:off x="3889617" y="2275536"/>
            <a:ext cx="2253918" cy="1826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D96EF1-B8E2-2525-12CE-E3541EEF3D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94" t="11442" r="5752" b="11126"/>
          <a:stretch/>
        </p:blipFill>
        <p:spPr>
          <a:xfrm rot="5400000">
            <a:off x="7803500" y="531751"/>
            <a:ext cx="2256369" cy="531141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373DE8-F4E2-6647-B8CC-7DFD99D10436}"/>
              </a:ext>
            </a:extLst>
          </p:cNvPr>
          <p:cNvSpPr txBox="1"/>
          <p:nvPr/>
        </p:nvSpPr>
        <p:spPr>
          <a:xfrm>
            <a:off x="5923928" y="2547256"/>
            <a:ext cx="346249" cy="17659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Cook 1971</a:t>
            </a:r>
          </a:p>
        </p:txBody>
      </p:sp>
    </p:spTree>
    <p:extLst>
      <p:ext uri="{BB962C8B-B14F-4D97-AF65-F5344CB8AC3E}">
        <p14:creationId xmlns:p14="http://schemas.microsoft.com/office/powerpoint/2010/main" val="349174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1CBAC-8610-5629-D0E3-B88866AC0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335C84-FD22-1FB8-5D6D-054A1844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56B121D0-6B14-4271-8153-42BACF6AB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naming practices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4662E2-BD38-896E-AAF3-E61AB8CA9D0B}"/>
              </a:ext>
            </a:extLst>
          </p:cNvPr>
          <p:cNvSpPr txBox="1"/>
          <p:nvPr/>
        </p:nvSpPr>
        <p:spPr>
          <a:xfrm>
            <a:off x="587374" y="1318161"/>
            <a:ext cx="1100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names: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common than mixed names, the use of elements from more than one language within a single name (</a:t>
            </a:r>
            <a:r>
              <a:rPr lang="en-GB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Mullen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2013, p. 136).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2E8CD87-AA6A-ADE4-6195-D151FC473FC4}"/>
                  </a:ext>
                </a:extLst>
              </p:cNvPr>
              <p:cNvSpPr txBox="1"/>
              <p:nvPr/>
            </p:nvSpPr>
            <p:spPr>
              <a:xfrm>
                <a:off x="587374" y="4037290"/>
                <a:ext cx="5295203" cy="2304477"/>
              </a:xfrm>
              <a:prstGeom prst="rect">
                <a:avLst/>
              </a:prstGeom>
              <a:noFill/>
            </p:spPr>
            <p:txBody>
              <a:bodyPr wrap="square" lIns="90000" rtlCol="0">
                <a:sp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1400" baseline="300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</a:t>
                </a: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3</a:t>
                </a:r>
                <a:r>
                  <a:rPr lang="en-GB" sz="1400" baseline="300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rd</a:t>
                </a: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 AD.</a:t>
                </a:r>
                <a:endParaRPr lang="en-GB" sz="1400" i="1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540000">
                  <a:spcBef>
                    <a:spcPts val="800"/>
                  </a:spcBef>
                </a:pP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D(is) M(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anibus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❦</a:t>
                </a:r>
              </a:p>
              <a:p>
                <a:pPr defTabSz="540000"/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Balerio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(!) 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Boe-</a:t>
                </a:r>
              </a:p>
              <a:p>
                <a:pPr defTabSz="540000"/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otiano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u(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ixit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a(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nnos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GB" sz="1400" i="1" noProof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fr-FR" sz="1400" b="0" i="1" noProof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𝑉𝐼𝐼𝐼</m:t>
                        </m:r>
                      </m:e>
                    </m:bar>
                  </m:oMath>
                </a14:m>
                <a:endParaRPr lang="en-GB" sz="1400" i="1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540000"/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Staberia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April-</a:t>
                </a:r>
              </a:p>
              <a:p>
                <a:pPr defTabSz="540000"/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	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 u(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ixit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a(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nnos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GB" sz="1400" i="1" noProof="0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fr-FR" sz="1400" b="0" i="1" noProof="0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𝑋𝐿</m:t>
                        </m:r>
                      </m:e>
                    </m:bar>
                  </m:oMath>
                </a14:m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Va-</a:t>
                </a:r>
              </a:p>
              <a:p>
                <a:pPr defTabSz="540000"/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lerius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Boeotia-</a:t>
                </a:r>
              </a:p>
              <a:p>
                <a:pPr defTabSz="540000"/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nus bene 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merentib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(us).</a:t>
                </a:r>
              </a:p>
              <a:p>
                <a:pPr defTabSz="720000">
                  <a:spcBef>
                    <a:spcPts val="800"/>
                  </a:spcBef>
                </a:pP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Suppl. It. </a:t>
                </a: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5, 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Regium </a:t>
                </a:r>
                <a:r>
                  <a:rPr lang="en-GB" sz="1400" i="1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Iulium</a:t>
                </a:r>
                <a:r>
                  <a:rPr lang="en-GB" sz="1400" i="1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4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27.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2E8CD87-AA6A-ADE4-6195-D151FC473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4" y="4037290"/>
                <a:ext cx="5295203" cy="2304477"/>
              </a:xfrm>
              <a:prstGeom prst="rect">
                <a:avLst/>
              </a:prstGeom>
              <a:blipFill>
                <a:blip r:embed="rId4"/>
                <a:stretch>
                  <a:fillRect l="-345" t="-265" b="-105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6AE801E0-5D81-076A-495E-1EE7E433A716}"/>
              </a:ext>
            </a:extLst>
          </p:cNvPr>
          <p:cNvSpPr txBox="1"/>
          <p:nvPr/>
        </p:nvSpPr>
        <p:spPr>
          <a:xfrm>
            <a:off x="2966770" y="2155993"/>
            <a:ext cx="346249" cy="18812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BE847E-7EFE-EE56-3350-F4066DC1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4" y="2212222"/>
            <a:ext cx="2379396" cy="18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5EECAA-15CF-F3F1-BDEF-DC8819695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b="8666"/>
          <a:stretch/>
        </p:blipFill>
        <p:spPr bwMode="auto">
          <a:xfrm>
            <a:off x="4283698" y="2155993"/>
            <a:ext cx="3624604" cy="41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FCDED2-1FAF-C955-E2C3-F536B537AA63}"/>
              </a:ext>
            </a:extLst>
          </p:cNvPr>
          <p:cNvSpPr txBox="1"/>
          <p:nvPr/>
        </p:nvSpPr>
        <p:spPr>
          <a:xfrm>
            <a:off x="7908302" y="3200401"/>
            <a:ext cx="346249" cy="3073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Nazionale Romano 2012</a:t>
            </a:r>
          </a:p>
        </p:txBody>
      </p:sp>
    </p:spTree>
    <p:extLst>
      <p:ext uri="{BB962C8B-B14F-4D97-AF65-F5344CB8AC3E}">
        <p14:creationId xmlns:p14="http://schemas.microsoft.com/office/powerpoint/2010/main" val="80450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648A4-EF81-8CF0-21A4-0DFA37A77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05B6C07-EC3C-546B-5AAC-419524F51D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8EB8B41-D15E-B5B1-1880-924A1FA5D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990" y="581660"/>
            <a:ext cx="11000021" cy="5694680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naming practices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2924DD-3FA8-E84E-9AC2-65B987D5F38A}"/>
              </a:ext>
            </a:extLst>
          </p:cNvPr>
          <p:cNvSpPr txBox="1"/>
          <p:nvPr/>
        </p:nvSpPr>
        <p:spPr>
          <a:xfrm>
            <a:off x="2487193" y="1231912"/>
            <a:ext cx="346249" cy="28320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D’Amore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D22013-4561-367D-756F-DB478725F498}"/>
              </a:ext>
            </a:extLst>
          </p:cNvPr>
          <p:cNvSpPr txBox="1"/>
          <p:nvPr/>
        </p:nvSpPr>
        <p:spPr>
          <a:xfrm>
            <a:off x="595990" y="4155891"/>
            <a:ext cx="3536623" cy="168251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3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720000">
              <a:spcBef>
                <a:spcPts val="800"/>
              </a:spcBef>
            </a:pP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Ἀκίνδυνε</a:t>
            </a:r>
            <a:endParaRPr lang="en-GB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Κυζικηνε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́,</a:t>
            </a:r>
          </a:p>
          <a:p>
            <a:pPr defTabSz="720000"/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χα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ῖρε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720000">
              <a:spcBef>
                <a:spcPts val="800"/>
              </a:spcBef>
            </a:pP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03E008-5C5F-35A5-2F59-FC393530AF92}"/>
              </a:ext>
            </a:extLst>
          </p:cNvPr>
          <p:cNvSpPr txBox="1"/>
          <p:nvPr/>
        </p:nvSpPr>
        <p:spPr>
          <a:xfrm>
            <a:off x="10460004" y="1231912"/>
            <a:ext cx="346249" cy="25853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2CFB1D1-5889-A79B-D254-2AA562696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1" y="1231912"/>
            <a:ext cx="2919173" cy="2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A40F69B-B95C-A850-D49A-1D2F56349929}"/>
              </a:ext>
            </a:extLst>
          </p:cNvPr>
          <p:cNvSpPr txBox="1"/>
          <p:nvPr/>
        </p:nvSpPr>
        <p:spPr>
          <a:xfrm>
            <a:off x="7540831" y="3762831"/>
            <a:ext cx="4063796" cy="251350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imperial period.</a:t>
            </a:r>
            <a:endParaRPr lang="en-GB" i="1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- -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uix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(it) an(nis) XL,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Paezusa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mater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eius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uix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(it) an(nis) XXC,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Hecebolus</a:t>
            </a:r>
            <a:endParaRPr lang="en-GB" i="1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/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cognat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(us) d(e) s(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defTabSz="720000">
              <a:spcBef>
                <a:spcPts val="800"/>
              </a:spcBef>
            </a:pP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It.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	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FC3D3D-04B9-0EC1-4806-07D58475F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89" y="1231912"/>
            <a:ext cx="1952898" cy="297221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A5876B0-012E-8BFF-45DF-BD27D6512B28}"/>
              </a:ext>
            </a:extLst>
          </p:cNvPr>
          <p:cNvSpPr txBox="1"/>
          <p:nvPr/>
        </p:nvSpPr>
        <p:spPr>
          <a:xfrm>
            <a:off x="2833441" y="1243787"/>
            <a:ext cx="4422835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algn="just"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epitaph of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Akindynos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stresses the role of 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Rhegium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stopover before Pozzuoli:</a:t>
            </a:r>
          </a:p>
          <a:p>
            <a:pPr algn="just"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Suetonius,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Diuus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Titus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just"/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Quare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festinans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Italiam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cum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Regium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dein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Puteolos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oneraria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naue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appulisset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Romam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inde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contendit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expeditissimus</a:t>
            </a:r>
            <a:r>
              <a:rPr lang="fr-BE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0" i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</a:pPr>
            <a:r>
              <a:rPr lang="en-US" sz="1400" b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“Because of this he hastened to Italy, and putting in at Regium and then at </a:t>
            </a:r>
            <a:r>
              <a:rPr lang="en-US" sz="1400" b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Puteoli</a:t>
            </a:r>
            <a:r>
              <a:rPr lang="en-US" sz="1400" b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a transport ship, he went with all speed from there to Rome.”</a:t>
            </a:r>
          </a:p>
          <a:p>
            <a:pPr algn="r"/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(Trad. </a:t>
            </a:r>
            <a:r>
              <a:rPr lang="fr-BE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J.C. </a:t>
            </a:r>
            <a:r>
              <a:rPr lang="fr-BE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Rolfe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1914, LCL.)</a:t>
            </a:r>
            <a:endParaRPr lang="en-GB" sz="1400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9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03FED-9C33-D92F-5797-26054A5CF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CB46FB7F-8122-763F-A7CD-A9E14460F7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CB2B2817-3A65-9008-6E9F-6C3E559506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990" y="581660"/>
            <a:ext cx="11000021" cy="5694680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formulaic material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839C2A-2079-C502-EDD0-3032E76A1F65}"/>
              </a:ext>
            </a:extLst>
          </p:cNvPr>
          <p:cNvSpPr txBox="1"/>
          <p:nvPr/>
        </p:nvSpPr>
        <p:spPr>
          <a:xfrm>
            <a:off x="595990" y="1236295"/>
            <a:ext cx="1100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 </a:t>
            </a:r>
            <a:r>
              <a:rPr lang="en-GB" b="1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formula: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inscriptions out of 31 display the dedication to the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Manes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Θεοῖς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Κατα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χθονίοις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E9A540-C66B-4C2C-3004-B3E4933F1C1D}"/>
              </a:ext>
            </a:extLst>
          </p:cNvPr>
          <p:cNvSpPr txBox="1"/>
          <p:nvPr/>
        </p:nvSpPr>
        <p:spPr>
          <a:xfrm>
            <a:off x="595990" y="1882626"/>
            <a:ext cx="547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 “</a:t>
            </a:r>
            <a:r>
              <a:rPr lang="en-GB" b="1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or “</a:t>
            </a:r>
            <a:r>
              <a:rPr lang="en-GB" b="1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 </a:t>
            </a:r>
            <a:r>
              <a:rPr lang="en-GB" b="1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Manib</a:t>
            </a:r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63D1DC-8690-F797-1E6D-1B08BFAE795C}"/>
              </a:ext>
            </a:extLst>
          </p:cNvPr>
          <p:cNvSpPr txBox="1"/>
          <p:nvPr/>
        </p:nvSpPr>
        <p:spPr>
          <a:xfrm>
            <a:off x="6298337" y="1882626"/>
            <a:ext cx="529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Greek “ΘΚ”</a:t>
            </a:r>
            <a:endParaRPr lang="en-GB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51918AD-E2C9-D8B1-1570-585D5F52F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5001" r="-274" b="-318"/>
          <a:stretch/>
        </p:blipFill>
        <p:spPr bwMode="auto">
          <a:xfrm>
            <a:off x="595991" y="2257087"/>
            <a:ext cx="2154877" cy="18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5C53F15-5963-A94F-9D3C-DECB1E96CC5F}"/>
              </a:ext>
            </a:extLst>
          </p:cNvPr>
          <p:cNvSpPr txBox="1"/>
          <p:nvPr/>
        </p:nvSpPr>
        <p:spPr>
          <a:xfrm rot="16200000">
            <a:off x="2016932" y="2993084"/>
            <a:ext cx="187723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Archeologico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Nazionale Reggio Calabria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D01717-4EC4-B2D3-17AB-2C933F20DF0C}"/>
              </a:ext>
            </a:extLst>
          </p:cNvPr>
          <p:cNvSpPr txBox="1"/>
          <p:nvPr/>
        </p:nvSpPr>
        <p:spPr>
          <a:xfrm>
            <a:off x="595990" y="4147963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half of the 1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12.)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D82B3E0-CA46-1A11-EAE3-C42367C8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84" y="2267346"/>
            <a:ext cx="2420622" cy="18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F98583B-A4D3-9312-0A5C-FB5E0D3530A3}"/>
              </a:ext>
            </a:extLst>
          </p:cNvPr>
          <p:cNvSpPr txBox="1"/>
          <p:nvPr/>
        </p:nvSpPr>
        <p:spPr>
          <a:xfrm rot="16200000">
            <a:off x="4995750" y="3084777"/>
            <a:ext cx="18866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5CFF486-2749-DEC3-57D3-74A46376298B}"/>
              </a:ext>
            </a:extLst>
          </p:cNvPr>
          <p:cNvSpPr txBox="1"/>
          <p:nvPr/>
        </p:nvSpPr>
        <p:spPr>
          <a:xfrm>
            <a:off x="3391484" y="4150701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5, 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1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25.)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7A1FD56D-244B-6C72-DBB4-5AD13405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0" y="4476253"/>
            <a:ext cx="2010569" cy="1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CB7DE4B-B2CB-4174-CD09-C49216FB5ABD}"/>
              </a:ext>
            </a:extLst>
          </p:cNvPr>
          <p:cNvSpPr txBox="1"/>
          <p:nvPr/>
        </p:nvSpPr>
        <p:spPr>
          <a:xfrm rot="16200000">
            <a:off x="1758380" y="5315616"/>
            <a:ext cx="19429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7F35DA-15D4-3150-908D-ECBDE1A99EEE}"/>
              </a:ext>
            </a:extLst>
          </p:cNvPr>
          <p:cNvSpPr txBox="1"/>
          <p:nvPr/>
        </p:nvSpPr>
        <p:spPr>
          <a:xfrm>
            <a:off x="595989" y="6414025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5, 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1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21.)</a:t>
            </a:r>
          </a:p>
        </p:txBody>
      </p:sp>
      <p:pic>
        <p:nvPicPr>
          <p:cNvPr id="19" name="Image 18" descr="Une image contenant grave, cimetière, pierre tombale, Stèle&#10;&#10;Le contenu généré par l’IA peut être incorrect.">
            <a:extLst>
              <a:ext uri="{FF2B5EF4-FFF2-40B4-BE49-F238E27FC236}">
                <a16:creationId xmlns:a16="http://schemas.microsoft.com/office/drawing/2014/main" id="{4A595FB3-53E0-4A02-6712-97BBDCC90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418" r="7835"/>
          <a:stretch/>
        </p:blipFill>
        <p:spPr bwMode="auto">
          <a:xfrm>
            <a:off x="3391483" y="4490906"/>
            <a:ext cx="2022591" cy="1936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253221-3CCA-3902-B6B9-FE4F6C712906}"/>
              </a:ext>
            </a:extLst>
          </p:cNvPr>
          <p:cNvSpPr txBox="1"/>
          <p:nvPr/>
        </p:nvSpPr>
        <p:spPr>
          <a:xfrm rot="16200000">
            <a:off x="4683208" y="5271776"/>
            <a:ext cx="18772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Archeologico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Nazionale Reggio Calabria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CE99864-FF1A-CEC9-260E-6C8AFB540EDF}"/>
              </a:ext>
            </a:extLst>
          </p:cNvPr>
          <p:cNvSpPr txBox="1"/>
          <p:nvPr/>
        </p:nvSpPr>
        <p:spPr>
          <a:xfrm>
            <a:off x="3391484" y="6414025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Imperial period.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8339c.)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BC34E27-3B03-5079-0FB3-EB98DB457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1695" y="2268420"/>
            <a:ext cx="2218674" cy="328735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DD34000-9C50-CE60-DED3-2469815BB205}"/>
              </a:ext>
            </a:extLst>
          </p:cNvPr>
          <p:cNvSpPr txBox="1"/>
          <p:nvPr/>
        </p:nvSpPr>
        <p:spPr>
          <a:xfrm>
            <a:off x="8881695" y="5549570"/>
            <a:ext cx="2714314" cy="104131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3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36.)</a:t>
            </a:r>
          </a:p>
          <a:p>
            <a:pPr marL="0" marR="0" lvl="0" indent="0" algn="just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Cf. Lucia </a:t>
            </a:r>
            <a:r>
              <a:rPr lang="en-GB" sz="11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D’Amore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Epigramma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greco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inedito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Museo </a:t>
            </a:r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Archeologico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Nazionale di Reggio Calabria”, 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ZPE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 (2004), p. 81-84.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B66A505-20F9-0920-43A2-47583F520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51" t="529" r="3438" b="2650"/>
          <a:stretch/>
        </p:blipFill>
        <p:spPr>
          <a:xfrm>
            <a:off x="6301771" y="2268420"/>
            <a:ext cx="1853107" cy="312746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8823591-3CC2-ED78-F5E0-83EC2F42967F}"/>
              </a:ext>
            </a:extLst>
          </p:cNvPr>
          <p:cNvSpPr txBox="1"/>
          <p:nvPr/>
        </p:nvSpPr>
        <p:spPr>
          <a:xfrm rot="16200000">
            <a:off x="9573299" y="3772787"/>
            <a:ext cx="32955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D’Amore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A7E958-C631-0F61-2F7A-35EB4BD5CB2A}"/>
              </a:ext>
            </a:extLst>
          </p:cNvPr>
          <p:cNvSpPr txBox="1"/>
          <p:nvPr/>
        </p:nvSpPr>
        <p:spPr>
          <a:xfrm rot="16200000">
            <a:off x="6640775" y="3645252"/>
            <a:ext cx="32955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D’Amore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162D6A9-DD28-5A5D-6876-FFCB70C096EE}"/>
              </a:ext>
            </a:extLst>
          </p:cNvPr>
          <p:cNvSpPr txBox="1"/>
          <p:nvPr/>
        </p:nvSpPr>
        <p:spPr>
          <a:xfrm>
            <a:off x="6298337" y="5395881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3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41.)</a:t>
            </a:r>
          </a:p>
        </p:txBody>
      </p:sp>
    </p:spTree>
    <p:extLst>
      <p:ext uri="{BB962C8B-B14F-4D97-AF65-F5344CB8AC3E}">
        <p14:creationId xmlns:p14="http://schemas.microsoft.com/office/powerpoint/2010/main" val="2096310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78DCC-9C1D-DEBE-0851-17F64F260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3286D88C-1F56-EBCB-E610-6C211827DC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EC404736-61FD-217B-0357-5FBEF2294B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990" y="581660"/>
            <a:ext cx="11000021" cy="5694680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formulaic material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968A83-2632-E6FB-D6EA-43A7AD734514}"/>
              </a:ext>
            </a:extLst>
          </p:cNvPr>
          <p:cNvSpPr txBox="1"/>
          <p:nvPr/>
        </p:nvSpPr>
        <p:spPr>
          <a:xfrm>
            <a:off x="595990" y="1236295"/>
            <a:ext cx="11000022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 </a:t>
            </a:r>
            <a:r>
              <a:rPr lang="en-GB" b="1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formula: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inscriptions out of 31 display the dedication to the Manes (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Θεοῖς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Κατα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χθονίοις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just" defTabSz="36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Age of the deceased: 	-	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GB" sz="180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uixit</a:t>
            </a:r>
            <a:r>
              <a:rPr kumimoji="0" lang="en-GB" sz="180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annos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just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GB" b="1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b="0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Greek translation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“ἔ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ζησεν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ἔ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τη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just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	-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4 out of the 7 Greek inscriptions.</a:t>
            </a:r>
          </a:p>
          <a:p>
            <a:pPr marL="0" marR="0" lvl="0" indent="0" algn="just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name of the deceased is more often in the nominative case when “</a:t>
            </a:r>
            <a:r>
              <a:rPr lang="en-GB" i="1" noProof="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uixit</a:t>
            </a:r>
            <a:r>
              <a:rPr lang="en-GB" i="1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noProof="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annos</a:t>
            </a:r>
            <a:r>
              <a:rPr lang="en-GB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is used.</a:t>
            </a:r>
          </a:p>
          <a:p>
            <a:pPr marL="0" marR="0" lvl="0" indent="0" algn="just" defTabSz="36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exceptions :</a:t>
            </a:r>
          </a:p>
          <a:p>
            <a:pPr marL="0" marR="0" lvl="0" indent="0" algn="just" defTabSz="36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B78021-B21B-5170-75B0-DE319B8CA64A}"/>
              </a:ext>
            </a:extLst>
          </p:cNvPr>
          <p:cNvSpPr txBox="1"/>
          <p:nvPr/>
        </p:nvSpPr>
        <p:spPr>
          <a:xfrm>
            <a:off x="3756135" y="4140282"/>
            <a:ext cx="346249" cy="18812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A154896-4645-B79D-C4C5-0CE4C820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0" y="3593763"/>
            <a:ext cx="3143184" cy="24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6BADB0-0D72-8C07-5F17-19D5322A8387}"/>
              </a:ext>
            </a:extLst>
          </p:cNvPr>
          <p:cNvSpPr txBox="1"/>
          <p:nvPr/>
        </p:nvSpPr>
        <p:spPr>
          <a:xfrm>
            <a:off x="595990" y="6014730"/>
            <a:ext cx="3357990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3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1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FB7E96-9C87-E26B-8047-3A1C389D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17" y="3580065"/>
            <a:ext cx="3656224" cy="24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AF8818C-3A09-F58D-657C-85307F38CC24}"/>
              </a:ext>
            </a:extLst>
          </p:cNvPr>
          <p:cNvSpPr txBox="1"/>
          <p:nvPr/>
        </p:nvSpPr>
        <p:spPr>
          <a:xfrm>
            <a:off x="7723597" y="4145096"/>
            <a:ext cx="346249" cy="188129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B11651-246B-8DCC-2214-21B39B052CD6}"/>
              </a:ext>
            </a:extLst>
          </p:cNvPr>
          <p:cNvSpPr txBox="1"/>
          <p:nvPr/>
        </p:nvSpPr>
        <p:spPr>
          <a:xfrm>
            <a:off x="4085423" y="6026605"/>
            <a:ext cx="3357990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End of the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1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18.)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139C73BA-F330-897F-068C-7364B835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5001" r="-274" b="-318"/>
          <a:stretch/>
        </p:blipFill>
        <p:spPr bwMode="auto">
          <a:xfrm>
            <a:off x="8052885" y="3593763"/>
            <a:ext cx="2778728" cy="24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CB470F9-3D9B-BDC2-5C79-323A7A15ECEC}"/>
              </a:ext>
            </a:extLst>
          </p:cNvPr>
          <p:cNvSpPr txBox="1"/>
          <p:nvPr/>
        </p:nvSpPr>
        <p:spPr>
          <a:xfrm rot="16200000">
            <a:off x="9748799" y="4537865"/>
            <a:ext cx="256198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Archeologico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Nazionale Reggio Calabria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FB42DC5-D20C-33B1-A5F3-05BCD4146BA5}"/>
              </a:ext>
            </a:extLst>
          </p:cNvPr>
          <p:cNvSpPr txBox="1"/>
          <p:nvPr/>
        </p:nvSpPr>
        <p:spPr>
          <a:xfrm>
            <a:off x="8069846" y="6026605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half of the 1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12.)</a:t>
            </a:r>
          </a:p>
        </p:txBody>
      </p:sp>
    </p:spTree>
    <p:extLst>
      <p:ext uri="{BB962C8B-B14F-4D97-AF65-F5344CB8AC3E}">
        <p14:creationId xmlns:p14="http://schemas.microsoft.com/office/powerpoint/2010/main" val="126765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08B67-7E3B-1BD4-7881-0361763D1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0248545-255F-1AA3-2459-02A7E290DA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94CD0F28-8239-9E0C-C9E3-5D567AE312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Greek and Roman cultural spheres in contact: formulaic material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F54BE2-7EAA-0B6C-7086-139075BDCF74}"/>
              </a:ext>
            </a:extLst>
          </p:cNvPr>
          <p:cNvSpPr txBox="1"/>
          <p:nvPr/>
        </p:nvSpPr>
        <p:spPr>
          <a:xfrm>
            <a:off x="595989" y="4653636"/>
            <a:ext cx="5837646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Bef>
                <a:spcPts val="4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AD.	</a:t>
            </a:r>
          </a:p>
          <a:p>
            <a:pPr defTabSz="360000">
              <a:spcBef>
                <a:spcPts val="8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ΒΕΡΝΙΚΗ ΑꞶΡΟϹ				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Βερνίκη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ἄωρος</a:t>
            </a:r>
            <a:endParaRPr lang="en-GB" sz="16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6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ΦΙΛΑΝΛΡΟϹ ΝΑΘΗ ΧΡΗ		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φίλ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</a:t>
            </a:r>
            <a:r>
              <a:rPr lang="el-G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〈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〉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ρος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〈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ἀγ</a:t>
            </a:r>
            <a:r>
              <a:rPr lang="el-G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〉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l-G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ὴ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χρη-</a:t>
            </a:r>
          </a:p>
          <a:p>
            <a:pPr defTabSz="36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ΟΙΜΗ ΕΥΨΥΧΙ ΕΛΑΦΡΑ		</a:t>
            </a:r>
            <a:r>
              <a:rPr lang="el-G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〈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〉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ίμη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εὐψύχι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ἐλ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αφρά</a:t>
            </a:r>
          </a:p>
          <a:p>
            <a:pPr defTabSz="36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ϹΟΙ ΓΗ							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σοι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γῆ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360000">
              <a:spcBef>
                <a:spcPts val="8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C4F19B-5382-760B-FF26-8F34F1DC177A}"/>
              </a:ext>
            </a:extLst>
          </p:cNvPr>
          <p:cNvSpPr txBox="1"/>
          <p:nvPr/>
        </p:nvSpPr>
        <p:spPr>
          <a:xfrm>
            <a:off x="6087385" y="2068327"/>
            <a:ext cx="346249" cy="25853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D’Amore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</a:t>
            </a:r>
          </a:p>
        </p:txBody>
      </p:sp>
      <p:pic>
        <p:nvPicPr>
          <p:cNvPr id="3" name="Image 2" descr="Une image contenant écriture manuscrite, dessin, noir et blanc&#10;&#10;Description générée automatiquement">
            <a:extLst>
              <a:ext uri="{FF2B5EF4-FFF2-40B4-BE49-F238E27FC236}">
                <a16:creationId xmlns:a16="http://schemas.microsoft.com/office/drawing/2014/main" id="{E3F9753D-E60C-BEC4-E6EF-86E95AFB8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9" y="1236295"/>
            <a:ext cx="5500012" cy="34173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56BFA6-F264-C7F9-2307-E539EAD94AAB}"/>
              </a:ext>
            </a:extLst>
          </p:cNvPr>
          <p:cNvSpPr txBox="1"/>
          <p:nvPr/>
        </p:nvSpPr>
        <p:spPr>
          <a:xfrm>
            <a:off x="6433635" y="1236295"/>
            <a:ext cx="515376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0000">
              <a:spcBef>
                <a:spcPts val="800"/>
              </a:spcBef>
            </a:pPr>
            <a:r>
              <a:rPr lang="en-GB" sz="1600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1:		-		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name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Bernikē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pinpoints to an origin in the 						Hellenized East.</a:t>
            </a:r>
          </a:p>
          <a:p>
            <a:pPr algn="just" defTabSz="18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GB" sz="1600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The lady died “untimely” (ἄ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ωρος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defTabSz="180000">
              <a:spcBef>
                <a:spcPts val="800"/>
              </a:spcBef>
            </a:pPr>
            <a:r>
              <a:rPr lang="en-GB" sz="1600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2-3: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		Epithets common in epitaphs when qualifying a 						woman.</a:t>
            </a:r>
          </a:p>
          <a:p>
            <a:pPr algn="just" defTabSz="18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		Multiple errors suggesting a limited familiarity 						with Greek.</a:t>
            </a:r>
          </a:p>
          <a:p>
            <a:pPr algn="just" defTabSz="180000">
              <a:spcBef>
                <a:spcPts val="800"/>
              </a:spcBef>
            </a:pPr>
            <a:r>
              <a:rPr lang="en-GB" sz="1600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3:	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		“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εὐψύχι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for “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εὐψύχει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a consolatory formula 						especially popular in Roman Egypt (</a:t>
            </a:r>
            <a:r>
              <a:rPr lang="en-GB" sz="16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Leiwo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1994, 					p. 108).</a:t>
            </a:r>
          </a:p>
          <a:p>
            <a:pPr algn="just" defTabSz="180000">
              <a:spcBef>
                <a:spcPts val="800"/>
              </a:spcBef>
            </a:pPr>
            <a:r>
              <a:rPr lang="en-GB" sz="1600" b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3-4: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		“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ἐλ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αφρά σοι γῆ” : a translation of the Latin 								formula “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(sit) tibi terra leuis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660282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D5B10-23DB-13F1-BDA3-E47B8F29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D5FCFFD-EAF8-DA8A-F15D-6BF4F2A9A5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CAFB8C80-0FB4-80EE-B30C-545DB5B399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The case of </a:t>
            </a:r>
            <a:r>
              <a:rPr lang="en-GB" b="1" i="1" noProof="0" dirty="0"/>
              <a:t>Fabia </a:t>
            </a:r>
            <a:r>
              <a:rPr lang="en-GB" b="1" i="1" noProof="0" dirty="0" err="1"/>
              <a:t>Sperata</a:t>
            </a:r>
            <a:r>
              <a:rPr lang="en-GB" b="1" i="1" noProof="0" dirty="0"/>
              <a:t> </a:t>
            </a:r>
            <a:r>
              <a:rPr lang="en-GB" b="1" noProof="0" dirty="0"/>
              <a:t>and </a:t>
            </a:r>
            <a:r>
              <a:rPr lang="en-GB" b="1" i="1" noProof="0" dirty="0" err="1"/>
              <a:t>Sallustis</a:t>
            </a:r>
            <a:r>
              <a:rPr lang="en-GB" b="1" i="1" noProof="0" dirty="0"/>
              <a:t> </a:t>
            </a:r>
            <a:r>
              <a:rPr lang="en-GB" b="1" i="1" noProof="0" dirty="0" err="1"/>
              <a:t>Acathocles</a:t>
            </a:r>
            <a:endParaRPr lang="en-GB" b="1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F34062-DD02-A98E-4D43-051BE4A05516}"/>
              </a:ext>
            </a:extLst>
          </p:cNvPr>
          <p:cNvSpPr txBox="1"/>
          <p:nvPr/>
        </p:nvSpPr>
        <p:spPr>
          <a:xfrm>
            <a:off x="6540500" y="1236295"/>
            <a:ext cx="5233548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Bef>
                <a:spcPts val="4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AD.</a:t>
            </a:r>
          </a:p>
          <a:p>
            <a:pPr algn="just" defTabSz="720000">
              <a:lnSpc>
                <a:spcPct val="105000"/>
              </a:lnSpc>
              <a:spcBef>
                <a:spcPts val="800"/>
              </a:spcBef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D(is) ❦ M(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anibus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Fabia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Sperata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Sallustis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Acathocles</a:t>
            </a:r>
            <a:endParaRPr lang="en-GB" sz="1600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o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cae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Ro[di]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ἁ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τοῖς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ἐπό[η]σαν. </a:t>
            </a:r>
            <a:endParaRPr lang="en-GB" sz="16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60000">
              <a:spcBef>
                <a:spcPts val="8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448126-59F5-7A1C-407F-2352EFF83C0A}"/>
              </a:ext>
            </a:extLst>
          </p:cNvPr>
          <p:cNvSpPr txBox="1"/>
          <p:nvPr/>
        </p:nvSpPr>
        <p:spPr>
          <a:xfrm>
            <a:off x="5936403" y="1236295"/>
            <a:ext cx="346249" cy="5037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Archeologico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Nazionale Reggio Calabria 2021</a:t>
            </a:r>
          </a:p>
        </p:txBody>
      </p:sp>
      <p:pic>
        <p:nvPicPr>
          <p:cNvPr id="5" name="Picture 2" descr="Aucune description de photo disponible.">
            <a:extLst>
              <a:ext uri="{FF2B5EF4-FFF2-40B4-BE49-F238E27FC236}">
                <a16:creationId xmlns:a16="http://schemas.microsoft.com/office/drawing/2014/main" id="{1FF41828-9B1D-3513-B522-489FFCA83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t="8698" r="2777" b="9218"/>
          <a:stretch/>
        </p:blipFill>
        <p:spPr bwMode="auto">
          <a:xfrm>
            <a:off x="587374" y="1236295"/>
            <a:ext cx="5349029" cy="50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3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4645-0A27-3A79-A5D5-93C1A8498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3D35D9D-B383-3B36-C8D3-EBA591BC89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BF5B412-DB66-84DF-004E-ADE641DC73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The case of </a:t>
            </a:r>
            <a:r>
              <a:rPr lang="en-GB" b="1" i="1" noProof="0" dirty="0"/>
              <a:t>Fabia </a:t>
            </a:r>
            <a:r>
              <a:rPr lang="en-GB" b="1" i="1" noProof="0" dirty="0" err="1"/>
              <a:t>Sperata</a:t>
            </a:r>
            <a:r>
              <a:rPr lang="en-GB" b="1" i="1" noProof="0" dirty="0"/>
              <a:t> </a:t>
            </a:r>
            <a:r>
              <a:rPr lang="en-GB" b="1" noProof="0" dirty="0"/>
              <a:t>and </a:t>
            </a:r>
            <a:r>
              <a:rPr lang="en-GB" b="1" i="1" noProof="0" dirty="0" err="1"/>
              <a:t>Sallustis</a:t>
            </a:r>
            <a:r>
              <a:rPr lang="en-GB" b="1" i="1" noProof="0" dirty="0"/>
              <a:t> </a:t>
            </a:r>
            <a:r>
              <a:rPr lang="en-GB" b="1" i="1" noProof="0" dirty="0" err="1"/>
              <a:t>Acathocles</a:t>
            </a:r>
            <a:endParaRPr lang="en-GB" b="1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C90805-C545-CC94-321C-DED0880FF60C}"/>
              </a:ext>
            </a:extLst>
          </p:cNvPr>
          <p:cNvSpPr txBox="1"/>
          <p:nvPr/>
        </p:nvSpPr>
        <p:spPr>
          <a:xfrm>
            <a:off x="6540500" y="1236295"/>
            <a:ext cx="5233548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Bef>
                <a:spcPts val="4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AD.</a:t>
            </a:r>
          </a:p>
          <a:p>
            <a:pPr algn="just" defTabSz="720000">
              <a:lnSpc>
                <a:spcPct val="105000"/>
              </a:lnSpc>
              <a:spcBef>
                <a:spcPts val="800"/>
              </a:spcBef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D(is) ❦ M(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anibus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Fabia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Sperata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Sallustis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Acathocles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o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cae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Ro[di]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ἁ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τοῖς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ἐπό[η]σαν. </a:t>
            </a:r>
            <a:endParaRPr lang="en-GB" sz="16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60000">
              <a:spcBef>
                <a:spcPts val="8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8694FA-8D8F-F129-7D43-9B669925F904}"/>
              </a:ext>
            </a:extLst>
          </p:cNvPr>
          <p:cNvSpPr txBox="1"/>
          <p:nvPr/>
        </p:nvSpPr>
        <p:spPr>
          <a:xfrm>
            <a:off x="5936403" y="1236295"/>
            <a:ext cx="346249" cy="5037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Archeologico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Nazionale Reggio Calabria 2021</a:t>
            </a:r>
          </a:p>
        </p:txBody>
      </p:sp>
      <p:pic>
        <p:nvPicPr>
          <p:cNvPr id="5" name="Picture 2" descr="Aucune description de photo disponible.">
            <a:extLst>
              <a:ext uri="{FF2B5EF4-FFF2-40B4-BE49-F238E27FC236}">
                <a16:creationId xmlns:a16="http://schemas.microsoft.com/office/drawing/2014/main" id="{3B13823E-9CA1-52F7-218B-7EE65C07F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t="8698" r="2777" b="9218"/>
          <a:stretch/>
        </p:blipFill>
        <p:spPr bwMode="auto">
          <a:xfrm>
            <a:off x="587374" y="1236295"/>
            <a:ext cx="5349029" cy="50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F33982E-954A-2E19-0A63-AD643DE5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952" y="3565138"/>
            <a:ext cx="3148226" cy="24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E4E59F-DAD7-EADA-F701-2E8D45A40B8B}"/>
              </a:ext>
            </a:extLst>
          </p:cNvPr>
          <p:cNvSpPr txBox="1"/>
          <p:nvPr/>
        </p:nvSpPr>
        <p:spPr>
          <a:xfrm rot="16200000">
            <a:off x="9565822" y="4941917"/>
            <a:ext cx="18866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7A00FC-5E5B-BE6D-1C6D-E92CE40B4451}"/>
              </a:ext>
            </a:extLst>
          </p:cNvPr>
          <p:cNvSpPr txBox="1"/>
          <p:nvPr/>
        </p:nvSpPr>
        <p:spPr>
          <a:xfrm>
            <a:off x="7233952" y="6012190"/>
            <a:ext cx="2714314" cy="2616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AD. 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5, </a:t>
            </a:r>
            <a:r>
              <a:rPr lang="en-GB" sz="11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sz="11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25.)</a:t>
            </a:r>
          </a:p>
        </p:txBody>
      </p:sp>
    </p:spTree>
    <p:extLst>
      <p:ext uri="{BB962C8B-B14F-4D97-AF65-F5344CB8AC3E}">
        <p14:creationId xmlns:p14="http://schemas.microsoft.com/office/powerpoint/2010/main" val="48314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0F7573C-F5DB-FA47-6863-E318F28F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1" r="2521"/>
          <a:stretch>
            <a:fillRect/>
          </a:stretch>
        </p:blipFill>
        <p:spPr>
          <a:xfrm>
            <a:off x="2071688" y="0"/>
            <a:ext cx="8048625" cy="6858000"/>
          </a:xfrm>
          <a:prstGeom prst="rect">
            <a:avLst/>
          </a:prstGeom>
          <a:noFill/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12753B4D-9EBF-574A-CFFF-A80C67E575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800" b="1" cap="all" noProof="0" dirty="0"/>
          </a:p>
          <a:p>
            <a:pPr marL="0" indent="0" algn="ctr">
              <a:buNone/>
            </a:pPr>
            <a:endParaRPr lang="en-GB" sz="4800" b="1" cap="all" noProof="0" dirty="0"/>
          </a:p>
          <a:p>
            <a:pPr marL="0" indent="0" algn="ctr">
              <a:buNone/>
            </a:pPr>
            <a:endParaRPr lang="en-GB" sz="5400" b="1" cap="all" noProof="0" dirty="0">
              <a:solidFill>
                <a:schemeClr val="tx1">
                  <a:lumMod val="85000"/>
                  <a:lumOff val="15000"/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6600" b="1" cap="all" noProof="0" dirty="0">
                <a:solidFill>
                  <a:schemeClr val="tx1">
                    <a:lumMod val="85000"/>
                    <a:lumOff val="15000"/>
                    <a:alpha val="80000"/>
                  </a:schemeClr>
                </a:solidFill>
              </a:rPr>
              <a:t>preliminary remarks</a:t>
            </a:r>
          </a:p>
        </p:txBody>
      </p:sp>
    </p:spTree>
    <p:extLst>
      <p:ext uri="{BB962C8B-B14F-4D97-AF65-F5344CB8AC3E}">
        <p14:creationId xmlns:p14="http://schemas.microsoft.com/office/powerpoint/2010/main" val="379013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F0819-9B05-B495-6F4F-4D108C4F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B589BE-30D8-1640-2556-B89F52AABF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F64D16D0-4816-DAA7-3FA0-B5806CFE13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The case of </a:t>
            </a:r>
            <a:r>
              <a:rPr lang="en-GB" b="1" i="1" noProof="0" dirty="0"/>
              <a:t>Fabia </a:t>
            </a:r>
            <a:r>
              <a:rPr lang="en-GB" b="1" i="1" noProof="0" dirty="0" err="1"/>
              <a:t>Sperata</a:t>
            </a:r>
            <a:r>
              <a:rPr lang="en-GB" b="1" i="1" noProof="0" dirty="0"/>
              <a:t> </a:t>
            </a:r>
            <a:r>
              <a:rPr lang="en-GB" b="1" noProof="0" dirty="0"/>
              <a:t>and </a:t>
            </a:r>
            <a:r>
              <a:rPr lang="en-GB" b="1" i="1" noProof="0" dirty="0" err="1"/>
              <a:t>Sallustis</a:t>
            </a:r>
            <a:r>
              <a:rPr lang="en-GB" b="1" i="1" noProof="0" dirty="0"/>
              <a:t> </a:t>
            </a:r>
            <a:r>
              <a:rPr lang="en-GB" b="1" i="1" noProof="0" dirty="0" err="1"/>
              <a:t>Acathocles</a:t>
            </a:r>
            <a:endParaRPr lang="en-GB" b="1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6A37CF-62D0-DCBB-1091-8AEF897E6E25}"/>
              </a:ext>
            </a:extLst>
          </p:cNvPr>
          <p:cNvSpPr txBox="1"/>
          <p:nvPr/>
        </p:nvSpPr>
        <p:spPr>
          <a:xfrm>
            <a:off x="6540500" y="1236295"/>
            <a:ext cx="5233548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Bef>
                <a:spcPts val="4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en-GB" sz="1600" baseline="30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AD.</a:t>
            </a:r>
          </a:p>
          <a:p>
            <a:pPr algn="just" defTabSz="720000">
              <a:lnSpc>
                <a:spcPct val="105000"/>
              </a:lnSpc>
              <a:spcBef>
                <a:spcPts val="800"/>
              </a:spcBef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D(is) ❦ M(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anibus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Fabia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Sperata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Sallustis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Acathocles</a:t>
            </a:r>
            <a:endParaRPr lang="en-GB" sz="1600" i="1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720000">
              <a:lnSpc>
                <a:spcPct val="105000"/>
              </a:lnSpc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o 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cae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Ro[di]</a:t>
            </a:r>
            <a:r>
              <a:rPr lang="en-GB" sz="16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	</a:t>
            </a:r>
            <a:r>
              <a:rPr lang="el-GR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ὁ καὶ Ῥόδιος</a:t>
            </a:r>
            <a:endParaRPr lang="en-GB" sz="1600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00"/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ἁ</a:t>
            </a:r>
            <a:r>
              <a:rPr lang="en-GB" sz="16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τοῖς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ἐπό[η]σαν. </a:t>
            </a:r>
            <a:endParaRPr lang="en-GB" sz="16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60000">
              <a:spcBef>
                <a:spcPts val="800"/>
              </a:spcBef>
            </a:pP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sz="16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Reggio Calabria </a:t>
            </a:r>
            <a:r>
              <a:rPr lang="en-GB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978B19-935B-F9BC-3B8B-FCC942B8931D}"/>
              </a:ext>
            </a:extLst>
          </p:cNvPr>
          <p:cNvSpPr txBox="1"/>
          <p:nvPr/>
        </p:nvSpPr>
        <p:spPr>
          <a:xfrm>
            <a:off x="5936403" y="1236295"/>
            <a:ext cx="346249" cy="5037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Museo </a:t>
            </a:r>
            <a:r>
              <a:rPr lang="en-GB" sz="105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Archeologico</a:t>
            </a:r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Nazionale Reggio Calabria 2021</a:t>
            </a:r>
          </a:p>
        </p:txBody>
      </p:sp>
      <p:pic>
        <p:nvPicPr>
          <p:cNvPr id="5" name="Picture 2" descr="Aucune description de photo disponible.">
            <a:extLst>
              <a:ext uri="{FF2B5EF4-FFF2-40B4-BE49-F238E27FC236}">
                <a16:creationId xmlns:a16="http://schemas.microsoft.com/office/drawing/2014/main" id="{7E8EE5C9-24E4-7F2A-67DE-ED5298EA5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t="8698" r="2777" b="9218"/>
          <a:stretch/>
        </p:blipFill>
        <p:spPr bwMode="auto">
          <a:xfrm>
            <a:off x="587374" y="1236295"/>
            <a:ext cx="5349029" cy="50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CB9626-CE73-B262-39AA-8485DF20C79E}"/>
              </a:ext>
            </a:extLst>
          </p:cNvPr>
          <p:cNvSpPr txBox="1"/>
          <p:nvPr/>
        </p:nvSpPr>
        <p:spPr>
          <a:xfrm>
            <a:off x="6540500" y="3565138"/>
            <a:ext cx="5046896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20000"/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Imperial period.</a:t>
            </a:r>
            <a:endParaRPr lang="pt-BR" sz="1600" b="0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defTabSz="720000">
              <a:spcBef>
                <a:spcPts val="800"/>
              </a:spcBef>
            </a:pPr>
            <a:r>
              <a:rPr lang="pt-BR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	D(is) M(anibus)</a:t>
            </a:r>
          </a:p>
          <a:p>
            <a:pPr defTabSz="720000"/>
            <a:r>
              <a:rPr lang="pt-BR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	Epagatus uix(it)		</a:t>
            </a:r>
            <a:r>
              <a:rPr lang="pt-BR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&lt;	</a:t>
            </a:r>
            <a:r>
              <a:rPr lang="el-GR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Ἐπάγαθος</a:t>
            </a:r>
            <a:endParaRPr lang="pt-BR" sz="1600" b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defTabSz="720000"/>
            <a:r>
              <a:rPr lang="pt-BR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	a(n)nis LXX Limen</a:t>
            </a:r>
          </a:p>
          <a:p>
            <a:pPr defTabSz="720000"/>
            <a:r>
              <a:rPr lang="pt-BR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	conseruo pie-</a:t>
            </a:r>
          </a:p>
          <a:p>
            <a:pPr defTabSz="720000"/>
            <a:r>
              <a:rPr lang="pt-BR" sz="1600" b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5</a:t>
            </a:r>
            <a:r>
              <a:rPr lang="pt-BR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</a:rPr>
              <a:t>	tatis fecit.</a:t>
            </a:r>
          </a:p>
          <a:p>
            <a:pPr defTabSz="720000">
              <a:spcBef>
                <a:spcPts val="800"/>
              </a:spcBef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</a:rPr>
              <a:t>CIL X, 9.</a:t>
            </a:r>
            <a:endParaRPr lang="fr-B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3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F8D8D0FD-CD3C-11D6-54D7-E3E29BB47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39D6EFAA-CA47-4E53-C27F-C4739423E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3782" r="-1" b="237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2CC05E-1F53-2B7C-9309-666D971792FC}"/>
              </a:ext>
            </a:extLst>
          </p:cNvPr>
          <p:cNvSpPr txBox="1"/>
          <p:nvPr/>
        </p:nvSpPr>
        <p:spPr>
          <a:xfrm>
            <a:off x="8616043" y="6535504"/>
            <a:ext cx="3512457" cy="2539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050" noProof="0" dirty="0">
                <a:solidFill>
                  <a:schemeClr val="bg1"/>
                </a:solidFill>
              </a:rPr>
              <a:t>© Museo </a:t>
            </a:r>
            <a:r>
              <a:rPr lang="en-GB" sz="1050" noProof="0" dirty="0" err="1">
                <a:solidFill>
                  <a:schemeClr val="bg1"/>
                </a:solidFill>
              </a:rPr>
              <a:t>Archeologico</a:t>
            </a:r>
            <a:r>
              <a:rPr lang="en-GB" sz="1050" noProof="0" dirty="0">
                <a:solidFill>
                  <a:schemeClr val="bg1"/>
                </a:solidFill>
              </a:rPr>
              <a:t> Nazionale Reggio Calabria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219759-4692-8467-12CC-A23525581612}"/>
              </a:ext>
            </a:extLst>
          </p:cNvPr>
          <p:cNvSpPr txBox="1"/>
          <p:nvPr/>
        </p:nvSpPr>
        <p:spPr>
          <a:xfrm>
            <a:off x="-527856" y="2497976"/>
            <a:ext cx="132477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noProof="0" dirty="0">
                <a:solidFill>
                  <a:schemeClr val="bg1">
                    <a:alpha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61685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7E7117-ADFA-7A92-E63D-46447BB529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409C46DC-44E0-AF78-B830-B7039A9B59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053369-E640-F440-48B4-75BC3B116226}"/>
              </a:ext>
            </a:extLst>
          </p:cNvPr>
          <p:cNvSpPr txBox="1"/>
          <p:nvPr/>
        </p:nvSpPr>
        <p:spPr>
          <a:xfrm>
            <a:off x="604604" y="1236295"/>
            <a:ext cx="11017250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 is the most represented language of the 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tituli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sepulcrales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possible survival bias.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of Greek through time (function: stressing an identity?).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Names evoking the Greek East or, at least, Hellenized individuals.</a:t>
            </a:r>
          </a:p>
          <a:p>
            <a:pPr>
              <a:spcBef>
                <a:spcPts val="800"/>
              </a:spcBef>
            </a:pPr>
            <a:r>
              <a:rPr lang="en-GB" b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GB" sz="1800" b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unerary formulae are…</a:t>
            </a:r>
          </a:p>
          <a:p>
            <a:pPr lvl="1">
              <a:spcBef>
                <a:spcPts val="400"/>
              </a:spcBef>
            </a:pP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Testimonies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contact between languages. Ex.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Θεοῖς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Κατα</a:t>
            </a:r>
            <a:r>
              <a:rPr lang="en-GB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χθονίοις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GB" i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 </a:t>
            </a:r>
            <a:r>
              <a:rPr lang="en-GB" i="1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ἔ</a:t>
            </a:r>
            <a:r>
              <a:rPr lang="en-GB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ζησεν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ἔ</a:t>
            </a:r>
            <a:r>
              <a:rPr lang="en-GB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GB" i="1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uixit</a:t>
            </a:r>
            <a:r>
              <a:rPr lang="en-GB" i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annos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ἐλ</a:t>
            </a: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αφρά σοι γῆ &lt; </a:t>
            </a:r>
            <a:r>
              <a:rPr lang="en-GB" i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(sit) tibi terra leuis.</a:t>
            </a:r>
          </a:p>
          <a:p>
            <a:pPr lvl="1">
              <a:spcBef>
                <a:spcPts val="400"/>
              </a:spcBef>
            </a:pP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Testimonies of a relative fluidity in blending Greek and Latin elements. Ex.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Epitaph of </a:t>
            </a:r>
            <a:r>
              <a:rPr lang="el-GR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Βερνίκη</a:t>
            </a:r>
            <a:r>
              <a:rPr lang="fr-BE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Reggio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Calabria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39)</a:t>
            </a: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kern="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Epitaph</a:t>
            </a:r>
            <a:r>
              <a:rPr lang="fr-BE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BE" i="1" kern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Fabia</a:t>
            </a:r>
            <a:r>
              <a:rPr lang="fr-BE" i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Sperata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Sallustis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Acathocles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Reggio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Calabria</a:t>
            </a:r>
            <a:r>
              <a:rPr lang="fr-BE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38)</a:t>
            </a: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GB" b="1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Naming practices…</a:t>
            </a:r>
          </a:p>
          <a:p>
            <a:pPr lvl="1">
              <a:spcBef>
                <a:spcPts val="400"/>
              </a:spcBef>
            </a:pPr>
            <a:r>
              <a:rPr lang="en-GB" kern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example of</a:t>
            </a:r>
            <a:r>
              <a:rPr lang="en-GB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foreigners, far from their home, and displaying their Eastern origins.</a:t>
            </a:r>
          </a:p>
          <a:p>
            <a:pPr lvl="1">
              <a:spcBef>
                <a:spcPts val="400"/>
              </a:spcBef>
            </a:pP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Stress the role of </a:t>
            </a:r>
            <a:r>
              <a:rPr lang="en-GB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Rhegium</a:t>
            </a: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as a stopover for the travellers moving from East to West.</a:t>
            </a:r>
            <a:endParaRPr lang="en-GB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9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D425E55-2EAC-7843-BFDD-1ED84D395D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5DED08E4-CD31-1D56-E9A9-04C3CD6F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Selected bibliography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DFF5BD-3CEC-2333-7015-3B9C79BB9EB1}"/>
              </a:ext>
            </a:extLst>
          </p:cNvPr>
          <p:cNvSpPr txBox="1"/>
          <p:nvPr/>
        </p:nvSpPr>
        <p:spPr>
          <a:xfrm>
            <a:off x="570146" y="1236295"/>
            <a:ext cx="11017250" cy="512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J.N.,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Bilingualism and the Latin Language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Cambridge, 2003.</a:t>
            </a:r>
          </a:p>
          <a:p>
            <a:pPr algn="just">
              <a:spcAft>
                <a:spcPts val="200"/>
              </a:spcAft>
            </a:pPr>
            <a:r>
              <a:rPr lang="en-US" sz="1400" cap="sm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Adams J.N.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Romanitas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 and the Latin Language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CQ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53-1 (2003), p. 184-205.</a:t>
            </a:r>
            <a:endParaRPr lang="en-GB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00"/>
              </a:spcAft>
            </a:pPr>
            <a:r>
              <a:rPr lang="en-US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Beltrán 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Fr.,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Latinization, Citizenship, and the Epigraphic Habit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Mullen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(ed.), </a:t>
            </a:r>
            <a:r>
              <a:rPr lang="en-US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Factors in the Latinization of the Roman West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Oxford, 2023, p. 24-50.</a:t>
            </a:r>
            <a:endParaRPr lang="en-GB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Biville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Fr., “Situations et documents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bilingues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dans le monde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gréco-romain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in </a:t>
            </a: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Biville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Fr.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alii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(ed.),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Bilinguisme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gréco-latin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épigraphie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Lyon, 2008, p. 35-53.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Consani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“The Greek of Italy between archaism, internal evolution and contact phenomena”,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Graeco-Latina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Brunensia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(2016), p. 99-115.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Cordano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Epigrafia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greca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nell’Italia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Urso G.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(ed.), Patria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gentibus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 ?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nità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politica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identità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etniche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nell’Italia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antica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Pisa, 2008, p. 63-72.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D’Amore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Aspetti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linguistici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onomastici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nella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documentazione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epigrafica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Rhegion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dall’arcaismo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all’età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bizantina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Linguarum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Varietas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(2018), p. 75-94.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Kaimio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Romans and the Greek Language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Helsinki, 1979.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Kajanto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Supernomina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study in Latin epigraphy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Helsinki, 1966.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Leiwo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Neapolitana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Study of Population and Language in Graeco-Roman Naples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Helsinki, 1994.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US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Leiwo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“From Contact to Mixture: Bilingual Inscriptions from Italy”, in </a:t>
            </a:r>
            <a:r>
              <a:rPr lang="en-US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Adams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J.N. </a:t>
            </a:r>
            <a:r>
              <a:rPr lang="en-US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alii 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(ed.), </a:t>
            </a:r>
            <a:r>
              <a:rPr lang="en-US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Bilingualism in Ancient Society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2002, p. 168-194.</a:t>
            </a:r>
            <a:endParaRPr lang="en-GB" sz="1400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Mosino</a:t>
            </a: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“Il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più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antico testo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grecanico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Calabria (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CIL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X, 11)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Klearchos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 (1980), p. 111-115.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it-IT" sz="1400" cap="sm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Mosino F.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Profilo culturale di Reggio greca e romana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it-IT" sz="1400" cap="sm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Gentili B.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cap="sm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Pinzone A.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(ed.), </a:t>
            </a:r>
            <a:r>
              <a:rPr lang="it-IT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Messina e Reggio nell’antichità: storia, società, cultura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Messina, 2002, p. 311-320.</a:t>
            </a:r>
            <a:endParaRPr lang="en-GB" sz="1400" noProof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en-GB" sz="1400" cap="small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Mullen A.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i="1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Southern Gaul and the Mediterranean: Multilingualism and Multiple Identities in the Iron Age and Roman Periods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Cambridge, 2013.</a:t>
            </a:r>
          </a:p>
          <a:p>
            <a:pPr algn="just">
              <a:lnSpc>
                <a:spcPct val="105000"/>
              </a:lnSpc>
              <a:spcAft>
                <a:spcPts val="200"/>
              </a:spcAft>
            </a:pPr>
            <a:r>
              <a:rPr lang="fr-BE" sz="1400" cap="small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Poccetti</a:t>
            </a:r>
            <a:r>
              <a:rPr lang="fr-BE" sz="1400" cap="sm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P.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Impoliteness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slaves: An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epigraphic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insults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Graeco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-Roman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bilingual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Southern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Veleia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39 (2022), p. 157-172.</a:t>
            </a:r>
          </a:p>
        </p:txBody>
      </p:sp>
    </p:spTree>
    <p:extLst>
      <p:ext uri="{BB962C8B-B14F-4D97-AF65-F5344CB8AC3E}">
        <p14:creationId xmlns:p14="http://schemas.microsoft.com/office/powerpoint/2010/main" val="4248493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23119-3BC0-F33C-39B7-D9A412698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78A275-1130-895C-76AE-7A44FABFEA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Polic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BD9CC99D-2025-811D-E592-BC528D8EC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285" y="5311982"/>
            <a:ext cx="2564200" cy="9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B7A409-63AD-AD3A-DD25-6670E9BB68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  <a:alphaModFix amt="5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30CA85FD-8F16-EE3F-2A1F-BAADBB8C6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b="1" noProof="0" dirty="0"/>
              <a:t>Distribution of inscription (language and type) from the 1</a:t>
            </a:r>
            <a:r>
              <a:rPr lang="en-GB" b="1" baseline="30000" noProof="0" dirty="0"/>
              <a:t>st</a:t>
            </a:r>
            <a:r>
              <a:rPr lang="en-GB" b="1" noProof="0" dirty="0"/>
              <a:t> century BC to the late end of the 3</a:t>
            </a:r>
            <a:r>
              <a:rPr lang="en-GB" b="1" baseline="30000" noProof="0" dirty="0"/>
              <a:t>rd</a:t>
            </a:r>
            <a:r>
              <a:rPr lang="en-GB" b="1" noProof="0" dirty="0"/>
              <a:t> century AD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FF30D22E-9E1F-076D-5F98-E753417502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022764"/>
              </p:ext>
            </p:extLst>
          </p:nvPr>
        </p:nvGraphicFramePr>
        <p:xfrm>
          <a:off x="587374" y="1471962"/>
          <a:ext cx="11000021" cy="480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859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7B4DA-41AB-B5F8-5BFB-5F5F5401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ABF659-4780-B693-FB9A-670BB137A0B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  <a:alphaModFix amt="5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81C7BCE8-AD9C-77FC-D4BC-7F27B82607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79120"/>
            <a:ext cx="5508625" cy="5694680"/>
          </a:xfrm>
        </p:spPr>
        <p:txBody>
          <a:bodyPr/>
          <a:lstStyle/>
          <a:p>
            <a:pPr marL="0" indent="0" algn="just">
              <a:buNone/>
            </a:pPr>
            <a:r>
              <a:rPr lang="en-GB" b="1" noProof="0" dirty="0"/>
              <a:t>Distribution of dated </a:t>
            </a:r>
            <a:r>
              <a:rPr lang="en-GB" b="1" i="1" noProof="0" dirty="0"/>
              <a:t>tituli </a:t>
            </a:r>
            <a:r>
              <a:rPr lang="en-GB" b="1" i="1" noProof="0" dirty="0" err="1"/>
              <a:t>sepulcrales</a:t>
            </a:r>
            <a:r>
              <a:rPr lang="en-GB" b="1" i="1" noProof="0" dirty="0"/>
              <a:t> </a:t>
            </a:r>
            <a:r>
              <a:rPr lang="en-GB" b="1" noProof="0" dirty="0"/>
              <a:t>between the 1</a:t>
            </a:r>
            <a:r>
              <a:rPr lang="en-GB" b="1" baseline="30000" noProof="0" dirty="0"/>
              <a:t>st</a:t>
            </a:r>
            <a:r>
              <a:rPr lang="en-GB" b="1" noProof="0" dirty="0"/>
              <a:t> century BC and the end of the 3</a:t>
            </a:r>
            <a:r>
              <a:rPr lang="en-GB" b="1" baseline="30000" noProof="0" dirty="0"/>
              <a:t>rd</a:t>
            </a:r>
            <a:r>
              <a:rPr lang="en-GB" b="1" noProof="0" dirty="0"/>
              <a:t> century AD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B2CB0EFD-B0DC-7B34-FC07-5BAB1539B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473717"/>
              </p:ext>
            </p:extLst>
          </p:nvPr>
        </p:nvGraphicFramePr>
        <p:xfrm>
          <a:off x="587374" y="1828800"/>
          <a:ext cx="5508625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33EBC85-AD2F-DE63-44B1-56EEFFC16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29950"/>
              </p:ext>
            </p:extLst>
          </p:nvPr>
        </p:nvGraphicFramePr>
        <p:xfrm>
          <a:off x="6555179" y="1828800"/>
          <a:ext cx="5049446" cy="444500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826821">
                  <a:extLst>
                    <a:ext uri="{9D8B030D-6E8A-4147-A177-3AD203B41FA5}">
                      <a16:colId xmlns:a16="http://schemas.microsoft.com/office/drawing/2014/main" val="606919395"/>
                    </a:ext>
                  </a:extLst>
                </a:gridCol>
                <a:gridCol w="3222625">
                  <a:extLst>
                    <a:ext uri="{9D8B030D-6E8A-4147-A177-3AD203B41FA5}">
                      <a16:colId xmlns:a16="http://schemas.microsoft.com/office/drawing/2014/main" val="946788146"/>
                    </a:ext>
                  </a:extLst>
                </a:gridCol>
              </a:tblGrid>
              <a:tr h="6198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CIL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X, 8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D(is) M(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| C(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aio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?) C(- - -)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Nou|an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(o?) E(- - -) N[- - -] | O(- - -) T(- - -) F(- - -) LṾ[- - -]||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cica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co(n)|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iu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&lt;g&gt;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be[ne] | [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merenti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(?)] | [- - -].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1267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CIL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X, 9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D(is) M(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Epagatus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uix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(it) | a(n)nis LXX Limen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conservo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pie|tatis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fecit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381836"/>
                  </a:ext>
                </a:extLst>
              </a:tr>
              <a:tr h="6198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CIL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X, 10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D(is) M(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| Sex(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Fabius Cels[us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uix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(it)] | [a]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nnis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XXVIIII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mens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Ṿ | die{m} I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parentes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et ||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fratres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piissimo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fecer</a:t>
                      </a:r>
                      <a:r>
                        <a:rPr lang="en-GB" sz="1100" b="0" i="0" u="none" strike="noStrike" baseline="3000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unt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612610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CIL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X, 14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[- - -]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ianus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| [- - -]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oraie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| [- - -] pater | [- - -]re || [- - -]p.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924140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CIL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X, 8339b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Neri[- - -]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uixit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annis | LXXX m(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ensibus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IIII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fe|cit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Asyll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[- - -] || [pa]tri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dulcissim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[o].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950073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CIL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X, 8339c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D(is) M(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Chresimion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uix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(it)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ann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os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III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mens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(es) III dies || III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parentes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|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filio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piissimo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329756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Ephemeris </a:t>
                      </a:r>
                      <a:r>
                        <a:rPr lang="en-GB" sz="1100" b="0" i="1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Epigraphica</a:t>
                      </a:r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VIII, 249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Hyginu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[s] | [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si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]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ḅi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et | [- - -].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173367"/>
                  </a:ext>
                </a:extLst>
              </a:tr>
              <a:tr h="4309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Ephemeris </a:t>
                      </a:r>
                      <a:r>
                        <a:rPr lang="en-GB" sz="1100" b="0" i="1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Epigraphica</a:t>
                      </a:r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VIII, 837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Clodi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Prisci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| [- - -]ỌC[- - -].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480713"/>
                  </a:ext>
                </a:extLst>
              </a:tr>
              <a:tr h="6198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Suppl. It.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5, </a:t>
                      </a:r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Regium </a:t>
                      </a:r>
                      <a:r>
                        <a:rPr lang="en-GB" sz="1100" b="0" i="1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Iulium</a:t>
                      </a:r>
                      <a:r>
                        <a:rPr lang="en-GB" sz="1100" b="0" i="1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lang="en-GB" sz="1100" b="0" i="1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 - - - - - | [- - -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filiae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piis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GB" sz="1100" b="0" i="1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vel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amantis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GB" sz="1100" b="0" i="1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vel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caris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-]|simạ[e,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quae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uixit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ann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(is)] | XXV, m[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ens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ibus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- - -], || mater (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hereda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) [</a:t>
                      </a:r>
                      <a:r>
                        <a:rPr lang="en-GB" sz="1100" b="0" i="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fecit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].</a:t>
                      </a:r>
                    </a:p>
                  </a:txBody>
                  <a:tcPr marL="90000" marR="90000" marT="18000" marB="1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177632"/>
                  </a:ext>
                </a:extLst>
              </a:tr>
            </a:tbl>
          </a:graphicData>
        </a:graphic>
      </p:graphicFrame>
      <p:sp>
        <p:nvSpPr>
          <p:cNvPr id="6" name="Espace réservé pour une image  1">
            <a:extLst>
              <a:ext uri="{FF2B5EF4-FFF2-40B4-BE49-F238E27FC236}">
                <a16:creationId xmlns:a16="http://schemas.microsoft.com/office/drawing/2014/main" id="{BEC92023-F3D7-88CE-8528-6212CC772FB6}"/>
              </a:ext>
            </a:extLst>
          </p:cNvPr>
          <p:cNvSpPr txBox="1">
            <a:spLocks/>
          </p:cNvSpPr>
          <p:nvPr/>
        </p:nvSpPr>
        <p:spPr>
          <a:xfrm>
            <a:off x="6555179" y="579120"/>
            <a:ext cx="5049446" cy="518668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Tx/>
              <a:buBlip>
                <a:blip r:embed="rId5"/>
              </a:buBlip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Tx/>
              <a:buBlip>
                <a:blip r:embed="rId5"/>
              </a:buBlip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noProof="0" dirty="0"/>
              <a:t>Undated funerary inscriptions from </a:t>
            </a:r>
            <a:r>
              <a:rPr lang="en-GB" b="1" i="1" noProof="0" dirty="0"/>
              <a:t>Rhegium</a:t>
            </a:r>
            <a:endParaRPr lang="en-GB" b="1" noProof="0" dirty="0"/>
          </a:p>
        </p:txBody>
      </p:sp>
    </p:spTree>
    <p:extLst>
      <p:ext uri="{BB962C8B-B14F-4D97-AF65-F5344CB8AC3E}">
        <p14:creationId xmlns:p14="http://schemas.microsoft.com/office/powerpoint/2010/main" val="1281077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06281B5-B3D0-A86B-DE7F-BF340EBD67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  <a:alphaModFix amt="5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8C023EA1-0C5E-F7F5-EC98-141BD291D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J.N. </a:t>
            </a:r>
            <a:r>
              <a:rPr lang="en-GB" b="1" cap="small" noProof="0" dirty="0"/>
              <a:t>Adams</a:t>
            </a:r>
            <a:r>
              <a:rPr lang="en-GB" b="1" noProof="0" dirty="0"/>
              <a:t>’ typology of bilingual texts, revised by A. </a:t>
            </a:r>
            <a:r>
              <a:rPr lang="en-GB" b="1" cap="small" noProof="0" dirty="0"/>
              <a:t>Mullen</a:t>
            </a:r>
            <a:r>
              <a:rPr lang="en-GB" b="1" noProof="0" dirty="0"/>
              <a:t> (2013), p. 84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74A26BA-22D2-F6BC-76E1-9363BE7BF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006722"/>
              </p:ext>
            </p:extLst>
          </p:nvPr>
        </p:nvGraphicFramePr>
        <p:xfrm>
          <a:off x="587375" y="1236292"/>
          <a:ext cx="8129114" cy="513360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69950">
                  <a:extLst>
                    <a:ext uri="{9D8B030D-6E8A-4147-A177-3AD203B41FA5}">
                      <a16:colId xmlns:a16="http://schemas.microsoft.com/office/drawing/2014/main" val="4058288575"/>
                    </a:ext>
                  </a:extLst>
                </a:gridCol>
                <a:gridCol w="1814791">
                  <a:extLst>
                    <a:ext uri="{9D8B030D-6E8A-4147-A177-3AD203B41FA5}">
                      <a16:colId xmlns:a16="http://schemas.microsoft.com/office/drawing/2014/main" val="3671812696"/>
                    </a:ext>
                  </a:extLst>
                </a:gridCol>
                <a:gridCol w="1814791">
                  <a:extLst>
                    <a:ext uri="{9D8B030D-6E8A-4147-A177-3AD203B41FA5}">
                      <a16:colId xmlns:a16="http://schemas.microsoft.com/office/drawing/2014/main" val="3195653944"/>
                    </a:ext>
                  </a:extLst>
                </a:gridCol>
                <a:gridCol w="1814791">
                  <a:extLst>
                    <a:ext uri="{9D8B030D-6E8A-4147-A177-3AD203B41FA5}">
                      <a16:colId xmlns:a16="http://schemas.microsoft.com/office/drawing/2014/main" val="3276210909"/>
                    </a:ext>
                  </a:extLst>
                </a:gridCol>
                <a:gridCol w="1814791">
                  <a:extLst>
                    <a:ext uri="{9D8B030D-6E8A-4147-A177-3AD203B41FA5}">
                      <a16:colId xmlns:a16="http://schemas.microsoft.com/office/drawing/2014/main" val="3324248665"/>
                    </a:ext>
                  </a:extLst>
                </a:gridCol>
              </a:tblGrid>
              <a:tr h="875162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GB" sz="1600" b="0" i="1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Bilingual texts</a:t>
                      </a:r>
                      <a:endParaRPr lang="en-GB" sz="16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Texts implicitly</a:t>
                      </a:r>
                    </a:p>
                    <a:p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reflecting bilingual</a:t>
                      </a:r>
                    </a:p>
                    <a:p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situations</a:t>
                      </a:r>
                      <a:endParaRPr lang="en-GB" sz="16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Mixed-language texts</a:t>
                      </a:r>
                      <a:endParaRPr lang="en-GB" sz="16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Transliterated</a:t>
                      </a:r>
                      <a:endParaRPr lang="en-GB" sz="16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359604"/>
                  </a:ext>
                </a:extLst>
              </a:tr>
              <a:tr h="1747242"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separate parts in different languages and ‘a content which is usually, at least in part, common to both’</a:t>
                      </a:r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‘An “implicitly bilingual” text is on the face of it in a single language, but there is reason to think that another language played a part in its formation’</a:t>
                      </a:r>
                      <a:endParaRPr lang="en-GB" sz="11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Texts showing any form of code-switching </a:t>
                      </a:r>
                      <a:r>
                        <a:rPr lang="en-GB" sz="14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code-mixing</a:t>
                      </a:r>
                      <a:endParaRPr lang="en-GB" sz="11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Composed in language A, but the script is that of language B</a:t>
                      </a:r>
                      <a:endParaRPr lang="en-GB" sz="11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258724"/>
                  </a:ext>
                </a:extLst>
              </a:tr>
              <a:tr h="875162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Revised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Bi- (/ tri-) version</a:t>
                      </a:r>
                    </a:p>
                    <a:p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bi- (/ tri-) lingual</a:t>
                      </a:r>
                    </a:p>
                    <a:p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texts</a:t>
                      </a:r>
                      <a:endParaRPr lang="en-GB" sz="16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Texts displaying</a:t>
                      </a:r>
                    </a:p>
                    <a:p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bilingual phenomena</a:t>
                      </a:r>
                      <a:endParaRPr lang="en-GB" sz="16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Mixed-language texts</a:t>
                      </a:r>
                      <a:endParaRPr lang="en-GB" sz="16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Transliterated</a:t>
                      </a:r>
                    </a:p>
                    <a:p>
                      <a:r>
                        <a:rPr lang="en-GB" sz="16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texts</a:t>
                      </a:r>
                      <a:endParaRPr lang="en-GB" sz="16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51491"/>
                  </a:ext>
                </a:extLst>
              </a:tr>
              <a:tr h="1539942">
                <a:tc>
                  <a:txBody>
                    <a:bodyPr/>
                    <a:lstStyle/>
                    <a:p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 above (plus specification of number of versions and languages)</a:t>
                      </a:r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Composed in language A, but showing interference/code-switching/ borrowing from language B</a:t>
                      </a:r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3a Written in genetically mixed languages </a:t>
                      </a:r>
                      <a:r>
                        <a:rPr lang="en-GB" sz="14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3b codes that are so mixed that it is impossible to identify the dominant</a:t>
                      </a:r>
                    </a:p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language</a:t>
                      </a:r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 above. Can involve </a:t>
                      </a:r>
                      <a:r>
                        <a:rPr lang="en-GB" sz="14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texts displaying bilingual phenomena </a:t>
                      </a:r>
                      <a:r>
                        <a:rPr lang="en-GB" sz="1400" b="0" i="0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GB" sz="1400" b="0" i="1" u="none" strike="noStrike" kern="120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bi-version bilingual texts</a:t>
                      </a:r>
                      <a:endParaRPr lang="en-GB" sz="140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913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585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plein air, ciel, eau, nuage&#10;&#10;Description générée automatiquement">
            <a:extLst>
              <a:ext uri="{FF2B5EF4-FFF2-40B4-BE49-F238E27FC236}">
                <a16:creationId xmlns:a16="http://schemas.microsoft.com/office/drawing/2014/main" id="{307D741A-48DF-8051-B7F2-9035CFDE6B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799" b="13799"/>
          <a:stretch/>
        </p:blipFill>
        <p:spPr>
          <a:xfrm>
            <a:off x="-527856" y="0"/>
            <a:ext cx="13247712" cy="6858000"/>
          </a:xfrm>
          <a:noFill/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949138D-4852-5958-1F68-4F9BE364B2E5}"/>
              </a:ext>
            </a:extLst>
          </p:cNvPr>
          <p:cNvGrpSpPr/>
          <p:nvPr/>
        </p:nvGrpSpPr>
        <p:grpSpPr>
          <a:xfrm>
            <a:off x="1225632" y="2563353"/>
            <a:ext cx="9740736" cy="2158794"/>
            <a:chOff x="1225632" y="2082477"/>
            <a:chExt cx="9740736" cy="2158794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B14614A-5F07-4B00-5C57-F0B527BCC908}"/>
                </a:ext>
              </a:extLst>
            </p:cNvPr>
            <p:cNvSpPr txBox="1"/>
            <p:nvPr/>
          </p:nvSpPr>
          <p:spPr>
            <a:xfrm>
              <a:off x="1286493" y="2379223"/>
              <a:ext cx="961901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1" i="0" u="none" strike="noStrike" kern="1200" cap="all" spc="0" normalizeH="0" baseline="0" noProof="0" dirty="0">
                  <a:ln>
                    <a:noFill/>
                  </a:ln>
                  <a:solidFill>
                    <a:srgbClr val="C4BDAE">
                      <a:lumMod val="40000"/>
                      <a:lumOff val="60000"/>
                      <a:alpha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 context</a:t>
              </a:r>
              <a:endParaRPr lang="en-GB" noProof="0" dirty="0">
                <a:solidFill>
                  <a:schemeClr val="tx1">
                    <a:alpha val="75000"/>
                  </a:schemeClr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43FAB5F-BF1A-CB9E-C565-E00BA65D282F}"/>
                </a:ext>
              </a:extLst>
            </p:cNvPr>
            <p:cNvSpPr txBox="1"/>
            <p:nvPr/>
          </p:nvSpPr>
          <p:spPr>
            <a:xfrm>
              <a:off x="1225632" y="2082477"/>
              <a:ext cx="97407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4800" b="1" i="0" u="none" strike="noStrike" kern="1200" cap="all" spc="0" normalizeH="0" baseline="0" noProof="0" dirty="0">
                  <a:ln>
                    <a:noFill/>
                  </a:ln>
                  <a:solidFill>
                    <a:srgbClr val="C4BDAE">
                      <a:lumMod val="40000"/>
                      <a:lumOff val="60000"/>
                      <a:alpha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Ancient Reggio Calabria</a:t>
              </a:r>
              <a:endParaRPr lang="en-GB" noProof="0" dirty="0">
                <a:solidFill>
                  <a:schemeClr val="tx1">
                    <a:alpha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04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6AAC9F5-032B-43AD-CDF6-AC02A7E433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F67ED16-B6E6-3B16-29F2-5F14327D01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Strabo’s testimony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B67AAE-315E-03A4-D6FB-71D864814FBA}"/>
              </a:ext>
            </a:extLst>
          </p:cNvPr>
          <p:cNvSpPr txBox="1"/>
          <p:nvPr/>
        </p:nvSpPr>
        <p:spPr>
          <a:xfrm>
            <a:off x="584223" y="1231912"/>
            <a:ext cx="5755364" cy="279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Strabo, VI.1.6: 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Πομ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πήιον δ᾿ ἐκβαλὼν τῆς Σικελίας 〈ὁ〉 Σεβαστὸς Καῖσαρ, ὁρῶν λειπανδροῦσαν τὴν πόλιν, </a:t>
            </a:r>
            <a:r>
              <a:rPr lang="en-GB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συνοίκους ἔδωκεν αὐτῇ τῶν ἐκ τοῦ στόλου τινάς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καὶ νῦν ἱκανῶς εὐανδρεῖ.</a:t>
            </a:r>
          </a:p>
          <a:p>
            <a:pPr algn="just">
              <a:spcBef>
                <a:spcPts val="800"/>
              </a:spcBef>
            </a:pP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Augustus Caesar, after ejecting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Pompeius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Sicily, seeing that the city was in want of population, </a:t>
            </a:r>
            <a:r>
              <a:rPr lang="en-GB" i="1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gave it some men from his expeditionary forces as new settlers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it is now fairly populous.</a:t>
            </a:r>
          </a:p>
          <a:p>
            <a:pPr algn="r"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(Trad. H.L. Jones, 1924, LCL.)</a:t>
            </a:r>
          </a:p>
        </p:txBody>
      </p:sp>
    </p:spTree>
    <p:extLst>
      <p:ext uri="{BB962C8B-B14F-4D97-AF65-F5344CB8AC3E}">
        <p14:creationId xmlns:p14="http://schemas.microsoft.com/office/powerpoint/2010/main" val="362738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BCB26D-FC24-2FBC-8E95-8D3B7F65A4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950B8F1-5E02-2497-FC56-1FA0620D4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b="1" noProof="0" dirty="0"/>
              <a:t>Distribution of </a:t>
            </a:r>
            <a:r>
              <a:rPr lang="en-GB" b="1" i="1" noProof="0" dirty="0"/>
              <a:t>Rhegium</a:t>
            </a:r>
            <a:r>
              <a:rPr lang="en-GB" b="1" noProof="0" dirty="0"/>
              <a:t>’s dated inscriptions between the 6</a:t>
            </a:r>
            <a:r>
              <a:rPr lang="en-GB" b="1" baseline="30000" noProof="0" dirty="0"/>
              <a:t>th</a:t>
            </a:r>
            <a:r>
              <a:rPr lang="en-GB" b="1" noProof="0" dirty="0"/>
              <a:t> century BC and the end of the 5</a:t>
            </a:r>
            <a:r>
              <a:rPr lang="en-GB" b="1" baseline="30000" noProof="0" dirty="0"/>
              <a:t>th</a:t>
            </a:r>
            <a:r>
              <a:rPr lang="en-GB" b="1" noProof="0" dirty="0"/>
              <a:t> century AD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55B8AE3B-7B29-41C1-8491-BBA47718D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903559"/>
              </p:ext>
            </p:extLst>
          </p:nvPr>
        </p:nvGraphicFramePr>
        <p:xfrm>
          <a:off x="4346027" y="1425038"/>
          <a:ext cx="7258597" cy="484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A61BB399-5EDE-A1AB-5677-0C4EB27D3F44}"/>
              </a:ext>
            </a:extLst>
          </p:cNvPr>
          <p:cNvSpPr txBox="1"/>
          <p:nvPr/>
        </p:nvSpPr>
        <p:spPr>
          <a:xfrm>
            <a:off x="587375" y="1425038"/>
            <a:ext cx="37218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“However,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  <a:r>
              <a:rPr lang="en-US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when explaining the development of the epigraphic culture in Rome, Italy, and the coastal regions of the western Mediterranean (the ‘core area’) […] during the first to third centuries </a:t>
            </a:r>
            <a:r>
              <a:rPr lang="en-US" sz="1600" b="0" i="0" cap="all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 key factor emerges: the precocity and intensity of the integration of different communities in the Roman civic body</a:t>
            </a:r>
            <a:br>
              <a:rPr lang="en-US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—that is, Roman citizenship” (</a:t>
            </a:r>
            <a:r>
              <a:rPr lang="en-US" sz="1600" b="0" i="0" cap="sm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Beltrán</a:t>
            </a:r>
            <a:r>
              <a:rPr lang="en-US" sz="16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2023, p. 41).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2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1476-9895-E38E-31EE-9BF7C643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C7883EB-BEAD-507B-2653-3CF22372E2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lum bright="-10000"/>
          </a:blip>
          <a:srcRect t="27247" b="24418"/>
          <a:stretch/>
        </p:blipFill>
        <p:spPr>
          <a:xfrm>
            <a:off x="-8615" y="0"/>
            <a:ext cx="12192000" cy="6858000"/>
          </a:xfrm>
          <a:prstGeom prst="rect">
            <a:avLst/>
          </a:prstGeo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18829A9A-FE9B-60DC-DB81-A3A344543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noProof="0" dirty="0"/>
              <a:t>Strabo’s testimony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55A35C-FC11-38A2-D023-0153D764DA35}"/>
              </a:ext>
            </a:extLst>
          </p:cNvPr>
          <p:cNvSpPr txBox="1"/>
          <p:nvPr/>
        </p:nvSpPr>
        <p:spPr>
          <a:xfrm>
            <a:off x="584223" y="1231912"/>
            <a:ext cx="5755364" cy="279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Strabo, VI.1.6: 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Πομ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πήιον δ᾿ ἐκβαλὼν τῆς Σικελίας 〈ὁ〉 Σεβαστὸς Καῖσαρ, ὁρῶν λειπανδροῦσαν τὴν πόλιν, </a:t>
            </a:r>
            <a:r>
              <a:rPr lang="en-GB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συνοίκους ἔδωκεν αὐτῇ τῶν ἐκ τοῦ στόλου τινάς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καὶ νῦν ἱκανῶς εὐανδρεῖ.</a:t>
            </a:r>
          </a:p>
          <a:p>
            <a:pPr algn="just"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“Augustus Caesar, after ejecting </a:t>
            </a:r>
            <a:r>
              <a:rPr lang="en-GB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Pompeius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Sicily, seeing that the city was in want of population, </a:t>
            </a:r>
            <a:r>
              <a:rPr lang="en-GB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gave it some men from his expeditionary forces as new settlers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it is now fairly populous.”</a:t>
            </a:r>
          </a:p>
          <a:p>
            <a:pPr algn="r">
              <a:spcBef>
                <a:spcPts val="8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(Trad. H.L. Jones, 1924, LCL.)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0FDCA4-2C1E-E8D6-8419-A57B6B9632DC}"/>
              </a:ext>
            </a:extLst>
          </p:cNvPr>
          <p:cNvSpPr txBox="1"/>
          <p:nvPr/>
        </p:nvSpPr>
        <p:spPr>
          <a:xfrm>
            <a:off x="6776031" y="4039181"/>
            <a:ext cx="48019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BC to 14 AD.	</a:t>
            </a:r>
          </a:p>
          <a:p>
            <a:pPr defTabSz="720000">
              <a:spcBef>
                <a:spcPts val="400"/>
              </a:spcBef>
            </a:pP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aio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Iulio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Neoptol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ilio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Euandro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trierarc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aius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C(ai) f(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ilius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Niger</a:t>
            </a:r>
          </a:p>
          <a:p>
            <a:pPr defTabSz="720000"/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trier`ar´chus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800"/>
              </a:spcBef>
            </a:pP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Suppl. It.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Regium </a:t>
            </a:r>
            <a:r>
              <a:rPr lang="en-GB" i="1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Iulium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i="1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05D719-D07A-7F6C-3DF9-E300F0E8FC87}"/>
              </a:ext>
            </a:extLst>
          </p:cNvPr>
          <p:cNvSpPr txBox="1"/>
          <p:nvPr/>
        </p:nvSpPr>
        <p:spPr>
          <a:xfrm>
            <a:off x="10474124" y="1250753"/>
            <a:ext cx="346249" cy="27884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05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Buonocore 1989</a:t>
            </a:r>
          </a:p>
        </p:txBody>
      </p:sp>
      <p:pic>
        <p:nvPicPr>
          <p:cNvPr id="4" name="Image 3" descr="Une image contenant écriture manuscrite, grave, noir et blanc&#10;&#10;Description générée automatiquement">
            <a:extLst>
              <a:ext uri="{FF2B5EF4-FFF2-40B4-BE49-F238E27FC236}">
                <a16:creationId xmlns:a16="http://schemas.microsoft.com/office/drawing/2014/main" id="{0481D94E-C7E2-7FEE-B497-4F6B87BC6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31" y="1231912"/>
            <a:ext cx="3701246" cy="28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7761"/>
      </p:ext>
    </p:extLst>
  </p:cSld>
  <p:clrMapOvr>
    <a:masterClrMapping/>
  </p:clrMapOvr>
</p:sld>
</file>

<file path=ppt/theme/theme1.xml><?xml version="1.0" encoding="utf-8"?>
<a:theme xmlns:a="http://schemas.openxmlformats.org/drawingml/2006/main" name="ULIEGE Cover + image">
  <a:themeElements>
    <a:clrScheme name="ULIEGE-PHILO LETTR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00892E"/>
      </a:accent1>
      <a:accent2>
        <a:srgbClr val="008B2A"/>
      </a:accent2>
      <a:accent3>
        <a:srgbClr val="009626"/>
      </a:accent3>
      <a:accent4>
        <a:srgbClr val="E8E3DE"/>
      </a:accent4>
      <a:accent5>
        <a:srgbClr val="F4F0EF"/>
      </a:accent5>
      <a:accent6>
        <a:srgbClr val="C4BDAE"/>
      </a:accent6>
      <a:hlink>
        <a:srgbClr val="00892E"/>
      </a:hlink>
      <a:folHlink>
        <a:srgbClr val="0096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B4648868-DA83-8B42-BD35-F8EE48B67E4B}"/>
    </a:ext>
  </a:extLst>
</a:theme>
</file>

<file path=ppt/theme/theme2.xml><?xml version="1.0" encoding="utf-8"?>
<a:theme xmlns:a="http://schemas.openxmlformats.org/drawingml/2006/main" name="ULIEGE Titres, citations">
  <a:themeElements>
    <a:clrScheme name="Personnalisé 29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248437"/>
      </a:accent1>
      <a:accent2>
        <a:srgbClr val="2A9525"/>
      </a:accent2>
      <a:accent3>
        <a:srgbClr val="278D38"/>
      </a:accent3>
      <a:accent4>
        <a:srgbClr val="E8E3DE"/>
      </a:accent4>
      <a:accent5>
        <a:srgbClr val="F4F0EF"/>
      </a:accent5>
      <a:accent6>
        <a:srgbClr val="C4BDAE"/>
      </a:accent6>
      <a:hlink>
        <a:srgbClr val="00892E"/>
      </a:hlink>
      <a:folHlink>
        <a:srgbClr val="0096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MODELE" id="{F6628531-17DC-DE4E-AE9A-AB783A97C36E}" vid="{66C47452-BD1A-484D-9314-CF28769595A4}"/>
    </a:ext>
  </a:extLst>
</a:theme>
</file>

<file path=ppt/theme/theme3.xml><?xml version="1.0" encoding="utf-8"?>
<a:theme xmlns:a="http://schemas.openxmlformats.org/drawingml/2006/main" name="ULIEGE Base">
  <a:themeElements>
    <a:clrScheme name="ULIEGE-PHILO LETTR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00892E"/>
      </a:accent1>
      <a:accent2>
        <a:srgbClr val="008B2A"/>
      </a:accent2>
      <a:accent3>
        <a:srgbClr val="009626"/>
      </a:accent3>
      <a:accent4>
        <a:srgbClr val="E8E3DE"/>
      </a:accent4>
      <a:accent5>
        <a:srgbClr val="F4F0EF"/>
      </a:accent5>
      <a:accent6>
        <a:srgbClr val="C4BDAE"/>
      </a:accent6>
      <a:hlink>
        <a:srgbClr val="00892E"/>
      </a:hlink>
      <a:folHlink>
        <a:srgbClr val="0096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4B61F5AD-C0B1-D74B-A0DD-CDBF3B10F0CB}"/>
    </a:ext>
  </a:extLst>
</a:theme>
</file>

<file path=ppt/theme/theme4.xml><?xml version="1.0" encoding="utf-8"?>
<a:theme xmlns:a="http://schemas.openxmlformats.org/drawingml/2006/main" name="ULIEGE images grid">
  <a:themeElements>
    <a:clrScheme name="ULIEGE-PHILO LETTR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00892E"/>
      </a:accent1>
      <a:accent2>
        <a:srgbClr val="008B2A"/>
      </a:accent2>
      <a:accent3>
        <a:srgbClr val="009626"/>
      </a:accent3>
      <a:accent4>
        <a:srgbClr val="E8E3DE"/>
      </a:accent4>
      <a:accent5>
        <a:srgbClr val="F4F0EF"/>
      </a:accent5>
      <a:accent6>
        <a:srgbClr val="C4BDAE"/>
      </a:accent6>
      <a:hlink>
        <a:srgbClr val="00892E"/>
      </a:hlink>
      <a:folHlink>
        <a:srgbClr val="0096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F1C29A9D-A4F8-9C4E-907A-8E36CC6B2682}"/>
    </a:ext>
  </a:extLst>
</a:theme>
</file>

<file path=ppt/theme/theme5.xml><?xml version="1.0" encoding="utf-8"?>
<a:theme xmlns:a="http://schemas.openxmlformats.org/drawingml/2006/main" name="1_ULIEGE Base">
  <a:themeElements>
    <a:clrScheme name="ULIEGE-PHILO LETTR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00892E"/>
      </a:accent1>
      <a:accent2>
        <a:srgbClr val="008B2A"/>
      </a:accent2>
      <a:accent3>
        <a:srgbClr val="009626"/>
      </a:accent3>
      <a:accent4>
        <a:srgbClr val="E8E3DE"/>
      </a:accent4>
      <a:accent5>
        <a:srgbClr val="F4F0EF"/>
      </a:accent5>
      <a:accent6>
        <a:srgbClr val="C4BDAE"/>
      </a:accent6>
      <a:hlink>
        <a:srgbClr val="00892E"/>
      </a:hlink>
      <a:folHlink>
        <a:srgbClr val="0096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MODELE" id="{F6628531-17DC-DE4E-AE9A-AB783A97C36E}" vid="{4B61F5AD-C0B1-D74B-A0DD-CDBF3B10F0CB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7731</TotalTime>
  <Words>3405</Words>
  <Application>Microsoft Office PowerPoint</Application>
  <PresentationFormat>Grand écran</PresentationFormat>
  <Paragraphs>297</Paragraphs>
  <Slides>24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Wingdings</vt:lpstr>
      <vt:lpstr>ULIEGE Cover + image</vt:lpstr>
      <vt:lpstr>ULIEGE Titres, citations</vt:lpstr>
      <vt:lpstr>ULIEGE Base</vt:lpstr>
      <vt:lpstr>ULIEGE images grid</vt:lpstr>
      <vt:lpstr>1_ULIEGE Base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Pascal Schyns</dc:creator>
  <cp:keywords/>
  <dc:description/>
  <cp:lastModifiedBy>Simons Hugo</cp:lastModifiedBy>
  <cp:revision>46</cp:revision>
  <cp:lastPrinted>2019-04-19T09:55:52Z</cp:lastPrinted>
  <dcterms:created xsi:type="dcterms:W3CDTF">2022-06-28T21:23:28Z</dcterms:created>
  <dcterms:modified xsi:type="dcterms:W3CDTF">2025-03-06T05:53:51Z</dcterms:modified>
  <cp:category/>
</cp:coreProperties>
</file>