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sldIdLst>
    <p:sldId id="267" r:id="rId2"/>
    <p:sldId id="279" r:id="rId3"/>
    <p:sldId id="276" r:id="rId4"/>
    <p:sldId id="270" r:id="rId5"/>
    <p:sldId id="271" r:id="rId6"/>
    <p:sldId id="272" r:id="rId7"/>
    <p:sldId id="273" r:id="rId8"/>
    <p:sldId id="274" r:id="rId9"/>
    <p:sldId id="275" r:id="rId10"/>
    <p:sldId id="268" r:id="rId11"/>
    <p:sldId id="269" r:id="rId12"/>
    <p:sldId id="266" r:id="rId13"/>
    <p:sldId id="256" r:id="rId14"/>
    <p:sldId id="257" r:id="rId15"/>
    <p:sldId id="258" r:id="rId16"/>
    <p:sldId id="262" r:id="rId17"/>
    <p:sldId id="260" r:id="rId18"/>
    <p:sldId id="263" r:id="rId19"/>
    <p:sldId id="264" r:id="rId20"/>
    <p:sldId id="265" r:id="rId21"/>
    <p:sldId id="278" r:id="rId22"/>
    <p:sldId id="277" r:id="rId2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59595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C9529-F6AF-4337-BC14-38383E9AD701}" v="259" dt="2025-02-19T09:04:25.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876"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ville François" userId="8a422ffe-456e-450c-bdcb-8251884e4b70" providerId="ADAL" clId="{8CEC9529-F6AF-4337-BC14-38383E9AD701}"/>
    <pc:docChg chg="undo custSel addSld delSld modSld sldOrd modMainMaster">
      <pc:chgData name="Renaville François" userId="8a422ffe-456e-450c-bdcb-8251884e4b70" providerId="ADAL" clId="{8CEC9529-F6AF-4337-BC14-38383E9AD701}" dt="2025-02-19T09:07:39.690" v="2781" actId="729"/>
      <pc:docMkLst>
        <pc:docMk/>
      </pc:docMkLst>
      <pc:sldChg chg="addSp modSp mod">
        <pc:chgData name="Renaville François" userId="8a422ffe-456e-450c-bdcb-8251884e4b70" providerId="ADAL" clId="{8CEC9529-F6AF-4337-BC14-38383E9AD701}" dt="2025-02-18T10:41:03.966" v="2477" actId="403"/>
        <pc:sldMkLst>
          <pc:docMk/>
          <pc:sldMk cId="0" sldId="256"/>
        </pc:sldMkLst>
        <pc:spChg chg="mod">
          <ac:chgData name="Renaville François" userId="8a422ffe-456e-450c-bdcb-8251884e4b70" providerId="ADAL" clId="{8CEC9529-F6AF-4337-BC14-38383E9AD701}" dt="2025-02-12T10:01:12.523" v="26" actId="20577"/>
          <ac:spMkLst>
            <pc:docMk/>
            <pc:sldMk cId="0" sldId="256"/>
            <ac:spMk id="2" creationId="{00000000-0000-0000-0000-000000000000}"/>
          </ac:spMkLst>
        </pc:spChg>
        <pc:spChg chg="mod">
          <ac:chgData name="Renaville François" userId="8a422ffe-456e-450c-bdcb-8251884e4b70" providerId="ADAL" clId="{8CEC9529-F6AF-4337-BC14-38383E9AD701}" dt="2025-02-12T10:08:35.497" v="145" actId="113"/>
          <ac:spMkLst>
            <pc:docMk/>
            <pc:sldMk cId="0" sldId="256"/>
            <ac:spMk id="3" creationId="{00000000-0000-0000-0000-000000000000}"/>
          </ac:spMkLst>
        </pc:spChg>
        <pc:graphicFrameChg chg="add mod">
          <ac:chgData name="Renaville François" userId="8a422ffe-456e-450c-bdcb-8251884e4b70" providerId="ADAL" clId="{8CEC9529-F6AF-4337-BC14-38383E9AD701}" dt="2025-02-18T10:41:03.966" v="2477" actId="403"/>
          <ac:graphicFrameMkLst>
            <pc:docMk/>
            <pc:sldMk cId="0" sldId="256"/>
            <ac:graphicFrameMk id="6" creationId="{46C1F70D-2AF9-5B8F-B750-3255A30355F7}"/>
          </ac:graphicFrameMkLst>
        </pc:graphicFrameChg>
      </pc:sldChg>
      <pc:sldChg chg="modSp mod">
        <pc:chgData name="Renaville François" userId="8a422ffe-456e-450c-bdcb-8251884e4b70" providerId="ADAL" clId="{8CEC9529-F6AF-4337-BC14-38383E9AD701}" dt="2025-02-13T10:12:42.733" v="767" actId="113"/>
        <pc:sldMkLst>
          <pc:docMk/>
          <pc:sldMk cId="0" sldId="257"/>
        </pc:sldMkLst>
        <pc:spChg chg="mod">
          <ac:chgData name="Renaville François" userId="8a422ffe-456e-450c-bdcb-8251884e4b70" providerId="ADAL" clId="{8CEC9529-F6AF-4337-BC14-38383E9AD701}" dt="2025-02-12T10:02:47.612" v="54" actId="313"/>
          <ac:spMkLst>
            <pc:docMk/>
            <pc:sldMk cId="0" sldId="257"/>
            <ac:spMk id="2" creationId="{00000000-0000-0000-0000-000000000000}"/>
          </ac:spMkLst>
        </pc:spChg>
        <pc:spChg chg="mod">
          <ac:chgData name="Renaville François" userId="8a422ffe-456e-450c-bdcb-8251884e4b70" providerId="ADAL" clId="{8CEC9529-F6AF-4337-BC14-38383E9AD701}" dt="2025-02-13T10:12:42.733" v="767" actId="113"/>
          <ac:spMkLst>
            <pc:docMk/>
            <pc:sldMk cId="0" sldId="257"/>
            <ac:spMk id="3" creationId="{00000000-0000-0000-0000-000000000000}"/>
          </ac:spMkLst>
        </pc:spChg>
      </pc:sldChg>
      <pc:sldChg chg="addSp delSp modSp mod modClrScheme chgLayout">
        <pc:chgData name="Renaville François" userId="8a422ffe-456e-450c-bdcb-8251884e4b70" providerId="ADAL" clId="{8CEC9529-F6AF-4337-BC14-38383E9AD701}" dt="2025-02-13T13:29:03.626" v="1709" actId="1076"/>
        <pc:sldMkLst>
          <pc:docMk/>
          <pc:sldMk cId="0" sldId="258"/>
        </pc:sldMkLst>
        <pc:spChg chg="mod ord">
          <ac:chgData name="Renaville François" userId="8a422ffe-456e-450c-bdcb-8251884e4b70" providerId="ADAL" clId="{8CEC9529-F6AF-4337-BC14-38383E9AD701}" dt="2025-02-12T10:14:04.643" v="313" actId="700"/>
          <ac:spMkLst>
            <pc:docMk/>
            <pc:sldMk cId="0" sldId="258"/>
            <ac:spMk id="2" creationId="{00000000-0000-0000-0000-000000000000}"/>
          </ac:spMkLst>
        </pc:spChg>
        <pc:spChg chg="mod ord">
          <ac:chgData name="Renaville François" userId="8a422ffe-456e-450c-bdcb-8251884e4b70" providerId="ADAL" clId="{8CEC9529-F6AF-4337-BC14-38383E9AD701}" dt="2025-02-12T10:14:04.643" v="313" actId="700"/>
          <ac:spMkLst>
            <pc:docMk/>
            <pc:sldMk cId="0" sldId="258"/>
            <ac:spMk id="3" creationId="{00000000-0000-0000-0000-000000000000}"/>
          </ac:spMkLst>
        </pc:spChg>
        <pc:spChg chg="add mod ord">
          <ac:chgData name="Renaville François" userId="8a422ffe-456e-450c-bdcb-8251884e4b70" providerId="ADAL" clId="{8CEC9529-F6AF-4337-BC14-38383E9AD701}" dt="2025-02-13T13:29:03.626" v="1709" actId="1076"/>
          <ac:spMkLst>
            <pc:docMk/>
            <pc:sldMk cId="0" sldId="258"/>
            <ac:spMk id="8" creationId="{245B3C88-DBD3-6060-4197-27F2E728E5B7}"/>
          </ac:spMkLst>
        </pc:spChg>
        <pc:graphicFrameChg chg="add mod">
          <ac:chgData name="Renaville François" userId="8a422ffe-456e-450c-bdcb-8251884e4b70" providerId="ADAL" clId="{8CEC9529-F6AF-4337-BC14-38383E9AD701}" dt="2025-02-13T13:28:41.104" v="1705" actId="1076"/>
          <ac:graphicFrameMkLst>
            <pc:docMk/>
            <pc:sldMk cId="0" sldId="258"/>
            <ac:graphicFrameMk id="10" creationId="{EAD20011-0997-459B-052B-5EE6A9617DA0}"/>
          </ac:graphicFrameMkLst>
        </pc:graphicFrameChg>
      </pc:sldChg>
      <pc:sldChg chg="del">
        <pc:chgData name="Renaville François" userId="8a422ffe-456e-450c-bdcb-8251884e4b70" providerId="ADAL" clId="{8CEC9529-F6AF-4337-BC14-38383E9AD701}" dt="2025-02-12T10:23:15.339" v="434" actId="47"/>
        <pc:sldMkLst>
          <pc:docMk/>
          <pc:sldMk cId="0" sldId="259"/>
        </pc:sldMkLst>
      </pc:sldChg>
      <pc:sldChg chg="modSp mod">
        <pc:chgData name="Renaville François" userId="8a422ffe-456e-450c-bdcb-8251884e4b70" providerId="ADAL" clId="{8CEC9529-F6AF-4337-BC14-38383E9AD701}" dt="2025-02-18T10:50:10.869" v="2504" actId="20577"/>
        <pc:sldMkLst>
          <pc:docMk/>
          <pc:sldMk cId="0" sldId="260"/>
        </pc:sldMkLst>
        <pc:spChg chg="mod">
          <ac:chgData name="Renaville François" userId="8a422ffe-456e-450c-bdcb-8251884e4b70" providerId="ADAL" clId="{8CEC9529-F6AF-4337-BC14-38383E9AD701}" dt="2025-02-12T10:27:26.321" v="456" actId="20577"/>
          <ac:spMkLst>
            <pc:docMk/>
            <pc:sldMk cId="0" sldId="260"/>
            <ac:spMk id="2" creationId="{00000000-0000-0000-0000-000000000000}"/>
          </ac:spMkLst>
        </pc:spChg>
        <pc:spChg chg="mod">
          <ac:chgData name="Renaville François" userId="8a422ffe-456e-450c-bdcb-8251884e4b70" providerId="ADAL" clId="{8CEC9529-F6AF-4337-BC14-38383E9AD701}" dt="2025-02-18T10:50:10.869" v="2504" actId="20577"/>
          <ac:spMkLst>
            <pc:docMk/>
            <pc:sldMk cId="0" sldId="260"/>
            <ac:spMk id="3" creationId="{00000000-0000-0000-0000-000000000000}"/>
          </ac:spMkLst>
        </pc:spChg>
      </pc:sldChg>
      <pc:sldChg chg="modSp del mod chgLayout">
        <pc:chgData name="Renaville François" userId="8a422ffe-456e-450c-bdcb-8251884e4b70" providerId="ADAL" clId="{8CEC9529-F6AF-4337-BC14-38383E9AD701}" dt="2025-02-13T09:20:14.831" v="652" actId="2696"/>
        <pc:sldMkLst>
          <pc:docMk/>
          <pc:sldMk cId="0" sldId="261"/>
        </pc:sldMkLst>
      </pc:sldChg>
      <pc:sldChg chg="addSp modSp new mod">
        <pc:chgData name="Renaville François" userId="8a422ffe-456e-450c-bdcb-8251884e4b70" providerId="ADAL" clId="{8CEC9529-F6AF-4337-BC14-38383E9AD701}" dt="2025-02-18T10:49:51.895" v="2502" actId="20577"/>
        <pc:sldMkLst>
          <pc:docMk/>
          <pc:sldMk cId="1053499580" sldId="262"/>
        </pc:sldMkLst>
        <pc:spChg chg="mod">
          <ac:chgData name="Renaville François" userId="8a422ffe-456e-450c-bdcb-8251884e4b70" providerId="ADAL" clId="{8CEC9529-F6AF-4337-BC14-38383E9AD701}" dt="2025-02-12T10:23:12.907" v="433" actId="14100"/>
          <ac:spMkLst>
            <pc:docMk/>
            <pc:sldMk cId="1053499580" sldId="262"/>
            <ac:spMk id="2" creationId="{F1C3F6BA-7BF9-E971-462E-90ADEB718836}"/>
          </ac:spMkLst>
        </pc:spChg>
        <pc:spChg chg="mod">
          <ac:chgData name="Renaville François" userId="8a422ffe-456e-450c-bdcb-8251884e4b70" providerId="ADAL" clId="{8CEC9529-F6AF-4337-BC14-38383E9AD701}" dt="2025-02-12T10:21:00.581" v="399" actId="14100"/>
          <ac:spMkLst>
            <pc:docMk/>
            <pc:sldMk cId="1053499580" sldId="262"/>
            <ac:spMk id="3" creationId="{58528F99-47E1-94B8-3E55-2634648132DD}"/>
          </ac:spMkLst>
        </pc:spChg>
        <pc:spChg chg="add mod">
          <ac:chgData name="Renaville François" userId="8a422ffe-456e-450c-bdcb-8251884e4b70" providerId="ADAL" clId="{8CEC9529-F6AF-4337-BC14-38383E9AD701}" dt="2025-02-18T10:49:51.895" v="2502" actId="20577"/>
          <ac:spMkLst>
            <pc:docMk/>
            <pc:sldMk cId="1053499580" sldId="262"/>
            <ac:spMk id="7" creationId="{CB474DB6-B53B-08B7-894B-DD4C33758327}"/>
          </ac:spMkLst>
        </pc:spChg>
        <pc:graphicFrameChg chg="add mod">
          <ac:chgData name="Renaville François" userId="8a422ffe-456e-450c-bdcb-8251884e4b70" providerId="ADAL" clId="{8CEC9529-F6AF-4337-BC14-38383E9AD701}" dt="2025-02-12T10:22:59.845" v="426"/>
          <ac:graphicFrameMkLst>
            <pc:docMk/>
            <pc:sldMk cId="1053499580" sldId="262"/>
            <ac:graphicFrameMk id="6" creationId="{8CE89E67-C459-9DDD-8837-5C3DF39FB8AC}"/>
          </ac:graphicFrameMkLst>
        </pc:graphicFrameChg>
      </pc:sldChg>
      <pc:sldChg chg="addSp delSp modSp new mod modClrScheme chgLayout">
        <pc:chgData name="Renaville François" userId="8a422ffe-456e-450c-bdcb-8251884e4b70" providerId="ADAL" clId="{8CEC9529-F6AF-4337-BC14-38383E9AD701}" dt="2025-02-13T09:10:28.052" v="549" actId="403"/>
        <pc:sldMkLst>
          <pc:docMk/>
          <pc:sldMk cId="1336647810" sldId="263"/>
        </pc:sldMkLst>
        <pc:graphicFrameChg chg="add mod ord">
          <ac:chgData name="Renaville François" userId="8a422ffe-456e-450c-bdcb-8251884e4b70" providerId="ADAL" clId="{8CEC9529-F6AF-4337-BC14-38383E9AD701}" dt="2025-02-13T09:10:28.052" v="549" actId="403"/>
          <ac:graphicFrameMkLst>
            <pc:docMk/>
            <pc:sldMk cId="1336647810" sldId="263"/>
            <ac:graphicFrameMk id="6" creationId="{BD73CF97-0BD2-FA70-B3D5-7E1048F64C00}"/>
          </ac:graphicFrameMkLst>
        </pc:graphicFrameChg>
      </pc:sldChg>
      <pc:sldChg chg="modSp new mod">
        <pc:chgData name="Renaville François" userId="8a422ffe-456e-450c-bdcb-8251884e4b70" providerId="ADAL" clId="{8CEC9529-F6AF-4337-BC14-38383E9AD701}" dt="2025-02-18T10:52:01.529" v="2514" actId="20577"/>
        <pc:sldMkLst>
          <pc:docMk/>
          <pc:sldMk cId="2008632207" sldId="264"/>
        </pc:sldMkLst>
        <pc:spChg chg="mod">
          <ac:chgData name="Renaville François" userId="8a422ffe-456e-450c-bdcb-8251884e4b70" providerId="ADAL" clId="{8CEC9529-F6AF-4337-BC14-38383E9AD701}" dt="2025-02-13T09:13:18.253" v="561" actId="20577"/>
          <ac:spMkLst>
            <pc:docMk/>
            <pc:sldMk cId="2008632207" sldId="264"/>
            <ac:spMk id="2" creationId="{E0EA617F-EFEE-79E3-45CA-D216E9DCE32C}"/>
          </ac:spMkLst>
        </pc:spChg>
        <pc:spChg chg="mod">
          <ac:chgData name="Renaville François" userId="8a422ffe-456e-450c-bdcb-8251884e4b70" providerId="ADAL" clId="{8CEC9529-F6AF-4337-BC14-38383E9AD701}" dt="2025-02-18T10:52:01.529" v="2514" actId="20577"/>
          <ac:spMkLst>
            <pc:docMk/>
            <pc:sldMk cId="2008632207" sldId="264"/>
            <ac:spMk id="3" creationId="{A6AB102A-1325-FC8A-9D29-72550175A4CB}"/>
          </ac:spMkLst>
        </pc:spChg>
      </pc:sldChg>
      <pc:sldChg chg="addSp modSp new mod">
        <pc:chgData name="Renaville François" userId="8a422ffe-456e-450c-bdcb-8251884e4b70" providerId="ADAL" clId="{8CEC9529-F6AF-4337-BC14-38383E9AD701}" dt="2025-02-18T10:52:41.346" v="2518" actId="1076"/>
        <pc:sldMkLst>
          <pc:docMk/>
          <pc:sldMk cId="465592608" sldId="265"/>
        </pc:sldMkLst>
        <pc:graphicFrameChg chg="add mod">
          <ac:chgData name="Renaville François" userId="8a422ffe-456e-450c-bdcb-8251884e4b70" providerId="ADAL" clId="{8CEC9529-F6AF-4337-BC14-38383E9AD701}" dt="2025-02-18T10:52:41.346" v="2518" actId="1076"/>
          <ac:graphicFrameMkLst>
            <pc:docMk/>
            <pc:sldMk cId="465592608" sldId="265"/>
            <ac:graphicFrameMk id="4" creationId="{8C268297-62D9-030F-1DDD-C30F5C471663}"/>
          </ac:graphicFrameMkLst>
        </pc:graphicFrameChg>
      </pc:sldChg>
      <pc:sldChg chg="addSp delSp modSp new mod ord">
        <pc:chgData name="Renaville François" userId="8a422ffe-456e-450c-bdcb-8251884e4b70" providerId="ADAL" clId="{8CEC9529-F6AF-4337-BC14-38383E9AD701}" dt="2025-02-18T10:41:33.370" v="2493" actId="403"/>
        <pc:sldMkLst>
          <pc:docMk/>
          <pc:sldMk cId="3246680703" sldId="266"/>
        </pc:sldMkLst>
        <pc:spChg chg="mod">
          <ac:chgData name="Renaville François" userId="8a422ffe-456e-450c-bdcb-8251884e4b70" providerId="ADAL" clId="{8CEC9529-F6AF-4337-BC14-38383E9AD701}" dt="2025-02-13T13:05:37.040" v="768" actId="20577"/>
          <ac:spMkLst>
            <pc:docMk/>
            <pc:sldMk cId="3246680703" sldId="266"/>
            <ac:spMk id="2" creationId="{4E4679A0-1801-3465-40EF-CD84A3D10953}"/>
          </ac:spMkLst>
        </pc:spChg>
        <pc:graphicFrameChg chg="add mod">
          <ac:chgData name="Renaville François" userId="8a422ffe-456e-450c-bdcb-8251884e4b70" providerId="ADAL" clId="{8CEC9529-F6AF-4337-BC14-38383E9AD701}" dt="2025-02-18T10:41:09.634" v="2482" actId="403"/>
          <ac:graphicFrameMkLst>
            <pc:docMk/>
            <pc:sldMk cId="3246680703" sldId="266"/>
            <ac:graphicFrameMk id="6" creationId="{22B101FF-36B8-53B6-A679-74A6891ECB2C}"/>
          </ac:graphicFrameMkLst>
        </pc:graphicFrameChg>
        <pc:graphicFrameChg chg="add mod">
          <ac:chgData name="Renaville François" userId="8a422ffe-456e-450c-bdcb-8251884e4b70" providerId="ADAL" clId="{8CEC9529-F6AF-4337-BC14-38383E9AD701}" dt="2025-02-18T10:41:33.370" v="2493" actId="403"/>
          <ac:graphicFrameMkLst>
            <pc:docMk/>
            <pc:sldMk cId="3246680703" sldId="266"/>
            <ac:graphicFrameMk id="9" creationId="{963B87D0-83DC-0B6E-A100-F6FBBE996631}"/>
          </ac:graphicFrameMkLst>
        </pc:graphicFrameChg>
      </pc:sldChg>
      <pc:sldChg chg="addSp delSp modSp new mod ord modClrScheme chgLayout">
        <pc:chgData name="Renaville François" userId="8a422ffe-456e-450c-bdcb-8251884e4b70" providerId="ADAL" clId="{8CEC9529-F6AF-4337-BC14-38383E9AD701}" dt="2025-02-18T11:05:11.194" v="2698" actId="1076"/>
        <pc:sldMkLst>
          <pc:docMk/>
          <pc:sldMk cId="1284183855" sldId="267"/>
        </pc:sldMkLst>
        <pc:spChg chg="add mod ord">
          <ac:chgData name="Renaville François" userId="8a422ffe-456e-450c-bdcb-8251884e4b70" providerId="ADAL" clId="{8CEC9529-F6AF-4337-BC14-38383E9AD701}" dt="2025-02-18T09:45:11.665" v="2473" actId="14100"/>
          <ac:spMkLst>
            <pc:docMk/>
            <pc:sldMk cId="1284183855" sldId="267"/>
            <ac:spMk id="4" creationId="{E6FC1F61-6025-C68A-1FE5-55A4BCB1668D}"/>
          </ac:spMkLst>
        </pc:spChg>
        <pc:spChg chg="add mod ord">
          <ac:chgData name="Renaville François" userId="8a422ffe-456e-450c-bdcb-8251884e4b70" providerId="ADAL" clId="{8CEC9529-F6AF-4337-BC14-38383E9AD701}" dt="2025-02-18T11:05:05.074" v="2696" actId="404"/>
          <ac:spMkLst>
            <pc:docMk/>
            <pc:sldMk cId="1284183855" sldId="267"/>
            <ac:spMk id="5" creationId="{3709D4B8-3CC4-F403-7341-34DB9460836B}"/>
          </ac:spMkLst>
        </pc:spChg>
        <pc:picChg chg="add mod">
          <ac:chgData name="Renaville François" userId="8a422ffe-456e-450c-bdcb-8251884e4b70" providerId="ADAL" clId="{8CEC9529-F6AF-4337-BC14-38383E9AD701}" dt="2025-02-18T11:05:11.194" v="2698" actId="1076"/>
          <ac:picMkLst>
            <pc:docMk/>
            <pc:sldMk cId="1284183855" sldId="267"/>
            <ac:picMk id="2" creationId="{4C69F60E-8B57-5E98-3F80-91A33EAAA483}"/>
          </ac:picMkLst>
        </pc:picChg>
      </pc:sldChg>
      <pc:sldChg chg="addSp delSp modSp new mod modClrScheme chgLayout">
        <pc:chgData name="Renaville François" userId="8a422ffe-456e-450c-bdcb-8251884e4b70" providerId="ADAL" clId="{8CEC9529-F6AF-4337-BC14-38383E9AD701}" dt="2025-02-13T13:06:57.426" v="840" actId="20577"/>
        <pc:sldMkLst>
          <pc:docMk/>
          <pc:sldMk cId="1234643572" sldId="268"/>
        </pc:sldMkLst>
        <pc:spChg chg="add mod ord">
          <ac:chgData name="Renaville François" userId="8a422ffe-456e-450c-bdcb-8251884e4b70" providerId="ADAL" clId="{8CEC9529-F6AF-4337-BC14-38383E9AD701}" dt="2025-02-13T13:06:30.216" v="797" actId="20577"/>
          <ac:spMkLst>
            <pc:docMk/>
            <pc:sldMk cId="1234643572" sldId="268"/>
            <ac:spMk id="4" creationId="{DF5637F7-566B-1DFB-EBAE-312E9CD193CA}"/>
          </ac:spMkLst>
        </pc:spChg>
        <pc:spChg chg="add mod ord">
          <ac:chgData name="Renaville François" userId="8a422ffe-456e-450c-bdcb-8251884e4b70" providerId="ADAL" clId="{8CEC9529-F6AF-4337-BC14-38383E9AD701}" dt="2025-02-13T13:06:57.426" v="840" actId="20577"/>
          <ac:spMkLst>
            <pc:docMk/>
            <pc:sldMk cId="1234643572" sldId="268"/>
            <ac:spMk id="5" creationId="{CD32FEC0-D24E-FBA9-6F01-0B116607DA26}"/>
          </ac:spMkLst>
        </pc:spChg>
      </pc:sldChg>
      <pc:sldChg chg="modSp new mod">
        <pc:chgData name="Renaville François" userId="8a422ffe-456e-450c-bdcb-8251884e4b70" providerId="ADAL" clId="{8CEC9529-F6AF-4337-BC14-38383E9AD701}" dt="2025-02-19T09:06:54.546" v="2780" actId="20577"/>
        <pc:sldMkLst>
          <pc:docMk/>
          <pc:sldMk cId="2273171752" sldId="269"/>
        </pc:sldMkLst>
        <pc:spChg chg="mod">
          <ac:chgData name="Renaville François" userId="8a422ffe-456e-450c-bdcb-8251884e4b70" providerId="ADAL" clId="{8CEC9529-F6AF-4337-BC14-38383E9AD701}" dt="2025-02-13T13:07:00.993" v="846" actId="20577"/>
          <ac:spMkLst>
            <pc:docMk/>
            <pc:sldMk cId="2273171752" sldId="269"/>
            <ac:spMk id="2" creationId="{DAE555AA-D608-2954-60EE-916941139CB3}"/>
          </ac:spMkLst>
        </pc:spChg>
        <pc:spChg chg="mod">
          <ac:chgData name="Renaville François" userId="8a422ffe-456e-450c-bdcb-8251884e4b70" providerId="ADAL" clId="{8CEC9529-F6AF-4337-BC14-38383E9AD701}" dt="2025-02-19T09:06:54.546" v="2780" actId="20577"/>
          <ac:spMkLst>
            <pc:docMk/>
            <pc:sldMk cId="2273171752" sldId="269"/>
            <ac:spMk id="3" creationId="{1A075BC2-2EAB-C28C-414D-DAA20847A4AC}"/>
          </ac:spMkLst>
        </pc:spChg>
      </pc:sldChg>
      <pc:sldChg chg="modSp new mod ord">
        <pc:chgData name="Renaville François" userId="8a422ffe-456e-450c-bdcb-8251884e4b70" providerId="ADAL" clId="{8CEC9529-F6AF-4337-BC14-38383E9AD701}" dt="2025-02-18T09:34:05.200" v="2254" actId="20577"/>
        <pc:sldMkLst>
          <pc:docMk/>
          <pc:sldMk cId="2879223338" sldId="270"/>
        </pc:sldMkLst>
        <pc:spChg chg="mod">
          <ac:chgData name="Renaville François" userId="8a422ffe-456e-450c-bdcb-8251884e4b70" providerId="ADAL" clId="{8CEC9529-F6AF-4337-BC14-38383E9AD701}" dt="2025-02-13T13:10:04.327" v="1147" actId="20577"/>
          <ac:spMkLst>
            <pc:docMk/>
            <pc:sldMk cId="2879223338" sldId="270"/>
            <ac:spMk id="2" creationId="{896A8D76-9E74-0AF5-457B-B727188DE214}"/>
          </ac:spMkLst>
        </pc:spChg>
        <pc:spChg chg="mod">
          <ac:chgData name="Renaville François" userId="8a422ffe-456e-450c-bdcb-8251884e4b70" providerId="ADAL" clId="{8CEC9529-F6AF-4337-BC14-38383E9AD701}" dt="2025-02-18T09:34:05.200" v="2254" actId="20577"/>
          <ac:spMkLst>
            <pc:docMk/>
            <pc:sldMk cId="2879223338" sldId="270"/>
            <ac:spMk id="3" creationId="{D08A0C5F-4693-01E3-38B8-6C7FDC422C51}"/>
          </ac:spMkLst>
        </pc:spChg>
      </pc:sldChg>
      <pc:sldChg chg="addSp delSp modSp new mod modClrScheme chgLayout">
        <pc:chgData name="Renaville François" userId="8a422ffe-456e-450c-bdcb-8251884e4b70" providerId="ADAL" clId="{8CEC9529-F6AF-4337-BC14-38383E9AD701}" dt="2025-02-19T09:03:37.259" v="2745" actId="20577"/>
        <pc:sldMkLst>
          <pc:docMk/>
          <pc:sldMk cId="40295089" sldId="271"/>
        </pc:sldMkLst>
        <pc:spChg chg="add mod ord">
          <ac:chgData name="Renaville François" userId="8a422ffe-456e-450c-bdcb-8251884e4b70" providerId="ADAL" clId="{8CEC9529-F6AF-4337-BC14-38383E9AD701}" dt="2025-02-18T09:35:03.240" v="2268" actId="207"/>
          <ac:spMkLst>
            <pc:docMk/>
            <pc:sldMk cId="40295089" sldId="271"/>
            <ac:spMk id="4" creationId="{A6CC995F-C004-2DC1-36F1-313CE938B044}"/>
          </ac:spMkLst>
        </pc:spChg>
        <pc:spChg chg="add mod ord">
          <ac:chgData name="Renaville François" userId="8a422ffe-456e-450c-bdcb-8251884e4b70" providerId="ADAL" clId="{8CEC9529-F6AF-4337-BC14-38383E9AD701}" dt="2025-02-19T09:03:37.259" v="2745" actId="20577"/>
          <ac:spMkLst>
            <pc:docMk/>
            <pc:sldMk cId="40295089" sldId="271"/>
            <ac:spMk id="5" creationId="{2D02C978-EF37-046F-C816-C709C2889C6C}"/>
          </ac:spMkLst>
        </pc:spChg>
      </pc:sldChg>
      <pc:sldChg chg="modSp new mod">
        <pc:chgData name="Renaville François" userId="8a422ffe-456e-450c-bdcb-8251884e4b70" providerId="ADAL" clId="{8CEC9529-F6AF-4337-BC14-38383E9AD701}" dt="2025-02-18T09:33:22.374" v="2231" actId="113"/>
        <pc:sldMkLst>
          <pc:docMk/>
          <pc:sldMk cId="3269870462" sldId="272"/>
        </pc:sldMkLst>
        <pc:spChg chg="mod">
          <ac:chgData name="Renaville François" userId="8a422ffe-456e-450c-bdcb-8251884e4b70" providerId="ADAL" clId="{8CEC9529-F6AF-4337-BC14-38383E9AD701}" dt="2025-02-13T13:14:09.334" v="1290" actId="20577"/>
          <ac:spMkLst>
            <pc:docMk/>
            <pc:sldMk cId="3269870462" sldId="272"/>
            <ac:spMk id="2" creationId="{FA77256D-DF73-E1E5-A72A-C37AC9D6F91B}"/>
          </ac:spMkLst>
        </pc:spChg>
        <pc:spChg chg="mod">
          <ac:chgData name="Renaville François" userId="8a422ffe-456e-450c-bdcb-8251884e4b70" providerId="ADAL" clId="{8CEC9529-F6AF-4337-BC14-38383E9AD701}" dt="2025-02-18T09:33:22.374" v="2231" actId="113"/>
          <ac:spMkLst>
            <pc:docMk/>
            <pc:sldMk cId="3269870462" sldId="272"/>
            <ac:spMk id="3" creationId="{4CF3DC63-FDBB-C20E-611D-D8488C8D1C35}"/>
          </ac:spMkLst>
        </pc:spChg>
      </pc:sldChg>
      <pc:sldChg chg="modSp new mod">
        <pc:chgData name="Renaville François" userId="8a422ffe-456e-450c-bdcb-8251884e4b70" providerId="ADAL" clId="{8CEC9529-F6AF-4337-BC14-38383E9AD701}" dt="2025-02-13T13:26:00.885" v="1677" actId="115"/>
        <pc:sldMkLst>
          <pc:docMk/>
          <pc:sldMk cId="2843309637" sldId="273"/>
        </pc:sldMkLst>
        <pc:spChg chg="mod">
          <ac:chgData name="Renaville François" userId="8a422ffe-456e-450c-bdcb-8251884e4b70" providerId="ADAL" clId="{8CEC9529-F6AF-4337-BC14-38383E9AD701}" dt="2025-02-13T13:21:45.136" v="1513"/>
          <ac:spMkLst>
            <pc:docMk/>
            <pc:sldMk cId="2843309637" sldId="273"/>
            <ac:spMk id="2" creationId="{15281E6B-5225-49C4-2628-BD2FC0EE2DCB}"/>
          </ac:spMkLst>
        </pc:spChg>
        <pc:spChg chg="mod">
          <ac:chgData name="Renaville François" userId="8a422ffe-456e-450c-bdcb-8251884e4b70" providerId="ADAL" clId="{8CEC9529-F6AF-4337-BC14-38383E9AD701}" dt="2025-02-13T13:26:00.885" v="1677" actId="115"/>
          <ac:spMkLst>
            <pc:docMk/>
            <pc:sldMk cId="2843309637" sldId="273"/>
            <ac:spMk id="3" creationId="{5D064C9E-A9BE-DE46-0AE2-85F8BD6457E6}"/>
          </ac:spMkLst>
        </pc:spChg>
      </pc:sldChg>
      <pc:sldChg chg="addSp delSp modSp new mod">
        <pc:chgData name="Renaville François" userId="8a422ffe-456e-450c-bdcb-8251884e4b70" providerId="ADAL" clId="{8CEC9529-F6AF-4337-BC14-38383E9AD701}" dt="2025-02-18T09:28:19.067" v="2072" actId="113"/>
        <pc:sldMkLst>
          <pc:docMk/>
          <pc:sldMk cId="862726828" sldId="274"/>
        </pc:sldMkLst>
        <pc:spChg chg="mod">
          <ac:chgData name="Renaville François" userId="8a422ffe-456e-450c-bdcb-8251884e4b70" providerId="ADAL" clId="{8CEC9529-F6AF-4337-BC14-38383E9AD701}" dt="2025-02-13T13:26:10.494" v="1692" actId="20577"/>
          <ac:spMkLst>
            <pc:docMk/>
            <pc:sldMk cId="862726828" sldId="274"/>
            <ac:spMk id="2" creationId="{3DD75ACA-10B2-E224-D094-D2634FB58079}"/>
          </ac:spMkLst>
        </pc:spChg>
        <pc:spChg chg="mod">
          <ac:chgData name="Renaville François" userId="8a422ffe-456e-450c-bdcb-8251884e4b70" providerId="ADAL" clId="{8CEC9529-F6AF-4337-BC14-38383E9AD701}" dt="2025-02-18T09:28:19.067" v="2072" actId="113"/>
          <ac:spMkLst>
            <pc:docMk/>
            <pc:sldMk cId="862726828" sldId="274"/>
            <ac:spMk id="3" creationId="{342AE093-0B08-96F4-148B-D0E22AE58391}"/>
          </ac:spMkLst>
        </pc:spChg>
        <pc:picChg chg="add del">
          <ac:chgData name="Renaville François" userId="8a422ffe-456e-450c-bdcb-8251884e4b70" providerId="ADAL" clId="{8CEC9529-F6AF-4337-BC14-38383E9AD701}" dt="2025-02-18T09:27:40.280" v="2064" actId="478"/>
          <ac:picMkLst>
            <pc:docMk/>
            <pc:sldMk cId="862726828" sldId="274"/>
            <ac:picMk id="5" creationId="{C87CFF55-8D6C-581C-77A4-5322870500AD}"/>
          </ac:picMkLst>
        </pc:picChg>
      </pc:sldChg>
      <pc:sldChg chg="modSp new mod">
        <pc:chgData name="Renaville François" userId="8a422ffe-456e-450c-bdcb-8251884e4b70" providerId="ADAL" clId="{8CEC9529-F6AF-4337-BC14-38383E9AD701}" dt="2025-02-19T09:04:02.730" v="2748"/>
        <pc:sldMkLst>
          <pc:docMk/>
          <pc:sldMk cId="921857906" sldId="275"/>
        </pc:sldMkLst>
        <pc:spChg chg="mod">
          <ac:chgData name="Renaville François" userId="8a422ffe-456e-450c-bdcb-8251884e4b70" providerId="ADAL" clId="{8CEC9529-F6AF-4337-BC14-38383E9AD701}" dt="2025-02-13T13:26:20.891" v="1694"/>
          <ac:spMkLst>
            <pc:docMk/>
            <pc:sldMk cId="921857906" sldId="275"/>
            <ac:spMk id="2" creationId="{C2995981-6FD5-BF7F-59D9-A41E42C03B61}"/>
          </ac:spMkLst>
        </pc:spChg>
        <pc:spChg chg="mod">
          <ac:chgData name="Renaville François" userId="8a422ffe-456e-450c-bdcb-8251884e4b70" providerId="ADAL" clId="{8CEC9529-F6AF-4337-BC14-38383E9AD701}" dt="2025-02-19T09:04:02.730" v="2748"/>
          <ac:spMkLst>
            <pc:docMk/>
            <pc:sldMk cId="921857906" sldId="275"/>
            <ac:spMk id="3" creationId="{7CD1625E-3666-F240-00FF-200E7CA81FC7}"/>
          </ac:spMkLst>
        </pc:spChg>
      </pc:sldChg>
      <pc:sldChg chg="addSp delSp modSp new mod modClrScheme chgLayout">
        <pc:chgData name="Renaville François" userId="8a422ffe-456e-450c-bdcb-8251884e4b70" providerId="ADAL" clId="{8CEC9529-F6AF-4337-BC14-38383E9AD701}" dt="2025-02-18T09:36:40.634" v="2307" actId="6549"/>
        <pc:sldMkLst>
          <pc:docMk/>
          <pc:sldMk cId="1278541993" sldId="276"/>
        </pc:sldMkLst>
        <pc:spChg chg="del mod ord">
          <ac:chgData name="Renaville François" userId="8a422ffe-456e-450c-bdcb-8251884e4b70" providerId="ADAL" clId="{8CEC9529-F6AF-4337-BC14-38383E9AD701}" dt="2025-02-18T09:33:34.481" v="2233" actId="700"/>
          <ac:spMkLst>
            <pc:docMk/>
            <pc:sldMk cId="1278541993" sldId="276"/>
            <ac:spMk id="2" creationId="{0F0936E5-88CE-56D8-FB02-4DEC26D7E672}"/>
          </ac:spMkLst>
        </pc:spChg>
        <pc:spChg chg="del mod ord">
          <ac:chgData name="Renaville François" userId="8a422ffe-456e-450c-bdcb-8251884e4b70" providerId="ADAL" clId="{8CEC9529-F6AF-4337-BC14-38383E9AD701}" dt="2025-02-18T09:33:34.481" v="2233" actId="700"/>
          <ac:spMkLst>
            <pc:docMk/>
            <pc:sldMk cId="1278541993" sldId="276"/>
            <ac:spMk id="3" creationId="{C2F96160-032D-3D1D-ADAF-1D4DAB3A00F8}"/>
          </ac:spMkLst>
        </pc:spChg>
        <pc:spChg chg="add mod ord">
          <ac:chgData name="Renaville François" userId="8a422ffe-456e-450c-bdcb-8251884e4b70" providerId="ADAL" clId="{8CEC9529-F6AF-4337-BC14-38383E9AD701}" dt="2025-02-18T09:33:34.481" v="2233" actId="700"/>
          <ac:spMkLst>
            <pc:docMk/>
            <pc:sldMk cId="1278541993" sldId="276"/>
            <ac:spMk id="4" creationId="{2A0B3D7A-E03F-31B9-F64E-3F7821A231E7}"/>
          </ac:spMkLst>
        </pc:spChg>
        <pc:spChg chg="add mod ord">
          <ac:chgData name="Renaville François" userId="8a422ffe-456e-450c-bdcb-8251884e4b70" providerId="ADAL" clId="{8CEC9529-F6AF-4337-BC14-38383E9AD701}" dt="2025-02-18T09:36:40.634" v="2307" actId="6549"/>
          <ac:spMkLst>
            <pc:docMk/>
            <pc:sldMk cId="1278541993" sldId="276"/>
            <ac:spMk id="5" creationId="{8C5EE3FC-A029-8F66-CB13-F0D20B68562A}"/>
          </ac:spMkLst>
        </pc:spChg>
        <pc:spChg chg="add mod ord">
          <ac:chgData name="Renaville François" userId="8a422ffe-456e-450c-bdcb-8251884e4b70" providerId="ADAL" clId="{8CEC9529-F6AF-4337-BC14-38383E9AD701}" dt="2025-02-18T09:36:35.136" v="2305" actId="20577"/>
          <ac:spMkLst>
            <pc:docMk/>
            <pc:sldMk cId="1278541993" sldId="276"/>
            <ac:spMk id="6" creationId="{9EC7291A-0E31-7306-C505-FC4CF5E836B7}"/>
          </ac:spMkLst>
        </pc:spChg>
      </pc:sldChg>
      <pc:sldChg chg="modSp new mod">
        <pc:chgData name="Renaville François" userId="8a422ffe-456e-450c-bdcb-8251884e4b70" providerId="ADAL" clId="{8CEC9529-F6AF-4337-BC14-38383E9AD701}" dt="2025-02-18T10:54:33.990" v="2569" actId="113"/>
        <pc:sldMkLst>
          <pc:docMk/>
          <pc:sldMk cId="1497335581" sldId="277"/>
        </pc:sldMkLst>
        <pc:spChg chg="mod">
          <ac:chgData name="Renaville François" userId="8a422ffe-456e-450c-bdcb-8251884e4b70" providerId="ADAL" clId="{8CEC9529-F6AF-4337-BC14-38383E9AD701}" dt="2025-02-18T10:54:33.990" v="2569" actId="113"/>
          <ac:spMkLst>
            <pc:docMk/>
            <pc:sldMk cId="1497335581" sldId="277"/>
            <ac:spMk id="2" creationId="{CB014865-ABA6-FFA3-709E-6DE68535EEEA}"/>
          </ac:spMkLst>
        </pc:spChg>
      </pc:sldChg>
      <pc:sldChg chg="addSp delSp modSp add mod ord">
        <pc:chgData name="Renaville François" userId="8a422ffe-456e-450c-bdcb-8251884e4b70" providerId="ADAL" clId="{8CEC9529-F6AF-4337-BC14-38383E9AD701}" dt="2025-02-18T10:56:14.641" v="2690" actId="1035"/>
        <pc:sldMkLst>
          <pc:docMk/>
          <pc:sldMk cId="565758935" sldId="278"/>
        </pc:sldMkLst>
        <pc:spChg chg="del">
          <ac:chgData name="Renaville François" userId="8a422ffe-456e-450c-bdcb-8251884e4b70" providerId="ADAL" clId="{8CEC9529-F6AF-4337-BC14-38383E9AD701}" dt="2025-02-18T10:54:39.576" v="2570" actId="478"/>
          <ac:spMkLst>
            <pc:docMk/>
            <pc:sldMk cId="565758935" sldId="278"/>
            <ac:spMk id="4" creationId="{FAA11480-F4CA-A21F-77FC-2980B22253D1}"/>
          </ac:spMkLst>
        </pc:spChg>
        <pc:spChg chg="mod">
          <ac:chgData name="Renaville François" userId="8a422ffe-456e-450c-bdcb-8251884e4b70" providerId="ADAL" clId="{8CEC9529-F6AF-4337-BC14-38383E9AD701}" dt="2025-02-18T10:56:09.271" v="2675" actId="1036"/>
          <ac:spMkLst>
            <pc:docMk/>
            <pc:sldMk cId="565758935" sldId="278"/>
            <ac:spMk id="5" creationId="{8760A9C4-145C-92F8-61CC-C126CF69CE2A}"/>
          </ac:spMkLst>
        </pc:spChg>
        <pc:spChg chg="mod">
          <ac:chgData name="Renaville François" userId="8a422ffe-456e-450c-bdcb-8251884e4b70" providerId="ADAL" clId="{8CEC9529-F6AF-4337-BC14-38383E9AD701}" dt="2025-02-18T10:56:09.271" v="2675" actId="1036"/>
          <ac:spMkLst>
            <pc:docMk/>
            <pc:sldMk cId="565758935" sldId="278"/>
            <ac:spMk id="6" creationId="{CBAB1C77-E2C9-AE3F-8305-465A6B27EEE5}"/>
          </ac:spMkLst>
        </pc:spChg>
        <pc:picChg chg="add mod">
          <ac:chgData name="Renaville François" userId="8a422ffe-456e-450c-bdcb-8251884e4b70" providerId="ADAL" clId="{8CEC9529-F6AF-4337-BC14-38383E9AD701}" dt="2025-02-18T10:56:14.641" v="2690" actId="1035"/>
          <ac:picMkLst>
            <pc:docMk/>
            <pc:sldMk cId="565758935" sldId="278"/>
            <ac:picMk id="3" creationId="{71DF0606-53A3-58E0-8936-6583F00C4F02}"/>
          </ac:picMkLst>
        </pc:picChg>
      </pc:sldChg>
      <pc:sldChg chg="addSp delSp modSp new mod ord modClrScheme modShow chgLayout">
        <pc:chgData name="Renaville François" userId="8a422ffe-456e-450c-bdcb-8251884e4b70" providerId="ADAL" clId="{8CEC9529-F6AF-4337-BC14-38383E9AD701}" dt="2025-02-19T09:07:39.690" v="2781" actId="729"/>
        <pc:sldMkLst>
          <pc:docMk/>
          <pc:sldMk cId="763892432" sldId="279"/>
        </pc:sldMkLst>
        <pc:spChg chg="del mod ord">
          <ac:chgData name="Renaville François" userId="8a422ffe-456e-450c-bdcb-8251884e4b70" providerId="ADAL" clId="{8CEC9529-F6AF-4337-BC14-38383E9AD701}" dt="2025-02-18T11:12:34.295" v="2702" actId="700"/>
          <ac:spMkLst>
            <pc:docMk/>
            <pc:sldMk cId="763892432" sldId="279"/>
            <ac:spMk id="2" creationId="{90E77BE1-66DE-AFBC-CC25-05FA4226F56F}"/>
          </ac:spMkLst>
        </pc:spChg>
        <pc:spChg chg="del">
          <ac:chgData name="Renaville François" userId="8a422ffe-456e-450c-bdcb-8251884e4b70" providerId="ADAL" clId="{8CEC9529-F6AF-4337-BC14-38383E9AD701}" dt="2025-02-18T11:12:34.295" v="2702" actId="700"/>
          <ac:spMkLst>
            <pc:docMk/>
            <pc:sldMk cId="763892432" sldId="279"/>
            <ac:spMk id="3" creationId="{6BB55DA5-E37B-7501-7D50-4B790F9EC56D}"/>
          </ac:spMkLst>
        </pc:spChg>
        <pc:spChg chg="del mod ord">
          <ac:chgData name="Renaville François" userId="8a422ffe-456e-450c-bdcb-8251884e4b70" providerId="ADAL" clId="{8CEC9529-F6AF-4337-BC14-38383E9AD701}" dt="2025-02-18T11:12:34.295" v="2702" actId="700"/>
          <ac:spMkLst>
            <pc:docMk/>
            <pc:sldMk cId="763892432" sldId="279"/>
            <ac:spMk id="4" creationId="{F2017335-3186-220D-7237-85573EBD016B}"/>
          </ac:spMkLst>
        </pc:spChg>
        <pc:spChg chg="add mod ord">
          <ac:chgData name="Renaville François" userId="8a422ffe-456e-450c-bdcb-8251884e4b70" providerId="ADAL" clId="{8CEC9529-F6AF-4337-BC14-38383E9AD701}" dt="2025-02-18T11:12:46.259" v="2724" actId="20577"/>
          <ac:spMkLst>
            <pc:docMk/>
            <pc:sldMk cId="763892432" sldId="279"/>
            <ac:spMk id="5" creationId="{8318866E-9ED9-4C3B-1399-CD5933FCD3AA}"/>
          </ac:spMkLst>
        </pc:spChg>
        <pc:spChg chg="add mod ord">
          <ac:chgData name="Renaville François" userId="8a422ffe-456e-450c-bdcb-8251884e4b70" providerId="ADAL" clId="{8CEC9529-F6AF-4337-BC14-38383E9AD701}" dt="2025-02-18T11:13:08.544" v="2737" actId="27636"/>
          <ac:spMkLst>
            <pc:docMk/>
            <pc:sldMk cId="763892432" sldId="279"/>
            <ac:spMk id="6" creationId="{4B338DF6-E459-14CE-8CB7-DEB806DAC14B}"/>
          </ac:spMkLst>
        </pc:spChg>
      </pc:sldChg>
      <pc:sldMasterChg chg="modSldLayout">
        <pc:chgData name="Renaville François" userId="8a422ffe-456e-450c-bdcb-8251884e4b70" providerId="ADAL" clId="{8CEC9529-F6AF-4337-BC14-38383E9AD701}" dt="2025-02-18T09:44:36.731" v="2466" actId="1037"/>
        <pc:sldMasterMkLst>
          <pc:docMk/>
          <pc:sldMasterMk cId="4135033100" sldId="2147483660"/>
        </pc:sldMasterMkLst>
        <pc:sldLayoutChg chg="addSp delSp modSp mod">
          <pc:chgData name="Renaville François" userId="8a422ffe-456e-450c-bdcb-8251884e4b70" providerId="ADAL" clId="{8CEC9529-F6AF-4337-BC14-38383E9AD701}" dt="2025-02-18T09:44:36.731" v="2466" actId="1037"/>
          <pc:sldLayoutMkLst>
            <pc:docMk/>
            <pc:sldMasterMk cId="4135033100" sldId="2147483660"/>
            <pc:sldLayoutMk cId="1807402509" sldId="2147483661"/>
          </pc:sldLayoutMkLst>
          <pc:spChg chg="add mod">
            <ac:chgData name="Renaville François" userId="8a422ffe-456e-450c-bdcb-8251884e4b70" providerId="ADAL" clId="{8CEC9529-F6AF-4337-BC14-38383E9AD701}" dt="2025-02-18T09:37:55.799" v="2312" actId="931"/>
            <ac:spMkLst>
              <pc:docMk/>
              <pc:sldMasterMk cId="4135033100" sldId="2147483660"/>
              <pc:sldLayoutMk cId="1807402509" sldId="2147483661"/>
              <ac:spMk id="6" creationId="{B37128ED-48D1-7E6D-2CD8-E77733E8DE40}"/>
            </ac:spMkLst>
          </pc:spChg>
          <pc:spChg chg="mod">
            <ac:chgData name="Renaville François" userId="8a422ffe-456e-450c-bdcb-8251884e4b70" providerId="ADAL" clId="{8CEC9529-F6AF-4337-BC14-38383E9AD701}" dt="2025-02-18T09:40:25.475" v="2361" actId="14100"/>
            <ac:spMkLst>
              <pc:docMk/>
              <pc:sldMasterMk cId="4135033100" sldId="2147483660"/>
              <pc:sldLayoutMk cId="1807402509" sldId="2147483661"/>
              <ac:spMk id="7" creationId="{00000000-0000-0000-0000-000000000000}"/>
            </ac:spMkLst>
          </pc:spChg>
          <pc:spChg chg="del">
            <ac:chgData name="Renaville François" userId="8a422ffe-456e-450c-bdcb-8251884e4b70" providerId="ADAL" clId="{8CEC9529-F6AF-4337-BC14-38383E9AD701}" dt="2025-02-18T09:40:58.740" v="2362" actId="478"/>
            <ac:spMkLst>
              <pc:docMk/>
              <pc:sldMasterMk cId="4135033100" sldId="2147483660"/>
              <pc:sldLayoutMk cId="1807402509" sldId="2147483661"/>
              <ac:spMk id="8" creationId="{858B445F-B5D3-A6F2-24DD-BBFBA6052D14}"/>
            </ac:spMkLst>
          </pc:spChg>
          <pc:spChg chg="mod">
            <ac:chgData name="Renaville François" userId="8a422ffe-456e-450c-bdcb-8251884e4b70" providerId="ADAL" clId="{8CEC9529-F6AF-4337-BC14-38383E9AD701}" dt="2025-02-18T09:44:36.731" v="2466" actId="1037"/>
            <ac:spMkLst>
              <pc:docMk/>
              <pc:sldMasterMk cId="4135033100" sldId="2147483660"/>
              <pc:sldLayoutMk cId="1807402509" sldId="2147483661"/>
              <ac:spMk id="16" creationId="{00000000-0000-0000-0000-000000000000}"/>
            </ac:spMkLst>
          </pc:spChg>
          <pc:spChg chg="mod">
            <ac:chgData name="Renaville François" userId="8a422ffe-456e-450c-bdcb-8251884e4b70" providerId="ADAL" clId="{8CEC9529-F6AF-4337-BC14-38383E9AD701}" dt="2025-02-18T09:40:13.985" v="2359" actId="14100"/>
            <ac:spMkLst>
              <pc:docMk/>
              <pc:sldMasterMk cId="4135033100" sldId="2147483660"/>
              <pc:sldLayoutMk cId="1807402509" sldId="2147483661"/>
              <ac:spMk id="19" creationId="{00000000-0000-0000-0000-000000000000}"/>
            </ac:spMkLst>
          </pc:spChg>
          <pc:picChg chg="add mod">
            <ac:chgData name="Renaville François" userId="8a422ffe-456e-450c-bdcb-8251884e4b70" providerId="ADAL" clId="{8CEC9529-F6AF-4337-BC14-38383E9AD701}" dt="2025-02-18T09:37:55.799" v="2312" actId="931"/>
            <ac:picMkLst>
              <pc:docMk/>
              <pc:sldMasterMk cId="4135033100" sldId="2147483660"/>
              <pc:sldLayoutMk cId="1807402509" sldId="2147483661"/>
              <ac:picMk id="5" creationId="{FB5DDA8D-988F-B779-D09A-3EB2DE3F1F4D}"/>
            </ac:picMkLst>
          </pc:picChg>
          <pc:picChg chg="mod">
            <ac:chgData name="Renaville François" userId="8a422ffe-456e-450c-bdcb-8251884e4b70" providerId="ADAL" clId="{8CEC9529-F6AF-4337-BC14-38383E9AD701}" dt="2025-02-18T09:39:55.185" v="2357" actId="14100"/>
            <ac:picMkLst>
              <pc:docMk/>
              <pc:sldMasterMk cId="4135033100" sldId="2147483660"/>
              <pc:sldLayoutMk cId="1807402509" sldId="2147483661"/>
              <ac:picMk id="15" creationId="{00000000-0000-0000-0000-000000000000}"/>
            </ac:picMkLst>
          </pc:picChg>
        </pc:sldLayoutChg>
        <pc:sldLayoutChg chg="delSp modSp mod">
          <pc:chgData name="Renaville François" userId="8a422ffe-456e-450c-bdcb-8251884e4b70" providerId="ADAL" clId="{8CEC9529-F6AF-4337-BC14-38383E9AD701}" dt="2025-02-12T10:07:00.132" v="130" actId="404"/>
          <pc:sldLayoutMkLst>
            <pc:docMk/>
            <pc:sldMasterMk cId="4135033100" sldId="2147483660"/>
            <pc:sldLayoutMk cId="3794154852" sldId="2147483664"/>
          </pc:sldLayoutMkLst>
          <pc:spChg chg="mod">
            <ac:chgData name="Renaville François" userId="8a422ffe-456e-450c-bdcb-8251884e4b70" providerId="ADAL" clId="{8CEC9529-F6AF-4337-BC14-38383E9AD701}" dt="2025-02-12T10:07:00.132" v="130" actId="404"/>
            <ac:spMkLst>
              <pc:docMk/>
              <pc:sldMasterMk cId="4135033100" sldId="2147483660"/>
              <pc:sldLayoutMk cId="3794154852" sldId="2147483664"/>
              <ac:spMk id="2" creationId="{00000000-0000-0000-0000-000000000000}"/>
            </ac:spMkLst>
          </pc:spChg>
          <pc:spChg chg="mod">
            <ac:chgData name="Renaville François" userId="8a422ffe-456e-450c-bdcb-8251884e4b70" providerId="ADAL" clId="{8CEC9529-F6AF-4337-BC14-38383E9AD701}" dt="2025-02-12T10:06:51.167" v="129" actId="404"/>
            <ac:spMkLst>
              <pc:docMk/>
              <pc:sldMasterMk cId="4135033100" sldId="2147483660"/>
              <pc:sldLayoutMk cId="3794154852" sldId="2147483664"/>
              <ac:spMk id="3" creationId="{00000000-0000-0000-0000-000000000000}"/>
            </ac:spMkLst>
          </pc:spChg>
        </pc:sldLayoutChg>
        <pc:sldLayoutChg chg="delSp modSp mod">
          <pc:chgData name="Renaville François" userId="8a422ffe-456e-450c-bdcb-8251884e4b70" providerId="ADAL" clId="{8CEC9529-F6AF-4337-BC14-38383E9AD701}" dt="2025-02-12T10:06:04.546" v="101" actId="1076"/>
          <pc:sldLayoutMkLst>
            <pc:docMk/>
            <pc:sldMasterMk cId="4135033100" sldId="2147483660"/>
            <pc:sldLayoutMk cId="1984962216" sldId="2147483667"/>
          </pc:sldLayoutMkLst>
          <pc:picChg chg="mod">
            <ac:chgData name="Renaville François" userId="8a422ffe-456e-450c-bdcb-8251884e4b70" providerId="ADAL" clId="{8CEC9529-F6AF-4337-BC14-38383E9AD701}" dt="2025-02-12T10:06:04.546" v="101" actId="1076"/>
            <ac:picMkLst>
              <pc:docMk/>
              <pc:sldMasterMk cId="4135033100" sldId="2147483660"/>
              <pc:sldLayoutMk cId="1984962216" sldId="2147483667"/>
              <ac:picMk id="12" creationId="{0828EC60-8901-C5AC-4418-2E6DE9E12243}"/>
            </ac:picMkLst>
          </pc:picChg>
        </pc:sldLayoutChg>
        <pc:sldLayoutChg chg="delSp modSp mod">
          <pc:chgData name="Renaville François" userId="8a422ffe-456e-450c-bdcb-8251884e4b70" providerId="ADAL" clId="{8CEC9529-F6AF-4337-BC14-38383E9AD701}" dt="2025-02-12T10:06:00.393" v="100" actId="1076"/>
          <pc:sldLayoutMkLst>
            <pc:docMk/>
            <pc:sldMasterMk cId="4135033100" sldId="2147483660"/>
            <pc:sldLayoutMk cId="2492866815" sldId="2147483668"/>
          </pc:sldLayoutMkLst>
          <pc:picChg chg="mod">
            <ac:chgData name="Renaville François" userId="8a422ffe-456e-450c-bdcb-8251884e4b70" providerId="ADAL" clId="{8CEC9529-F6AF-4337-BC14-38383E9AD701}" dt="2025-02-12T10:06:00.393" v="100" actId="1076"/>
            <ac:picMkLst>
              <pc:docMk/>
              <pc:sldMasterMk cId="4135033100" sldId="2147483660"/>
              <pc:sldLayoutMk cId="2492866815" sldId="2147483668"/>
              <ac:picMk id="7" creationId="{F5D9D7FC-A57D-889B-3F0D-5FBA07414610}"/>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Respondent Profiles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308383816108655"/>
          <c:y val="0.17653314382252938"/>
          <c:w val="0.46354110184332398"/>
          <c:h val="0.57024396679021749"/>
        </c:manualLayout>
      </c:layout>
      <c:pieChart>
        <c:varyColors val="1"/>
        <c:ser>
          <c:idx val="0"/>
          <c:order val="0"/>
          <c:tx>
            <c:strRef>
              <c:f>Feuil1!$B$1</c:f>
              <c:strCache>
                <c:ptCount val="1"/>
                <c:pt idx="0">
                  <c:v>Respondent profiles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4C-4DFB-9936-AD93EABCD6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4C-4DFB-9936-AD93EABCD6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4C-4DFB-9936-AD93EABCD6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14C-4DFB-9936-AD93EABCD6C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Feuil1!$A$2:$A$5</c:f>
              <c:strCache>
                <c:ptCount val="4"/>
                <c:pt idx="0">
                  <c:v>Bachelor students</c:v>
                </c:pt>
                <c:pt idx="1">
                  <c:v>Master students</c:v>
                </c:pt>
                <c:pt idx="2">
                  <c:v>PhD students</c:v>
                </c:pt>
                <c:pt idx="3">
                  <c:v>Faculty / Staff</c:v>
                </c:pt>
              </c:strCache>
            </c:strRef>
          </c:cat>
          <c:val>
            <c:numRef>
              <c:f>Feuil1!$B$2:$B$5</c:f>
              <c:numCache>
                <c:formatCode>General</c:formatCode>
                <c:ptCount val="4"/>
                <c:pt idx="0">
                  <c:v>22</c:v>
                </c:pt>
                <c:pt idx="1">
                  <c:v>46</c:v>
                </c:pt>
                <c:pt idx="2">
                  <c:v>20</c:v>
                </c:pt>
                <c:pt idx="3">
                  <c:v>60</c:v>
                </c:pt>
              </c:numCache>
            </c:numRef>
          </c:val>
          <c:extLst>
            <c:ext xmlns:c16="http://schemas.microsoft.com/office/drawing/2014/chart" uri="{C3380CC4-5D6E-409C-BE32-E72D297353CC}">
              <c16:uniqueId val="{00000000-9051-4A69-A0B9-7BE7393E24E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5.0000043240064511E-2"/>
          <c:y val="0.83323821679537891"/>
          <c:w val="0.72866548188889901"/>
          <c:h val="0.146769965919609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ln>
                <a:noFill/>
              </a:ln>
              <a:solidFill>
                <a:srgbClr val="595959"/>
              </a:solidFill>
              <a:latin typeface="+mn-lt"/>
              <a:ea typeface="+mn-ea"/>
              <a:cs typeface="+mn-cs"/>
            </a:defRPr>
          </a:pPr>
          <a:endParaRPr lang="fr-FR"/>
        </a:p>
      </c:txPr>
    </c:title>
    <c:autoTitleDeleted val="0"/>
    <c:plotArea>
      <c:layout>
        <c:manualLayout>
          <c:layoutTarget val="inner"/>
          <c:xMode val="edge"/>
          <c:yMode val="edge"/>
          <c:x val="0.31640848195243737"/>
          <c:y val="9.8399258069905904E-2"/>
          <c:w val="0.40030895016475498"/>
          <c:h val="0.49593213901951255"/>
        </c:manualLayout>
      </c:layout>
      <c:pieChart>
        <c:varyColors val="1"/>
        <c:ser>
          <c:idx val="0"/>
          <c:order val="0"/>
          <c:tx>
            <c:strRef>
              <c:f>Feuil1!$B$1</c:f>
              <c:strCache>
                <c:ptCount val="1"/>
                <c:pt idx="0">
                  <c:v>Main Faculty Affiliation</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7E-4BD6-8E44-0F6855374A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07E-4BD6-8E44-0F6855374A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7E-4BD6-8E44-0F6855374A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07E-4BD6-8E44-0F6855374A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07E-4BD6-8E44-0F6855374AA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07E-4BD6-8E44-0F6855374AAE}"/>
              </c:ext>
            </c:extLst>
          </c:dPt>
          <c:dLbls>
            <c:spPr>
              <a:no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ln>
                      <a:noFill/>
                    </a:ln>
                    <a:solidFill>
                      <a:srgbClr val="595959"/>
                    </a:solidFill>
                    <a:latin typeface="+mn-lt"/>
                    <a:ea typeface="+mn-ea"/>
                    <a:cs typeface="+mn-cs"/>
                  </a:defRPr>
                </a:pPr>
                <a:endParaRPr lang="fr-FR"/>
              </a:p>
            </c:txPr>
            <c:dLblPos val="outEnd"/>
            <c:showLegendKey val="0"/>
            <c:showVal val="0"/>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Feuil1!$A$2:$A$7</c:f>
              <c:strCache>
                <c:ptCount val="6"/>
                <c:pt idx="0">
                  <c:v>Philosophy and Arts</c:v>
                </c:pt>
                <c:pt idx="1">
                  <c:v>Law, Political Science and Criminology</c:v>
                </c:pt>
                <c:pt idx="2">
                  <c:v>Social Sciences</c:v>
                </c:pt>
                <c:pt idx="3">
                  <c:v>Architecture</c:v>
                </c:pt>
                <c:pt idx="4">
                  <c:v>Management School</c:v>
                </c:pt>
                <c:pt idx="5">
                  <c:v>All others</c:v>
                </c:pt>
              </c:strCache>
            </c:strRef>
          </c:cat>
          <c:val>
            <c:numRef>
              <c:f>Feuil1!$B$2:$B$7</c:f>
              <c:numCache>
                <c:formatCode>General</c:formatCode>
                <c:ptCount val="6"/>
                <c:pt idx="0">
                  <c:v>103</c:v>
                </c:pt>
                <c:pt idx="1">
                  <c:v>14</c:v>
                </c:pt>
                <c:pt idx="2">
                  <c:v>6</c:v>
                </c:pt>
                <c:pt idx="3">
                  <c:v>4</c:v>
                </c:pt>
                <c:pt idx="4">
                  <c:v>4</c:v>
                </c:pt>
                <c:pt idx="5">
                  <c:v>17</c:v>
                </c:pt>
              </c:numCache>
            </c:numRef>
          </c:val>
          <c:extLst>
            <c:ext xmlns:c16="http://schemas.microsoft.com/office/drawing/2014/chart" uri="{C3380CC4-5D6E-409C-BE32-E72D297353CC}">
              <c16:uniqueId val="{00000000-5123-454B-ADCC-6601B5B8DF5B}"/>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3.5044336624881788E-2"/>
          <c:y val="0.66252578231787762"/>
          <c:w val="0.92771455889261178"/>
          <c:h val="0.3218903022369101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rgbClr val="595959"/>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oAutofit/>
    </a:bodyPr>
    <a:lstStyle/>
    <a:p>
      <a:pPr>
        <a:defRPr>
          <a:ln>
            <a:noFill/>
          </a:ln>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Usage frequency</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F337-443F-917D-32B93A06F10E}"/>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2-F337-443F-917D-32B93A06F10E}"/>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3-F337-443F-917D-32B93A06F10E}"/>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4-F337-443F-917D-32B93A06F10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Often - At least once a week</c:v>
                </c:pt>
                <c:pt idx="1">
                  <c:v>Sometimes - At least once a month</c:v>
                </c:pt>
                <c:pt idx="2">
                  <c:v>Occasionally - Once every 3-4 months</c:v>
                </c:pt>
                <c:pt idx="3">
                  <c:v>Rarely - Max. once  a year</c:v>
                </c:pt>
              </c:strCache>
            </c:strRef>
          </c:cat>
          <c:val>
            <c:numRef>
              <c:f>Feuil1!$B$2:$B$5</c:f>
              <c:numCache>
                <c:formatCode>General</c:formatCode>
                <c:ptCount val="4"/>
                <c:pt idx="0">
                  <c:v>58</c:v>
                </c:pt>
                <c:pt idx="1">
                  <c:v>46</c:v>
                </c:pt>
                <c:pt idx="2">
                  <c:v>29</c:v>
                </c:pt>
                <c:pt idx="3">
                  <c:v>15</c:v>
                </c:pt>
              </c:numCache>
            </c:numRef>
          </c:val>
          <c:extLst>
            <c:ext xmlns:c16="http://schemas.microsoft.com/office/drawing/2014/chart" uri="{C3380CC4-5D6E-409C-BE32-E72D297353CC}">
              <c16:uniqueId val="{00000000-F337-443F-917D-32B93A06F10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909924935926338"/>
          <c:y val="0.15601765121654579"/>
          <c:w val="0.40060047610284355"/>
          <c:h val="0.8011818419159083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2-F4E7-410F-A976-44801CFDEF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E7-410F-A976-44801CFDEF4C}"/>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1-F4E7-410F-A976-44801CFDEF4C}"/>
              </c:ext>
            </c:extLst>
          </c:dPt>
          <c:dLbls>
            <c:dLbl>
              <c:idx val="0"/>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4E7-410F-A976-44801CFDEF4C}"/>
                </c:ext>
              </c:extLst>
            </c:dLbl>
            <c:dLbl>
              <c:idx val="1"/>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4E7-410F-A976-44801CFDEF4C}"/>
                </c:ext>
              </c:extLst>
            </c:dLbl>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E7-410F-A976-44801CFDEF4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Feuil1!$A$2:$A$4</c:f>
              <c:strCache>
                <c:ptCount val="3"/>
                <c:pt idx="0">
                  <c:v>Yes</c:v>
                </c:pt>
                <c:pt idx="1">
                  <c:v>No</c:v>
                </c:pt>
                <c:pt idx="2">
                  <c:v>No opinion</c:v>
                </c:pt>
              </c:strCache>
            </c:strRef>
          </c:cat>
          <c:val>
            <c:numRef>
              <c:f>Feuil1!$B$2:$B$4</c:f>
              <c:numCache>
                <c:formatCode>General</c:formatCode>
                <c:ptCount val="3"/>
                <c:pt idx="0">
                  <c:v>112</c:v>
                </c:pt>
                <c:pt idx="1">
                  <c:v>12</c:v>
                </c:pt>
                <c:pt idx="2">
                  <c:v>24</c:v>
                </c:pt>
              </c:numCache>
            </c:numRef>
          </c:val>
          <c:extLst>
            <c:ext xmlns:c16="http://schemas.microsoft.com/office/drawing/2014/chart" uri="{C3380CC4-5D6E-409C-BE32-E72D297353CC}">
              <c16:uniqueId val="{00000000-F4E7-410F-A976-44801CFDEF4C}"/>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Yes</c:v>
                </c:pt>
              </c:strCache>
            </c:strRef>
          </c:tx>
          <c:spPr>
            <a:solidFill>
              <a:srgbClr val="00B050"/>
            </a:solidFill>
            <a:ln>
              <a:noFill/>
            </a:ln>
            <a:effectLst/>
          </c:spPr>
          <c:invertIfNegative val="0"/>
          <c:cat>
            <c:strRef>
              <c:f>Feuil1!$A$2:$A$8</c:f>
              <c:strCache>
                <c:ptCount val="7"/>
                <c:pt idx="0">
                  <c:v>Scientific Articles</c:v>
                </c:pt>
                <c:pt idx="1">
                  <c:v>Magazine Articles</c:v>
                </c:pt>
                <c:pt idx="2">
                  <c:v>Book Chapters</c:v>
                </c:pt>
                <c:pt idx="3">
                  <c:v>Book Reviews</c:v>
                </c:pt>
                <c:pt idx="4">
                  <c:v>PhD Dissertations (from abroad)</c:v>
                </c:pt>
                <c:pt idx="5">
                  <c:v>Reports</c:v>
                </c:pt>
                <c:pt idx="6">
                  <c:v>Digitized Heritage Collections</c:v>
                </c:pt>
              </c:strCache>
            </c:strRef>
          </c:cat>
          <c:val>
            <c:numRef>
              <c:f>Feuil1!$B$2:$B$8</c:f>
              <c:numCache>
                <c:formatCode>General</c:formatCode>
                <c:ptCount val="7"/>
                <c:pt idx="0">
                  <c:v>102</c:v>
                </c:pt>
                <c:pt idx="1">
                  <c:v>42</c:v>
                </c:pt>
                <c:pt idx="2">
                  <c:v>71</c:v>
                </c:pt>
                <c:pt idx="3">
                  <c:v>44</c:v>
                </c:pt>
                <c:pt idx="4">
                  <c:v>85</c:v>
                </c:pt>
                <c:pt idx="5">
                  <c:v>51</c:v>
                </c:pt>
                <c:pt idx="6">
                  <c:v>91</c:v>
                </c:pt>
              </c:numCache>
            </c:numRef>
          </c:val>
          <c:extLst>
            <c:ext xmlns:c16="http://schemas.microsoft.com/office/drawing/2014/chart" uri="{C3380CC4-5D6E-409C-BE32-E72D297353CC}">
              <c16:uniqueId val="{00000000-DB1A-49B7-A762-77B21A09F7AA}"/>
            </c:ext>
          </c:extLst>
        </c:ser>
        <c:ser>
          <c:idx val="1"/>
          <c:order val="1"/>
          <c:tx>
            <c:strRef>
              <c:f>Feuil1!$C$1</c:f>
              <c:strCache>
                <c:ptCount val="1"/>
                <c:pt idx="0">
                  <c:v>Why not</c:v>
                </c:pt>
              </c:strCache>
            </c:strRef>
          </c:tx>
          <c:spPr>
            <a:solidFill>
              <a:schemeClr val="accent4"/>
            </a:solidFill>
            <a:ln>
              <a:noFill/>
            </a:ln>
            <a:effectLst/>
          </c:spPr>
          <c:invertIfNegative val="0"/>
          <c:cat>
            <c:strRef>
              <c:f>Feuil1!$A$2:$A$8</c:f>
              <c:strCache>
                <c:ptCount val="7"/>
                <c:pt idx="0">
                  <c:v>Scientific Articles</c:v>
                </c:pt>
                <c:pt idx="1">
                  <c:v>Magazine Articles</c:v>
                </c:pt>
                <c:pt idx="2">
                  <c:v>Book Chapters</c:v>
                </c:pt>
                <c:pt idx="3">
                  <c:v>Book Reviews</c:v>
                </c:pt>
                <c:pt idx="4">
                  <c:v>PhD Dissertations (from abroad)</c:v>
                </c:pt>
                <c:pt idx="5">
                  <c:v>Reports</c:v>
                </c:pt>
                <c:pt idx="6">
                  <c:v>Digitized Heritage Collections</c:v>
                </c:pt>
              </c:strCache>
            </c:strRef>
          </c:cat>
          <c:val>
            <c:numRef>
              <c:f>Feuil1!$C$2:$C$8</c:f>
              <c:numCache>
                <c:formatCode>General</c:formatCode>
                <c:ptCount val="7"/>
                <c:pt idx="0">
                  <c:v>25</c:v>
                </c:pt>
                <c:pt idx="1">
                  <c:v>45</c:v>
                </c:pt>
                <c:pt idx="2">
                  <c:v>43</c:v>
                </c:pt>
                <c:pt idx="3">
                  <c:v>46</c:v>
                </c:pt>
                <c:pt idx="4">
                  <c:v>38</c:v>
                </c:pt>
                <c:pt idx="5">
                  <c:v>39</c:v>
                </c:pt>
                <c:pt idx="6">
                  <c:v>31</c:v>
                </c:pt>
              </c:numCache>
            </c:numRef>
          </c:val>
          <c:extLst>
            <c:ext xmlns:c16="http://schemas.microsoft.com/office/drawing/2014/chart" uri="{C3380CC4-5D6E-409C-BE32-E72D297353CC}">
              <c16:uniqueId val="{00000001-DB1A-49B7-A762-77B21A09F7AA}"/>
            </c:ext>
          </c:extLst>
        </c:ser>
        <c:ser>
          <c:idx val="2"/>
          <c:order val="2"/>
          <c:tx>
            <c:strRef>
              <c:f>Feuil1!$D$1</c:f>
              <c:strCache>
                <c:ptCount val="1"/>
                <c:pt idx="0">
                  <c:v>No</c:v>
                </c:pt>
              </c:strCache>
            </c:strRef>
          </c:tx>
          <c:spPr>
            <a:solidFill>
              <a:srgbClr val="FF0000"/>
            </a:solidFill>
            <a:ln>
              <a:noFill/>
            </a:ln>
            <a:effectLst/>
          </c:spPr>
          <c:invertIfNegative val="0"/>
          <c:cat>
            <c:strRef>
              <c:f>Feuil1!$A$2:$A$8</c:f>
              <c:strCache>
                <c:ptCount val="7"/>
                <c:pt idx="0">
                  <c:v>Scientific Articles</c:v>
                </c:pt>
                <c:pt idx="1">
                  <c:v>Magazine Articles</c:v>
                </c:pt>
                <c:pt idx="2">
                  <c:v>Book Chapters</c:v>
                </c:pt>
                <c:pt idx="3">
                  <c:v>Book Reviews</c:v>
                </c:pt>
                <c:pt idx="4">
                  <c:v>PhD Dissertations (from abroad)</c:v>
                </c:pt>
                <c:pt idx="5">
                  <c:v>Reports</c:v>
                </c:pt>
                <c:pt idx="6">
                  <c:v>Digitized Heritage Collections</c:v>
                </c:pt>
              </c:strCache>
            </c:strRef>
          </c:cat>
          <c:val>
            <c:numRef>
              <c:f>Feuil1!$D$2:$D$8</c:f>
              <c:numCache>
                <c:formatCode>General</c:formatCode>
                <c:ptCount val="7"/>
                <c:pt idx="0">
                  <c:v>15</c:v>
                </c:pt>
                <c:pt idx="1">
                  <c:v>49</c:v>
                </c:pt>
                <c:pt idx="2">
                  <c:v>25</c:v>
                </c:pt>
                <c:pt idx="3">
                  <c:v>46</c:v>
                </c:pt>
                <c:pt idx="4">
                  <c:v>17</c:v>
                </c:pt>
                <c:pt idx="5">
                  <c:v>34</c:v>
                </c:pt>
                <c:pt idx="6">
                  <c:v>11</c:v>
                </c:pt>
              </c:numCache>
            </c:numRef>
          </c:val>
          <c:extLst>
            <c:ext xmlns:c16="http://schemas.microsoft.com/office/drawing/2014/chart" uri="{C3380CC4-5D6E-409C-BE32-E72D297353CC}">
              <c16:uniqueId val="{00000002-DB1A-49B7-A762-77B21A09F7AA}"/>
            </c:ext>
          </c:extLst>
        </c:ser>
        <c:ser>
          <c:idx val="3"/>
          <c:order val="3"/>
          <c:tx>
            <c:strRef>
              <c:f>Feuil1!$E$1</c:f>
              <c:strCache>
                <c:ptCount val="1"/>
                <c:pt idx="0">
                  <c:v>No opinion</c:v>
                </c:pt>
              </c:strCache>
            </c:strRef>
          </c:tx>
          <c:spPr>
            <a:solidFill>
              <a:schemeClr val="accent1"/>
            </a:solidFill>
            <a:ln>
              <a:noFill/>
            </a:ln>
            <a:effectLst/>
          </c:spPr>
          <c:invertIfNegative val="0"/>
          <c:cat>
            <c:strRef>
              <c:f>Feuil1!$A$2:$A$8</c:f>
              <c:strCache>
                <c:ptCount val="7"/>
                <c:pt idx="0">
                  <c:v>Scientific Articles</c:v>
                </c:pt>
                <c:pt idx="1">
                  <c:v>Magazine Articles</c:v>
                </c:pt>
                <c:pt idx="2">
                  <c:v>Book Chapters</c:v>
                </c:pt>
                <c:pt idx="3">
                  <c:v>Book Reviews</c:v>
                </c:pt>
                <c:pt idx="4">
                  <c:v>PhD Dissertations (from abroad)</c:v>
                </c:pt>
                <c:pt idx="5">
                  <c:v>Reports</c:v>
                </c:pt>
                <c:pt idx="6">
                  <c:v>Digitized Heritage Collections</c:v>
                </c:pt>
              </c:strCache>
            </c:strRef>
          </c:cat>
          <c:val>
            <c:numRef>
              <c:f>Feuil1!$E$2:$E$8</c:f>
              <c:numCache>
                <c:formatCode>General</c:formatCode>
                <c:ptCount val="7"/>
                <c:pt idx="0">
                  <c:v>6</c:v>
                </c:pt>
                <c:pt idx="1">
                  <c:v>12</c:v>
                </c:pt>
                <c:pt idx="2">
                  <c:v>9</c:v>
                </c:pt>
                <c:pt idx="3">
                  <c:v>12</c:v>
                </c:pt>
                <c:pt idx="4">
                  <c:v>8</c:v>
                </c:pt>
                <c:pt idx="5">
                  <c:v>24</c:v>
                </c:pt>
                <c:pt idx="6">
                  <c:v>15</c:v>
                </c:pt>
              </c:numCache>
            </c:numRef>
          </c:val>
          <c:extLst>
            <c:ext xmlns:c16="http://schemas.microsoft.com/office/drawing/2014/chart" uri="{C3380CC4-5D6E-409C-BE32-E72D297353CC}">
              <c16:uniqueId val="{00000003-DB1A-49B7-A762-77B21A09F7AA}"/>
            </c:ext>
          </c:extLst>
        </c:ser>
        <c:dLbls>
          <c:showLegendKey val="0"/>
          <c:showVal val="0"/>
          <c:showCatName val="0"/>
          <c:showSerName val="0"/>
          <c:showPercent val="0"/>
          <c:showBubbleSize val="0"/>
        </c:dLbls>
        <c:gapWidth val="150"/>
        <c:overlap val="100"/>
        <c:axId val="1697603408"/>
        <c:axId val="1697602448"/>
      </c:barChart>
      <c:catAx>
        <c:axId val="169760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697602448"/>
        <c:crosses val="autoZero"/>
        <c:auto val="1"/>
        <c:lblAlgn val="ctr"/>
        <c:lblOffset val="100"/>
        <c:noMultiLvlLbl val="0"/>
      </c:catAx>
      <c:valAx>
        <c:axId val="169760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97603408"/>
        <c:crosses val="autoZero"/>
        <c:crossBetween val="between"/>
      </c:valAx>
      <c:spPr>
        <a:noFill/>
        <a:ln>
          <a:noFill/>
        </a:ln>
        <a:effectLst/>
      </c:spPr>
    </c:plotArea>
    <c:legend>
      <c:legendPos val="r"/>
      <c:layout>
        <c:manualLayout>
          <c:xMode val="edge"/>
          <c:yMode val="edge"/>
          <c:x val="0.8831376848515462"/>
          <c:y val="7.1098726323035294E-2"/>
          <c:w val="0.11686231514845367"/>
          <c:h val="0.253942343848285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Strongly agree</c:v>
                </c:pt>
              </c:strCache>
            </c:strRef>
          </c:tx>
          <c:spPr>
            <a:solidFill>
              <a:srgbClr val="00B050"/>
            </a:solidFill>
            <a:ln>
              <a:noFill/>
            </a:ln>
            <a:effectLst/>
          </c:spPr>
          <c:invertIfNegative val="0"/>
          <c:cat>
            <c:strRef>
              <c:f>Feuil1!$A$2:$A$11</c:f>
              <c:strCache>
                <c:ptCount val="10"/>
                <c:pt idx="0">
                  <c:v>Easy to use</c:v>
                </c:pt>
                <c:pt idx="1">
                  <c:v>Amount of info</c:v>
                </c:pt>
                <c:pt idx="2">
                  <c:v>Quality</c:v>
                </c:pt>
                <c:pt idx="3">
                  <c:v>Links</c:v>
                </c:pt>
                <c:pt idx="4">
                  <c:v>Dedup</c:v>
                </c:pt>
                <c:pt idx="5">
                  <c:v>Facets</c:v>
                </c:pt>
                <c:pt idx="6">
                  <c:v>Indexes</c:v>
                </c:pt>
                <c:pt idx="7">
                  <c:v>Multilinguism</c:v>
                </c:pt>
                <c:pt idx="8">
                  <c:v>Limits on books and journals</c:v>
                </c:pt>
                <c:pt idx="9">
                  <c:v>Updates</c:v>
                </c:pt>
              </c:strCache>
            </c:strRef>
          </c:cat>
          <c:val>
            <c:numRef>
              <c:f>Feuil1!$B$2:$B$11</c:f>
              <c:numCache>
                <c:formatCode>General</c:formatCode>
                <c:ptCount val="10"/>
                <c:pt idx="0">
                  <c:v>69</c:v>
                </c:pt>
                <c:pt idx="1">
                  <c:v>29</c:v>
                </c:pt>
                <c:pt idx="2">
                  <c:v>29</c:v>
                </c:pt>
                <c:pt idx="3">
                  <c:v>36</c:v>
                </c:pt>
                <c:pt idx="4">
                  <c:v>11</c:v>
                </c:pt>
                <c:pt idx="5">
                  <c:v>17</c:v>
                </c:pt>
                <c:pt idx="6">
                  <c:v>11</c:v>
                </c:pt>
                <c:pt idx="7">
                  <c:v>61</c:v>
                </c:pt>
                <c:pt idx="8">
                  <c:v>62</c:v>
                </c:pt>
                <c:pt idx="9">
                  <c:v>15</c:v>
                </c:pt>
              </c:numCache>
            </c:numRef>
          </c:val>
          <c:extLst>
            <c:ext xmlns:c16="http://schemas.microsoft.com/office/drawing/2014/chart" uri="{C3380CC4-5D6E-409C-BE32-E72D297353CC}">
              <c16:uniqueId val="{00000000-D2D1-4FA3-A2F8-CD929ECAE0EA}"/>
            </c:ext>
          </c:extLst>
        </c:ser>
        <c:ser>
          <c:idx val="1"/>
          <c:order val="1"/>
          <c:tx>
            <c:strRef>
              <c:f>Feuil1!$C$1</c:f>
              <c:strCache>
                <c:ptCount val="1"/>
                <c:pt idx="0">
                  <c:v>Agree</c:v>
                </c:pt>
              </c:strCache>
            </c:strRef>
          </c:tx>
          <c:spPr>
            <a:solidFill>
              <a:srgbClr val="92D050"/>
            </a:solidFill>
            <a:ln>
              <a:noFill/>
            </a:ln>
            <a:effectLst/>
          </c:spPr>
          <c:invertIfNegative val="0"/>
          <c:cat>
            <c:strRef>
              <c:f>Feuil1!$A$2:$A$11</c:f>
              <c:strCache>
                <c:ptCount val="10"/>
                <c:pt idx="0">
                  <c:v>Easy to use</c:v>
                </c:pt>
                <c:pt idx="1">
                  <c:v>Amount of info</c:v>
                </c:pt>
                <c:pt idx="2">
                  <c:v>Quality</c:v>
                </c:pt>
                <c:pt idx="3">
                  <c:v>Links</c:v>
                </c:pt>
                <c:pt idx="4">
                  <c:v>Dedup</c:v>
                </c:pt>
                <c:pt idx="5">
                  <c:v>Facets</c:v>
                </c:pt>
                <c:pt idx="6">
                  <c:v>Indexes</c:v>
                </c:pt>
                <c:pt idx="7">
                  <c:v>Multilinguism</c:v>
                </c:pt>
                <c:pt idx="8">
                  <c:v>Limits on books and journals</c:v>
                </c:pt>
                <c:pt idx="9">
                  <c:v>Updates</c:v>
                </c:pt>
              </c:strCache>
            </c:strRef>
          </c:cat>
          <c:val>
            <c:numRef>
              <c:f>Feuil1!$C$2:$C$11</c:f>
              <c:numCache>
                <c:formatCode>General</c:formatCode>
                <c:ptCount val="10"/>
                <c:pt idx="0">
                  <c:v>67</c:v>
                </c:pt>
                <c:pt idx="1">
                  <c:v>86</c:v>
                </c:pt>
                <c:pt idx="2">
                  <c:v>88</c:v>
                </c:pt>
                <c:pt idx="3">
                  <c:v>71</c:v>
                </c:pt>
                <c:pt idx="4">
                  <c:v>40</c:v>
                </c:pt>
                <c:pt idx="5">
                  <c:v>70</c:v>
                </c:pt>
                <c:pt idx="6">
                  <c:v>72</c:v>
                </c:pt>
                <c:pt idx="7">
                  <c:v>61</c:v>
                </c:pt>
                <c:pt idx="8">
                  <c:v>54</c:v>
                </c:pt>
                <c:pt idx="9">
                  <c:v>68</c:v>
                </c:pt>
              </c:numCache>
            </c:numRef>
          </c:val>
          <c:extLst>
            <c:ext xmlns:c16="http://schemas.microsoft.com/office/drawing/2014/chart" uri="{C3380CC4-5D6E-409C-BE32-E72D297353CC}">
              <c16:uniqueId val="{00000001-D2D1-4FA3-A2F8-CD929ECAE0EA}"/>
            </c:ext>
          </c:extLst>
        </c:ser>
        <c:ser>
          <c:idx val="2"/>
          <c:order val="2"/>
          <c:tx>
            <c:strRef>
              <c:f>Feuil1!$D$1</c:f>
              <c:strCache>
                <c:ptCount val="1"/>
                <c:pt idx="0">
                  <c:v>Disagree</c:v>
                </c:pt>
              </c:strCache>
            </c:strRef>
          </c:tx>
          <c:spPr>
            <a:solidFill>
              <a:srgbClr val="FF3300"/>
            </a:solidFill>
            <a:ln>
              <a:noFill/>
            </a:ln>
            <a:effectLst/>
          </c:spPr>
          <c:invertIfNegative val="0"/>
          <c:cat>
            <c:strRef>
              <c:f>Feuil1!$A$2:$A$11</c:f>
              <c:strCache>
                <c:ptCount val="10"/>
                <c:pt idx="0">
                  <c:v>Easy to use</c:v>
                </c:pt>
                <c:pt idx="1">
                  <c:v>Amount of info</c:v>
                </c:pt>
                <c:pt idx="2">
                  <c:v>Quality</c:v>
                </c:pt>
                <c:pt idx="3">
                  <c:v>Links</c:v>
                </c:pt>
                <c:pt idx="4">
                  <c:v>Dedup</c:v>
                </c:pt>
                <c:pt idx="5">
                  <c:v>Facets</c:v>
                </c:pt>
                <c:pt idx="6">
                  <c:v>Indexes</c:v>
                </c:pt>
                <c:pt idx="7">
                  <c:v>Multilinguism</c:v>
                </c:pt>
                <c:pt idx="8">
                  <c:v>Limits on books and journals</c:v>
                </c:pt>
                <c:pt idx="9">
                  <c:v>Updates</c:v>
                </c:pt>
              </c:strCache>
            </c:strRef>
          </c:cat>
          <c:val>
            <c:numRef>
              <c:f>Feuil1!$D$2:$D$11</c:f>
              <c:numCache>
                <c:formatCode>General</c:formatCode>
                <c:ptCount val="10"/>
                <c:pt idx="0">
                  <c:v>8</c:v>
                </c:pt>
                <c:pt idx="1">
                  <c:v>20</c:v>
                </c:pt>
                <c:pt idx="2">
                  <c:v>20</c:v>
                </c:pt>
                <c:pt idx="3">
                  <c:v>20</c:v>
                </c:pt>
                <c:pt idx="4">
                  <c:v>26</c:v>
                </c:pt>
                <c:pt idx="5">
                  <c:v>18</c:v>
                </c:pt>
                <c:pt idx="6">
                  <c:v>14</c:v>
                </c:pt>
                <c:pt idx="7">
                  <c:v>10</c:v>
                </c:pt>
                <c:pt idx="8">
                  <c:v>14</c:v>
                </c:pt>
                <c:pt idx="9">
                  <c:v>7</c:v>
                </c:pt>
              </c:numCache>
            </c:numRef>
          </c:val>
          <c:extLst>
            <c:ext xmlns:c16="http://schemas.microsoft.com/office/drawing/2014/chart" uri="{C3380CC4-5D6E-409C-BE32-E72D297353CC}">
              <c16:uniqueId val="{00000002-D2D1-4FA3-A2F8-CD929ECAE0EA}"/>
            </c:ext>
          </c:extLst>
        </c:ser>
        <c:ser>
          <c:idx val="3"/>
          <c:order val="3"/>
          <c:tx>
            <c:strRef>
              <c:f>Feuil1!$E$1</c:f>
              <c:strCache>
                <c:ptCount val="1"/>
                <c:pt idx="0">
                  <c:v>Strongly disagree</c:v>
                </c:pt>
              </c:strCache>
            </c:strRef>
          </c:tx>
          <c:spPr>
            <a:solidFill>
              <a:srgbClr val="C00000"/>
            </a:solidFill>
            <a:ln>
              <a:noFill/>
            </a:ln>
            <a:effectLst/>
          </c:spPr>
          <c:invertIfNegative val="0"/>
          <c:cat>
            <c:strRef>
              <c:f>Feuil1!$A$2:$A$11</c:f>
              <c:strCache>
                <c:ptCount val="10"/>
                <c:pt idx="0">
                  <c:v>Easy to use</c:v>
                </c:pt>
                <c:pt idx="1">
                  <c:v>Amount of info</c:v>
                </c:pt>
                <c:pt idx="2">
                  <c:v>Quality</c:v>
                </c:pt>
                <c:pt idx="3">
                  <c:v>Links</c:v>
                </c:pt>
                <c:pt idx="4">
                  <c:v>Dedup</c:v>
                </c:pt>
                <c:pt idx="5">
                  <c:v>Facets</c:v>
                </c:pt>
                <c:pt idx="6">
                  <c:v>Indexes</c:v>
                </c:pt>
                <c:pt idx="7">
                  <c:v>Multilinguism</c:v>
                </c:pt>
                <c:pt idx="8">
                  <c:v>Limits on books and journals</c:v>
                </c:pt>
                <c:pt idx="9">
                  <c:v>Updates</c:v>
                </c:pt>
              </c:strCache>
            </c:strRef>
          </c:cat>
          <c:val>
            <c:numRef>
              <c:f>Feuil1!$E$2:$E$11</c:f>
              <c:numCache>
                <c:formatCode>General</c:formatCode>
                <c:ptCount val="10"/>
                <c:pt idx="0">
                  <c:v>0</c:v>
                </c:pt>
                <c:pt idx="1">
                  <c:v>3</c:v>
                </c:pt>
                <c:pt idx="2">
                  <c:v>0</c:v>
                </c:pt>
                <c:pt idx="3">
                  <c:v>1</c:v>
                </c:pt>
                <c:pt idx="4">
                  <c:v>4</c:v>
                </c:pt>
                <c:pt idx="5">
                  <c:v>1</c:v>
                </c:pt>
                <c:pt idx="6">
                  <c:v>1</c:v>
                </c:pt>
                <c:pt idx="7">
                  <c:v>1</c:v>
                </c:pt>
                <c:pt idx="8">
                  <c:v>3</c:v>
                </c:pt>
                <c:pt idx="9">
                  <c:v>2</c:v>
                </c:pt>
              </c:numCache>
            </c:numRef>
          </c:val>
          <c:extLst>
            <c:ext xmlns:c16="http://schemas.microsoft.com/office/drawing/2014/chart" uri="{C3380CC4-5D6E-409C-BE32-E72D297353CC}">
              <c16:uniqueId val="{00000006-D2D1-4FA3-A2F8-CD929ECAE0EA}"/>
            </c:ext>
          </c:extLst>
        </c:ser>
        <c:ser>
          <c:idx val="4"/>
          <c:order val="4"/>
          <c:tx>
            <c:strRef>
              <c:f>Feuil1!$F$1</c:f>
              <c:strCache>
                <c:ptCount val="1"/>
                <c:pt idx="0">
                  <c:v>No opinion</c:v>
                </c:pt>
              </c:strCache>
            </c:strRef>
          </c:tx>
          <c:spPr>
            <a:solidFill>
              <a:schemeClr val="accent1"/>
            </a:solidFill>
            <a:ln>
              <a:noFill/>
            </a:ln>
            <a:effectLst/>
          </c:spPr>
          <c:invertIfNegative val="0"/>
          <c:cat>
            <c:strRef>
              <c:f>Feuil1!$A$2:$A$11</c:f>
              <c:strCache>
                <c:ptCount val="10"/>
                <c:pt idx="0">
                  <c:v>Easy to use</c:v>
                </c:pt>
                <c:pt idx="1">
                  <c:v>Amount of info</c:v>
                </c:pt>
                <c:pt idx="2">
                  <c:v>Quality</c:v>
                </c:pt>
                <c:pt idx="3">
                  <c:v>Links</c:v>
                </c:pt>
                <c:pt idx="4">
                  <c:v>Dedup</c:v>
                </c:pt>
                <c:pt idx="5">
                  <c:v>Facets</c:v>
                </c:pt>
                <c:pt idx="6">
                  <c:v>Indexes</c:v>
                </c:pt>
                <c:pt idx="7">
                  <c:v>Multilinguism</c:v>
                </c:pt>
                <c:pt idx="8">
                  <c:v>Limits on books and journals</c:v>
                </c:pt>
                <c:pt idx="9">
                  <c:v>Updates</c:v>
                </c:pt>
              </c:strCache>
            </c:strRef>
          </c:cat>
          <c:val>
            <c:numRef>
              <c:f>Feuil1!$F$2:$F$11</c:f>
              <c:numCache>
                <c:formatCode>General</c:formatCode>
                <c:ptCount val="10"/>
                <c:pt idx="0">
                  <c:v>4</c:v>
                </c:pt>
                <c:pt idx="1">
                  <c:v>10</c:v>
                </c:pt>
                <c:pt idx="2">
                  <c:v>10</c:v>
                </c:pt>
                <c:pt idx="3">
                  <c:v>19</c:v>
                </c:pt>
                <c:pt idx="4">
                  <c:v>37</c:v>
                </c:pt>
                <c:pt idx="5">
                  <c:v>36</c:v>
                </c:pt>
                <c:pt idx="6">
                  <c:v>38</c:v>
                </c:pt>
                <c:pt idx="7">
                  <c:v>13</c:v>
                </c:pt>
                <c:pt idx="8">
                  <c:v>11</c:v>
                </c:pt>
                <c:pt idx="9">
                  <c:v>50</c:v>
                </c:pt>
              </c:numCache>
            </c:numRef>
          </c:val>
          <c:extLst>
            <c:ext xmlns:c16="http://schemas.microsoft.com/office/drawing/2014/chart" uri="{C3380CC4-5D6E-409C-BE32-E72D297353CC}">
              <c16:uniqueId val="{00000007-D2D1-4FA3-A2F8-CD929ECAE0EA}"/>
            </c:ext>
          </c:extLst>
        </c:ser>
        <c:ser>
          <c:idx val="5"/>
          <c:order val="5"/>
          <c:tx>
            <c:strRef>
              <c:f>Feuil1!$G$1</c:f>
              <c:strCache>
                <c:ptCount val="1"/>
                <c:pt idx="0">
                  <c:v>I don't understand the assertion</c:v>
                </c:pt>
              </c:strCache>
            </c:strRef>
          </c:tx>
          <c:spPr>
            <a:solidFill>
              <a:schemeClr val="tx1">
                <a:lumMod val="75000"/>
                <a:lumOff val="25000"/>
              </a:schemeClr>
            </a:solidFill>
            <a:ln>
              <a:noFill/>
            </a:ln>
            <a:effectLst/>
          </c:spPr>
          <c:invertIfNegative val="0"/>
          <c:cat>
            <c:strRef>
              <c:f>Feuil1!$A$2:$A$11</c:f>
              <c:strCache>
                <c:ptCount val="10"/>
                <c:pt idx="0">
                  <c:v>Easy to use</c:v>
                </c:pt>
                <c:pt idx="1">
                  <c:v>Amount of info</c:v>
                </c:pt>
                <c:pt idx="2">
                  <c:v>Quality</c:v>
                </c:pt>
                <c:pt idx="3">
                  <c:v>Links</c:v>
                </c:pt>
                <c:pt idx="4">
                  <c:v>Dedup</c:v>
                </c:pt>
                <c:pt idx="5">
                  <c:v>Facets</c:v>
                </c:pt>
                <c:pt idx="6">
                  <c:v>Indexes</c:v>
                </c:pt>
                <c:pt idx="7">
                  <c:v>Multilinguism</c:v>
                </c:pt>
                <c:pt idx="8">
                  <c:v>Limits on books and journals</c:v>
                </c:pt>
                <c:pt idx="9">
                  <c:v>Updates</c:v>
                </c:pt>
              </c:strCache>
            </c:strRef>
          </c:cat>
          <c:val>
            <c:numRef>
              <c:f>Feuil1!$G$2:$G$11</c:f>
              <c:numCache>
                <c:formatCode>General</c:formatCode>
                <c:ptCount val="10"/>
                <c:pt idx="0">
                  <c:v>0</c:v>
                </c:pt>
                <c:pt idx="1">
                  <c:v>0</c:v>
                </c:pt>
                <c:pt idx="2">
                  <c:v>1</c:v>
                </c:pt>
                <c:pt idx="3">
                  <c:v>1</c:v>
                </c:pt>
                <c:pt idx="4">
                  <c:v>30</c:v>
                </c:pt>
                <c:pt idx="5">
                  <c:v>6</c:v>
                </c:pt>
                <c:pt idx="6">
                  <c:v>12</c:v>
                </c:pt>
                <c:pt idx="7">
                  <c:v>2</c:v>
                </c:pt>
                <c:pt idx="8">
                  <c:v>4</c:v>
                </c:pt>
                <c:pt idx="9">
                  <c:v>6</c:v>
                </c:pt>
              </c:numCache>
            </c:numRef>
          </c:val>
          <c:extLst>
            <c:ext xmlns:c16="http://schemas.microsoft.com/office/drawing/2014/chart" uri="{C3380CC4-5D6E-409C-BE32-E72D297353CC}">
              <c16:uniqueId val="{00000008-D2D1-4FA3-A2F8-CD929ECAE0EA}"/>
            </c:ext>
          </c:extLst>
        </c:ser>
        <c:dLbls>
          <c:showLegendKey val="0"/>
          <c:showVal val="0"/>
          <c:showCatName val="0"/>
          <c:showSerName val="0"/>
          <c:showPercent val="0"/>
          <c:showBubbleSize val="0"/>
        </c:dLbls>
        <c:gapWidth val="95"/>
        <c:overlap val="100"/>
        <c:axId val="959156223"/>
        <c:axId val="959156703"/>
      </c:barChart>
      <c:catAx>
        <c:axId val="95915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59156703"/>
        <c:crosses val="autoZero"/>
        <c:auto val="1"/>
        <c:lblAlgn val="ctr"/>
        <c:lblOffset val="100"/>
        <c:noMultiLvlLbl val="0"/>
      </c:catAx>
      <c:valAx>
        <c:axId val="9591567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591562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Essential</c:v>
                </c:pt>
              </c:strCache>
            </c:strRef>
          </c:tx>
          <c:spPr>
            <a:solidFill>
              <a:srgbClr val="00B050"/>
            </a:solidFill>
            <a:ln>
              <a:noFill/>
            </a:ln>
            <a:effectLst/>
          </c:spPr>
          <c:invertIfNegative val="0"/>
          <c:cat>
            <c:strRef>
              <c:f>Feuil1!$A$2:$A$4</c:f>
              <c:strCache>
                <c:ptCount val="3"/>
                <c:pt idx="0">
                  <c:v>Feed / Alert</c:v>
                </c:pt>
                <c:pt idx="1">
                  <c:v>Availability info</c:v>
                </c:pt>
                <c:pt idx="2">
                  <c:v>UniCat data in ULiège's catalogue</c:v>
                </c:pt>
              </c:strCache>
            </c:strRef>
          </c:cat>
          <c:val>
            <c:numRef>
              <c:f>Feuil1!$B$2:$B$4</c:f>
              <c:numCache>
                <c:formatCode>General</c:formatCode>
                <c:ptCount val="3"/>
                <c:pt idx="0">
                  <c:v>13</c:v>
                </c:pt>
                <c:pt idx="1">
                  <c:v>66</c:v>
                </c:pt>
                <c:pt idx="2">
                  <c:v>80</c:v>
                </c:pt>
              </c:numCache>
            </c:numRef>
          </c:val>
          <c:extLst>
            <c:ext xmlns:c16="http://schemas.microsoft.com/office/drawing/2014/chart" uri="{C3380CC4-5D6E-409C-BE32-E72D297353CC}">
              <c16:uniqueId val="{00000000-900B-43E0-BCF8-2DC9BA096EAB}"/>
            </c:ext>
          </c:extLst>
        </c:ser>
        <c:ser>
          <c:idx val="1"/>
          <c:order val="1"/>
          <c:tx>
            <c:strRef>
              <c:f>Feuil1!$C$1</c:f>
              <c:strCache>
                <c:ptCount val="1"/>
                <c:pt idx="0">
                  <c:v>Interesting</c:v>
                </c:pt>
              </c:strCache>
            </c:strRef>
          </c:tx>
          <c:spPr>
            <a:solidFill>
              <a:schemeClr val="accent4">
                <a:lumMod val="60000"/>
                <a:lumOff val="40000"/>
              </a:schemeClr>
            </a:solidFill>
            <a:ln>
              <a:noFill/>
            </a:ln>
            <a:effectLst/>
          </c:spPr>
          <c:invertIfNegative val="0"/>
          <c:cat>
            <c:strRef>
              <c:f>Feuil1!$A$2:$A$4</c:f>
              <c:strCache>
                <c:ptCount val="3"/>
                <c:pt idx="0">
                  <c:v>Feed / Alert</c:v>
                </c:pt>
                <c:pt idx="1">
                  <c:v>Availability info</c:v>
                </c:pt>
                <c:pt idx="2">
                  <c:v>UniCat data in ULiège's catalogue</c:v>
                </c:pt>
              </c:strCache>
            </c:strRef>
          </c:cat>
          <c:val>
            <c:numRef>
              <c:f>Feuil1!$C$2:$C$4</c:f>
              <c:numCache>
                <c:formatCode>General</c:formatCode>
                <c:ptCount val="3"/>
                <c:pt idx="0">
                  <c:v>67</c:v>
                </c:pt>
                <c:pt idx="1">
                  <c:v>64</c:v>
                </c:pt>
                <c:pt idx="2">
                  <c:v>53</c:v>
                </c:pt>
              </c:numCache>
            </c:numRef>
          </c:val>
          <c:extLst>
            <c:ext xmlns:c16="http://schemas.microsoft.com/office/drawing/2014/chart" uri="{C3380CC4-5D6E-409C-BE32-E72D297353CC}">
              <c16:uniqueId val="{00000001-900B-43E0-BCF8-2DC9BA096EAB}"/>
            </c:ext>
          </c:extLst>
        </c:ser>
        <c:ser>
          <c:idx val="2"/>
          <c:order val="2"/>
          <c:tx>
            <c:strRef>
              <c:f>Feuil1!$D$1</c:f>
              <c:strCache>
                <c:ptCount val="1"/>
                <c:pt idx="0">
                  <c:v>Not very useful</c:v>
                </c:pt>
              </c:strCache>
            </c:strRef>
          </c:tx>
          <c:spPr>
            <a:solidFill>
              <a:srgbClr val="FF3300"/>
            </a:solidFill>
            <a:ln>
              <a:noFill/>
            </a:ln>
            <a:effectLst/>
          </c:spPr>
          <c:invertIfNegative val="0"/>
          <c:cat>
            <c:strRef>
              <c:f>Feuil1!$A$2:$A$4</c:f>
              <c:strCache>
                <c:ptCount val="3"/>
                <c:pt idx="0">
                  <c:v>Feed / Alert</c:v>
                </c:pt>
                <c:pt idx="1">
                  <c:v>Availability info</c:v>
                </c:pt>
                <c:pt idx="2">
                  <c:v>UniCat data in ULiège's catalogue</c:v>
                </c:pt>
              </c:strCache>
            </c:strRef>
          </c:cat>
          <c:val>
            <c:numRef>
              <c:f>Feuil1!$D$2:$D$4</c:f>
              <c:numCache>
                <c:formatCode>General</c:formatCode>
                <c:ptCount val="3"/>
                <c:pt idx="0">
                  <c:v>56</c:v>
                </c:pt>
                <c:pt idx="1">
                  <c:v>16</c:v>
                </c:pt>
                <c:pt idx="2">
                  <c:v>11</c:v>
                </c:pt>
              </c:numCache>
            </c:numRef>
          </c:val>
          <c:extLst>
            <c:ext xmlns:c16="http://schemas.microsoft.com/office/drawing/2014/chart" uri="{C3380CC4-5D6E-409C-BE32-E72D297353CC}">
              <c16:uniqueId val="{00000002-900B-43E0-BCF8-2DC9BA096EAB}"/>
            </c:ext>
          </c:extLst>
        </c:ser>
        <c:ser>
          <c:idx val="3"/>
          <c:order val="3"/>
          <c:tx>
            <c:strRef>
              <c:f>Feuil1!$E$1</c:f>
              <c:strCache>
                <c:ptCount val="1"/>
                <c:pt idx="0">
                  <c:v>No opinion</c:v>
                </c:pt>
              </c:strCache>
            </c:strRef>
          </c:tx>
          <c:spPr>
            <a:solidFill>
              <a:schemeClr val="accent1"/>
            </a:solidFill>
            <a:ln>
              <a:noFill/>
            </a:ln>
            <a:effectLst/>
          </c:spPr>
          <c:invertIfNegative val="0"/>
          <c:cat>
            <c:strRef>
              <c:f>Feuil1!$A$2:$A$4</c:f>
              <c:strCache>
                <c:ptCount val="3"/>
                <c:pt idx="0">
                  <c:v>Feed / Alert</c:v>
                </c:pt>
                <c:pt idx="1">
                  <c:v>Availability info</c:v>
                </c:pt>
                <c:pt idx="2">
                  <c:v>UniCat data in ULiège's catalogue</c:v>
                </c:pt>
              </c:strCache>
            </c:strRef>
          </c:cat>
          <c:val>
            <c:numRef>
              <c:f>Feuil1!$E$2:$E$4</c:f>
              <c:numCache>
                <c:formatCode>General</c:formatCode>
                <c:ptCount val="3"/>
                <c:pt idx="0">
                  <c:v>12</c:v>
                </c:pt>
                <c:pt idx="1">
                  <c:v>2</c:v>
                </c:pt>
                <c:pt idx="2">
                  <c:v>4</c:v>
                </c:pt>
              </c:numCache>
            </c:numRef>
          </c:val>
          <c:extLst>
            <c:ext xmlns:c16="http://schemas.microsoft.com/office/drawing/2014/chart" uri="{C3380CC4-5D6E-409C-BE32-E72D297353CC}">
              <c16:uniqueId val="{00000003-900B-43E0-BCF8-2DC9BA096EAB}"/>
            </c:ext>
          </c:extLst>
        </c:ser>
        <c:dLbls>
          <c:showLegendKey val="0"/>
          <c:showVal val="0"/>
          <c:showCatName val="0"/>
          <c:showSerName val="0"/>
          <c:showPercent val="0"/>
          <c:showBubbleSize val="0"/>
        </c:dLbls>
        <c:gapWidth val="95"/>
        <c:overlap val="100"/>
        <c:axId val="925358271"/>
        <c:axId val="925359231"/>
      </c:barChart>
      <c:catAx>
        <c:axId val="92535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925359231"/>
        <c:crosses val="autoZero"/>
        <c:auto val="1"/>
        <c:lblAlgn val="ctr"/>
        <c:lblOffset val="100"/>
        <c:noMultiLvlLbl val="0"/>
      </c:catAx>
      <c:valAx>
        <c:axId val="925359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253582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42998-FAFA-418E-B2E4-DA614330A1C3}" type="datetimeFigureOut">
              <a:rPr lang="fr-BE" smtClean="0"/>
              <a:t>19-02-25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CE0CF-C336-4F8A-89A9-BE99F4374DB0}" type="slidenum">
              <a:rPr lang="fr-BE" smtClean="0"/>
              <a:t>‹N°›</a:t>
            </a:fld>
            <a:endParaRPr lang="fr-BE"/>
          </a:p>
        </p:txBody>
      </p:sp>
    </p:spTree>
    <p:extLst>
      <p:ext uri="{BB962C8B-B14F-4D97-AF65-F5344CB8AC3E}">
        <p14:creationId xmlns:p14="http://schemas.microsoft.com/office/powerpoint/2010/main" val="292007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9DCE0CF-C336-4F8A-89A9-BE99F4374DB0}" type="slidenum">
              <a:rPr lang="fr-BE" smtClean="0"/>
              <a:t>21</a:t>
            </a:fld>
            <a:endParaRPr lang="fr-BE"/>
          </a:p>
        </p:txBody>
      </p:sp>
    </p:spTree>
    <p:extLst>
      <p:ext uri="{BB962C8B-B14F-4D97-AF65-F5344CB8AC3E}">
        <p14:creationId xmlns:p14="http://schemas.microsoft.com/office/powerpoint/2010/main" val="2255549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re avec photo">
    <p:bg>
      <p:bgPr>
        <a:solidFill>
          <a:schemeClr val="bg1"/>
        </a:solidFill>
        <a:effectLst/>
      </p:bgPr>
    </p:bg>
    <p:spTree>
      <p:nvGrpSpPr>
        <p:cNvPr id="1" name=""/>
        <p:cNvGrpSpPr/>
        <p:nvPr/>
      </p:nvGrpSpPr>
      <p:grpSpPr>
        <a:xfrm>
          <a:off x="0" y="0"/>
          <a:ext cx="0" cy="0"/>
          <a:chOff x="0" y="0"/>
          <a:chExt cx="0" cy="0"/>
        </a:xfrm>
      </p:grpSpPr>
      <p:pic>
        <p:nvPicPr>
          <p:cNvPr id="15" name="Picture 4" descr="Lignes se joignant à la fin pour former une courbe"/>
          <p:cNvPicPr>
            <a:picLocks noChangeAspect="1" noChangeArrowheads="1"/>
          </p:cNvPicPr>
          <p:nvPr/>
        </p:nvPicPr>
        <p:blipFill>
          <a:blip r:embed="rId2"/>
          <a:srcRect/>
          <a:stretch/>
        </p:blipFill>
        <p:spPr bwMode="auto">
          <a:xfrm>
            <a:off x="-30004" y="3256"/>
            <a:ext cx="11659752" cy="685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riangle rectangle 18"/>
          <p:cNvSpPr/>
          <p:nvPr/>
        </p:nvSpPr>
        <p:spPr>
          <a:xfrm rot="10800000" flipV="1">
            <a:off x="3994950" y="3559946"/>
            <a:ext cx="8174862" cy="329806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1396860" y="4572586"/>
            <a:ext cx="10363200" cy="796567"/>
          </a:xfrm>
        </p:spPr>
        <p:txBody>
          <a:bodyPr>
            <a:normAutofit/>
          </a:bodyPr>
          <a:lstStyle>
            <a:lvl1pPr algn="r">
              <a:defRPr sz="3200" b="1" i="0">
                <a:solidFill>
                  <a:srgbClr val="00707F"/>
                </a:solidFill>
                <a:latin typeface="Calibri"/>
                <a:cs typeface="Calibri"/>
              </a:defRPr>
            </a:lvl1pPr>
          </a:lstStyle>
          <a:p>
            <a:r>
              <a:rPr lang="fr-FR"/>
              <a:t>Modifiez le style du titre</a:t>
            </a:r>
          </a:p>
        </p:txBody>
      </p:sp>
      <p:sp>
        <p:nvSpPr>
          <p:cNvPr id="3" name="Sous-titre 2"/>
          <p:cNvSpPr>
            <a:spLocks noGrp="1"/>
          </p:cNvSpPr>
          <p:nvPr>
            <p:ph type="subTitle" idx="1"/>
          </p:nvPr>
        </p:nvSpPr>
        <p:spPr>
          <a:xfrm>
            <a:off x="3225660" y="5496037"/>
            <a:ext cx="8534400" cy="550475"/>
          </a:xfrm>
        </p:spPr>
        <p:txBody>
          <a:bodyPr>
            <a:noAutofit/>
          </a:bodyPr>
          <a:lstStyle>
            <a:lvl1pPr marL="0" indent="0" algn="r">
              <a:buNone/>
              <a:defRPr sz="24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a:t>Modifiez le style des sous-titres du masque</a:t>
            </a:r>
          </a:p>
        </p:txBody>
      </p:sp>
      <p:sp>
        <p:nvSpPr>
          <p:cNvPr id="7" name="Triangle rectangle 6"/>
          <p:cNvSpPr>
            <a:spLocks noChangeAspect="1"/>
          </p:cNvSpPr>
          <p:nvPr/>
        </p:nvSpPr>
        <p:spPr>
          <a:xfrm rot="10800000">
            <a:off x="1522747" y="2"/>
            <a:ext cx="10669251" cy="401541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6" name="Triangle rectangle 15"/>
          <p:cNvSpPr/>
          <p:nvPr/>
        </p:nvSpPr>
        <p:spPr>
          <a:xfrm>
            <a:off x="-110983" y="4826911"/>
            <a:ext cx="4182214" cy="2031083"/>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12" name="Image 11" descr="Une image contenant Graphique, Caractère coloré, graphisme, capture d’écran&#10;&#10;Description générée automatiquement">
            <a:extLst>
              <a:ext uri="{FF2B5EF4-FFF2-40B4-BE49-F238E27FC236}">
                <a16:creationId xmlns:a16="http://schemas.microsoft.com/office/drawing/2014/main" id="{0C0956EC-0A07-01B5-87BA-EC32B1EEBEB4}"/>
              </a:ext>
            </a:extLst>
          </p:cNvPr>
          <p:cNvPicPr>
            <a:picLocks noChangeAspect="1"/>
          </p:cNvPicPr>
          <p:nvPr/>
        </p:nvPicPr>
        <p:blipFill>
          <a:blip r:embed="rId3"/>
          <a:stretch>
            <a:fillRect/>
          </a:stretch>
        </p:blipFill>
        <p:spPr>
          <a:xfrm>
            <a:off x="10180856" y="238081"/>
            <a:ext cx="1652304" cy="582310"/>
          </a:xfrm>
          <a:prstGeom prst="rect">
            <a:avLst/>
          </a:prstGeom>
        </p:spPr>
      </p:pic>
    </p:spTree>
    <p:extLst>
      <p:ext uri="{BB962C8B-B14F-4D97-AF65-F5344CB8AC3E}">
        <p14:creationId xmlns:p14="http://schemas.microsoft.com/office/powerpoint/2010/main" val="180740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p:spTree>
      <p:nvGrpSpPr>
        <p:cNvPr id="1" name=""/>
        <p:cNvGrpSpPr/>
        <p:nvPr/>
      </p:nvGrpSpPr>
      <p:grpSpPr>
        <a:xfrm>
          <a:off x="0" y="0"/>
          <a:ext cx="0" cy="0"/>
          <a:chOff x="0" y="0"/>
          <a:chExt cx="0" cy="0"/>
        </a:xfrm>
      </p:grpSpPr>
      <p:grpSp>
        <p:nvGrpSpPr>
          <p:cNvPr id="8" name="Grouper 7"/>
          <p:cNvGrpSpPr/>
          <p:nvPr/>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a:p>
          </p:txBody>
        </p:sp>
      </p:grpSp>
      <p:sp>
        <p:nvSpPr>
          <p:cNvPr id="4" name="Espace réservé de la date 3"/>
          <p:cNvSpPr>
            <a:spLocks noGrp="1"/>
          </p:cNvSpPr>
          <p:nvPr>
            <p:ph type="dt" sz="half" idx="10"/>
          </p:nvPr>
        </p:nvSpPr>
        <p:spPr/>
        <p:txBody>
          <a:bodyPr/>
          <a:lstStyle/>
          <a:p>
            <a:fld id="{9EEA8499-4A07-4D87-AA7B-9054AEC93ADF}" type="datetime1">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t>‹N°›</a:t>
            </a:fld>
            <a:endParaRPr lang="en-US"/>
          </a:p>
        </p:txBody>
      </p:sp>
      <p:sp>
        <p:nvSpPr>
          <p:cNvPr id="14" name="Titre 1"/>
          <p:cNvSpPr>
            <a:spLocks noGrp="1"/>
          </p:cNvSpPr>
          <p:nvPr>
            <p:ph type="title"/>
          </p:nvPr>
        </p:nvSpPr>
        <p:spPr>
          <a:xfrm>
            <a:off x="1100136" y="2653454"/>
            <a:ext cx="9991728" cy="567349"/>
          </a:xfrm>
        </p:spPr>
        <p:txBody>
          <a:bodyPr>
            <a:normAutofit/>
          </a:bodyPr>
          <a:lstStyle>
            <a:lvl1pPr>
              <a:defRPr sz="3200" b="1">
                <a:solidFill>
                  <a:srgbClr val="00707F"/>
                </a:solidFill>
              </a:defRPr>
            </a:lvl1pPr>
          </a:lstStyle>
          <a:p>
            <a:r>
              <a:rPr lang="fr-FR"/>
              <a:t>Modifiez le style du titre</a:t>
            </a:r>
          </a:p>
        </p:txBody>
      </p:sp>
      <p:sp>
        <p:nvSpPr>
          <p:cNvPr id="15" name="Espace réservé du texte 6"/>
          <p:cNvSpPr>
            <a:spLocks noGrp="1"/>
          </p:cNvSpPr>
          <p:nvPr>
            <p:ph type="body" sz="quarter" idx="13" hasCustomPrompt="1"/>
          </p:nvPr>
        </p:nvSpPr>
        <p:spPr>
          <a:xfrm>
            <a:off x="2682908" y="3429004"/>
            <a:ext cx="6826184" cy="552855"/>
          </a:xfrm>
        </p:spPr>
        <p:txBody>
          <a:bodyPr>
            <a:noAutofit/>
          </a:bodyPr>
          <a:lstStyle>
            <a:lvl1pPr marL="0" indent="0" algn="ctr">
              <a:buNone/>
              <a:defRPr sz="2400"/>
            </a:lvl1pPr>
            <a:lvl2pPr marL="457178" indent="0" algn="ctr">
              <a:buNone/>
              <a:defRPr sz="2400"/>
            </a:lvl2pPr>
            <a:lvl3pPr marL="914354" indent="0" algn="ctr">
              <a:buNone/>
              <a:defRPr sz="2400"/>
            </a:lvl3pPr>
            <a:lvl4pPr marL="1371532" indent="0" algn="ctr">
              <a:buNone/>
              <a:defRPr sz="2400"/>
            </a:lvl4pPr>
            <a:lvl5pPr marL="1828709" indent="0" algn="ctr">
              <a:buNone/>
              <a:defRPr sz="2400"/>
            </a:lvl5pPr>
          </a:lstStyle>
          <a:p>
            <a:pPr lvl="0"/>
            <a:r>
              <a:rPr lang="fr-FR"/>
              <a:t>Cliquez et modifier le texte</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969" y="310023"/>
            <a:ext cx="2142067" cy="879620"/>
          </a:xfrm>
          <a:prstGeom prst="rect">
            <a:avLst/>
          </a:prstGeom>
        </p:spPr>
      </p:pic>
    </p:spTree>
    <p:extLst>
      <p:ext uri="{BB962C8B-B14F-4D97-AF65-F5344CB8AC3E}">
        <p14:creationId xmlns:p14="http://schemas.microsoft.com/office/powerpoint/2010/main" val="349302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DD5A3EF-5C76-404A-B7F1-F448CA93E536}" type="datetime1">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t>‹N°›</a:t>
            </a:fld>
            <a:endParaRPr lang="en-US"/>
          </a:p>
        </p:txBody>
      </p:sp>
      <p:sp>
        <p:nvSpPr>
          <p:cNvPr id="12" name="Titre 1"/>
          <p:cNvSpPr>
            <a:spLocks noGrp="1"/>
          </p:cNvSpPr>
          <p:nvPr>
            <p:ph type="title"/>
          </p:nvPr>
        </p:nvSpPr>
        <p:spPr>
          <a:xfrm>
            <a:off x="4256720" y="4716155"/>
            <a:ext cx="7496437" cy="567349"/>
          </a:xfrm>
        </p:spPr>
        <p:txBody>
          <a:bodyPr>
            <a:noAutofit/>
          </a:bodyPr>
          <a:lstStyle>
            <a:lvl1pPr algn="r">
              <a:defRPr sz="3200" b="1">
                <a:solidFill>
                  <a:srgbClr val="00707F"/>
                </a:solidFill>
              </a:defRPr>
            </a:lvl1pPr>
          </a:lstStyle>
          <a:p>
            <a:r>
              <a:rPr lang="fr-FR"/>
              <a:t>Modifiez le style du titre</a:t>
            </a:r>
          </a:p>
        </p:txBody>
      </p:sp>
      <p:sp>
        <p:nvSpPr>
          <p:cNvPr id="13" name="Espace réservé du texte 6"/>
          <p:cNvSpPr>
            <a:spLocks noGrp="1"/>
          </p:cNvSpPr>
          <p:nvPr>
            <p:ph type="body" sz="quarter" idx="13" hasCustomPrompt="1"/>
          </p:nvPr>
        </p:nvSpPr>
        <p:spPr>
          <a:xfrm>
            <a:off x="4256720" y="5362098"/>
            <a:ext cx="7496437" cy="486486"/>
          </a:xfrm>
        </p:spPr>
        <p:txBody>
          <a:bodyPr>
            <a:noAutofit/>
          </a:bodyPr>
          <a:lstStyle>
            <a:lvl1pPr marL="0" indent="0" algn="r">
              <a:buNone/>
              <a:defRPr sz="2400"/>
            </a:lvl1pPr>
            <a:lvl2pPr marL="457178" indent="0" algn="ctr">
              <a:buNone/>
              <a:defRPr sz="2400"/>
            </a:lvl2pPr>
            <a:lvl3pPr marL="914354" indent="0" algn="ctr">
              <a:buNone/>
              <a:defRPr sz="2400"/>
            </a:lvl3pPr>
            <a:lvl4pPr marL="1371532" indent="0" algn="ctr">
              <a:buNone/>
              <a:defRPr sz="2400"/>
            </a:lvl4pPr>
            <a:lvl5pPr marL="1828709" indent="0" algn="ctr">
              <a:buNone/>
              <a:defRPr sz="2400"/>
            </a:lvl5pPr>
          </a:lstStyle>
          <a:p>
            <a:pPr lvl="0"/>
            <a:r>
              <a:rPr lang="fr-FR"/>
              <a:t>Cliquez et modifier le texte</a:t>
            </a:r>
          </a:p>
        </p:txBody>
      </p:sp>
      <p:grpSp>
        <p:nvGrpSpPr>
          <p:cNvPr id="2" name="Grouper 1"/>
          <p:cNvGrpSpPr/>
          <p:nvPr/>
        </p:nvGrpSpPr>
        <p:grpSpPr>
          <a:xfrm>
            <a:off x="-6801" y="-5100"/>
            <a:ext cx="121988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a:p>
          </p:txBody>
        </p:sp>
      </p:gr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1696" y="146951"/>
            <a:ext cx="1159933" cy="476316"/>
          </a:xfrm>
          <a:prstGeom prst="rect">
            <a:avLst/>
          </a:prstGeom>
        </p:spPr>
      </p:pic>
    </p:spTree>
    <p:extLst>
      <p:ext uri="{BB962C8B-B14F-4D97-AF65-F5344CB8AC3E}">
        <p14:creationId xmlns:p14="http://schemas.microsoft.com/office/powerpoint/2010/main" val="288420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402803"/>
            <a:ext cx="10972800" cy="621546"/>
          </a:xfrm>
        </p:spPr>
        <p:txBody>
          <a:bodyPr>
            <a:noAutofit/>
          </a:bodyPr>
          <a:lstStyle>
            <a:lvl1pPr algn="l">
              <a:defRPr sz="4000" b="1" i="0">
                <a:solidFill>
                  <a:srgbClr val="00707F"/>
                </a:solidFill>
                <a:latin typeface="Calibri"/>
                <a:cs typeface="Calibri"/>
              </a:defRPr>
            </a:lvl1pPr>
          </a:lstStyle>
          <a:p>
            <a:r>
              <a:rPr lang="fr-FR" dirty="0"/>
              <a:t>Modifiez le style du titre</a:t>
            </a:r>
          </a:p>
        </p:txBody>
      </p:sp>
      <p:sp>
        <p:nvSpPr>
          <p:cNvPr id="3" name="Espace réservé du contenu 2"/>
          <p:cNvSpPr>
            <a:spLocks noGrp="1"/>
          </p:cNvSpPr>
          <p:nvPr>
            <p:ph idx="1"/>
          </p:nvPr>
        </p:nvSpPr>
        <p:spPr>
          <a:xfrm>
            <a:off x="609600" y="1189703"/>
            <a:ext cx="10972800" cy="5166653"/>
          </a:xfrm>
        </p:spPr>
        <p:txBody>
          <a:bodyPr/>
          <a:lstStyle>
            <a:lvl1pPr marL="457200" indent="-457200">
              <a:buSzPct val="100000"/>
              <a:buFont typeface="Wingdings" panose="05000000000000000000" pitchFamily="2" charset="2"/>
              <a:buChar char="§"/>
              <a:defRPr sz="2800"/>
            </a:lvl1pPr>
            <a:lvl2pPr>
              <a:defRPr sz="2400"/>
            </a:lvl2pPr>
            <a:lvl3pPr>
              <a:defRPr sz="2000"/>
            </a:lvl3pPr>
            <a:lvl4pPr>
              <a:defRPr sz="1800"/>
            </a:lvl4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FF74DFB7-7345-424D-AF8F-BF1D6DBADFF3}" type="datetime1">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t>‹N°›</a:t>
            </a:fld>
            <a:endParaRPr lang="en-US"/>
          </a:p>
        </p:txBody>
      </p:sp>
      <p:pic>
        <p:nvPicPr>
          <p:cNvPr id="10" name="Image 9" descr="uLIEGE_DroitSciencesPoCrimino_Logo_U_RVB@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276" y="73305"/>
            <a:ext cx="496997" cy="540000"/>
          </a:xfrm>
          <a:prstGeom prst="rect">
            <a:avLst/>
          </a:prstGeom>
        </p:spPr>
      </p:pic>
    </p:spTree>
    <p:extLst>
      <p:ext uri="{BB962C8B-B14F-4D97-AF65-F5344CB8AC3E}">
        <p14:creationId xmlns:p14="http://schemas.microsoft.com/office/powerpoint/2010/main" val="379415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600206"/>
            <a:ext cx="5384800" cy="4525963"/>
          </a:xfrm>
        </p:spPr>
        <p:txBody>
          <a:bodyPr/>
          <a:lstStyle>
            <a:lvl1pPr marL="457200" indent="-457200">
              <a:buSzPct val="75000"/>
              <a:buFont typeface="Wingdings" panose="05000000000000000000" pitchFamily="2" charset="2"/>
              <a:buChar char="Ø"/>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6"/>
            <a:ext cx="5384800" cy="4525963"/>
          </a:xfrm>
        </p:spPr>
        <p:txBody>
          <a:bodyPr/>
          <a:lstStyle>
            <a:lvl1pPr marL="457200" indent="-457200">
              <a:buSzPct val="75000"/>
              <a:buFont typeface="Wingdings" panose="05000000000000000000" pitchFamily="2" charset="2"/>
              <a:buChar char="Ø"/>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E4D9695-E74B-4005-B34D-C4E2F22F075F}" type="datetime1">
              <a:rPr lang="en-US" smtClean="0"/>
              <a:t>2/19/2025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1FF6DA9-008F-8B48-92A6-B652298478BF}" type="slidenum">
              <a:rPr lang="en-US" smtClean="0"/>
              <a:t>‹N°›</a:t>
            </a:fld>
            <a:endParaRPr lang="en-US"/>
          </a:p>
        </p:txBody>
      </p:sp>
      <p:sp>
        <p:nvSpPr>
          <p:cNvPr id="8" name="Titre 1"/>
          <p:cNvSpPr>
            <a:spLocks noGrp="1"/>
          </p:cNvSpPr>
          <p:nvPr>
            <p:ph type="title"/>
          </p:nvPr>
        </p:nvSpPr>
        <p:spPr>
          <a:xfrm>
            <a:off x="609600" y="796092"/>
            <a:ext cx="10972800" cy="621546"/>
          </a:xfrm>
        </p:spPr>
        <p:txBody>
          <a:bodyPr>
            <a:noAutofit/>
          </a:bodyPr>
          <a:lstStyle>
            <a:lvl1pPr algn="l">
              <a:defRPr sz="4000" b="0" i="0">
                <a:solidFill>
                  <a:srgbClr val="00707F"/>
                </a:solidFill>
                <a:latin typeface="Calibri"/>
                <a:cs typeface="Calibri"/>
              </a:defRPr>
            </a:lvl1pPr>
          </a:lstStyle>
          <a:p>
            <a:r>
              <a:rPr lang="fr-FR"/>
              <a:t>Modifiez le style du titre</a:t>
            </a:r>
          </a:p>
        </p:txBody>
      </p:sp>
      <p:pic>
        <p:nvPicPr>
          <p:cNvPr id="10" name="Image 9" descr="uLIEGE_DroitSciencesPoCrimino_Logo_U_RVB@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272" y="73305"/>
            <a:ext cx="496997" cy="540000"/>
          </a:xfrm>
          <a:prstGeom prst="rect">
            <a:avLst/>
          </a:prstGeom>
        </p:spPr>
      </p:pic>
    </p:spTree>
    <p:extLst>
      <p:ext uri="{BB962C8B-B14F-4D97-AF65-F5344CB8AC3E}">
        <p14:creationId xmlns:p14="http://schemas.microsoft.com/office/powerpoint/2010/main" val="72351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5C98E3-90E4-491B-9D88-A5549BFB479B}" type="datetime1">
              <a:rPr lang="en-US" smtClean="0"/>
              <a:t>2/19/2025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1FF6DA9-008F-8B48-92A6-B652298478BF}" type="slidenum">
              <a:rPr lang="en-US" smtClean="0"/>
              <a:t>‹N°›</a:t>
            </a:fld>
            <a:endParaRPr lang="en-US"/>
          </a:p>
        </p:txBody>
      </p:sp>
      <p:pic>
        <p:nvPicPr>
          <p:cNvPr id="6" name="Image 5" descr="uLIEGE_DroitSciencesPoCrimino_Logo_U_RVB@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280" y="73305"/>
            <a:ext cx="496997" cy="540000"/>
          </a:xfrm>
          <a:prstGeom prst="rect">
            <a:avLst/>
          </a:prstGeom>
        </p:spPr>
      </p:pic>
    </p:spTree>
    <p:extLst>
      <p:ext uri="{BB962C8B-B14F-4D97-AF65-F5344CB8AC3E}">
        <p14:creationId xmlns:p14="http://schemas.microsoft.com/office/powerpoint/2010/main" val="34912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ture ">
    <p:spTree>
      <p:nvGrpSpPr>
        <p:cNvPr id="1" name=""/>
        <p:cNvGrpSpPr/>
        <p:nvPr/>
      </p:nvGrpSpPr>
      <p:grpSpPr>
        <a:xfrm>
          <a:off x="0" y="0"/>
          <a:ext cx="0" cy="0"/>
          <a:chOff x="0" y="0"/>
          <a:chExt cx="0" cy="0"/>
        </a:xfrm>
      </p:grpSpPr>
      <p:grpSp>
        <p:nvGrpSpPr>
          <p:cNvPr id="8" name="Grouper 7"/>
          <p:cNvGrpSpPr/>
          <p:nvPr/>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a:p>
          </p:txBody>
        </p:sp>
      </p:grpSp>
      <p:sp>
        <p:nvSpPr>
          <p:cNvPr id="4" name="Espace réservé de la date 3"/>
          <p:cNvSpPr>
            <a:spLocks noGrp="1"/>
          </p:cNvSpPr>
          <p:nvPr>
            <p:ph type="dt" sz="half" idx="10"/>
          </p:nvPr>
        </p:nvSpPr>
        <p:spPr/>
        <p:txBody>
          <a:bodyPr/>
          <a:lstStyle/>
          <a:p>
            <a:fld id="{5AD0A45A-62A6-410B-A2A6-279CF9C02875}" type="datetime1">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t>‹N°›</a:t>
            </a:fld>
            <a:endParaRPr lang="en-US"/>
          </a:p>
        </p:txBody>
      </p:sp>
      <p:sp>
        <p:nvSpPr>
          <p:cNvPr id="14" name="Titre 1"/>
          <p:cNvSpPr>
            <a:spLocks noGrp="1"/>
          </p:cNvSpPr>
          <p:nvPr>
            <p:ph type="title" hasCustomPrompt="1"/>
          </p:nvPr>
        </p:nvSpPr>
        <p:spPr>
          <a:xfrm>
            <a:off x="1100136" y="2861465"/>
            <a:ext cx="9991728" cy="567349"/>
          </a:xfrm>
        </p:spPr>
        <p:txBody>
          <a:bodyPr>
            <a:noAutofit/>
          </a:bodyPr>
          <a:lstStyle>
            <a:lvl1pPr>
              <a:defRPr sz="2400" b="0" i="0">
                <a:solidFill>
                  <a:srgbClr val="00707F"/>
                </a:solidFill>
                <a:latin typeface="Calibri"/>
                <a:cs typeface="Calibri"/>
              </a:defRPr>
            </a:lvl1pPr>
          </a:lstStyle>
          <a:p>
            <a:r>
              <a:rPr lang="fr-FR"/>
              <a:t>Merci de votre attention/</a:t>
            </a:r>
            <a:br>
              <a:rPr lang="fr-FR"/>
            </a:br>
            <a:r>
              <a:rPr lang="fr-FR"/>
              <a:t>Questions-suggestions/...</a:t>
            </a:r>
          </a:p>
        </p:txBody>
      </p:sp>
      <p:pic>
        <p:nvPicPr>
          <p:cNvPr id="12" name="Image 11" descr="Une image contenant Graphique, Caractère coloré, graphisme, capture d’écran&#10;&#10;Description générée automatiquement">
            <a:extLst>
              <a:ext uri="{FF2B5EF4-FFF2-40B4-BE49-F238E27FC236}">
                <a16:creationId xmlns:a16="http://schemas.microsoft.com/office/drawing/2014/main" id="{0828EC60-8901-C5AC-4418-2E6DE9E12243}"/>
              </a:ext>
            </a:extLst>
          </p:cNvPr>
          <p:cNvPicPr>
            <a:picLocks noChangeAspect="1"/>
          </p:cNvPicPr>
          <p:nvPr/>
        </p:nvPicPr>
        <p:blipFill>
          <a:blip r:embed="rId2"/>
          <a:stretch>
            <a:fillRect/>
          </a:stretch>
        </p:blipFill>
        <p:spPr>
          <a:xfrm>
            <a:off x="4855617" y="369166"/>
            <a:ext cx="2162175" cy="762000"/>
          </a:xfrm>
          <a:prstGeom prst="rect">
            <a:avLst/>
          </a:prstGeom>
        </p:spPr>
      </p:pic>
    </p:spTree>
    <p:extLst>
      <p:ext uri="{BB962C8B-B14F-4D97-AF65-F5344CB8AC3E}">
        <p14:creationId xmlns:p14="http://schemas.microsoft.com/office/powerpoint/2010/main" val="198496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loture et contact">
    <p:spTree>
      <p:nvGrpSpPr>
        <p:cNvPr id="1" name=""/>
        <p:cNvGrpSpPr/>
        <p:nvPr/>
      </p:nvGrpSpPr>
      <p:grpSpPr>
        <a:xfrm>
          <a:off x="0" y="0"/>
          <a:ext cx="0" cy="0"/>
          <a:chOff x="0" y="0"/>
          <a:chExt cx="0" cy="0"/>
        </a:xfrm>
      </p:grpSpPr>
      <p:grpSp>
        <p:nvGrpSpPr>
          <p:cNvPr id="8" name="Grouper 7"/>
          <p:cNvGrpSpPr/>
          <p:nvPr/>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grpSp>
      <p:sp>
        <p:nvSpPr>
          <p:cNvPr id="4" name="Espace réservé de la date 3"/>
          <p:cNvSpPr>
            <a:spLocks noGrp="1"/>
          </p:cNvSpPr>
          <p:nvPr>
            <p:ph type="dt" sz="half" idx="10"/>
          </p:nvPr>
        </p:nvSpPr>
        <p:spPr/>
        <p:txBody>
          <a:bodyPr/>
          <a:lstStyle/>
          <a:p>
            <a:fld id="{3DF9A948-B0EE-44E4-B869-4BE3E7AFF4F5}" type="datetime1">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t>‹N°›</a:t>
            </a:fld>
            <a:endParaRPr lang="en-US"/>
          </a:p>
        </p:txBody>
      </p:sp>
      <p:sp>
        <p:nvSpPr>
          <p:cNvPr id="14" name="Titre 1"/>
          <p:cNvSpPr>
            <a:spLocks noGrp="1"/>
          </p:cNvSpPr>
          <p:nvPr>
            <p:ph type="title" hasCustomPrompt="1"/>
          </p:nvPr>
        </p:nvSpPr>
        <p:spPr>
          <a:xfrm>
            <a:off x="1100136" y="2861465"/>
            <a:ext cx="9991728" cy="567349"/>
          </a:xfrm>
        </p:spPr>
        <p:txBody>
          <a:bodyPr>
            <a:noAutofit/>
          </a:bodyPr>
          <a:lstStyle>
            <a:lvl1pPr>
              <a:defRPr sz="2400" b="0" i="0">
                <a:solidFill>
                  <a:srgbClr val="5FA3B0"/>
                </a:solidFill>
                <a:latin typeface="Calibri"/>
                <a:cs typeface="Calibri"/>
              </a:defRPr>
            </a:lvl1pPr>
          </a:lstStyle>
          <a:p>
            <a:r>
              <a:rPr lang="fr-FR"/>
              <a:t>Merci de votre attention/</a:t>
            </a:r>
            <a:br>
              <a:rPr lang="fr-FR"/>
            </a:br>
            <a:r>
              <a:rPr lang="fr-FR"/>
              <a:t>Questions-suggestions/...</a:t>
            </a:r>
          </a:p>
        </p:txBody>
      </p:sp>
      <p:sp>
        <p:nvSpPr>
          <p:cNvPr id="3" name="Espace réservé du texte 2"/>
          <p:cNvSpPr>
            <a:spLocks noGrp="1"/>
          </p:cNvSpPr>
          <p:nvPr>
            <p:ph type="body" sz="quarter" idx="13" hasCustomPrompt="1"/>
          </p:nvPr>
        </p:nvSpPr>
        <p:spPr>
          <a:xfrm>
            <a:off x="8737600" y="5278847"/>
            <a:ext cx="2844800" cy="1004478"/>
          </a:xfrm>
        </p:spPr>
        <p:txBody>
          <a:bodyPr>
            <a:normAutofit/>
          </a:bodyPr>
          <a:lstStyle>
            <a:lvl1pPr marL="0" indent="0" algn="r">
              <a:buNone/>
              <a:defRPr sz="1600">
                <a:solidFill>
                  <a:srgbClr val="000000"/>
                </a:solidFill>
              </a:defRPr>
            </a:lvl1pPr>
          </a:lstStyle>
          <a:p>
            <a:pPr lvl="0"/>
            <a:r>
              <a:rPr lang="fr-FR" sz="1800">
                <a:solidFill>
                  <a:srgbClr val="5FA3B0"/>
                </a:solidFill>
              </a:rPr>
              <a:t>Contact</a:t>
            </a:r>
            <a:endParaRPr lang="fr-FR" sz="1800"/>
          </a:p>
          <a:p>
            <a:pPr lvl="0"/>
            <a:r>
              <a:rPr lang="fr-FR"/>
              <a:t>À compléter</a:t>
            </a:r>
          </a:p>
        </p:txBody>
      </p:sp>
      <p:pic>
        <p:nvPicPr>
          <p:cNvPr id="7" name="Image 6" descr="Une image contenant Graphique, Caractère coloré, graphisme, capture d’écran&#10;&#10;Description générée automatiquement">
            <a:extLst>
              <a:ext uri="{FF2B5EF4-FFF2-40B4-BE49-F238E27FC236}">
                <a16:creationId xmlns:a16="http://schemas.microsoft.com/office/drawing/2014/main" id="{F5D9D7FC-A57D-889B-3F0D-5FBA07414610}"/>
              </a:ext>
            </a:extLst>
          </p:cNvPr>
          <p:cNvPicPr>
            <a:picLocks noChangeAspect="1"/>
          </p:cNvPicPr>
          <p:nvPr/>
        </p:nvPicPr>
        <p:blipFill>
          <a:blip r:embed="rId3"/>
          <a:stretch>
            <a:fillRect/>
          </a:stretch>
        </p:blipFill>
        <p:spPr>
          <a:xfrm>
            <a:off x="5180055" y="369166"/>
            <a:ext cx="1831890" cy="645600"/>
          </a:xfrm>
          <a:prstGeom prst="rect">
            <a:avLst/>
          </a:prstGeom>
        </p:spPr>
      </p:pic>
    </p:spTree>
    <p:extLst>
      <p:ext uri="{BB962C8B-B14F-4D97-AF65-F5344CB8AC3E}">
        <p14:creationId xmlns:p14="http://schemas.microsoft.com/office/powerpoint/2010/main" val="249286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896" y="2625746"/>
            <a:ext cx="3912217" cy="1606515"/>
          </a:xfrm>
          <a:prstGeom prst="rect">
            <a:avLst/>
          </a:prstGeom>
        </p:spPr>
      </p:pic>
    </p:spTree>
    <p:extLst>
      <p:ext uri="{BB962C8B-B14F-4D97-AF65-F5344CB8AC3E}">
        <p14:creationId xmlns:p14="http://schemas.microsoft.com/office/powerpoint/2010/main" val="247280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21EF7-C642-4A3A-B752-8D8776F82E24}" type="datetime1">
              <a:rPr lang="en-US" smtClean="0"/>
              <a:t>2/19/2025</a:t>
            </a:fld>
            <a:endParaRPr lang="en-US"/>
          </a:p>
        </p:txBody>
      </p:sp>
      <p:sp>
        <p:nvSpPr>
          <p:cNvPr id="5" name="Espace réservé du pied de page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4135033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178" rtl="0" eaLnBrk="1" latinLnBrk="0" hangingPunct="1">
        <a:spcBef>
          <a:spcPct val="0"/>
        </a:spcBef>
        <a:buNone/>
        <a:defRPr sz="4400" kern="1200">
          <a:solidFill>
            <a:schemeClr val="tx1"/>
          </a:solidFill>
          <a:latin typeface="Calibri"/>
          <a:ea typeface="+mj-ea"/>
          <a:cs typeface="Calibri"/>
        </a:defRPr>
      </a:lvl1pPr>
    </p:titleStyle>
    <p:bodyStyle>
      <a:lvl1pPr marL="457200" indent="-457200" algn="l" defTabSz="457178" rtl="0" eaLnBrk="1" latinLnBrk="0" hangingPunct="1">
        <a:spcBef>
          <a:spcPct val="20000"/>
        </a:spcBef>
        <a:buClr>
          <a:srgbClr val="00707F"/>
        </a:buClr>
        <a:buSzPct val="75000"/>
        <a:buFont typeface="Wingdings" panose="05000000000000000000" pitchFamily="2" charset="2"/>
        <a:buChar char="Ø"/>
        <a:defRPr sz="3200" kern="1200">
          <a:solidFill>
            <a:schemeClr val="tx1"/>
          </a:solidFill>
          <a:latin typeface="Calibri"/>
          <a:ea typeface="+mn-ea"/>
          <a:cs typeface="Calibri"/>
        </a:defRPr>
      </a:lvl1pPr>
      <a:lvl2pPr marL="742913" indent="-285737" algn="l" defTabSz="457178"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2942" indent="-228589" algn="l" defTabSz="457178"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120" indent="-228589" algn="l" defTabSz="457178"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298" indent="-228589" algn="l" defTabSz="457178"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pixabay.com/en/decision-question-response-101375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discover.libraryhub.jisc.ac.u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6FC1F61-6025-C68A-1FE5-55A4BCB1668D}"/>
              </a:ext>
            </a:extLst>
          </p:cNvPr>
          <p:cNvSpPr>
            <a:spLocks noGrp="1"/>
          </p:cNvSpPr>
          <p:nvPr>
            <p:ph type="ctrTitle"/>
          </p:nvPr>
        </p:nvSpPr>
        <p:spPr>
          <a:xfrm>
            <a:off x="4162425" y="981661"/>
            <a:ext cx="7769085" cy="1771064"/>
          </a:xfrm>
        </p:spPr>
        <p:txBody>
          <a:bodyPr>
            <a:normAutofit/>
          </a:bodyPr>
          <a:lstStyle/>
          <a:p>
            <a:r>
              <a:rPr lang="en-US" sz="3600" dirty="0"/>
              <a:t>Towards a new </a:t>
            </a:r>
            <a:r>
              <a:rPr lang="en-US" sz="3600" dirty="0" err="1"/>
              <a:t>UniCat</a:t>
            </a:r>
            <a:r>
              <a:rPr lang="en-US" sz="3600" dirty="0"/>
              <a:t> union catalogue: </a:t>
            </a:r>
            <a:br>
              <a:rPr lang="en-US" sz="3600" dirty="0"/>
            </a:br>
            <a:r>
              <a:rPr lang="en-US" sz="3600" dirty="0" err="1"/>
              <a:t>ULiège’s</a:t>
            </a:r>
            <a:r>
              <a:rPr lang="en-US" sz="3600" dirty="0"/>
              <a:t> perceptions</a:t>
            </a:r>
            <a:endParaRPr lang="fr-BE" sz="3600" dirty="0"/>
          </a:p>
        </p:txBody>
      </p:sp>
      <p:sp>
        <p:nvSpPr>
          <p:cNvPr id="5" name="Sous-titre 4">
            <a:extLst>
              <a:ext uri="{FF2B5EF4-FFF2-40B4-BE49-F238E27FC236}">
                <a16:creationId xmlns:a16="http://schemas.microsoft.com/office/drawing/2014/main" id="{3709D4B8-3CC4-F403-7341-34DB9460836B}"/>
              </a:ext>
            </a:extLst>
          </p:cNvPr>
          <p:cNvSpPr>
            <a:spLocks noGrp="1"/>
          </p:cNvSpPr>
          <p:nvPr>
            <p:ph type="subTitle" idx="1"/>
          </p:nvPr>
        </p:nvSpPr>
        <p:spPr>
          <a:xfrm>
            <a:off x="3225660" y="5876339"/>
            <a:ext cx="8534400" cy="942863"/>
          </a:xfrm>
        </p:spPr>
        <p:txBody>
          <a:bodyPr/>
          <a:lstStyle/>
          <a:p>
            <a:r>
              <a:rPr lang="fr-BE" sz="2000" dirty="0" err="1"/>
              <a:t>UniCat</a:t>
            </a:r>
            <a:r>
              <a:rPr lang="fr-BE" sz="2000" dirty="0"/>
              <a:t> Workshop</a:t>
            </a:r>
          </a:p>
          <a:p>
            <a:r>
              <a:rPr lang="fr-BE" sz="1600" dirty="0"/>
              <a:t>KBR, 19 </a:t>
            </a:r>
            <a:r>
              <a:rPr lang="fr-BE" sz="1600" dirty="0" err="1"/>
              <a:t>February</a:t>
            </a:r>
            <a:r>
              <a:rPr lang="fr-BE" sz="1600" dirty="0"/>
              <a:t> 2025</a:t>
            </a:r>
          </a:p>
        </p:txBody>
      </p:sp>
      <p:pic>
        <p:nvPicPr>
          <p:cNvPr id="2" name="Picture 2" descr="Une image contenant Police, Graphique, Caractère coloré, cercle&#10;&#10;Le contenu généré par l’IA peut être incorrect.">
            <a:extLst>
              <a:ext uri="{FF2B5EF4-FFF2-40B4-BE49-F238E27FC236}">
                <a16:creationId xmlns:a16="http://schemas.microsoft.com/office/drawing/2014/main" id="{4C69F60E-8B57-5E98-3F80-91A33EAAA4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6967" y="5800139"/>
            <a:ext cx="1468762" cy="88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8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F5637F7-566B-1DFB-EBAE-312E9CD193CA}"/>
              </a:ext>
            </a:extLst>
          </p:cNvPr>
          <p:cNvSpPr>
            <a:spLocks noGrp="1"/>
          </p:cNvSpPr>
          <p:nvPr>
            <p:ph type="title"/>
          </p:nvPr>
        </p:nvSpPr>
        <p:spPr/>
        <p:txBody>
          <a:bodyPr/>
          <a:lstStyle/>
          <a:p>
            <a:r>
              <a:rPr lang="fr-BE" dirty="0"/>
              <a:t>Survey</a:t>
            </a:r>
          </a:p>
        </p:txBody>
      </p:sp>
      <p:sp>
        <p:nvSpPr>
          <p:cNvPr id="5" name="Espace réservé du texte 4">
            <a:extLst>
              <a:ext uri="{FF2B5EF4-FFF2-40B4-BE49-F238E27FC236}">
                <a16:creationId xmlns:a16="http://schemas.microsoft.com/office/drawing/2014/main" id="{CD32FEC0-D24E-FBA9-6F01-0B116607DA26}"/>
              </a:ext>
            </a:extLst>
          </p:cNvPr>
          <p:cNvSpPr>
            <a:spLocks noGrp="1"/>
          </p:cNvSpPr>
          <p:nvPr>
            <p:ph type="body" sz="quarter" idx="13"/>
          </p:nvPr>
        </p:nvSpPr>
        <p:spPr/>
        <p:txBody>
          <a:bodyPr/>
          <a:lstStyle/>
          <a:p>
            <a:r>
              <a:rPr lang="fr-BE" dirty="0"/>
              <a:t>Survey </a:t>
            </a:r>
            <a:r>
              <a:rPr lang="fr-BE" dirty="0" err="1"/>
              <a:t>results</a:t>
            </a:r>
            <a:r>
              <a:rPr lang="fr-BE" dirty="0"/>
              <a:t> </a:t>
            </a:r>
            <a:r>
              <a:rPr lang="fr-BE" dirty="0" err="1"/>
              <a:t>within</a:t>
            </a:r>
            <a:r>
              <a:rPr lang="fr-BE" dirty="0"/>
              <a:t> the ULiège community</a:t>
            </a:r>
          </a:p>
        </p:txBody>
      </p:sp>
      <p:sp>
        <p:nvSpPr>
          <p:cNvPr id="2" name="Espace réservé du numéro de diapositive 1">
            <a:extLst>
              <a:ext uri="{FF2B5EF4-FFF2-40B4-BE49-F238E27FC236}">
                <a16:creationId xmlns:a16="http://schemas.microsoft.com/office/drawing/2014/main" id="{87F3FDED-645A-75CA-D8E0-94B0DA6ABA6D}"/>
              </a:ext>
            </a:extLst>
          </p:cNvPr>
          <p:cNvSpPr>
            <a:spLocks noGrp="1"/>
          </p:cNvSpPr>
          <p:nvPr>
            <p:ph type="sldNum" sz="quarter" idx="12"/>
          </p:nvPr>
        </p:nvSpPr>
        <p:spPr/>
        <p:txBody>
          <a:bodyPr/>
          <a:lstStyle/>
          <a:p>
            <a:fld id="{C1FF6DA9-008F-8B48-92A6-B652298478BF}" type="slidenum">
              <a:rPr lang="en-US" smtClean="0"/>
              <a:t>10</a:t>
            </a:fld>
            <a:endParaRPr lang="en-US"/>
          </a:p>
        </p:txBody>
      </p:sp>
    </p:spTree>
    <p:extLst>
      <p:ext uri="{BB962C8B-B14F-4D97-AF65-F5344CB8AC3E}">
        <p14:creationId xmlns:p14="http://schemas.microsoft.com/office/powerpoint/2010/main" val="123464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E555AA-D608-2954-60EE-916941139CB3}"/>
              </a:ext>
            </a:extLst>
          </p:cNvPr>
          <p:cNvSpPr>
            <a:spLocks noGrp="1"/>
          </p:cNvSpPr>
          <p:nvPr>
            <p:ph type="title"/>
          </p:nvPr>
        </p:nvSpPr>
        <p:spPr/>
        <p:txBody>
          <a:bodyPr/>
          <a:lstStyle/>
          <a:p>
            <a:r>
              <a:rPr lang="fr-BE" dirty="0"/>
              <a:t>Survey</a:t>
            </a:r>
          </a:p>
        </p:txBody>
      </p:sp>
      <p:sp>
        <p:nvSpPr>
          <p:cNvPr id="3" name="Espace réservé du contenu 2">
            <a:extLst>
              <a:ext uri="{FF2B5EF4-FFF2-40B4-BE49-F238E27FC236}">
                <a16:creationId xmlns:a16="http://schemas.microsoft.com/office/drawing/2014/main" id="{1A075BC2-2EAB-C28C-414D-DAA20847A4AC}"/>
              </a:ext>
            </a:extLst>
          </p:cNvPr>
          <p:cNvSpPr>
            <a:spLocks noGrp="1"/>
          </p:cNvSpPr>
          <p:nvPr>
            <p:ph idx="1"/>
          </p:nvPr>
        </p:nvSpPr>
        <p:spPr/>
        <p:txBody>
          <a:bodyPr/>
          <a:lstStyle/>
          <a:p>
            <a:r>
              <a:rPr lang="fr-BE" dirty="0" err="1"/>
              <a:t>Launched</a:t>
            </a:r>
            <a:r>
              <a:rPr lang="fr-BE" dirty="0"/>
              <a:t> in </a:t>
            </a:r>
            <a:r>
              <a:rPr lang="fr-BE" dirty="0" err="1"/>
              <a:t>December</a:t>
            </a:r>
            <a:r>
              <a:rPr lang="fr-BE" dirty="0"/>
              <a:t> 2024</a:t>
            </a:r>
          </a:p>
          <a:p>
            <a:r>
              <a:rPr lang="fr-BE" dirty="0"/>
              <a:t>Open to </a:t>
            </a:r>
            <a:r>
              <a:rPr lang="fr-BE" dirty="0" err="1"/>
              <a:t>students</a:t>
            </a:r>
            <a:r>
              <a:rPr lang="fr-BE" dirty="0"/>
              <a:t>, </a:t>
            </a:r>
            <a:r>
              <a:rPr lang="fr-BE" dirty="0" err="1"/>
              <a:t>faculty</a:t>
            </a:r>
            <a:r>
              <a:rPr lang="fr-BE" dirty="0"/>
              <a:t> and staff </a:t>
            </a:r>
            <a:r>
              <a:rPr lang="fr-BE" dirty="0" err="1"/>
              <a:t>members</a:t>
            </a:r>
            <a:endParaRPr lang="fr-BE" dirty="0"/>
          </a:p>
          <a:p>
            <a:pPr lvl="1"/>
            <a:r>
              <a:rPr lang="fr-BE" dirty="0"/>
              <a:t>Promotion </a:t>
            </a:r>
            <a:r>
              <a:rPr lang="fr-BE" dirty="0" err="1"/>
              <a:t>within</a:t>
            </a:r>
            <a:r>
              <a:rPr lang="fr-BE" dirty="0"/>
              <a:t> the </a:t>
            </a:r>
            <a:r>
              <a:rPr lang="fr-BE" dirty="0" err="1"/>
              <a:t>humanities</a:t>
            </a:r>
            <a:r>
              <a:rPr lang="fr-BE" dirty="0"/>
              <a:t> and social sciences</a:t>
            </a:r>
          </a:p>
          <a:p>
            <a:endParaRPr lang="fr-BE" dirty="0"/>
          </a:p>
          <a:p>
            <a:r>
              <a:rPr lang="fr-BE" dirty="0"/>
              <a:t>280 </a:t>
            </a:r>
            <a:r>
              <a:rPr lang="fr-BE" dirty="0" err="1"/>
              <a:t>responses</a:t>
            </a:r>
            <a:endParaRPr lang="fr-BE" dirty="0"/>
          </a:p>
          <a:p>
            <a:pPr lvl="1"/>
            <a:r>
              <a:rPr lang="fr-BE" b="1" dirty="0"/>
              <a:t>148</a:t>
            </a:r>
            <a:r>
              <a:rPr lang="fr-BE" dirty="0"/>
              <a:t> know </a:t>
            </a:r>
            <a:r>
              <a:rPr lang="fr-BE" dirty="0" err="1"/>
              <a:t>UniCat</a:t>
            </a:r>
            <a:r>
              <a:rPr lang="fr-BE" dirty="0"/>
              <a:t> </a:t>
            </a:r>
            <a:r>
              <a:rPr lang="fr-BE" dirty="0">
                <a:sym typeface="Wingdings" panose="05000000000000000000" pitchFamily="2" charset="2"/>
              </a:rPr>
              <a:t> 6 questions about </a:t>
            </a:r>
            <a:r>
              <a:rPr lang="fr-BE" dirty="0" err="1">
                <a:sym typeface="Wingdings" panose="05000000000000000000" pitchFamily="2" charset="2"/>
              </a:rPr>
              <a:t>UniCat</a:t>
            </a:r>
            <a:endParaRPr lang="fr-BE" dirty="0">
              <a:sym typeface="Wingdings" panose="05000000000000000000" pitchFamily="2" charset="2"/>
            </a:endParaRPr>
          </a:p>
          <a:p>
            <a:pPr lvl="1"/>
            <a:r>
              <a:rPr lang="fr-BE" dirty="0"/>
              <a:t>132 </a:t>
            </a:r>
            <a:r>
              <a:rPr lang="fr-BE" dirty="0" err="1"/>
              <a:t>don’t</a:t>
            </a:r>
            <a:r>
              <a:rPr lang="fr-BE" dirty="0"/>
              <a:t> know </a:t>
            </a:r>
            <a:r>
              <a:rPr lang="fr-BE" dirty="0">
                <a:sym typeface="Wingdings" panose="05000000000000000000" pitchFamily="2" charset="2"/>
              </a:rPr>
              <a:t> </a:t>
            </a:r>
            <a:r>
              <a:rPr lang="fr-BE" dirty="0" err="1"/>
              <a:t>survey</a:t>
            </a:r>
            <a:r>
              <a:rPr lang="fr-BE" dirty="0"/>
              <a:t> stops</a:t>
            </a:r>
          </a:p>
          <a:p>
            <a:endParaRPr lang="fr-BE" dirty="0"/>
          </a:p>
        </p:txBody>
      </p:sp>
      <p:sp>
        <p:nvSpPr>
          <p:cNvPr id="4" name="Espace réservé du numéro de diapositive 3">
            <a:extLst>
              <a:ext uri="{FF2B5EF4-FFF2-40B4-BE49-F238E27FC236}">
                <a16:creationId xmlns:a16="http://schemas.microsoft.com/office/drawing/2014/main" id="{3ECFC3AD-A454-CED0-B8DD-44EA5F8BB3FF}"/>
              </a:ext>
            </a:extLst>
          </p:cNvPr>
          <p:cNvSpPr>
            <a:spLocks noGrp="1"/>
          </p:cNvSpPr>
          <p:nvPr>
            <p:ph type="sldNum" sz="quarter" idx="12"/>
          </p:nvPr>
        </p:nvSpPr>
        <p:spPr/>
        <p:txBody>
          <a:bodyPr/>
          <a:lstStyle/>
          <a:p>
            <a:fld id="{C1FF6DA9-008F-8B48-92A6-B652298478BF}" type="slidenum">
              <a:rPr lang="en-US" smtClean="0"/>
              <a:t>11</a:t>
            </a:fld>
            <a:endParaRPr lang="en-US"/>
          </a:p>
        </p:txBody>
      </p:sp>
    </p:spTree>
    <p:extLst>
      <p:ext uri="{BB962C8B-B14F-4D97-AF65-F5344CB8AC3E}">
        <p14:creationId xmlns:p14="http://schemas.microsoft.com/office/powerpoint/2010/main" val="227317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679A0-1801-3465-40EF-CD84A3D10953}"/>
              </a:ext>
            </a:extLst>
          </p:cNvPr>
          <p:cNvSpPr>
            <a:spLocks noGrp="1"/>
          </p:cNvSpPr>
          <p:nvPr>
            <p:ph type="title"/>
          </p:nvPr>
        </p:nvSpPr>
        <p:spPr/>
        <p:txBody>
          <a:bodyPr/>
          <a:lstStyle/>
          <a:p>
            <a:r>
              <a:rPr lang="fr-BE" dirty="0" err="1"/>
              <a:t>Respondents</a:t>
            </a:r>
            <a:endParaRPr lang="fr-BE" dirty="0"/>
          </a:p>
        </p:txBody>
      </p:sp>
      <p:graphicFrame>
        <p:nvGraphicFramePr>
          <p:cNvPr id="6" name="Espace réservé du contenu 5">
            <a:extLst>
              <a:ext uri="{FF2B5EF4-FFF2-40B4-BE49-F238E27FC236}">
                <a16:creationId xmlns:a16="http://schemas.microsoft.com/office/drawing/2014/main" id="{22B101FF-36B8-53B6-A679-74A6891ECB2C}"/>
              </a:ext>
            </a:extLst>
          </p:cNvPr>
          <p:cNvGraphicFramePr>
            <a:graphicFrameLocks noGrp="1"/>
          </p:cNvGraphicFramePr>
          <p:nvPr>
            <p:ph idx="1"/>
            <p:extLst>
              <p:ext uri="{D42A27DB-BD31-4B8C-83A1-F6EECF244321}">
                <p14:modId xmlns:p14="http://schemas.microsoft.com/office/powerpoint/2010/main" val="1464002371"/>
              </p:ext>
            </p:extLst>
          </p:nvPr>
        </p:nvGraphicFramePr>
        <p:xfrm>
          <a:off x="226143" y="1425677"/>
          <a:ext cx="5781675" cy="46998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963B87D0-83DC-0B6E-A100-F6FBBE996631}"/>
              </a:ext>
            </a:extLst>
          </p:cNvPr>
          <p:cNvGraphicFramePr/>
          <p:nvPr>
            <p:extLst>
              <p:ext uri="{D42A27DB-BD31-4B8C-83A1-F6EECF244321}">
                <p14:modId xmlns:p14="http://schemas.microsoft.com/office/powerpoint/2010/main" val="617805948"/>
              </p:ext>
            </p:extLst>
          </p:nvPr>
        </p:nvGraphicFramePr>
        <p:xfrm>
          <a:off x="5448301" y="1425676"/>
          <a:ext cx="6517556" cy="5260873"/>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a:extLst>
              <a:ext uri="{FF2B5EF4-FFF2-40B4-BE49-F238E27FC236}">
                <a16:creationId xmlns:a16="http://schemas.microsoft.com/office/drawing/2014/main" id="{55A1308D-B7F8-BE08-F192-BD2760E1BFE5}"/>
              </a:ext>
            </a:extLst>
          </p:cNvPr>
          <p:cNvSpPr>
            <a:spLocks noGrp="1"/>
          </p:cNvSpPr>
          <p:nvPr>
            <p:ph type="sldNum" sz="quarter" idx="12"/>
          </p:nvPr>
        </p:nvSpPr>
        <p:spPr/>
        <p:txBody>
          <a:bodyPr/>
          <a:lstStyle/>
          <a:p>
            <a:fld id="{C1FF6DA9-008F-8B48-92A6-B652298478BF}" type="slidenum">
              <a:rPr lang="en-US" smtClean="0"/>
              <a:t>12</a:t>
            </a:fld>
            <a:endParaRPr lang="en-US"/>
          </a:p>
        </p:txBody>
      </p:sp>
    </p:spTree>
    <p:extLst>
      <p:ext uri="{BB962C8B-B14F-4D97-AF65-F5344CB8AC3E}">
        <p14:creationId xmlns:p14="http://schemas.microsoft.com/office/powerpoint/2010/main" val="324668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Question 1</a:t>
            </a:r>
            <a:endParaRPr dirty="0"/>
          </a:p>
        </p:txBody>
      </p:sp>
      <p:sp>
        <p:nvSpPr>
          <p:cNvPr id="3" name="Content Placeholder 2"/>
          <p:cNvSpPr>
            <a:spLocks noGrp="1"/>
          </p:cNvSpPr>
          <p:nvPr>
            <p:ph idx="1"/>
          </p:nvPr>
        </p:nvSpPr>
        <p:spPr/>
        <p:txBody>
          <a:bodyPr/>
          <a:lstStyle/>
          <a:p>
            <a:pPr marL="0" indent="0">
              <a:buNone/>
            </a:pPr>
            <a:r>
              <a:rPr lang="en-US" b="1" dirty="0"/>
              <a:t>How often do you use </a:t>
            </a:r>
            <a:r>
              <a:rPr lang="en-US" b="1" dirty="0" err="1"/>
              <a:t>UniCat</a:t>
            </a:r>
            <a:r>
              <a:rPr lang="en-US" b="1" dirty="0"/>
              <a:t> on average?</a:t>
            </a:r>
          </a:p>
          <a:p>
            <a:endParaRPr lang="fr-BE" dirty="0"/>
          </a:p>
        </p:txBody>
      </p:sp>
      <p:graphicFrame>
        <p:nvGraphicFramePr>
          <p:cNvPr id="6" name="Graphique 5">
            <a:extLst>
              <a:ext uri="{FF2B5EF4-FFF2-40B4-BE49-F238E27FC236}">
                <a16:creationId xmlns:a16="http://schemas.microsoft.com/office/drawing/2014/main" id="{46C1F70D-2AF9-5B8F-B750-3255A30355F7}"/>
              </a:ext>
            </a:extLst>
          </p:cNvPr>
          <p:cNvGraphicFramePr/>
          <p:nvPr>
            <p:extLst>
              <p:ext uri="{D42A27DB-BD31-4B8C-83A1-F6EECF244321}">
                <p14:modId xmlns:p14="http://schemas.microsoft.com/office/powerpoint/2010/main" val="718527879"/>
              </p:ext>
            </p:extLst>
          </p:nvPr>
        </p:nvGraphicFramePr>
        <p:xfrm>
          <a:off x="1586066" y="2000865"/>
          <a:ext cx="8770374" cy="392607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a:extLst>
              <a:ext uri="{FF2B5EF4-FFF2-40B4-BE49-F238E27FC236}">
                <a16:creationId xmlns:a16="http://schemas.microsoft.com/office/drawing/2014/main" id="{157EAD8D-FEA4-6574-2F10-468961F0DF8A}"/>
              </a:ext>
            </a:extLst>
          </p:cNvPr>
          <p:cNvSpPr>
            <a:spLocks noGrp="1"/>
          </p:cNvSpPr>
          <p:nvPr>
            <p:ph type="sldNum" sz="quarter" idx="12"/>
          </p:nvPr>
        </p:nvSpPr>
        <p:spPr/>
        <p:txBody>
          <a:bodyPr/>
          <a:lstStyle/>
          <a:p>
            <a:fld id="{C1FF6DA9-008F-8B48-92A6-B652298478BF}"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Question 2</a:t>
            </a:r>
            <a:endParaRPr dirty="0"/>
          </a:p>
        </p:txBody>
      </p:sp>
      <p:sp>
        <p:nvSpPr>
          <p:cNvPr id="3" name="Content Placeholder 2"/>
          <p:cNvSpPr>
            <a:spLocks noGrp="1"/>
          </p:cNvSpPr>
          <p:nvPr>
            <p:ph idx="1"/>
          </p:nvPr>
        </p:nvSpPr>
        <p:spPr/>
        <p:txBody>
          <a:bodyPr/>
          <a:lstStyle/>
          <a:p>
            <a:pPr marL="0" indent="0">
              <a:buNone/>
            </a:pPr>
            <a:r>
              <a:rPr lang="en-US" b="1" dirty="0"/>
              <a:t>Do you think the </a:t>
            </a:r>
            <a:r>
              <a:rPr lang="en-US" b="1" dirty="0" err="1"/>
              <a:t>UniCat</a:t>
            </a:r>
            <a:r>
              <a:rPr lang="en-US" b="1" dirty="0"/>
              <a:t> project is useful and should be continued?</a:t>
            </a:r>
            <a:endParaRPr lang="fr-BE" b="1" dirty="0"/>
          </a:p>
          <a:p>
            <a:endParaRPr lang="fr-BE" sz="2800" dirty="0"/>
          </a:p>
          <a:p>
            <a:r>
              <a:rPr sz="2800" dirty="0"/>
              <a:t>Massive approval rate: </a:t>
            </a:r>
            <a:r>
              <a:rPr sz="2800" b="1" dirty="0"/>
              <a:t>97.97%</a:t>
            </a:r>
            <a:r>
              <a:rPr sz="2800" dirty="0"/>
              <a:t> of respondents support the continuation of the project.</a:t>
            </a:r>
          </a:p>
          <a:p>
            <a:r>
              <a:rPr sz="2800" dirty="0"/>
              <a:t>No negative feedback: </a:t>
            </a:r>
            <a:endParaRPr lang="fr-BE" sz="2800" dirty="0"/>
          </a:p>
          <a:p>
            <a:pPr lvl="1"/>
            <a:r>
              <a:rPr sz="2400" dirty="0"/>
              <a:t>No respondent selected 'No' as an answer.</a:t>
            </a:r>
            <a:endParaRPr lang="fr-BE" sz="2400" dirty="0"/>
          </a:p>
          <a:p>
            <a:pPr lvl="1"/>
            <a:r>
              <a:rPr lang="en-US" sz="2400" dirty="0"/>
              <a:t>3 answered “I have no opinion” (2.03%)</a:t>
            </a:r>
            <a:endParaRPr sz="2400" dirty="0"/>
          </a:p>
        </p:txBody>
      </p:sp>
      <p:sp>
        <p:nvSpPr>
          <p:cNvPr id="4" name="Espace réservé du numéro de diapositive 3">
            <a:extLst>
              <a:ext uri="{FF2B5EF4-FFF2-40B4-BE49-F238E27FC236}">
                <a16:creationId xmlns:a16="http://schemas.microsoft.com/office/drawing/2014/main" id="{8EAFA172-7DDE-3EC3-B773-77525B5FE62A}"/>
              </a:ext>
            </a:extLst>
          </p:cNvPr>
          <p:cNvSpPr>
            <a:spLocks noGrp="1"/>
          </p:cNvSpPr>
          <p:nvPr>
            <p:ph type="sldNum" sz="quarter" idx="12"/>
          </p:nvPr>
        </p:nvSpPr>
        <p:spPr/>
        <p:txBody>
          <a:bodyPr/>
          <a:lstStyle/>
          <a:p>
            <a:fld id="{C1FF6DA9-008F-8B48-92A6-B652298478BF}"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ct val="90000"/>
              </a:lnSpc>
            </a:pPr>
            <a:r>
              <a:rPr lang="fr-BE" sz="3700" dirty="0"/>
              <a:t>Question 3</a:t>
            </a:r>
          </a:p>
        </p:txBody>
      </p:sp>
      <p:sp>
        <p:nvSpPr>
          <p:cNvPr id="3" name="Content Placeholder 2"/>
          <p:cNvSpPr>
            <a:spLocks noGrp="1"/>
          </p:cNvSpPr>
          <p:nvPr>
            <p:ph idx="1"/>
          </p:nvPr>
        </p:nvSpPr>
        <p:spPr/>
        <p:txBody>
          <a:bodyPr>
            <a:normAutofit/>
          </a:bodyPr>
          <a:lstStyle/>
          <a:p>
            <a:pPr marL="0" indent="0">
              <a:lnSpc>
                <a:spcPct val="90000"/>
              </a:lnSpc>
              <a:buNone/>
            </a:pPr>
            <a:r>
              <a:rPr lang="en-US" b="1" dirty="0"/>
              <a:t>Do you think open access content from Belgian open archives (such as ORBi, DIAL, DI-fusion, LIRIAS, etc.) should be accessible through </a:t>
            </a:r>
            <a:r>
              <a:rPr lang="en-US" b="1" dirty="0" err="1"/>
              <a:t>UniCat</a:t>
            </a:r>
            <a:r>
              <a:rPr lang="en-US" b="1" dirty="0"/>
              <a:t>?</a:t>
            </a:r>
            <a:endParaRPr lang="fr-BE" b="1" dirty="0"/>
          </a:p>
        </p:txBody>
      </p:sp>
      <p:sp>
        <p:nvSpPr>
          <p:cNvPr id="8" name="Content Placeholder 2">
            <a:extLst>
              <a:ext uri="{FF2B5EF4-FFF2-40B4-BE49-F238E27FC236}">
                <a16:creationId xmlns:a16="http://schemas.microsoft.com/office/drawing/2014/main" id="{245B3C88-DBD3-6060-4197-27F2E728E5B7}"/>
              </a:ext>
            </a:extLst>
          </p:cNvPr>
          <p:cNvSpPr>
            <a:spLocks noGrp="1"/>
          </p:cNvSpPr>
          <p:nvPr>
            <p:ph sz="half" idx="4294967295"/>
          </p:nvPr>
        </p:nvSpPr>
        <p:spPr>
          <a:xfrm>
            <a:off x="6096000" y="2607097"/>
            <a:ext cx="5299075" cy="3873500"/>
          </a:xfrm>
        </p:spPr>
        <p:txBody>
          <a:bodyPr>
            <a:normAutofit/>
          </a:bodyPr>
          <a:lstStyle/>
          <a:p>
            <a:pPr>
              <a:buSzPct val="100000"/>
              <a:buFont typeface="Wingdings" panose="05000000000000000000" pitchFamily="2" charset="2"/>
              <a:buChar char="§"/>
            </a:pPr>
            <a:endParaRPr lang="en-US" sz="2400" dirty="0"/>
          </a:p>
          <a:p>
            <a:pPr>
              <a:spcAft>
                <a:spcPts val="1200"/>
              </a:spcAft>
              <a:buSzPct val="100000"/>
              <a:buFont typeface="Wingdings" panose="05000000000000000000" pitchFamily="2" charset="2"/>
              <a:buChar char="§"/>
            </a:pPr>
            <a:r>
              <a:rPr lang="en-US" sz="2000" dirty="0"/>
              <a:t>Importance of open archives: Easier access to Belgian academic publications.</a:t>
            </a:r>
          </a:p>
          <a:p>
            <a:pPr>
              <a:buSzPct val="100000"/>
              <a:buFont typeface="Wingdings" panose="05000000000000000000" pitchFamily="2" charset="2"/>
              <a:buChar char="§"/>
            </a:pPr>
            <a:r>
              <a:rPr lang="en-US" sz="2000" dirty="0"/>
              <a:t>Potential advantage: Centralization of scientific information.</a:t>
            </a:r>
          </a:p>
        </p:txBody>
      </p:sp>
      <p:graphicFrame>
        <p:nvGraphicFramePr>
          <p:cNvPr id="10" name="Graphique 9">
            <a:extLst>
              <a:ext uri="{FF2B5EF4-FFF2-40B4-BE49-F238E27FC236}">
                <a16:creationId xmlns:a16="http://schemas.microsoft.com/office/drawing/2014/main" id="{EAD20011-0997-459B-052B-5EE6A9617DA0}"/>
              </a:ext>
            </a:extLst>
          </p:cNvPr>
          <p:cNvGraphicFramePr/>
          <p:nvPr>
            <p:extLst>
              <p:ext uri="{D42A27DB-BD31-4B8C-83A1-F6EECF244321}">
                <p14:modId xmlns:p14="http://schemas.microsoft.com/office/powerpoint/2010/main" val="2520584951"/>
              </p:ext>
            </p:extLst>
          </p:nvPr>
        </p:nvGraphicFramePr>
        <p:xfrm>
          <a:off x="520701" y="2180439"/>
          <a:ext cx="5708650" cy="4337836"/>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a:extLst>
              <a:ext uri="{FF2B5EF4-FFF2-40B4-BE49-F238E27FC236}">
                <a16:creationId xmlns:a16="http://schemas.microsoft.com/office/drawing/2014/main" id="{4E883C3F-CF4F-5469-751C-C84037AC128B}"/>
              </a:ext>
            </a:extLst>
          </p:cNvPr>
          <p:cNvSpPr>
            <a:spLocks noGrp="1"/>
          </p:cNvSpPr>
          <p:nvPr>
            <p:ph type="sldNum" sz="quarter" idx="12"/>
          </p:nvPr>
        </p:nvSpPr>
        <p:spPr/>
        <p:txBody>
          <a:bodyPr/>
          <a:lstStyle/>
          <a:p>
            <a:fld id="{C1FF6DA9-008F-8B48-92A6-B652298478BF}"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C3F6BA-7BF9-E971-462E-90ADEB718836}"/>
              </a:ext>
            </a:extLst>
          </p:cNvPr>
          <p:cNvSpPr>
            <a:spLocks noGrp="1"/>
          </p:cNvSpPr>
          <p:nvPr>
            <p:ph type="title"/>
          </p:nvPr>
        </p:nvSpPr>
        <p:spPr>
          <a:xfrm>
            <a:off x="334298" y="402803"/>
            <a:ext cx="11248102" cy="621546"/>
          </a:xfrm>
        </p:spPr>
        <p:txBody>
          <a:bodyPr/>
          <a:lstStyle/>
          <a:p>
            <a:r>
              <a:rPr lang="fr-BE" dirty="0"/>
              <a:t>Question 4</a:t>
            </a:r>
          </a:p>
        </p:txBody>
      </p:sp>
      <p:sp>
        <p:nvSpPr>
          <p:cNvPr id="3" name="Espace réservé du contenu 2">
            <a:extLst>
              <a:ext uri="{FF2B5EF4-FFF2-40B4-BE49-F238E27FC236}">
                <a16:creationId xmlns:a16="http://schemas.microsoft.com/office/drawing/2014/main" id="{58528F99-47E1-94B8-3E55-2634648132DD}"/>
              </a:ext>
            </a:extLst>
          </p:cNvPr>
          <p:cNvSpPr>
            <a:spLocks noGrp="1"/>
          </p:cNvSpPr>
          <p:nvPr>
            <p:ph idx="1"/>
          </p:nvPr>
        </p:nvSpPr>
        <p:spPr>
          <a:xfrm>
            <a:off x="304801" y="1024349"/>
            <a:ext cx="11769212" cy="5332007"/>
          </a:xfrm>
        </p:spPr>
        <p:txBody>
          <a:bodyPr/>
          <a:lstStyle/>
          <a:p>
            <a:pPr marL="0" indent="0">
              <a:buNone/>
            </a:pPr>
            <a:r>
              <a:rPr lang="en-US" b="1" dirty="0" err="1"/>
              <a:t>UniCat</a:t>
            </a:r>
            <a:r>
              <a:rPr lang="en-US" b="1" dirty="0"/>
              <a:t> currently references books, theses, dissertations, and periodicals. Do you think it should also include additional resource types in electronic format?</a:t>
            </a:r>
            <a:endParaRPr lang="fr-BE" b="1" dirty="0"/>
          </a:p>
          <a:p>
            <a:endParaRPr lang="fr-BE" dirty="0"/>
          </a:p>
        </p:txBody>
      </p:sp>
      <p:graphicFrame>
        <p:nvGraphicFramePr>
          <p:cNvPr id="6" name="Graphique 5">
            <a:extLst>
              <a:ext uri="{FF2B5EF4-FFF2-40B4-BE49-F238E27FC236}">
                <a16:creationId xmlns:a16="http://schemas.microsoft.com/office/drawing/2014/main" id="{8CE89E67-C459-9DDD-8837-5C3DF39FB8AC}"/>
              </a:ext>
            </a:extLst>
          </p:cNvPr>
          <p:cNvGraphicFramePr/>
          <p:nvPr>
            <p:extLst>
              <p:ext uri="{D42A27DB-BD31-4B8C-83A1-F6EECF244321}">
                <p14:modId xmlns:p14="http://schemas.microsoft.com/office/powerpoint/2010/main" val="3114674647"/>
              </p:ext>
            </p:extLst>
          </p:nvPr>
        </p:nvGraphicFramePr>
        <p:xfrm>
          <a:off x="334298" y="2202427"/>
          <a:ext cx="9153832" cy="4584836"/>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CB474DB6-B53B-08B7-894B-DD4C33758327}"/>
              </a:ext>
            </a:extLst>
          </p:cNvPr>
          <p:cNvSpPr txBox="1">
            <a:spLocks/>
          </p:cNvSpPr>
          <p:nvPr/>
        </p:nvSpPr>
        <p:spPr>
          <a:xfrm>
            <a:off x="8770374" y="4558583"/>
            <a:ext cx="3195483" cy="1535625"/>
          </a:xfrm>
          <a:prstGeom prst="rect">
            <a:avLst/>
          </a:prstGeom>
        </p:spPr>
        <p:txBody>
          <a:bodyPr vert="horz" lIns="91440" tIns="45720" rIns="91440" bIns="45720" rtlCol="0">
            <a:normAutofit/>
          </a:bodyPr>
          <a:lstStyle>
            <a:lvl1pPr marL="457200" indent="-457200" algn="l" defTabSz="457178" rtl="0" eaLnBrk="1" latinLnBrk="0" hangingPunct="1">
              <a:spcBef>
                <a:spcPct val="20000"/>
              </a:spcBef>
              <a:buClr>
                <a:srgbClr val="00707F"/>
              </a:buClr>
              <a:buSzPct val="100000"/>
              <a:buFont typeface="Wingdings" panose="05000000000000000000" pitchFamily="2" charset="2"/>
              <a:buChar char="§"/>
              <a:defRPr sz="2800" kern="1200">
                <a:solidFill>
                  <a:schemeClr val="tx1"/>
                </a:solidFill>
                <a:latin typeface="Calibri"/>
                <a:ea typeface="+mn-ea"/>
                <a:cs typeface="Calibri"/>
              </a:defRPr>
            </a:lvl1pPr>
            <a:lvl2pPr marL="742913" indent="-285737" algn="l" defTabSz="457178" rtl="0" eaLnBrk="1" latinLnBrk="0" hangingPunct="1">
              <a:spcBef>
                <a:spcPct val="20000"/>
              </a:spcBef>
              <a:buClr>
                <a:srgbClr val="00707F"/>
              </a:buClr>
              <a:buFont typeface="Arial"/>
              <a:buChar char="–"/>
              <a:defRPr sz="2400" kern="1200">
                <a:solidFill>
                  <a:schemeClr val="tx1"/>
                </a:solidFill>
                <a:latin typeface="Calibri"/>
                <a:ea typeface="+mn-ea"/>
                <a:cs typeface="Calibri"/>
              </a:defRPr>
            </a:lvl2pPr>
            <a:lvl3pPr marL="1142942" indent="-228589" algn="l" defTabSz="457178" rtl="0" eaLnBrk="1" latinLnBrk="0" hangingPunct="1">
              <a:spcBef>
                <a:spcPct val="20000"/>
              </a:spcBef>
              <a:buClr>
                <a:srgbClr val="00707F"/>
              </a:buClr>
              <a:buFont typeface="Arial"/>
              <a:buChar char="•"/>
              <a:defRPr sz="2000" kern="1200">
                <a:solidFill>
                  <a:schemeClr val="tx1"/>
                </a:solidFill>
                <a:latin typeface="Calibri"/>
                <a:ea typeface="+mn-ea"/>
                <a:cs typeface="Calibri"/>
              </a:defRPr>
            </a:lvl3pPr>
            <a:lvl4pPr marL="1600120" indent="-228589" algn="l" defTabSz="457178" rtl="0" eaLnBrk="1" latinLnBrk="0" hangingPunct="1">
              <a:spcBef>
                <a:spcPct val="20000"/>
              </a:spcBef>
              <a:buClr>
                <a:srgbClr val="00707F"/>
              </a:buClr>
              <a:buFont typeface="Arial"/>
              <a:buChar char="–"/>
              <a:defRPr sz="1800" kern="1200">
                <a:solidFill>
                  <a:schemeClr val="tx1"/>
                </a:solidFill>
                <a:latin typeface="Calibri"/>
                <a:ea typeface="+mn-ea"/>
                <a:cs typeface="Calibri"/>
              </a:defRPr>
            </a:lvl4pPr>
            <a:lvl5pPr marL="2057298" indent="-228589" algn="l" defTabSz="457178" rtl="0" eaLnBrk="1" latinLnBrk="0" hangingPunct="1">
              <a:spcBef>
                <a:spcPct val="20000"/>
              </a:spcBef>
              <a:buClr>
                <a:srgbClr val="00707F"/>
              </a:buClr>
              <a:buFont typeface="Arial"/>
              <a:buChar char="»"/>
              <a:defRPr sz="1800" kern="1200">
                <a:solidFill>
                  <a:schemeClr val="tx1"/>
                </a:solidFill>
                <a:latin typeface="Calibri"/>
                <a:ea typeface="+mn-ea"/>
                <a:cs typeface="Calibri"/>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265113" indent="-265113"/>
            <a:r>
              <a:rPr lang="en-US" sz="1600" dirty="0"/>
              <a:t>Content evolution: Towards more digital formats</a:t>
            </a:r>
          </a:p>
          <a:p>
            <a:pPr marL="265113" indent="-265113"/>
            <a:r>
              <a:rPr lang="en-US" sz="1600" dirty="0"/>
              <a:t>User needs: Expanding the range of available documents</a:t>
            </a:r>
          </a:p>
        </p:txBody>
      </p:sp>
      <p:sp>
        <p:nvSpPr>
          <p:cNvPr id="4" name="Espace réservé du numéro de diapositive 3">
            <a:extLst>
              <a:ext uri="{FF2B5EF4-FFF2-40B4-BE49-F238E27FC236}">
                <a16:creationId xmlns:a16="http://schemas.microsoft.com/office/drawing/2014/main" id="{93FDDBC6-8196-F182-7E81-C8B8B93F295F}"/>
              </a:ext>
            </a:extLst>
          </p:cNvPr>
          <p:cNvSpPr>
            <a:spLocks noGrp="1"/>
          </p:cNvSpPr>
          <p:nvPr>
            <p:ph type="sldNum" sz="quarter" idx="12"/>
          </p:nvPr>
        </p:nvSpPr>
        <p:spPr/>
        <p:txBody>
          <a:bodyPr/>
          <a:lstStyle/>
          <a:p>
            <a:fld id="{C1FF6DA9-008F-8B48-92A6-B652298478BF}" type="slidenum">
              <a:rPr lang="en-US" smtClean="0"/>
              <a:t>16</a:t>
            </a:fld>
            <a:endParaRPr lang="en-US"/>
          </a:p>
        </p:txBody>
      </p:sp>
    </p:spTree>
    <p:extLst>
      <p:ext uri="{BB962C8B-B14F-4D97-AF65-F5344CB8AC3E}">
        <p14:creationId xmlns:p14="http://schemas.microsoft.com/office/powerpoint/2010/main" val="105349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Question 5</a:t>
            </a:r>
            <a:endParaRPr dirty="0"/>
          </a:p>
        </p:txBody>
      </p:sp>
      <p:sp>
        <p:nvSpPr>
          <p:cNvPr id="3" name="Content Placeholder 2"/>
          <p:cNvSpPr>
            <a:spLocks noGrp="1"/>
          </p:cNvSpPr>
          <p:nvPr>
            <p:ph idx="1"/>
          </p:nvPr>
        </p:nvSpPr>
        <p:spPr/>
        <p:txBody>
          <a:bodyPr>
            <a:normAutofit fontScale="92500" lnSpcReduction="10000"/>
          </a:bodyPr>
          <a:lstStyle/>
          <a:p>
            <a:pPr marL="0" indent="0">
              <a:buNone/>
            </a:pPr>
            <a:r>
              <a:rPr lang="en-US" sz="3000" b="1" dirty="0"/>
              <a:t>To what extent do you agree with these statements about </a:t>
            </a:r>
            <a:r>
              <a:rPr lang="en-US" sz="3000" b="1" dirty="0" err="1"/>
              <a:t>UniCat</a:t>
            </a:r>
            <a:r>
              <a:rPr lang="en-US" sz="3000" b="1" dirty="0"/>
              <a:t>?</a:t>
            </a:r>
          </a:p>
          <a:p>
            <a:pPr marL="0" indent="0">
              <a:buNone/>
            </a:pPr>
            <a:endParaRPr lang="en-US" sz="2200" dirty="0"/>
          </a:p>
          <a:p>
            <a:pPr marL="285713" lvl="1" indent="0">
              <a:buNone/>
            </a:pPr>
            <a:r>
              <a:rPr lang="en-US" dirty="0"/>
              <a:t>Ten assertions have been proposed:</a:t>
            </a:r>
          </a:p>
          <a:p>
            <a:pPr marL="800063" lvl="1" indent="-514350">
              <a:buFont typeface="+mj-lt"/>
              <a:buAutoNum type="arabicPeriod"/>
            </a:pPr>
            <a:r>
              <a:rPr lang="en-US" dirty="0" err="1"/>
              <a:t>UniCat's</a:t>
            </a:r>
            <a:r>
              <a:rPr lang="en-US" dirty="0"/>
              <a:t> interface is easy to use</a:t>
            </a:r>
          </a:p>
          <a:p>
            <a:pPr marL="800063" lvl="1" indent="-514350">
              <a:buFont typeface="+mj-lt"/>
              <a:buAutoNum type="arabicPeriod"/>
            </a:pPr>
            <a:r>
              <a:rPr lang="en-US" dirty="0"/>
              <a:t>The amount of information on books, theses, journals, etc. is sufficient.</a:t>
            </a:r>
          </a:p>
          <a:p>
            <a:pPr marL="800063" lvl="1" indent="-514350">
              <a:buFont typeface="+mj-lt"/>
              <a:buAutoNum type="arabicPeriod"/>
            </a:pPr>
            <a:r>
              <a:rPr lang="en-US" dirty="0"/>
              <a:t>Record quality is sufficient</a:t>
            </a:r>
          </a:p>
          <a:p>
            <a:pPr marL="800063" lvl="1" indent="-514350">
              <a:buFont typeface="+mj-lt"/>
              <a:buAutoNum type="arabicPeriod"/>
            </a:pPr>
            <a:r>
              <a:rPr lang="en-US" dirty="0"/>
              <a:t>Links to original catalogues work fairly well</a:t>
            </a:r>
          </a:p>
          <a:p>
            <a:pPr marL="800063" lvl="1" indent="-514350">
              <a:buFont typeface="+mj-lt"/>
              <a:buAutoNum type="arabicPeriod"/>
            </a:pPr>
            <a:r>
              <a:rPr lang="en-US" dirty="0"/>
              <a:t>Record deduplication works fairly well</a:t>
            </a:r>
          </a:p>
          <a:p>
            <a:pPr marL="800063" lvl="1" indent="-514350">
              <a:buFont typeface="+mj-lt"/>
              <a:buAutoNum type="arabicPeriod"/>
            </a:pPr>
            <a:r>
              <a:rPr lang="en-US" dirty="0"/>
              <a:t>Facets (for filtering) work fairly well</a:t>
            </a:r>
          </a:p>
          <a:p>
            <a:pPr marL="800063" lvl="1" indent="-514350">
              <a:buFont typeface="+mj-lt"/>
              <a:buAutoNum type="arabicPeriod"/>
            </a:pPr>
            <a:r>
              <a:rPr lang="en-US" dirty="0"/>
              <a:t>Search indexes work well</a:t>
            </a:r>
          </a:p>
          <a:p>
            <a:pPr marL="800063" lvl="1" indent="-514350">
              <a:buFont typeface="+mj-lt"/>
              <a:buAutoNum type="arabicPeriod"/>
            </a:pPr>
            <a:r>
              <a:rPr lang="en-US" dirty="0"/>
              <a:t>Multilingual environment (English, French, Dutch) is important</a:t>
            </a:r>
          </a:p>
          <a:p>
            <a:pPr marL="800063" lvl="1" indent="-514350">
              <a:buFont typeface="+mj-lt"/>
              <a:buAutoNum type="arabicPeriod"/>
            </a:pPr>
            <a:r>
              <a:rPr lang="en-US" dirty="0"/>
              <a:t>Limiting results easily, especially on books and journals, is important</a:t>
            </a:r>
          </a:p>
          <a:p>
            <a:pPr marL="800063" lvl="1" indent="-514350">
              <a:buFont typeface="+mj-lt"/>
              <a:buAutoNum type="arabicPeriod"/>
            </a:pPr>
            <a:r>
              <a:rPr lang="en-US" dirty="0"/>
              <a:t>Regular updating of data is satisfactory</a:t>
            </a:r>
            <a:endParaRPr lang="fr-BE" dirty="0"/>
          </a:p>
        </p:txBody>
      </p:sp>
      <p:sp>
        <p:nvSpPr>
          <p:cNvPr id="4" name="Espace réservé du numéro de diapositive 3">
            <a:extLst>
              <a:ext uri="{FF2B5EF4-FFF2-40B4-BE49-F238E27FC236}">
                <a16:creationId xmlns:a16="http://schemas.microsoft.com/office/drawing/2014/main" id="{6F531175-42E8-96E5-2F19-9D7553732F9C}"/>
              </a:ext>
            </a:extLst>
          </p:cNvPr>
          <p:cNvSpPr>
            <a:spLocks noGrp="1"/>
          </p:cNvSpPr>
          <p:nvPr>
            <p:ph type="sldNum" sz="quarter" idx="12"/>
          </p:nvPr>
        </p:nvSpPr>
        <p:spPr/>
        <p:txBody>
          <a:bodyPr/>
          <a:lstStyle/>
          <a:p>
            <a:fld id="{C1FF6DA9-008F-8B48-92A6-B652298478BF}"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BD73CF97-0BD2-FA70-B3D5-7E1048F64C00}"/>
              </a:ext>
            </a:extLst>
          </p:cNvPr>
          <p:cNvGraphicFramePr>
            <a:graphicFrameLocks noGrp="1"/>
          </p:cNvGraphicFramePr>
          <p:nvPr>
            <p:ph idx="4294967295"/>
            <p:extLst>
              <p:ext uri="{D42A27DB-BD31-4B8C-83A1-F6EECF244321}">
                <p14:modId xmlns:p14="http://schemas.microsoft.com/office/powerpoint/2010/main" val="2090420265"/>
              </p:ext>
            </p:extLst>
          </p:nvPr>
        </p:nvGraphicFramePr>
        <p:xfrm>
          <a:off x="0" y="428625"/>
          <a:ext cx="11744325" cy="6238875"/>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956915F7-DB77-16F0-B38C-188CFD1B5E56}"/>
              </a:ext>
            </a:extLst>
          </p:cNvPr>
          <p:cNvSpPr>
            <a:spLocks noGrp="1"/>
          </p:cNvSpPr>
          <p:nvPr>
            <p:ph type="sldNum" sz="quarter" idx="12"/>
          </p:nvPr>
        </p:nvSpPr>
        <p:spPr/>
        <p:txBody>
          <a:bodyPr/>
          <a:lstStyle/>
          <a:p>
            <a:fld id="{C1FF6DA9-008F-8B48-92A6-B652298478BF}" type="slidenum">
              <a:rPr lang="en-US" smtClean="0"/>
              <a:t>18</a:t>
            </a:fld>
            <a:endParaRPr lang="en-US"/>
          </a:p>
        </p:txBody>
      </p:sp>
    </p:spTree>
    <p:extLst>
      <p:ext uri="{BB962C8B-B14F-4D97-AF65-F5344CB8AC3E}">
        <p14:creationId xmlns:p14="http://schemas.microsoft.com/office/powerpoint/2010/main" val="133664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A617F-EFEE-79E3-45CA-D216E9DCE32C}"/>
              </a:ext>
            </a:extLst>
          </p:cNvPr>
          <p:cNvSpPr>
            <a:spLocks noGrp="1"/>
          </p:cNvSpPr>
          <p:nvPr>
            <p:ph type="title"/>
          </p:nvPr>
        </p:nvSpPr>
        <p:spPr/>
        <p:txBody>
          <a:bodyPr/>
          <a:lstStyle/>
          <a:p>
            <a:r>
              <a:rPr lang="fr-BE" dirty="0"/>
              <a:t>Question 6</a:t>
            </a:r>
          </a:p>
        </p:txBody>
      </p:sp>
      <p:sp>
        <p:nvSpPr>
          <p:cNvPr id="3" name="Espace réservé du contenu 2">
            <a:extLst>
              <a:ext uri="{FF2B5EF4-FFF2-40B4-BE49-F238E27FC236}">
                <a16:creationId xmlns:a16="http://schemas.microsoft.com/office/drawing/2014/main" id="{A6AB102A-1325-FC8A-9D29-72550175A4CB}"/>
              </a:ext>
            </a:extLst>
          </p:cNvPr>
          <p:cNvSpPr>
            <a:spLocks noGrp="1"/>
          </p:cNvSpPr>
          <p:nvPr>
            <p:ph idx="1"/>
          </p:nvPr>
        </p:nvSpPr>
        <p:spPr/>
        <p:txBody>
          <a:bodyPr>
            <a:normAutofit/>
          </a:bodyPr>
          <a:lstStyle/>
          <a:p>
            <a:pPr marL="0" indent="0">
              <a:buNone/>
            </a:pPr>
            <a:r>
              <a:rPr lang="en-US" sz="3000" b="1" dirty="0"/>
              <a:t>How would you rate these new features if they were added to </a:t>
            </a:r>
            <a:r>
              <a:rPr lang="en-US" sz="3000" b="1" dirty="0" err="1"/>
              <a:t>UniCat</a:t>
            </a:r>
            <a:r>
              <a:rPr lang="en-US" sz="3000" b="1" dirty="0"/>
              <a:t>?</a:t>
            </a:r>
          </a:p>
          <a:p>
            <a:pPr marL="0" indent="0">
              <a:buNone/>
            </a:pPr>
            <a:endParaRPr lang="en-US" sz="2400" dirty="0"/>
          </a:p>
          <a:p>
            <a:pPr marL="0" indent="0">
              <a:buNone/>
            </a:pPr>
            <a:r>
              <a:rPr lang="en-US" sz="2200" dirty="0"/>
              <a:t>Participants were asked to express their opinions on these three proposals.</a:t>
            </a:r>
          </a:p>
          <a:p>
            <a:pPr marL="514350" indent="-514350">
              <a:buFont typeface="+mj-lt"/>
              <a:buAutoNum type="arabicPeriod"/>
            </a:pPr>
            <a:r>
              <a:rPr lang="en-US" sz="2200" dirty="0"/>
              <a:t>A </a:t>
            </a:r>
            <a:r>
              <a:rPr lang="en-US" sz="2200" b="1" dirty="0"/>
              <a:t>feed or alert system </a:t>
            </a:r>
            <a:r>
              <a:rPr lang="en-US" sz="2200" dirty="0"/>
              <a:t>to keep you informed of new releases and the </a:t>
            </a:r>
            <a:r>
              <a:rPr lang="en-US" sz="2200" b="1" dirty="0"/>
              <a:t>latest acquisitions </a:t>
            </a:r>
            <a:r>
              <a:rPr lang="en-US" sz="2200" dirty="0"/>
              <a:t>from partner libraries.</a:t>
            </a:r>
          </a:p>
          <a:p>
            <a:pPr marL="514350" indent="-514350">
              <a:buFont typeface="+mj-lt"/>
              <a:buAutoNum type="arabicPeriod"/>
            </a:pPr>
            <a:r>
              <a:rPr lang="en-US" sz="2200" b="1" dirty="0"/>
              <a:t>Display document availability information </a:t>
            </a:r>
            <a:r>
              <a:rPr lang="en-US" sz="2200" dirty="0"/>
              <a:t>directly in </a:t>
            </a:r>
            <a:r>
              <a:rPr lang="en-US" sz="2200" dirty="0" err="1"/>
              <a:t>UniCat</a:t>
            </a:r>
            <a:r>
              <a:rPr lang="en-US" sz="2200" dirty="0"/>
              <a:t> (without having to go back to the original catalogs).</a:t>
            </a:r>
          </a:p>
          <a:p>
            <a:pPr marL="514350" indent="-514350">
              <a:buFont typeface="+mj-lt"/>
              <a:buAutoNum type="arabicPeriod"/>
            </a:pPr>
            <a:r>
              <a:rPr lang="en-US" sz="2200" b="1" dirty="0"/>
              <a:t>Integrating </a:t>
            </a:r>
            <a:r>
              <a:rPr lang="en-US" sz="2200" b="1" dirty="0" err="1"/>
              <a:t>UniCat</a:t>
            </a:r>
            <a:r>
              <a:rPr lang="en-US" sz="2200" b="1" dirty="0"/>
              <a:t> data into the ULiège library catalogue</a:t>
            </a:r>
            <a:r>
              <a:rPr lang="en-US" sz="2200" dirty="0"/>
              <a:t>. For example, if a book or periodical cannot be found in the ULiège collections, users can easily extend their search and display what is available elsewhere, in </a:t>
            </a:r>
            <a:r>
              <a:rPr lang="en-US" sz="2200" dirty="0" err="1"/>
              <a:t>UniCat</a:t>
            </a:r>
            <a:r>
              <a:rPr lang="en-US" sz="2200" dirty="0"/>
              <a:t> partner libraries, with the possibility of directly creating an ILL request or a purchase request.</a:t>
            </a:r>
            <a:endParaRPr lang="fr-BE" sz="2200" dirty="0"/>
          </a:p>
        </p:txBody>
      </p:sp>
      <p:sp>
        <p:nvSpPr>
          <p:cNvPr id="4" name="Espace réservé du numéro de diapositive 3">
            <a:extLst>
              <a:ext uri="{FF2B5EF4-FFF2-40B4-BE49-F238E27FC236}">
                <a16:creationId xmlns:a16="http://schemas.microsoft.com/office/drawing/2014/main" id="{A4E44A4B-7A06-EBB8-51FF-5316CAAFD2E1}"/>
              </a:ext>
            </a:extLst>
          </p:cNvPr>
          <p:cNvSpPr>
            <a:spLocks noGrp="1"/>
          </p:cNvSpPr>
          <p:nvPr>
            <p:ph type="sldNum" sz="quarter" idx="12"/>
          </p:nvPr>
        </p:nvSpPr>
        <p:spPr/>
        <p:txBody>
          <a:bodyPr/>
          <a:lstStyle/>
          <a:p>
            <a:fld id="{C1FF6DA9-008F-8B48-92A6-B652298478BF}" type="slidenum">
              <a:rPr lang="en-US" smtClean="0"/>
              <a:t>19</a:t>
            </a:fld>
            <a:endParaRPr lang="en-US"/>
          </a:p>
        </p:txBody>
      </p:sp>
    </p:spTree>
    <p:extLst>
      <p:ext uri="{BB962C8B-B14F-4D97-AF65-F5344CB8AC3E}">
        <p14:creationId xmlns:p14="http://schemas.microsoft.com/office/powerpoint/2010/main" val="200863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318866E-9ED9-4C3B-1399-CD5933FCD3AA}"/>
              </a:ext>
            </a:extLst>
          </p:cNvPr>
          <p:cNvSpPr>
            <a:spLocks noGrp="1"/>
          </p:cNvSpPr>
          <p:nvPr>
            <p:ph type="title"/>
          </p:nvPr>
        </p:nvSpPr>
        <p:spPr/>
        <p:txBody>
          <a:bodyPr/>
          <a:lstStyle/>
          <a:p>
            <a:r>
              <a:rPr lang="fr-BE" dirty="0"/>
              <a:t>Abstract</a:t>
            </a:r>
          </a:p>
        </p:txBody>
      </p:sp>
      <p:sp>
        <p:nvSpPr>
          <p:cNvPr id="6" name="Espace réservé du contenu 5">
            <a:extLst>
              <a:ext uri="{FF2B5EF4-FFF2-40B4-BE49-F238E27FC236}">
                <a16:creationId xmlns:a16="http://schemas.microsoft.com/office/drawing/2014/main" id="{4B338DF6-E459-14CE-8CB7-DEB806DAC14B}"/>
              </a:ext>
            </a:extLst>
          </p:cNvPr>
          <p:cNvSpPr>
            <a:spLocks noGrp="1"/>
          </p:cNvSpPr>
          <p:nvPr>
            <p:ph idx="1"/>
          </p:nvPr>
        </p:nvSpPr>
        <p:spPr/>
        <p:txBody>
          <a:bodyPr>
            <a:normAutofit fontScale="55000" lnSpcReduction="20000"/>
          </a:bodyPr>
          <a:lstStyle/>
          <a:p>
            <a:pPr marL="0" indent="0">
              <a:lnSpc>
                <a:spcPct val="170000"/>
              </a:lnSpc>
              <a:buNone/>
            </a:pPr>
            <a:r>
              <a:rPr lang="en-US" dirty="0"/>
              <a:t>This report presents insights from the </a:t>
            </a:r>
            <a:r>
              <a:rPr lang="en-US" dirty="0" err="1"/>
              <a:t>UniCat</a:t>
            </a:r>
            <a:r>
              <a:rPr lang="en-US" dirty="0"/>
              <a:t> Workshop and the ULiege Survey conducted to assess perceptions and expectations regarding the evolution of the </a:t>
            </a:r>
            <a:r>
              <a:rPr lang="en-US" dirty="0" err="1"/>
              <a:t>UniCat</a:t>
            </a:r>
            <a:r>
              <a:rPr lang="en-US" dirty="0"/>
              <a:t> union catalogue. The workshop gathered ULiège librarians to discuss various aspects of </a:t>
            </a:r>
            <a:r>
              <a:rPr lang="en-US" dirty="0" err="1"/>
              <a:t>UniCat</a:t>
            </a:r>
            <a:r>
              <a:rPr lang="en-US" dirty="0"/>
              <a:t>, including content, metadata quality, user interface, and potential new services. Key points included the need for more electronic resources, better metadata quality for copy-cataloguing, enhanced deduplication, more integration with </a:t>
            </a:r>
            <a:r>
              <a:rPr lang="en-US" dirty="0" err="1"/>
              <a:t>ULiège's</a:t>
            </a:r>
            <a:r>
              <a:rPr lang="en-US" dirty="0"/>
              <a:t> catalogue and a streamlined user interface with improved filtering capabilities.</a:t>
            </a:r>
          </a:p>
          <a:p>
            <a:pPr marL="0" indent="0">
              <a:lnSpc>
                <a:spcPct val="170000"/>
              </a:lnSpc>
              <a:buNone/>
            </a:pPr>
            <a:r>
              <a:rPr lang="en-US" dirty="0"/>
              <a:t>A survey conducted among students, faculty, and staff at ULiège received 280 responses, revealing that 53% of respondents were familiar with </a:t>
            </a:r>
            <a:r>
              <a:rPr lang="en-US" dirty="0" err="1"/>
              <a:t>UniCat</a:t>
            </a:r>
            <a:r>
              <a:rPr lang="en-US" dirty="0"/>
              <a:t>. A significant 97.97% of participants supported the continuation of the project, emphasizing the importance of integrating open access content from Belgian repositories and expanding the range of digital resources available. The survey also highlighted the demand for new features, such as the direct display of document availability and the integration of </a:t>
            </a:r>
            <a:r>
              <a:rPr lang="en-US" dirty="0" err="1"/>
              <a:t>UniCat</a:t>
            </a:r>
            <a:r>
              <a:rPr lang="en-US" dirty="0"/>
              <a:t> data into the ULiège library catalogue, notably to facilitate interlibrary loans.</a:t>
            </a:r>
          </a:p>
          <a:p>
            <a:pPr marL="0" indent="0">
              <a:lnSpc>
                <a:spcPct val="170000"/>
              </a:lnSpc>
              <a:buNone/>
            </a:pPr>
            <a:r>
              <a:rPr lang="en-US" dirty="0"/>
              <a:t>These findings underline the ongoing relevance of </a:t>
            </a:r>
            <a:r>
              <a:rPr lang="en-US" dirty="0" err="1"/>
              <a:t>UniCat</a:t>
            </a:r>
            <a:r>
              <a:rPr lang="en-US" dirty="0"/>
              <a:t> and provide valuable directions for its future development, ensuring it remains a central tool in Belgium's academic and library landscape.</a:t>
            </a:r>
            <a:endParaRPr lang="fr-BE" dirty="0"/>
          </a:p>
        </p:txBody>
      </p:sp>
      <p:sp>
        <p:nvSpPr>
          <p:cNvPr id="2" name="Espace réservé du numéro de diapositive 1">
            <a:extLst>
              <a:ext uri="{FF2B5EF4-FFF2-40B4-BE49-F238E27FC236}">
                <a16:creationId xmlns:a16="http://schemas.microsoft.com/office/drawing/2014/main" id="{DAD2B6FF-E0CF-0367-9511-7E1C612C9A91}"/>
              </a:ext>
            </a:extLst>
          </p:cNvPr>
          <p:cNvSpPr>
            <a:spLocks noGrp="1"/>
          </p:cNvSpPr>
          <p:nvPr>
            <p:ph type="sldNum" sz="quarter" idx="12"/>
          </p:nvPr>
        </p:nvSpPr>
        <p:spPr/>
        <p:txBody>
          <a:bodyPr/>
          <a:lstStyle/>
          <a:p>
            <a:fld id="{C1FF6DA9-008F-8B48-92A6-B652298478BF}" type="slidenum">
              <a:rPr lang="en-US" smtClean="0"/>
              <a:t>2</a:t>
            </a:fld>
            <a:endParaRPr lang="en-US"/>
          </a:p>
        </p:txBody>
      </p:sp>
    </p:spTree>
    <p:extLst>
      <p:ext uri="{BB962C8B-B14F-4D97-AF65-F5344CB8AC3E}">
        <p14:creationId xmlns:p14="http://schemas.microsoft.com/office/powerpoint/2010/main" val="76389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8C268297-62D9-030F-1DDD-C30F5C471663}"/>
              </a:ext>
            </a:extLst>
          </p:cNvPr>
          <p:cNvGraphicFramePr/>
          <p:nvPr>
            <p:extLst>
              <p:ext uri="{D42A27DB-BD31-4B8C-83A1-F6EECF244321}">
                <p14:modId xmlns:p14="http://schemas.microsoft.com/office/powerpoint/2010/main" val="2789617801"/>
              </p:ext>
            </p:extLst>
          </p:nvPr>
        </p:nvGraphicFramePr>
        <p:xfrm>
          <a:off x="1593799" y="153150"/>
          <a:ext cx="8425273" cy="6599528"/>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3397780B-E428-BBF2-DE97-089B4B94D78D}"/>
              </a:ext>
            </a:extLst>
          </p:cNvPr>
          <p:cNvSpPr>
            <a:spLocks noGrp="1"/>
          </p:cNvSpPr>
          <p:nvPr>
            <p:ph type="sldNum" sz="quarter" idx="12"/>
          </p:nvPr>
        </p:nvSpPr>
        <p:spPr/>
        <p:txBody>
          <a:bodyPr/>
          <a:lstStyle/>
          <a:p>
            <a:fld id="{C1FF6DA9-008F-8B48-92A6-B652298478BF}" type="slidenum">
              <a:rPr lang="en-US" smtClean="0"/>
              <a:t>20</a:t>
            </a:fld>
            <a:endParaRPr lang="en-US"/>
          </a:p>
        </p:txBody>
      </p:sp>
    </p:spTree>
    <p:extLst>
      <p:ext uri="{BB962C8B-B14F-4D97-AF65-F5344CB8AC3E}">
        <p14:creationId xmlns:p14="http://schemas.microsoft.com/office/powerpoint/2010/main" val="46559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7D9A8-5D05-535A-E70C-B2C86D357751}"/>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760A9C4-145C-92F8-61CC-C126CF69CE2A}"/>
              </a:ext>
            </a:extLst>
          </p:cNvPr>
          <p:cNvSpPr>
            <a:spLocks noGrp="1"/>
          </p:cNvSpPr>
          <p:nvPr>
            <p:ph sz="half" idx="1"/>
          </p:nvPr>
        </p:nvSpPr>
        <p:spPr>
          <a:xfrm>
            <a:off x="191899" y="2213150"/>
            <a:ext cx="4876800" cy="4525963"/>
          </a:xfrm>
        </p:spPr>
        <p:txBody>
          <a:bodyPr/>
          <a:lstStyle/>
          <a:p>
            <a:pPr marL="0" indent="0" algn="ctr">
              <a:buNone/>
            </a:pPr>
            <a:r>
              <a:rPr lang="fr-BE" sz="4400" dirty="0"/>
              <a:t>Part 1</a:t>
            </a:r>
          </a:p>
          <a:p>
            <a:pPr marL="0" indent="0" algn="ctr">
              <a:buNone/>
            </a:pPr>
            <a:r>
              <a:rPr lang="fr-BE" sz="4400" b="1" dirty="0">
                <a:solidFill>
                  <a:srgbClr val="00707F"/>
                </a:solidFill>
              </a:rPr>
              <a:t>Workshop</a:t>
            </a:r>
          </a:p>
          <a:p>
            <a:pPr marL="0" indent="0">
              <a:buNone/>
            </a:pPr>
            <a:endParaRPr lang="fr-BE" dirty="0"/>
          </a:p>
          <a:p>
            <a:pPr marL="0" indent="0" algn="ctr">
              <a:buNone/>
            </a:pPr>
            <a:r>
              <a:rPr lang="fr-BE" dirty="0" err="1"/>
              <a:t>Internal</a:t>
            </a:r>
            <a:r>
              <a:rPr lang="fr-BE" dirty="0"/>
              <a:t> workshop </a:t>
            </a:r>
          </a:p>
          <a:p>
            <a:pPr marL="0" indent="0" algn="ctr">
              <a:buNone/>
            </a:pPr>
            <a:r>
              <a:rPr lang="fr-BE" dirty="0" err="1"/>
              <a:t>with</a:t>
            </a:r>
            <a:r>
              <a:rPr lang="fr-BE" dirty="0"/>
              <a:t> ULiège </a:t>
            </a:r>
            <a:r>
              <a:rPr lang="fr-BE" dirty="0" err="1"/>
              <a:t>librarians</a:t>
            </a:r>
            <a:endParaRPr lang="fr-BE" dirty="0"/>
          </a:p>
          <a:p>
            <a:pPr marL="0" indent="0">
              <a:buNone/>
            </a:pPr>
            <a:endParaRPr lang="fr-BE" dirty="0"/>
          </a:p>
        </p:txBody>
      </p:sp>
      <p:sp>
        <p:nvSpPr>
          <p:cNvPr id="6" name="Espace réservé du contenu 5">
            <a:extLst>
              <a:ext uri="{FF2B5EF4-FFF2-40B4-BE49-F238E27FC236}">
                <a16:creationId xmlns:a16="http://schemas.microsoft.com/office/drawing/2014/main" id="{CBAB1C77-E2C9-AE3F-8305-465A6B27EEE5}"/>
              </a:ext>
            </a:extLst>
          </p:cNvPr>
          <p:cNvSpPr>
            <a:spLocks noGrp="1"/>
          </p:cNvSpPr>
          <p:nvPr>
            <p:ph sz="half" idx="2"/>
          </p:nvPr>
        </p:nvSpPr>
        <p:spPr>
          <a:xfrm>
            <a:off x="6918565" y="2213150"/>
            <a:ext cx="4991100" cy="4525963"/>
          </a:xfrm>
        </p:spPr>
        <p:txBody>
          <a:bodyPr/>
          <a:lstStyle/>
          <a:p>
            <a:pPr marL="0" indent="0" algn="ctr">
              <a:buNone/>
            </a:pPr>
            <a:r>
              <a:rPr lang="fr-BE" sz="4400" dirty="0"/>
              <a:t>Part 2</a:t>
            </a:r>
          </a:p>
          <a:p>
            <a:pPr marL="0" indent="0" algn="ctr">
              <a:buNone/>
            </a:pPr>
            <a:r>
              <a:rPr lang="fr-BE" sz="4400" b="1" dirty="0">
                <a:solidFill>
                  <a:srgbClr val="00707F"/>
                </a:solidFill>
              </a:rPr>
              <a:t>Survey</a:t>
            </a:r>
          </a:p>
          <a:p>
            <a:pPr marL="0" indent="0">
              <a:buNone/>
            </a:pPr>
            <a:endParaRPr lang="fr-BE" dirty="0"/>
          </a:p>
          <a:p>
            <a:pPr marL="0" indent="0" algn="ctr">
              <a:buNone/>
            </a:pPr>
            <a:r>
              <a:rPr lang="fr-BE" dirty="0"/>
              <a:t>Survey </a:t>
            </a:r>
            <a:r>
              <a:rPr lang="fr-BE" dirty="0" err="1"/>
              <a:t>results</a:t>
            </a:r>
            <a:r>
              <a:rPr lang="fr-BE" dirty="0"/>
              <a:t> </a:t>
            </a:r>
          </a:p>
          <a:p>
            <a:pPr marL="0" indent="0" algn="ctr">
              <a:buNone/>
            </a:pPr>
            <a:r>
              <a:rPr lang="fr-BE" dirty="0" err="1"/>
              <a:t>within</a:t>
            </a:r>
            <a:r>
              <a:rPr lang="fr-BE" dirty="0"/>
              <a:t> the ULiège community</a:t>
            </a:r>
          </a:p>
        </p:txBody>
      </p:sp>
      <p:pic>
        <p:nvPicPr>
          <p:cNvPr id="3" name="Image 2" descr="Une image contenant jouet&#10;&#10;Le contenu généré par l’IA peut être incorrect.">
            <a:extLst>
              <a:ext uri="{FF2B5EF4-FFF2-40B4-BE49-F238E27FC236}">
                <a16:creationId xmlns:a16="http://schemas.microsoft.com/office/drawing/2014/main" id="{71DF0606-53A3-58E0-8936-6583F00C4F0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82966" y="611251"/>
            <a:ext cx="3494942" cy="3494942"/>
          </a:xfrm>
          <a:prstGeom prst="rect">
            <a:avLst/>
          </a:prstGeom>
        </p:spPr>
      </p:pic>
      <p:sp>
        <p:nvSpPr>
          <p:cNvPr id="2" name="Espace réservé du numéro de diapositive 1">
            <a:extLst>
              <a:ext uri="{FF2B5EF4-FFF2-40B4-BE49-F238E27FC236}">
                <a16:creationId xmlns:a16="http://schemas.microsoft.com/office/drawing/2014/main" id="{2F302AB3-1126-0815-4B86-401EEB9F2B0C}"/>
              </a:ext>
            </a:extLst>
          </p:cNvPr>
          <p:cNvSpPr>
            <a:spLocks noGrp="1"/>
          </p:cNvSpPr>
          <p:nvPr>
            <p:ph type="sldNum" sz="quarter" idx="12"/>
          </p:nvPr>
        </p:nvSpPr>
        <p:spPr/>
        <p:txBody>
          <a:bodyPr/>
          <a:lstStyle/>
          <a:p>
            <a:fld id="{C1FF6DA9-008F-8B48-92A6-B652298478BF}" type="slidenum">
              <a:rPr lang="en-US" smtClean="0"/>
              <a:t>21</a:t>
            </a:fld>
            <a:endParaRPr lang="en-US"/>
          </a:p>
        </p:txBody>
      </p:sp>
    </p:spTree>
    <p:extLst>
      <p:ext uri="{BB962C8B-B14F-4D97-AF65-F5344CB8AC3E}">
        <p14:creationId xmlns:p14="http://schemas.microsoft.com/office/powerpoint/2010/main" val="56575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14865-ABA6-FFA3-709E-6DE68535EEEA}"/>
              </a:ext>
            </a:extLst>
          </p:cNvPr>
          <p:cNvSpPr>
            <a:spLocks noGrp="1"/>
          </p:cNvSpPr>
          <p:nvPr>
            <p:ph type="title"/>
          </p:nvPr>
        </p:nvSpPr>
        <p:spPr/>
        <p:txBody>
          <a:bodyPr/>
          <a:lstStyle/>
          <a:p>
            <a:r>
              <a:rPr lang="fr-BE" sz="2800" b="1" dirty="0"/>
              <a:t>To </a:t>
            </a:r>
            <a:r>
              <a:rPr lang="fr-BE" sz="2800" b="1" dirty="0" err="1"/>
              <a:t>be</a:t>
            </a:r>
            <a:r>
              <a:rPr lang="fr-BE" sz="2800" b="1" dirty="0"/>
              <a:t> </a:t>
            </a:r>
            <a:r>
              <a:rPr lang="fr-BE" sz="2800" b="1" dirty="0" err="1"/>
              <a:t>continued</a:t>
            </a:r>
            <a:r>
              <a:rPr lang="fr-BE" sz="2800" b="1" dirty="0"/>
              <a:t> in the workshop…</a:t>
            </a:r>
          </a:p>
        </p:txBody>
      </p:sp>
      <p:sp>
        <p:nvSpPr>
          <p:cNvPr id="3" name="Espace réservé du numéro de diapositive 2">
            <a:extLst>
              <a:ext uri="{FF2B5EF4-FFF2-40B4-BE49-F238E27FC236}">
                <a16:creationId xmlns:a16="http://schemas.microsoft.com/office/drawing/2014/main" id="{1D483241-C4FD-962A-6645-7E56A64134AE}"/>
              </a:ext>
            </a:extLst>
          </p:cNvPr>
          <p:cNvSpPr>
            <a:spLocks noGrp="1"/>
          </p:cNvSpPr>
          <p:nvPr>
            <p:ph type="sldNum" sz="quarter" idx="12"/>
          </p:nvPr>
        </p:nvSpPr>
        <p:spPr/>
        <p:txBody>
          <a:bodyPr/>
          <a:lstStyle/>
          <a:p>
            <a:fld id="{C1FF6DA9-008F-8B48-92A6-B652298478BF}" type="slidenum">
              <a:rPr lang="en-US" smtClean="0"/>
              <a:t>22</a:t>
            </a:fld>
            <a:endParaRPr lang="en-US"/>
          </a:p>
        </p:txBody>
      </p:sp>
    </p:spTree>
    <p:extLst>
      <p:ext uri="{BB962C8B-B14F-4D97-AF65-F5344CB8AC3E}">
        <p14:creationId xmlns:p14="http://schemas.microsoft.com/office/powerpoint/2010/main" val="149733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C5EE3FC-A029-8F66-CB13-F0D20B68562A}"/>
              </a:ext>
            </a:extLst>
          </p:cNvPr>
          <p:cNvSpPr>
            <a:spLocks noGrp="1"/>
          </p:cNvSpPr>
          <p:nvPr>
            <p:ph sz="half" idx="1"/>
          </p:nvPr>
        </p:nvSpPr>
        <p:spPr>
          <a:xfrm>
            <a:off x="609600" y="1600206"/>
            <a:ext cx="4876800" cy="4525963"/>
          </a:xfrm>
        </p:spPr>
        <p:txBody>
          <a:bodyPr/>
          <a:lstStyle/>
          <a:p>
            <a:pPr marL="0" indent="0" algn="ctr">
              <a:buNone/>
            </a:pPr>
            <a:r>
              <a:rPr lang="fr-BE" sz="4400" dirty="0"/>
              <a:t>Part 1</a:t>
            </a:r>
          </a:p>
          <a:p>
            <a:pPr marL="0" indent="0" algn="ctr">
              <a:buNone/>
            </a:pPr>
            <a:r>
              <a:rPr lang="fr-BE" sz="4400" b="1" dirty="0">
                <a:solidFill>
                  <a:srgbClr val="00707F"/>
                </a:solidFill>
              </a:rPr>
              <a:t>Workshop</a:t>
            </a:r>
          </a:p>
          <a:p>
            <a:pPr marL="0" indent="0">
              <a:buNone/>
            </a:pPr>
            <a:endParaRPr lang="fr-BE" dirty="0"/>
          </a:p>
          <a:p>
            <a:pPr marL="0" indent="0" algn="ctr">
              <a:buNone/>
            </a:pPr>
            <a:r>
              <a:rPr lang="fr-BE" dirty="0" err="1"/>
              <a:t>Internal</a:t>
            </a:r>
            <a:r>
              <a:rPr lang="fr-BE" dirty="0"/>
              <a:t> workshop </a:t>
            </a:r>
          </a:p>
          <a:p>
            <a:pPr marL="0" indent="0" algn="ctr">
              <a:buNone/>
            </a:pPr>
            <a:r>
              <a:rPr lang="fr-BE" dirty="0" err="1"/>
              <a:t>with</a:t>
            </a:r>
            <a:r>
              <a:rPr lang="fr-BE" dirty="0"/>
              <a:t> ULiège </a:t>
            </a:r>
            <a:r>
              <a:rPr lang="fr-BE" dirty="0" err="1"/>
              <a:t>librarians</a:t>
            </a:r>
            <a:endParaRPr lang="fr-BE" dirty="0"/>
          </a:p>
          <a:p>
            <a:pPr marL="0" indent="0">
              <a:buNone/>
            </a:pPr>
            <a:endParaRPr lang="fr-BE" dirty="0"/>
          </a:p>
        </p:txBody>
      </p:sp>
      <p:sp>
        <p:nvSpPr>
          <p:cNvPr id="6" name="Espace réservé du contenu 5">
            <a:extLst>
              <a:ext uri="{FF2B5EF4-FFF2-40B4-BE49-F238E27FC236}">
                <a16:creationId xmlns:a16="http://schemas.microsoft.com/office/drawing/2014/main" id="{9EC7291A-0E31-7306-C505-FC4CF5E836B7}"/>
              </a:ext>
            </a:extLst>
          </p:cNvPr>
          <p:cNvSpPr>
            <a:spLocks noGrp="1"/>
          </p:cNvSpPr>
          <p:nvPr>
            <p:ph sz="half" idx="2"/>
          </p:nvPr>
        </p:nvSpPr>
        <p:spPr>
          <a:xfrm>
            <a:off x="6591300" y="1600206"/>
            <a:ext cx="4991100" cy="4525963"/>
          </a:xfrm>
        </p:spPr>
        <p:txBody>
          <a:bodyPr/>
          <a:lstStyle/>
          <a:p>
            <a:pPr marL="0" indent="0" algn="ctr">
              <a:buNone/>
            </a:pPr>
            <a:r>
              <a:rPr lang="fr-BE" sz="4400" dirty="0"/>
              <a:t>Part 2</a:t>
            </a:r>
          </a:p>
          <a:p>
            <a:pPr marL="0" indent="0" algn="ctr">
              <a:buNone/>
            </a:pPr>
            <a:r>
              <a:rPr lang="fr-BE" sz="4400" b="1" dirty="0">
                <a:solidFill>
                  <a:srgbClr val="00707F"/>
                </a:solidFill>
              </a:rPr>
              <a:t>Survey</a:t>
            </a:r>
          </a:p>
          <a:p>
            <a:pPr marL="0" indent="0">
              <a:buNone/>
            </a:pPr>
            <a:endParaRPr lang="fr-BE" dirty="0"/>
          </a:p>
          <a:p>
            <a:pPr marL="0" indent="0" algn="ctr">
              <a:buNone/>
            </a:pPr>
            <a:r>
              <a:rPr lang="fr-BE" dirty="0"/>
              <a:t>Survey </a:t>
            </a:r>
            <a:r>
              <a:rPr lang="fr-BE" dirty="0" err="1"/>
              <a:t>results</a:t>
            </a:r>
            <a:r>
              <a:rPr lang="fr-BE" dirty="0"/>
              <a:t> </a:t>
            </a:r>
          </a:p>
          <a:p>
            <a:pPr marL="0" indent="0" algn="ctr">
              <a:buNone/>
            </a:pPr>
            <a:r>
              <a:rPr lang="fr-BE" dirty="0" err="1"/>
              <a:t>within</a:t>
            </a:r>
            <a:r>
              <a:rPr lang="fr-BE" dirty="0"/>
              <a:t> the ULiège community</a:t>
            </a:r>
          </a:p>
        </p:txBody>
      </p:sp>
      <p:sp>
        <p:nvSpPr>
          <p:cNvPr id="4" name="Titre 3">
            <a:extLst>
              <a:ext uri="{FF2B5EF4-FFF2-40B4-BE49-F238E27FC236}">
                <a16:creationId xmlns:a16="http://schemas.microsoft.com/office/drawing/2014/main" id="{2A0B3D7A-E03F-31B9-F64E-3F7821A231E7}"/>
              </a:ext>
            </a:extLst>
          </p:cNvPr>
          <p:cNvSpPr>
            <a:spLocks noGrp="1"/>
          </p:cNvSpPr>
          <p:nvPr>
            <p:ph type="title"/>
          </p:nvPr>
        </p:nvSpPr>
        <p:spPr/>
        <p:txBody>
          <a:bodyPr/>
          <a:lstStyle/>
          <a:p>
            <a:endParaRPr lang="fr-BE"/>
          </a:p>
        </p:txBody>
      </p:sp>
      <p:sp>
        <p:nvSpPr>
          <p:cNvPr id="2" name="Espace réservé du numéro de diapositive 1">
            <a:extLst>
              <a:ext uri="{FF2B5EF4-FFF2-40B4-BE49-F238E27FC236}">
                <a16:creationId xmlns:a16="http://schemas.microsoft.com/office/drawing/2014/main" id="{54976D7B-BAA9-C909-BD50-9E3828C6239C}"/>
              </a:ext>
            </a:extLst>
          </p:cNvPr>
          <p:cNvSpPr>
            <a:spLocks noGrp="1"/>
          </p:cNvSpPr>
          <p:nvPr>
            <p:ph type="sldNum" sz="quarter" idx="12"/>
          </p:nvPr>
        </p:nvSpPr>
        <p:spPr/>
        <p:txBody>
          <a:bodyPr/>
          <a:lstStyle/>
          <a:p>
            <a:fld id="{C1FF6DA9-008F-8B48-92A6-B652298478BF}" type="slidenum">
              <a:rPr lang="en-US" smtClean="0"/>
              <a:t>3</a:t>
            </a:fld>
            <a:endParaRPr lang="en-US"/>
          </a:p>
        </p:txBody>
      </p:sp>
    </p:spTree>
    <p:extLst>
      <p:ext uri="{BB962C8B-B14F-4D97-AF65-F5344CB8AC3E}">
        <p14:creationId xmlns:p14="http://schemas.microsoft.com/office/powerpoint/2010/main" val="127854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A8D76-9E74-0AF5-457B-B727188DE214}"/>
              </a:ext>
            </a:extLst>
          </p:cNvPr>
          <p:cNvSpPr>
            <a:spLocks noGrp="1"/>
          </p:cNvSpPr>
          <p:nvPr>
            <p:ph type="title"/>
          </p:nvPr>
        </p:nvSpPr>
        <p:spPr/>
        <p:txBody>
          <a:bodyPr/>
          <a:lstStyle/>
          <a:p>
            <a:r>
              <a:rPr lang="fr-BE" dirty="0"/>
              <a:t>Workshop</a:t>
            </a:r>
          </a:p>
        </p:txBody>
      </p:sp>
      <p:sp>
        <p:nvSpPr>
          <p:cNvPr id="3" name="Espace réservé du texte 2">
            <a:extLst>
              <a:ext uri="{FF2B5EF4-FFF2-40B4-BE49-F238E27FC236}">
                <a16:creationId xmlns:a16="http://schemas.microsoft.com/office/drawing/2014/main" id="{D08A0C5F-4693-01E3-38B8-6C7FDC422C51}"/>
              </a:ext>
            </a:extLst>
          </p:cNvPr>
          <p:cNvSpPr>
            <a:spLocks noGrp="1"/>
          </p:cNvSpPr>
          <p:nvPr>
            <p:ph type="body" sz="quarter" idx="13"/>
          </p:nvPr>
        </p:nvSpPr>
        <p:spPr/>
        <p:txBody>
          <a:bodyPr/>
          <a:lstStyle/>
          <a:p>
            <a:r>
              <a:rPr lang="fr-BE" dirty="0" err="1"/>
              <a:t>Internal</a:t>
            </a:r>
            <a:r>
              <a:rPr lang="fr-BE" dirty="0"/>
              <a:t> workshop </a:t>
            </a:r>
            <a:r>
              <a:rPr lang="fr-BE" dirty="0" err="1"/>
              <a:t>with</a:t>
            </a:r>
            <a:r>
              <a:rPr lang="fr-BE" dirty="0"/>
              <a:t> ULiège </a:t>
            </a:r>
            <a:r>
              <a:rPr lang="fr-BE" dirty="0" err="1"/>
              <a:t>librarians</a:t>
            </a:r>
            <a:endParaRPr lang="fr-BE" dirty="0"/>
          </a:p>
        </p:txBody>
      </p:sp>
      <p:sp>
        <p:nvSpPr>
          <p:cNvPr id="4" name="Espace réservé du numéro de diapositive 3">
            <a:extLst>
              <a:ext uri="{FF2B5EF4-FFF2-40B4-BE49-F238E27FC236}">
                <a16:creationId xmlns:a16="http://schemas.microsoft.com/office/drawing/2014/main" id="{4E2A68E0-8693-4FA2-3052-03DAE107F7EB}"/>
              </a:ext>
            </a:extLst>
          </p:cNvPr>
          <p:cNvSpPr>
            <a:spLocks noGrp="1"/>
          </p:cNvSpPr>
          <p:nvPr>
            <p:ph type="sldNum" sz="quarter" idx="12"/>
          </p:nvPr>
        </p:nvSpPr>
        <p:spPr/>
        <p:txBody>
          <a:bodyPr/>
          <a:lstStyle/>
          <a:p>
            <a:fld id="{C1FF6DA9-008F-8B48-92A6-B652298478BF}" type="slidenum">
              <a:rPr lang="en-US" smtClean="0"/>
              <a:t>4</a:t>
            </a:fld>
            <a:endParaRPr lang="en-US"/>
          </a:p>
        </p:txBody>
      </p:sp>
    </p:spTree>
    <p:extLst>
      <p:ext uri="{BB962C8B-B14F-4D97-AF65-F5344CB8AC3E}">
        <p14:creationId xmlns:p14="http://schemas.microsoft.com/office/powerpoint/2010/main" val="287922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CC995F-C004-2DC1-36F1-313CE938B044}"/>
              </a:ext>
            </a:extLst>
          </p:cNvPr>
          <p:cNvSpPr>
            <a:spLocks noGrp="1"/>
          </p:cNvSpPr>
          <p:nvPr>
            <p:ph type="title"/>
          </p:nvPr>
        </p:nvSpPr>
        <p:spPr/>
        <p:txBody>
          <a:bodyPr/>
          <a:lstStyle/>
          <a:p>
            <a:r>
              <a:rPr lang="fr-BE" dirty="0"/>
              <a:t>Workshop in 4 </a:t>
            </a:r>
            <a:r>
              <a:rPr lang="fr-BE" dirty="0" err="1"/>
              <a:t>steps</a:t>
            </a:r>
            <a:endParaRPr lang="fr-BE" dirty="0"/>
          </a:p>
        </p:txBody>
      </p:sp>
      <p:sp>
        <p:nvSpPr>
          <p:cNvPr id="5" name="Espace réservé du contenu 4">
            <a:extLst>
              <a:ext uri="{FF2B5EF4-FFF2-40B4-BE49-F238E27FC236}">
                <a16:creationId xmlns:a16="http://schemas.microsoft.com/office/drawing/2014/main" id="{2D02C978-EF37-046F-C816-C709C2889C6C}"/>
              </a:ext>
            </a:extLst>
          </p:cNvPr>
          <p:cNvSpPr>
            <a:spLocks noGrp="1"/>
          </p:cNvSpPr>
          <p:nvPr>
            <p:ph idx="1"/>
          </p:nvPr>
        </p:nvSpPr>
        <p:spPr/>
        <p:txBody>
          <a:bodyPr/>
          <a:lstStyle/>
          <a:p>
            <a:pPr lvl="0">
              <a:lnSpc>
                <a:spcPct val="115000"/>
              </a:lnSpc>
              <a:buFont typeface="+mj-lt"/>
              <a:buAutoNum type="arabicParenR"/>
            </a:pPr>
            <a:r>
              <a:rPr lang="en-GB" sz="2400" u="sng" kern="100" dirty="0">
                <a:latin typeface="Aptos" panose="020B0004020202020204" pitchFamily="34" charset="0"/>
                <a:cs typeface="Times New Roman" panose="02020603050405020304" pitchFamily="18" charset="0"/>
              </a:rPr>
              <a:t>Step 1</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information about </a:t>
            </a:r>
            <a:r>
              <a:rPr lang="en-GB" sz="2400" kern="100" dirty="0" err="1">
                <a:effectLst/>
                <a:latin typeface="Aptos" panose="020B0004020202020204" pitchFamily="34" charset="0"/>
                <a:ea typeface="Aptos" panose="020B0004020202020204" pitchFamily="34" charset="0"/>
                <a:cs typeface="Times New Roman" panose="02020603050405020304" pitchFamily="18" charset="0"/>
              </a:rPr>
              <a:t>UniCat</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history of the project, statistics, costs for ULiège </a:t>
            </a:r>
          </a:p>
          <a:p>
            <a:pPr lvl="0">
              <a:lnSpc>
                <a:spcPct val="115000"/>
              </a:lnSpc>
              <a:spcBef>
                <a:spcPts val="1200"/>
              </a:spcBef>
              <a:buFont typeface="+mj-lt"/>
              <a:buAutoNum type="arabicParenR"/>
            </a:pPr>
            <a:r>
              <a:rPr lang="en-GB" sz="2400" u="sng" kern="100" dirty="0">
                <a:effectLst/>
                <a:latin typeface="Aptos" panose="020B0004020202020204" pitchFamily="34" charset="0"/>
                <a:ea typeface="Aptos" panose="020B0004020202020204" pitchFamily="34" charset="0"/>
                <a:cs typeface="Times New Roman" panose="02020603050405020304" pitchFamily="18" charset="0"/>
              </a:rPr>
              <a:t>Step 2</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questions, thoughts, exchanges… around </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Content</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400" b="1" kern="100" dirty="0">
                <a:latin typeface="Aptos" panose="020B0004020202020204" pitchFamily="34" charset="0"/>
                <a:ea typeface="Aptos" panose="020B0004020202020204" pitchFamily="34" charset="0"/>
                <a:cs typeface="Times New Roman" panose="02020603050405020304" pitchFamily="18" charset="0"/>
              </a:rPr>
              <a:t>M</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etadata </a:t>
            </a:r>
            <a:r>
              <a:rPr lang="en-GB" sz="2400" b="1" kern="100" dirty="0">
                <a:latin typeface="Aptos" panose="020B0004020202020204" pitchFamily="34" charset="0"/>
                <a:ea typeface="Aptos" panose="020B0004020202020204" pitchFamily="34" charset="0"/>
                <a:cs typeface="Times New Roman" panose="02020603050405020304" pitchFamily="18" charset="0"/>
              </a:rPr>
              <a:t>Q</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uality</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UI</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and </a:t>
            </a:r>
            <a:r>
              <a:rPr lang="en-GB" sz="2400" b="1" kern="100" dirty="0">
                <a:latin typeface="Aptos" panose="020B0004020202020204" pitchFamily="34" charset="0"/>
                <a:ea typeface="Aptos" panose="020B0004020202020204" pitchFamily="34" charset="0"/>
                <a:cs typeface="Times New Roman" panose="02020603050405020304" pitchFamily="18" charset="0"/>
              </a:rPr>
              <a:t>N</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ew </a:t>
            </a:r>
            <a:r>
              <a:rPr lang="en-GB" sz="2400" b="1" kern="100" dirty="0">
                <a:latin typeface="Aptos" panose="020B0004020202020204" pitchFamily="34" charset="0"/>
                <a:ea typeface="Aptos" panose="020B0004020202020204" pitchFamily="34" charset="0"/>
                <a:cs typeface="Times New Roman" panose="02020603050405020304" pitchFamily="18" charset="0"/>
              </a:rPr>
              <a:t>S</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ervices </a:t>
            </a:r>
          </a:p>
          <a:p>
            <a:pPr lvl="0">
              <a:lnSpc>
                <a:spcPct val="115000"/>
              </a:lnSpc>
              <a:spcBef>
                <a:spcPts val="1200"/>
              </a:spcBef>
              <a:buFont typeface="+mj-lt"/>
              <a:buAutoNum type="arabicParenR"/>
            </a:pPr>
            <a:r>
              <a:rPr lang="en-GB" sz="2400" u="sng" kern="100" dirty="0">
                <a:effectLst/>
                <a:latin typeface="Aptos" panose="020B0004020202020204" pitchFamily="34" charset="0"/>
                <a:ea typeface="Aptos" panose="020B0004020202020204" pitchFamily="34" charset="0"/>
                <a:cs typeface="Times New Roman" panose="02020603050405020304" pitchFamily="18" charset="0"/>
              </a:rPr>
              <a:t>Step 3</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presentation of the 2019-2024 survey results (similar to what Jan has presented) </a:t>
            </a:r>
          </a:p>
          <a:p>
            <a:pPr lvl="0">
              <a:lnSpc>
                <a:spcPct val="115000"/>
              </a:lnSpc>
              <a:spcBef>
                <a:spcPts val="1200"/>
              </a:spcBef>
              <a:buFont typeface="+mj-lt"/>
              <a:buAutoNum type="arabicParenR"/>
            </a:pPr>
            <a:r>
              <a:rPr lang="en-GB" sz="2400" u="sng" kern="100" dirty="0">
                <a:effectLst/>
                <a:latin typeface="Aptos" panose="020B0004020202020204" pitchFamily="34" charset="0"/>
                <a:ea typeface="Aptos" panose="020B0004020202020204" pitchFamily="34" charset="0"/>
                <a:cs typeface="Times New Roman" panose="02020603050405020304" pitchFamily="18" charset="0"/>
              </a:rPr>
              <a:t>Step 4</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same questions than at step 2, but the reflections went further and were sometimes revised in the light of the survey responses presented just before</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BE" dirty="0"/>
          </a:p>
        </p:txBody>
      </p:sp>
      <p:sp>
        <p:nvSpPr>
          <p:cNvPr id="2" name="Espace réservé du numéro de diapositive 1">
            <a:extLst>
              <a:ext uri="{FF2B5EF4-FFF2-40B4-BE49-F238E27FC236}">
                <a16:creationId xmlns:a16="http://schemas.microsoft.com/office/drawing/2014/main" id="{6FBF3E9E-643B-9A10-6BAF-9CD31763D794}"/>
              </a:ext>
            </a:extLst>
          </p:cNvPr>
          <p:cNvSpPr>
            <a:spLocks noGrp="1"/>
          </p:cNvSpPr>
          <p:nvPr>
            <p:ph type="sldNum" sz="quarter" idx="12"/>
          </p:nvPr>
        </p:nvSpPr>
        <p:spPr/>
        <p:txBody>
          <a:bodyPr/>
          <a:lstStyle/>
          <a:p>
            <a:fld id="{C1FF6DA9-008F-8B48-92A6-B652298478BF}" type="slidenum">
              <a:rPr lang="en-US" smtClean="0"/>
              <a:t>5</a:t>
            </a:fld>
            <a:endParaRPr lang="en-US"/>
          </a:p>
        </p:txBody>
      </p:sp>
    </p:spTree>
    <p:extLst>
      <p:ext uri="{BB962C8B-B14F-4D97-AF65-F5344CB8AC3E}">
        <p14:creationId xmlns:p14="http://schemas.microsoft.com/office/powerpoint/2010/main" val="4029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7256D-DF73-E1E5-A72A-C37AC9D6F91B}"/>
              </a:ext>
            </a:extLst>
          </p:cNvPr>
          <p:cNvSpPr>
            <a:spLocks noGrp="1"/>
          </p:cNvSpPr>
          <p:nvPr>
            <p:ph type="title"/>
          </p:nvPr>
        </p:nvSpPr>
        <p:spPr/>
        <p:txBody>
          <a:bodyPr/>
          <a:lstStyle/>
          <a:p>
            <a:r>
              <a:rPr lang="fr-BE" dirty="0"/>
              <a:t>Content</a:t>
            </a:r>
          </a:p>
        </p:txBody>
      </p:sp>
      <p:sp>
        <p:nvSpPr>
          <p:cNvPr id="3" name="Espace réservé du contenu 2">
            <a:extLst>
              <a:ext uri="{FF2B5EF4-FFF2-40B4-BE49-F238E27FC236}">
                <a16:creationId xmlns:a16="http://schemas.microsoft.com/office/drawing/2014/main" id="{4CF3DC63-FDBB-C20E-611D-D8488C8D1C35}"/>
              </a:ext>
            </a:extLst>
          </p:cNvPr>
          <p:cNvSpPr>
            <a:spLocks noGrp="1"/>
          </p:cNvSpPr>
          <p:nvPr>
            <p:ph idx="1"/>
          </p:nvPr>
        </p:nvSpPr>
        <p:spPr/>
        <p:txBody>
          <a:bodyPr/>
          <a:lstStyle/>
          <a:p>
            <a:r>
              <a:rPr lang="en-US" b="1" dirty="0">
                <a:latin typeface="+mj-lt"/>
              </a:rPr>
              <a:t>More (electronic) materials </a:t>
            </a:r>
            <a:r>
              <a:rPr lang="en-US" dirty="0">
                <a:latin typeface="+mj-lt"/>
              </a:rPr>
              <a:t>other than simply traditional catalogue data </a:t>
            </a:r>
          </a:p>
          <a:p>
            <a:pPr lvl="1"/>
            <a:r>
              <a:rPr lang="en-GB" dirty="0">
                <a:latin typeface="+mj-lt"/>
                <a:ea typeface="Aptos" panose="020B0004020202020204" pitchFamily="34" charset="0"/>
                <a:cs typeface="Times New Roman" panose="02020603050405020304" pitchFamily="18" charset="0"/>
              </a:rPr>
              <a:t>O</a:t>
            </a:r>
            <a:r>
              <a:rPr lang="en-GB" dirty="0">
                <a:effectLst/>
                <a:latin typeface="+mj-lt"/>
                <a:ea typeface="Aptos" panose="020B0004020202020204" pitchFamily="34" charset="0"/>
                <a:cs typeface="Times New Roman" panose="02020603050405020304" pitchFamily="18" charset="0"/>
              </a:rPr>
              <a:t>pen archives of Belgian institutions</a:t>
            </a:r>
            <a:r>
              <a:rPr lang="en-US" dirty="0">
                <a:latin typeface="+mj-lt"/>
                <a:ea typeface="Aptos" panose="020B0004020202020204" pitchFamily="34" charset="0"/>
                <a:cs typeface="Times New Roman" panose="02020603050405020304" pitchFamily="18" charset="0"/>
              </a:rPr>
              <a:t>, but only records with a full text</a:t>
            </a:r>
          </a:p>
          <a:p>
            <a:pPr lvl="1"/>
            <a:r>
              <a:rPr lang="en-US" dirty="0">
                <a:latin typeface="+mj-lt"/>
                <a:cs typeface="Times New Roman" panose="02020603050405020304" pitchFamily="18" charset="0"/>
              </a:rPr>
              <a:t>But if more results and resources, filtering should remain easy</a:t>
            </a:r>
          </a:p>
          <a:p>
            <a:r>
              <a:rPr lang="en-US" dirty="0">
                <a:latin typeface="+mj-lt"/>
              </a:rPr>
              <a:t>Integration of </a:t>
            </a:r>
            <a:r>
              <a:rPr lang="en-US" b="1" dirty="0" err="1">
                <a:latin typeface="+mj-lt"/>
              </a:rPr>
              <a:t>digitised</a:t>
            </a:r>
            <a:r>
              <a:rPr lang="en-US" b="1" dirty="0">
                <a:latin typeface="+mj-lt"/>
              </a:rPr>
              <a:t> heritage collections </a:t>
            </a:r>
            <a:r>
              <a:rPr lang="en-US" u="sng" dirty="0">
                <a:latin typeface="+mj-lt"/>
              </a:rPr>
              <a:t>not</a:t>
            </a:r>
            <a:r>
              <a:rPr lang="en-US" dirty="0">
                <a:latin typeface="+mj-lt"/>
              </a:rPr>
              <a:t> seen as a priority</a:t>
            </a:r>
          </a:p>
          <a:p>
            <a:r>
              <a:rPr lang="en-US" dirty="0">
                <a:latin typeface="+mj-lt"/>
              </a:rPr>
              <a:t>Nice if </a:t>
            </a:r>
            <a:r>
              <a:rPr lang="en-US" dirty="0" err="1">
                <a:latin typeface="+mj-lt"/>
              </a:rPr>
              <a:t>UniCat</a:t>
            </a:r>
            <a:r>
              <a:rPr lang="en-US" dirty="0">
                <a:latin typeface="+mj-lt"/>
              </a:rPr>
              <a:t> could evolve in such a way as to make it possible to dispense completely with Antilope</a:t>
            </a:r>
          </a:p>
          <a:p>
            <a:pPr lvl="1"/>
            <a:r>
              <a:rPr lang="en-US" dirty="0">
                <a:latin typeface="+mj-lt"/>
              </a:rPr>
              <a:t>Useful in the context of </a:t>
            </a:r>
            <a:r>
              <a:rPr lang="en-US" b="1" dirty="0">
                <a:latin typeface="+mj-lt"/>
              </a:rPr>
              <a:t>shared preservation projects </a:t>
            </a:r>
            <a:r>
              <a:rPr lang="en-US" dirty="0">
                <a:latin typeface="+mj-lt"/>
              </a:rPr>
              <a:t>for journals</a:t>
            </a:r>
          </a:p>
          <a:p>
            <a:pPr lvl="1"/>
            <a:r>
              <a:rPr lang="en-GB" dirty="0">
                <a:latin typeface="+mj-lt"/>
              </a:rPr>
              <a:t>Useful to have </a:t>
            </a:r>
            <a:r>
              <a:rPr lang="en-GB" b="1" dirty="0">
                <a:latin typeface="+mj-lt"/>
              </a:rPr>
              <a:t>holding information and statement </a:t>
            </a:r>
            <a:r>
              <a:rPr lang="en-GB" dirty="0">
                <a:latin typeface="+mj-lt"/>
              </a:rPr>
              <a:t>in </a:t>
            </a:r>
            <a:r>
              <a:rPr lang="en-GB" dirty="0" err="1">
                <a:latin typeface="+mj-lt"/>
              </a:rPr>
              <a:t>UniCat</a:t>
            </a:r>
            <a:endParaRPr lang="en-GB" dirty="0">
              <a:latin typeface="+mj-lt"/>
            </a:endParaRPr>
          </a:p>
          <a:p>
            <a:r>
              <a:rPr lang="en-GB" dirty="0">
                <a:latin typeface="+mj-lt"/>
              </a:rPr>
              <a:t>Too bad that </a:t>
            </a:r>
            <a:r>
              <a:rPr lang="en-US" b="1" dirty="0">
                <a:latin typeface="+mj-lt"/>
              </a:rPr>
              <a:t>public libraries </a:t>
            </a:r>
            <a:r>
              <a:rPr lang="en-US" dirty="0">
                <a:latin typeface="+mj-lt"/>
              </a:rPr>
              <a:t>cannot join </a:t>
            </a:r>
            <a:r>
              <a:rPr lang="en-US" dirty="0" err="1">
                <a:latin typeface="+mj-lt"/>
              </a:rPr>
              <a:t>UniCat</a:t>
            </a:r>
            <a:r>
              <a:rPr lang="en-US" dirty="0">
                <a:latin typeface="+mj-lt"/>
              </a:rPr>
              <a:t> </a:t>
            </a:r>
          </a:p>
          <a:p>
            <a:pPr lvl="1"/>
            <a:r>
              <a:rPr lang="en-US" dirty="0">
                <a:latin typeface="+mj-lt"/>
              </a:rPr>
              <a:t>But aware of governance problems </a:t>
            </a:r>
            <a:endParaRPr lang="fr-BE" dirty="0">
              <a:latin typeface="+mj-lt"/>
            </a:endParaRPr>
          </a:p>
        </p:txBody>
      </p:sp>
      <p:sp>
        <p:nvSpPr>
          <p:cNvPr id="4" name="Espace réservé du numéro de diapositive 3">
            <a:extLst>
              <a:ext uri="{FF2B5EF4-FFF2-40B4-BE49-F238E27FC236}">
                <a16:creationId xmlns:a16="http://schemas.microsoft.com/office/drawing/2014/main" id="{D9D33C66-A5B0-4E34-6B49-4D7F0562F528}"/>
              </a:ext>
            </a:extLst>
          </p:cNvPr>
          <p:cNvSpPr>
            <a:spLocks noGrp="1"/>
          </p:cNvSpPr>
          <p:nvPr>
            <p:ph type="sldNum" sz="quarter" idx="12"/>
          </p:nvPr>
        </p:nvSpPr>
        <p:spPr/>
        <p:txBody>
          <a:bodyPr/>
          <a:lstStyle/>
          <a:p>
            <a:fld id="{C1FF6DA9-008F-8B48-92A6-B652298478BF}" type="slidenum">
              <a:rPr lang="en-US" smtClean="0"/>
              <a:t>6</a:t>
            </a:fld>
            <a:endParaRPr lang="en-US"/>
          </a:p>
        </p:txBody>
      </p:sp>
    </p:spTree>
    <p:extLst>
      <p:ext uri="{BB962C8B-B14F-4D97-AF65-F5344CB8AC3E}">
        <p14:creationId xmlns:p14="http://schemas.microsoft.com/office/powerpoint/2010/main" val="326987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81E6B-5225-49C4-2628-BD2FC0EE2DCB}"/>
              </a:ext>
            </a:extLst>
          </p:cNvPr>
          <p:cNvSpPr>
            <a:spLocks noGrp="1"/>
          </p:cNvSpPr>
          <p:nvPr>
            <p:ph type="title"/>
          </p:nvPr>
        </p:nvSpPr>
        <p:spPr/>
        <p:txBody>
          <a:bodyPr/>
          <a:lstStyle/>
          <a:p>
            <a:r>
              <a:rPr lang="fr-BE" dirty="0" err="1"/>
              <a:t>Metadata</a:t>
            </a:r>
            <a:r>
              <a:rPr lang="fr-BE" dirty="0"/>
              <a:t> </a:t>
            </a:r>
            <a:r>
              <a:rPr lang="fr-BE" dirty="0" err="1"/>
              <a:t>Quality</a:t>
            </a:r>
            <a:endParaRPr lang="fr-BE" dirty="0"/>
          </a:p>
        </p:txBody>
      </p:sp>
      <p:sp>
        <p:nvSpPr>
          <p:cNvPr id="3" name="Espace réservé du contenu 2">
            <a:extLst>
              <a:ext uri="{FF2B5EF4-FFF2-40B4-BE49-F238E27FC236}">
                <a16:creationId xmlns:a16="http://schemas.microsoft.com/office/drawing/2014/main" id="{5D064C9E-A9BE-DE46-0AE2-85F8BD6457E6}"/>
              </a:ext>
            </a:extLst>
          </p:cNvPr>
          <p:cNvSpPr>
            <a:spLocks noGrp="1"/>
          </p:cNvSpPr>
          <p:nvPr>
            <p:ph idx="1"/>
          </p:nvPr>
        </p:nvSpPr>
        <p:spPr/>
        <p:txBody>
          <a:bodyPr>
            <a:normAutofit/>
          </a:bodyPr>
          <a:lstStyle/>
          <a:p>
            <a:r>
              <a:rPr lang="en-US" dirty="0"/>
              <a:t>The fact that the metadata displayed is limited is no bad thing. </a:t>
            </a:r>
          </a:p>
          <a:p>
            <a:pPr lvl="1"/>
            <a:r>
              <a:rPr lang="en-US" dirty="0"/>
              <a:t>Not too much info (less is more)</a:t>
            </a:r>
          </a:p>
          <a:p>
            <a:r>
              <a:rPr lang="en-US" dirty="0"/>
              <a:t>But </a:t>
            </a:r>
            <a:r>
              <a:rPr lang="en-US" b="1" dirty="0"/>
              <a:t>copy-cataloguing</a:t>
            </a:r>
            <a:r>
              <a:rPr lang="en-US" dirty="0"/>
              <a:t> from </a:t>
            </a:r>
            <a:r>
              <a:rPr lang="en-US" dirty="0" err="1"/>
              <a:t>UniCat</a:t>
            </a:r>
            <a:r>
              <a:rPr lang="en-US" dirty="0"/>
              <a:t> would be nice</a:t>
            </a:r>
          </a:p>
          <a:p>
            <a:pPr lvl="1"/>
            <a:r>
              <a:rPr lang="en-US" u="sng" dirty="0"/>
              <a:t>Mixed solution</a:t>
            </a:r>
            <a:r>
              <a:rPr lang="en-US" dirty="0"/>
              <a:t>: where the database (back-end) would contain the richest possible records (for copy cataloguing) and the front-end would only offer a simplified display by default (as it does now). </a:t>
            </a:r>
          </a:p>
          <a:p>
            <a:r>
              <a:rPr lang="en-US" b="1" dirty="0"/>
              <a:t>Support info </a:t>
            </a:r>
            <a:r>
              <a:rPr lang="en-US" dirty="0"/>
              <a:t>(print/physical vs. electronic/digital) should be visible and displayed on the search results page.</a:t>
            </a:r>
          </a:p>
          <a:p>
            <a:r>
              <a:rPr lang="en-US" dirty="0"/>
              <a:t>Improvement in the </a:t>
            </a:r>
            <a:r>
              <a:rPr lang="en-US" b="1" dirty="0"/>
              <a:t>deduplication</a:t>
            </a:r>
            <a:r>
              <a:rPr lang="en-US" dirty="0"/>
              <a:t> results would be appreciated. </a:t>
            </a:r>
          </a:p>
          <a:p>
            <a:r>
              <a:rPr lang="en-US" dirty="0"/>
              <a:t>Any </a:t>
            </a:r>
            <a:r>
              <a:rPr lang="en-US" b="1" dirty="0"/>
              <a:t>loss of information </a:t>
            </a:r>
            <a:r>
              <a:rPr lang="en-US" dirty="0"/>
              <a:t>as a result of successive updates to the data provided by the participating libraries should be avoided. </a:t>
            </a:r>
          </a:p>
          <a:p>
            <a:endParaRPr lang="en-US" dirty="0"/>
          </a:p>
          <a:p>
            <a:endParaRPr lang="fr-BE" dirty="0"/>
          </a:p>
        </p:txBody>
      </p:sp>
      <p:sp>
        <p:nvSpPr>
          <p:cNvPr id="4" name="Espace réservé du numéro de diapositive 3">
            <a:extLst>
              <a:ext uri="{FF2B5EF4-FFF2-40B4-BE49-F238E27FC236}">
                <a16:creationId xmlns:a16="http://schemas.microsoft.com/office/drawing/2014/main" id="{DA51A3C0-20F4-F500-524E-B435A6C6B04D}"/>
              </a:ext>
            </a:extLst>
          </p:cNvPr>
          <p:cNvSpPr>
            <a:spLocks noGrp="1"/>
          </p:cNvSpPr>
          <p:nvPr>
            <p:ph type="sldNum" sz="quarter" idx="12"/>
          </p:nvPr>
        </p:nvSpPr>
        <p:spPr/>
        <p:txBody>
          <a:bodyPr/>
          <a:lstStyle/>
          <a:p>
            <a:fld id="{C1FF6DA9-008F-8B48-92A6-B652298478BF}" type="slidenum">
              <a:rPr lang="en-US" smtClean="0"/>
              <a:t>7</a:t>
            </a:fld>
            <a:endParaRPr lang="en-US"/>
          </a:p>
        </p:txBody>
      </p:sp>
    </p:spTree>
    <p:extLst>
      <p:ext uri="{BB962C8B-B14F-4D97-AF65-F5344CB8AC3E}">
        <p14:creationId xmlns:p14="http://schemas.microsoft.com/office/powerpoint/2010/main" val="284330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75ACA-10B2-E224-D094-D2634FB58079}"/>
              </a:ext>
            </a:extLst>
          </p:cNvPr>
          <p:cNvSpPr>
            <a:spLocks noGrp="1"/>
          </p:cNvSpPr>
          <p:nvPr>
            <p:ph type="title"/>
          </p:nvPr>
        </p:nvSpPr>
        <p:spPr/>
        <p:txBody>
          <a:bodyPr/>
          <a:lstStyle/>
          <a:p>
            <a:r>
              <a:rPr lang="fr-BE" dirty="0"/>
              <a:t>User Interface</a:t>
            </a:r>
          </a:p>
        </p:txBody>
      </p:sp>
      <p:sp>
        <p:nvSpPr>
          <p:cNvPr id="3" name="Espace réservé du contenu 2">
            <a:extLst>
              <a:ext uri="{FF2B5EF4-FFF2-40B4-BE49-F238E27FC236}">
                <a16:creationId xmlns:a16="http://schemas.microsoft.com/office/drawing/2014/main" id="{342AE093-0B08-96F4-148B-D0E22AE58391}"/>
              </a:ext>
            </a:extLst>
          </p:cNvPr>
          <p:cNvSpPr>
            <a:spLocks noGrp="1"/>
          </p:cNvSpPr>
          <p:nvPr>
            <p:ph idx="1"/>
          </p:nvPr>
        </p:nvSpPr>
        <p:spPr/>
        <p:txBody>
          <a:bodyPr>
            <a:normAutofit fontScale="85000" lnSpcReduction="20000"/>
          </a:bodyPr>
          <a:lstStyle/>
          <a:p>
            <a:r>
              <a:rPr lang="en-US" dirty="0"/>
              <a:t>Ability to filter results using </a:t>
            </a:r>
            <a:r>
              <a:rPr lang="en-US" b="1" dirty="0"/>
              <a:t>facets</a:t>
            </a:r>
            <a:r>
              <a:rPr lang="en-US" dirty="0"/>
              <a:t> is essential</a:t>
            </a:r>
          </a:p>
          <a:p>
            <a:r>
              <a:rPr lang="en-US" dirty="0"/>
              <a:t>Pity that there is no possibility of filtering on </a:t>
            </a:r>
            <a:r>
              <a:rPr lang="en-US" b="1" dirty="0"/>
              <a:t>subjects</a:t>
            </a:r>
            <a:r>
              <a:rPr lang="en-US" dirty="0"/>
              <a:t> (keywords) or </a:t>
            </a:r>
            <a:r>
              <a:rPr lang="en-US" b="1" dirty="0"/>
              <a:t>themes</a:t>
            </a:r>
            <a:r>
              <a:rPr lang="en-US" dirty="0"/>
              <a:t> (classifications) &lt; disparity of sources and partners</a:t>
            </a:r>
          </a:p>
          <a:p>
            <a:r>
              <a:rPr lang="en-US" dirty="0"/>
              <a:t>On </a:t>
            </a:r>
            <a:r>
              <a:rPr lang="en-US" b="1" dirty="0"/>
              <a:t>mobile</a:t>
            </a:r>
            <a:r>
              <a:rPr lang="en-US" dirty="0"/>
              <a:t> devices</a:t>
            </a:r>
          </a:p>
          <a:p>
            <a:r>
              <a:rPr lang="en-US" dirty="0"/>
              <a:t>JISC's </a:t>
            </a:r>
            <a:r>
              <a:rPr lang="en-US" b="1" dirty="0"/>
              <a:t>Library Hub Discover </a:t>
            </a:r>
            <a:r>
              <a:rPr lang="en-US" dirty="0"/>
              <a:t>(</a:t>
            </a:r>
            <a:r>
              <a:rPr lang="en-US" dirty="0">
                <a:hlinkClick r:id="rId2"/>
              </a:rPr>
              <a:t>https://discover.libraryhub.jisc.ac.uk/</a:t>
            </a:r>
            <a:r>
              <a:rPr lang="en-US" dirty="0"/>
              <a:t>): useful example for the new </a:t>
            </a:r>
            <a:r>
              <a:rPr lang="en-US" dirty="0" err="1"/>
              <a:t>UniCat</a:t>
            </a:r>
            <a:endParaRPr lang="en-US" dirty="0"/>
          </a:p>
          <a:p>
            <a:pPr lvl="1"/>
            <a:r>
              <a:rPr lang="en-US" dirty="0"/>
              <a:t>clear </a:t>
            </a:r>
            <a:r>
              <a:rPr lang="en-US" b="1" dirty="0"/>
              <a:t>distinction between paper and electronic </a:t>
            </a:r>
            <a:r>
              <a:rPr lang="en-US" dirty="0"/>
              <a:t>documents</a:t>
            </a:r>
          </a:p>
          <a:p>
            <a:pPr lvl="1"/>
            <a:r>
              <a:rPr lang="en-US" dirty="0"/>
              <a:t>information on document </a:t>
            </a:r>
            <a:r>
              <a:rPr lang="en-US" b="1" dirty="0"/>
              <a:t>availability</a:t>
            </a:r>
          </a:p>
          <a:p>
            <a:r>
              <a:rPr lang="en-US" dirty="0"/>
              <a:t>Keep the UI </a:t>
            </a:r>
            <a:r>
              <a:rPr lang="en-US" b="1" dirty="0"/>
              <a:t>simple and lean </a:t>
            </a:r>
          </a:p>
          <a:p>
            <a:pPr lvl="1"/>
            <a:r>
              <a:rPr lang="en-US" dirty="0"/>
              <a:t>Advanced search: are all existing indexes really used? Statistics?</a:t>
            </a:r>
          </a:p>
          <a:p>
            <a:r>
              <a:rPr lang="en-GB" b="1" dirty="0"/>
              <a:t>Indexing issues </a:t>
            </a:r>
          </a:p>
          <a:p>
            <a:pPr lvl="1"/>
            <a:r>
              <a:rPr lang="en-GB" dirty="0"/>
              <a:t>with punctuation elements such as colons, special characters, apostrophes, etc, -&gt; needs to be fixed</a:t>
            </a:r>
          </a:p>
          <a:p>
            <a:pPr lvl="1"/>
            <a:r>
              <a:rPr lang="en-GB" dirty="0"/>
              <a:t>Searches on ISBN-10/13 do not always work well </a:t>
            </a:r>
          </a:p>
          <a:p>
            <a:r>
              <a:rPr lang="en-US" b="1" dirty="0"/>
              <a:t>Multilingual</a:t>
            </a:r>
            <a:r>
              <a:rPr lang="en-US" dirty="0"/>
              <a:t> environment (ENG, FRE and DUT) is </a:t>
            </a:r>
            <a:r>
              <a:rPr lang="en-US" u="sng" dirty="0"/>
              <a:t>not</a:t>
            </a:r>
            <a:r>
              <a:rPr lang="en-US" dirty="0"/>
              <a:t> a priority</a:t>
            </a:r>
          </a:p>
          <a:p>
            <a:endParaRPr lang="fr-BE" dirty="0"/>
          </a:p>
        </p:txBody>
      </p:sp>
      <p:sp>
        <p:nvSpPr>
          <p:cNvPr id="4" name="Espace réservé du numéro de diapositive 3">
            <a:extLst>
              <a:ext uri="{FF2B5EF4-FFF2-40B4-BE49-F238E27FC236}">
                <a16:creationId xmlns:a16="http://schemas.microsoft.com/office/drawing/2014/main" id="{971B4DD6-1D0B-35DC-46A9-45FBF96B2E7C}"/>
              </a:ext>
            </a:extLst>
          </p:cNvPr>
          <p:cNvSpPr>
            <a:spLocks noGrp="1"/>
          </p:cNvSpPr>
          <p:nvPr>
            <p:ph type="sldNum" sz="quarter" idx="12"/>
          </p:nvPr>
        </p:nvSpPr>
        <p:spPr/>
        <p:txBody>
          <a:bodyPr/>
          <a:lstStyle/>
          <a:p>
            <a:fld id="{C1FF6DA9-008F-8B48-92A6-B652298478BF}" type="slidenum">
              <a:rPr lang="en-US" smtClean="0"/>
              <a:t>8</a:t>
            </a:fld>
            <a:endParaRPr lang="en-US"/>
          </a:p>
        </p:txBody>
      </p:sp>
    </p:spTree>
    <p:extLst>
      <p:ext uri="{BB962C8B-B14F-4D97-AF65-F5344CB8AC3E}">
        <p14:creationId xmlns:p14="http://schemas.microsoft.com/office/powerpoint/2010/main" val="86272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95981-6FD5-BF7F-59D9-A41E42C03B61}"/>
              </a:ext>
            </a:extLst>
          </p:cNvPr>
          <p:cNvSpPr>
            <a:spLocks noGrp="1"/>
          </p:cNvSpPr>
          <p:nvPr>
            <p:ph type="title"/>
          </p:nvPr>
        </p:nvSpPr>
        <p:spPr/>
        <p:txBody>
          <a:bodyPr/>
          <a:lstStyle/>
          <a:p>
            <a:r>
              <a:rPr lang="fr-BE" dirty="0"/>
              <a:t>New Services</a:t>
            </a:r>
          </a:p>
        </p:txBody>
      </p:sp>
      <p:sp>
        <p:nvSpPr>
          <p:cNvPr id="3" name="Espace réservé du contenu 2">
            <a:extLst>
              <a:ext uri="{FF2B5EF4-FFF2-40B4-BE49-F238E27FC236}">
                <a16:creationId xmlns:a16="http://schemas.microsoft.com/office/drawing/2014/main" id="{7CD1625E-3666-F240-00FF-200E7CA81FC7}"/>
              </a:ext>
            </a:extLst>
          </p:cNvPr>
          <p:cNvSpPr>
            <a:spLocks noGrp="1"/>
          </p:cNvSpPr>
          <p:nvPr>
            <p:ph idx="1"/>
          </p:nvPr>
        </p:nvSpPr>
        <p:spPr/>
        <p:txBody>
          <a:bodyPr/>
          <a:lstStyle/>
          <a:p>
            <a:r>
              <a:rPr lang="en-US" dirty="0" err="1"/>
              <a:t>UniCat</a:t>
            </a:r>
            <a:r>
              <a:rPr lang="en-US" dirty="0"/>
              <a:t> is sometimes used in libraries as a </a:t>
            </a:r>
            <a:r>
              <a:rPr lang="en-US" b="1" dirty="0"/>
              <a:t>decision-making aid </a:t>
            </a:r>
            <a:r>
              <a:rPr lang="en-US" dirty="0"/>
              <a:t>when deciding whether or not to make a new </a:t>
            </a:r>
            <a:r>
              <a:rPr lang="en-US" b="1" dirty="0"/>
              <a:t>acquisition</a:t>
            </a:r>
            <a:r>
              <a:rPr lang="en-US" dirty="0"/>
              <a:t>. </a:t>
            </a:r>
          </a:p>
          <a:p>
            <a:pPr lvl="1"/>
            <a:r>
              <a:rPr lang="en-US" dirty="0"/>
              <a:t>Already elsewhere?</a:t>
            </a:r>
          </a:p>
          <a:p>
            <a:pPr lvl="1"/>
            <a:r>
              <a:rPr lang="en-US" dirty="0"/>
              <a:t>ILL request instead of purchase?</a:t>
            </a:r>
          </a:p>
          <a:p>
            <a:pPr lvl="1"/>
            <a:r>
              <a:rPr lang="en-US" dirty="0"/>
              <a:t>Useful to have a </a:t>
            </a:r>
            <a:r>
              <a:rPr lang="en-US" b="1" dirty="0"/>
              <a:t>feed or alert </a:t>
            </a:r>
            <a:r>
              <a:rPr lang="en-US" dirty="0"/>
              <a:t>system to keep it informed of partners' latest acquisitions</a:t>
            </a:r>
          </a:p>
          <a:p>
            <a:r>
              <a:rPr lang="en-US" dirty="0" err="1"/>
              <a:t>UniCat</a:t>
            </a:r>
            <a:r>
              <a:rPr lang="en-US" dirty="0"/>
              <a:t> as a qualitative </a:t>
            </a:r>
            <a:r>
              <a:rPr lang="en-US" b="1" dirty="0"/>
              <a:t>copy-cataloguing</a:t>
            </a:r>
            <a:r>
              <a:rPr lang="en-US" dirty="0"/>
              <a:t> source</a:t>
            </a:r>
          </a:p>
          <a:p>
            <a:r>
              <a:rPr lang="en-US" b="1" dirty="0"/>
              <a:t>Displaying resource availability information </a:t>
            </a:r>
            <a:r>
              <a:rPr lang="en-US" dirty="0"/>
              <a:t>(holdings, call numbers, availability status) directly in </a:t>
            </a:r>
            <a:r>
              <a:rPr lang="en-US" dirty="0" err="1"/>
              <a:t>UniCat</a:t>
            </a:r>
            <a:endParaRPr lang="en-US" dirty="0"/>
          </a:p>
          <a:p>
            <a:r>
              <a:rPr lang="en-GB" dirty="0"/>
              <a:t>Integrating </a:t>
            </a:r>
            <a:r>
              <a:rPr lang="en-GB" dirty="0" err="1"/>
              <a:t>UniCat</a:t>
            </a:r>
            <a:r>
              <a:rPr lang="en-GB" dirty="0"/>
              <a:t> data </a:t>
            </a:r>
            <a:r>
              <a:rPr lang="en-GB" b="1" dirty="0"/>
              <a:t>into the ULiège library catalogue</a:t>
            </a:r>
            <a:endParaRPr lang="fr-BE" b="1" dirty="0"/>
          </a:p>
        </p:txBody>
      </p:sp>
      <p:sp>
        <p:nvSpPr>
          <p:cNvPr id="4" name="Espace réservé du numéro de diapositive 3">
            <a:extLst>
              <a:ext uri="{FF2B5EF4-FFF2-40B4-BE49-F238E27FC236}">
                <a16:creationId xmlns:a16="http://schemas.microsoft.com/office/drawing/2014/main" id="{B25A2F95-0D21-3FB7-78F8-C1DE05D44382}"/>
              </a:ext>
            </a:extLst>
          </p:cNvPr>
          <p:cNvSpPr>
            <a:spLocks noGrp="1"/>
          </p:cNvSpPr>
          <p:nvPr>
            <p:ph type="sldNum" sz="quarter" idx="12"/>
          </p:nvPr>
        </p:nvSpPr>
        <p:spPr/>
        <p:txBody>
          <a:bodyPr/>
          <a:lstStyle/>
          <a:p>
            <a:fld id="{C1FF6DA9-008F-8B48-92A6-B652298478BF}" type="slidenum">
              <a:rPr lang="en-US" smtClean="0"/>
              <a:t>9</a:t>
            </a:fld>
            <a:endParaRPr lang="en-US"/>
          </a:p>
        </p:txBody>
      </p:sp>
    </p:spTree>
    <p:extLst>
      <p:ext uri="{BB962C8B-B14F-4D97-AF65-F5344CB8AC3E}">
        <p14:creationId xmlns:p14="http://schemas.microsoft.com/office/powerpoint/2010/main" val="921857906"/>
      </p:ext>
    </p:extLst>
  </p:cSld>
  <p:clrMapOvr>
    <a:masterClrMapping/>
  </p:clrMapOvr>
</p:sld>
</file>

<file path=ppt/theme/theme1.xml><?xml version="1.0" encoding="utf-8"?>
<a:theme xmlns:a="http://schemas.openxmlformats.org/drawingml/2006/main" name="Autour du RGPD en bibliothèque universitaire et de haute école - ORI - Copie - Cop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Autour du RGPD en bibliothèque universitaire et de haute école - ORI - Copie - Copie</Template>
  <TotalTime>0</TotalTime>
  <Words>1246</Words>
  <Application>Microsoft Office PowerPoint</Application>
  <PresentationFormat>Grand écran</PresentationFormat>
  <Paragraphs>148</Paragraphs>
  <Slides>22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Aptos</vt:lpstr>
      <vt:lpstr>Arial</vt:lpstr>
      <vt:lpstr>Calibri</vt:lpstr>
      <vt:lpstr>Wingdings</vt:lpstr>
      <vt:lpstr>Autour du RGPD en bibliothèque universitaire et de haute école - ORI - Copie - Copie</vt:lpstr>
      <vt:lpstr>Towards a new UniCat union catalogue:  ULiège’s perceptions</vt:lpstr>
      <vt:lpstr>Abstract</vt:lpstr>
      <vt:lpstr>Présentation PowerPoint</vt:lpstr>
      <vt:lpstr>Workshop</vt:lpstr>
      <vt:lpstr>Workshop in 4 steps</vt:lpstr>
      <vt:lpstr>Content</vt:lpstr>
      <vt:lpstr>Metadata Quality</vt:lpstr>
      <vt:lpstr>User Interface</vt:lpstr>
      <vt:lpstr>New Services</vt:lpstr>
      <vt:lpstr>Survey</vt:lpstr>
      <vt:lpstr>Survey</vt:lpstr>
      <vt:lpstr>Respondents</vt:lpstr>
      <vt:lpstr>Question 1</vt:lpstr>
      <vt:lpstr>Question 2</vt:lpstr>
      <vt:lpstr>Question 3</vt:lpstr>
      <vt:lpstr>Question 4</vt:lpstr>
      <vt:lpstr>Question 5</vt:lpstr>
      <vt:lpstr>Présentation PowerPoint</vt:lpstr>
      <vt:lpstr>Question 6</vt:lpstr>
      <vt:lpstr>Présentation PowerPoint</vt:lpstr>
      <vt:lpstr>Présentation PowerPoint</vt:lpstr>
      <vt:lpstr>To be continued in the workshop…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François Renaville</dc:creator>
  <cp:keywords/>
  <dc:description>generated using python-pptx</dc:description>
  <cp:lastModifiedBy>Renaville François</cp:lastModifiedBy>
  <cp:revision>2</cp:revision>
  <dcterms:created xsi:type="dcterms:W3CDTF">2013-01-27T09:14:16Z</dcterms:created>
  <dcterms:modified xsi:type="dcterms:W3CDTF">2025-02-19T09:07:40Z</dcterms:modified>
  <cp:category/>
</cp:coreProperties>
</file>