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256" r:id="rId2"/>
    <p:sldId id="260" r:id="rId3"/>
    <p:sldId id="261" r:id="rId4"/>
    <p:sldId id="271" r:id="rId5"/>
    <p:sldId id="262" r:id="rId6"/>
    <p:sldId id="266" r:id="rId7"/>
    <p:sldId id="267" r:id="rId8"/>
    <p:sldId id="293" r:id="rId9"/>
    <p:sldId id="268" r:id="rId10"/>
    <p:sldId id="294" r:id="rId11"/>
    <p:sldId id="272" r:id="rId12"/>
    <p:sldId id="269" r:id="rId13"/>
    <p:sldId id="270" r:id="rId14"/>
    <p:sldId id="273" r:id="rId15"/>
    <p:sldId id="275" r:id="rId16"/>
    <p:sldId id="276" r:id="rId17"/>
    <p:sldId id="277" r:id="rId18"/>
    <p:sldId id="278" r:id="rId19"/>
    <p:sldId id="287" r:id="rId20"/>
    <p:sldId id="288" r:id="rId21"/>
    <p:sldId id="291" r:id="rId22"/>
    <p:sldId id="286" r:id="rId23"/>
    <p:sldId id="296" r:id="rId24"/>
    <p:sldId id="295" r:id="rId25"/>
    <p:sldId id="292" r:id="rId26"/>
    <p:sldId id="298" r:id="rId27"/>
    <p:sldId id="274" r:id="rId28"/>
    <p:sldId id="289" r:id="rId29"/>
    <p:sldId id="265" r:id="rId30"/>
    <p:sldId id="263" r:id="rId31"/>
    <p:sldId id="282" r:id="rId32"/>
    <p:sldId id="283" r:id="rId33"/>
    <p:sldId id="29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95EA9-31BC-4367-84A9-DDC96B107599}" v="36" dt="2025-01-27T13:00:05.8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eur Ingrid" userId="7f2668ae-3db3-44f5-9fa7-199317c16eda" providerId="ADAL" clId="{7E295EA9-31BC-4367-84A9-DDC96B107599}"/>
    <pc:docChg chg="undo redo custSel addSld delSld modSld sldOrd">
      <pc:chgData name="Mayeur Ingrid" userId="7f2668ae-3db3-44f5-9fa7-199317c16eda" providerId="ADAL" clId="{7E295EA9-31BC-4367-84A9-DDC96B107599}" dt="2025-01-29T06:38:32.835" v="15888" actId="113"/>
      <pc:docMkLst>
        <pc:docMk/>
      </pc:docMkLst>
      <pc:sldChg chg="modSp mod">
        <pc:chgData name="Mayeur Ingrid" userId="7f2668ae-3db3-44f5-9fa7-199317c16eda" providerId="ADAL" clId="{7E295EA9-31BC-4367-84A9-DDC96B107599}" dt="2025-01-08T12:53:56.188" v="43" actId="20577"/>
        <pc:sldMkLst>
          <pc:docMk/>
          <pc:sldMk cId="2509045661" sldId="256"/>
        </pc:sldMkLst>
        <pc:spChg chg="mod">
          <ac:chgData name="Mayeur Ingrid" userId="7f2668ae-3db3-44f5-9fa7-199317c16eda" providerId="ADAL" clId="{7E295EA9-31BC-4367-84A9-DDC96B107599}" dt="2025-01-08T12:53:37.119" v="30" actId="20577"/>
          <ac:spMkLst>
            <pc:docMk/>
            <pc:sldMk cId="2509045661" sldId="256"/>
            <ac:spMk id="2" creationId="{DE82F7A5-4A2F-1BEA-43ED-F1AC50E8AF0C}"/>
          </ac:spMkLst>
        </pc:spChg>
        <pc:spChg chg="mod">
          <ac:chgData name="Mayeur Ingrid" userId="7f2668ae-3db3-44f5-9fa7-199317c16eda" providerId="ADAL" clId="{7E295EA9-31BC-4367-84A9-DDC96B107599}" dt="2025-01-08T12:53:56.188" v="43" actId="20577"/>
          <ac:spMkLst>
            <pc:docMk/>
            <pc:sldMk cId="2509045661" sldId="256"/>
            <ac:spMk id="3" creationId="{3E92867B-F225-03DC-1875-CCF2B5A47E8F}"/>
          </ac:spMkLst>
        </pc:spChg>
      </pc:sldChg>
      <pc:sldChg chg="del">
        <pc:chgData name="Mayeur Ingrid" userId="7f2668ae-3db3-44f5-9fa7-199317c16eda" providerId="ADAL" clId="{7E295EA9-31BC-4367-84A9-DDC96B107599}" dt="2025-01-08T12:54:00.398" v="44" actId="47"/>
        <pc:sldMkLst>
          <pc:docMk/>
          <pc:sldMk cId="2163966682" sldId="257"/>
        </pc:sldMkLst>
      </pc:sldChg>
      <pc:sldChg chg="del">
        <pc:chgData name="Mayeur Ingrid" userId="7f2668ae-3db3-44f5-9fa7-199317c16eda" providerId="ADAL" clId="{7E295EA9-31BC-4367-84A9-DDC96B107599}" dt="2025-01-08T12:54:00.543" v="45" actId="47"/>
        <pc:sldMkLst>
          <pc:docMk/>
          <pc:sldMk cId="2839203094" sldId="258"/>
        </pc:sldMkLst>
      </pc:sldChg>
      <pc:sldChg chg="modSp del mod ord">
        <pc:chgData name="Mayeur Ingrid" userId="7f2668ae-3db3-44f5-9fa7-199317c16eda" providerId="ADAL" clId="{7E295EA9-31BC-4367-84A9-DDC96B107599}" dt="2025-01-08T12:55:32.269" v="73" actId="47"/>
        <pc:sldMkLst>
          <pc:docMk/>
          <pc:sldMk cId="215017143" sldId="259"/>
        </pc:sldMkLst>
      </pc:sldChg>
      <pc:sldChg chg="modSp new mod">
        <pc:chgData name="Mayeur Ingrid" userId="7f2668ae-3db3-44f5-9fa7-199317c16eda" providerId="ADAL" clId="{7E295EA9-31BC-4367-84A9-DDC96B107599}" dt="2025-01-26T14:09:00.551" v="11195" actId="20577"/>
        <pc:sldMkLst>
          <pc:docMk/>
          <pc:sldMk cId="3183638856" sldId="260"/>
        </pc:sldMkLst>
        <pc:spChg chg="mod">
          <ac:chgData name="Mayeur Ingrid" userId="7f2668ae-3db3-44f5-9fa7-199317c16eda" providerId="ADAL" clId="{7E295EA9-31BC-4367-84A9-DDC96B107599}" dt="2025-01-08T12:58:16.309" v="343" actId="20577"/>
          <ac:spMkLst>
            <pc:docMk/>
            <pc:sldMk cId="3183638856" sldId="260"/>
            <ac:spMk id="2" creationId="{83E31A49-1579-CF8F-AD64-E734F81F732A}"/>
          </ac:spMkLst>
        </pc:spChg>
        <pc:spChg chg="mod">
          <ac:chgData name="Mayeur Ingrid" userId="7f2668ae-3db3-44f5-9fa7-199317c16eda" providerId="ADAL" clId="{7E295EA9-31BC-4367-84A9-DDC96B107599}" dt="2025-01-26T14:09:00.551" v="11195" actId="20577"/>
          <ac:spMkLst>
            <pc:docMk/>
            <pc:sldMk cId="3183638856" sldId="260"/>
            <ac:spMk id="3" creationId="{C32B0664-0069-DB31-87E3-89DC17A62FBD}"/>
          </ac:spMkLst>
        </pc:spChg>
      </pc:sldChg>
      <pc:sldChg chg="del">
        <pc:chgData name="Mayeur Ingrid" userId="7f2668ae-3db3-44f5-9fa7-199317c16eda" providerId="ADAL" clId="{7E295EA9-31BC-4367-84A9-DDC96B107599}" dt="2025-01-08T12:54:00.676" v="46" actId="47"/>
        <pc:sldMkLst>
          <pc:docMk/>
          <pc:sldMk cId="3208617547" sldId="260"/>
        </pc:sldMkLst>
      </pc:sldChg>
      <pc:sldChg chg="modSp new mod">
        <pc:chgData name="Mayeur Ingrid" userId="7f2668ae-3db3-44f5-9fa7-199317c16eda" providerId="ADAL" clId="{7E295EA9-31BC-4367-84A9-DDC96B107599}" dt="2025-01-12T13:35:32.458" v="6671" actId="20577"/>
        <pc:sldMkLst>
          <pc:docMk/>
          <pc:sldMk cId="985090562" sldId="261"/>
        </pc:sldMkLst>
        <pc:spChg chg="mod">
          <ac:chgData name="Mayeur Ingrid" userId="7f2668ae-3db3-44f5-9fa7-199317c16eda" providerId="ADAL" clId="{7E295EA9-31BC-4367-84A9-DDC96B107599}" dt="2025-01-08T12:55:30.430" v="72"/>
          <ac:spMkLst>
            <pc:docMk/>
            <pc:sldMk cId="985090562" sldId="261"/>
            <ac:spMk id="2" creationId="{CBDA289E-6EB1-2DD6-9F5D-E080FA92E64F}"/>
          </ac:spMkLst>
        </pc:spChg>
        <pc:spChg chg="mod">
          <ac:chgData name="Mayeur Ingrid" userId="7f2668ae-3db3-44f5-9fa7-199317c16eda" providerId="ADAL" clId="{7E295EA9-31BC-4367-84A9-DDC96B107599}" dt="2025-01-12T13:35:32.458" v="6671" actId="20577"/>
          <ac:spMkLst>
            <pc:docMk/>
            <pc:sldMk cId="985090562" sldId="261"/>
            <ac:spMk id="3" creationId="{61626F8B-5C59-C52E-0468-EE9EA27AB61A}"/>
          </ac:spMkLst>
        </pc:spChg>
      </pc:sldChg>
      <pc:sldChg chg="del">
        <pc:chgData name="Mayeur Ingrid" userId="7f2668ae-3db3-44f5-9fa7-199317c16eda" providerId="ADAL" clId="{7E295EA9-31BC-4367-84A9-DDC96B107599}" dt="2025-01-08T12:54:00.834" v="47" actId="47"/>
        <pc:sldMkLst>
          <pc:docMk/>
          <pc:sldMk cId="669255024" sldId="262"/>
        </pc:sldMkLst>
      </pc:sldChg>
      <pc:sldChg chg="modSp new mod">
        <pc:chgData name="Mayeur Ingrid" userId="7f2668ae-3db3-44f5-9fa7-199317c16eda" providerId="ADAL" clId="{7E295EA9-31BC-4367-84A9-DDC96B107599}" dt="2025-01-08T13:52:03.443" v="1965" actId="20577"/>
        <pc:sldMkLst>
          <pc:docMk/>
          <pc:sldMk cId="2000845514" sldId="262"/>
        </pc:sldMkLst>
        <pc:spChg chg="mod">
          <ac:chgData name="Mayeur Ingrid" userId="7f2668ae-3db3-44f5-9fa7-199317c16eda" providerId="ADAL" clId="{7E295EA9-31BC-4367-84A9-DDC96B107599}" dt="2025-01-08T13:03:22.668" v="678" actId="20577"/>
          <ac:spMkLst>
            <pc:docMk/>
            <pc:sldMk cId="2000845514" sldId="262"/>
            <ac:spMk id="2" creationId="{8918A287-1F8F-1489-2035-A9CC4C6A2271}"/>
          </ac:spMkLst>
        </pc:spChg>
        <pc:spChg chg="mod">
          <ac:chgData name="Mayeur Ingrid" userId="7f2668ae-3db3-44f5-9fa7-199317c16eda" providerId="ADAL" clId="{7E295EA9-31BC-4367-84A9-DDC96B107599}" dt="2025-01-08T13:52:03.443" v="1965" actId="20577"/>
          <ac:spMkLst>
            <pc:docMk/>
            <pc:sldMk cId="2000845514" sldId="262"/>
            <ac:spMk id="3" creationId="{3833DE54-233A-CA22-3EEB-5364DC1A6C29}"/>
          </ac:spMkLst>
        </pc:spChg>
      </pc:sldChg>
      <pc:sldChg chg="modSp new mod">
        <pc:chgData name="Mayeur Ingrid" userId="7f2668ae-3db3-44f5-9fa7-199317c16eda" providerId="ADAL" clId="{7E295EA9-31BC-4367-84A9-DDC96B107599}" dt="2025-01-27T12:36:27.616" v="14714" actId="20577"/>
        <pc:sldMkLst>
          <pc:docMk/>
          <pc:sldMk cId="3077033924" sldId="263"/>
        </pc:sldMkLst>
        <pc:spChg chg="mod">
          <ac:chgData name="Mayeur Ingrid" userId="7f2668ae-3db3-44f5-9fa7-199317c16eda" providerId="ADAL" clId="{7E295EA9-31BC-4367-84A9-DDC96B107599}" dt="2025-01-27T11:45:22.226" v="14046" actId="114"/>
          <ac:spMkLst>
            <pc:docMk/>
            <pc:sldMk cId="3077033924" sldId="263"/>
            <ac:spMk id="2" creationId="{EA798CD1-DBF4-6F98-2E20-8C8AB97D382D}"/>
          </ac:spMkLst>
        </pc:spChg>
        <pc:spChg chg="mod">
          <ac:chgData name="Mayeur Ingrid" userId="7f2668ae-3db3-44f5-9fa7-199317c16eda" providerId="ADAL" clId="{7E295EA9-31BC-4367-84A9-DDC96B107599}" dt="2025-01-27T12:36:27.616" v="14714" actId="20577"/>
          <ac:spMkLst>
            <pc:docMk/>
            <pc:sldMk cId="3077033924" sldId="263"/>
            <ac:spMk id="3" creationId="{3C89EB87-3605-F6AA-92EE-D83835AD2EC2}"/>
          </ac:spMkLst>
        </pc:spChg>
      </pc:sldChg>
      <pc:sldChg chg="del">
        <pc:chgData name="Mayeur Ingrid" userId="7f2668ae-3db3-44f5-9fa7-199317c16eda" providerId="ADAL" clId="{7E295EA9-31BC-4367-84A9-DDC96B107599}" dt="2025-01-08T12:54:01.409" v="49" actId="47"/>
        <pc:sldMkLst>
          <pc:docMk/>
          <pc:sldMk cId="2201177382" sldId="264"/>
        </pc:sldMkLst>
      </pc:sldChg>
      <pc:sldChg chg="modSp new del mod ord">
        <pc:chgData name="Mayeur Ingrid" userId="7f2668ae-3db3-44f5-9fa7-199317c16eda" providerId="ADAL" clId="{7E295EA9-31BC-4367-84A9-DDC96B107599}" dt="2025-01-13T11:00:01.972" v="7169" actId="47"/>
        <pc:sldMkLst>
          <pc:docMk/>
          <pc:sldMk cId="3257336750" sldId="264"/>
        </pc:sldMkLst>
      </pc:sldChg>
      <pc:sldChg chg="modSp new mod ord">
        <pc:chgData name="Mayeur Ingrid" userId="7f2668ae-3db3-44f5-9fa7-199317c16eda" providerId="ADAL" clId="{7E295EA9-31BC-4367-84A9-DDC96B107599}" dt="2025-01-27T14:53:32.277" v="15722" actId="6549"/>
        <pc:sldMkLst>
          <pc:docMk/>
          <pc:sldMk cId="308249383" sldId="265"/>
        </pc:sldMkLst>
        <pc:spChg chg="mod">
          <ac:chgData name="Mayeur Ingrid" userId="7f2668ae-3db3-44f5-9fa7-199317c16eda" providerId="ADAL" clId="{7E295EA9-31BC-4367-84A9-DDC96B107599}" dt="2025-01-27T11:46:58.722" v="14145" actId="20577"/>
          <ac:spMkLst>
            <pc:docMk/>
            <pc:sldMk cId="308249383" sldId="265"/>
            <ac:spMk id="2" creationId="{7A19FB1E-B562-46E4-2A31-750540DDF878}"/>
          </ac:spMkLst>
        </pc:spChg>
        <pc:spChg chg="mod">
          <ac:chgData name="Mayeur Ingrid" userId="7f2668ae-3db3-44f5-9fa7-199317c16eda" providerId="ADAL" clId="{7E295EA9-31BC-4367-84A9-DDC96B107599}" dt="2025-01-27T14:53:32.277" v="15722" actId="6549"/>
          <ac:spMkLst>
            <pc:docMk/>
            <pc:sldMk cId="308249383" sldId="265"/>
            <ac:spMk id="3" creationId="{5F091E2E-693C-1F49-381A-5C97BCCF4688}"/>
          </ac:spMkLst>
        </pc:spChg>
      </pc:sldChg>
      <pc:sldChg chg="del">
        <pc:chgData name="Mayeur Ingrid" userId="7f2668ae-3db3-44f5-9fa7-199317c16eda" providerId="ADAL" clId="{7E295EA9-31BC-4367-84A9-DDC96B107599}" dt="2025-01-08T12:54:01.568" v="50" actId="47"/>
        <pc:sldMkLst>
          <pc:docMk/>
          <pc:sldMk cId="3845228857" sldId="265"/>
        </pc:sldMkLst>
      </pc:sldChg>
      <pc:sldChg chg="del">
        <pc:chgData name="Mayeur Ingrid" userId="7f2668ae-3db3-44f5-9fa7-199317c16eda" providerId="ADAL" clId="{7E295EA9-31BC-4367-84A9-DDC96B107599}" dt="2025-01-08T12:54:02.218" v="52" actId="47"/>
        <pc:sldMkLst>
          <pc:docMk/>
          <pc:sldMk cId="252685280" sldId="266"/>
        </pc:sldMkLst>
      </pc:sldChg>
      <pc:sldChg chg="modSp new mod">
        <pc:chgData name="Mayeur Ingrid" userId="7f2668ae-3db3-44f5-9fa7-199317c16eda" providerId="ADAL" clId="{7E295EA9-31BC-4367-84A9-DDC96B107599}" dt="2025-01-28T08:02:23.511" v="15816" actId="27636"/>
        <pc:sldMkLst>
          <pc:docMk/>
          <pc:sldMk cId="1385896230" sldId="266"/>
        </pc:sldMkLst>
        <pc:spChg chg="mod">
          <ac:chgData name="Mayeur Ingrid" userId="7f2668ae-3db3-44f5-9fa7-199317c16eda" providerId="ADAL" clId="{7E295EA9-31BC-4367-84A9-DDC96B107599}" dt="2025-01-08T13:52:16.395" v="1967"/>
          <ac:spMkLst>
            <pc:docMk/>
            <pc:sldMk cId="1385896230" sldId="266"/>
            <ac:spMk id="2" creationId="{47A71495-B610-DA6E-D036-D930A10EBF7A}"/>
          </ac:spMkLst>
        </pc:spChg>
        <pc:spChg chg="mod">
          <ac:chgData name="Mayeur Ingrid" userId="7f2668ae-3db3-44f5-9fa7-199317c16eda" providerId="ADAL" clId="{7E295EA9-31BC-4367-84A9-DDC96B107599}" dt="2025-01-28T08:02:23.511" v="15816" actId="27636"/>
          <ac:spMkLst>
            <pc:docMk/>
            <pc:sldMk cId="1385896230" sldId="266"/>
            <ac:spMk id="3" creationId="{C89E8BBF-BBB2-CF06-0E59-BF1C82125E99}"/>
          </ac:spMkLst>
        </pc:spChg>
      </pc:sldChg>
      <pc:sldChg chg="del">
        <pc:chgData name="Mayeur Ingrid" userId="7f2668ae-3db3-44f5-9fa7-199317c16eda" providerId="ADAL" clId="{7E295EA9-31BC-4367-84A9-DDC96B107599}" dt="2025-01-08T12:54:01.734" v="51" actId="47"/>
        <pc:sldMkLst>
          <pc:docMk/>
          <pc:sldMk cId="983450487" sldId="267"/>
        </pc:sldMkLst>
      </pc:sldChg>
      <pc:sldChg chg="modSp new mod">
        <pc:chgData name="Mayeur Ingrid" userId="7f2668ae-3db3-44f5-9fa7-199317c16eda" providerId="ADAL" clId="{7E295EA9-31BC-4367-84A9-DDC96B107599}" dt="2025-01-27T14:45:35.298" v="15578" actId="115"/>
        <pc:sldMkLst>
          <pc:docMk/>
          <pc:sldMk cId="2360924424" sldId="267"/>
        </pc:sldMkLst>
        <pc:spChg chg="mod">
          <ac:chgData name="Mayeur Ingrid" userId="7f2668ae-3db3-44f5-9fa7-199317c16eda" providerId="ADAL" clId="{7E295EA9-31BC-4367-84A9-DDC96B107599}" dt="2025-01-08T14:00:35.225" v="2745" actId="27636"/>
          <ac:spMkLst>
            <pc:docMk/>
            <pc:sldMk cId="2360924424" sldId="267"/>
            <ac:spMk id="2" creationId="{FABC0F17-635C-8FA2-3BC4-9F80AFF02236}"/>
          </ac:spMkLst>
        </pc:spChg>
        <pc:spChg chg="mod">
          <ac:chgData name="Mayeur Ingrid" userId="7f2668ae-3db3-44f5-9fa7-199317c16eda" providerId="ADAL" clId="{7E295EA9-31BC-4367-84A9-DDC96B107599}" dt="2025-01-27T14:45:35.298" v="15578" actId="115"/>
          <ac:spMkLst>
            <pc:docMk/>
            <pc:sldMk cId="2360924424" sldId="267"/>
            <ac:spMk id="3" creationId="{B312C057-F9D2-BC27-56E3-9073473F4A2A}"/>
          </ac:spMkLst>
        </pc:spChg>
      </pc:sldChg>
      <pc:sldChg chg="del">
        <pc:chgData name="Mayeur Ingrid" userId="7f2668ae-3db3-44f5-9fa7-199317c16eda" providerId="ADAL" clId="{7E295EA9-31BC-4367-84A9-DDC96B107599}" dt="2025-01-08T12:54:02.759" v="53" actId="47"/>
        <pc:sldMkLst>
          <pc:docMk/>
          <pc:sldMk cId="1327344925" sldId="268"/>
        </pc:sldMkLst>
      </pc:sldChg>
      <pc:sldChg chg="modSp new mod">
        <pc:chgData name="Mayeur Ingrid" userId="7f2668ae-3db3-44f5-9fa7-199317c16eda" providerId="ADAL" clId="{7E295EA9-31BC-4367-84A9-DDC96B107599}" dt="2025-01-27T11:39:30.757" v="13633" actId="113"/>
        <pc:sldMkLst>
          <pc:docMk/>
          <pc:sldMk cId="3182233882" sldId="268"/>
        </pc:sldMkLst>
        <pc:spChg chg="mod">
          <ac:chgData name="Mayeur Ingrid" userId="7f2668ae-3db3-44f5-9fa7-199317c16eda" providerId="ADAL" clId="{7E295EA9-31BC-4367-84A9-DDC96B107599}" dt="2025-01-08T14:02:42.584" v="2810" actId="20577"/>
          <ac:spMkLst>
            <pc:docMk/>
            <pc:sldMk cId="3182233882" sldId="268"/>
            <ac:spMk id="2" creationId="{B8B78960-BA2E-FB3D-C2F0-4FABF44AC468}"/>
          </ac:spMkLst>
        </pc:spChg>
        <pc:spChg chg="mod">
          <ac:chgData name="Mayeur Ingrid" userId="7f2668ae-3db3-44f5-9fa7-199317c16eda" providerId="ADAL" clId="{7E295EA9-31BC-4367-84A9-DDC96B107599}" dt="2025-01-27T11:39:30.757" v="13633" actId="113"/>
          <ac:spMkLst>
            <pc:docMk/>
            <pc:sldMk cId="3182233882" sldId="268"/>
            <ac:spMk id="3" creationId="{9B07759E-877C-466C-430B-B452E4331D3C}"/>
          </ac:spMkLst>
        </pc:spChg>
      </pc:sldChg>
      <pc:sldChg chg="modSp new del mod">
        <pc:chgData name="Mayeur Ingrid" userId="7f2668ae-3db3-44f5-9fa7-199317c16eda" providerId="ADAL" clId="{7E295EA9-31BC-4367-84A9-DDC96B107599}" dt="2025-01-08T14:08:35.665" v="3182" actId="47"/>
        <pc:sldMkLst>
          <pc:docMk/>
          <pc:sldMk cId="418136136" sldId="269"/>
        </pc:sldMkLst>
      </pc:sldChg>
      <pc:sldChg chg="modSp new mod">
        <pc:chgData name="Mayeur Ingrid" userId="7f2668ae-3db3-44f5-9fa7-199317c16eda" providerId="ADAL" clId="{7E295EA9-31BC-4367-84A9-DDC96B107599}" dt="2025-01-27T11:55:41.452" v="14172" actId="20577"/>
        <pc:sldMkLst>
          <pc:docMk/>
          <pc:sldMk cId="3014293732" sldId="269"/>
        </pc:sldMkLst>
        <pc:spChg chg="mod">
          <ac:chgData name="Mayeur Ingrid" userId="7f2668ae-3db3-44f5-9fa7-199317c16eda" providerId="ADAL" clId="{7E295EA9-31BC-4367-84A9-DDC96B107599}" dt="2025-01-08T14:11:49.566" v="3438"/>
          <ac:spMkLst>
            <pc:docMk/>
            <pc:sldMk cId="3014293732" sldId="269"/>
            <ac:spMk id="2" creationId="{265EF23B-DE59-C551-E1A0-34169F92D6FD}"/>
          </ac:spMkLst>
        </pc:spChg>
        <pc:spChg chg="mod">
          <ac:chgData name="Mayeur Ingrid" userId="7f2668ae-3db3-44f5-9fa7-199317c16eda" providerId="ADAL" clId="{7E295EA9-31BC-4367-84A9-DDC96B107599}" dt="2025-01-27T11:55:41.452" v="14172" actId="20577"/>
          <ac:spMkLst>
            <pc:docMk/>
            <pc:sldMk cId="3014293732" sldId="269"/>
            <ac:spMk id="3" creationId="{FA746C90-7635-ECBF-99AA-A97CE5219E00}"/>
          </ac:spMkLst>
        </pc:spChg>
      </pc:sldChg>
      <pc:sldChg chg="del">
        <pc:chgData name="Mayeur Ingrid" userId="7f2668ae-3db3-44f5-9fa7-199317c16eda" providerId="ADAL" clId="{7E295EA9-31BC-4367-84A9-DDC96B107599}" dt="2025-01-08T12:54:01.018" v="48" actId="47"/>
        <pc:sldMkLst>
          <pc:docMk/>
          <pc:sldMk cId="3332656175" sldId="269"/>
        </pc:sldMkLst>
      </pc:sldChg>
      <pc:sldChg chg="modSp add mod">
        <pc:chgData name="Mayeur Ingrid" userId="7f2668ae-3db3-44f5-9fa7-199317c16eda" providerId="ADAL" clId="{7E295EA9-31BC-4367-84A9-DDC96B107599}" dt="2025-01-27T11:40:23.466" v="13640" actId="113"/>
        <pc:sldMkLst>
          <pc:docMk/>
          <pc:sldMk cId="1643485147" sldId="270"/>
        </pc:sldMkLst>
        <pc:spChg chg="mod">
          <ac:chgData name="Mayeur Ingrid" userId="7f2668ae-3db3-44f5-9fa7-199317c16eda" providerId="ADAL" clId="{7E295EA9-31BC-4367-84A9-DDC96B107599}" dt="2025-01-27T11:40:23.466" v="13640" actId="113"/>
          <ac:spMkLst>
            <pc:docMk/>
            <pc:sldMk cId="1643485147" sldId="270"/>
            <ac:spMk id="3" creationId="{02DE0625-16B9-9901-F10C-19579EE4BF40}"/>
          </ac:spMkLst>
        </pc:spChg>
      </pc:sldChg>
      <pc:sldChg chg="modSp new mod">
        <pc:chgData name="Mayeur Ingrid" userId="7f2668ae-3db3-44f5-9fa7-199317c16eda" providerId="ADAL" clId="{7E295EA9-31BC-4367-84A9-DDC96B107599}" dt="2025-01-08T14:31:01.742" v="4223" actId="20577"/>
        <pc:sldMkLst>
          <pc:docMk/>
          <pc:sldMk cId="239016769" sldId="271"/>
        </pc:sldMkLst>
        <pc:spChg chg="mod">
          <ac:chgData name="Mayeur Ingrid" userId="7f2668ae-3db3-44f5-9fa7-199317c16eda" providerId="ADAL" clId="{7E295EA9-31BC-4367-84A9-DDC96B107599}" dt="2025-01-08T14:31:01.742" v="4223" actId="20577"/>
          <ac:spMkLst>
            <pc:docMk/>
            <pc:sldMk cId="239016769" sldId="271"/>
            <ac:spMk id="2" creationId="{820668BF-9DE4-F5C4-5B32-1802EBC48DAD}"/>
          </ac:spMkLst>
        </pc:spChg>
      </pc:sldChg>
      <pc:sldChg chg="modSp new mod">
        <pc:chgData name="Mayeur Ingrid" userId="7f2668ae-3db3-44f5-9fa7-199317c16eda" providerId="ADAL" clId="{7E295EA9-31BC-4367-84A9-DDC96B107599}" dt="2025-01-27T08:29:24.635" v="11463" actId="313"/>
        <pc:sldMkLst>
          <pc:docMk/>
          <pc:sldMk cId="3421143907" sldId="272"/>
        </pc:sldMkLst>
        <pc:spChg chg="mod">
          <ac:chgData name="Mayeur Ingrid" userId="7f2668ae-3db3-44f5-9fa7-199317c16eda" providerId="ADAL" clId="{7E295EA9-31BC-4367-84A9-DDC96B107599}" dt="2025-01-27T08:29:24.635" v="11463" actId="313"/>
          <ac:spMkLst>
            <pc:docMk/>
            <pc:sldMk cId="3421143907" sldId="272"/>
            <ac:spMk id="3" creationId="{67F9E7EF-4804-A52C-93C8-FF073DC5E881}"/>
          </ac:spMkLst>
        </pc:spChg>
      </pc:sldChg>
      <pc:sldChg chg="modSp new mod">
        <pc:chgData name="Mayeur Ingrid" userId="7f2668ae-3db3-44f5-9fa7-199317c16eda" providerId="ADAL" clId="{7E295EA9-31BC-4367-84A9-DDC96B107599}" dt="2025-01-09T08:49:16.083" v="4466" actId="20577"/>
        <pc:sldMkLst>
          <pc:docMk/>
          <pc:sldMk cId="3008481640" sldId="273"/>
        </pc:sldMkLst>
        <pc:spChg chg="mod">
          <ac:chgData name="Mayeur Ingrid" userId="7f2668ae-3db3-44f5-9fa7-199317c16eda" providerId="ADAL" clId="{7E295EA9-31BC-4367-84A9-DDC96B107599}" dt="2025-01-09T08:49:16.083" v="4466" actId="20577"/>
          <ac:spMkLst>
            <pc:docMk/>
            <pc:sldMk cId="3008481640" sldId="273"/>
            <ac:spMk id="2" creationId="{E0CC263B-4DA4-90E7-F2F5-350FC994D412}"/>
          </ac:spMkLst>
        </pc:spChg>
      </pc:sldChg>
      <pc:sldChg chg="modSp add mod ord">
        <pc:chgData name="Mayeur Ingrid" userId="7f2668ae-3db3-44f5-9fa7-199317c16eda" providerId="ADAL" clId="{7E295EA9-31BC-4367-84A9-DDC96B107599}" dt="2025-01-27T10:50:51.511" v="13630" actId="20577"/>
        <pc:sldMkLst>
          <pc:docMk/>
          <pc:sldMk cId="1005795963" sldId="274"/>
        </pc:sldMkLst>
        <pc:spChg chg="mod">
          <ac:chgData name="Mayeur Ingrid" userId="7f2668ae-3db3-44f5-9fa7-199317c16eda" providerId="ADAL" clId="{7E295EA9-31BC-4367-84A9-DDC96B107599}" dt="2025-01-10T06:53:00.267" v="5849" actId="20577"/>
          <ac:spMkLst>
            <pc:docMk/>
            <pc:sldMk cId="1005795963" sldId="274"/>
            <ac:spMk id="2" creationId="{B370FFDD-E0DD-5493-16B4-32128F4C6BD9}"/>
          </ac:spMkLst>
        </pc:spChg>
        <pc:spChg chg="mod">
          <ac:chgData name="Mayeur Ingrid" userId="7f2668ae-3db3-44f5-9fa7-199317c16eda" providerId="ADAL" clId="{7E295EA9-31BC-4367-84A9-DDC96B107599}" dt="2025-01-27T10:50:51.511" v="13630" actId="20577"/>
          <ac:spMkLst>
            <pc:docMk/>
            <pc:sldMk cId="1005795963" sldId="274"/>
            <ac:spMk id="3" creationId="{F5947C3C-A732-BE27-36AA-773900B129DF}"/>
          </ac:spMkLst>
        </pc:spChg>
      </pc:sldChg>
      <pc:sldChg chg="modSp new mod">
        <pc:chgData name="Mayeur Ingrid" userId="7f2668ae-3db3-44f5-9fa7-199317c16eda" providerId="ADAL" clId="{7E295EA9-31BC-4367-84A9-DDC96B107599}" dt="2025-01-27T11:56:49.314" v="14176" actId="113"/>
        <pc:sldMkLst>
          <pc:docMk/>
          <pc:sldMk cId="1051807339" sldId="275"/>
        </pc:sldMkLst>
        <pc:spChg chg="mod">
          <ac:chgData name="Mayeur Ingrid" userId="7f2668ae-3db3-44f5-9fa7-199317c16eda" providerId="ADAL" clId="{7E295EA9-31BC-4367-84A9-DDC96B107599}" dt="2025-01-09T08:57:42.161" v="4659" actId="20577"/>
          <ac:spMkLst>
            <pc:docMk/>
            <pc:sldMk cId="1051807339" sldId="275"/>
            <ac:spMk id="2" creationId="{79AB14B5-B351-DBAB-9EC7-56B71B54914A}"/>
          </ac:spMkLst>
        </pc:spChg>
        <pc:spChg chg="mod">
          <ac:chgData name="Mayeur Ingrid" userId="7f2668ae-3db3-44f5-9fa7-199317c16eda" providerId="ADAL" clId="{7E295EA9-31BC-4367-84A9-DDC96B107599}" dt="2025-01-27T11:56:49.314" v="14176" actId="113"/>
          <ac:spMkLst>
            <pc:docMk/>
            <pc:sldMk cId="1051807339" sldId="275"/>
            <ac:spMk id="3" creationId="{55154359-AF9E-A74A-FD94-C894F54EDF8B}"/>
          </ac:spMkLst>
        </pc:spChg>
      </pc:sldChg>
      <pc:sldChg chg="addSp modSp new mod setBg">
        <pc:chgData name="Mayeur Ingrid" userId="7f2668ae-3db3-44f5-9fa7-199317c16eda" providerId="ADAL" clId="{7E295EA9-31BC-4367-84A9-DDC96B107599}" dt="2025-01-09T09:00:29.959" v="4719" actId="26606"/>
        <pc:sldMkLst>
          <pc:docMk/>
          <pc:sldMk cId="4147971429" sldId="276"/>
        </pc:sldMkLst>
        <pc:spChg chg="add">
          <ac:chgData name="Mayeur Ingrid" userId="7f2668ae-3db3-44f5-9fa7-199317c16eda" providerId="ADAL" clId="{7E295EA9-31BC-4367-84A9-DDC96B107599}" dt="2025-01-09T09:00:29.959" v="4719" actId="26606"/>
          <ac:spMkLst>
            <pc:docMk/>
            <pc:sldMk cId="4147971429" sldId="276"/>
            <ac:spMk id="8" creationId="{7A9832FF-2FB7-4330-B055-6ABDD80C07A4}"/>
          </ac:spMkLst>
        </pc:spChg>
        <pc:picChg chg="add mod">
          <ac:chgData name="Mayeur Ingrid" userId="7f2668ae-3db3-44f5-9fa7-199317c16eda" providerId="ADAL" clId="{7E295EA9-31BC-4367-84A9-DDC96B107599}" dt="2025-01-09T09:00:29.959" v="4719" actId="26606"/>
          <ac:picMkLst>
            <pc:docMk/>
            <pc:sldMk cId="4147971429" sldId="276"/>
            <ac:picMk id="3" creationId="{2E621FA6-2120-623C-0D6F-E3890DEDE65F}"/>
          </ac:picMkLst>
        </pc:picChg>
      </pc:sldChg>
      <pc:sldChg chg="addSp modSp new mod">
        <pc:chgData name="Mayeur Ingrid" userId="7f2668ae-3db3-44f5-9fa7-199317c16eda" providerId="ADAL" clId="{7E295EA9-31BC-4367-84A9-DDC96B107599}" dt="2025-01-09T09:07:30.437" v="4723" actId="962"/>
        <pc:sldMkLst>
          <pc:docMk/>
          <pc:sldMk cId="2687042880" sldId="277"/>
        </pc:sldMkLst>
        <pc:picChg chg="add mod">
          <ac:chgData name="Mayeur Ingrid" userId="7f2668ae-3db3-44f5-9fa7-199317c16eda" providerId="ADAL" clId="{7E295EA9-31BC-4367-84A9-DDC96B107599}" dt="2025-01-09T09:07:30.437" v="4723" actId="962"/>
          <ac:picMkLst>
            <pc:docMk/>
            <pc:sldMk cId="2687042880" sldId="277"/>
            <ac:picMk id="3" creationId="{E9728B47-A206-61B8-CC2C-1E3831AE7285}"/>
          </ac:picMkLst>
        </pc:picChg>
      </pc:sldChg>
      <pc:sldChg chg="addSp delSp modSp new mod setBg">
        <pc:chgData name="Mayeur Ingrid" userId="7f2668ae-3db3-44f5-9fa7-199317c16eda" providerId="ADAL" clId="{7E295EA9-31BC-4367-84A9-DDC96B107599}" dt="2025-01-13T08:59:42.821" v="6911" actId="26606"/>
        <pc:sldMkLst>
          <pc:docMk/>
          <pc:sldMk cId="1684419104" sldId="278"/>
        </pc:sldMkLst>
        <pc:spChg chg="add">
          <ac:chgData name="Mayeur Ingrid" userId="7f2668ae-3db3-44f5-9fa7-199317c16eda" providerId="ADAL" clId="{7E295EA9-31BC-4367-84A9-DDC96B107599}" dt="2025-01-13T08:59:42.821" v="6911" actId="26606"/>
          <ac:spMkLst>
            <pc:docMk/>
            <pc:sldMk cId="1684419104" sldId="278"/>
            <ac:spMk id="49" creationId="{9485DA84-CB73-4E5E-9864-2460CE28055D}"/>
          </ac:spMkLst>
        </pc:spChg>
        <pc:spChg chg="add">
          <ac:chgData name="Mayeur Ingrid" userId="7f2668ae-3db3-44f5-9fa7-199317c16eda" providerId="ADAL" clId="{7E295EA9-31BC-4367-84A9-DDC96B107599}" dt="2025-01-13T08:59:42.821" v="6911" actId="26606"/>
          <ac:spMkLst>
            <pc:docMk/>
            <pc:sldMk cId="1684419104" sldId="278"/>
            <ac:spMk id="51" creationId="{14B85BAA-C37F-44B4-B427-B4F10EBB4183}"/>
          </ac:spMkLst>
        </pc:spChg>
        <pc:spChg chg="add">
          <ac:chgData name="Mayeur Ingrid" userId="7f2668ae-3db3-44f5-9fa7-199317c16eda" providerId="ADAL" clId="{7E295EA9-31BC-4367-84A9-DDC96B107599}" dt="2025-01-13T08:59:42.821" v="6911" actId="26606"/>
          <ac:spMkLst>
            <pc:docMk/>
            <pc:sldMk cId="1684419104" sldId="278"/>
            <ac:spMk id="52" creationId="{EDC4EE06-D7B4-4FAC-A561-38A1C380232A}"/>
          </ac:spMkLst>
        </pc:spChg>
        <pc:spChg chg="add">
          <ac:chgData name="Mayeur Ingrid" userId="7f2668ae-3db3-44f5-9fa7-199317c16eda" providerId="ADAL" clId="{7E295EA9-31BC-4367-84A9-DDC96B107599}" dt="2025-01-13T08:59:42.821" v="6911" actId="26606"/>
          <ac:spMkLst>
            <pc:docMk/>
            <pc:sldMk cId="1684419104" sldId="278"/>
            <ac:spMk id="53" creationId="{9018D83B-903C-4782-B1BB-A45164A71F60}"/>
          </ac:spMkLst>
        </pc:spChg>
        <pc:spChg chg="add">
          <ac:chgData name="Mayeur Ingrid" userId="7f2668ae-3db3-44f5-9fa7-199317c16eda" providerId="ADAL" clId="{7E295EA9-31BC-4367-84A9-DDC96B107599}" dt="2025-01-13T08:59:42.821" v="6911" actId="26606"/>
          <ac:spMkLst>
            <pc:docMk/>
            <pc:sldMk cId="1684419104" sldId="278"/>
            <ac:spMk id="54" creationId="{8785589A-A5AC-409A-B2A2-24D871B4CEF0}"/>
          </ac:spMkLst>
        </pc:spChg>
        <pc:picChg chg="add mod">
          <ac:chgData name="Mayeur Ingrid" userId="7f2668ae-3db3-44f5-9fa7-199317c16eda" providerId="ADAL" clId="{7E295EA9-31BC-4367-84A9-DDC96B107599}" dt="2025-01-13T08:59:42.813" v="6910" actId="26606"/>
          <ac:picMkLst>
            <pc:docMk/>
            <pc:sldMk cId="1684419104" sldId="278"/>
            <ac:picMk id="5" creationId="{C6E6AFF8-2552-14EC-7B12-80B1771ACAAA}"/>
          </ac:picMkLst>
        </pc:picChg>
      </pc:sldChg>
      <pc:sldChg chg="new del">
        <pc:chgData name="Mayeur Ingrid" userId="7f2668ae-3db3-44f5-9fa7-199317c16eda" providerId="ADAL" clId="{7E295EA9-31BC-4367-84A9-DDC96B107599}" dt="2025-01-09T12:07:08.274" v="4915" actId="47"/>
        <pc:sldMkLst>
          <pc:docMk/>
          <pc:sldMk cId="4230026451" sldId="279"/>
        </pc:sldMkLst>
      </pc:sldChg>
      <pc:sldChg chg="addSp modSp new del mod setBg">
        <pc:chgData name="Mayeur Ingrid" userId="7f2668ae-3db3-44f5-9fa7-199317c16eda" providerId="ADAL" clId="{7E295EA9-31BC-4367-84A9-DDC96B107599}" dt="2025-01-12T13:31:53.296" v="6477" actId="47"/>
        <pc:sldMkLst>
          <pc:docMk/>
          <pc:sldMk cId="2023829355" sldId="280"/>
        </pc:sldMkLst>
      </pc:sldChg>
      <pc:sldChg chg="modSp new add del mod">
        <pc:chgData name="Mayeur Ingrid" userId="7f2668ae-3db3-44f5-9fa7-199317c16eda" providerId="ADAL" clId="{7E295EA9-31BC-4367-84A9-DDC96B107599}" dt="2025-01-27T11:43:16.744" v="13756" actId="47"/>
        <pc:sldMkLst>
          <pc:docMk/>
          <pc:sldMk cId="1421145309" sldId="281"/>
        </pc:sldMkLst>
      </pc:sldChg>
      <pc:sldChg chg="addSp modSp new mod">
        <pc:chgData name="Mayeur Ingrid" userId="7f2668ae-3db3-44f5-9fa7-199317c16eda" providerId="ADAL" clId="{7E295EA9-31BC-4367-84A9-DDC96B107599}" dt="2025-01-09T14:45:17.873" v="5625" actId="114"/>
        <pc:sldMkLst>
          <pc:docMk/>
          <pc:sldMk cId="2491501485" sldId="282"/>
        </pc:sldMkLst>
        <pc:spChg chg="add mod">
          <ac:chgData name="Mayeur Ingrid" userId="7f2668ae-3db3-44f5-9fa7-199317c16eda" providerId="ADAL" clId="{7E295EA9-31BC-4367-84A9-DDC96B107599}" dt="2025-01-09T14:45:17.873" v="5625" actId="114"/>
          <ac:spMkLst>
            <pc:docMk/>
            <pc:sldMk cId="2491501485" sldId="282"/>
            <ac:spMk id="4" creationId="{5F77D3BC-CB7C-C2BA-9F6B-F00518D89462}"/>
          </ac:spMkLst>
        </pc:spChg>
        <pc:picChg chg="add mod">
          <ac:chgData name="Mayeur Ingrid" userId="7f2668ae-3db3-44f5-9fa7-199317c16eda" providerId="ADAL" clId="{7E295EA9-31BC-4367-84A9-DDC96B107599}" dt="2025-01-09T14:43:44.038" v="5571" actId="962"/>
          <ac:picMkLst>
            <pc:docMk/>
            <pc:sldMk cId="2491501485" sldId="282"/>
            <ac:picMk id="3" creationId="{9BA495B6-90CF-2573-7215-7696AC4114B0}"/>
          </ac:picMkLst>
        </pc:picChg>
      </pc:sldChg>
      <pc:sldChg chg="addSp modSp new mod">
        <pc:chgData name="Mayeur Ingrid" userId="7f2668ae-3db3-44f5-9fa7-199317c16eda" providerId="ADAL" clId="{7E295EA9-31BC-4367-84A9-DDC96B107599}" dt="2025-01-09T14:46:26.909" v="5666" actId="1076"/>
        <pc:sldMkLst>
          <pc:docMk/>
          <pc:sldMk cId="1091076442" sldId="283"/>
        </pc:sldMkLst>
        <pc:spChg chg="add mod">
          <ac:chgData name="Mayeur Ingrid" userId="7f2668ae-3db3-44f5-9fa7-199317c16eda" providerId="ADAL" clId="{7E295EA9-31BC-4367-84A9-DDC96B107599}" dt="2025-01-09T14:46:26.909" v="5666" actId="1076"/>
          <ac:spMkLst>
            <pc:docMk/>
            <pc:sldMk cId="1091076442" sldId="283"/>
            <ac:spMk id="5" creationId="{9941A807-0DA1-B19A-4122-2D7102FC5A1D}"/>
          </ac:spMkLst>
        </pc:spChg>
        <pc:picChg chg="add mod">
          <ac:chgData name="Mayeur Ingrid" userId="7f2668ae-3db3-44f5-9fa7-199317c16eda" providerId="ADAL" clId="{7E295EA9-31BC-4367-84A9-DDC96B107599}" dt="2025-01-09T14:46:06.795" v="5660" actId="1076"/>
          <ac:picMkLst>
            <pc:docMk/>
            <pc:sldMk cId="1091076442" sldId="283"/>
            <ac:picMk id="3" creationId="{DF0AA9E0-BB46-9887-0733-13434BA6B4C1}"/>
          </ac:picMkLst>
        </pc:picChg>
      </pc:sldChg>
      <pc:sldChg chg="modSp new add del mod ord">
        <pc:chgData name="Mayeur Ingrid" userId="7f2668ae-3db3-44f5-9fa7-199317c16eda" providerId="ADAL" clId="{7E295EA9-31BC-4367-84A9-DDC96B107599}" dt="2025-01-26T13:44:34.629" v="11160" actId="47"/>
        <pc:sldMkLst>
          <pc:docMk/>
          <pc:sldMk cId="3964027551" sldId="284"/>
        </pc:sldMkLst>
      </pc:sldChg>
      <pc:sldChg chg="new del">
        <pc:chgData name="Mayeur Ingrid" userId="7f2668ae-3db3-44f5-9fa7-199317c16eda" providerId="ADAL" clId="{7E295EA9-31BC-4367-84A9-DDC96B107599}" dt="2025-01-26T11:26:31.886" v="10661" actId="47"/>
        <pc:sldMkLst>
          <pc:docMk/>
          <pc:sldMk cId="1448928195" sldId="285"/>
        </pc:sldMkLst>
      </pc:sldChg>
      <pc:sldChg chg="addSp delSp modSp new del mod">
        <pc:chgData name="Mayeur Ingrid" userId="7f2668ae-3db3-44f5-9fa7-199317c16eda" providerId="ADAL" clId="{7E295EA9-31BC-4367-84A9-DDC96B107599}" dt="2025-01-13T09:35:16.388" v="6923" actId="47"/>
        <pc:sldMkLst>
          <pc:docMk/>
          <pc:sldMk cId="396784413" sldId="286"/>
        </pc:sldMkLst>
      </pc:sldChg>
      <pc:sldChg chg="modSp new mod">
        <pc:chgData name="Mayeur Ingrid" userId="7f2668ae-3db3-44f5-9fa7-199317c16eda" providerId="ADAL" clId="{7E295EA9-31BC-4367-84A9-DDC96B107599}" dt="2025-01-28T08:28:48.736" v="15827" actId="114"/>
        <pc:sldMkLst>
          <pc:docMk/>
          <pc:sldMk cId="1856801768" sldId="286"/>
        </pc:sldMkLst>
        <pc:spChg chg="mod">
          <ac:chgData name="Mayeur Ingrid" userId="7f2668ae-3db3-44f5-9fa7-199317c16eda" providerId="ADAL" clId="{7E295EA9-31BC-4367-84A9-DDC96B107599}" dt="2025-01-27T09:53:30.290" v="11656" actId="20577"/>
          <ac:spMkLst>
            <pc:docMk/>
            <pc:sldMk cId="1856801768" sldId="286"/>
            <ac:spMk id="2" creationId="{05D0A90F-9F95-8DD7-881E-0C935FB6A37E}"/>
          </ac:spMkLst>
        </pc:spChg>
        <pc:spChg chg="mod">
          <ac:chgData name="Mayeur Ingrid" userId="7f2668ae-3db3-44f5-9fa7-199317c16eda" providerId="ADAL" clId="{7E295EA9-31BC-4367-84A9-DDC96B107599}" dt="2025-01-28T08:28:48.736" v="15827" actId="114"/>
          <ac:spMkLst>
            <pc:docMk/>
            <pc:sldMk cId="1856801768" sldId="286"/>
            <ac:spMk id="3" creationId="{89E6C81B-7EF4-2FF8-7693-C0820C9A2CAE}"/>
          </ac:spMkLst>
        </pc:spChg>
      </pc:sldChg>
      <pc:sldChg chg="addSp delSp modSp new mod">
        <pc:chgData name="Mayeur Ingrid" userId="7f2668ae-3db3-44f5-9fa7-199317c16eda" providerId="ADAL" clId="{7E295EA9-31BC-4367-84A9-DDC96B107599}" dt="2025-01-28T12:56:51.644" v="15878" actId="20577"/>
        <pc:sldMkLst>
          <pc:docMk/>
          <pc:sldMk cId="1952027533" sldId="287"/>
        </pc:sldMkLst>
        <pc:spChg chg="mod">
          <ac:chgData name="Mayeur Ingrid" userId="7f2668ae-3db3-44f5-9fa7-199317c16eda" providerId="ADAL" clId="{7E295EA9-31BC-4367-84A9-DDC96B107599}" dt="2025-01-26T09:34:04.917" v="9074" actId="20577"/>
          <ac:spMkLst>
            <pc:docMk/>
            <pc:sldMk cId="1952027533" sldId="287"/>
            <ac:spMk id="2" creationId="{45D71019-3091-82EA-7DB4-DE596A76F6F8}"/>
          </ac:spMkLst>
        </pc:spChg>
        <pc:spChg chg="mod">
          <ac:chgData name="Mayeur Ingrid" userId="7f2668ae-3db3-44f5-9fa7-199317c16eda" providerId="ADAL" clId="{7E295EA9-31BC-4367-84A9-DDC96B107599}" dt="2025-01-28T12:56:51.644" v="15878" actId="20577"/>
          <ac:spMkLst>
            <pc:docMk/>
            <pc:sldMk cId="1952027533" sldId="287"/>
            <ac:spMk id="3" creationId="{0EF7413E-0A0E-617A-69F3-51EE3D2CAE34}"/>
          </ac:spMkLst>
        </pc:spChg>
      </pc:sldChg>
      <pc:sldChg chg="modSp new del mod">
        <pc:chgData name="Mayeur Ingrid" userId="7f2668ae-3db3-44f5-9fa7-199317c16eda" providerId="ADAL" clId="{7E295EA9-31BC-4367-84A9-DDC96B107599}" dt="2025-01-13T09:35:27.777" v="6925" actId="47"/>
        <pc:sldMkLst>
          <pc:docMk/>
          <pc:sldMk cId="2787326263" sldId="287"/>
        </pc:sldMkLst>
      </pc:sldChg>
      <pc:sldChg chg="new del">
        <pc:chgData name="Mayeur Ingrid" userId="7f2668ae-3db3-44f5-9fa7-199317c16eda" providerId="ADAL" clId="{7E295EA9-31BC-4367-84A9-DDC96B107599}" dt="2025-01-24T07:24:55.587" v="7388" actId="47"/>
        <pc:sldMkLst>
          <pc:docMk/>
          <pc:sldMk cId="3154046862" sldId="287"/>
        </pc:sldMkLst>
      </pc:sldChg>
      <pc:sldChg chg="modSp new del mod">
        <pc:chgData name="Mayeur Ingrid" userId="7f2668ae-3db3-44f5-9fa7-199317c16eda" providerId="ADAL" clId="{7E295EA9-31BC-4367-84A9-DDC96B107599}" dt="2025-01-13T09:35:27.699" v="6924" actId="47"/>
        <pc:sldMkLst>
          <pc:docMk/>
          <pc:sldMk cId="744206169" sldId="288"/>
        </pc:sldMkLst>
      </pc:sldChg>
      <pc:sldChg chg="addSp modSp new mod ord setBg">
        <pc:chgData name="Mayeur Ingrid" userId="7f2668ae-3db3-44f5-9fa7-199317c16eda" providerId="ADAL" clId="{7E295EA9-31BC-4367-84A9-DDC96B107599}" dt="2025-01-26T10:17:55.978" v="9547" actId="1076"/>
        <pc:sldMkLst>
          <pc:docMk/>
          <pc:sldMk cId="1826685617" sldId="288"/>
        </pc:sldMkLst>
        <pc:spChg chg="add mod">
          <ac:chgData name="Mayeur Ingrid" userId="7f2668ae-3db3-44f5-9fa7-199317c16eda" providerId="ADAL" clId="{7E295EA9-31BC-4367-84A9-DDC96B107599}" dt="2025-01-26T10:17:55.978" v="9547" actId="1076"/>
          <ac:spMkLst>
            <pc:docMk/>
            <pc:sldMk cId="1826685617" sldId="288"/>
            <ac:spMk id="6" creationId="{4B7D1844-8588-7B9B-1A02-2AE19D173BED}"/>
          </ac:spMkLst>
        </pc:spChg>
        <pc:spChg chg="add">
          <ac:chgData name="Mayeur Ingrid" userId="7f2668ae-3db3-44f5-9fa7-199317c16eda" providerId="ADAL" clId="{7E295EA9-31BC-4367-84A9-DDC96B107599}" dt="2025-01-26T09:43:34.300" v="9113" actId="26606"/>
          <ac:spMkLst>
            <pc:docMk/>
            <pc:sldMk cId="1826685617" sldId="288"/>
            <ac:spMk id="10" creationId="{A2B36470-9A0C-4C86-99EB-05358284D0DB}"/>
          </ac:spMkLst>
        </pc:spChg>
        <pc:spChg chg="add">
          <ac:chgData name="Mayeur Ingrid" userId="7f2668ae-3db3-44f5-9fa7-199317c16eda" providerId="ADAL" clId="{7E295EA9-31BC-4367-84A9-DDC96B107599}" dt="2025-01-26T09:43:34.300" v="9113" actId="26606"/>
          <ac:spMkLst>
            <pc:docMk/>
            <pc:sldMk cId="1826685617" sldId="288"/>
            <ac:spMk id="12" creationId="{0DD2F460-AD0F-49B5-80F2-18F1F65E34BC}"/>
          </ac:spMkLst>
        </pc:spChg>
        <pc:spChg chg="add">
          <ac:chgData name="Mayeur Ingrid" userId="7f2668ae-3db3-44f5-9fa7-199317c16eda" providerId="ADAL" clId="{7E295EA9-31BC-4367-84A9-DDC96B107599}" dt="2025-01-26T09:43:34.300" v="9113" actId="26606"/>
          <ac:spMkLst>
            <pc:docMk/>
            <pc:sldMk cId="1826685617" sldId="288"/>
            <ac:spMk id="14" creationId="{0C634C77-7EAE-486F-BBA9-98DFA03209D4}"/>
          </ac:spMkLst>
        </pc:spChg>
        <pc:picChg chg="add mod">
          <ac:chgData name="Mayeur Ingrid" userId="7f2668ae-3db3-44f5-9fa7-199317c16eda" providerId="ADAL" clId="{7E295EA9-31BC-4367-84A9-DDC96B107599}" dt="2025-01-26T09:43:34.300" v="9113" actId="26606"/>
          <ac:picMkLst>
            <pc:docMk/>
            <pc:sldMk cId="1826685617" sldId="288"/>
            <ac:picMk id="3" creationId="{4B0B74B7-6B1B-B7BE-6182-BD8009118948}"/>
          </ac:picMkLst>
        </pc:picChg>
        <pc:picChg chg="add mod">
          <ac:chgData name="Mayeur Ingrid" userId="7f2668ae-3db3-44f5-9fa7-199317c16eda" providerId="ADAL" clId="{7E295EA9-31BC-4367-84A9-DDC96B107599}" dt="2025-01-26T09:43:34.300" v="9113" actId="26606"/>
          <ac:picMkLst>
            <pc:docMk/>
            <pc:sldMk cId="1826685617" sldId="288"/>
            <ac:picMk id="5" creationId="{909786C5-FBF6-30B5-4577-ECDDA2F5C667}"/>
          </ac:picMkLst>
        </pc:picChg>
      </pc:sldChg>
      <pc:sldChg chg="modSp new mod">
        <pc:chgData name="Mayeur Ingrid" userId="7f2668ae-3db3-44f5-9fa7-199317c16eda" providerId="ADAL" clId="{7E295EA9-31BC-4367-84A9-DDC96B107599}" dt="2025-01-29T06:38:32.835" v="15888" actId="113"/>
        <pc:sldMkLst>
          <pc:docMk/>
          <pc:sldMk cId="3475809040" sldId="289"/>
        </pc:sldMkLst>
        <pc:spChg chg="mod">
          <ac:chgData name="Mayeur Ingrid" userId="7f2668ae-3db3-44f5-9fa7-199317c16eda" providerId="ADAL" clId="{7E295EA9-31BC-4367-84A9-DDC96B107599}" dt="2025-01-26T11:47:09.583" v="10827" actId="313"/>
          <ac:spMkLst>
            <pc:docMk/>
            <pc:sldMk cId="3475809040" sldId="289"/>
            <ac:spMk id="2" creationId="{ABF98C12-5D06-8A42-0EAC-80DD64EBC047}"/>
          </ac:spMkLst>
        </pc:spChg>
        <pc:spChg chg="mod">
          <ac:chgData name="Mayeur Ingrid" userId="7f2668ae-3db3-44f5-9fa7-199317c16eda" providerId="ADAL" clId="{7E295EA9-31BC-4367-84A9-DDC96B107599}" dt="2025-01-29T06:38:32.835" v="15888" actId="113"/>
          <ac:spMkLst>
            <pc:docMk/>
            <pc:sldMk cId="3475809040" sldId="289"/>
            <ac:spMk id="3" creationId="{F7D31BF1-59D2-D54E-8F72-5EE9A8CDACE9}"/>
          </ac:spMkLst>
        </pc:spChg>
      </pc:sldChg>
      <pc:sldChg chg="modSp add del mod">
        <pc:chgData name="Mayeur Ingrid" userId="7f2668ae-3db3-44f5-9fa7-199317c16eda" providerId="ADAL" clId="{7E295EA9-31BC-4367-84A9-DDC96B107599}" dt="2025-01-27T09:38:08.968" v="11554" actId="47"/>
        <pc:sldMkLst>
          <pc:docMk/>
          <pc:sldMk cId="397416902" sldId="290"/>
        </pc:sldMkLst>
      </pc:sldChg>
      <pc:sldChg chg="addSp modSp new mod setBg">
        <pc:chgData name="Mayeur Ingrid" userId="7f2668ae-3db3-44f5-9fa7-199317c16eda" providerId="ADAL" clId="{7E295EA9-31BC-4367-84A9-DDC96B107599}" dt="2025-01-26T10:18:29.486" v="9573" actId="14100"/>
        <pc:sldMkLst>
          <pc:docMk/>
          <pc:sldMk cId="288757920" sldId="291"/>
        </pc:sldMkLst>
        <pc:spChg chg="add mod">
          <ac:chgData name="Mayeur Ingrid" userId="7f2668ae-3db3-44f5-9fa7-199317c16eda" providerId="ADAL" clId="{7E295EA9-31BC-4367-84A9-DDC96B107599}" dt="2025-01-26T10:18:29.486" v="9573" actId="14100"/>
          <ac:spMkLst>
            <pc:docMk/>
            <pc:sldMk cId="288757920" sldId="291"/>
            <ac:spMk id="6" creationId="{9C5D3109-E4E2-0EBD-7D31-FE9EB465EA05}"/>
          </ac:spMkLst>
        </pc:spChg>
        <pc:spChg chg="add">
          <ac:chgData name="Mayeur Ingrid" userId="7f2668ae-3db3-44f5-9fa7-199317c16eda" providerId="ADAL" clId="{7E295EA9-31BC-4367-84A9-DDC96B107599}" dt="2025-01-26T10:17:36.391" v="9545" actId="26606"/>
          <ac:spMkLst>
            <pc:docMk/>
            <pc:sldMk cId="288757920" sldId="291"/>
            <ac:spMk id="10" creationId="{A2B36470-9A0C-4C86-99EB-05358284D0DB}"/>
          </ac:spMkLst>
        </pc:spChg>
        <pc:spChg chg="add">
          <ac:chgData name="Mayeur Ingrid" userId="7f2668ae-3db3-44f5-9fa7-199317c16eda" providerId="ADAL" clId="{7E295EA9-31BC-4367-84A9-DDC96B107599}" dt="2025-01-26T10:17:36.391" v="9545" actId="26606"/>
          <ac:spMkLst>
            <pc:docMk/>
            <pc:sldMk cId="288757920" sldId="291"/>
            <ac:spMk id="12" creationId="{0DD2F460-AD0F-49B5-80F2-18F1F65E34BC}"/>
          </ac:spMkLst>
        </pc:spChg>
        <pc:spChg chg="add">
          <ac:chgData name="Mayeur Ingrid" userId="7f2668ae-3db3-44f5-9fa7-199317c16eda" providerId="ADAL" clId="{7E295EA9-31BC-4367-84A9-DDC96B107599}" dt="2025-01-26T10:17:36.391" v="9545" actId="26606"/>
          <ac:spMkLst>
            <pc:docMk/>
            <pc:sldMk cId="288757920" sldId="291"/>
            <ac:spMk id="14" creationId="{0C634C77-7EAE-486F-BBA9-98DFA03209D4}"/>
          </ac:spMkLst>
        </pc:spChg>
        <pc:picChg chg="add mod ord">
          <ac:chgData name="Mayeur Ingrid" userId="7f2668ae-3db3-44f5-9fa7-199317c16eda" providerId="ADAL" clId="{7E295EA9-31BC-4367-84A9-DDC96B107599}" dt="2025-01-26T10:17:36.391" v="9545" actId="26606"/>
          <ac:picMkLst>
            <pc:docMk/>
            <pc:sldMk cId="288757920" sldId="291"/>
            <ac:picMk id="3" creationId="{24E10479-8B4E-1D9B-E5AF-637E1B2B73C2}"/>
          </ac:picMkLst>
        </pc:picChg>
        <pc:picChg chg="add mod">
          <ac:chgData name="Mayeur Ingrid" userId="7f2668ae-3db3-44f5-9fa7-199317c16eda" providerId="ADAL" clId="{7E295EA9-31BC-4367-84A9-DDC96B107599}" dt="2025-01-26T10:17:36.391" v="9545" actId="26606"/>
          <ac:picMkLst>
            <pc:docMk/>
            <pc:sldMk cId="288757920" sldId="291"/>
            <ac:picMk id="5" creationId="{0898B2CA-39FE-70F9-C476-187A96EA20D7}"/>
          </ac:picMkLst>
        </pc:picChg>
      </pc:sldChg>
      <pc:sldChg chg="new del">
        <pc:chgData name="Mayeur Ingrid" userId="7f2668ae-3db3-44f5-9fa7-199317c16eda" providerId="ADAL" clId="{7E295EA9-31BC-4367-84A9-DDC96B107599}" dt="2025-01-26T10:15:59.513" v="9536" actId="680"/>
        <pc:sldMkLst>
          <pc:docMk/>
          <pc:sldMk cId="929908116" sldId="291"/>
        </pc:sldMkLst>
      </pc:sldChg>
      <pc:sldChg chg="addSp delSp modSp new mod ord setBg">
        <pc:chgData name="Mayeur Ingrid" userId="7f2668ae-3db3-44f5-9fa7-199317c16eda" providerId="ADAL" clId="{7E295EA9-31BC-4367-84A9-DDC96B107599}" dt="2025-01-27T13:28:33.771" v="15181"/>
        <pc:sldMkLst>
          <pc:docMk/>
          <pc:sldMk cId="3394198526" sldId="292"/>
        </pc:sldMkLst>
        <pc:spChg chg="add mod">
          <ac:chgData name="Mayeur Ingrid" userId="7f2668ae-3db3-44f5-9fa7-199317c16eda" providerId="ADAL" clId="{7E295EA9-31BC-4367-84A9-DDC96B107599}" dt="2025-01-26T11:26:12.640" v="10660" actId="1076"/>
          <ac:spMkLst>
            <pc:docMk/>
            <pc:sldMk cId="3394198526" sldId="292"/>
            <ac:spMk id="6" creationId="{2FD6AEC7-960A-3D8B-CA09-E142ACD5F7AC}"/>
          </ac:spMkLst>
        </pc:spChg>
        <pc:spChg chg="add">
          <ac:chgData name="Mayeur Ingrid" userId="7f2668ae-3db3-44f5-9fa7-199317c16eda" providerId="ADAL" clId="{7E295EA9-31BC-4367-84A9-DDC96B107599}" dt="2025-01-26T11:12:44.126" v="10632" actId="26606"/>
          <ac:spMkLst>
            <pc:docMk/>
            <pc:sldMk cId="3394198526" sldId="292"/>
            <ac:spMk id="10" creationId="{9485DA84-CB73-4E5E-9864-2460CE28055D}"/>
          </ac:spMkLst>
        </pc:spChg>
        <pc:spChg chg="add">
          <ac:chgData name="Mayeur Ingrid" userId="7f2668ae-3db3-44f5-9fa7-199317c16eda" providerId="ADAL" clId="{7E295EA9-31BC-4367-84A9-DDC96B107599}" dt="2025-01-26T11:12:44.126" v="10632" actId="26606"/>
          <ac:spMkLst>
            <pc:docMk/>
            <pc:sldMk cId="3394198526" sldId="292"/>
            <ac:spMk id="12" creationId="{7D49185E-361A-421B-8F2D-11C7FFC686F0}"/>
          </ac:spMkLst>
        </pc:spChg>
        <pc:spChg chg="add">
          <ac:chgData name="Mayeur Ingrid" userId="7f2668ae-3db3-44f5-9fa7-199317c16eda" providerId="ADAL" clId="{7E295EA9-31BC-4367-84A9-DDC96B107599}" dt="2025-01-26T11:12:44.126" v="10632" actId="26606"/>
          <ac:spMkLst>
            <pc:docMk/>
            <pc:sldMk cId="3394198526" sldId="292"/>
            <ac:spMk id="14" creationId="{14B85BAA-C37F-44B4-B427-B4F10EBB4183}"/>
          </ac:spMkLst>
        </pc:spChg>
        <pc:spChg chg="add">
          <ac:chgData name="Mayeur Ingrid" userId="7f2668ae-3db3-44f5-9fa7-199317c16eda" providerId="ADAL" clId="{7E295EA9-31BC-4367-84A9-DDC96B107599}" dt="2025-01-26T11:12:44.126" v="10632" actId="26606"/>
          <ac:spMkLst>
            <pc:docMk/>
            <pc:sldMk cId="3394198526" sldId="292"/>
            <ac:spMk id="16" creationId="{EDC4EE06-D7B4-4FAC-A561-38A1C380232A}"/>
          </ac:spMkLst>
        </pc:spChg>
        <pc:spChg chg="add">
          <ac:chgData name="Mayeur Ingrid" userId="7f2668ae-3db3-44f5-9fa7-199317c16eda" providerId="ADAL" clId="{7E295EA9-31BC-4367-84A9-DDC96B107599}" dt="2025-01-26T11:12:44.126" v="10632" actId="26606"/>
          <ac:spMkLst>
            <pc:docMk/>
            <pc:sldMk cId="3394198526" sldId="292"/>
            <ac:spMk id="18" creationId="{9018D83B-903C-4782-B1BB-A45164A71F60}"/>
          </ac:spMkLst>
        </pc:spChg>
        <pc:spChg chg="add">
          <ac:chgData name="Mayeur Ingrid" userId="7f2668ae-3db3-44f5-9fa7-199317c16eda" providerId="ADAL" clId="{7E295EA9-31BC-4367-84A9-DDC96B107599}" dt="2025-01-26T11:12:44.126" v="10632" actId="26606"/>
          <ac:spMkLst>
            <pc:docMk/>
            <pc:sldMk cId="3394198526" sldId="292"/>
            <ac:spMk id="20" creationId="{8785589A-A5AC-409A-B2A2-24D871B4CEF0}"/>
          </ac:spMkLst>
        </pc:spChg>
        <pc:picChg chg="add mod">
          <ac:chgData name="Mayeur Ingrid" userId="7f2668ae-3db3-44f5-9fa7-199317c16eda" providerId="ADAL" clId="{7E295EA9-31BC-4367-84A9-DDC96B107599}" dt="2025-01-26T11:12:44.126" v="10632" actId="26606"/>
          <ac:picMkLst>
            <pc:docMk/>
            <pc:sldMk cId="3394198526" sldId="292"/>
            <ac:picMk id="5" creationId="{DA855D4C-166C-11F0-976C-E36DDE1CC11B}"/>
          </ac:picMkLst>
        </pc:picChg>
      </pc:sldChg>
      <pc:sldChg chg="modSp new mod">
        <pc:chgData name="Mayeur Ingrid" userId="7f2668ae-3db3-44f5-9fa7-199317c16eda" providerId="ADAL" clId="{7E295EA9-31BC-4367-84A9-DDC96B107599}" dt="2025-01-26T14:25:09.506" v="11260" actId="20577"/>
        <pc:sldMkLst>
          <pc:docMk/>
          <pc:sldMk cId="17320067" sldId="293"/>
        </pc:sldMkLst>
        <pc:spChg chg="mod">
          <ac:chgData name="Mayeur Ingrid" userId="7f2668ae-3db3-44f5-9fa7-199317c16eda" providerId="ADAL" clId="{7E295EA9-31BC-4367-84A9-DDC96B107599}" dt="2025-01-26T14:25:09.506" v="11260" actId="20577"/>
          <ac:spMkLst>
            <pc:docMk/>
            <pc:sldMk cId="17320067" sldId="293"/>
            <ac:spMk id="3" creationId="{B2A0CBCB-842D-AE58-EAF0-2F3F532FD6CD}"/>
          </ac:spMkLst>
        </pc:spChg>
      </pc:sldChg>
      <pc:sldChg chg="modSp add mod">
        <pc:chgData name="Mayeur Ingrid" userId="7f2668ae-3db3-44f5-9fa7-199317c16eda" providerId="ADAL" clId="{7E295EA9-31BC-4367-84A9-DDC96B107599}" dt="2025-01-27T14:47:02.877" v="15634" actId="20577"/>
        <pc:sldMkLst>
          <pc:docMk/>
          <pc:sldMk cId="3353542660" sldId="294"/>
        </pc:sldMkLst>
        <pc:spChg chg="mod">
          <ac:chgData name="Mayeur Ingrid" userId="7f2668ae-3db3-44f5-9fa7-199317c16eda" providerId="ADAL" clId="{7E295EA9-31BC-4367-84A9-DDC96B107599}" dt="2025-01-27T14:47:02.877" v="15634" actId="20577"/>
          <ac:spMkLst>
            <pc:docMk/>
            <pc:sldMk cId="3353542660" sldId="294"/>
            <ac:spMk id="3" creationId="{A71E13BD-C6B5-B857-0732-5FD20704FD00}"/>
          </ac:spMkLst>
        </pc:spChg>
      </pc:sldChg>
      <pc:sldChg chg="modSp add mod">
        <pc:chgData name="Mayeur Ingrid" userId="7f2668ae-3db3-44f5-9fa7-199317c16eda" providerId="ADAL" clId="{7E295EA9-31BC-4367-84A9-DDC96B107599}" dt="2025-01-27T14:50:37.522" v="15644" actId="27636"/>
        <pc:sldMkLst>
          <pc:docMk/>
          <pc:sldMk cId="3919790137" sldId="295"/>
        </pc:sldMkLst>
        <pc:spChg chg="mod">
          <ac:chgData name="Mayeur Ingrid" userId="7f2668ae-3db3-44f5-9fa7-199317c16eda" providerId="ADAL" clId="{7E295EA9-31BC-4367-84A9-DDC96B107599}" dt="2025-01-27T09:58:29.323" v="11916" actId="20577"/>
          <ac:spMkLst>
            <pc:docMk/>
            <pc:sldMk cId="3919790137" sldId="295"/>
            <ac:spMk id="2" creationId="{257EC331-8492-C9A2-F2EF-F9F0EC89812D}"/>
          </ac:spMkLst>
        </pc:spChg>
        <pc:spChg chg="mod">
          <ac:chgData name="Mayeur Ingrid" userId="7f2668ae-3db3-44f5-9fa7-199317c16eda" providerId="ADAL" clId="{7E295EA9-31BC-4367-84A9-DDC96B107599}" dt="2025-01-27T14:50:37.522" v="15644" actId="27636"/>
          <ac:spMkLst>
            <pc:docMk/>
            <pc:sldMk cId="3919790137" sldId="295"/>
            <ac:spMk id="3" creationId="{67D6C66C-041A-528B-2CE1-437F37181D5B}"/>
          </ac:spMkLst>
        </pc:spChg>
      </pc:sldChg>
      <pc:sldChg chg="modSp add del mod">
        <pc:chgData name="Mayeur Ingrid" userId="7f2668ae-3db3-44f5-9fa7-199317c16eda" providerId="ADAL" clId="{7E295EA9-31BC-4367-84A9-DDC96B107599}" dt="2025-01-27T10:31:36.213" v="13050" actId="47"/>
        <pc:sldMkLst>
          <pc:docMk/>
          <pc:sldMk cId="1293868194" sldId="296"/>
        </pc:sldMkLst>
      </pc:sldChg>
      <pc:sldChg chg="addSp delSp modSp new mod setBg">
        <pc:chgData name="Mayeur Ingrid" userId="7f2668ae-3db3-44f5-9fa7-199317c16eda" providerId="ADAL" clId="{7E295EA9-31BC-4367-84A9-DDC96B107599}" dt="2025-01-27T10:47:03.322" v="13401" actId="20577"/>
        <pc:sldMkLst>
          <pc:docMk/>
          <pc:sldMk cId="3502155464" sldId="296"/>
        </pc:sldMkLst>
        <pc:spChg chg="add mod">
          <ac:chgData name="Mayeur Ingrid" userId="7f2668ae-3db3-44f5-9fa7-199317c16eda" providerId="ADAL" clId="{7E295EA9-31BC-4367-84A9-DDC96B107599}" dt="2025-01-27T10:47:03.322" v="13401" actId="20577"/>
          <ac:spMkLst>
            <pc:docMk/>
            <pc:sldMk cId="3502155464" sldId="296"/>
            <ac:spMk id="6" creationId="{056372CF-FE14-B930-D2F2-FC2736020229}"/>
          </ac:spMkLst>
        </pc:spChg>
        <pc:spChg chg="add">
          <ac:chgData name="Mayeur Ingrid" userId="7f2668ae-3db3-44f5-9fa7-199317c16eda" providerId="ADAL" clId="{7E295EA9-31BC-4367-84A9-DDC96B107599}" dt="2025-01-27T10:46:45.147" v="13398" actId="26606"/>
          <ac:spMkLst>
            <pc:docMk/>
            <pc:sldMk cId="3502155464" sldId="296"/>
            <ac:spMk id="10" creationId="{9485DA84-CB73-4E5E-9864-2460CE28055D}"/>
          </ac:spMkLst>
        </pc:spChg>
        <pc:spChg chg="add">
          <ac:chgData name="Mayeur Ingrid" userId="7f2668ae-3db3-44f5-9fa7-199317c16eda" providerId="ADAL" clId="{7E295EA9-31BC-4367-84A9-DDC96B107599}" dt="2025-01-27T10:46:45.147" v="13398" actId="26606"/>
          <ac:spMkLst>
            <pc:docMk/>
            <pc:sldMk cId="3502155464" sldId="296"/>
            <ac:spMk id="12" creationId="{7D49185E-361A-421B-8F2D-11C7FFC686F0}"/>
          </ac:spMkLst>
        </pc:spChg>
        <pc:spChg chg="add">
          <ac:chgData name="Mayeur Ingrid" userId="7f2668ae-3db3-44f5-9fa7-199317c16eda" providerId="ADAL" clId="{7E295EA9-31BC-4367-84A9-DDC96B107599}" dt="2025-01-27T10:46:45.147" v="13398" actId="26606"/>
          <ac:spMkLst>
            <pc:docMk/>
            <pc:sldMk cId="3502155464" sldId="296"/>
            <ac:spMk id="14" creationId="{14B85BAA-C37F-44B4-B427-B4F10EBB4183}"/>
          </ac:spMkLst>
        </pc:spChg>
        <pc:spChg chg="add">
          <ac:chgData name="Mayeur Ingrid" userId="7f2668ae-3db3-44f5-9fa7-199317c16eda" providerId="ADAL" clId="{7E295EA9-31BC-4367-84A9-DDC96B107599}" dt="2025-01-27T10:46:45.147" v="13398" actId="26606"/>
          <ac:spMkLst>
            <pc:docMk/>
            <pc:sldMk cId="3502155464" sldId="296"/>
            <ac:spMk id="16" creationId="{EDC4EE06-D7B4-4FAC-A561-38A1C380232A}"/>
          </ac:spMkLst>
        </pc:spChg>
        <pc:spChg chg="add">
          <ac:chgData name="Mayeur Ingrid" userId="7f2668ae-3db3-44f5-9fa7-199317c16eda" providerId="ADAL" clId="{7E295EA9-31BC-4367-84A9-DDC96B107599}" dt="2025-01-27T10:46:45.147" v="13398" actId="26606"/>
          <ac:spMkLst>
            <pc:docMk/>
            <pc:sldMk cId="3502155464" sldId="296"/>
            <ac:spMk id="18" creationId="{9018D83B-903C-4782-B1BB-A45164A71F60}"/>
          </ac:spMkLst>
        </pc:spChg>
        <pc:spChg chg="add">
          <ac:chgData name="Mayeur Ingrid" userId="7f2668ae-3db3-44f5-9fa7-199317c16eda" providerId="ADAL" clId="{7E295EA9-31BC-4367-84A9-DDC96B107599}" dt="2025-01-27T10:46:45.147" v="13398" actId="26606"/>
          <ac:spMkLst>
            <pc:docMk/>
            <pc:sldMk cId="3502155464" sldId="296"/>
            <ac:spMk id="20" creationId="{8785589A-A5AC-409A-B2A2-24D871B4CEF0}"/>
          </ac:spMkLst>
        </pc:spChg>
        <pc:picChg chg="add mod">
          <ac:chgData name="Mayeur Ingrid" userId="7f2668ae-3db3-44f5-9fa7-199317c16eda" providerId="ADAL" clId="{7E295EA9-31BC-4367-84A9-DDC96B107599}" dt="2025-01-27T10:46:45.147" v="13398" actId="26606"/>
          <ac:picMkLst>
            <pc:docMk/>
            <pc:sldMk cId="3502155464" sldId="296"/>
            <ac:picMk id="5" creationId="{A549E393-B8F6-4FC7-060A-1A12D2A1333C}"/>
          </ac:picMkLst>
        </pc:picChg>
      </pc:sldChg>
      <pc:sldChg chg="new del">
        <pc:chgData name="Mayeur Ingrid" userId="7f2668ae-3db3-44f5-9fa7-199317c16eda" providerId="ADAL" clId="{7E295EA9-31BC-4367-84A9-DDC96B107599}" dt="2025-01-27T12:05:21.499" v="14202" actId="47"/>
        <pc:sldMkLst>
          <pc:docMk/>
          <pc:sldMk cId="1876406363" sldId="297"/>
        </pc:sldMkLst>
      </pc:sldChg>
      <pc:sldChg chg="modSp new mod">
        <pc:chgData name="Mayeur Ingrid" userId="7f2668ae-3db3-44f5-9fa7-199317c16eda" providerId="ADAL" clId="{7E295EA9-31BC-4367-84A9-DDC96B107599}" dt="2025-01-27T12:18:10.804" v="14436" actId="1076"/>
        <pc:sldMkLst>
          <pc:docMk/>
          <pc:sldMk cId="3047405952" sldId="297"/>
        </pc:sldMkLst>
        <pc:spChg chg="mod">
          <ac:chgData name="Mayeur Ingrid" userId="7f2668ae-3db3-44f5-9fa7-199317c16eda" providerId="ADAL" clId="{7E295EA9-31BC-4367-84A9-DDC96B107599}" dt="2025-01-27T12:15:50.387" v="14418" actId="20577"/>
          <ac:spMkLst>
            <pc:docMk/>
            <pc:sldMk cId="3047405952" sldId="297"/>
            <ac:spMk id="2" creationId="{E0748CA3-6940-E3A6-366C-B7807167E874}"/>
          </ac:spMkLst>
        </pc:spChg>
        <pc:spChg chg="mod">
          <ac:chgData name="Mayeur Ingrid" userId="7f2668ae-3db3-44f5-9fa7-199317c16eda" providerId="ADAL" clId="{7E295EA9-31BC-4367-84A9-DDC96B107599}" dt="2025-01-27T12:18:10.804" v="14436" actId="1076"/>
          <ac:spMkLst>
            <pc:docMk/>
            <pc:sldMk cId="3047405952" sldId="297"/>
            <ac:spMk id="3" creationId="{FF7570AC-0C78-8FDF-34B9-16D9CFA73D70}"/>
          </ac:spMkLst>
        </pc:spChg>
      </pc:sldChg>
      <pc:sldChg chg="modSp add mod">
        <pc:chgData name="Mayeur Ingrid" userId="7f2668ae-3db3-44f5-9fa7-199317c16eda" providerId="ADAL" clId="{7E295EA9-31BC-4367-84A9-DDC96B107599}" dt="2025-01-27T14:16:50.783" v="15421" actId="20577"/>
        <pc:sldMkLst>
          <pc:docMk/>
          <pc:sldMk cId="1770889354" sldId="298"/>
        </pc:sldMkLst>
        <pc:spChg chg="mod">
          <ac:chgData name="Mayeur Ingrid" userId="7f2668ae-3db3-44f5-9fa7-199317c16eda" providerId="ADAL" clId="{7E295EA9-31BC-4367-84A9-DDC96B107599}" dt="2025-01-27T14:16:50.783" v="15421" actId="20577"/>
          <ac:spMkLst>
            <pc:docMk/>
            <pc:sldMk cId="1770889354" sldId="298"/>
            <ac:spMk id="3" creationId="{FDD4BDAD-B63B-45D0-CAEC-3D0DC4047562}"/>
          </ac:spMkLst>
        </pc:spChg>
      </pc:sldChg>
      <pc:sldChg chg="new del">
        <pc:chgData name="Mayeur Ingrid" userId="7f2668ae-3db3-44f5-9fa7-199317c16eda" providerId="ADAL" clId="{7E295EA9-31BC-4367-84A9-DDC96B107599}" dt="2025-01-28T12:56:47.836" v="15877" actId="680"/>
        <pc:sldMkLst>
          <pc:docMk/>
          <pc:sldMk cId="2973556765"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0BE83-E07D-4278-B77B-4FA5B7F73959}" type="datetimeFigureOut">
              <a:rPr lang="fr-BE" smtClean="0"/>
              <a:t>28-01-25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97F53-CE33-482F-9061-877C937A4139}" type="slidenum">
              <a:rPr lang="fr-BE" smtClean="0"/>
              <a:t>‹N°›</a:t>
            </a:fld>
            <a:endParaRPr lang="fr-BE"/>
          </a:p>
        </p:txBody>
      </p:sp>
    </p:spTree>
    <p:extLst>
      <p:ext uri="{BB962C8B-B14F-4D97-AF65-F5344CB8AC3E}">
        <p14:creationId xmlns:p14="http://schemas.microsoft.com/office/powerpoint/2010/main" val="198701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0497F53-CE33-482F-9061-877C937A4139}" type="slidenum">
              <a:rPr lang="fr-BE" smtClean="0"/>
              <a:t>20</a:t>
            </a:fld>
            <a:endParaRPr lang="fr-BE"/>
          </a:p>
        </p:txBody>
      </p:sp>
    </p:spTree>
    <p:extLst>
      <p:ext uri="{BB962C8B-B14F-4D97-AF65-F5344CB8AC3E}">
        <p14:creationId xmlns:p14="http://schemas.microsoft.com/office/powerpoint/2010/main" val="334066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26D7889-7313-482B-A5BD-34B75AEF9022}" type="datetimeFigureOut">
              <a:rPr lang="fr-BE" smtClean="0"/>
              <a:t>28-01-25</a:t>
            </a:fld>
            <a:endParaRPr lang="fr-BE"/>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BE"/>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52C28F8-0934-4E7A-81C8-94B4B352DCD8}" type="slidenum">
              <a:rPr lang="fr-BE" smtClean="0"/>
              <a:t>‹N°›</a:t>
            </a:fld>
            <a:endParaRPr lang="fr-BE"/>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458676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6D7889-7313-482B-A5BD-34B75AEF9022}" type="datetimeFigureOut">
              <a:rPr lang="fr-BE" smtClean="0"/>
              <a:t>28-01-25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11094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6D7889-7313-482B-A5BD-34B75AEF9022}" type="datetimeFigureOut">
              <a:rPr lang="fr-BE" smtClean="0"/>
              <a:t>28-01-25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38473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6D7889-7313-482B-A5BD-34B75AEF9022}" type="datetimeFigureOut">
              <a:rPr lang="fr-BE" smtClean="0"/>
              <a:t>28-01-25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195901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26D7889-7313-482B-A5BD-34B75AEF9022}" type="datetimeFigureOut">
              <a:rPr lang="fr-BE" smtClean="0"/>
              <a:t>28-01-25</a:t>
            </a:fld>
            <a:endParaRPr lang="fr-BE"/>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BE"/>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52C28F8-0934-4E7A-81C8-94B4B352DCD8}" type="slidenum">
              <a:rPr lang="fr-BE" smtClean="0"/>
              <a:t>‹N°›</a:t>
            </a:fld>
            <a:endParaRPr lang="fr-BE"/>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176590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26D7889-7313-482B-A5BD-34B75AEF9022}" type="datetimeFigureOut">
              <a:rPr lang="fr-BE" smtClean="0"/>
              <a:t>28-01-25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374495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26D7889-7313-482B-A5BD-34B75AEF9022}" type="datetimeFigureOut">
              <a:rPr lang="fr-BE" smtClean="0"/>
              <a:t>28-01-25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384990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26D7889-7313-482B-A5BD-34B75AEF9022}" type="datetimeFigureOut">
              <a:rPr lang="fr-BE" smtClean="0"/>
              <a:t>28-01-25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5060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D7889-7313-482B-A5BD-34B75AEF9022}" type="datetimeFigureOut">
              <a:rPr lang="fr-BE" smtClean="0"/>
              <a:t>28-01-25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347868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26D7889-7313-482B-A5BD-34B75AEF9022}" type="datetimeFigureOut">
              <a:rPr lang="fr-BE" smtClean="0"/>
              <a:t>28-01-25</a:t>
            </a:fld>
            <a:endParaRPr lang="fr-B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B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52C28F8-0934-4E7A-81C8-94B4B352DCD8}" type="slidenum">
              <a:rPr lang="fr-BE" smtClean="0"/>
              <a:t>‹N°›</a:t>
            </a:fld>
            <a:endParaRPr lang="fr-B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425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26D7889-7313-482B-A5BD-34B75AEF9022}" type="datetimeFigureOut">
              <a:rPr lang="fr-BE" smtClean="0"/>
              <a:t>28-01-25</a:t>
            </a:fld>
            <a:endParaRPr lang="fr-B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B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52C28F8-0934-4E7A-81C8-94B4B352DCD8}" type="slidenum">
              <a:rPr lang="fr-BE" smtClean="0"/>
              <a:t>‹N°›</a:t>
            </a:fld>
            <a:endParaRPr lang="fr-B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376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26D7889-7313-482B-A5BD-34B75AEF9022}" type="datetimeFigureOut">
              <a:rPr lang="fr-BE" smtClean="0"/>
              <a:t>28-01-25</a:t>
            </a:fld>
            <a:endParaRPr lang="fr-BE"/>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BE"/>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52C28F8-0934-4E7A-81C8-94B4B352DCD8}" type="slidenum">
              <a:rPr lang="fr-BE" smtClean="0"/>
              <a:t>‹N°›</a:t>
            </a:fld>
            <a:endParaRPr lang="fr-BE"/>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18489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doi.org/10.4000/dms.50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82F7A5-4A2F-1BEA-43ED-F1AC50E8AF0C}"/>
              </a:ext>
            </a:extLst>
          </p:cNvPr>
          <p:cNvSpPr>
            <a:spLocks noGrp="1"/>
          </p:cNvSpPr>
          <p:nvPr>
            <p:ph type="ctrTitle"/>
          </p:nvPr>
        </p:nvSpPr>
        <p:spPr/>
        <p:txBody>
          <a:bodyPr/>
          <a:lstStyle/>
          <a:p>
            <a:r>
              <a:rPr lang="fr-FR" sz="5400" dirty="0"/>
              <a:t>Appréhender le texte à l’écran</a:t>
            </a:r>
            <a:endParaRPr lang="fr-BE" sz="5400" dirty="0"/>
          </a:p>
        </p:txBody>
      </p:sp>
      <p:sp>
        <p:nvSpPr>
          <p:cNvPr id="3" name="Sous-titre 2">
            <a:extLst>
              <a:ext uri="{FF2B5EF4-FFF2-40B4-BE49-F238E27FC236}">
                <a16:creationId xmlns:a16="http://schemas.microsoft.com/office/drawing/2014/main" id="{3E92867B-F225-03DC-1875-CCF2B5A47E8F}"/>
              </a:ext>
            </a:extLst>
          </p:cNvPr>
          <p:cNvSpPr>
            <a:spLocks noGrp="1"/>
          </p:cNvSpPr>
          <p:nvPr>
            <p:ph type="subTitle" idx="1"/>
          </p:nvPr>
        </p:nvSpPr>
        <p:spPr>
          <a:xfrm>
            <a:off x="2679906" y="3956279"/>
            <a:ext cx="6831673" cy="1549786"/>
          </a:xfrm>
        </p:spPr>
        <p:txBody>
          <a:bodyPr>
            <a:normAutofit/>
          </a:bodyPr>
          <a:lstStyle/>
          <a:p>
            <a:r>
              <a:rPr lang="fr-FR" dirty="0"/>
              <a:t>L’apport des SIC pour l’intelligibilité du support numérique</a:t>
            </a:r>
          </a:p>
          <a:p>
            <a:r>
              <a:rPr lang="fr-FR" dirty="0"/>
              <a:t>Ingrid Mayeur (</a:t>
            </a:r>
            <a:r>
              <a:rPr lang="fr-FR" dirty="0" err="1"/>
              <a:t>ULiege</a:t>
            </a:r>
            <a:r>
              <a:rPr lang="fr-FR" dirty="0"/>
              <a:t>)</a:t>
            </a:r>
            <a:endParaRPr lang="fr-BE" dirty="0"/>
          </a:p>
        </p:txBody>
      </p:sp>
      <p:pic>
        <p:nvPicPr>
          <p:cNvPr id="5" name="Image 4" descr="Une image contenant Graphique, texte, graphisme, Caractère coloré&#10;&#10;Description générée automatiquement">
            <a:extLst>
              <a:ext uri="{FF2B5EF4-FFF2-40B4-BE49-F238E27FC236}">
                <a16:creationId xmlns:a16="http://schemas.microsoft.com/office/drawing/2014/main" id="{0A8A0761-BB5C-2596-0E0C-422AE4D8A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582" y="5057504"/>
            <a:ext cx="2136648" cy="1036320"/>
          </a:xfrm>
          <a:prstGeom prst="rect">
            <a:avLst/>
          </a:prstGeom>
        </p:spPr>
      </p:pic>
    </p:spTree>
    <p:extLst>
      <p:ext uri="{BB962C8B-B14F-4D97-AF65-F5344CB8AC3E}">
        <p14:creationId xmlns:p14="http://schemas.microsoft.com/office/powerpoint/2010/main" val="250904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3AEA8-4DC9-F796-0D1A-5905D15160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44C7C2-D68B-2DD4-55F3-9C760F12BD2A}"/>
              </a:ext>
            </a:extLst>
          </p:cNvPr>
          <p:cNvSpPr>
            <a:spLocks noGrp="1"/>
          </p:cNvSpPr>
          <p:nvPr>
            <p:ph type="title"/>
          </p:nvPr>
        </p:nvSpPr>
        <p:spPr/>
        <p:txBody>
          <a:bodyPr/>
          <a:lstStyle/>
          <a:p>
            <a:r>
              <a:rPr lang="fr-BE" dirty="0"/>
              <a:t>La multimodalité de l’écrit d’écran</a:t>
            </a:r>
          </a:p>
        </p:txBody>
      </p:sp>
      <p:sp>
        <p:nvSpPr>
          <p:cNvPr id="3" name="Espace réservé du contenu 2">
            <a:extLst>
              <a:ext uri="{FF2B5EF4-FFF2-40B4-BE49-F238E27FC236}">
                <a16:creationId xmlns:a16="http://schemas.microsoft.com/office/drawing/2014/main" id="{A71E13BD-C6B5-B857-0732-5FD20704FD00}"/>
              </a:ext>
            </a:extLst>
          </p:cNvPr>
          <p:cNvSpPr>
            <a:spLocks noGrp="1"/>
          </p:cNvSpPr>
          <p:nvPr>
            <p:ph idx="1"/>
          </p:nvPr>
        </p:nvSpPr>
        <p:spPr/>
        <p:txBody>
          <a:bodyPr>
            <a:normAutofit/>
          </a:bodyPr>
          <a:lstStyle/>
          <a:p>
            <a:r>
              <a:rPr lang="fr-BE" b="1" dirty="0" err="1"/>
              <a:t>Architextes</a:t>
            </a:r>
            <a:r>
              <a:rPr lang="fr-BE" dirty="0"/>
              <a:t> au fondement de la multimodalité de l’écrit d’écran, sémiotiquement hétérogène, configurant des relations, textualisant des pratiques sociales (</a:t>
            </a:r>
            <a:r>
              <a:rPr lang="fr-BE" dirty="0" err="1"/>
              <a:t>Bonaccorsi</a:t>
            </a:r>
            <a:r>
              <a:rPr lang="fr-BE" dirty="0"/>
              <a:t> 2013, Souchier et </a:t>
            </a:r>
            <a:r>
              <a:rPr lang="fr-BE" i="1" dirty="0"/>
              <a:t>al</a:t>
            </a:r>
            <a:r>
              <a:rPr lang="fr-BE" dirty="0"/>
              <a:t>. 2019)</a:t>
            </a:r>
          </a:p>
          <a:p>
            <a:r>
              <a:rPr lang="fr-BE" b="1" dirty="0"/>
              <a:t>Enjeux de pouvoir </a:t>
            </a:r>
            <a:r>
              <a:rPr lang="fr-BE" dirty="0"/>
              <a:t>au cœur des </a:t>
            </a:r>
            <a:r>
              <a:rPr lang="fr-BE" i="1" dirty="0"/>
              <a:t>points stratégiques</a:t>
            </a:r>
            <a:r>
              <a:rPr lang="fr-BE" dirty="0"/>
              <a:t> qui organisent la circulation des écrits d’écran (Jeanneret 2019), du formatage opéré par l’énonciation éditoriale</a:t>
            </a:r>
          </a:p>
          <a:p>
            <a:r>
              <a:rPr lang="fr-BE" dirty="0"/>
              <a:t>Importance des </a:t>
            </a:r>
            <a:r>
              <a:rPr lang="fr-BE" b="1" dirty="0"/>
              <a:t>savoirs culturels </a:t>
            </a:r>
            <a:r>
              <a:rPr lang="fr-BE" dirty="0"/>
              <a:t>pour l’interprétation du texte à l’écran, l’activation des </a:t>
            </a:r>
            <a:r>
              <a:rPr lang="fr-BE" i="1" dirty="0"/>
              <a:t>figures de la lecture </a:t>
            </a:r>
            <a:r>
              <a:rPr lang="fr-BE" dirty="0"/>
              <a:t>(</a:t>
            </a:r>
            <a:r>
              <a:rPr lang="fr-BE" dirty="0" err="1"/>
              <a:t>Saemmer</a:t>
            </a:r>
            <a:r>
              <a:rPr lang="fr-BE" dirty="0"/>
              <a:t> 2015)</a:t>
            </a:r>
          </a:p>
        </p:txBody>
      </p:sp>
    </p:spTree>
    <p:extLst>
      <p:ext uri="{BB962C8B-B14F-4D97-AF65-F5344CB8AC3E}">
        <p14:creationId xmlns:p14="http://schemas.microsoft.com/office/powerpoint/2010/main" val="335354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FA57A-05F4-7B5F-0585-63E172551D65}"/>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67F9E7EF-4804-A52C-93C8-FF073DC5E881}"/>
              </a:ext>
            </a:extLst>
          </p:cNvPr>
          <p:cNvSpPr>
            <a:spLocks noGrp="1"/>
          </p:cNvSpPr>
          <p:nvPr>
            <p:ph idx="1"/>
          </p:nvPr>
        </p:nvSpPr>
        <p:spPr>
          <a:xfrm>
            <a:off x="1371600" y="2483875"/>
            <a:ext cx="9601200" cy="3581400"/>
          </a:xfrm>
        </p:spPr>
        <p:txBody>
          <a:bodyPr/>
          <a:lstStyle/>
          <a:p>
            <a:pPr marL="0" indent="0">
              <a:buNone/>
            </a:pPr>
            <a:r>
              <a:rPr lang="fr-FR" dirty="0"/>
              <a:t>« S’il est nécessaire d’examiner attentivement l’hétérogénéité sémiotique du texte d’écran, son double statut symbolique et logistique et la dialectique entre la pensée de l’écran et le signe passeur, c’est que le repérage de ces </a:t>
            </a:r>
            <a:r>
              <a:rPr lang="fr-FR" u="sng" dirty="0"/>
              <a:t>points stratégiques</a:t>
            </a:r>
            <a:r>
              <a:rPr lang="fr-FR" dirty="0"/>
              <a:t> permet de comprendre le </a:t>
            </a:r>
            <a:r>
              <a:rPr lang="fr-FR" u="sng" dirty="0"/>
              <a:t>type de circulation documentaire</a:t>
            </a:r>
            <a:r>
              <a:rPr lang="fr-FR" dirty="0"/>
              <a:t> que privilégie ce dispositif, le caractère stratégique du </a:t>
            </a:r>
            <a:r>
              <a:rPr lang="fr-FR" u="sng" dirty="0"/>
              <a:t>contrôle des espaces de passage</a:t>
            </a:r>
            <a:r>
              <a:rPr lang="fr-FR" dirty="0"/>
              <a:t> et le </a:t>
            </a:r>
            <a:r>
              <a:rPr lang="fr-FR" u="sng" dirty="0"/>
              <a:t>pouvoir de suggestion</a:t>
            </a:r>
            <a:r>
              <a:rPr lang="fr-FR" dirty="0"/>
              <a:t> exercé sur les pratiques médiatiques : ce sont des processus centraux dans le capitalisme médiatique contemporain (</a:t>
            </a:r>
            <a:r>
              <a:rPr lang="fr-FR" dirty="0" err="1"/>
              <a:t>Bonaccorsi</a:t>
            </a:r>
            <a:r>
              <a:rPr lang="fr-FR" dirty="0"/>
              <a:t>, 2016). » </a:t>
            </a:r>
          </a:p>
          <a:p>
            <a:pPr marL="0" indent="0">
              <a:buNone/>
            </a:pPr>
            <a:r>
              <a:rPr lang="fr-FR" dirty="0"/>
              <a:t>(Jeanneret 2019, paragr. 37, </a:t>
            </a:r>
            <a:r>
              <a:rPr lang="fr-FR" i="1" dirty="0"/>
              <a:t>nous soulignons</a:t>
            </a:r>
            <a:r>
              <a:rPr lang="fr-FR" dirty="0"/>
              <a:t>)</a:t>
            </a:r>
            <a:endParaRPr lang="fr-BE" dirty="0"/>
          </a:p>
        </p:txBody>
      </p:sp>
    </p:spTree>
    <p:extLst>
      <p:ext uri="{BB962C8B-B14F-4D97-AF65-F5344CB8AC3E}">
        <p14:creationId xmlns:p14="http://schemas.microsoft.com/office/powerpoint/2010/main" val="342114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5EF23B-DE59-C551-E1A0-34169F92D6FD}"/>
              </a:ext>
            </a:extLst>
          </p:cNvPr>
          <p:cNvSpPr>
            <a:spLocks noGrp="1"/>
          </p:cNvSpPr>
          <p:nvPr>
            <p:ph type="title"/>
          </p:nvPr>
        </p:nvSpPr>
        <p:spPr/>
        <p:txBody>
          <a:bodyPr/>
          <a:lstStyle/>
          <a:p>
            <a:r>
              <a:rPr lang="fr-FR" dirty="0"/>
              <a:t>Supports multimodaux et littératie en milieu scolaire</a:t>
            </a:r>
            <a:endParaRPr lang="fr-BE" dirty="0"/>
          </a:p>
        </p:txBody>
      </p:sp>
      <p:sp>
        <p:nvSpPr>
          <p:cNvPr id="3" name="Espace réservé du contenu 2">
            <a:extLst>
              <a:ext uri="{FF2B5EF4-FFF2-40B4-BE49-F238E27FC236}">
                <a16:creationId xmlns:a16="http://schemas.microsoft.com/office/drawing/2014/main" id="{FA746C90-7635-ECBF-99AA-A97CE5219E00}"/>
              </a:ext>
            </a:extLst>
          </p:cNvPr>
          <p:cNvSpPr>
            <a:spLocks noGrp="1"/>
          </p:cNvSpPr>
          <p:nvPr>
            <p:ph idx="1"/>
          </p:nvPr>
        </p:nvSpPr>
        <p:spPr/>
        <p:txBody>
          <a:bodyPr>
            <a:normAutofit/>
          </a:bodyPr>
          <a:lstStyle/>
          <a:p>
            <a:r>
              <a:rPr lang="fr-BE" dirty="0"/>
              <a:t>Réflexion sur les supports pédagogiques souvent orientée vers leur </a:t>
            </a:r>
            <a:r>
              <a:rPr lang="fr-BE" b="1" dirty="0"/>
              <a:t>dimension linguistique, leur contenu informationnel</a:t>
            </a:r>
            <a:r>
              <a:rPr lang="fr-BE" dirty="0"/>
              <a:t> &gt;&lt; </a:t>
            </a:r>
            <a:r>
              <a:rPr lang="fr-BE" b="1" dirty="0"/>
              <a:t>matérialité documentaire </a:t>
            </a:r>
            <a:r>
              <a:rPr lang="fr-BE" dirty="0"/>
              <a:t>permettant de prendre en charge l’apprentissage de la multimodalité </a:t>
            </a:r>
            <a:r>
              <a:rPr lang="fr-FR" dirty="0"/>
              <a:t>(Béguin-</a:t>
            </a:r>
            <a:r>
              <a:rPr lang="fr-FR" dirty="0" err="1"/>
              <a:t>Verbrugge</a:t>
            </a:r>
            <a:r>
              <a:rPr lang="fr-FR" dirty="0"/>
              <a:t> et Kovacs 2011)</a:t>
            </a:r>
            <a:endParaRPr lang="fr-BE" dirty="0"/>
          </a:p>
          <a:p>
            <a:r>
              <a:rPr lang="fr-BE" dirty="0"/>
              <a:t>Proposition d’une prise en compte des </a:t>
            </a:r>
            <a:r>
              <a:rPr lang="fr-BE" b="1" dirty="0"/>
              <a:t>matérialités du support de cours </a:t>
            </a:r>
            <a:r>
              <a:rPr lang="fr-BE" dirty="0"/>
              <a:t>(graphiques, topologiques):</a:t>
            </a:r>
          </a:p>
          <a:p>
            <a:pPr marL="530352" lvl="1" indent="0">
              <a:buNone/>
            </a:pPr>
            <a:r>
              <a:rPr lang="fr-FR" dirty="0"/>
              <a:t>Nous rejoignons sur ce point le concept de littératie, tel que le définit l’anthropologue Jack Goody (Goody et Watt, 1968, Goody, 2007). La littératie est une acculturation à l’écrit qui dépasse la dimension linguistique pour s’attacher à toutes les procédures de communication qui reposent sur des formes spécifiques de l’écrit, en liaison étroite avec des situations sociales de référence. (</a:t>
            </a:r>
            <a:r>
              <a:rPr lang="fr-FR" i="0" dirty="0"/>
              <a:t>ibid.</a:t>
            </a:r>
            <a:r>
              <a:rPr lang="fr-FR" dirty="0"/>
              <a:t>, 25)</a:t>
            </a:r>
            <a:endParaRPr lang="fr-BE" dirty="0"/>
          </a:p>
        </p:txBody>
      </p:sp>
    </p:spTree>
    <p:extLst>
      <p:ext uri="{BB962C8B-B14F-4D97-AF65-F5344CB8AC3E}">
        <p14:creationId xmlns:p14="http://schemas.microsoft.com/office/powerpoint/2010/main" val="301429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5C753-7E44-12A3-0BE0-78EC6E199A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6D8EADD-07F8-1F7E-6AA8-B10A4682A2A9}"/>
              </a:ext>
            </a:extLst>
          </p:cNvPr>
          <p:cNvSpPr>
            <a:spLocks noGrp="1"/>
          </p:cNvSpPr>
          <p:nvPr>
            <p:ph type="title"/>
          </p:nvPr>
        </p:nvSpPr>
        <p:spPr/>
        <p:txBody>
          <a:bodyPr/>
          <a:lstStyle/>
          <a:p>
            <a:r>
              <a:rPr lang="fr-FR" dirty="0"/>
              <a:t>Supports multimodaux et littératie en milieu scolaire</a:t>
            </a:r>
            <a:endParaRPr lang="fr-BE" dirty="0"/>
          </a:p>
        </p:txBody>
      </p:sp>
      <p:sp>
        <p:nvSpPr>
          <p:cNvPr id="3" name="Espace réservé du contenu 2">
            <a:extLst>
              <a:ext uri="{FF2B5EF4-FFF2-40B4-BE49-F238E27FC236}">
                <a16:creationId xmlns:a16="http://schemas.microsoft.com/office/drawing/2014/main" id="{02DE0625-16B9-9901-F10C-19579EE4BF40}"/>
              </a:ext>
            </a:extLst>
          </p:cNvPr>
          <p:cNvSpPr>
            <a:spLocks noGrp="1"/>
          </p:cNvSpPr>
          <p:nvPr>
            <p:ph idx="1"/>
          </p:nvPr>
        </p:nvSpPr>
        <p:spPr/>
        <p:txBody>
          <a:bodyPr/>
          <a:lstStyle/>
          <a:p>
            <a:r>
              <a:rPr lang="fr-BE" dirty="0"/>
              <a:t>La littératie ainsi conçue suppose une aptitude à repérer les </a:t>
            </a:r>
            <a:r>
              <a:rPr lang="fr-BE" b="1" dirty="0"/>
              <a:t>configurations formelles, matérielles de l’écriture</a:t>
            </a:r>
            <a:r>
              <a:rPr lang="fr-BE" dirty="0"/>
              <a:t> — </a:t>
            </a:r>
            <a:r>
              <a:rPr lang="fr-BE" i="1" dirty="0"/>
              <a:t>e.a</a:t>
            </a:r>
            <a:r>
              <a:rPr lang="fr-BE" dirty="0"/>
              <a:t>. dans le support documentaire d’une situation d’apprentissage;</a:t>
            </a:r>
          </a:p>
          <a:p>
            <a:r>
              <a:rPr lang="fr-BE" dirty="0"/>
              <a:t>Corrélée au développement de </a:t>
            </a:r>
            <a:r>
              <a:rPr lang="fr-BE" b="1" dirty="0"/>
              <a:t>capacités d’abstraction</a:t>
            </a:r>
            <a:r>
              <a:rPr lang="fr-BE" dirty="0"/>
              <a:t>:</a:t>
            </a:r>
          </a:p>
          <a:p>
            <a:pPr lvl="1"/>
            <a:r>
              <a:rPr lang="fr-BE" dirty="0"/>
              <a:t>décentrement</a:t>
            </a:r>
          </a:p>
          <a:p>
            <a:pPr lvl="1"/>
            <a:r>
              <a:rPr lang="fr-BE" dirty="0" err="1"/>
              <a:t>métaorganisation</a:t>
            </a:r>
            <a:endParaRPr lang="fr-BE" dirty="0"/>
          </a:p>
          <a:p>
            <a:pPr marL="530352" lvl="1" indent="0">
              <a:buNone/>
            </a:pPr>
            <a:r>
              <a:rPr lang="da-DK" dirty="0"/>
              <a:t>(Béguin-Verbrugge et Kovacs 2011, 27)</a:t>
            </a:r>
            <a:endParaRPr lang="fr-BE" dirty="0"/>
          </a:p>
        </p:txBody>
      </p:sp>
    </p:spTree>
    <p:extLst>
      <p:ext uri="{BB962C8B-B14F-4D97-AF65-F5344CB8AC3E}">
        <p14:creationId xmlns:p14="http://schemas.microsoft.com/office/powerpoint/2010/main" val="164348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C263B-4DA4-90E7-F2F5-350FC994D412}"/>
              </a:ext>
            </a:extLst>
          </p:cNvPr>
          <p:cNvSpPr>
            <a:spLocks noGrp="1"/>
          </p:cNvSpPr>
          <p:nvPr>
            <p:ph type="title"/>
          </p:nvPr>
        </p:nvSpPr>
        <p:spPr/>
        <p:txBody>
          <a:bodyPr>
            <a:normAutofit fontScale="90000"/>
          </a:bodyPr>
          <a:lstStyle/>
          <a:p>
            <a:r>
              <a:rPr lang="fr-BE" dirty="0"/>
              <a:t>Exploration d’un corpus de ressources</a:t>
            </a:r>
          </a:p>
        </p:txBody>
      </p:sp>
      <p:sp>
        <p:nvSpPr>
          <p:cNvPr id="3" name="Espace réservé du texte 2">
            <a:extLst>
              <a:ext uri="{FF2B5EF4-FFF2-40B4-BE49-F238E27FC236}">
                <a16:creationId xmlns:a16="http://schemas.microsoft.com/office/drawing/2014/main" id="{673BC7E7-FBDC-EAF9-9314-B9E51F991129}"/>
              </a:ext>
            </a:extLst>
          </p:cNvPr>
          <p:cNvSpPr>
            <a:spLocks noGrp="1"/>
          </p:cNvSpPr>
          <p:nvPr>
            <p:ph type="body" idx="1"/>
          </p:nvPr>
        </p:nvSpPr>
        <p:spPr/>
        <p:txBody>
          <a:bodyPr/>
          <a:lstStyle/>
          <a:p>
            <a:endParaRPr lang="fr-BE"/>
          </a:p>
        </p:txBody>
      </p:sp>
    </p:spTree>
    <p:extLst>
      <p:ext uri="{BB962C8B-B14F-4D97-AF65-F5344CB8AC3E}">
        <p14:creationId xmlns:p14="http://schemas.microsoft.com/office/powerpoint/2010/main" val="300848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B14B5-B351-DBAB-9EC7-56B71B54914A}"/>
              </a:ext>
            </a:extLst>
          </p:cNvPr>
          <p:cNvSpPr>
            <a:spLocks noGrp="1"/>
          </p:cNvSpPr>
          <p:nvPr>
            <p:ph type="title"/>
          </p:nvPr>
        </p:nvSpPr>
        <p:spPr/>
        <p:txBody>
          <a:bodyPr/>
          <a:lstStyle/>
          <a:p>
            <a:r>
              <a:rPr lang="fr-BE" dirty="0"/>
              <a:t>Choix des observables</a:t>
            </a:r>
          </a:p>
        </p:txBody>
      </p:sp>
      <p:sp>
        <p:nvSpPr>
          <p:cNvPr id="3" name="Espace réservé du contenu 2">
            <a:extLst>
              <a:ext uri="{FF2B5EF4-FFF2-40B4-BE49-F238E27FC236}">
                <a16:creationId xmlns:a16="http://schemas.microsoft.com/office/drawing/2014/main" id="{55154359-AF9E-A74A-FD94-C894F54EDF8B}"/>
              </a:ext>
            </a:extLst>
          </p:cNvPr>
          <p:cNvSpPr>
            <a:spLocks noGrp="1"/>
          </p:cNvSpPr>
          <p:nvPr>
            <p:ph idx="1"/>
          </p:nvPr>
        </p:nvSpPr>
        <p:spPr/>
        <p:txBody>
          <a:bodyPr>
            <a:normAutofit/>
          </a:bodyPr>
          <a:lstStyle/>
          <a:p>
            <a:r>
              <a:rPr lang="fr-BE" dirty="0"/>
              <a:t>Ressources, </a:t>
            </a:r>
            <a:r>
              <a:rPr lang="fr-BE" b="1" dirty="0"/>
              <a:t>supports comme observables </a:t>
            </a:r>
            <a:r>
              <a:rPr lang="fr-BE" dirty="0"/>
              <a:t>pertinents de par leur « matérialité documentaire » </a:t>
            </a:r>
          </a:p>
          <a:p>
            <a:r>
              <a:rPr lang="fr-BE" dirty="0"/>
              <a:t>Observations de ressources issues du </a:t>
            </a:r>
            <a:r>
              <a:rPr lang="fr-BE" b="1" dirty="0"/>
              <a:t>portail </a:t>
            </a:r>
            <a:r>
              <a:rPr lang="fr-BE" b="1" i="1" dirty="0"/>
              <a:t>e-classe</a:t>
            </a:r>
            <a:r>
              <a:rPr lang="fr-BE" b="1" dirty="0"/>
              <a:t> </a:t>
            </a:r>
            <a:r>
              <a:rPr lang="fr-BE" dirty="0"/>
              <a:t>(</a:t>
            </a:r>
            <a:r>
              <a:rPr lang="fr-FR" dirty="0"/>
              <a:t>2019 &gt; stratégie numérique pour l’éducation de la Fédération Wallonie-Bruxelles)</a:t>
            </a:r>
          </a:p>
          <a:p>
            <a:r>
              <a:rPr lang="fr-BE" dirty="0"/>
              <a:t> </a:t>
            </a:r>
            <a:r>
              <a:rPr lang="fr-BE" i="1" dirty="0"/>
              <a:t>e-classe</a:t>
            </a:r>
            <a:r>
              <a:rPr lang="fr-BE" dirty="0"/>
              <a:t> comme « lieu de corpus » (</a:t>
            </a:r>
            <a:r>
              <a:rPr lang="fr-BE" dirty="0" err="1"/>
              <a:t>Emerit</a:t>
            </a:r>
            <a:r>
              <a:rPr lang="fr-BE" dirty="0"/>
              <a:t> 2016), valeur </a:t>
            </a:r>
            <a:r>
              <a:rPr lang="fr-BE" b="1" dirty="0"/>
              <a:t>exploratoire</a:t>
            </a:r>
            <a:r>
              <a:rPr lang="fr-BE" dirty="0"/>
              <a:t> des résultats</a:t>
            </a:r>
          </a:p>
          <a:p>
            <a:pPr lvl="1"/>
            <a:r>
              <a:rPr lang="fr-FR" dirty="0"/>
              <a:t>Corpus isolé en novembre 2024, tous </a:t>
            </a:r>
            <a:r>
              <a:rPr lang="fr-BE" dirty="0"/>
              <a:t>type de ressources + mots clés « texte » +  « numérique » [NB=81]</a:t>
            </a:r>
          </a:p>
          <a:p>
            <a:pPr lvl="1"/>
            <a:r>
              <a:rPr lang="fr-BE" dirty="0"/>
              <a:t>Réduction aux résultats pertinents pour la lecture/écriture de texte [NB = 44]</a:t>
            </a:r>
          </a:p>
          <a:p>
            <a:pPr lvl="1"/>
            <a:r>
              <a:rPr lang="fr-BE" dirty="0"/>
              <a:t>Ressources par opportunité [NB=5]; ressources par destination [NB=39] (</a:t>
            </a:r>
            <a:r>
              <a:rPr lang="fr-BE" dirty="0" err="1"/>
              <a:t>Puimatto</a:t>
            </a:r>
            <a:r>
              <a:rPr lang="fr-BE" dirty="0"/>
              <a:t> 2014)</a:t>
            </a:r>
          </a:p>
          <a:p>
            <a:pPr lvl="1"/>
            <a:endParaRPr lang="fr-BE" dirty="0"/>
          </a:p>
          <a:p>
            <a:endParaRPr lang="fr-BE" dirty="0"/>
          </a:p>
        </p:txBody>
      </p:sp>
    </p:spTree>
    <p:extLst>
      <p:ext uri="{BB962C8B-B14F-4D97-AF65-F5344CB8AC3E}">
        <p14:creationId xmlns:p14="http://schemas.microsoft.com/office/powerpoint/2010/main" val="105180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9832FF-2FB7-4330-B055-6ABDD80C0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6321" y="321731"/>
            <a:ext cx="10833946" cy="61316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logiciel, Icône d’ordinateur, Page web&#10;&#10;Description générée automatiquement">
            <a:extLst>
              <a:ext uri="{FF2B5EF4-FFF2-40B4-BE49-F238E27FC236}">
                <a16:creationId xmlns:a16="http://schemas.microsoft.com/office/drawing/2014/main" id="{2E621FA6-2120-623C-0D6F-E3890DEDE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787" y="1203679"/>
            <a:ext cx="9547011" cy="4367756"/>
          </a:xfrm>
          <a:prstGeom prst="rect">
            <a:avLst/>
          </a:prstGeom>
        </p:spPr>
      </p:pic>
    </p:spTree>
    <p:extLst>
      <p:ext uri="{BB962C8B-B14F-4D97-AF65-F5344CB8AC3E}">
        <p14:creationId xmlns:p14="http://schemas.microsoft.com/office/powerpoint/2010/main" val="414797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Icône d’ordinateur&#10;&#10;Description générée automatiquement">
            <a:extLst>
              <a:ext uri="{FF2B5EF4-FFF2-40B4-BE49-F238E27FC236}">
                <a16:creationId xmlns:a16="http://schemas.microsoft.com/office/drawing/2014/main" id="{E9728B47-A206-61B8-CC2C-1E3831AE7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087" y="0"/>
            <a:ext cx="7067826" cy="6858000"/>
          </a:xfrm>
          <a:prstGeom prst="rect">
            <a:avLst/>
          </a:prstGeom>
        </p:spPr>
      </p:pic>
    </p:spTree>
    <p:extLst>
      <p:ext uri="{BB962C8B-B14F-4D97-AF65-F5344CB8AC3E}">
        <p14:creationId xmlns:p14="http://schemas.microsoft.com/office/powerpoint/2010/main" val="2687042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capture d’écran, Site web, Page web&#10;&#10;Description générée automatiquement">
            <a:extLst>
              <a:ext uri="{FF2B5EF4-FFF2-40B4-BE49-F238E27FC236}">
                <a16:creationId xmlns:a16="http://schemas.microsoft.com/office/drawing/2014/main" id="{C6E6AFF8-2552-14EC-7B12-80B1771AC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858536"/>
            <a:ext cx="11226799" cy="5136259"/>
          </a:xfrm>
          <a:prstGeom prst="rect">
            <a:avLst/>
          </a:prstGeom>
        </p:spPr>
      </p:pic>
    </p:spTree>
    <p:extLst>
      <p:ext uri="{BB962C8B-B14F-4D97-AF65-F5344CB8AC3E}">
        <p14:creationId xmlns:p14="http://schemas.microsoft.com/office/powerpoint/2010/main" val="1684419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71019-3091-82EA-7DB4-DE596A76F6F8}"/>
              </a:ext>
            </a:extLst>
          </p:cNvPr>
          <p:cNvSpPr>
            <a:spLocks noGrp="1"/>
          </p:cNvSpPr>
          <p:nvPr>
            <p:ph type="title"/>
          </p:nvPr>
        </p:nvSpPr>
        <p:spPr/>
        <p:txBody>
          <a:bodyPr/>
          <a:lstStyle/>
          <a:p>
            <a:r>
              <a:rPr lang="fr-BE" dirty="0"/>
              <a:t>Situations sociales de référence pour la lecture de textes numériques</a:t>
            </a:r>
          </a:p>
        </p:txBody>
      </p:sp>
      <p:sp>
        <p:nvSpPr>
          <p:cNvPr id="3" name="Espace réservé du contenu 2">
            <a:extLst>
              <a:ext uri="{FF2B5EF4-FFF2-40B4-BE49-F238E27FC236}">
                <a16:creationId xmlns:a16="http://schemas.microsoft.com/office/drawing/2014/main" id="{0EF7413E-0A0E-617A-69F3-51EE3D2CAE34}"/>
              </a:ext>
            </a:extLst>
          </p:cNvPr>
          <p:cNvSpPr>
            <a:spLocks noGrp="1"/>
          </p:cNvSpPr>
          <p:nvPr>
            <p:ph idx="1"/>
          </p:nvPr>
        </p:nvSpPr>
        <p:spPr/>
        <p:txBody>
          <a:bodyPr>
            <a:normAutofit/>
          </a:bodyPr>
          <a:lstStyle/>
          <a:p>
            <a:r>
              <a:rPr lang="fr-BE" b="1" dirty="0"/>
              <a:t>Lecture documentaire, recherche d’information. </a:t>
            </a:r>
            <a:r>
              <a:rPr lang="fr-BE" dirty="0"/>
              <a:t>Supports: encyclopédie </a:t>
            </a:r>
            <a:r>
              <a:rPr lang="fr-BE" i="1" dirty="0" err="1"/>
              <a:t>Vikidia</a:t>
            </a:r>
            <a:r>
              <a:rPr lang="fr-BE" dirty="0"/>
              <a:t>, </a:t>
            </a:r>
            <a:r>
              <a:rPr lang="fr-BE" i="1" dirty="0"/>
              <a:t>Wikipédia </a:t>
            </a:r>
            <a:r>
              <a:rPr lang="fr-BE" dirty="0"/>
              <a:t>[6], sites web [5,6, 32, 53], moteurs de recherche [5,6], textes sur tablette [27, 56])</a:t>
            </a:r>
          </a:p>
          <a:p>
            <a:r>
              <a:rPr lang="fr-BE" b="1" dirty="0"/>
              <a:t>Lecture récréative. </a:t>
            </a:r>
            <a:r>
              <a:rPr lang="fr-BE" dirty="0"/>
              <a:t>Supports: textes littéraires/narratifs ou descriptifs sur tablette [10, 35, 56] ou sur site web/blog [47]</a:t>
            </a:r>
          </a:p>
          <a:p>
            <a:r>
              <a:rPr lang="fr-BE" b="1" dirty="0"/>
              <a:t>Accès aux savoirs historico-culturels </a:t>
            </a:r>
            <a:r>
              <a:rPr lang="fr-BE" dirty="0"/>
              <a:t>(patrimoine littéraire et artistique, etc.). Supports: sites web et portails (</a:t>
            </a:r>
            <a:r>
              <a:rPr lang="fr-BE" i="1" dirty="0" err="1"/>
              <a:t>Biblidos</a:t>
            </a:r>
            <a:r>
              <a:rPr lang="fr-BE" dirty="0"/>
              <a:t> [30], </a:t>
            </a:r>
            <a:r>
              <a:rPr lang="fr-BE" i="1" dirty="0" err="1"/>
              <a:t>Biblissima</a:t>
            </a:r>
            <a:r>
              <a:rPr lang="fr-BE" dirty="0"/>
              <a:t> [17], exposition virtuelle sur l’Ukraine [41], article sur les colonies [53])</a:t>
            </a:r>
          </a:p>
          <a:p>
            <a:endParaRPr lang="fr-BE" dirty="0"/>
          </a:p>
          <a:p>
            <a:endParaRPr lang="fr-BE" dirty="0"/>
          </a:p>
        </p:txBody>
      </p:sp>
    </p:spTree>
    <p:extLst>
      <p:ext uri="{BB962C8B-B14F-4D97-AF65-F5344CB8AC3E}">
        <p14:creationId xmlns:p14="http://schemas.microsoft.com/office/powerpoint/2010/main" val="195202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31A49-1579-CF8F-AD64-E734F81F732A}"/>
              </a:ext>
            </a:extLst>
          </p:cNvPr>
          <p:cNvSpPr>
            <a:spLocks noGrp="1"/>
          </p:cNvSpPr>
          <p:nvPr>
            <p:ph type="title"/>
          </p:nvPr>
        </p:nvSpPr>
        <p:spPr/>
        <p:txBody>
          <a:bodyPr/>
          <a:lstStyle/>
          <a:p>
            <a:r>
              <a:rPr lang="fr-BE" dirty="0"/>
              <a:t>Introduction</a:t>
            </a:r>
          </a:p>
        </p:txBody>
      </p:sp>
      <p:sp>
        <p:nvSpPr>
          <p:cNvPr id="3" name="Espace réservé du contenu 2">
            <a:extLst>
              <a:ext uri="{FF2B5EF4-FFF2-40B4-BE49-F238E27FC236}">
                <a16:creationId xmlns:a16="http://schemas.microsoft.com/office/drawing/2014/main" id="{C32B0664-0069-DB31-87E3-89DC17A62FBD}"/>
              </a:ext>
            </a:extLst>
          </p:cNvPr>
          <p:cNvSpPr>
            <a:spLocks noGrp="1"/>
          </p:cNvSpPr>
          <p:nvPr>
            <p:ph idx="1"/>
          </p:nvPr>
        </p:nvSpPr>
        <p:spPr/>
        <p:txBody>
          <a:bodyPr>
            <a:normAutofit lnSpcReduction="10000"/>
          </a:bodyPr>
          <a:lstStyle/>
          <a:p>
            <a:r>
              <a:rPr lang="fr-FR" dirty="0"/>
              <a:t>Texte à l’écran comme objet multimodal, composite (</a:t>
            </a:r>
            <a:r>
              <a:rPr lang="fr-FR" i="1" dirty="0"/>
              <a:t>écrit sur l’écran </a:t>
            </a:r>
            <a:r>
              <a:rPr lang="fr-FR" dirty="0"/>
              <a:t>[Chartier 2006], </a:t>
            </a:r>
            <a:r>
              <a:rPr lang="fr-FR" i="1" dirty="0"/>
              <a:t>écrit d’écran </a:t>
            </a:r>
            <a:r>
              <a:rPr lang="fr-FR" dirty="0"/>
              <a:t>[Souchier 1996; Jeanneret et Souchier 2005]);</a:t>
            </a:r>
          </a:p>
          <a:p>
            <a:r>
              <a:rPr lang="fr-FR" dirty="0"/>
              <a:t>« l’utilisation pédagogique de supports composites sans prise en charge didactique de la multimodalité ne permet pas la réception du message dans son intégralité. » (Capt et Lebreton-Reinhard 2021, paragr. 1)</a:t>
            </a:r>
          </a:p>
          <a:p>
            <a:r>
              <a:rPr lang="fr-FR" i="1" dirty="0"/>
              <a:t>Dans quelle mesure la multimodalité du texte numérique comme support de cours est-elle, ou non, prise en charge par les activités destinées à accroître les compétences en littératie médiatique dans les ressources proposées à la communauté éducative belge francophone?</a:t>
            </a:r>
          </a:p>
          <a:p>
            <a:r>
              <a:rPr lang="fr-FR" i="1" dirty="0"/>
              <a:t>Quels sont les concepts issus des sciences de l’information et de la communication qui permettraient de renforcer cette prise en charge?</a:t>
            </a:r>
            <a:endParaRPr lang="fr-BE" i="1" dirty="0"/>
          </a:p>
          <a:p>
            <a:pPr marL="0" indent="0">
              <a:buNone/>
            </a:pPr>
            <a:endParaRPr lang="fr-BE" dirty="0"/>
          </a:p>
        </p:txBody>
      </p:sp>
    </p:spTree>
    <p:extLst>
      <p:ext uri="{BB962C8B-B14F-4D97-AF65-F5344CB8AC3E}">
        <p14:creationId xmlns:p14="http://schemas.microsoft.com/office/powerpoint/2010/main" val="318363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B36470-9A0C-4C86-99EB-05358284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D2F460-AD0F-49B5-80F2-18F1F65E3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39610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ordinateur, capture d’écran, Site web&#10;&#10;Description générée automatiquement">
            <a:extLst>
              <a:ext uri="{FF2B5EF4-FFF2-40B4-BE49-F238E27FC236}">
                <a16:creationId xmlns:a16="http://schemas.microsoft.com/office/drawing/2014/main" id="{4B0B74B7-6B1B-B7BE-6182-BD8009118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18" y="800100"/>
            <a:ext cx="4114228" cy="5257801"/>
          </a:xfrm>
          <a:prstGeom prst="rect">
            <a:avLst/>
          </a:prstGeom>
        </p:spPr>
      </p:pic>
      <p:sp>
        <p:nvSpPr>
          <p:cNvPr id="14" name="Rectangle 13">
            <a:extLst>
              <a:ext uri="{FF2B5EF4-FFF2-40B4-BE49-F238E27FC236}">
                <a16:creationId xmlns:a16="http://schemas.microsoft.com/office/drawing/2014/main" id="{0C634C77-7EAE-486F-BBA9-98DFA0320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845" y="480060"/>
            <a:ext cx="539610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capture d’écran, Site web, Page web&#10;&#10;Description générée automatiquement">
            <a:extLst>
              <a:ext uri="{FF2B5EF4-FFF2-40B4-BE49-F238E27FC236}">
                <a16:creationId xmlns:a16="http://schemas.microsoft.com/office/drawing/2014/main" id="{909786C5-FBF6-30B5-4577-ECDDA2F5C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119" y="801952"/>
            <a:ext cx="4768093" cy="5254096"/>
          </a:xfrm>
          <a:prstGeom prst="rect">
            <a:avLst/>
          </a:prstGeom>
        </p:spPr>
      </p:pic>
      <p:sp>
        <p:nvSpPr>
          <p:cNvPr id="6" name="ZoneTexte 5">
            <a:extLst>
              <a:ext uri="{FF2B5EF4-FFF2-40B4-BE49-F238E27FC236}">
                <a16:creationId xmlns:a16="http://schemas.microsoft.com/office/drawing/2014/main" id="{4B7D1844-8588-7B9B-1A02-2AE19D173BED}"/>
              </a:ext>
            </a:extLst>
          </p:cNvPr>
          <p:cNvSpPr txBox="1"/>
          <p:nvPr/>
        </p:nvSpPr>
        <p:spPr>
          <a:xfrm>
            <a:off x="4345747" y="6410444"/>
            <a:ext cx="4310743" cy="369332"/>
          </a:xfrm>
          <a:prstGeom prst="rect">
            <a:avLst/>
          </a:prstGeom>
          <a:noFill/>
        </p:spPr>
        <p:txBody>
          <a:bodyPr wrap="square" rtlCol="0">
            <a:spAutoFit/>
          </a:bodyPr>
          <a:lstStyle/>
          <a:p>
            <a:r>
              <a:rPr lang="fr-BE" dirty="0"/>
              <a:t>Ressources [5, 6], </a:t>
            </a:r>
            <a:r>
              <a:rPr lang="fr-BE" i="1" dirty="0"/>
              <a:t>e-classe </a:t>
            </a:r>
            <a:endParaRPr lang="fr-BE" dirty="0"/>
          </a:p>
        </p:txBody>
      </p:sp>
    </p:spTree>
    <p:extLst>
      <p:ext uri="{BB962C8B-B14F-4D97-AF65-F5344CB8AC3E}">
        <p14:creationId xmlns:p14="http://schemas.microsoft.com/office/powerpoint/2010/main" val="182668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B36470-9A0C-4C86-99EB-05358284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D2F460-AD0F-49B5-80F2-18F1F65E3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39610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capture d’écran, Page web, Site web&#10;&#10;Description générée automatiquement">
            <a:extLst>
              <a:ext uri="{FF2B5EF4-FFF2-40B4-BE49-F238E27FC236}">
                <a16:creationId xmlns:a16="http://schemas.microsoft.com/office/drawing/2014/main" id="{0898B2CA-39FE-70F9-C476-187A96EA2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86" y="1026939"/>
            <a:ext cx="4768093" cy="4804123"/>
          </a:xfrm>
          <a:prstGeom prst="rect">
            <a:avLst/>
          </a:prstGeom>
        </p:spPr>
      </p:pic>
      <p:sp>
        <p:nvSpPr>
          <p:cNvPr id="14" name="Rectangle 13">
            <a:extLst>
              <a:ext uri="{FF2B5EF4-FFF2-40B4-BE49-F238E27FC236}">
                <a16:creationId xmlns:a16="http://schemas.microsoft.com/office/drawing/2014/main" id="{0C634C77-7EAE-486F-BBA9-98DFA0320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845" y="480060"/>
            <a:ext cx="539610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capture d’écran&#10;&#10;Description générée automatiquement">
            <a:extLst>
              <a:ext uri="{FF2B5EF4-FFF2-40B4-BE49-F238E27FC236}">
                <a16:creationId xmlns:a16="http://schemas.microsoft.com/office/drawing/2014/main" id="{24E10479-8B4E-1D9B-E5AF-637E1B2B7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119" y="2338299"/>
            <a:ext cx="4768093" cy="2181402"/>
          </a:xfrm>
          <a:prstGeom prst="rect">
            <a:avLst/>
          </a:prstGeom>
        </p:spPr>
      </p:pic>
      <p:sp>
        <p:nvSpPr>
          <p:cNvPr id="6" name="ZoneTexte 5">
            <a:extLst>
              <a:ext uri="{FF2B5EF4-FFF2-40B4-BE49-F238E27FC236}">
                <a16:creationId xmlns:a16="http://schemas.microsoft.com/office/drawing/2014/main" id="{9C5D3109-E4E2-0EBD-7D31-FE9EB465EA05}"/>
              </a:ext>
            </a:extLst>
          </p:cNvPr>
          <p:cNvSpPr txBox="1"/>
          <p:nvPr/>
        </p:nvSpPr>
        <p:spPr>
          <a:xfrm>
            <a:off x="4345747" y="6410444"/>
            <a:ext cx="6215071" cy="369332"/>
          </a:xfrm>
          <a:prstGeom prst="rect">
            <a:avLst/>
          </a:prstGeom>
          <a:noFill/>
        </p:spPr>
        <p:txBody>
          <a:bodyPr wrap="square" rtlCol="0">
            <a:spAutoFit/>
          </a:bodyPr>
          <a:lstStyle/>
          <a:p>
            <a:r>
              <a:rPr lang="fr-BE" dirty="0"/>
              <a:t>Ressource [17], </a:t>
            </a:r>
            <a:r>
              <a:rPr lang="fr-BE" i="1" dirty="0"/>
              <a:t>e-classe; Portail </a:t>
            </a:r>
            <a:r>
              <a:rPr lang="fr-BE" i="1" dirty="0" err="1"/>
              <a:t>Biblissima</a:t>
            </a:r>
            <a:endParaRPr lang="fr-BE" dirty="0"/>
          </a:p>
        </p:txBody>
      </p:sp>
    </p:spTree>
    <p:extLst>
      <p:ext uri="{BB962C8B-B14F-4D97-AF65-F5344CB8AC3E}">
        <p14:creationId xmlns:p14="http://schemas.microsoft.com/office/powerpoint/2010/main" val="28875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0A90F-9F95-8DD7-881E-0C935FB6A37E}"/>
              </a:ext>
            </a:extLst>
          </p:cNvPr>
          <p:cNvSpPr>
            <a:spLocks noGrp="1"/>
          </p:cNvSpPr>
          <p:nvPr>
            <p:ph type="title"/>
          </p:nvPr>
        </p:nvSpPr>
        <p:spPr/>
        <p:txBody>
          <a:bodyPr/>
          <a:lstStyle/>
          <a:p>
            <a:r>
              <a:rPr lang="fr-BE" dirty="0"/>
              <a:t>Situations sociales de référence pour l’écriture de textes numériques</a:t>
            </a:r>
          </a:p>
        </p:txBody>
      </p:sp>
      <p:sp>
        <p:nvSpPr>
          <p:cNvPr id="3" name="Espace réservé du contenu 2">
            <a:extLst>
              <a:ext uri="{FF2B5EF4-FFF2-40B4-BE49-F238E27FC236}">
                <a16:creationId xmlns:a16="http://schemas.microsoft.com/office/drawing/2014/main" id="{89E6C81B-7EF4-2FF8-7693-C0820C9A2CAE}"/>
              </a:ext>
            </a:extLst>
          </p:cNvPr>
          <p:cNvSpPr>
            <a:spLocks noGrp="1"/>
          </p:cNvSpPr>
          <p:nvPr>
            <p:ph idx="1"/>
          </p:nvPr>
        </p:nvSpPr>
        <p:spPr/>
        <p:txBody>
          <a:bodyPr>
            <a:normAutofit/>
          </a:bodyPr>
          <a:lstStyle/>
          <a:p>
            <a:r>
              <a:rPr lang="fr-BE" b="1" dirty="0"/>
              <a:t>Écritures multimédia, récréatives et culturelles</a:t>
            </a:r>
            <a:r>
              <a:rPr lang="fr-BE" dirty="0"/>
              <a:t>: ex. [18] « </a:t>
            </a:r>
            <a:r>
              <a:rPr lang="fr-FR" dirty="0"/>
              <a:t>Création d'un livre numérique gourmand »; [20] créations d’histoires courtes, [35] animation d’un blog, [25, 28, 40, 42, 80 ] communication sur un réseau social; [43] « Créons des bandes dessinées numériques »; </a:t>
            </a:r>
            <a:r>
              <a:rPr lang="fr-BE" dirty="0"/>
              <a:t>[15] « </a:t>
            </a:r>
            <a:r>
              <a:rPr lang="fr-FR" dirty="0"/>
              <a:t> Réaliser un livre numérique en stop motion », [19] logiciel </a:t>
            </a:r>
            <a:r>
              <a:rPr lang="fr-FR" dirty="0" err="1"/>
              <a:t>Canva</a:t>
            </a:r>
            <a:r>
              <a:rPr lang="fr-FR" dirty="0"/>
              <a:t>; [28] « Écrire un abécédaire collaboratif avec Twitter », [34] « Présenter son autoportrait avec </a:t>
            </a:r>
            <a:r>
              <a:rPr lang="fr-FR" dirty="0" err="1"/>
              <a:t>Thinglink</a:t>
            </a:r>
            <a:r>
              <a:rPr lang="fr-FR" dirty="0"/>
              <a:t> »; </a:t>
            </a:r>
            <a:r>
              <a:rPr lang="fr-FR" i="1" dirty="0"/>
              <a:t>etc.</a:t>
            </a:r>
          </a:p>
          <a:p>
            <a:r>
              <a:rPr lang="fr-FR" b="1" dirty="0"/>
              <a:t>Écritures techniques/professionnelles</a:t>
            </a:r>
            <a:r>
              <a:rPr lang="fr-FR" dirty="0"/>
              <a:t>: ex. [5] rédactions de courriels; [57] « Éditer un journal trimestriel de l'école »; </a:t>
            </a:r>
            <a:r>
              <a:rPr lang="fr-BE" dirty="0"/>
              <a:t>[8] «  Mes premiers pas numériques », [13] « </a:t>
            </a:r>
            <a:r>
              <a:rPr lang="fr-FR" dirty="0"/>
              <a:t> P4 : écrire du texte avec un logiciel de traitement de texte », [21] « interagir et communiquer à l'aide d'outils numérique »; [72] » Maitriser les outils de bureautique avec </a:t>
            </a:r>
            <a:r>
              <a:rPr lang="fr-FR" dirty="0" err="1"/>
              <a:t>Pix</a:t>
            </a:r>
            <a:r>
              <a:rPr lang="fr-FR" dirty="0"/>
              <a:t> », </a:t>
            </a:r>
            <a:r>
              <a:rPr lang="fr-FR" i="1" dirty="0"/>
              <a:t>etc</a:t>
            </a:r>
            <a:r>
              <a:rPr lang="fr-FR" dirty="0"/>
              <a:t>.</a:t>
            </a:r>
          </a:p>
          <a:p>
            <a:endParaRPr lang="fr-BE" dirty="0"/>
          </a:p>
        </p:txBody>
      </p:sp>
    </p:spTree>
    <p:extLst>
      <p:ext uri="{BB962C8B-B14F-4D97-AF65-F5344CB8AC3E}">
        <p14:creationId xmlns:p14="http://schemas.microsoft.com/office/powerpoint/2010/main" val="1856801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Appareils électroniques, ordinateur, capture d’écran&#10;&#10;Description générée automatiquement">
            <a:extLst>
              <a:ext uri="{FF2B5EF4-FFF2-40B4-BE49-F238E27FC236}">
                <a16:creationId xmlns:a16="http://schemas.microsoft.com/office/drawing/2014/main" id="{A549E393-B8F6-4FC7-060A-1A12D2A13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939" y="480515"/>
            <a:ext cx="6932120" cy="5892302"/>
          </a:xfrm>
          <a:prstGeom prst="rect">
            <a:avLst/>
          </a:prstGeom>
        </p:spPr>
      </p:pic>
      <p:sp>
        <p:nvSpPr>
          <p:cNvPr id="6" name="ZoneTexte 5">
            <a:extLst>
              <a:ext uri="{FF2B5EF4-FFF2-40B4-BE49-F238E27FC236}">
                <a16:creationId xmlns:a16="http://schemas.microsoft.com/office/drawing/2014/main" id="{056372CF-FE14-B930-D2F2-FC2736020229}"/>
              </a:ext>
            </a:extLst>
          </p:cNvPr>
          <p:cNvSpPr txBox="1"/>
          <p:nvPr/>
        </p:nvSpPr>
        <p:spPr>
          <a:xfrm>
            <a:off x="6219930" y="6406691"/>
            <a:ext cx="4210259" cy="369332"/>
          </a:xfrm>
          <a:prstGeom prst="rect">
            <a:avLst/>
          </a:prstGeom>
          <a:noFill/>
        </p:spPr>
        <p:txBody>
          <a:bodyPr wrap="square" rtlCol="0">
            <a:spAutoFit/>
          </a:bodyPr>
          <a:lstStyle/>
          <a:p>
            <a:r>
              <a:rPr lang="fr-BE" dirty="0"/>
              <a:t>Ressource [28], </a:t>
            </a:r>
            <a:r>
              <a:rPr lang="fr-BE" i="1" dirty="0"/>
              <a:t>e-classe</a:t>
            </a:r>
            <a:endParaRPr lang="fr-BE" dirty="0"/>
          </a:p>
        </p:txBody>
      </p:sp>
    </p:spTree>
    <p:extLst>
      <p:ext uri="{BB962C8B-B14F-4D97-AF65-F5344CB8AC3E}">
        <p14:creationId xmlns:p14="http://schemas.microsoft.com/office/powerpoint/2010/main" val="3502155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8D3C3-FD31-7967-DBB9-AA5DB16E5EF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57EC331-8492-C9A2-F2EF-F9F0EC89812D}"/>
              </a:ext>
            </a:extLst>
          </p:cNvPr>
          <p:cNvSpPr>
            <a:spLocks noGrp="1"/>
          </p:cNvSpPr>
          <p:nvPr>
            <p:ph type="title"/>
          </p:nvPr>
        </p:nvSpPr>
        <p:spPr/>
        <p:txBody>
          <a:bodyPr/>
          <a:lstStyle/>
          <a:p>
            <a:r>
              <a:rPr lang="fr-BE" dirty="0"/>
              <a:t>Observations</a:t>
            </a:r>
          </a:p>
        </p:txBody>
      </p:sp>
      <p:sp>
        <p:nvSpPr>
          <p:cNvPr id="3" name="Espace réservé du contenu 2">
            <a:extLst>
              <a:ext uri="{FF2B5EF4-FFF2-40B4-BE49-F238E27FC236}">
                <a16:creationId xmlns:a16="http://schemas.microsoft.com/office/drawing/2014/main" id="{67D6C66C-041A-528B-2CE1-437F37181D5B}"/>
              </a:ext>
            </a:extLst>
          </p:cNvPr>
          <p:cNvSpPr>
            <a:spLocks noGrp="1"/>
          </p:cNvSpPr>
          <p:nvPr>
            <p:ph idx="1"/>
          </p:nvPr>
        </p:nvSpPr>
        <p:spPr/>
        <p:txBody>
          <a:bodyPr>
            <a:normAutofit lnSpcReduction="10000"/>
          </a:bodyPr>
          <a:lstStyle/>
          <a:p>
            <a:r>
              <a:rPr lang="fr-BE" b="1" dirty="0"/>
              <a:t>Focale sur la création de documents multimédias </a:t>
            </a:r>
            <a:r>
              <a:rPr lang="fr-BE" dirty="0"/>
              <a:t>et/ou le </a:t>
            </a:r>
            <a:r>
              <a:rPr lang="fr-BE" b="1" dirty="0"/>
              <a:t>fonctionnement technique des outils </a:t>
            </a:r>
            <a:r>
              <a:rPr lang="fr-BE" dirty="0"/>
              <a:t>=&gt; mise en conformité avec les injonctions au développement d’une citoyenneté numérique (DigComp, </a:t>
            </a:r>
            <a:r>
              <a:rPr lang="fr-BE" dirty="0" err="1"/>
              <a:t>DigCompEdu</a:t>
            </a:r>
            <a:r>
              <a:rPr lang="fr-BE" dirty="0"/>
              <a:t> [12]), </a:t>
            </a:r>
            <a:r>
              <a:rPr lang="fr-BE" dirty="0" err="1"/>
              <a:t>plurisémioticité</a:t>
            </a:r>
            <a:r>
              <a:rPr lang="fr-BE" dirty="0"/>
              <a:t>/numéricité qui charge de valeur sociale le texte produit (« multimédia »)</a:t>
            </a:r>
          </a:p>
          <a:p>
            <a:r>
              <a:rPr lang="fr-FR" dirty="0"/>
              <a:t>Multimodalité occasionnellement anticipée comme </a:t>
            </a:r>
            <a:r>
              <a:rPr lang="fr-FR" b="1" dirty="0"/>
              <a:t>spécificité du support numérique, devant faire l’objet d’un apprentissage</a:t>
            </a:r>
            <a:r>
              <a:rPr lang="fr-FR" dirty="0"/>
              <a:t>: repérage des unités pertinentes sur la page web, apprentissage de la navigation, </a:t>
            </a:r>
            <a:r>
              <a:rPr lang="fr-FR" i="1" dirty="0"/>
              <a:t>etc</a:t>
            </a:r>
            <a:r>
              <a:rPr lang="fr-FR" dirty="0"/>
              <a:t>.  [1, 5, 6, 30, 32, 53] =&gt; défi pour l’accès à l’information</a:t>
            </a:r>
          </a:p>
          <a:p>
            <a:r>
              <a:rPr lang="fr-BE" dirty="0"/>
              <a:t>&gt;&lt; labilité du texte numérique, </a:t>
            </a:r>
            <a:r>
              <a:rPr lang="fr-BE" i="1" dirty="0" err="1"/>
              <a:t>textualisation</a:t>
            </a:r>
            <a:r>
              <a:rPr lang="fr-BE" i="1" dirty="0"/>
              <a:t> de pratiques sociales par l’</a:t>
            </a:r>
            <a:r>
              <a:rPr lang="fr-BE" i="1" dirty="0" err="1"/>
              <a:t>architexte</a:t>
            </a:r>
            <a:r>
              <a:rPr lang="fr-BE" i="1" dirty="0"/>
              <a:t>, polyphonie, enjeux stratégiques de la circulation des documents, etc. =&gt; clés pour étudier </a:t>
            </a:r>
            <a:r>
              <a:rPr lang="fr-BE" b="1" i="1" dirty="0"/>
              <a:t>l’usage dans les textes</a:t>
            </a:r>
            <a:r>
              <a:rPr lang="fr-BE" i="1" dirty="0"/>
              <a:t>?</a:t>
            </a:r>
          </a:p>
        </p:txBody>
      </p:sp>
    </p:spTree>
    <p:extLst>
      <p:ext uri="{BB962C8B-B14F-4D97-AF65-F5344CB8AC3E}">
        <p14:creationId xmlns:p14="http://schemas.microsoft.com/office/powerpoint/2010/main" val="3919790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capture d’écran, Police, Page web&#10;&#10;Description générée automatiquement">
            <a:extLst>
              <a:ext uri="{FF2B5EF4-FFF2-40B4-BE49-F238E27FC236}">
                <a16:creationId xmlns:a16="http://schemas.microsoft.com/office/drawing/2014/main" id="{DA855D4C-166C-11F0-976C-E36DDE1CC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28" y="480515"/>
            <a:ext cx="8328343" cy="5892302"/>
          </a:xfrm>
          <a:prstGeom prst="rect">
            <a:avLst/>
          </a:prstGeom>
        </p:spPr>
      </p:pic>
      <p:sp>
        <p:nvSpPr>
          <p:cNvPr id="6" name="ZoneTexte 5">
            <a:extLst>
              <a:ext uri="{FF2B5EF4-FFF2-40B4-BE49-F238E27FC236}">
                <a16:creationId xmlns:a16="http://schemas.microsoft.com/office/drawing/2014/main" id="{2FD6AEC7-960A-3D8B-CA09-E142ACD5F7AC}"/>
              </a:ext>
            </a:extLst>
          </p:cNvPr>
          <p:cNvSpPr txBox="1"/>
          <p:nvPr/>
        </p:nvSpPr>
        <p:spPr>
          <a:xfrm>
            <a:off x="6219930" y="6406691"/>
            <a:ext cx="4210259" cy="369332"/>
          </a:xfrm>
          <a:prstGeom prst="rect">
            <a:avLst/>
          </a:prstGeom>
          <a:noFill/>
        </p:spPr>
        <p:txBody>
          <a:bodyPr wrap="square" rtlCol="0">
            <a:spAutoFit/>
          </a:bodyPr>
          <a:lstStyle/>
          <a:p>
            <a:r>
              <a:rPr lang="fr-BE" dirty="0"/>
              <a:t>Ressource [12], </a:t>
            </a:r>
            <a:r>
              <a:rPr lang="fr-BE" i="1" dirty="0"/>
              <a:t>e-classe</a:t>
            </a:r>
            <a:endParaRPr lang="fr-BE" dirty="0"/>
          </a:p>
        </p:txBody>
      </p:sp>
    </p:spTree>
    <p:extLst>
      <p:ext uri="{BB962C8B-B14F-4D97-AF65-F5344CB8AC3E}">
        <p14:creationId xmlns:p14="http://schemas.microsoft.com/office/powerpoint/2010/main" val="339419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142E1-D7D1-AF25-5318-EE1F26F44ED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E85950D-8C4C-9CD7-4C09-84B5721686E4}"/>
              </a:ext>
            </a:extLst>
          </p:cNvPr>
          <p:cNvSpPr>
            <a:spLocks noGrp="1"/>
          </p:cNvSpPr>
          <p:nvPr>
            <p:ph type="title"/>
          </p:nvPr>
        </p:nvSpPr>
        <p:spPr/>
        <p:txBody>
          <a:bodyPr/>
          <a:lstStyle/>
          <a:p>
            <a:r>
              <a:rPr lang="fr-BE" dirty="0"/>
              <a:t>Observations</a:t>
            </a:r>
          </a:p>
        </p:txBody>
      </p:sp>
      <p:sp>
        <p:nvSpPr>
          <p:cNvPr id="3" name="Espace réservé du contenu 2">
            <a:extLst>
              <a:ext uri="{FF2B5EF4-FFF2-40B4-BE49-F238E27FC236}">
                <a16:creationId xmlns:a16="http://schemas.microsoft.com/office/drawing/2014/main" id="{FDD4BDAD-B63B-45D0-CAEC-3D0DC4047562}"/>
              </a:ext>
            </a:extLst>
          </p:cNvPr>
          <p:cNvSpPr>
            <a:spLocks noGrp="1"/>
          </p:cNvSpPr>
          <p:nvPr>
            <p:ph idx="1"/>
          </p:nvPr>
        </p:nvSpPr>
        <p:spPr/>
        <p:txBody>
          <a:bodyPr>
            <a:normAutofit/>
          </a:bodyPr>
          <a:lstStyle/>
          <a:p>
            <a:r>
              <a:rPr lang="fr-BE" dirty="0"/>
              <a:t>Multimodalité du texte numérique aussi perçue comme </a:t>
            </a:r>
            <a:r>
              <a:rPr lang="fr-BE" b="1" dirty="0"/>
              <a:t>adjuvant aux apprentissages: </a:t>
            </a:r>
            <a:r>
              <a:rPr lang="fr-BE" dirty="0"/>
              <a:t>extension informationnelle [27, 56], personnalisation des exercices ou de diversification des modes d’accès au texte [10, 30, 35], facteur d’engagement de l’apprenant par la mise en activité résultant des manipulations [15, 22, 25, 28, 34, 47, 56, 57]</a:t>
            </a:r>
          </a:p>
          <a:p>
            <a:r>
              <a:rPr lang="fr-BE" dirty="0"/>
              <a:t>Focale sur le </a:t>
            </a:r>
            <a:r>
              <a:rPr lang="fr-BE" b="1" dirty="0"/>
              <a:t>contenu informationnel à lire ou à créer</a:t>
            </a:r>
            <a:r>
              <a:rPr lang="fr-BE" dirty="0"/>
              <a:t>, visée technique (</a:t>
            </a:r>
            <a:r>
              <a:rPr lang="fr-BE" i="1" dirty="0"/>
              <a:t>how to</a:t>
            </a:r>
            <a:r>
              <a:rPr lang="fr-BE" dirty="0"/>
              <a:t>), attention limitée pour la </a:t>
            </a:r>
            <a:r>
              <a:rPr lang="fr-BE" b="1" dirty="0"/>
              <a:t>matérialité du support </a:t>
            </a:r>
            <a:r>
              <a:rPr lang="fr-BE" dirty="0"/>
              <a:t>et le développement de compétences analytiques/critiques/métacognitives</a:t>
            </a:r>
          </a:p>
        </p:txBody>
      </p:sp>
    </p:spTree>
    <p:extLst>
      <p:ext uri="{BB962C8B-B14F-4D97-AF65-F5344CB8AC3E}">
        <p14:creationId xmlns:p14="http://schemas.microsoft.com/office/powerpoint/2010/main" val="1770889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46B3-8F74-3E74-18B2-B812E33259F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370FFDD-E0DD-5493-16B4-32128F4C6BD9}"/>
              </a:ext>
            </a:extLst>
          </p:cNvPr>
          <p:cNvSpPr>
            <a:spLocks noGrp="1"/>
          </p:cNvSpPr>
          <p:nvPr>
            <p:ph type="title"/>
          </p:nvPr>
        </p:nvSpPr>
        <p:spPr/>
        <p:txBody>
          <a:bodyPr/>
          <a:lstStyle/>
          <a:p>
            <a:r>
              <a:rPr lang="fr-BE" dirty="0"/>
              <a:t>En guise de conclusion</a:t>
            </a:r>
          </a:p>
        </p:txBody>
      </p:sp>
      <p:sp>
        <p:nvSpPr>
          <p:cNvPr id="3" name="Espace réservé du texte 2">
            <a:extLst>
              <a:ext uri="{FF2B5EF4-FFF2-40B4-BE49-F238E27FC236}">
                <a16:creationId xmlns:a16="http://schemas.microsoft.com/office/drawing/2014/main" id="{F5947C3C-A732-BE27-36AA-773900B129DF}"/>
              </a:ext>
            </a:extLst>
          </p:cNvPr>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005795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F98C12-5D06-8A42-0EAC-80DD64EBC047}"/>
              </a:ext>
            </a:extLst>
          </p:cNvPr>
          <p:cNvSpPr>
            <a:spLocks noGrp="1"/>
          </p:cNvSpPr>
          <p:nvPr>
            <p:ph type="title"/>
          </p:nvPr>
        </p:nvSpPr>
        <p:spPr/>
        <p:txBody>
          <a:bodyPr/>
          <a:lstStyle/>
          <a:p>
            <a:r>
              <a:rPr lang="fr-BE" dirty="0" err="1"/>
              <a:t>Re-penser</a:t>
            </a:r>
            <a:r>
              <a:rPr lang="fr-BE" dirty="0"/>
              <a:t> le texte numérique comme « écrit d’écran »</a:t>
            </a:r>
          </a:p>
        </p:txBody>
      </p:sp>
      <p:sp>
        <p:nvSpPr>
          <p:cNvPr id="3" name="Espace réservé du contenu 2">
            <a:extLst>
              <a:ext uri="{FF2B5EF4-FFF2-40B4-BE49-F238E27FC236}">
                <a16:creationId xmlns:a16="http://schemas.microsoft.com/office/drawing/2014/main" id="{F7D31BF1-59D2-D54E-8F72-5EE9A8CDACE9}"/>
              </a:ext>
            </a:extLst>
          </p:cNvPr>
          <p:cNvSpPr>
            <a:spLocks noGrp="1"/>
          </p:cNvSpPr>
          <p:nvPr>
            <p:ph idx="1"/>
          </p:nvPr>
        </p:nvSpPr>
        <p:spPr/>
        <p:txBody>
          <a:bodyPr>
            <a:normAutofit fontScale="85000" lnSpcReduction="10000"/>
          </a:bodyPr>
          <a:lstStyle/>
          <a:p>
            <a:r>
              <a:rPr lang="fr-BE" dirty="0"/>
              <a:t>Faire observer tout d’abord comment le texte numérique </a:t>
            </a:r>
            <a:r>
              <a:rPr lang="fr-BE" b="1" i="1" dirty="0"/>
              <a:t>fait média</a:t>
            </a:r>
            <a:r>
              <a:rPr lang="fr-BE" dirty="0"/>
              <a:t>, configure du social?</a:t>
            </a:r>
          </a:p>
          <a:p>
            <a:pPr lvl="1"/>
            <a:r>
              <a:rPr lang="fr-FR" dirty="0"/>
              <a:t>« dispositif matériel affectant la manière dont la communication peut se dérouler, le rôle que les uns et les autres peuvent y jouer et les signes qui peuvent être mobilisés » (Jeanneret 2014, 13)</a:t>
            </a:r>
            <a:r>
              <a:rPr lang="fr-BE" dirty="0"/>
              <a:t> </a:t>
            </a:r>
          </a:p>
          <a:p>
            <a:r>
              <a:rPr lang="fr-BE" dirty="0"/>
              <a:t>Réintégrer la pensée de l’</a:t>
            </a:r>
            <a:r>
              <a:rPr lang="fr-BE" i="1" dirty="0"/>
              <a:t>écrit d’écran </a:t>
            </a:r>
            <a:r>
              <a:rPr lang="fr-BE" dirty="0"/>
              <a:t>(Jeanneret et Souchier 1999) &gt;&lt; imaginaire de la page =&gt; textualité qui reste à construire, </a:t>
            </a:r>
            <a:r>
              <a:rPr lang="fr-BE" b="1" dirty="0"/>
              <a:t>traces d’usages </a:t>
            </a:r>
            <a:r>
              <a:rPr lang="fr-BE" dirty="0"/>
              <a:t>dans le texte (ex. </a:t>
            </a:r>
            <a:r>
              <a:rPr lang="fr-BE" i="1" dirty="0"/>
              <a:t>hashtag</a:t>
            </a:r>
            <a:r>
              <a:rPr lang="fr-BE" dirty="0"/>
              <a:t>), multimodalité découlant de la présence des </a:t>
            </a:r>
            <a:r>
              <a:rPr lang="fr-BE" b="1" dirty="0" err="1"/>
              <a:t>architextes</a:t>
            </a:r>
            <a:r>
              <a:rPr lang="fr-BE" dirty="0"/>
              <a:t>;</a:t>
            </a:r>
          </a:p>
          <a:p>
            <a:r>
              <a:rPr lang="fr-BE" dirty="0"/>
              <a:t>Double constat/hypothèse:</a:t>
            </a:r>
          </a:p>
          <a:p>
            <a:pPr lvl="1"/>
            <a:r>
              <a:rPr lang="fr-FR" dirty="0"/>
              <a:t>la question du texte n’apparaît pas au cœur de l’éducation aux médias numériques (entendue comme ensemble des théories et méthodes utilisés pour développer la littératie médiatique) ; </a:t>
            </a:r>
          </a:p>
          <a:p>
            <a:pPr lvl="1"/>
            <a:r>
              <a:rPr lang="fr-FR" dirty="0"/>
              <a:t>la question du média n’apparaît pas au cœur des apprentissages de la textualité numérique (peu d’intérêt pour le dispositif matériel qui configure la communication dans sa complexité). </a:t>
            </a:r>
            <a:endParaRPr lang="fr-BE" dirty="0"/>
          </a:p>
          <a:p>
            <a:endParaRPr lang="fr-BE" dirty="0"/>
          </a:p>
        </p:txBody>
      </p:sp>
    </p:spTree>
    <p:extLst>
      <p:ext uri="{BB962C8B-B14F-4D97-AF65-F5344CB8AC3E}">
        <p14:creationId xmlns:p14="http://schemas.microsoft.com/office/powerpoint/2010/main" val="3475809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9FB1E-B562-46E4-2A31-750540DDF878}"/>
              </a:ext>
            </a:extLst>
          </p:cNvPr>
          <p:cNvSpPr>
            <a:spLocks noGrp="1"/>
          </p:cNvSpPr>
          <p:nvPr>
            <p:ph type="title"/>
          </p:nvPr>
        </p:nvSpPr>
        <p:spPr/>
        <p:txBody>
          <a:bodyPr>
            <a:normAutofit/>
          </a:bodyPr>
          <a:lstStyle/>
          <a:p>
            <a:r>
              <a:rPr lang="fr-BE" dirty="0"/>
              <a:t>Une proposition: prolonger les usages pédagogiques de </a:t>
            </a:r>
            <a:r>
              <a:rPr lang="fr-BE" i="1" dirty="0"/>
              <a:t>The Conversation </a:t>
            </a:r>
          </a:p>
        </p:txBody>
      </p:sp>
      <p:sp>
        <p:nvSpPr>
          <p:cNvPr id="3" name="Espace réservé du contenu 2">
            <a:extLst>
              <a:ext uri="{FF2B5EF4-FFF2-40B4-BE49-F238E27FC236}">
                <a16:creationId xmlns:a16="http://schemas.microsoft.com/office/drawing/2014/main" id="{5F091E2E-693C-1F49-381A-5C97BCCF4688}"/>
              </a:ext>
            </a:extLst>
          </p:cNvPr>
          <p:cNvSpPr>
            <a:spLocks noGrp="1"/>
          </p:cNvSpPr>
          <p:nvPr>
            <p:ph idx="1"/>
          </p:nvPr>
        </p:nvSpPr>
        <p:spPr/>
        <p:txBody>
          <a:bodyPr>
            <a:normAutofit/>
          </a:bodyPr>
          <a:lstStyle/>
          <a:p>
            <a:endParaRPr lang="fr-FR" sz="2000" dirty="0"/>
          </a:p>
          <a:p>
            <a:r>
              <a:rPr lang="fr-FR" sz="2000" dirty="0"/>
              <a:t>Usages pédagogiques du média collaboratif </a:t>
            </a:r>
            <a:r>
              <a:rPr lang="fr-FR" sz="2000" i="1" dirty="0"/>
              <a:t>The Conversation France</a:t>
            </a:r>
            <a:r>
              <a:rPr lang="fr-FR" sz="2000" dirty="0"/>
              <a:t> identifiés par </a:t>
            </a:r>
            <a:r>
              <a:rPr lang="fr-FR" sz="2000" dirty="0" err="1"/>
              <a:t>Falgas</a:t>
            </a:r>
            <a:r>
              <a:rPr lang="fr-FR" sz="2000" dirty="0"/>
              <a:t> (2017) =&gt; focale sur le contenu informationnel, pas de prise en compte de la multimodalité spécifique du texte numérique</a:t>
            </a:r>
          </a:p>
          <a:p>
            <a:r>
              <a:rPr lang="fr-FR" sz="2000" dirty="0"/>
              <a:t>Or, support pertinent pour un travail sur les </a:t>
            </a:r>
            <a:r>
              <a:rPr lang="fr-FR" sz="2000" i="1" dirty="0"/>
              <a:t>matérialités documentaires </a:t>
            </a:r>
            <a:r>
              <a:rPr lang="fr-FR" sz="2000" dirty="0"/>
              <a:t>du texte numérique multimodal (complexité des énonciateurs, circulation anticipée, </a:t>
            </a:r>
            <a:r>
              <a:rPr lang="fr-FR" dirty="0"/>
              <a:t>traces d’usage, figures de la lecture, </a:t>
            </a:r>
            <a:r>
              <a:rPr lang="fr-FR" dirty="0" err="1"/>
              <a:t>plurisémioticité</a:t>
            </a:r>
            <a:r>
              <a:rPr lang="fr-FR" dirty="0"/>
              <a:t>, </a:t>
            </a:r>
            <a:r>
              <a:rPr lang="fr-FR" sz="2000" i="1" dirty="0" err="1"/>
              <a:t>etc</a:t>
            </a:r>
            <a:r>
              <a:rPr lang="fr-FR" sz="2000" dirty="0"/>
              <a:t>,) et, de là, le développement de compétences en littératie médiatique</a:t>
            </a:r>
          </a:p>
        </p:txBody>
      </p:sp>
    </p:spTree>
    <p:extLst>
      <p:ext uri="{BB962C8B-B14F-4D97-AF65-F5344CB8AC3E}">
        <p14:creationId xmlns:p14="http://schemas.microsoft.com/office/powerpoint/2010/main" val="30824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DA289E-6EB1-2DD6-9F5D-E080FA92E64F}"/>
              </a:ext>
            </a:extLst>
          </p:cNvPr>
          <p:cNvSpPr>
            <a:spLocks noGrp="1"/>
          </p:cNvSpPr>
          <p:nvPr>
            <p:ph type="title"/>
          </p:nvPr>
        </p:nvSpPr>
        <p:spPr/>
        <p:txBody>
          <a:bodyPr/>
          <a:lstStyle/>
          <a:p>
            <a:r>
              <a:rPr lang="fr-BE" dirty="0"/>
              <a:t>Plan de l’intervention</a:t>
            </a:r>
          </a:p>
        </p:txBody>
      </p:sp>
      <p:sp>
        <p:nvSpPr>
          <p:cNvPr id="3" name="Espace réservé du contenu 2">
            <a:extLst>
              <a:ext uri="{FF2B5EF4-FFF2-40B4-BE49-F238E27FC236}">
                <a16:creationId xmlns:a16="http://schemas.microsoft.com/office/drawing/2014/main" id="{61626F8B-5C59-C52E-0468-EE9EA27AB61A}"/>
              </a:ext>
            </a:extLst>
          </p:cNvPr>
          <p:cNvSpPr>
            <a:spLocks noGrp="1"/>
          </p:cNvSpPr>
          <p:nvPr>
            <p:ph idx="1"/>
          </p:nvPr>
        </p:nvSpPr>
        <p:spPr/>
        <p:txBody>
          <a:bodyPr/>
          <a:lstStyle/>
          <a:p>
            <a:r>
              <a:rPr lang="fr-BE" dirty="0"/>
              <a:t>Précisions conceptuelles</a:t>
            </a:r>
          </a:p>
          <a:p>
            <a:r>
              <a:rPr lang="fr-BE" dirty="0"/>
              <a:t>Exploration d’un corpus de ressources</a:t>
            </a:r>
          </a:p>
          <a:p>
            <a:r>
              <a:rPr lang="fr-BE" dirty="0"/>
              <a:t>Propositions pour conclure</a:t>
            </a:r>
          </a:p>
        </p:txBody>
      </p:sp>
    </p:spTree>
    <p:extLst>
      <p:ext uri="{BB962C8B-B14F-4D97-AF65-F5344CB8AC3E}">
        <p14:creationId xmlns:p14="http://schemas.microsoft.com/office/powerpoint/2010/main" val="985090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798CD1-DBF4-6F98-2E20-8C8AB97D382D}"/>
              </a:ext>
            </a:extLst>
          </p:cNvPr>
          <p:cNvSpPr>
            <a:spLocks noGrp="1"/>
          </p:cNvSpPr>
          <p:nvPr>
            <p:ph type="title"/>
          </p:nvPr>
        </p:nvSpPr>
        <p:spPr/>
        <p:txBody>
          <a:bodyPr/>
          <a:lstStyle/>
          <a:p>
            <a:r>
              <a:rPr lang="fr-BE" dirty="0"/>
              <a:t>Comprendre ce qui </a:t>
            </a:r>
            <a:r>
              <a:rPr lang="fr-BE" i="1" dirty="0"/>
              <a:t>fait média</a:t>
            </a:r>
            <a:r>
              <a:rPr lang="fr-BE" dirty="0"/>
              <a:t>, exploiter la </a:t>
            </a:r>
            <a:r>
              <a:rPr lang="fr-BE" i="1" dirty="0"/>
              <a:t>variation médiatique</a:t>
            </a:r>
            <a:endParaRPr lang="fr-BE" dirty="0"/>
          </a:p>
        </p:txBody>
      </p:sp>
      <p:sp>
        <p:nvSpPr>
          <p:cNvPr id="3" name="Espace réservé du contenu 2">
            <a:extLst>
              <a:ext uri="{FF2B5EF4-FFF2-40B4-BE49-F238E27FC236}">
                <a16:creationId xmlns:a16="http://schemas.microsoft.com/office/drawing/2014/main" id="{3C89EB87-3605-F6AA-92EE-D83835AD2EC2}"/>
              </a:ext>
            </a:extLst>
          </p:cNvPr>
          <p:cNvSpPr>
            <a:spLocks noGrp="1"/>
          </p:cNvSpPr>
          <p:nvPr>
            <p:ph idx="1"/>
          </p:nvPr>
        </p:nvSpPr>
        <p:spPr/>
        <p:txBody>
          <a:bodyPr>
            <a:normAutofit/>
          </a:bodyPr>
          <a:lstStyle/>
          <a:p>
            <a:r>
              <a:rPr lang="fr-FR" dirty="0"/>
              <a:t>I</a:t>
            </a:r>
            <a:r>
              <a:rPr lang="fr-FR" sz="2000" dirty="0"/>
              <a:t>ntérêt d’observer la </a:t>
            </a:r>
            <a:r>
              <a:rPr lang="fr-FR" sz="2000" i="1" dirty="0"/>
              <a:t>variation médiatique </a:t>
            </a:r>
            <a:r>
              <a:rPr lang="fr-FR" sz="2000" dirty="0"/>
              <a:t>de ces textes (</a:t>
            </a:r>
            <a:r>
              <a:rPr lang="fr-FR" sz="2000" dirty="0" err="1"/>
              <a:t>Bonaccorsi</a:t>
            </a:r>
            <a:r>
              <a:rPr lang="fr-FR" sz="2000" dirty="0"/>
              <a:t> et Flon 2014) </a:t>
            </a:r>
          </a:p>
          <a:p>
            <a:r>
              <a:rPr lang="fr-FR" sz="2000" dirty="0"/>
              <a:t>« plutôt que de </a:t>
            </a:r>
            <a:r>
              <a:rPr lang="fr-FR" sz="2000" i="1" dirty="0"/>
              <a:t>suivre</a:t>
            </a:r>
            <a:r>
              <a:rPr lang="fr-FR" sz="2000" dirty="0"/>
              <a:t> l’objet variant, se situer du point de vue du </a:t>
            </a:r>
            <a:r>
              <a:rPr lang="fr-FR" sz="2000" u="sng" dirty="0"/>
              <a:t>dispositif médiatisant</a:t>
            </a:r>
            <a:r>
              <a:rPr lang="fr-FR" sz="2000" dirty="0"/>
              <a:t> permet de décaler la focale vers le </a:t>
            </a:r>
            <a:r>
              <a:rPr lang="fr-FR" sz="2000" i="1" dirty="0"/>
              <a:t>média</a:t>
            </a:r>
            <a:r>
              <a:rPr lang="fr-FR" sz="2000" dirty="0"/>
              <a:t> non seulement en tant que support, mais également en tant qu’institution et industrie. Dit autrement, ce sont les </a:t>
            </a:r>
            <a:r>
              <a:rPr lang="fr-FR" sz="2000" u="sng" dirty="0"/>
              <a:t>agencements</a:t>
            </a:r>
            <a:r>
              <a:rPr lang="fr-FR" sz="2000" dirty="0"/>
              <a:t> qui instituent des relations aux objets médiatiques et culturels qui déterminent des expériences interprétatives et les chargent symboliquement. » (</a:t>
            </a:r>
            <a:r>
              <a:rPr lang="fr-FR" sz="2000" dirty="0" err="1"/>
              <a:t>Bonaccorsi</a:t>
            </a:r>
            <a:r>
              <a:rPr lang="fr-FR" sz="2000" dirty="0"/>
              <a:t> et Flon 2014, §7, </a:t>
            </a:r>
            <a:r>
              <a:rPr lang="fr-FR" sz="2000" i="1" dirty="0"/>
              <a:t>nous soulignons</a:t>
            </a:r>
            <a:r>
              <a:rPr lang="fr-FR" sz="2000" dirty="0"/>
              <a:t>)</a:t>
            </a:r>
          </a:p>
          <a:p>
            <a:r>
              <a:rPr lang="fr-FR" sz="2000" dirty="0"/>
              <a:t>« la problématique de la variation médiatique offre l’occasion de réfléchir à la </a:t>
            </a:r>
            <a:r>
              <a:rPr lang="fr-FR" sz="2000" i="1" dirty="0"/>
              <a:t>dynamique</a:t>
            </a:r>
            <a:r>
              <a:rPr lang="fr-FR" sz="2000" dirty="0"/>
              <a:t> des “objets médiatiques”, de leurs </a:t>
            </a:r>
            <a:r>
              <a:rPr lang="fr-FR" sz="2000" u="sng" dirty="0"/>
              <a:t>usages</a:t>
            </a:r>
            <a:r>
              <a:rPr lang="fr-FR" sz="2000" dirty="0"/>
              <a:t> et des formes différentes de leur </a:t>
            </a:r>
            <a:r>
              <a:rPr lang="fr-FR" sz="2000" u="sng" dirty="0"/>
              <a:t>temporalité</a:t>
            </a:r>
            <a:r>
              <a:rPr lang="fr-FR" sz="2000" dirty="0"/>
              <a:t> » (</a:t>
            </a:r>
            <a:r>
              <a:rPr lang="fr-FR" sz="2000" i="1" dirty="0"/>
              <a:t>Ibid</a:t>
            </a:r>
            <a:r>
              <a:rPr lang="fr-FR" sz="2000" dirty="0"/>
              <a:t>. § 8, </a:t>
            </a:r>
            <a:r>
              <a:rPr lang="fr-FR" sz="2000" i="1" dirty="0"/>
              <a:t>nous soulignons</a:t>
            </a:r>
            <a:r>
              <a:rPr lang="fr-FR" sz="2000" dirty="0"/>
              <a:t>).</a:t>
            </a:r>
          </a:p>
          <a:p>
            <a:endParaRPr lang="fr-BE" dirty="0"/>
          </a:p>
        </p:txBody>
      </p:sp>
    </p:spTree>
    <p:extLst>
      <p:ext uri="{BB962C8B-B14F-4D97-AF65-F5344CB8AC3E}">
        <p14:creationId xmlns:p14="http://schemas.microsoft.com/office/powerpoint/2010/main" val="3077033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Visage humain, capture d’écran, Site web&#10;&#10;Description générée automatiquement">
            <a:extLst>
              <a:ext uri="{FF2B5EF4-FFF2-40B4-BE49-F238E27FC236}">
                <a16:creationId xmlns:a16="http://schemas.microsoft.com/office/drawing/2014/main" id="{9BA495B6-90CF-2573-7215-7696AC411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350"/>
            <a:ext cx="12192000" cy="5575300"/>
          </a:xfrm>
          <a:prstGeom prst="rect">
            <a:avLst/>
          </a:prstGeom>
        </p:spPr>
      </p:pic>
      <p:sp>
        <p:nvSpPr>
          <p:cNvPr id="4" name="ZoneTexte 3">
            <a:extLst>
              <a:ext uri="{FF2B5EF4-FFF2-40B4-BE49-F238E27FC236}">
                <a16:creationId xmlns:a16="http://schemas.microsoft.com/office/drawing/2014/main" id="{5F77D3BC-CB7C-C2BA-9F6B-F00518D89462}"/>
              </a:ext>
            </a:extLst>
          </p:cNvPr>
          <p:cNvSpPr txBox="1"/>
          <p:nvPr/>
        </p:nvSpPr>
        <p:spPr>
          <a:xfrm>
            <a:off x="914399" y="6329597"/>
            <a:ext cx="11560143" cy="276999"/>
          </a:xfrm>
          <a:prstGeom prst="rect">
            <a:avLst/>
          </a:prstGeom>
          <a:noFill/>
        </p:spPr>
        <p:txBody>
          <a:bodyPr wrap="square" rtlCol="0">
            <a:spAutoFit/>
          </a:bodyPr>
          <a:lstStyle/>
          <a:p>
            <a:r>
              <a:rPr lang="fr-BE" sz="1200" dirty="0"/>
              <a:t>Source: </a:t>
            </a:r>
            <a:r>
              <a:rPr lang="fr-BE" sz="1200" i="1" dirty="0"/>
              <a:t>The Conversation France</a:t>
            </a:r>
            <a:r>
              <a:rPr lang="fr-BE" sz="1200" dirty="0"/>
              <a:t>, https://theconversation.com/eunice-foote-la-premiere-scientifique-et-suffragette-a-avoir-theorise-le-changement-climatique-195831 </a:t>
            </a:r>
          </a:p>
        </p:txBody>
      </p:sp>
    </p:spTree>
    <p:extLst>
      <p:ext uri="{BB962C8B-B14F-4D97-AF65-F5344CB8AC3E}">
        <p14:creationId xmlns:p14="http://schemas.microsoft.com/office/powerpoint/2010/main" val="2491501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Visage humain, graphisme&#10;&#10;Description générée automatiquement">
            <a:extLst>
              <a:ext uri="{FF2B5EF4-FFF2-40B4-BE49-F238E27FC236}">
                <a16:creationId xmlns:a16="http://schemas.microsoft.com/office/drawing/2014/main" id="{DF0AA9E0-BB46-9887-0733-13434BA6B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350"/>
            <a:ext cx="12192000" cy="5575300"/>
          </a:xfrm>
          <a:prstGeom prst="rect">
            <a:avLst/>
          </a:prstGeom>
        </p:spPr>
      </p:pic>
      <p:sp>
        <p:nvSpPr>
          <p:cNvPr id="5" name="ZoneTexte 4">
            <a:extLst>
              <a:ext uri="{FF2B5EF4-FFF2-40B4-BE49-F238E27FC236}">
                <a16:creationId xmlns:a16="http://schemas.microsoft.com/office/drawing/2014/main" id="{9941A807-0DA1-B19A-4122-2D7102FC5A1D}"/>
              </a:ext>
            </a:extLst>
          </p:cNvPr>
          <p:cNvSpPr txBox="1"/>
          <p:nvPr/>
        </p:nvSpPr>
        <p:spPr>
          <a:xfrm>
            <a:off x="8239433" y="5122606"/>
            <a:ext cx="3844413" cy="1169551"/>
          </a:xfrm>
          <a:prstGeom prst="rect">
            <a:avLst/>
          </a:prstGeom>
          <a:noFill/>
        </p:spPr>
        <p:txBody>
          <a:bodyPr wrap="square" rtlCol="0">
            <a:spAutoFit/>
          </a:bodyPr>
          <a:lstStyle/>
          <a:p>
            <a:r>
              <a:rPr lang="fr-BE" sz="1400" dirty="0"/>
              <a:t>Source: Ouest-France, </a:t>
            </a:r>
            <a:r>
              <a:rPr lang="fr-BE" sz="1200" dirty="0"/>
              <a:t>https</a:t>
            </a:r>
            <a:r>
              <a:rPr lang="fr-BE" sz="1400" dirty="0"/>
              <a:t>://www.ouest-france.fr/leditiondusoir/2025-01-07/qui-est-cette-scientifique-qui-fut-la-premiere-a-theoriser-le-rechauffement-climatique-des-1856-f4748762-fbee-405b-9fca-c0fa8ce39af8</a:t>
            </a:r>
          </a:p>
        </p:txBody>
      </p:sp>
    </p:spTree>
    <p:extLst>
      <p:ext uri="{BB962C8B-B14F-4D97-AF65-F5344CB8AC3E}">
        <p14:creationId xmlns:p14="http://schemas.microsoft.com/office/powerpoint/2010/main" val="1091076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48CA3-6940-E3A6-366C-B7807167E874}"/>
              </a:ext>
            </a:extLst>
          </p:cNvPr>
          <p:cNvSpPr>
            <a:spLocks noGrp="1"/>
          </p:cNvSpPr>
          <p:nvPr>
            <p:ph type="title"/>
          </p:nvPr>
        </p:nvSpPr>
        <p:spPr/>
        <p:txBody>
          <a:bodyPr/>
          <a:lstStyle/>
          <a:p>
            <a:r>
              <a:rPr lang="fr-BE" dirty="0"/>
              <a:t>Bibliographie sélective</a:t>
            </a:r>
          </a:p>
        </p:txBody>
      </p:sp>
      <p:sp>
        <p:nvSpPr>
          <p:cNvPr id="3" name="Espace réservé du contenu 2">
            <a:extLst>
              <a:ext uri="{FF2B5EF4-FFF2-40B4-BE49-F238E27FC236}">
                <a16:creationId xmlns:a16="http://schemas.microsoft.com/office/drawing/2014/main" id="{FF7570AC-0C78-8FDF-34B9-16D9CFA73D70}"/>
              </a:ext>
            </a:extLst>
          </p:cNvPr>
          <p:cNvSpPr>
            <a:spLocks noGrp="1"/>
          </p:cNvSpPr>
          <p:nvPr>
            <p:ph idx="1"/>
          </p:nvPr>
        </p:nvSpPr>
        <p:spPr>
          <a:xfrm>
            <a:off x="1371600" y="1755058"/>
            <a:ext cx="9601200" cy="3581400"/>
          </a:xfrm>
        </p:spPr>
        <p:txBody>
          <a:bodyPr>
            <a:normAutofit fontScale="25000" lnSpcReduction="20000"/>
          </a:bodyPr>
          <a:lstStyle/>
          <a:p>
            <a:pPr>
              <a:lnSpc>
                <a:spcPct val="120000"/>
              </a:lnSpc>
              <a:spcBef>
                <a:spcPts val="0"/>
              </a:spcBef>
            </a:pPr>
            <a:r>
              <a:rPr lang="fr-FR" sz="4400" dirty="0" err="1"/>
              <a:t>Bachimont</a:t>
            </a:r>
            <a:r>
              <a:rPr lang="fr-FR" sz="4400" dirty="0"/>
              <a:t>, Bruno. 2010. </a:t>
            </a:r>
            <a:r>
              <a:rPr lang="fr-FR" sz="4400" i="1" dirty="0"/>
              <a:t>Le Sens de la technique : le numérique et le calcul</a:t>
            </a:r>
            <a:r>
              <a:rPr lang="fr-FR" sz="4400" dirty="0"/>
              <a:t>. 1er édition. Paris: Encre Marine.</a:t>
            </a:r>
          </a:p>
          <a:p>
            <a:pPr>
              <a:lnSpc>
                <a:spcPct val="120000"/>
              </a:lnSpc>
              <a:spcBef>
                <a:spcPts val="0"/>
              </a:spcBef>
            </a:pPr>
            <a:r>
              <a:rPr lang="fr-FR" sz="4400" dirty="0"/>
              <a:t>Béguin-</a:t>
            </a:r>
            <a:r>
              <a:rPr lang="fr-FR" sz="4400" dirty="0" err="1"/>
              <a:t>Verbrugge</a:t>
            </a:r>
            <a:r>
              <a:rPr lang="fr-FR" sz="4400" dirty="0"/>
              <a:t>, Annette, et Susan Kovacs. 2011. </a:t>
            </a:r>
            <a:r>
              <a:rPr lang="fr-FR" sz="4400" i="1" dirty="0"/>
              <a:t>Le cahier et l’écran: Culture informationnelle et premiers apprentissages documentaires</a:t>
            </a:r>
            <a:r>
              <a:rPr lang="fr-FR" sz="4400" dirty="0"/>
              <a:t>. Paris: Lavoisier.</a:t>
            </a:r>
          </a:p>
          <a:p>
            <a:pPr>
              <a:lnSpc>
                <a:spcPct val="120000"/>
              </a:lnSpc>
              <a:spcBef>
                <a:spcPts val="0"/>
              </a:spcBef>
            </a:pPr>
            <a:r>
              <a:rPr lang="fr-FR" sz="4400" dirty="0" err="1"/>
              <a:t>Bonaccorsi</a:t>
            </a:r>
            <a:r>
              <a:rPr lang="fr-FR" sz="4400" dirty="0"/>
              <a:t>, Julia. 2013. « Approches sémiologiques du web ». In </a:t>
            </a:r>
            <a:r>
              <a:rPr lang="fr-FR" sz="4400" i="1" dirty="0"/>
              <a:t>Manuel d’analyse du web en Sciences Humaines et Sociales</a:t>
            </a:r>
            <a:r>
              <a:rPr lang="fr-FR" sz="4400" dirty="0"/>
              <a:t>, par Christine </a:t>
            </a:r>
            <a:r>
              <a:rPr lang="fr-FR" sz="4400" dirty="0" err="1"/>
              <a:t>Barats</a:t>
            </a:r>
            <a:r>
              <a:rPr lang="fr-FR" sz="4400" dirty="0"/>
              <a:t>, 125‑46. Paris: Armand Colin.</a:t>
            </a:r>
          </a:p>
          <a:p>
            <a:pPr>
              <a:lnSpc>
                <a:spcPct val="120000"/>
              </a:lnSpc>
              <a:spcBef>
                <a:spcPts val="0"/>
              </a:spcBef>
            </a:pPr>
            <a:r>
              <a:rPr lang="fr-FR" sz="4400" dirty="0"/>
              <a:t>Capt, Vincent, et Maud Lebreton-Reinhard. 2021. « Quels supports composites pour quels savoirs multimodaux? » </a:t>
            </a:r>
            <a:r>
              <a:rPr lang="fr-FR" sz="4400" i="1" dirty="0"/>
              <a:t>Revue de recherches en littératie médiatique multimodale</a:t>
            </a:r>
            <a:r>
              <a:rPr lang="fr-FR" sz="4400" dirty="0"/>
              <a:t> 13. </a:t>
            </a:r>
          </a:p>
          <a:p>
            <a:pPr>
              <a:lnSpc>
                <a:spcPct val="120000"/>
              </a:lnSpc>
              <a:spcBef>
                <a:spcPts val="0"/>
              </a:spcBef>
            </a:pPr>
            <a:r>
              <a:rPr lang="fr-FR" sz="4400" dirty="0" err="1"/>
              <a:t>Falgas</a:t>
            </a:r>
            <a:r>
              <a:rPr lang="fr-FR" sz="4400" dirty="0"/>
              <a:t>, Julien. 2017. « Le site d’information The Conversation France comme ressource pédagogique ». </a:t>
            </a:r>
            <a:r>
              <a:rPr lang="fr-FR" sz="4400" i="1" dirty="0"/>
              <a:t>Distances et médiations des savoirs. Distance and </a:t>
            </a:r>
            <a:r>
              <a:rPr lang="fr-FR" sz="4400" i="1" dirty="0" err="1"/>
              <a:t>Mediation</a:t>
            </a:r>
            <a:r>
              <a:rPr lang="fr-FR" sz="4400" i="1" dirty="0"/>
              <a:t> of </a:t>
            </a:r>
            <a:r>
              <a:rPr lang="fr-FR" sz="4400" i="1" dirty="0" err="1"/>
              <a:t>Knowledge</a:t>
            </a:r>
            <a:r>
              <a:rPr lang="fr-FR" sz="4400" dirty="0"/>
              <a:t>, no 17 (février). https://journals.openedition.org/dms/1771.</a:t>
            </a:r>
          </a:p>
          <a:p>
            <a:pPr>
              <a:lnSpc>
                <a:spcPct val="120000"/>
              </a:lnSpc>
              <a:spcBef>
                <a:spcPts val="0"/>
              </a:spcBef>
            </a:pPr>
            <a:r>
              <a:rPr lang="fr-FR" sz="4400" dirty="0"/>
              <a:t>Jeanneret, Yves. 2014</a:t>
            </a:r>
            <a:r>
              <a:rPr lang="fr-FR" sz="4400" i="1" dirty="0"/>
              <a:t>. Critique de la trivialité: Les médiations de la communication, enjeu de pouvoir</a:t>
            </a:r>
            <a:r>
              <a:rPr lang="fr-FR" sz="4400" dirty="0"/>
              <a:t>. Paris: Editions Non Standard.</a:t>
            </a:r>
          </a:p>
          <a:p>
            <a:pPr>
              <a:lnSpc>
                <a:spcPct val="120000"/>
              </a:lnSpc>
              <a:spcBef>
                <a:spcPts val="0"/>
              </a:spcBef>
            </a:pPr>
            <a:r>
              <a:rPr lang="fr-FR" sz="4400" dirty="0"/>
              <a:t>———. 2017. « Chapitre 3. Du mode d’existence des médias informatisés ». In </a:t>
            </a:r>
            <a:r>
              <a:rPr lang="fr-FR" sz="4400" i="1" dirty="0"/>
              <a:t>Y-a-t-il (vraiment) des technologies de l’information</a:t>
            </a:r>
            <a:r>
              <a:rPr lang="fr-FR" sz="4400" dirty="0"/>
              <a:t> ? : Nouvelle édition revue et corrigée, 91‑146. Savoirs Mieux. Villeneuve d’Ascq: Presses universitaires du Septentrion. https://doi.org/10.4000/books.septentrion.13905.</a:t>
            </a:r>
          </a:p>
          <a:p>
            <a:pPr>
              <a:lnSpc>
                <a:spcPct val="120000"/>
              </a:lnSpc>
              <a:spcBef>
                <a:spcPts val="0"/>
              </a:spcBef>
            </a:pPr>
            <a:r>
              <a:rPr lang="fr-FR" sz="4400" dirty="0"/>
              <a:t>———. 2019a. « Chapitre 4. Recourir à la démarche sémio-communicationnelle dans l’analyse des médias ». In </a:t>
            </a:r>
            <a:r>
              <a:rPr lang="fr-FR" sz="4400" i="1" dirty="0"/>
              <a:t>Médias et médiatisation: Analyser les médias imprimés, audiovisuels et numériques</a:t>
            </a:r>
            <a:r>
              <a:rPr lang="fr-FR" sz="4400" dirty="0"/>
              <a:t>, édité par Benoît </a:t>
            </a:r>
            <a:r>
              <a:rPr lang="fr-FR" sz="4400" dirty="0" err="1"/>
              <a:t>Lafon</a:t>
            </a:r>
            <a:r>
              <a:rPr lang="fr-FR" sz="4400" dirty="0"/>
              <a:t>, 105‑35. Grenoble: Presses universitaires de Grenoble. </a:t>
            </a:r>
          </a:p>
          <a:p>
            <a:pPr>
              <a:lnSpc>
                <a:spcPct val="120000"/>
              </a:lnSpc>
              <a:spcBef>
                <a:spcPts val="0"/>
              </a:spcBef>
            </a:pPr>
            <a:r>
              <a:rPr lang="fr-FR" sz="4400" dirty="0"/>
              <a:t>Lacelle, Nathalie, Monique Lebrun, et </a:t>
            </a:r>
            <a:r>
              <a:rPr lang="fr-FR" sz="4400" dirty="0" err="1"/>
              <a:t>Deschoux</a:t>
            </a:r>
            <a:r>
              <a:rPr lang="fr-FR" sz="4400" dirty="0"/>
              <a:t> C. </a:t>
            </a:r>
            <a:r>
              <a:rPr lang="fr-FR" sz="4400" dirty="0" err="1"/>
              <a:t>Tresch</a:t>
            </a:r>
            <a:r>
              <a:rPr lang="fr-FR" sz="4400" dirty="0"/>
              <a:t>. 2014. « La littératie médiatique multimodale : réflexions sémiologiques et dispositifs concrets d’application ». In </a:t>
            </a:r>
            <a:r>
              <a:rPr lang="fr-FR" sz="4400" i="1" dirty="0"/>
              <a:t>Les apprentissages </a:t>
            </a:r>
            <a:r>
              <a:rPr lang="fr-FR" sz="4400" i="1" dirty="0" err="1"/>
              <a:t>littéraciques</a:t>
            </a:r>
            <a:r>
              <a:rPr lang="fr-FR" sz="4400" i="1" dirty="0"/>
              <a:t> avec les médias numériques. Littératie dans la pratique et la recherche</a:t>
            </a:r>
            <a:r>
              <a:rPr lang="fr-FR" sz="4400" dirty="0"/>
              <a:t>. Forum lecture suisse, Les articles centraux. Forumlecture.ch. https://www.forumlecture.ch/sysModules/obxLeseforum/Artikel/515/2014_2_Lacelle_Lebrun.pdf.</a:t>
            </a:r>
          </a:p>
          <a:p>
            <a:pPr>
              <a:lnSpc>
                <a:spcPct val="120000"/>
              </a:lnSpc>
              <a:spcBef>
                <a:spcPts val="0"/>
              </a:spcBef>
            </a:pPr>
            <a:r>
              <a:rPr lang="fr-FR" sz="4400" dirty="0" err="1"/>
              <a:t>Puimatto</a:t>
            </a:r>
            <a:r>
              <a:rPr lang="fr-FR" sz="4400" dirty="0"/>
              <a:t>, Gérard. 2014. « Numérique à l’École – usages, ressources, métiers, industries ». </a:t>
            </a:r>
            <a:r>
              <a:rPr lang="fr-FR" sz="4400" i="1" dirty="0"/>
              <a:t>Distances et médiations des savoirs. Distance and </a:t>
            </a:r>
            <a:r>
              <a:rPr lang="fr-FR" sz="4400" i="1" dirty="0" err="1"/>
              <a:t>Mediation</a:t>
            </a:r>
            <a:r>
              <a:rPr lang="fr-FR" sz="4400" i="1" dirty="0"/>
              <a:t> of </a:t>
            </a:r>
            <a:r>
              <a:rPr lang="fr-FR" sz="4400" i="1" dirty="0" err="1"/>
              <a:t>Knowledge</a:t>
            </a:r>
            <a:r>
              <a:rPr lang="fr-FR" sz="4400" i="1" dirty="0"/>
              <a:t> </a:t>
            </a:r>
            <a:r>
              <a:rPr lang="fr-FR" sz="4400" dirty="0"/>
              <a:t>2 (5). </a:t>
            </a:r>
            <a:r>
              <a:rPr lang="fr-FR" sz="4400" dirty="0">
                <a:hlinkClick r:id="rId2"/>
              </a:rPr>
              <a:t>https://doi.org/10.4000/dms.509</a:t>
            </a:r>
            <a:r>
              <a:rPr lang="fr-FR" sz="4400" dirty="0"/>
              <a:t>.</a:t>
            </a:r>
          </a:p>
          <a:p>
            <a:pPr>
              <a:lnSpc>
                <a:spcPct val="120000"/>
              </a:lnSpc>
              <a:spcBef>
                <a:spcPts val="0"/>
              </a:spcBef>
            </a:pPr>
            <a:r>
              <a:rPr lang="fr-FR" sz="4000" dirty="0" err="1">
                <a:effectLst/>
              </a:rPr>
              <a:t>Saemmer</a:t>
            </a:r>
            <a:r>
              <a:rPr lang="fr-FR" sz="4000" dirty="0">
                <a:effectLst/>
              </a:rPr>
              <a:t>, Alexandra. 2015. </a:t>
            </a:r>
            <a:r>
              <a:rPr lang="fr-FR" sz="4000" i="1" dirty="0">
                <a:effectLst/>
              </a:rPr>
              <a:t>Rhétorique du texte numérique: figures de la lecture, anticipations de pratiques</a:t>
            </a:r>
            <a:r>
              <a:rPr lang="fr-FR" sz="4000" dirty="0">
                <a:effectLst/>
              </a:rPr>
              <a:t>. Lyon: Presses de l’Enssib.</a:t>
            </a:r>
            <a:endParaRPr lang="fr-FR" sz="4400" dirty="0"/>
          </a:p>
          <a:p>
            <a:pPr>
              <a:lnSpc>
                <a:spcPct val="120000"/>
              </a:lnSpc>
              <a:spcBef>
                <a:spcPts val="0"/>
              </a:spcBef>
            </a:pPr>
            <a:r>
              <a:rPr lang="fr-FR" sz="4400" dirty="0"/>
              <a:t>Souchier, </a:t>
            </a:r>
            <a:r>
              <a:rPr lang="fr-FR" sz="4400" dirty="0" err="1"/>
              <a:t>Emmanuël</a:t>
            </a:r>
            <a:r>
              <a:rPr lang="fr-FR" sz="4400" dirty="0"/>
              <a:t>. 1996. « L’écrit d’écran, pratiques d’écriture &amp; informatique ». </a:t>
            </a:r>
            <a:r>
              <a:rPr lang="fr-FR" sz="4400" i="1" dirty="0"/>
              <a:t>Communication et langages </a:t>
            </a:r>
            <a:r>
              <a:rPr lang="fr-FR" sz="4400" dirty="0"/>
              <a:t>107 (1): 105‑19. </a:t>
            </a:r>
          </a:p>
          <a:p>
            <a:pPr>
              <a:lnSpc>
                <a:spcPct val="120000"/>
              </a:lnSpc>
              <a:spcBef>
                <a:spcPts val="0"/>
              </a:spcBef>
            </a:pPr>
            <a:r>
              <a:rPr lang="fr-FR" sz="4000" dirty="0"/>
              <a:t>———</a:t>
            </a:r>
            <a:r>
              <a:rPr lang="fr-FR" sz="4000" dirty="0">
                <a:effectLst/>
              </a:rPr>
              <a:t>, et Yves Jeanneret. 1999. « Pour une poétique de «l’écrit d’écran» ». </a:t>
            </a:r>
            <a:r>
              <a:rPr lang="fr-FR" sz="4000" i="1" dirty="0">
                <a:effectLst/>
              </a:rPr>
              <a:t>Xoana</a:t>
            </a:r>
            <a:r>
              <a:rPr lang="fr-FR" sz="4000" dirty="0">
                <a:effectLst/>
              </a:rPr>
              <a:t>, n</a:t>
            </a:r>
            <a:r>
              <a:rPr lang="fr-FR" sz="4000" baseline="30000" dirty="0">
                <a:effectLst/>
              </a:rPr>
              <a:t>o</a:t>
            </a:r>
            <a:r>
              <a:rPr lang="fr-FR" sz="4000" dirty="0">
                <a:effectLst/>
              </a:rPr>
              <a:t> 6/7, 97‑107.</a:t>
            </a:r>
          </a:p>
          <a:p>
            <a:pPr>
              <a:lnSpc>
                <a:spcPct val="120000"/>
              </a:lnSpc>
              <a:spcBef>
                <a:spcPts val="0"/>
              </a:spcBef>
            </a:pPr>
            <a:r>
              <a:rPr lang="fr-FR" sz="4400" dirty="0"/>
              <a:t>———, Gustavo Gomez-Mejia, Valérie Jeanne-Perrier, et Étienne </a:t>
            </a:r>
            <a:r>
              <a:rPr lang="fr-FR" sz="4400" dirty="0" err="1"/>
              <a:t>Candel</a:t>
            </a:r>
            <a:r>
              <a:rPr lang="fr-FR" sz="4400" dirty="0"/>
              <a:t>, éd. 2019. </a:t>
            </a:r>
            <a:r>
              <a:rPr lang="fr-FR" sz="4400" i="1" dirty="0"/>
              <a:t>Le numérique comme écriture. Théories et méthode d’analyse</a:t>
            </a:r>
            <a:r>
              <a:rPr lang="fr-FR" sz="4400" dirty="0"/>
              <a:t>. Paris: Armand Colin.</a:t>
            </a:r>
          </a:p>
          <a:p>
            <a:pPr marL="0" indent="0">
              <a:buNone/>
            </a:pPr>
            <a:endParaRPr lang="fr-FR" dirty="0"/>
          </a:p>
        </p:txBody>
      </p:sp>
    </p:spTree>
    <p:extLst>
      <p:ext uri="{BB962C8B-B14F-4D97-AF65-F5344CB8AC3E}">
        <p14:creationId xmlns:p14="http://schemas.microsoft.com/office/powerpoint/2010/main" val="30474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668BF-9DE4-F5C4-5B32-1802EBC48DAD}"/>
              </a:ext>
            </a:extLst>
          </p:cNvPr>
          <p:cNvSpPr>
            <a:spLocks noGrp="1"/>
          </p:cNvSpPr>
          <p:nvPr>
            <p:ph type="title"/>
          </p:nvPr>
        </p:nvSpPr>
        <p:spPr/>
        <p:txBody>
          <a:bodyPr/>
          <a:lstStyle/>
          <a:p>
            <a:r>
              <a:rPr lang="fr-BE" dirty="0"/>
              <a:t>Précisions conceptuelles</a:t>
            </a:r>
          </a:p>
        </p:txBody>
      </p:sp>
      <p:sp>
        <p:nvSpPr>
          <p:cNvPr id="3" name="Espace réservé du texte 2">
            <a:extLst>
              <a:ext uri="{FF2B5EF4-FFF2-40B4-BE49-F238E27FC236}">
                <a16:creationId xmlns:a16="http://schemas.microsoft.com/office/drawing/2014/main" id="{AE72B7D5-0034-460B-BF3D-7FD28C9B49EA}"/>
              </a:ext>
            </a:extLst>
          </p:cNvPr>
          <p:cNvSpPr>
            <a:spLocks noGrp="1"/>
          </p:cNvSpPr>
          <p:nvPr>
            <p:ph type="body" idx="1"/>
          </p:nvPr>
        </p:nvSpPr>
        <p:spPr/>
        <p:txBody>
          <a:bodyPr/>
          <a:lstStyle/>
          <a:p>
            <a:endParaRPr lang="fr-BE"/>
          </a:p>
        </p:txBody>
      </p:sp>
    </p:spTree>
    <p:extLst>
      <p:ext uri="{BB962C8B-B14F-4D97-AF65-F5344CB8AC3E}">
        <p14:creationId xmlns:p14="http://schemas.microsoft.com/office/powerpoint/2010/main" val="23901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8A287-1F8F-1489-2035-A9CC4C6A2271}"/>
              </a:ext>
            </a:extLst>
          </p:cNvPr>
          <p:cNvSpPr>
            <a:spLocks noGrp="1"/>
          </p:cNvSpPr>
          <p:nvPr>
            <p:ph type="title"/>
          </p:nvPr>
        </p:nvSpPr>
        <p:spPr/>
        <p:txBody>
          <a:bodyPr/>
          <a:lstStyle/>
          <a:p>
            <a:r>
              <a:rPr lang="fr-BE" dirty="0"/>
              <a:t>Du support (numérique)</a:t>
            </a:r>
          </a:p>
        </p:txBody>
      </p:sp>
      <p:sp>
        <p:nvSpPr>
          <p:cNvPr id="3" name="Espace réservé du contenu 2">
            <a:extLst>
              <a:ext uri="{FF2B5EF4-FFF2-40B4-BE49-F238E27FC236}">
                <a16:creationId xmlns:a16="http://schemas.microsoft.com/office/drawing/2014/main" id="{3833DE54-233A-CA22-3EEB-5364DC1A6C29}"/>
              </a:ext>
            </a:extLst>
          </p:cNvPr>
          <p:cNvSpPr>
            <a:spLocks noGrp="1"/>
          </p:cNvSpPr>
          <p:nvPr>
            <p:ph idx="1"/>
          </p:nvPr>
        </p:nvSpPr>
        <p:spPr/>
        <p:txBody>
          <a:bodyPr/>
          <a:lstStyle/>
          <a:p>
            <a:r>
              <a:rPr lang="fr-BE" b="1" dirty="0"/>
              <a:t>Terme polysémique</a:t>
            </a:r>
            <a:r>
              <a:rPr lang="fr-BE" dirty="0"/>
              <a:t>: support en SIC (structure qui accueille une inscription; permet de conserver, de diffuser et de restituer l’information </a:t>
            </a:r>
            <a:r>
              <a:rPr lang="fr-FR" dirty="0"/>
              <a:t>[De </a:t>
            </a:r>
            <a:r>
              <a:rPr lang="fr-FR" dirty="0" err="1"/>
              <a:t>Angelis</a:t>
            </a:r>
            <a:r>
              <a:rPr lang="fr-FR" dirty="0"/>
              <a:t> et Cormier 2023]</a:t>
            </a:r>
            <a:r>
              <a:rPr lang="fr-BE" dirty="0"/>
              <a:t>) &gt;&lt; support en </a:t>
            </a:r>
            <a:r>
              <a:rPr lang="fr-BE" dirty="0" err="1"/>
              <a:t>SEd</a:t>
            </a:r>
            <a:r>
              <a:rPr lang="fr-BE" dirty="0"/>
              <a:t> (document ou dispositif matériel au service de la situation d’apprentissage =&gt; </a:t>
            </a:r>
            <a:r>
              <a:rPr lang="fr-BE" i="1" dirty="0"/>
              <a:t>médiateur pédagogique</a:t>
            </a:r>
            <a:r>
              <a:rPr lang="fr-BE" dirty="0"/>
              <a:t> </a:t>
            </a:r>
            <a:r>
              <a:rPr lang="fr-FR" dirty="0"/>
              <a:t>[Danse, Faulx, et </a:t>
            </a:r>
            <a:r>
              <a:rPr lang="fr-FR" dirty="0" err="1"/>
              <a:t>Maubant</a:t>
            </a:r>
            <a:r>
              <a:rPr lang="fr-FR" dirty="0"/>
              <a:t> 2021, 171]</a:t>
            </a:r>
            <a:r>
              <a:rPr lang="fr-BE" dirty="0"/>
              <a:t>);</a:t>
            </a:r>
          </a:p>
          <a:p>
            <a:r>
              <a:rPr lang="fr-FR" sz="2000" dirty="0"/>
              <a:t>Le</a:t>
            </a:r>
            <a:r>
              <a:rPr lang="fr-FR" sz="2000" b="1" dirty="0"/>
              <a:t> support (</a:t>
            </a:r>
            <a:r>
              <a:rPr lang="fr-FR" sz="2000" b="1" dirty="0" err="1"/>
              <a:t>SEd</a:t>
            </a:r>
            <a:r>
              <a:rPr lang="fr-FR" sz="2000" b="1" dirty="0"/>
              <a:t>) </a:t>
            </a:r>
            <a:r>
              <a:rPr lang="fr-FR" sz="2000" dirty="0"/>
              <a:t>est mobilisé par l’enseignant/le formateur dans une situation d’apprentissage, pensé en fonction d’une scénarisation pédagogique dans laquelle il joue un rôle. En ce sens, le support résulte des </a:t>
            </a:r>
            <a:r>
              <a:rPr lang="fr-FR" sz="2000" b="1" dirty="0"/>
              <a:t>choix didactiques de l’enseignant/du formateur</a:t>
            </a:r>
            <a:r>
              <a:rPr lang="fr-FR" dirty="0"/>
              <a:t>;</a:t>
            </a:r>
          </a:p>
        </p:txBody>
      </p:sp>
    </p:spTree>
    <p:extLst>
      <p:ext uri="{BB962C8B-B14F-4D97-AF65-F5344CB8AC3E}">
        <p14:creationId xmlns:p14="http://schemas.microsoft.com/office/powerpoint/2010/main" val="200084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A71495-B610-DA6E-D036-D930A10EBF7A}"/>
              </a:ext>
            </a:extLst>
          </p:cNvPr>
          <p:cNvSpPr>
            <a:spLocks noGrp="1"/>
          </p:cNvSpPr>
          <p:nvPr>
            <p:ph type="title"/>
          </p:nvPr>
        </p:nvSpPr>
        <p:spPr/>
        <p:txBody>
          <a:bodyPr/>
          <a:lstStyle/>
          <a:p>
            <a:r>
              <a:rPr lang="fr-BE" dirty="0"/>
              <a:t>Du support (numérique)</a:t>
            </a:r>
          </a:p>
        </p:txBody>
      </p:sp>
      <p:sp>
        <p:nvSpPr>
          <p:cNvPr id="3" name="Espace réservé du contenu 2">
            <a:extLst>
              <a:ext uri="{FF2B5EF4-FFF2-40B4-BE49-F238E27FC236}">
                <a16:creationId xmlns:a16="http://schemas.microsoft.com/office/drawing/2014/main" id="{C89E8BBF-BBB2-CF06-0E59-BF1C82125E99}"/>
              </a:ext>
            </a:extLst>
          </p:cNvPr>
          <p:cNvSpPr>
            <a:spLocks noGrp="1"/>
          </p:cNvSpPr>
          <p:nvPr>
            <p:ph idx="1"/>
          </p:nvPr>
        </p:nvSpPr>
        <p:spPr/>
        <p:txBody>
          <a:bodyPr>
            <a:normAutofit fontScale="92500" lnSpcReduction="20000"/>
          </a:bodyPr>
          <a:lstStyle/>
          <a:p>
            <a:r>
              <a:rPr lang="fr-BE" dirty="0"/>
              <a:t>Propriétés singulières du </a:t>
            </a:r>
            <a:r>
              <a:rPr lang="fr-BE" b="1" dirty="0"/>
              <a:t>support numérique </a:t>
            </a:r>
            <a:r>
              <a:rPr lang="fr-BE" dirty="0"/>
              <a:t>(SIC), qui orientent la manière dont l’usager construit ses connaissances (&gt; </a:t>
            </a:r>
            <a:r>
              <a:rPr lang="fr-BE" i="1" dirty="0"/>
              <a:t>théorie du support</a:t>
            </a:r>
            <a:r>
              <a:rPr lang="fr-BE" dirty="0"/>
              <a:t>, </a:t>
            </a:r>
            <a:r>
              <a:rPr lang="fr-BE" dirty="0" err="1"/>
              <a:t>Bachimont</a:t>
            </a:r>
            <a:r>
              <a:rPr lang="fr-BE" dirty="0"/>
              <a:t> 2010; 2023) =&gt; système d’écriture impliquant la représentation </a:t>
            </a:r>
            <a:r>
              <a:rPr lang="fr-BE" b="1" dirty="0"/>
              <a:t>binaire, discrétisée </a:t>
            </a:r>
            <a:r>
              <a:rPr lang="fr-BE" dirty="0"/>
              <a:t>des langages</a:t>
            </a:r>
          </a:p>
          <a:p>
            <a:r>
              <a:rPr lang="fr-BE" b="1" i="1" dirty="0"/>
              <a:t>Rupture sémiotique </a:t>
            </a:r>
            <a:r>
              <a:rPr lang="fr-BE" dirty="0"/>
              <a:t>(Souchier </a:t>
            </a:r>
            <a:r>
              <a:rPr lang="fr-BE" i="1" dirty="0"/>
              <a:t>et al. </a:t>
            </a:r>
            <a:r>
              <a:rPr lang="fr-BE" dirty="0"/>
              <a:t>2019)</a:t>
            </a:r>
          </a:p>
          <a:p>
            <a:r>
              <a:rPr lang="fr-BE" dirty="0"/>
              <a:t>Médias informatisés comme </a:t>
            </a:r>
            <a:r>
              <a:rPr lang="fr-BE" b="1" dirty="0"/>
              <a:t>outils de lecture et d’écriture </a:t>
            </a:r>
            <a:r>
              <a:rPr lang="fr-BE" dirty="0"/>
              <a:t>(</a:t>
            </a:r>
            <a:r>
              <a:rPr lang="fr-BE" i="1" dirty="0"/>
              <a:t>ibid</a:t>
            </a:r>
            <a:r>
              <a:rPr lang="fr-BE" dirty="0"/>
              <a:t>.), machines textuelles, accès au texte conditionné par les </a:t>
            </a:r>
            <a:r>
              <a:rPr lang="fr-BE" b="1" dirty="0" err="1"/>
              <a:t>architextes</a:t>
            </a:r>
            <a:r>
              <a:rPr lang="fr-BE" dirty="0"/>
              <a:t> responsables de son </a:t>
            </a:r>
            <a:r>
              <a:rPr lang="fr-BE" b="1" dirty="0"/>
              <a:t>énonciation éditoriale </a:t>
            </a:r>
            <a:r>
              <a:rPr lang="fr-BE" dirty="0"/>
              <a:t>(Jeanneret et Souchier 2005)</a:t>
            </a:r>
          </a:p>
          <a:p>
            <a:pPr lvl="1"/>
            <a:r>
              <a:rPr lang="fr-FR" dirty="0"/>
              <a:t>« Nous nommons </a:t>
            </a:r>
            <a:r>
              <a:rPr lang="fr-FR" dirty="0" err="1"/>
              <a:t>architextes</a:t>
            </a:r>
            <a:r>
              <a:rPr lang="fr-FR" dirty="0"/>
              <a:t> (de </a:t>
            </a:r>
            <a:r>
              <a:rPr lang="fr-FR" i="0" dirty="0" err="1"/>
              <a:t>arkhè</a:t>
            </a:r>
            <a:r>
              <a:rPr lang="fr-FR" dirty="0"/>
              <a:t>, origine et commandement), les outils qui permettent l’existence de l’écrit à l’écran et qui, non contents de représenter la structure du texte, en commandent l’exécution et la réalisation. Autrement dit, le texte naît de l’</a:t>
            </a:r>
            <a:r>
              <a:rPr lang="fr-FR" dirty="0" err="1"/>
              <a:t>architexte</a:t>
            </a:r>
            <a:r>
              <a:rPr lang="fr-FR" dirty="0"/>
              <a:t> qui en balise l’écriture. » (Jeanneret et Souchier 1999)</a:t>
            </a:r>
            <a:endParaRPr lang="fr-BE" dirty="0"/>
          </a:p>
          <a:p>
            <a:r>
              <a:rPr lang="fr-BE" dirty="0"/>
              <a:t>Texte numérique [</a:t>
            </a:r>
            <a:r>
              <a:rPr lang="fr-BE" i="1" dirty="0" err="1"/>
              <a:t>textiel</a:t>
            </a:r>
            <a:r>
              <a:rPr lang="fr-BE" dirty="0"/>
              <a:t>] articulant indissociablement une composante technique/</a:t>
            </a:r>
            <a:r>
              <a:rPr lang="fr-BE" b="1" dirty="0"/>
              <a:t>opératoire</a:t>
            </a:r>
            <a:r>
              <a:rPr lang="fr-BE" dirty="0"/>
              <a:t>, et une part langagière/</a:t>
            </a:r>
            <a:r>
              <a:rPr lang="fr-BE" b="1" dirty="0"/>
              <a:t>symbolique </a:t>
            </a:r>
            <a:r>
              <a:rPr lang="fr-BE" dirty="0"/>
              <a:t>(Jeanneret 2014, 425)</a:t>
            </a:r>
          </a:p>
        </p:txBody>
      </p:sp>
    </p:spTree>
    <p:extLst>
      <p:ext uri="{BB962C8B-B14F-4D97-AF65-F5344CB8AC3E}">
        <p14:creationId xmlns:p14="http://schemas.microsoft.com/office/powerpoint/2010/main" val="1385896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C0F17-635C-8FA2-3BC4-9F80AFF02236}"/>
              </a:ext>
            </a:extLst>
          </p:cNvPr>
          <p:cNvSpPr>
            <a:spLocks noGrp="1"/>
          </p:cNvSpPr>
          <p:nvPr>
            <p:ph type="title"/>
          </p:nvPr>
        </p:nvSpPr>
        <p:spPr>
          <a:xfrm>
            <a:off x="1371600" y="685800"/>
            <a:ext cx="9601200" cy="464574"/>
          </a:xfrm>
        </p:spPr>
        <p:txBody>
          <a:bodyPr>
            <a:normAutofit fontScale="90000"/>
          </a:bodyPr>
          <a:lstStyle/>
          <a:p>
            <a:endParaRPr lang="fr-BE" dirty="0"/>
          </a:p>
        </p:txBody>
      </p:sp>
      <p:sp>
        <p:nvSpPr>
          <p:cNvPr id="3" name="Espace réservé du contenu 2">
            <a:extLst>
              <a:ext uri="{FF2B5EF4-FFF2-40B4-BE49-F238E27FC236}">
                <a16:creationId xmlns:a16="http://schemas.microsoft.com/office/drawing/2014/main" id="{B312C057-F9D2-BC27-56E3-9073473F4A2A}"/>
              </a:ext>
            </a:extLst>
          </p:cNvPr>
          <p:cNvSpPr>
            <a:spLocks noGrp="1"/>
          </p:cNvSpPr>
          <p:nvPr>
            <p:ph idx="1"/>
          </p:nvPr>
        </p:nvSpPr>
        <p:spPr>
          <a:xfrm>
            <a:off x="1371600" y="1750142"/>
            <a:ext cx="9601200" cy="4422058"/>
          </a:xfrm>
        </p:spPr>
        <p:txBody>
          <a:bodyPr>
            <a:normAutofit/>
          </a:bodyPr>
          <a:lstStyle/>
          <a:p>
            <a:pPr marL="0" indent="0">
              <a:buNone/>
            </a:pPr>
            <a:r>
              <a:rPr lang="fr-FR" dirty="0"/>
              <a:t>« Ainsi, cette écriture, qui peut se déployer dans toute direction, se trouve-t-elle orientée et identifiée, </a:t>
            </a:r>
            <a:r>
              <a:rPr lang="fr-FR" u="sng" dirty="0"/>
              <a:t>dotée d’une forme globale</a:t>
            </a:r>
            <a:r>
              <a:rPr lang="fr-FR" dirty="0"/>
              <a:t>. </a:t>
            </a:r>
            <a:r>
              <a:rPr lang="fr-FR" u="sng" dirty="0"/>
              <a:t>C’est l’exemple minimal de la catégorie du texte</a:t>
            </a:r>
            <a:r>
              <a:rPr lang="fr-FR" dirty="0"/>
              <a:t>. Il est bien évident que la présence des “barres de navigation” en bas de nos écrans, mais aussi, de façon beaucoup plus complexe, l’usage de la typographie pour hiérarchiser les textes – et aussi indiquer les liens hypertextuels, qui sont des </a:t>
            </a:r>
            <a:r>
              <a:rPr lang="fr-FR" u="sng" dirty="0"/>
              <a:t>formants du texte</a:t>
            </a:r>
            <a:r>
              <a:rPr lang="fr-FR" dirty="0"/>
              <a:t> – ou encore la très complexe gamme des icônes de “navigation”, sont des actualisations contemporaines de ce </a:t>
            </a:r>
            <a:r>
              <a:rPr lang="fr-FR" u="sng" dirty="0"/>
              <a:t>besoin du texte, sans lequel aucun signe ne serait lisible</a:t>
            </a:r>
            <a:r>
              <a:rPr lang="fr-FR" dirty="0"/>
              <a:t>. Pour le comprendre, il suffit de penser au désarroi dans lequel nous plongent ceux qui nous placent – un moment seulement – devant un écran sur lequel aucun signe d’organisation du document n’apparaît. Nous cherchons, en déplaçant un curseur ou en longeant les bords de l’écran, à “mettre le doigt”, </a:t>
            </a:r>
            <a:r>
              <a:rPr lang="fr-FR" u="sng" dirty="0"/>
              <a:t>non seulement sur des signes, mais avant cela sur du texte, qui puisse accueillir ces signes</a:t>
            </a:r>
            <a:r>
              <a:rPr lang="fr-FR" dirty="0"/>
              <a:t>. »</a:t>
            </a:r>
          </a:p>
          <a:p>
            <a:pPr marL="0" indent="0">
              <a:buNone/>
            </a:pPr>
            <a:r>
              <a:rPr lang="fr-FR" dirty="0"/>
              <a:t>(Jeanneret 2017 [2000], §27, </a:t>
            </a:r>
            <a:r>
              <a:rPr lang="fr-FR" i="1" dirty="0"/>
              <a:t>nous soulignons</a:t>
            </a:r>
            <a:r>
              <a:rPr lang="fr-FR" dirty="0"/>
              <a:t>)</a:t>
            </a:r>
            <a:endParaRPr lang="fr-BE" dirty="0"/>
          </a:p>
        </p:txBody>
      </p:sp>
    </p:spTree>
    <p:extLst>
      <p:ext uri="{BB962C8B-B14F-4D97-AF65-F5344CB8AC3E}">
        <p14:creationId xmlns:p14="http://schemas.microsoft.com/office/powerpoint/2010/main" val="236092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57DC1B-2E8D-962C-10C4-E429F942A424}"/>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B2A0CBCB-842D-AE58-EAF0-2F3F532FD6CD}"/>
              </a:ext>
            </a:extLst>
          </p:cNvPr>
          <p:cNvSpPr>
            <a:spLocks noGrp="1"/>
          </p:cNvSpPr>
          <p:nvPr>
            <p:ph idx="1"/>
          </p:nvPr>
        </p:nvSpPr>
        <p:spPr/>
        <p:txBody>
          <a:bodyPr/>
          <a:lstStyle/>
          <a:p>
            <a:pPr marL="0" indent="0">
              <a:buNone/>
            </a:pPr>
            <a:r>
              <a:rPr lang="fr-FR" dirty="0"/>
              <a:t>« </a:t>
            </a:r>
            <a:r>
              <a:rPr lang="fr-FR" u="sng" dirty="0"/>
              <a:t>Le texte informatisé n’est pas une page</a:t>
            </a:r>
            <a:r>
              <a:rPr lang="fr-FR" dirty="0"/>
              <a:t>, puisque la page est précisément définie par l’inscription du texte sur une surface matérielle circonscrite, alors que </a:t>
            </a:r>
            <a:r>
              <a:rPr lang="fr-FR" u="sng" dirty="0"/>
              <a:t>les caractères numérisés apparaissent et disparaissent</a:t>
            </a:r>
            <a:r>
              <a:rPr lang="fr-FR" dirty="0"/>
              <a:t>, selon une formule qui « redéfinit la matérialité des œuvres parce qu’elle dénoue le lien immédiatement visible entre le texte et l’objet qui le contient » [Chartier 2003] : lien dont la page était, précisément, l’ancrage (l’encrage) matériel. » </a:t>
            </a:r>
          </a:p>
          <a:p>
            <a:pPr marL="0" indent="0">
              <a:buNone/>
            </a:pPr>
            <a:r>
              <a:rPr lang="fr-FR" dirty="0"/>
              <a:t>(Jeanneret 2007, </a:t>
            </a:r>
            <a:r>
              <a:rPr lang="fr-FR" i="1" dirty="0"/>
              <a:t>nous soulignons</a:t>
            </a:r>
            <a:r>
              <a:rPr lang="fr-FR" dirty="0"/>
              <a:t>)</a:t>
            </a:r>
            <a:endParaRPr lang="fr-BE" dirty="0"/>
          </a:p>
        </p:txBody>
      </p:sp>
    </p:spTree>
    <p:extLst>
      <p:ext uri="{BB962C8B-B14F-4D97-AF65-F5344CB8AC3E}">
        <p14:creationId xmlns:p14="http://schemas.microsoft.com/office/powerpoint/2010/main" val="1732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B78960-BA2E-FB3D-C2F0-4FABF44AC468}"/>
              </a:ext>
            </a:extLst>
          </p:cNvPr>
          <p:cNvSpPr>
            <a:spLocks noGrp="1"/>
          </p:cNvSpPr>
          <p:nvPr>
            <p:ph type="title"/>
          </p:nvPr>
        </p:nvSpPr>
        <p:spPr/>
        <p:txBody>
          <a:bodyPr/>
          <a:lstStyle/>
          <a:p>
            <a:r>
              <a:rPr lang="fr-BE" dirty="0"/>
              <a:t>La multimodalité de l’écrit d’écran</a:t>
            </a:r>
          </a:p>
        </p:txBody>
      </p:sp>
      <p:sp>
        <p:nvSpPr>
          <p:cNvPr id="3" name="Espace réservé du contenu 2">
            <a:extLst>
              <a:ext uri="{FF2B5EF4-FFF2-40B4-BE49-F238E27FC236}">
                <a16:creationId xmlns:a16="http://schemas.microsoft.com/office/drawing/2014/main" id="{9B07759E-877C-466C-430B-B452E4331D3C}"/>
              </a:ext>
            </a:extLst>
          </p:cNvPr>
          <p:cNvSpPr>
            <a:spLocks noGrp="1"/>
          </p:cNvSpPr>
          <p:nvPr>
            <p:ph idx="1"/>
          </p:nvPr>
        </p:nvSpPr>
        <p:spPr/>
        <p:txBody>
          <a:bodyPr>
            <a:normAutofit fontScale="92500" lnSpcReduction="10000"/>
          </a:bodyPr>
          <a:lstStyle/>
          <a:p>
            <a:r>
              <a:rPr lang="fr-BE" dirty="0"/>
              <a:t>Multimodalité impliquant</a:t>
            </a:r>
          </a:p>
          <a:p>
            <a:pPr lvl="1"/>
            <a:r>
              <a:rPr lang="fr-FR" dirty="0"/>
              <a:t>l’articulation de différents </a:t>
            </a:r>
            <a:r>
              <a:rPr lang="fr-FR" b="1" dirty="0"/>
              <a:t>systèmes de signes </a:t>
            </a:r>
            <a:r>
              <a:rPr lang="fr-FR" dirty="0"/>
              <a:t>langagiers, différents modes (mots, sons, images);</a:t>
            </a:r>
          </a:p>
          <a:p>
            <a:pPr lvl="1"/>
            <a:r>
              <a:rPr lang="fr-FR" dirty="0"/>
              <a:t>l’effacement de la frontière entre </a:t>
            </a:r>
            <a:r>
              <a:rPr lang="fr-FR" b="1" dirty="0"/>
              <a:t>lecteur et scripteur </a:t>
            </a:r>
          </a:p>
          <a:p>
            <a:pPr marL="530352" lvl="1" indent="0">
              <a:buNone/>
            </a:pPr>
            <a:r>
              <a:rPr lang="fr-FR" dirty="0"/>
              <a:t>(Lacelle, Lebrun, et </a:t>
            </a:r>
            <a:r>
              <a:rPr lang="fr-FR" dirty="0" err="1"/>
              <a:t>Tresch</a:t>
            </a:r>
            <a:r>
              <a:rPr lang="fr-FR" dirty="0"/>
              <a:t> 2014) </a:t>
            </a:r>
            <a:endParaRPr lang="fr-BE" dirty="0"/>
          </a:p>
          <a:p>
            <a:r>
              <a:rPr lang="fr-BE" b="1" dirty="0"/>
              <a:t>Écrit d’écran </a:t>
            </a:r>
            <a:r>
              <a:rPr lang="fr-BE" dirty="0"/>
              <a:t>(Souchier 1996, 1998; Jeanneret et Souchier 1999, 2005):</a:t>
            </a:r>
          </a:p>
          <a:p>
            <a:pPr lvl="1"/>
            <a:r>
              <a:rPr lang="fr-FR" dirty="0"/>
              <a:t>forme particulière que prend l'écrit sur un support numérique équipé de </a:t>
            </a:r>
            <a:r>
              <a:rPr lang="fr-FR" u="sng" dirty="0"/>
              <a:t>programmes</a:t>
            </a:r>
            <a:r>
              <a:rPr lang="fr-FR" dirty="0"/>
              <a:t> et doté de </a:t>
            </a:r>
            <a:r>
              <a:rPr lang="fr-FR" u="sng" dirty="0"/>
              <a:t>moyens physiques d'action sur lui</a:t>
            </a:r>
            <a:r>
              <a:rPr lang="fr-FR" dirty="0"/>
              <a:t> (périphériques). L'écrit d'écran est sans cesse </a:t>
            </a:r>
            <a:r>
              <a:rPr lang="fr-FR" u="sng" dirty="0"/>
              <a:t>transformé</a:t>
            </a:r>
            <a:r>
              <a:rPr lang="fr-FR" dirty="0"/>
              <a:t> par sa reproduction d'un ordinateur à un autre et il n'apparaît </a:t>
            </a:r>
            <a:r>
              <a:rPr lang="fr-FR" u="sng" dirty="0"/>
              <a:t>jamais identique</a:t>
            </a:r>
            <a:r>
              <a:rPr lang="fr-FR" dirty="0"/>
              <a:t>, à la différence de l'écrit imprimé qui, fixé sur le papier, conserve un rapport stable entre supports et signes en passant de l'imprimerie à la librairie puis à la bibliothèque. (Jeanneret 2014, 11)</a:t>
            </a:r>
            <a:endParaRPr lang="fr-BE" dirty="0"/>
          </a:p>
        </p:txBody>
      </p:sp>
    </p:spTree>
    <p:extLst>
      <p:ext uri="{BB962C8B-B14F-4D97-AF65-F5344CB8AC3E}">
        <p14:creationId xmlns:p14="http://schemas.microsoft.com/office/powerpoint/2010/main" val="3182233882"/>
      </p:ext>
    </p:extLst>
  </p:cSld>
  <p:clrMapOvr>
    <a:masterClrMapping/>
  </p:clrMapOvr>
</p:sld>
</file>

<file path=ppt/theme/theme1.xml><?xml version="1.0" encoding="utf-8"?>
<a:theme xmlns:a="http://schemas.openxmlformats.org/drawingml/2006/main" name="Cadrag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Cadrage</Template>
  <TotalTime>17427</TotalTime>
  <Words>2867</Words>
  <Application>Microsoft Office PowerPoint</Application>
  <PresentationFormat>Grand écran</PresentationFormat>
  <Paragraphs>109</Paragraphs>
  <Slides>33</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33</vt:i4>
      </vt:variant>
    </vt:vector>
  </HeadingPairs>
  <TitlesOfParts>
    <vt:vector size="36" baseType="lpstr">
      <vt:lpstr>Aptos</vt:lpstr>
      <vt:lpstr>Franklin Gothic Book</vt:lpstr>
      <vt:lpstr>Cadrage</vt:lpstr>
      <vt:lpstr>Appréhender le texte à l’écran</vt:lpstr>
      <vt:lpstr>Introduction</vt:lpstr>
      <vt:lpstr>Plan de l’intervention</vt:lpstr>
      <vt:lpstr>Précisions conceptuelles</vt:lpstr>
      <vt:lpstr>Du support (numérique)</vt:lpstr>
      <vt:lpstr>Du support (numérique)</vt:lpstr>
      <vt:lpstr>Présentation PowerPoint</vt:lpstr>
      <vt:lpstr>Présentation PowerPoint</vt:lpstr>
      <vt:lpstr>La multimodalité de l’écrit d’écran</vt:lpstr>
      <vt:lpstr>La multimodalité de l’écrit d’écran</vt:lpstr>
      <vt:lpstr>Présentation PowerPoint</vt:lpstr>
      <vt:lpstr>Supports multimodaux et littératie en milieu scolaire</vt:lpstr>
      <vt:lpstr>Supports multimodaux et littératie en milieu scolaire</vt:lpstr>
      <vt:lpstr>Exploration d’un corpus de ressources</vt:lpstr>
      <vt:lpstr>Choix des observables</vt:lpstr>
      <vt:lpstr>Présentation PowerPoint</vt:lpstr>
      <vt:lpstr>Présentation PowerPoint</vt:lpstr>
      <vt:lpstr>Présentation PowerPoint</vt:lpstr>
      <vt:lpstr>Situations sociales de référence pour la lecture de textes numériques</vt:lpstr>
      <vt:lpstr>Présentation PowerPoint</vt:lpstr>
      <vt:lpstr>Présentation PowerPoint</vt:lpstr>
      <vt:lpstr>Situations sociales de référence pour l’écriture de textes numériques</vt:lpstr>
      <vt:lpstr>Présentation PowerPoint</vt:lpstr>
      <vt:lpstr>Observations</vt:lpstr>
      <vt:lpstr>Présentation PowerPoint</vt:lpstr>
      <vt:lpstr>Observations</vt:lpstr>
      <vt:lpstr>En guise de conclusion</vt:lpstr>
      <vt:lpstr>Re-penser le texte numérique comme « écrit d’écran »</vt:lpstr>
      <vt:lpstr>Une proposition: prolonger les usages pédagogiques de The Conversation </vt:lpstr>
      <vt:lpstr>Comprendre ce qui fait média, exploiter la variation médiatique</vt:lpstr>
      <vt:lpstr>Présentation PowerPoint</vt:lpstr>
      <vt:lpstr>Présentation PowerPoint</vt:lpstr>
      <vt:lpstr>Bibliographie sélective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Mayeur Ingrid</dc:creator>
  <cp:lastModifiedBy>Mayeur Ingrid</cp:lastModifiedBy>
  <cp:revision>2</cp:revision>
  <dcterms:created xsi:type="dcterms:W3CDTF">2024-12-30T14:21:09Z</dcterms:created>
  <dcterms:modified xsi:type="dcterms:W3CDTF">2025-01-29T06:38:34Z</dcterms:modified>
</cp:coreProperties>
</file>