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80" r:id="rId4"/>
    <p:sldId id="258" r:id="rId5"/>
    <p:sldId id="260" r:id="rId6"/>
    <p:sldId id="269" r:id="rId7"/>
    <p:sldId id="270" r:id="rId8"/>
    <p:sldId id="264" r:id="rId9"/>
    <p:sldId id="276" r:id="rId10"/>
    <p:sldId id="281" r:id="rId11"/>
    <p:sldId id="265" r:id="rId12"/>
    <p:sldId id="272" r:id="rId13"/>
    <p:sldId id="277" r:id="rId14"/>
    <p:sldId id="274" r:id="rId15"/>
    <p:sldId id="282" r:id="rId16"/>
    <p:sldId id="273" r:id="rId17"/>
    <p:sldId id="283" r:id="rId18"/>
    <p:sldId id="278" r:id="rId19"/>
    <p:sldId id="266" r:id="rId20"/>
    <p:sldId id="275"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9BEDA-AE2C-4C09-A29E-EF3B89BF9664}" v="17" dt="2025-01-20T11:06:57.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ur Ingrid" userId="7f2668ae-3db3-44f5-9fa7-199317c16eda" providerId="ADAL" clId="{E039BEDA-AE2C-4C09-A29E-EF3B89BF9664}"/>
    <pc:docChg chg="undo redo custSel addSld delSld modSld sldOrd">
      <pc:chgData name="Mayeur Ingrid" userId="7f2668ae-3db3-44f5-9fa7-199317c16eda" providerId="ADAL" clId="{E039BEDA-AE2C-4C09-A29E-EF3B89BF9664}" dt="2025-01-20T11:48:17.752" v="10495"/>
      <pc:docMkLst>
        <pc:docMk/>
      </pc:docMkLst>
      <pc:sldChg chg="addSp modSp mod">
        <pc:chgData name="Mayeur Ingrid" userId="7f2668ae-3db3-44f5-9fa7-199317c16eda" providerId="ADAL" clId="{E039BEDA-AE2C-4C09-A29E-EF3B89BF9664}" dt="2025-01-01T12:15:56.446" v="4439" actId="1076"/>
        <pc:sldMkLst>
          <pc:docMk/>
          <pc:sldMk cId="2509045661" sldId="256"/>
        </pc:sldMkLst>
        <pc:spChg chg="mod">
          <ac:chgData name="Mayeur Ingrid" userId="7f2668ae-3db3-44f5-9fa7-199317c16eda" providerId="ADAL" clId="{E039BEDA-AE2C-4C09-A29E-EF3B89BF9664}" dt="2025-01-01T12:15:45.359" v="4437" actId="20577"/>
          <ac:spMkLst>
            <pc:docMk/>
            <pc:sldMk cId="2509045661" sldId="256"/>
            <ac:spMk id="3" creationId="{3E92867B-F225-03DC-1875-CCF2B5A47E8F}"/>
          </ac:spMkLst>
        </pc:spChg>
        <pc:picChg chg="add mod">
          <ac:chgData name="Mayeur Ingrid" userId="7f2668ae-3db3-44f5-9fa7-199317c16eda" providerId="ADAL" clId="{E039BEDA-AE2C-4C09-A29E-EF3B89BF9664}" dt="2025-01-01T12:15:56.446" v="4439" actId="1076"/>
          <ac:picMkLst>
            <pc:docMk/>
            <pc:sldMk cId="2509045661" sldId="256"/>
            <ac:picMk id="5" creationId="{0A8A0761-BB5C-2596-0E0C-422AE4D8AB2E}"/>
          </ac:picMkLst>
        </pc:picChg>
      </pc:sldChg>
      <pc:sldChg chg="modSp mod ord">
        <pc:chgData name="Mayeur Ingrid" userId="7f2668ae-3db3-44f5-9fa7-199317c16eda" providerId="ADAL" clId="{E039BEDA-AE2C-4C09-A29E-EF3B89BF9664}" dt="2025-01-20T11:41:38.378" v="10414" actId="114"/>
        <pc:sldMkLst>
          <pc:docMk/>
          <pc:sldMk cId="2163966682" sldId="257"/>
        </pc:sldMkLst>
        <pc:spChg chg="mod">
          <ac:chgData name="Mayeur Ingrid" userId="7f2668ae-3db3-44f5-9fa7-199317c16eda" providerId="ADAL" clId="{E039BEDA-AE2C-4C09-A29E-EF3B89BF9664}" dt="2025-01-20T11:41:38.378" v="10414" actId="114"/>
          <ac:spMkLst>
            <pc:docMk/>
            <pc:sldMk cId="2163966682" sldId="257"/>
            <ac:spMk id="2" creationId="{1114925D-890C-7E61-F0C3-D603700F3ACE}"/>
          </ac:spMkLst>
        </pc:spChg>
        <pc:spChg chg="mod">
          <ac:chgData name="Mayeur Ingrid" userId="7f2668ae-3db3-44f5-9fa7-199317c16eda" providerId="ADAL" clId="{E039BEDA-AE2C-4C09-A29E-EF3B89BF9664}" dt="2025-01-20T10:53:10.347" v="10153" actId="403"/>
          <ac:spMkLst>
            <pc:docMk/>
            <pc:sldMk cId="2163966682" sldId="257"/>
            <ac:spMk id="3" creationId="{2EFB8582-B5C5-E981-9092-0A7C97D15EB5}"/>
          </ac:spMkLst>
        </pc:spChg>
      </pc:sldChg>
      <pc:sldChg chg="modSp mod">
        <pc:chgData name="Mayeur Ingrid" userId="7f2668ae-3db3-44f5-9fa7-199317c16eda" providerId="ADAL" clId="{E039BEDA-AE2C-4C09-A29E-EF3B89BF9664}" dt="2025-01-20T11:42:17.413" v="10432" actId="20577"/>
        <pc:sldMkLst>
          <pc:docMk/>
          <pc:sldMk cId="2839203094" sldId="258"/>
        </pc:sldMkLst>
        <pc:spChg chg="mod">
          <ac:chgData name="Mayeur Ingrid" userId="7f2668ae-3db3-44f5-9fa7-199317c16eda" providerId="ADAL" clId="{E039BEDA-AE2C-4C09-A29E-EF3B89BF9664}" dt="2025-01-16T11:54:39.531" v="4931" actId="313"/>
          <ac:spMkLst>
            <pc:docMk/>
            <pc:sldMk cId="2839203094" sldId="258"/>
            <ac:spMk id="2" creationId="{8EE52A46-282A-8CA4-D97B-4CBB0753BC3E}"/>
          </ac:spMkLst>
        </pc:spChg>
        <pc:spChg chg="mod">
          <ac:chgData name="Mayeur Ingrid" userId="7f2668ae-3db3-44f5-9fa7-199317c16eda" providerId="ADAL" clId="{E039BEDA-AE2C-4C09-A29E-EF3B89BF9664}" dt="2025-01-20T11:42:17.413" v="10432" actId="20577"/>
          <ac:spMkLst>
            <pc:docMk/>
            <pc:sldMk cId="2839203094" sldId="258"/>
            <ac:spMk id="3" creationId="{06A0DE06-368D-6DA7-841C-C217403702BA}"/>
          </ac:spMkLst>
        </pc:spChg>
      </pc:sldChg>
      <pc:sldChg chg="modSp del mod ord">
        <pc:chgData name="Mayeur Ingrid" userId="7f2668ae-3db3-44f5-9fa7-199317c16eda" providerId="ADAL" clId="{E039BEDA-AE2C-4C09-A29E-EF3B89BF9664}" dt="2025-01-16T11:55:03.356" v="4932" actId="47"/>
        <pc:sldMkLst>
          <pc:docMk/>
          <pc:sldMk cId="215017143" sldId="259"/>
        </pc:sldMkLst>
      </pc:sldChg>
      <pc:sldChg chg="modSp mod">
        <pc:chgData name="Mayeur Ingrid" userId="7f2668ae-3db3-44f5-9fa7-199317c16eda" providerId="ADAL" clId="{E039BEDA-AE2C-4C09-A29E-EF3B89BF9664}" dt="2025-01-20T10:56:01.032" v="10218" actId="6549"/>
        <pc:sldMkLst>
          <pc:docMk/>
          <pc:sldMk cId="3208617547" sldId="260"/>
        </pc:sldMkLst>
        <pc:spChg chg="mod">
          <ac:chgData name="Mayeur Ingrid" userId="7f2668ae-3db3-44f5-9fa7-199317c16eda" providerId="ADAL" clId="{E039BEDA-AE2C-4C09-A29E-EF3B89BF9664}" dt="2025-01-20T10:55:45.013" v="10213"/>
          <ac:spMkLst>
            <pc:docMk/>
            <pc:sldMk cId="3208617547" sldId="260"/>
            <ac:spMk id="2" creationId="{30FA9362-0006-5D71-6F21-5C16A3EE9264}"/>
          </ac:spMkLst>
        </pc:spChg>
        <pc:spChg chg="mod">
          <ac:chgData name="Mayeur Ingrid" userId="7f2668ae-3db3-44f5-9fa7-199317c16eda" providerId="ADAL" clId="{E039BEDA-AE2C-4C09-A29E-EF3B89BF9664}" dt="2025-01-20T10:56:01.032" v="10218" actId="6549"/>
          <ac:spMkLst>
            <pc:docMk/>
            <pc:sldMk cId="3208617547" sldId="260"/>
            <ac:spMk id="3" creationId="{AC5433F2-90FC-1F53-1B35-EFC5E8B042D4}"/>
          </ac:spMkLst>
        </pc:spChg>
      </pc:sldChg>
      <pc:sldChg chg="modSp new del mod">
        <pc:chgData name="Mayeur Ingrid" userId="7f2668ae-3db3-44f5-9fa7-199317c16eda" providerId="ADAL" clId="{E039BEDA-AE2C-4C09-A29E-EF3B89BF9664}" dt="2024-12-30T14:55:42.468" v="136" actId="47"/>
        <pc:sldMkLst>
          <pc:docMk/>
          <pc:sldMk cId="424645097" sldId="261"/>
        </pc:sldMkLst>
      </pc:sldChg>
      <pc:sldChg chg="modSp new del mod">
        <pc:chgData name="Mayeur Ingrid" userId="7f2668ae-3db3-44f5-9fa7-199317c16eda" providerId="ADAL" clId="{E039BEDA-AE2C-4C09-A29E-EF3B89BF9664}" dt="2025-01-17T08:26:38.249" v="5777" actId="47"/>
        <pc:sldMkLst>
          <pc:docMk/>
          <pc:sldMk cId="669255024" sldId="262"/>
        </pc:sldMkLst>
      </pc:sldChg>
      <pc:sldChg chg="new del">
        <pc:chgData name="Mayeur Ingrid" userId="7f2668ae-3db3-44f5-9fa7-199317c16eda" providerId="ADAL" clId="{E039BEDA-AE2C-4C09-A29E-EF3B89BF9664}" dt="2024-12-30T14:58:00.897" v="433" actId="47"/>
        <pc:sldMkLst>
          <pc:docMk/>
          <pc:sldMk cId="2025433442" sldId="263"/>
        </pc:sldMkLst>
      </pc:sldChg>
      <pc:sldChg chg="modSp new del mod">
        <pc:chgData name="Mayeur Ingrid" userId="7f2668ae-3db3-44f5-9fa7-199317c16eda" providerId="ADAL" clId="{E039BEDA-AE2C-4C09-A29E-EF3B89BF9664}" dt="2025-01-01T12:16:10.664" v="4440" actId="47"/>
        <pc:sldMkLst>
          <pc:docMk/>
          <pc:sldMk cId="2591323211" sldId="263"/>
        </pc:sldMkLst>
      </pc:sldChg>
      <pc:sldChg chg="modSp new mod">
        <pc:chgData name="Mayeur Ingrid" userId="7f2668ae-3db3-44f5-9fa7-199317c16eda" providerId="ADAL" clId="{E039BEDA-AE2C-4C09-A29E-EF3B89BF9664}" dt="2025-01-20T11:45:20.518" v="10437" actId="114"/>
        <pc:sldMkLst>
          <pc:docMk/>
          <pc:sldMk cId="2201177382" sldId="264"/>
        </pc:sldMkLst>
        <pc:spChg chg="mod">
          <ac:chgData name="Mayeur Ingrid" userId="7f2668ae-3db3-44f5-9fa7-199317c16eda" providerId="ADAL" clId="{E039BEDA-AE2C-4C09-A29E-EF3B89BF9664}" dt="2025-01-17T12:31:46.257" v="7220" actId="20577"/>
          <ac:spMkLst>
            <pc:docMk/>
            <pc:sldMk cId="2201177382" sldId="264"/>
            <ac:spMk id="2" creationId="{969FBD1C-07C3-2DDF-EA81-E636D8B2E9B9}"/>
          </ac:spMkLst>
        </pc:spChg>
        <pc:spChg chg="mod">
          <ac:chgData name="Mayeur Ingrid" userId="7f2668ae-3db3-44f5-9fa7-199317c16eda" providerId="ADAL" clId="{E039BEDA-AE2C-4C09-A29E-EF3B89BF9664}" dt="2025-01-20T11:45:20.518" v="10437" actId="114"/>
          <ac:spMkLst>
            <pc:docMk/>
            <pc:sldMk cId="2201177382" sldId="264"/>
            <ac:spMk id="3" creationId="{7FBBA9B6-631C-6211-E883-026F7B2E639E}"/>
          </ac:spMkLst>
        </pc:spChg>
      </pc:sldChg>
      <pc:sldChg chg="addSp delSp modSp new mod">
        <pc:chgData name="Mayeur Ingrid" userId="7f2668ae-3db3-44f5-9fa7-199317c16eda" providerId="ADAL" clId="{E039BEDA-AE2C-4C09-A29E-EF3B89BF9664}" dt="2025-01-17T13:45:12.586" v="7969" actId="20577"/>
        <pc:sldMkLst>
          <pc:docMk/>
          <pc:sldMk cId="3845228857" sldId="265"/>
        </pc:sldMkLst>
        <pc:spChg chg="mod">
          <ac:chgData name="Mayeur Ingrid" userId="7f2668ae-3db3-44f5-9fa7-199317c16eda" providerId="ADAL" clId="{E039BEDA-AE2C-4C09-A29E-EF3B89BF9664}" dt="2025-01-17T13:45:12.586" v="7969" actId="20577"/>
          <ac:spMkLst>
            <pc:docMk/>
            <pc:sldMk cId="3845228857" sldId="265"/>
            <ac:spMk id="2" creationId="{9A9637DA-E217-34D4-F3B1-48CF7D31C9A4}"/>
          </ac:spMkLst>
        </pc:spChg>
        <pc:picChg chg="add mod">
          <ac:chgData name="Mayeur Ingrid" userId="7f2668ae-3db3-44f5-9fa7-199317c16eda" providerId="ADAL" clId="{E039BEDA-AE2C-4C09-A29E-EF3B89BF9664}" dt="2025-01-17T08:40:17.258" v="6033" actId="14100"/>
          <ac:picMkLst>
            <pc:docMk/>
            <pc:sldMk cId="3845228857" sldId="265"/>
            <ac:picMk id="4" creationId="{8B4E0CA0-CD6F-D5EC-2FF3-9AB8E70F0BEE}"/>
          </ac:picMkLst>
        </pc:picChg>
      </pc:sldChg>
      <pc:sldChg chg="modSp new mod">
        <pc:chgData name="Mayeur Ingrid" userId="7f2668ae-3db3-44f5-9fa7-199317c16eda" providerId="ADAL" clId="{E039BEDA-AE2C-4C09-A29E-EF3B89BF9664}" dt="2025-01-20T11:38:24.998" v="10385" actId="20577"/>
        <pc:sldMkLst>
          <pc:docMk/>
          <pc:sldMk cId="252685280" sldId="266"/>
        </pc:sldMkLst>
        <pc:spChg chg="mod">
          <ac:chgData name="Mayeur Ingrid" userId="7f2668ae-3db3-44f5-9fa7-199317c16eda" providerId="ADAL" clId="{E039BEDA-AE2C-4C09-A29E-EF3B89BF9664}" dt="2024-12-30T15:18:50.305" v="2312" actId="20577"/>
          <ac:spMkLst>
            <pc:docMk/>
            <pc:sldMk cId="252685280" sldId="266"/>
            <ac:spMk id="2" creationId="{9AFF4093-E7FF-D5EA-1304-8C5ABD625701}"/>
          </ac:spMkLst>
        </pc:spChg>
        <pc:spChg chg="mod">
          <ac:chgData name="Mayeur Ingrid" userId="7f2668ae-3db3-44f5-9fa7-199317c16eda" providerId="ADAL" clId="{E039BEDA-AE2C-4C09-A29E-EF3B89BF9664}" dt="2025-01-20T11:38:24.998" v="10385" actId="20577"/>
          <ac:spMkLst>
            <pc:docMk/>
            <pc:sldMk cId="252685280" sldId="266"/>
            <ac:spMk id="3" creationId="{8ED22871-8605-8D4F-DF7F-6A8985C603DF}"/>
          </ac:spMkLst>
        </pc:spChg>
      </pc:sldChg>
      <pc:sldChg chg="modSp new del mod">
        <pc:chgData name="Mayeur Ingrid" userId="7f2668ae-3db3-44f5-9fa7-199317c16eda" providerId="ADAL" clId="{E039BEDA-AE2C-4C09-A29E-EF3B89BF9664}" dt="2025-01-17T08:49:18.538" v="6228" actId="47"/>
        <pc:sldMkLst>
          <pc:docMk/>
          <pc:sldMk cId="983450487" sldId="267"/>
        </pc:sldMkLst>
      </pc:sldChg>
      <pc:sldChg chg="modSp new add del mod">
        <pc:chgData name="Mayeur Ingrid" userId="7f2668ae-3db3-44f5-9fa7-199317c16eda" providerId="ADAL" clId="{E039BEDA-AE2C-4C09-A29E-EF3B89BF9664}" dt="2025-01-17T08:55:04.681" v="6659" actId="47"/>
        <pc:sldMkLst>
          <pc:docMk/>
          <pc:sldMk cId="1327344925" sldId="268"/>
        </pc:sldMkLst>
      </pc:sldChg>
      <pc:sldChg chg="modSp add mod">
        <pc:chgData name="Mayeur Ingrid" userId="7f2668ae-3db3-44f5-9fa7-199317c16eda" providerId="ADAL" clId="{E039BEDA-AE2C-4C09-A29E-EF3B89BF9664}" dt="2025-01-20T11:43:49.269" v="10436" actId="20577"/>
        <pc:sldMkLst>
          <pc:docMk/>
          <pc:sldMk cId="3332656175" sldId="269"/>
        </pc:sldMkLst>
        <pc:spChg chg="mod">
          <ac:chgData name="Mayeur Ingrid" userId="7f2668ae-3db3-44f5-9fa7-199317c16eda" providerId="ADAL" clId="{E039BEDA-AE2C-4C09-A29E-EF3B89BF9664}" dt="2025-01-17T08:28:35.103" v="5831"/>
          <ac:spMkLst>
            <pc:docMk/>
            <pc:sldMk cId="3332656175" sldId="269"/>
            <ac:spMk id="2" creationId="{8B3DD0F7-110A-E5A9-5012-1F12BB6BEEA3}"/>
          </ac:spMkLst>
        </pc:spChg>
        <pc:spChg chg="mod">
          <ac:chgData name="Mayeur Ingrid" userId="7f2668ae-3db3-44f5-9fa7-199317c16eda" providerId="ADAL" clId="{E039BEDA-AE2C-4C09-A29E-EF3B89BF9664}" dt="2025-01-20T11:43:49.269" v="10436" actId="20577"/>
          <ac:spMkLst>
            <pc:docMk/>
            <pc:sldMk cId="3332656175" sldId="269"/>
            <ac:spMk id="3" creationId="{5A48A53C-52E1-A2BA-6A5F-BD0B50F21797}"/>
          </ac:spMkLst>
        </pc:spChg>
      </pc:sldChg>
      <pc:sldChg chg="modSp add mod">
        <pc:chgData name="Mayeur Ingrid" userId="7f2668ae-3db3-44f5-9fa7-199317c16eda" providerId="ADAL" clId="{E039BEDA-AE2C-4C09-A29E-EF3B89BF9664}" dt="2025-01-17T13:44:43.750" v="7955" actId="20577"/>
        <pc:sldMkLst>
          <pc:docMk/>
          <pc:sldMk cId="2967112455" sldId="270"/>
        </pc:sldMkLst>
        <pc:spChg chg="mod">
          <ac:chgData name="Mayeur Ingrid" userId="7f2668ae-3db3-44f5-9fa7-199317c16eda" providerId="ADAL" clId="{E039BEDA-AE2C-4C09-A29E-EF3B89BF9664}" dt="2025-01-17T13:44:43.750" v="7955" actId="20577"/>
          <ac:spMkLst>
            <pc:docMk/>
            <pc:sldMk cId="2967112455" sldId="270"/>
            <ac:spMk id="3" creationId="{6F75E94E-D4B2-1A22-2BC8-3AA22ADCB9DB}"/>
          </ac:spMkLst>
        </pc:spChg>
      </pc:sldChg>
      <pc:sldChg chg="modSp add del mod">
        <pc:chgData name="Mayeur Ingrid" userId="7f2668ae-3db3-44f5-9fa7-199317c16eda" providerId="ADAL" clId="{E039BEDA-AE2C-4C09-A29E-EF3B89BF9664}" dt="2025-01-20T10:41:39.937" v="9883" actId="47"/>
        <pc:sldMkLst>
          <pc:docMk/>
          <pc:sldMk cId="902207450" sldId="271"/>
        </pc:sldMkLst>
      </pc:sldChg>
      <pc:sldChg chg="addSp delSp modSp new mod ord setBg">
        <pc:chgData name="Mayeur Ingrid" userId="7f2668ae-3db3-44f5-9fa7-199317c16eda" providerId="ADAL" clId="{E039BEDA-AE2C-4C09-A29E-EF3B89BF9664}" dt="2025-01-20T09:38:12.428" v="8693"/>
        <pc:sldMkLst>
          <pc:docMk/>
          <pc:sldMk cId="3478895014" sldId="272"/>
        </pc:sldMkLst>
        <pc:spChg chg="add">
          <ac:chgData name="Mayeur Ingrid" userId="7f2668ae-3db3-44f5-9fa7-199317c16eda" providerId="ADAL" clId="{E039BEDA-AE2C-4C09-A29E-EF3B89BF9664}" dt="2025-01-17T08:43:35.432" v="6047" actId="26606"/>
          <ac:spMkLst>
            <pc:docMk/>
            <pc:sldMk cId="3478895014" sldId="272"/>
            <ac:spMk id="9" creationId="{C5F79084-E805-48DA-8EAC-CD5FD493EEAD}"/>
          </ac:spMkLst>
        </pc:spChg>
        <pc:picChg chg="add mod">
          <ac:chgData name="Mayeur Ingrid" userId="7f2668ae-3db3-44f5-9fa7-199317c16eda" providerId="ADAL" clId="{E039BEDA-AE2C-4C09-A29E-EF3B89BF9664}" dt="2025-01-17T08:43:35.432" v="6047" actId="26606"/>
          <ac:picMkLst>
            <pc:docMk/>
            <pc:sldMk cId="3478895014" sldId="272"/>
            <ac:picMk id="4" creationId="{15313A3F-0442-559E-949F-A97A98F90733}"/>
          </ac:picMkLst>
        </pc:picChg>
      </pc:sldChg>
      <pc:sldChg chg="addSp delSp modSp new mod ord setBg">
        <pc:chgData name="Mayeur Ingrid" userId="7f2668ae-3db3-44f5-9fa7-199317c16eda" providerId="ADAL" clId="{E039BEDA-AE2C-4C09-A29E-EF3B89BF9664}" dt="2025-01-20T10:04:08.426" v="8808"/>
        <pc:sldMkLst>
          <pc:docMk/>
          <pc:sldMk cId="1836310980" sldId="273"/>
        </pc:sldMkLst>
        <pc:picChg chg="add mod">
          <ac:chgData name="Mayeur Ingrid" userId="7f2668ae-3db3-44f5-9fa7-199317c16eda" providerId="ADAL" clId="{E039BEDA-AE2C-4C09-A29E-EF3B89BF9664}" dt="2025-01-17T08:42:16.568" v="6045" actId="26606"/>
          <ac:picMkLst>
            <pc:docMk/>
            <pc:sldMk cId="1836310980" sldId="273"/>
            <ac:picMk id="4" creationId="{FDE77E7F-831C-C810-2510-8FD5B6F5A1B6}"/>
          </ac:picMkLst>
        </pc:picChg>
      </pc:sldChg>
      <pc:sldChg chg="addSp delSp modSp new mod ord setBg">
        <pc:chgData name="Mayeur Ingrid" userId="7f2668ae-3db3-44f5-9fa7-199317c16eda" providerId="ADAL" clId="{E039BEDA-AE2C-4C09-A29E-EF3B89BF9664}" dt="2025-01-20T09:38:15.721" v="8695"/>
        <pc:sldMkLst>
          <pc:docMk/>
          <pc:sldMk cId="975763093" sldId="274"/>
        </pc:sldMkLst>
        <pc:spChg chg="add mod">
          <ac:chgData name="Mayeur Ingrid" userId="7f2668ae-3db3-44f5-9fa7-199317c16eda" providerId="ADAL" clId="{E039BEDA-AE2C-4C09-A29E-EF3B89BF9664}" dt="2025-01-17T08:46:06" v="6061" actId="208"/>
          <ac:spMkLst>
            <pc:docMk/>
            <pc:sldMk cId="975763093" sldId="274"/>
            <ac:spMk id="9" creationId="{06020713-EC2C-3394-F3E7-AEC546F5B116}"/>
          </ac:spMkLst>
        </pc:spChg>
        <pc:spChg chg="add">
          <ac:chgData name="Mayeur Ingrid" userId="7f2668ae-3db3-44f5-9fa7-199317c16eda" providerId="ADAL" clId="{E039BEDA-AE2C-4C09-A29E-EF3B89BF9664}" dt="2025-01-17T08:45:02.311" v="6053" actId="26606"/>
          <ac:spMkLst>
            <pc:docMk/>
            <pc:sldMk cId="975763093" sldId="274"/>
            <ac:spMk id="11" creationId="{AA6EC888-B85F-410F-B430-06583E94BEEC}"/>
          </ac:spMkLst>
        </pc:spChg>
        <pc:spChg chg="add">
          <ac:chgData name="Mayeur Ingrid" userId="7f2668ae-3db3-44f5-9fa7-199317c16eda" providerId="ADAL" clId="{E039BEDA-AE2C-4C09-A29E-EF3B89BF9664}" dt="2025-01-17T08:45:02.311" v="6053" actId="26606"/>
          <ac:spMkLst>
            <pc:docMk/>
            <pc:sldMk cId="975763093" sldId="274"/>
            <ac:spMk id="13" creationId="{9485DA84-CB73-4E5E-9864-2460CE28055D}"/>
          </ac:spMkLst>
        </pc:spChg>
        <pc:spChg chg="add">
          <ac:chgData name="Mayeur Ingrid" userId="7f2668ae-3db3-44f5-9fa7-199317c16eda" providerId="ADAL" clId="{E039BEDA-AE2C-4C09-A29E-EF3B89BF9664}" dt="2025-01-17T08:45:02.311" v="6053" actId="26606"/>
          <ac:spMkLst>
            <pc:docMk/>
            <pc:sldMk cId="975763093" sldId="274"/>
            <ac:spMk id="15" creationId="{7D49185E-361A-421B-8F2D-11C7FFC686F0}"/>
          </ac:spMkLst>
        </pc:spChg>
        <pc:spChg chg="add">
          <ac:chgData name="Mayeur Ingrid" userId="7f2668ae-3db3-44f5-9fa7-199317c16eda" providerId="ADAL" clId="{E039BEDA-AE2C-4C09-A29E-EF3B89BF9664}" dt="2025-01-17T08:45:02.311" v="6053" actId="26606"/>
          <ac:spMkLst>
            <pc:docMk/>
            <pc:sldMk cId="975763093" sldId="274"/>
            <ac:spMk id="17" creationId="{14B85BAA-C37F-44B4-B427-B4F10EBB4183}"/>
          </ac:spMkLst>
        </pc:spChg>
        <pc:spChg chg="add">
          <ac:chgData name="Mayeur Ingrid" userId="7f2668ae-3db3-44f5-9fa7-199317c16eda" providerId="ADAL" clId="{E039BEDA-AE2C-4C09-A29E-EF3B89BF9664}" dt="2025-01-17T08:45:02.311" v="6053" actId="26606"/>
          <ac:spMkLst>
            <pc:docMk/>
            <pc:sldMk cId="975763093" sldId="274"/>
            <ac:spMk id="19" creationId="{EDC4EE06-D7B4-4FAC-A561-38A1C380232A}"/>
          </ac:spMkLst>
        </pc:spChg>
        <pc:spChg chg="add">
          <ac:chgData name="Mayeur Ingrid" userId="7f2668ae-3db3-44f5-9fa7-199317c16eda" providerId="ADAL" clId="{E039BEDA-AE2C-4C09-A29E-EF3B89BF9664}" dt="2025-01-17T08:45:02.311" v="6053" actId="26606"/>
          <ac:spMkLst>
            <pc:docMk/>
            <pc:sldMk cId="975763093" sldId="274"/>
            <ac:spMk id="21" creationId="{9018D83B-903C-4782-B1BB-A45164A71F60}"/>
          </ac:spMkLst>
        </pc:spChg>
        <pc:spChg chg="add">
          <ac:chgData name="Mayeur Ingrid" userId="7f2668ae-3db3-44f5-9fa7-199317c16eda" providerId="ADAL" clId="{E039BEDA-AE2C-4C09-A29E-EF3B89BF9664}" dt="2025-01-17T08:45:02.311" v="6053" actId="26606"/>
          <ac:spMkLst>
            <pc:docMk/>
            <pc:sldMk cId="975763093" sldId="274"/>
            <ac:spMk id="23" creationId="{8785589A-A5AC-409A-B2A2-24D871B4CEF0}"/>
          </ac:spMkLst>
        </pc:spChg>
        <pc:picChg chg="add mod">
          <ac:chgData name="Mayeur Ingrid" userId="7f2668ae-3db3-44f5-9fa7-199317c16eda" providerId="ADAL" clId="{E039BEDA-AE2C-4C09-A29E-EF3B89BF9664}" dt="2025-01-17T08:45:10.285" v="6054" actId="1076"/>
          <ac:picMkLst>
            <pc:docMk/>
            <pc:sldMk cId="975763093" sldId="274"/>
            <ac:picMk id="6" creationId="{FF2E3C23-ACBD-8C5C-6017-CF05DFDC15A2}"/>
          </ac:picMkLst>
        </pc:picChg>
        <pc:picChg chg="add mod">
          <ac:chgData name="Mayeur Ingrid" userId="7f2668ae-3db3-44f5-9fa7-199317c16eda" providerId="ADAL" clId="{E039BEDA-AE2C-4C09-A29E-EF3B89BF9664}" dt="2025-01-17T08:45:39.482" v="6058" actId="1076"/>
          <ac:picMkLst>
            <pc:docMk/>
            <pc:sldMk cId="975763093" sldId="274"/>
            <ac:picMk id="8" creationId="{D30CD907-FC75-59EC-01BA-B8ECA9E95DDE}"/>
          </ac:picMkLst>
        </pc:picChg>
        <pc:cxnChg chg="add mod">
          <ac:chgData name="Mayeur Ingrid" userId="7f2668ae-3db3-44f5-9fa7-199317c16eda" providerId="ADAL" clId="{E039BEDA-AE2C-4C09-A29E-EF3B89BF9664}" dt="2025-01-17T08:46:18.130" v="6063" actId="208"/>
          <ac:cxnSpMkLst>
            <pc:docMk/>
            <pc:sldMk cId="975763093" sldId="274"/>
            <ac:cxnSpMk id="12" creationId="{FD2C1C04-3BB1-16B7-EA5F-4CB54B5FD791}"/>
          </ac:cxnSpMkLst>
        </pc:cxnChg>
      </pc:sldChg>
      <pc:sldChg chg="modSp add mod ord">
        <pc:chgData name="Mayeur Ingrid" userId="7f2668ae-3db3-44f5-9fa7-199317c16eda" providerId="ADAL" clId="{E039BEDA-AE2C-4C09-A29E-EF3B89BF9664}" dt="2025-01-20T11:48:17.752" v="10495"/>
        <pc:sldMkLst>
          <pc:docMk/>
          <pc:sldMk cId="2064356980" sldId="275"/>
        </pc:sldMkLst>
        <pc:spChg chg="mod">
          <ac:chgData name="Mayeur Ingrid" userId="7f2668ae-3db3-44f5-9fa7-199317c16eda" providerId="ADAL" clId="{E039BEDA-AE2C-4C09-A29E-EF3B89BF9664}" dt="2025-01-20T11:48:17.752" v="10495"/>
          <ac:spMkLst>
            <pc:docMk/>
            <pc:sldMk cId="2064356980" sldId="275"/>
            <ac:spMk id="3" creationId="{363E14E6-5445-A5A6-09B0-402B56FC1F83}"/>
          </ac:spMkLst>
        </pc:spChg>
      </pc:sldChg>
      <pc:sldChg chg="addSp delSp modSp new mod">
        <pc:chgData name="Mayeur Ingrid" userId="7f2668ae-3db3-44f5-9fa7-199317c16eda" providerId="ADAL" clId="{E039BEDA-AE2C-4C09-A29E-EF3B89BF9664}" dt="2025-01-20T11:46:10.058" v="10492" actId="20577"/>
        <pc:sldMkLst>
          <pc:docMk/>
          <pc:sldMk cId="1375017307" sldId="276"/>
        </pc:sldMkLst>
        <pc:spChg chg="mod">
          <ac:chgData name="Mayeur Ingrid" userId="7f2668ae-3db3-44f5-9fa7-199317c16eda" providerId="ADAL" clId="{E039BEDA-AE2C-4C09-A29E-EF3B89BF9664}" dt="2025-01-20T09:26:04.848" v="8689" actId="1076"/>
          <ac:spMkLst>
            <pc:docMk/>
            <pc:sldMk cId="1375017307" sldId="276"/>
            <ac:spMk id="2" creationId="{455BFB91-5F92-1932-85A1-EBF88B94463E}"/>
          </ac:spMkLst>
        </pc:spChg>
        <pc:spChg chg="add mod">
          <ac:chgData name="Mayeur Ingrid" userId="7f2668ae-3db3-44f5-9fa7-199317c16eda" providerId="ADAL" clId="{E039BEDA-AE2C-4C09-A29E-EF3B89BF9664}" dt="2025-01-20T11:46:10.058" v="10492" actId="20577"/>
          <ac:spMkLst>
            <pc:docMk/>
            <pc:sldMk cId="1375017307" sldId="276"/>
            <ac:spMk id="4" creationId="{74A50AE2-C72A-E686-3344-8E02C6D8B10F}"/>
          </ac:spMkLst>
        </pc:spChg>
        <pc:picChg chg="add del mod">
          <ac:chgData name="Mayeur Ingrid" userId="7f2668ae-3db3-44f5-9fa7-199317c16eda" providerId="ADAL" clId="{E039BEDA-AE2C-4C09-A29E-EF3B89BF9664}" dt="2025-01-20T09:24:37.727" v="8614" actId="478"/>
          <ac:picMkLst>
            <pc:docMk/>
            <pc:sldMk cId="1375017307" sldId="276"/>
            <ac:picMk id="5" creationId="{2B2D2265-3DDA-25A8-CAEC-21AF88910DFB}"/>
          </ac:picMkLst>
        </pc:picChg>
      </pc:sldChg>
      <pc:sldChg chg="addSp delSp modSp new mod ord setBg">
        <pc:chgData name="Mayeur Ingrid" userId="7f2668ae-3db3-44f5-9fa7-199317c16eda" providerId="ADAL" clId="{E039BEDA-AE2C-4C09-A29E-EF3B89BF9664}" dt="2025-01-20T09:40:17.221" v="8697"/>
        <pc:sldMkLst>
          <pc:docMk/>
          <pc:sldMk cId="3508212495" sldId="277"/>
        </pc:sldMkLst>
        <pc:spChg chg="add">
          <ac:chgData name="Mayeur Ingrid" userId="7f2668ae-3db3-44f5-9fa7-199317c16eda" providerId="ADAL" clId="{E039BEDA-AE2C-4C09-A29E-EF3B89BF9664}" dt="2025-01-17T13:51:31.190" v="7976" actId="26606"/>
          <ac:spMkLst>
            <pc:docMk/>
            <pc:sldMk cId="3508212495" sldId="277"/>
            <ac:spMk id="12" creationId="{9485DA84-CB73-4E5E-9864-2460CE28055D}"/>
          </ac:spMkLst>
        </pc:spChg>
        <pc:spChg chg="add">
          <ac:chgData name="Mayeur Ingrid" userId="7f2668ae-3db3-44f5-9fa7-199317c16eda" providerId="ADAL" clId="{E039BEDA-AE2C-4C09-A29E-EF3B89BF9664}" dt="2025-01-17T13:51:31.190" v="7976" actId="26606"/>
          <ac:spMkLst>
            <pc:docMk/>
            <pc:sldMk cId="3508212495" sldId="277"/>
            <ac:spMk id="13" creationId="{AA6EC888-B85F-410F-B430-06583E94BEEC}"/>
          </ac:spMkLst>
        </pc:spChg>
        <pc:spChg chg="add">
          <ac:chgData name="Mayeur Ingrid" userId="7f2668ae-3db3-44f5-9fa7-199317c16eda" providerId="ADAL" clId="{E039BEDA-AE2C-4C09-A29E-EF3B89BF9664}" dt="2025-01-17T13:51:31.190" v="7976" actId="26606"/>
          <ac:spMkLst>
            <pc:docMk/>
            <pc:sldMk cId="3508212495" sldId="277"/>
            <ac:spMk id="14" creationId="{7D49185E-361A-421B-8F2D-11C7FFC686F0}"/>
          </ac:spMkLst>
        </pc:spChg>
        <pc:spChg chg="add">
          <ac:chgData name="Mayeur Ingrid" userId="7f2668ae-3db3-44f5-9fa7-199317c16eda" providerId="ADAL" clId="{E039BEDA-AE2C-4C09-A29E-EF3B89BF9664}" dt="2025-01-17T13:51:31.190" v="7976" actId="26606"/>
          <ac:spMkLst>
            <pc:docMk/>
            <pc:sldMk cId="3508212495" sldId="277"/>
            <ac:spMk id="16" creationId="{14B85BAA-C37F-44B4-B427-B4F10EBB4183}"/>
          </ac:spMkLst>
        </pc:spChg>
        <pc:spChg chg="add">
          <ac:chgData name="Mayeur Ingrid" userId="7f2668ae-3db3-44f5-9fa7-199317c16eda" providerId="ADAL" clId="{E039BEDA-AE2C-4C09-A29E-EF3B89BF9664}" dt="2025-01-17T13:51:31.190" v="7976" actId="26606"/>
          <ac:spMkLst>
            <pc:docMk/>
            <pc:sldMk cId="3508212495" sldId="277"/>
            <ac:spMk id="18" creationId="{EDC4EE06-D7B4-4FAC-A561-38A1C380232A}"/>
          </ac:spMkLst>
        </pc:spChg>
        <pc:spChg chg="add">
          <ac:chgData name="Mayeur Ingrid" userId="7f2668ae-3db3-44f5-9fa7-199317c16eda" providerId="ADAL" clId="{E039BEDA-AE2C-4C09-A29E-EF3B89BF9664}" dt="2025-01-17T13:51:31.190" v="7976" actId="26606"/>
          <ac:spMkLst>
            <pc:docMk/>
            <pc:sldMk cId="3508212495" sldId="277"/>
            <ac:spMk id="20" creationId="{9018D83B-903C-4782-B1BB-A45164A71F60}"/>
          </ac:spMkLst>
        </pc:spChg>
        <pc:spChg chg="add">
          <ac:chgData name="Mayeur Ingrid" userId="7f2668ae-3db3-44f5-9fa7-199317c16eda" providerId="ADAL" clId="{E039BEDA-AE2C-4C09-A29E-EF3B89BF9664}" dt="2025-01-17T13:51:31.190" v="7976" actId="26606"/>
          <ac:spMkLst>
            <pc:docMk/>
            <pc:sldMk cId="3508212495" sldId="277"/>
            <ac:spMk id="22" creationId="{8785589A-A5AC-409A-B2A2-24D871B4CEF0}"/>
          </ac:spMkLst>
        </pc:spChg>
        <pc:picChg chg="add mod">
          <ac:chgData name="Mayeur Ingrid" userId="7f2668ae-3db3-44f5-9fa7-199317c16eda" providerId="ADAL" clId="{E039BEDA-AE2C-4C09-A29E-EF3B89BF9664}" dt="2025-01-17T13:51:31.190" v="7976" actId="26606"/>
          <ac:picMkLst>
            <pc:docMk/>
            <pc:sldMk cId="3508212495" sldId="277"/>
            <ac:picMk id="5" creationId="{E49398B7-0A10-E446-5816-000B87654E2C}"/>
          </ac:picMkLst>
        </pc:picChg>
      </pc:sldChg>
      <pc:sldChg chg="modSp add del mod">
        <pc:chgData name="Mayeur Ingrid" userId="7f2668ae-3db3-44f5-9fa7-199317c16eda" providerId="ADAL" clId="{E039BEDA-AE2C-4C09-A29E-EF3B89BF9664}" dt="2025-01-17T12:34:35.424" v="7299" actId="47"/>
        <pc:sldMkLst>
          <pc:docMk/>
          <pc:sldMk cId="3548393442" sldId="277"/>
        </pc:sldMkLst>
      </pc:sldChg>
      <pc:sldChg chg="addSp delSp new del mod">
        <pc:chgData name="Mayeur Ingrid" userId="7f2668ae-3db3-44f5-9fa7-199317c16eda" providerId="ADAL" clId="{E039BEDA-AE2C-4C09-A29E-EF3B89BF9664}" dt="2025-01-17T14:45:56.085" v="8087" actId="47"/>
        <pc:sldMkLst>
          <pc:docMk/>
          <pc:sldMk cId="1273010291" sldId="278"/>
        </pc:sldMkLst>
      </pc:sldChg>
      <pc:sldChg chg="addSp delSp modSp new mod setBg">
        <pc:chgData name="Mayeur Ingrid" userId="7f2668ae-3db3-44f5-9fa7-199317c16eda" providerId="ADAL" clId="{E039BEDA-AE2C-4C09-A29E-EF3B89BF9664}" dt="2025-01-17T14:46:17.192" v="8096" actId="26606"/>
        <pc:sldMkLst>
          <pc:docMk/>
          <pc:sldMk cId="2950959184" sldId="278"/>
        </pc:sldMkLst>
        <pc:spChg chg="add">
          <ac:chgData name="Mayeur Ingrid" userId="7f2668ae-3db3-44f5-9fa7-199317c16eda" providerId="ADAL" clId="{E039BEDA-AE2C-4C09-A29E-EF3B89BF9664}" dt="2025-01-17T14:46:17.192" v="8096" actId="26606"/>
          <ac:spMkLst>
            <pc:docMk/>
            <pc:sldMk cId="2950959184" sldId="278"/>
            <ac:spMk id="22" creationId="{9485DA84-CB73-4E5E-9864-2460CE28055D}"/>
          </ac:spMkLst>
        </pc:spChg>
        <pc:spChg chg="add">
          <ac:chgData name="Mayeur Ingrid" userId="7f2668ae-3db3-44f5-9fa7-199317c16eda" providerId="ADAL" clId="{E039BEDA-AE2C-4C09-A29E-EF3B89BF9664}" dt="2025-01-17T14:46:17.192" v="8096" actId="26606"/>
          <ac:spMkLst>
            <pc:docMk/>
            <pc:sldMk cId="2950959184" sldId="278"/>
            <ac:spMk id="23" creationId="{7D49185E-361A-421B-8F2D-11C7FFC686F0}"/>
          </ac:spMkLst>
        </pc:spChg>
        <pc:spChg chg="add">
          <ac:chgData name="Mayeur Ingrid" userId="7f2668ae-3db3-44f5-9fa7-199317c16eda" providerId="ADAL" clId="{E039BEDA-AE2C-4C09-A29E-EF3B89BF9664}" dt="2025-01-17T14:46:17.192" v="8096" actId="26606"/>
          <ac:spMkLst>
            <pc:docMk/>
            <pc:sldMk cId="2950959184" sldId="278"/>
            <ac:spMk id="24" creationId="{14B85BAA-C37F-44B4-B427-B4F10EBB4183}"/>
          </ac:spMkLst>
        </pc:spChg>
        <pc:spChg chg="add">
          <ac:chgData name="Mayeur Ingrid" userId="7f2668ae-3db3-44f5-9fa7-199317c16eda" providerId="ADAL" clId="{E039BEDA-AE2C-4C09-A29E-EF3B89BF9664}" dt="2025-01-17T14:46:17.192" v="8096" actId="26606"/>
          <ac:spMkLst>
            <pc:docMk/>
            <pc:sldMk cId="2950959184" sldId="278"/>
            <ac:spMk id="25" creationId="{EDC4EE06-D7B4-4FAC-A561-38A1C380232A}"/>
          </ac:spMkLst>
        </pc:spChg>
        <pc:spChg chg="add">
          <ac:chgData name="Mayeur Ingrid" userId="7f2668ae-3db3-44f5-9fa7-199317c16eda" providerId="ADAL" clId="{E039BEDA-AE2C-4C09-A29E-EF3B89BF9664}" dt="2025-01-17T14:46:17.192" v="8096" actId="26606"/>
          <ac:spMkLst>
            <pc:docMk/>
            <pc:sldMk cId="2950959184" sldId="278"/>
            <ac:spMk id="26" creationId="{9018D83B-903C-4782-B1BB-A45164A71F60}"/>
          </ac:spMkLst>
        </pc:spChg>
        <pc:spChg chg="add">
          <ac:chgData name="Mayeur Ingrid" userId="7f2668ae-3db3-44f5-9fa7-199317c16eda" providerId="ADAL" clId="{E039BEDA-AE2C-4C09-A29E-EF3B89BF9664}" dt="2025-01-17T14:46:17.192" v="8096" actId="26606"/>
          <ac:spMkLst>
            <pc:docMk/>
            <pc:sldMk cId="2950959184" sldId="278"/>
            <ac:spMk id="27" creationId="{8785589A-A5AC-409A-B2A2-24D871B4CEF0}"/>
          </ac:spMkLst>
        </pc:spChg>
        <pc:picChg chg="add mod">
          <ac:chgData name="Mayeur Ingrid" userId="7f2668ae-3db3-44f5-9fa7-199317c16eda" providerId="ADAL" clId="{E039BEDA-AE2C-4C09-A29E-EF3B89BF9664}" dt="2025-01-17T14:46:17.192" v="8096" actId="26606"/>
          <ac:picMkLst>
            <pc:docMk/>
            <pc:sldMk cId="2950959184" sldId="278"/>
            <ac:picMk id="3" creationId="{124699DB-3176-B7CC-3710-9F83B587C405}"/>
          </ac:picMkLst>
        </pc:picChg>
      </pc:sldChg>
      <pc:sldChg chg="modSp new del mod ord">
        <pc:chgData name="Mayeur Ingrid" userId="7f2668ae-3db3-44f5-9fa7-199317c16eda" providerId="ADAL" clId="{E039BEDA-AE2C-4C09-A29E-EF3B89BF9664}" dt="2025-01-20T09:03:55.071" v="8612" actId="47"/>
        <pc:sldMkLst>
          <pc:docMk/>
          <pc:sldMk cId="2839520525" sldId="279"/>
        </pc:sldMkLst>
        <pc:spChg chg="mod">
          <ac:chgData name="Mayeur Ingrid" userId="7f2668ae-3db3-44f5-9fa7-199317c16eda" providerId="ADAL" clId="{E039BEDA-AE2C-4C09-A29E-EF3B89BF9664}" dt="2025-01-20T08:57:13.175" v="8279" actId="20577"/>
          <ac:spMkLst>
            <pc:docMk/>
            <pc:sldMk cId="2839520525" sldId="279"/>
            <ac:spMk id="2" creationId="{EE11B123-3190-E4E4-6355-8B6B806BFB1F}"/>
          </ac:spMkLst>
        </pc:spChg>
        <pc:spChg chg="mod">
          <ac:chgData name="Mayeur Ingrid" userId="7f2668ae-3db3-44f5-9fa7-199317c16eda" providerId="ADAL" clId="{E039BEDA-AE2C-4C09-A29E-EF3B89BF9664}" dt="2025-01-20T09:02:36.147" v="8600" actId="20577"/>
          <ac:spMkLst>
            <pc:docMk/>
            <pc:sldMk cId="2839520525" sldId="279"/>
            <ac:spMk id="3" creationId="{E1C0BECE-A6E9-3E08-6024-19D257E64BD2}"/>
          </ac:spMkLst>
        </pc:spChg>
      </pc:sldChg>
      <pc:sldChg chg="modSp add mod">
        <pc:chgData name="Mayeur Ingrid" userId="7f2668ae-3db3-44f5-9fa7-199317c16eda" providerId="ADAL" clId="{E039BEDA-AE2C-4C09-A29E-EF3B89BF9664}" dt="2025-01-20T11:41:46.756" v="10419" actId="114"/>
        <pc:sldMkLst>
          <pc:docMk/>
          <pc:sldMk cId="4075740373" sldId="280"/>
        </pc:sldMkLst>
        <pc:spChg chg="mod">
          <ac:chgData name="Mayeur Ingrid" userId="7f2668ae-3db3-44f5-9fa7-199317c16eda" providerId="ADAL" clId="{E039BEDA-AE2C-4C09-A29E-EF3B89BF9664}" dt="2025-01-20T11:41:46.756" v="10419" actId="114"/>
          <ac:spMkLst>
            <pc:docMk/>
            <pc:sldMk cId="4075740373" sldId="280"/>
            <ac:spMk id="2" creationId="{2783668F-1BC3-44B3-8279-AF884C9273C9}"/>
          </ac:spMkLst>
        </pc:spChg>
        <pc:spChg chg="mod">
          <ac:chgData name="Mayeur Ingrid" userId="7f2668ae-3db3-44f5-9fa7-199317c16eda" providerId="ADAL" clId="{E039BEDA-AE2C-4C09-A29E-EF3B89BF9664}" dt="2025-01-20T11:41:00.793" v="10409" actId="20577"/>
          <ac:spMkLst>
            <pc:docMk/>
            <pc:sldMk cId="4075740373" sldId="280"/>
            <ac:spMk id="3" creationId="{683E18EF-AB9A-ED8A-3119-19F8C2885FFE}"/>
          </ac:spMkLst>
        </pc:spChg>
      </pc:sldChg>
      <pc:sldChg chg="modSp add mod">
        <pc:chgData name="Mayeur Ingrid" userId="7f2668ae-3db3-44f5-9fa7-199317c16eda" providerId="ADAL" clId="{E039BEDA-AE2C-4C09-A29E-EF3B89BF9664}" dt="2025-01-20T09:26:13.319" v="8691" actId="27636"/>
        <pc:sldMkLst>
          <pc:docMk/>
          <pc:sldMk cId="1739316034" sldId="281"/>
        </pc:sldMkLst>
        <pc:spChg chg="mod">
          <ac:chgData name="Mayeur Ingrid" userId="7f2668ae-3db3-44f5-9fa7-199317c16eda" providerId="ADAL" clId="{E039BEDA-AE2C-4C09-A29E-EF3B89BF9664}" dt="2025-01-20T09:26:13.319" v="8691" actId="27636"/>
          <ac:spMkLst>
            <pc:docMk/>
            <pc:sldMk cId="1739316034" sldId="281"/>
            <ac:spMk id="2" creationId="{FAA7C919-BE8A-B40E-6B49-9A5448C0E61B}"/>
          </ac:spMkLst>
        </pc:spChg>
      </pc:sldChg>
      <pc:sldChg chg="modSp new mod">
        <pc:chgData name="Mayeur Ingrid" userId="7f2668ae-3db3-44f5-9fa7-199317c16eda" providerId="ADAL" clId="{E039BEDA-AE2C-4C09-A29E-EF3B89BF9664}" dt="2025-01-20T11:07:44.210" v="10340" actId="20577"/>
        <pc:sldMkLst>
          <pc:docMk/>
          <pc:sldMk cId="1768624862" sldId="282"/>
        </pc:sldMkLst>
        <pc:spChg chg="mod">
          <ac:chgData name="Mayeur Ingrid" userId="7f2668ae-3db3-44f5-9fa7-199317c16eda" providerId="ADAL" clId="{E039BEDA-AE2C-4C09-A29E-EF3B89BF9664}" dt="2025-01-20T09:54:58.478" v="8765" actId="20577"/>
          <ac:spMkLst>
            <pc:docMk/>
            <pc:sldMk cId="1768624862" sldId="282"/>
            <ac:spMk id="2" creationId="{EDEDEA5D-76C3-CF4F-B8C4-5A5F4DD17A6C}"/>
          </ac:spMkLst>
        </pc:spChg>
        <pc:spChg chg="mod">
          <ac:chgData name="Mayeur Ingrid" userId="7f2668ae-3db3-44f5-9fa7-199317c16eda" providerId="ADAL" clId="{E039BEDA-AE2C-4C09-A29E-EF3B89BF9664}" dt="2025-01-20T11:07:44.210" v="10340" actId="20577"/>
          <ac:spMkLst>
            <pc:docMk/>
            <pc:sldMk cId="1768624862" sldId="282"/>
            <ac:spMk id="3" creationId="{3AB7A180-1EA5-2DE1-636F-BD0D22E450DD}"/>
          </ac:spMkLst>
        </pc:spChg>
      </pc:sldChg>
      <pc:sldChg chg="modSp add mod ord">
        <pc:chgData name="Mayeur Ingrid" userId="7f2668ae-3db3-44f5-9fa7-199317c16eda" providerId="ADAL" clId="{E039BEDA-AE2C-4C09-A29E-EF3B89BF9664}" dt="2025-01-20T11:08:37.316" v="10384" actId="114"/>
        <pc:sldMkLst>
          <pc:docMk/>
          <pc:sldMk cId="3124669502" sldId="283"/>
        </pc:sldMkLst>
        <pc:spChg chg="mod">
          <ac:chgData name="Mayeur Ingrid" userId="7f2668ae-3db3-44f5-9fa7-199317c16eda" providerId="ADAL" clId="{E039BEDA-AE2C-4C09-A29E-EF3B89BF9664}" dt="2025-01-20T11:08:37.316" v="10384" actId="114"/>
          <ac:spMkLst>
            <pc:docMk/>
            <pc:sldMk cId="3124669502" sldId="283"/>
            <ac:spMk id="3" creationId="{E6A5DC23-2A72-6F47-F14F-DB191CDD3A4F}"/>
          </ac:spMkLst>
        </pc:spChg>
      </pc:sldChg>
      <pc:sldChg chg="modSp new mod">
        <pc:chgData name="Mayeur Ingrid" userId="7f2668ae-3db3-44f5-9fa7-199317c16eda" providerId="ADAL" clId="{E039BEDA-AE2C-4C09-A29E-EF3B89BF9664}" dt="2025-01-20T10:58:00.637" v="10237" actId="27636"/>
        <pc:sldMkLst>
          <pc:docMk/>
          <pc:sldMk cId="1791545743" sldId="284"/>
        </pc:sldMkLst>
        <pc:spChg chg="mod">
          <ac:chgData name="Mayeur Ingrid" userId="7f2668ae-3db3-44f5-9fa7-199317c16eda" providerId="ADAL" clId="{E039BEDA-AE2C-4C09-A29E-EF3B89BF9664}" dt="2025-01-20T10:45:42.085" v="10131" actId="20577"/>
          <ac:spMkLst>
            <pc:docMk/>
            <pc:sldMk cId="1791545743" sldId="284"/>
            <ac:spMk id="2" creationId="{8985CB40-33EE-E9D3-AAF3-0603FA3D4B92}"/>
          </ac:spMkLst>
        </pc:spChg>
        <pc:spChg chg="mod">
          <ac:chgData name="Mayeur Ingrid" userId="7f2668ae-3db3-44f5-9fa7-199317c16eda" providerId="ADAL" clId="{E039BEDA-AE2C-4C09-A29E-EF3B89BF9664}" dt="2025-01-20T10:58:00.637" v="10237" actId="27636"/>
          <ac:spMkLst>
            <pc:docMk/>
            <pc:sldMk cId="1791545743" sldId="284"/>
            <ac:spMk id="3" creationId="{C3913899-8879-5A46-6A4E-CBFC66B3D9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26D7889-7313-482B-A5BD-34B75AEF9022}" type="datetimeFigureOut">
              <a:rPr lang="fr-BE" smtClean="0"/>
              <a:t>19-01-25</a:t>
            </a:fld>
            <a:endParaRPr lang="fr-B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B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52C28F8-0934-4E7A-81C8-94B4B352DCD8}" type="slidenum">
              <a:rPr lang="fr-BE" smtClean="0"/>
              <a:t>‹N°›</a:t>
            </a:fld>
            <a:endParaRPr lang="fr-B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58676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6D7889-7313-482B-A5BD-34B75AEF9022}" type="datetimeFigureOut">
              <a:rPr lang="fr-BE" smtClean="0"/>
              <a:t>19-01-25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11094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6D7889-7313-482B-A5BD-34B75AEF9022}" type="datetimeFigureOut">
              <a:rPr lang="fr-BE" smtClean="0"/>
              <a:t>19-01-25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8473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26D7889-7313-482B-A5BD-34B75AEF9022}" type="datetimeFigureOut">
              <a:rPr lang="fr-BE" smtClean="0"/>
              <a:t>19-01-25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195901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26D7889-7313-482B-A5BD-34B75AEF9022}" type="datetimeFigureOut">
              <a:rPr lang="fr-BE" smtClean="0"/>
              <a:t>19-01-25</a:t>
            </a:fld>
            <a:endParaRPr lang="fr-B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B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52C28F8-0934-4E7A-81C8-94B4B352DCD8}" type="slidenum">
              <a:rPr lang="fr-BE" smtClean="0"/>
              <a:t>‹N°›</a:t>
            </a:fld>
            <a:endParaRPr lang="fr-B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176590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26D7889-7313-482B-A5BD-34B75AEF9022}" type="datetimeFigureOut">
              <a:rPr lang="fr-BE" smtClean="0"/>
              <a:t>19-01-25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74495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26D7889-7313-482B-A5BD-34B75AEF9022}" type="datetimeFigureOut">
              <a:rPr lang="fr-BE" smtClean="0"/>
              <a:t>19-01-25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84990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6D7889-7313-482B-A5BD-34B75AEF9022}" type="datetimeFigureOut">
              <a:rPr lang="fr-BE" smtClean="0"/>
              <a:t>19-01-25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5060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D7889-7313-482B-A5BD-34B75AEF9022}" type="datetimeFigureOut">
              <a:rPr lang="fr-BE" smtClean="0"/>
              <a:t>19-01-25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52C28F8-0934-4E7A-81C8-94B4B352DCD8}" type="slidenum">
              <a:rPr lang="fr-BE" smtClean="0"/>
              <a:t>‹N°›</a:t>
            </a:fld>
            <a:endParaRPr lang="fr-BE"/>
          </a:p>
        </p:txBody>
      </p:sp>
    </p:spTree>
    <p:extLst>
      <p:ext uri="{BB962C8B-B14F-4D97-AF65-F5344CB8AC3E}">
        <p14:creationId xmlns:p14="http://schemas.microsoft.com/office/powerpoint/2010/main" val="347868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6D7889-7313-482B-A5BD-34B75AEF9022}" type="datetimeFigureOut">
              <a:rPr lang="fr-BE" smtClean="0"/>
              <a:t>19-01-25</a:t>
            </a:fld>
            <a:endParaRPr lang="fr-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52C28F8-0934-4E7A-81C8-94B4B352DCD8}" type="slidenum">
              <a:rPr lang="fr-BE" smtClean="0"/>
              <a:t>‹N°›</a:t>
            </a:fld>
            <a:endParaRPr lang="fr-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42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6D7889-7313-482B-A5BD-34B75AEF9022}" type="datetimeFigureOut">
              <a:rPr lang="fr-BE" smtClean="0"/>
              <a:t>19-01-25</a:t>
            </a:fld>
            <a:endParaRPr lang="fr-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52C28F8-0934-4E7A-81C8-94B4B352DCD8}" type="slidenum">
              <a:rPr lang="fr-BE" smtClean="0"/>
              <a:t>‹N°›</a:t>
            </a:fld>
            <a:endParaRPr lang="fr-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376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26D7889-7313-482B-A5BD-34B75AEF9022}" type="datetimeFigureOut">
              <a:rPr lang="fr-BE" smtClean="0"/>
              <a:t>19-01-25</a:t>
            </a:fld>
            <a:endParaRPr lang="fr-B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B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52C28F8-0934-4E7A-81C8-94B4B352DCD8}" type="slidenum">
              <a:rPr lang="fr-BE" smtClean="0"/>
              <a:t>‹N°›</a:t>
            </a:fld>
            <a:endParaRPr lang="fr-B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1848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classe.be/apropo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jrc/en/digcompedu" TargetMode="External"/><Relationship Id="rId2" Type="http://schemas.openxmlformats.org/officeDocument/2006/relationships/hyperlink" Target="https://publications.jrc.ec.europa.eu/repository/handle/JRC128415" TargetMode="External"/><Relationship Id="rId1" Type="http://schemas.openxmlformats.org/officeDocument/2006/relationships/slideLayout" Target="../slideLayouts/slideLayout2.xml"/><Relationship Id="rId4" Type="http://schemas.openxmlformats.org/officeDocument/2006/relationships/hyperlink" Target="http://www.enseignement.be/download.php?do_id=1490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airn.info/medias-et-mediatisation--9782706142802-page-105.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82F7A5-4A2F-1BEA-43ED-F1AC50E8AF0C}"/>
              </a:ext>
            </a:extLst>
          </p:cNvPr>
          <p:cNvSpPr>
            <a:spLocks noGrp="1"/>
          </p:cNvSpPr>
          <p:nvPr>
            <p:ph type="ctrTitle"/>
          </p:nvPr>
        </p:nvSpPr>
        <p:spPr/>
        <p:txBody>
          <a:bodyPr/>
          <a:lstStyle/>
          <a:p>
            <a:r>
              <a:rPr lang="fr-FR" sz="5400" dirty="0" err="1"/>
              <a:t>Textualiser</a:t>
            </a:r>
            <a:r>
              <a:rPr lang="fr-FR" sz="5400" dirty="0"/>
              <a:t> les pratiques enseignantes</a:t>
            </a:r>
            <a:endParaRPr lang="fr-BE" sz="5400" dirty="0"/>
          </a:p>
        </p:txBody>
      </p:sp>
      <p:sp>
        <p:nvSpPr>
          <p:cNvPr id="3" name="Sous-titre 2">
            <a:extLst>
              <a:ext uri="{FF2B5EF4-FFF2-40B4-BE49-F238E27FC236}">
                <a16:creationId xmlns:a16="http://schemas.microsoft.com/office/drawing/2014/main" id="{3E92867B-F225-03DC-1875-CCF2B5A47E8F}"/>
              </a:ext>
            </a:extLst>
          </p:cNvPr>
          <p:cNvSpPr>
            <a:spLocks noGrp="1"/>
          </p:cNvSpPr>
          <p:nvPr>
            <p:ph type="subTitle" idx="1"/>
          </p:nvPr>
        </p:nvSpPr>
        <p:spPr>
          <a:xfrm>
            <a:off x="2679906" y="3956279"/>
            <a:ext cx="6831673" cy="1549786"/>
          </a:xfrm>
        </p:spPr>
        <p:txBody>
          <a:bodyPr>
            <a:normAutofit lnSpcReduction="10000"/>
          </a:bodyPr>
          <a:lstStyle/>
          <a:p>
            <a:r>
              <a:rPr lang="fr-FR" dirty="0"/>
              <a:t>Plateforme et tableau de bord comme formes culturelles prescriptrices</a:t>
            </a:r>
          </a:p>
          <a:p>
            <a:endParaRPr lang="fr-FR" dirty="0"/>
          </a:p>
          <a:p>
            <a:r>
              <a:rPr lang="fr-FR" dirty="0"/>
              <a:t>Ingrid Mayeur (</a:t>
            </a:r>
            <a:r>
              <a:rPr lang="fr-FR" dirty="0" err="1"/>
              <a:t>ULiege</a:t>
            </a:r>
            <a:r>
              <a:rPr lang="fr-FR" dirty="0"/>
              <a:t>)</a:t>
            </a:r>
            <a:endParaRPr lang="fr-BE" dirty="0"/>
          </a:p>
        </p:txBody>
      </p:sp>
      <p:pic>
        <p:nvPicPr>
          <p:cNvPr id="5" name="Image 4" descr="Une image contenant Graphique, texte, graphisme, Caractère coloré&#10;&#10;Description générée automatiquement">
            <a:extLst>
              <a:ext uri="{FF2B5EF4-FFF2-40B4-BE49-F238E27FC236}">
                <a16:creationId xmlns:a16="http://schemas.microsoft.com/office/drawing/2014/main" id="{0A8A0761-BB5C-2596-0E0C-422AE4D8A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582" y="5057504"/>
            <a:ext cx="2136648" cy="1036320"/>
          </a:xfrm>
          <a:prstGeom prst="rect">
            <a:avLst/>
          </a:prstGeom>
        </p:spPr>
      </p:pic>
    </p:spTree>
    <p:extLst>
      <p:ext uri="{BB962C8B-B14F-4D97-AF65-F5344CB8AC3E}">
        <p14:creationId xmlns:p14="http://schemas.microsoft.com/office/powerpoint/2010/main" val="250904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CD37-C4CA-A343-568E-71C834F921B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A7C919-BE8A-B40E-6B49-9A5448C0E61B}"/>
              </a:ext>
            </a:extLst>
          </p:cNvPr>
          <p:cNvSpPr>
            <a:spLocks noGrp="1"/>
          </p:cNvSpPr>
          <p:nvPr>
            <p:ph type="title"/>
          </p:nvPr>
        </p:nvSpPr>
        <p:spPr/>
        <p:txBody>
          <a:bodyPr>
            <a:normAutofit/>
          </a:bodyPr>
          <a:lstStyle/>
          <a:p>
            <a:r>
              <a:rPr lang="fr-BE" dirty="0"/>
              <a:t>La sémiotique des plateformes éducatives (Carton et </a:t>
            </a:r>
            <a:r>
              <a:rPr lang="fr-BE" dirty="0" err="1"/>
              <a:t>Tréhondart</a:t>
            </a:r>
            <a:r>
              <a:rPr lang="fr-BE" dirty="0"/>
              <a:t> 2020)</a:t>
            </a:r>
          </a:p>
        </p:txBody>
      </p:sp>
      <p:pic>
        <p:nvPicPr>
          <p:cNvPr id="5" name="Espace réservé du contenu 4" descr="Une image contenant texte, capture d’écran, logiciel, Icône d’ordinateur&#10;&#10;Description générée automatiquement">
            <a:extLst>
              <a:ext uri="{FF2B5EF4-FFF2-40B4-BE49-F238E27FC236}">
                <a16:creationId xmlns:a16="http://schemas.microsoft.com/office/drawing/2014/main" id="{88A00F6B-C4A1-2EE3-153A-F330777B5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0773" y="2286000"/>
            <a:ext cx="7822853" cy="3581400"/>
          </a:xfrm>
        </p:spPr>
      </p:pic>
    </p:spTree>
    <p:extLst>
      <p:ext uri="{BB962C8B-B14F-4D97-AF65-F5344CB8AC3E}">
        <p14:creationId xmlns:p14="http://schemas.microsoft.com/office/powerpoint/2010/main" val="173931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637DA-E217-34D4-F3B1-48CF7D31C9A4}"/>
              </a:ext>
            </a:extLst>
          </p:cNvPr>
          <p:cNvSpPr>
            <a:spLocks noGrp="1"/>
          </p:cNvSpPr>
          <p:nvPr>
            <p:ph type="title"/>
          </p:nvPr>
        </p:nvSpPr>
        <p:spPr/>
        <p:txBody>
          <a:bodyPr>
            <a:noAutofit/>
          </a:bodyPr>
          <a:lstStyle/>
          <a:p>
            <a:r>
              <a:rPr lang="fr-BE" sz="3200" dirty="0"/>
              <a:t>Les formes culturelles de la plateforme et du tableau de bord sur le site institutionnel e-classe</a:t>
            </a:r>
          </a:p>
        </p:txBody>
      </p:sp>
      <p:pic>
        <p:nvPicPr>
          <p:cNvPr id="4" name="Espace réservé du contenu 3" descr="Une image contenant texte, logiciel, Icône d’ordinateur, Page web&#10;&#10;Description générée automatiquement">
            <a:extLst>
              <a:ext uri="{FF2B5EF4-FFF2-40B4-BE49-F238E27FC236}">
                <a16:creationId xmlns:a16="http://schemas.microsoft.com/office/drawing/2014/main" id="{8B4E0CA0-CD6F-D5EC-2FF3-9AB8E70F0B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034790"/>
            <a:ext cx="9962477" cy="4555758"/>
          </a:xfrm>
          <a:prstGeom prst="rect">
            <a:avLst/>
          </a:prstGeom>
        </p:spPr>
      </p:pic>
    </p:spTree>
    <p:extLst>
      <p:ext uri="{BB962C8B-B14F-4D97-AF65-F5344CB8AC3E}">
        <p14:creationId xmlns:p14="http://schemas.microsoft.com/office/powerpoint/2010/main" val="384522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pic>
        <p:nvPicPr>
          <p:cNvPr id="4" name="Espace réservé du contenu 3" descr="Une image contenant texte, capture d’écran, logiciel, Page web&#10;&#10;Description générée automatiquement">
            <a:extLst>
              <a:ext uri="{FF2B5EF4-FFF2-40B4-BE49-F238E27FC236}">
                <a16:creationId xmlns:a16="http://schemas.microsoft.com/office/drawing/2014/main" id="{15313A3F-0442-559E-949F-A97A98F907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249" r="10498" b="-1"/>
          <a:stretch/>
        </p:blipFill>
        <p:spPr>
          <a:xfrm>
            <a:off x="1036321" y="321732"/>
            <a:ext cx="10833946" cy="6131653"/>
          </a:xfrm>
          <a:prstGeom prst="rect">
            <a:avLst/>
          </a:prstGeom>
        </p:spPr>
      </p:pic>
    </p:spTree>
    <p:extLst>
      <p:ext uri="{BB962C8B-B14F-4D97-AF65-F5344CB8AC3E}">
        <p14:creationId xmlns:p14="http://schemas.microsoft.com/office/powerpoint/2010/main" val="347889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exte, capture d’écran, Page web, Icône d’ordinateur&#10;&#10;Description générée automatiquement">
            <a:extLst>
              <a:ext uri="{FF2B5EF4-FFF2-40B4-BE49-F238E27FC236}">
                <a16:creationId xmlns:a16="http://schemas.microsoft.com/office/drawing/2014/main" id="{E49398B7-0A10-E446-5816-000B87654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405" y="480515"/>
            <a:ext cx="3491188" cy="5892302"/>
          </a:xfrm>
          <a:prstGeom prst="rect">
            <a:avLst/>
          </a:prstGeom>
        </p:spPr>
      </p:pic>
    </p:spTree>
    <p:extLst>
      <p:ext uri="{BB962C8B-B14F-4D97-AF65-F5344CB8AC3E}">
        <p14:creationId xmlns:p14="http://schemas.microsoft.com/office/powerpoint/2010/main" val="350821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3" name="Rectangle 1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Une image contenant texte, Appareils électroniques, capture d’écran, Site web&#10;&#10;Description générée automatiquement">
            <a:extLst>
              <a:ext uri="{FF2B5EF4-FFF2-40B4-BE49-F238E27FC236}">
                <a16:creationId xmlns:a16="http://schemas.microsoft.com/office/drawing/2014/main" id="{FF2E3C23-ACBD-8C5C-6017-CF05DFDC15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197" y="481556"/>
            <a:ext cx="4934802" cy="5892302"/>
          </a:xfrm>
          <a:prstGeom prst="rect">
            <a:avLst/>
          </a:prstGeom>
        </p:spPr>
      </p:pic>
      <p:pic>
        <p:nvPicPr>
          <p:cNvPr id="8" name="Image 7" descr="Une image contenant capture d’écran, texte, logo, Graphique&#10;&#10;Description générée automatiquement">
            <a:extLst>
              <a:ext uri="{FF2B5EF4-FFF2-40B4-BE49-F238E27FC236}">
                <a16:creationId xmlns:a16="http://schemas.microsoft.com/office/drawing/2014/main" id="{D30CD907-FC75-59EC-01BA-B8ECA9E95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501" y="3427707"/>
            <a:ext cx="3524250" cy="2009775"/>
          </a:xfrm>
          <a:prstGeom prst="rect">
            <a:avLst/>
          </a:prstGeom>
        </p:spPr>
      </p:pic>
      <p:sp>
        <p:nvSpPr>
          <p:cNvPr id="9" name="Rectangle 8">
            <a:extLst>
              <a:ext uri="{FF2B5EF4-FFF2-40B4-BE49-F238E27FC236}">
                <a16:creationId xmlns:a16="http://schemas.microsoft.com/office/drawing/2014/main" id="{06020713-EC2C-3394-F3E7-AEC546F5B116}"/>
              </a:ext>
            </a:extLst>
          </p:cNvPr>
          <p:cNvSpPr/>
          <p:nvPr/>
        </p:nvSpPr>
        <p:spPr>
          <a:xfrm>
            <a:off x="4414308" y="5255288"/>
            <a:ext cx="1242914" cy="693336"/>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avec flèche 11">
            <a:extLst>
              <a:ext uri="{FF2B5EF4-FFF2-40B4-BE49-F238E27FC236}">
                <a16:creationId xmlns:a16="http://schemas.microsoft.com/office/drawing/2014/main" id="{FD2C1C04-3BB1-16B7-EA5F-4CB54B5FD791}"/>
              </a:ext>
            </a:extLst>
          </p:cNvPr>
          <p:cNvCxnSpPr/>
          <p:nvPr/>
        </p:nvCxnSpPr>
        <p:spPr>
          <a:xfrm flipV="1">
            <a:off x="5818089" y="4830054"/>
            <a:ext cx="732412" cy="60742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76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DEA5D-76C3-CF4F-B8C4-5A5F4DD17A6C}"/>
              </a:ext>
            </a:extLst>
          </p:cNvPr>
          <p:cNvSpPr>
            <a:spLocks noGrp="1"/>
          </p:cNvSpPr>
          <p:nvPr>
            <p:ph type="title"/>
          </p:nvPr>
        </p:nvSpPr>
        <p:spPr/>
        <p:txBody>
          <a:bodyPr/>
          <a:lstStyle/>
          <a:p>
            <a:r>
              <a:rPr lang="fr-BE" dirty="0"/>
              <a:t>Les formes culturelles de la plateforme et du tableau de bord</a:t>
            </a:r>
          </a:p>
        </p:txBody>
      </p:sp>
      <p:sp>
        <p:nvSpPr>
          <p:cNvPr id="3" name="Espace réservé du contenu 2">
            <a:extLst>
              <a:ext uri="{FF2B5EF4-FFF2-40B4-BE49-F238E27FC236}">
                <a16:creationId xmlns:a16="http://schemas.microsoft.com/office/drawing/2014/main" id="{3AB7A180-1EA5-2DE1-636F-BD0D22E450DD}"/>
              </a:ext>
            </a:extLst>
          </p:cNvPr>
          <p:cNvSpPr>
            <a:spLocks noGrp="1"/>
          </p:cNvSpPr>
          <p:nvPr>
            <p:ph idx="1"/>
          </p:nvPr>
        </p:nvSpPr>
        <p:spPr/>
        <p:txBody>
          <a:bodyPr/>
          <a:lstStyle/>
          <a:p>
            <a:r>
              <a:rPr lang="fr-BE" dirty="0"/>
              <a:t>Plateforme comme dispositif d’intermédiation (</a:t>
            </a:r>
            <a:r>
              <a:rPr lang="fr-BE" dirty="0" err="1"/>
              <a:t>Bullich</a:t>
            </a:r>
            <a:r>
              <a:rPr lang="fr-BE" dirty="0"/>
              <a:t> 2018)</a:t>
            </a:r>
          </a:p>
          <a:p>
            <a:r>
              <a:rPr lang="fr-BE" dirty="0"/>
              <a:t>Les discours d’escorte d’e-classe (en particulier, la page « </a:t>
            </a:r>
            <a:r>
              <a:rPr lang="fr-BE" dirty="0">
                <a:hlinkClick r:id="rId2"/>
              </a:rPr>
              <a:t>À propos </a:t>
            </a:r>
            <a:r>
              <a:rPr lang="fr-BE" dirty="0"/>
              <a:t>») valorisent l’abondance des ressources, leur variété, l’utilisation intuitive, la créativité, le dynamisme, la durabilité, la collaboration, </a:t>
            </a:r>
            <a:r>
              <a:rPr lang="fr-BE" i="1" dirty="0" err="1"/>
              <a:t>etc</a:t>
            </a:r>
            <a:r>
              <a:rPr lang="fr-BE" dirty="0"/>
              <a:t>,</a:t>
            </a:r>
          </a:p>
          <a:p>
            <a:r>
              <a:rPr lang="fr-BE" dirty="0"/>
              <a:t>Inscription des usages dans les imaginaires du</a:t>
            </a:r>
            <a:r>
              <a:rPr lang="fr-FR" dirty="0"/>
              <a:t> web social (« web 2.0. ») orienté vers le « </a:t>
            </a:r>
            <a:r>
              <a:rPr lang="fr-FR" i="1" dirty="0" err="1"/>
              <a:t>create</a:t>
            </a:r>
            <a:r>
              <a:rPr lang="fr-FR" dirty="0"/>
              <a:t> » et « </a:t>
            </a:r>
            <a:r>
              <a:rPr lang="fr-FR" i="1" dirty="0" err="1"/>
              <a:t>share</a:t>
            </a:r>
            <a:r>
              <a:rPr lang="fr-FR" dirty="0"/>
              <a:t> » (</a:t>
            </a:r>
            <a:r>
              <a:rPr lang="fr-FR" dirty="0" err="1"/>
              <a:t>Broudoux</a:t>
            </a:r>
            <a:r>
              <a:rPr lang="fr-FR" dirty="0"/>
              <a:t> 2022, 80), voire des communs numériques (</a:t>
            </a:r>
            <a:r>
              <a:rPr lang="fr-FR" i="1" dirty="0"/>
              <a:t>open </a:t>
            </a:r>
            <a:r>
              <a:rPr lang="fr-FR" i="1" dirty="0" err="1"/>
              <a:t>educational</a:t>
            </a:r>
            <a:r>
              <a:rPr lang="fr-FR" i="1" dirty="0"/>
              <a:t> </a:t>
            </a:r>
            <a:r>
              <a:rPr lang="fr-FR" i="1" dirty="0" err="1"/>
              <a:t>resources</a:t>
            </a:r>
            <a:r>
              <a:rPr lang="fr-FR" dirty="0"/>
              <a:t>)</a:t>
            </a:r>
            <a:endParaRPr lang="fr-BE" dirty="0"/>
          </a:p>
        </p:txBody>
      </p:sp>
    </p:spTree>
    <p:extLst>
      <p:ext uri="{BB962C8B-B14F-4D97-AF65-F5344CB8AC3E}">
        <p14:creationId xmlns:p14="http://schemas.microsoft.com/office/powerpoint/2010/main" val="176862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 3" descr="Une image contenant texte, capture d’écran, logiciel, Site web&#10;&#10;Description générée automatiquement">
            <a:extLst>
              <a:ext uri="{FF2B5EF4-FFF2-40B4-BE49-F238E27FC236}">
                <a16:creationId xmlns:a16="http://schemas.microsoft.com/office/drawing/2014/main" id="{FDE77E7F-831C-C810-2510-8FD5B6F5A1B6}"/>
              </a:ext>
            </a:extLst>
          </p:cNvPr>
          <p:cNvPicPr>
            <a:picLocks noChangeAspect="1"/>
          </p:cNvPicPr>
          <p:nvPr/>
        </p:nvPicPr>
        <p:blipFill>
          <a:blip r:embed="rId2">
            <a:extLst>
              <a:ext uri="{28A0092B-C50C-407E-A947-70E740481C1C}">
                <a14:useLocalDpi xmlns:a14="http://schemas.microsoft.com/office/drawing/2010/main" val="0"/>
              </a:ext>
            </a:extLst>
          </a:blip>
          <a:srcRect t="19806" b="45245"/>
          <a:stretch/>
        </p:blipFill>
        <p:spPr>
          <a:xfrm>
            <a:off x="1036321" y="321732"/>
            <a:ext cx="10833946" cy="6131653"/>
          </a:xfrm>
          <a:prstGeom prst="rect">
            <a:avLst/>
          </a:prstGeom>
        </p:spPr>
      </p:pic>
    </p:spTree>
    <p:extLst>
      <p:ext uri="{BB962C8B-B14F-4D97-AF65-F5344CB8AC3E}">
        <p14:creationId xmlns:p14="http://schemas.microsoft.com/office/powerpoint/2010/main" val="1836310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97E0F-6E9C-40D5-CD17-5120C321B0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43DF5A-2C0F-C24F-1B5A-A32F2CAFDFA8}"/>
              </a:ext>
            </a:extLst>
          </p:cNvPr>
          <p:cNvSpPr>
            <a:spLocks noGrp="1"/>
          </p:cNvSpPr>
          <p:nvPr>
            <p:ph type="title"/>
          </p:nvPr>
        </p:nvSpPr>
        <p:spPr/>
        <p:txBody>
          <a:bodyPr/>
          <a:lstStyle/>
          <a:p>
            <a:r>
              <a:rPr lang="fr-BE" dirty="0"/>
              <a:t>Les formes culturelles de la plateforme et du tableau de bord</a:t>
            </a:r>
          </a:p>
        </p:txBody>
      </p:sp>
      <p:sp>
        <p:nvSpPr>
          <p:cNvPr id="3" name="Espace réservé du contenu 2">
            <a:extLst>
              <a:ext uri="{FF2B5EF4-FFF2-40B4-BE49-F238E27FC236}">
                <a16:creationId xmlns:a16="http://schemas.microsoft.com/office/drawing/2014/main" id="{E6A5DC23-2A72-6F47-F14F-DB191CDD3A4F}"/>
              </a:ext>
            </a:extLst>
          </p:cNvPr>
          <p:cNvSpPr>
            <a:spLocks noGrp="1"/>
          </p:cNvSpPr>
          <p:nvPr>
            <p:ph idx="1"/>
          </p:nvPr>
        </p:nvSpPr>
        <p:spPr/>
        <p:txBody>
          <a:bodyPr/>
          <a:lstStyle/>
          <a:p>
            <a:r>
              <a:rPr lang="fr-BE" dirty="0"/>
              <a:t>Tableau de bord comme outil de visualisation et de contrôle</a:t>
            </a:r>
          </a:p>
          <a:p>
            <a:r>
              <a:rPr lang="fr-BE" dirty="0"/>
              <a:t>Lieu de </a:t>
            </a:r>
            <a:r>
              <a:rPr lang="fr-BE" dirty="0" err="1"/>
              <a:t>textualisation</a:t>
            </a:r>
            <a:r>
              <a:rPr lang="fr-BE" dirty="0"/>
              <a:t> de la pratique sociale correspondante: définition des paramètres et des critères retenus pour le monitoring et les actions à mener (</a:t>
            </a:r>
            <a:r>
              <a:rPr lang="fr-BE" i="1" dirty="0"/>
              <a:t>cf</a:t>
            </a:r>
            <a:r>
              <a:rPr lang="fr-BE" dirty="0"/>
              <a:t>. </a:t>
            </a:r>
            <a:r>
              <a:rPr lang="fr-BE" dirty="0" err="1"/>
              <a:t>Tribillon</a:t>
            </a:r>
            <a:r>
              <a:rPr lang="fr-BE" dirty="0"/>
              <a:t> 2023, </a:t>
            </a:r>
            <a:r>
              <a:rPr lang="fr-BE" dirty="0" err="1"/>
              <a:t>Teurlings</a:t>
            </a:r>
            <a:r>
              <a:rPr lang="fr-BE" dirty="0"/>
              <a:t> </a:t>
            </a:r>
            <a:r>
              <a:rPr lang="fr-BE" i="1" dirty="0"/>
              <a:t>in </a:t>
            </a:r>
            <a:r>
              <a:rPr lang="fr-BE" i="1" dirty="0" err="1"/>
              <a:t>press</a:t>
            </a:r>
            <a:r>
              <a:rPr lang="fr-BE" dirty="0"/>
              <a:t>)</a:t>
            </a:r>
          </a:p>
          <a:p>
            <a:r>
              <a:rPr lang="fr-BE" dirty="0"/>
              <a:t>Forme culturelle qui inscrit l’activité enseignante dans l’univers du pilotage</a:t>
            </a:r>
          </a:p>
          <a:p>
            <a:r>
              <a:rPr lang="fr-BE" dirty="0"/>
              <a:t>Figure de l’enseignant comme « organisateur de ressources »?</a:t>
            </a:r>
          </a:p>
        </p:txBody>
      </p:sp>
    </p:spTree>
    <p:extLst>
      <p:ext uri="{BB962C8B-B14F-4D97-AF65-F5344CB8AC3E}">
        <p14:creationId xmlns:p14="http://schemas.microsoft.com/office/powerpoint/2010/main" val="312466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capture d’écran, logiciel, Icône d’ordinateur&#10;&#10;Description générée automatiquement">
            <a:extLst>
              <a:ext uri="{FF2B5EF4-FFF2-40B4-BE49-F238E27FC236}">
                <a16:creationId xmlns:a16="http://schemas.microsoft.com/office/drawing/2014/main" id="{124699DB-3176-B7CC-3710-9F83B587C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858536"/>
            <a:ext cx="11226799" cy="5136259"/>
          </a:xfrm>
          <a:prstGeom prst="rect">
            <a:avLst/>
          </a:prstGeom>
        </p:spPr>
      </p:pic>
    </p:spTree>
    <p:extLst>
      <p:ext uri="{BB962C8B-B14F-4D97-AF65-F5344CB8AC3E}">
        <p14:creationId xmlns:p14="http://schemas.microsoft.com/office/powerpoint/2010/main" val="295095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F4093-E7FF-D5EA-1304-8C5ABD625701}"/>
              </a:ext>
            </a:extLst>
          </p:cNvPr>
          <p:cNvSpPr>
            <a:spLocks noGrp="1"/>
          </p:cNvSpPr>
          <p:nvPr>
            <p:ph type="title"/>
          </p:nvPr>
        </p:nvSpPr>
        <p:spPr/>
        <p:txBody>
          <a:bodyPr/>
          <a:lstStyle/>
          <a:p>
            <a:r>
              <a:rPr lang="fr-BE" dirty="0"/>
              <a:t>Conclusion</a:t>
            </a:r>
          </a:p>
        </p:txBody>
      </p:sp>
      <p:sp>
        <p:nvSpPr>
          <p:cNvPr id="3" name="Espace réservé du contenu 2">
            <a:extLst>
              <a:ext uri="{FF2B5EF4-FFF2-40B4-BE49-F238E27FC236}">
                <a16:creationId xmlns:a16="http://schemas.microsoft.com/office/drawing/2014/main" id="{8ED22871-8605-8D4F-DF7F-6A8985C603DF}"/>
              </a:ext>
            </a:extLst>
          </p:cNvPr>
          <p:cNvSpPr>
            <a:spLocks noGrp="1"/>
          </p:cNvSpPr>
          <p:nvPr>
            <p:ph idx="1"/>
          </p:nvPr>
        </p:nvSpPr>
        <p:spPr/>
        <p:txBody>
          <a:bodyPr>
            <a:normAutofit/>
          </a:bodyPr>
          <a:lstStyle/>
          <a:p>
            <a:r>
              <a:rPr lang="fr-BE" dirty="0"/>
              <a:t>Les outils ne sont pas « que » des outils</a:t>
            </a:r>
          </a:p>
          <a:p>
            <a:r>
              <a:rPr lang="fr-BE" dirty="0"/>
              <a:t>Plateformes et portails </a:t>
            </a:r>
            <a:r>
              <a:rPr lang="fr-BE" i="0" dirty="0"/>
              <a:t>suscitant des pratiques (Jeanneret 2014), entérinant des normes; fonction </a:t>
            </a:r>
            <a:r>
              <a:rPr lang="fr-BE" i="1" dirty="0"/>
              <a:t>structurante </a:t>
            </a:r>
            <a:r>
              <a:rPr lang="fr-BE" dirty="0"/>
              <a:t>des </a:t>
            </a:r>
            <a:r>
              <a:rPr lang="fr-BE" i="0" dirty="0"/>
              <a:t>discours d’escorte accompagnant ces outils, conditionnant l’usage et la réception</a:t>
            </a:r>
            <a:endParaRPr lang="fr-BE" dirty="0"/>
          </a:p>
          <a:p>
            <a:r>
              <a:rPr lang="fr-BE" dirty="0"/>
              <a:t>Qu’est-ce qui </a:t>
            </a:r>
            <a:r>
              <a:rPr lang="fr-BE" i="1" dirty="0"/>
              <a:t>fait média</a:t>
            </a:r>
            <a:r>
              <a:rPr lang="fr-BE" dirty="0"/>
              <a:t> dans le support, la ressource numérique? (Jeanneret 2019) </a:t>
            </a:r>
            <a:r>
              <a:rPr lang="fr-BE" i="1" dirty="0"/>
              <a:t>(=&gt; pas de déterminisme technique mais se saisir de la manière dont les imaginaires conditionnent les pratiques</a:t>
            </a:r>
            <a:r>
              <a:rPr lang="fr-BE" dirty="0"/>
              <a:t>)</a:t>
            </a:r>
          </a:p>
        </p:txBody>
      </p:sp>
    </p:spTree>
    <p:extLst>
      <p:ext uri="{BB962C8B-B14F-4D97-AF65-F5344CB8AC3E}">
        <p14:creationId xmlns:p14="http://schemas.microsoft.com/office/powerpoint/2010/main" val="25268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4925D-890C-7E61-F0C3-D603700F3ACE}"/>
              </a:ext>
            </a:extLst>
          </p:cNvPr>
          <p:cNvSpPr>
            <a:spLocks noGrp="1"/>
          </p:cNvSpPr>
          <p:nvPr>
            <p:ph type="title"/>
          </p:nvPr>
        </p:nvSpPr>
        <p:spPr/>
        <p:txBody>
          <a:bodyPr/>
          <a:lstStyle/>
          <a:p>
            <a:r>
              <a:rPr lang="fr-BE" dirty="0"/>
              <a:t>« Le numérique » comme impératif éducatif</a:t>
            </a:r>
          </a:p>
        </p:txBody>
      </p:sp>
      <p:sp>
        <p:nvSpPr>
          <p:cNvPr id="3" name="Espace réservé du contenu 2">
            <a:extLst>
              <a:ext uri="{FF2B5EF4-FFF2-40B4-BE49-F238E27FC236}">
                <a16:creationId xmlns:a16="http://schemas.microsoft.com/office/drawing/2014/main" id="{2EFB8582-B5C5-E981-9092-0A7C97D15EB5}"/>
              </a:ext>
            </a:extLst>
          </p:cNvPr>
          <p:cNvSpPr>
            <a:spLocks noGrp="1"/>
          </p:cNvSpPr>
          <p:nvPr>
            <p:ph idx="1"/>
          </p:nvPr>
        </p:nvSpPr>
        <p:spPr/>
        <p:txBody>
          <a:bodyPr>
            <a:normAutofit/>
          </a:bodyPr>
          <a:lstStyle/>
          <a:p>
            <a:r>
              <a:rPr lang="fr-FR" dirty="0"/>
              <a:t>Injonctions institutionnelles</a:t>
            </a:r>
          </a:p>
          <a:p>
            <a:pPr lvl="1"/>
            <a:r>
              <a:rPr lang="fr-FR" dirty="0">
                <a:hlinkClick r:id="rId2"/>
              </a:rPr>
              <a:t>DigComp</a:t>
            </a:r>
            <a:r>
              <a:rPr lang="fr-FR" dirty="0"/>
              <a:t>/</a:t>
            </a:r>
            <a:r>
              <a:rPr lang="fr-FR" dirty="0" err="1">
                <a:hlinkClick r:id="rId3"/>
              </a:rPr>
              <a:t>DigCompEdu</a:t>
            </a:r>
            <a:r>
              <a:rPr lang="fr-FR" dirty="0"/>
              <a:t> (EU [2013] 2022; 2017)</a:t>
            </a:r>
          </a:p>
          <a:p>
            <a:pPr lvl="1"/>
            <a:r>
              <a:rPr lang="fr-FR" dirty="0">
                <a:hlinkClick r:id="rId4"/>
              </a:rPr>
              <a:t>Stratégie numérique pour l’éducation </a:t>
            </a:r>
            <a:r>
              <a:rPr lang="fr-FR" dirty="0"/>
              <a:t>(FW-B 2019)</a:t>
            </a:r>
          </a:p>
          <a:p>
            <a:pPr lvl="2"/>
            <a:r>
              <a:rPr lang="fr-FR" dirty="0"/>
              <a:t>5 axes: (i) une définition des contenus et ressources ; (ii) l’accompagnement des personnels enseignants et de direction ; (iii) l’équipement des écoles ; (iv) </a:t>
            </a:r>
            <a:r>
              <a:rPr lang="fr-FR" b="1" dirty="0"/>
              <a:t>le partage, la communication et la diffusion des ressources</a:t>
            </a:r>
            <a:r>
              <a:rPr lang="fr-FR" dirty="0"/>
              <a:t> et (v) la gouvernance numérique</a:t>
            </a:r>
          </a:p>
          <a:p>
            <a:r>
              <a:rPr lang="fr-FR" dirty="0"/>
              <a:t>Ressources éducatives et dispositifs numériques présidant à leur diffusion comme lieu d’observation de ces injonctions, et de leurs effets potentiels sur les acteurs de l’enseignement</a:t>
            </a:r>
          </a:p>
        </p:txBody>
      </p:sp>
    </p:spTree>
    <p:extLst>
      <p:ext uri="{BB962C8B-B14F-4D97-AF65-F5344CB8AC3E}">
        <p14:creationId xmlns:p14="http://schemas.microsoft.com/office/powerpoint/2010/main" val="2163966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C6732-560C-BEF3-0227-03991AC384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47B2DC-734A-59B4-CC3B-E81DE9AD0814}"/>
              </a:ext>
            </a:extLst>
          </p:cNvPr>
          <p:cNvSpPr>
            <a:spLocks noGrp="1"/>
          </p:cNvSpPr>
          <p:nvPr>
            <p:ph type="title"/>
          </p:nvPr>
        </p:nvSpPr>
        <p:spPr/>
        <p:txBody>
          <a:bodyPr/>
          <a:lstStyle/>
          <a:p>
            <a:r>
              <a:rPr lang="fr-BE" dirty="0"/>
              <a:t>Conclusion</a:t>
            </a:r>
          </a:p>
        </p:txBody>
      </p:sp>
      <p:sp>
        <p:nvSpPr>
          <p:cNvPr id="3" name="Espace réservé du contenu 2">
            <a:extLst>
              <a:ext uri="{FF2B5EF4-FFF2-40B4-BE49-F238E27FC236}">
                <a16:creationId xmlns:a16="http://schemas.microsoft.com/office/drawing/2014/main" id="{363E14E6-5445-A5A6-09B0-402B56FC1F83}"/>
              </a:ext>
            </a:extLst>
          </p:cNvPr>
          <p:cNvSpPr>
            <a:spLocks noGrp="1"/>
          </p:cNvSpPr>
          <p:nvPr>
            <p:ph idx="1"/>
          </p:nvPr>
        </p:nvSpPr>
        <p:spPr/>
        <p:txBody>
          <a:bodyPr>
            <a:normAutofit/>
          </a:bodyPr>
          <a:lstStyle/>
          <a:p>
            <a:r>
              <a:rPr lang="fr-BE" dirty="0"/>
              <a:t>Intérêt d’intégrer l’étude des médiations opérées par les plateformes éducatives aux formations en éducation aux médias à destination des enseignants (Carton et </a:t>
            </a:r>
            <a:r>
              <a:rPr lang="fr-BE" dirty="0" err="1"/>
              <a:t>Tréhondart</a:t>
            </a:r>
            <a:r>
              <a:rPr lang="fr-BE" dirty="0"/>
              <a:t> 2020)</a:t>
            </a:r>
          </a:p>
          <a:p>
            <a:r>
              <a:rPr lang="fr-BE" i="0" dirty="0"/>
              <a:t>Intérêt des concepts SIC en formation initiale et continue des enseignants à l’heure où la communication didactique est de plus en plus instrumentée, </a:t>
            </a:r>
            <a:r>
              <a:rPr lang="fr-BE" i="1" dirty="0"/>
              <a:t>industrialisée</a:t>
            </a:r>
            <a:r>
              <a:rPr lang="fr-BE" i="0" dirty="0"/>
              <a:t> (</a:t>
            </a:r>
            <a:r>
              <a:rPr lang="fr-BE" i="0" dirty="0" err="1"/>
              <a:t>Mœglin</a:t>
            </a:r>
            <a:r>
              <a:rPr lang="fr-BE" i="0" dirty="0"/>
              <a:t> 2010) par les </a:t>
            </a:r>
            <a:r>
              <a:rPr lang="fr-BE" i="0" dirty="0" err="1"/>
              <a:t>architextes</a:t>
            </a:r>
            <a:r>
              <a:rPr lang="fr-BE" i="0" dirty="0"/>
              <a:t> qui </a:t>
            </a:r>
            <a:r>
              <a:rPr lang="fr-BE" i="0" dirty="0" err="1"/>
              <a:t>textualisent</a:t>
            </a:r>
            <a:r>
              <a:rPr lang="fr-BE" i="0" dirty="0"/>
              <a:t> la pratique enseignante — souvent, suivant des normes émanant d’acteurs privés (ex. </a:t>
            </a:r>
            <a:r>
              <a:rPr lang="fr-BE" i="1" dirty="0" err="1"/>
              <a:t>GoogleEdu</a:t>
            </a:r>
            <a:r>
              <a:rPr lang="fr-BE" i="1" dirty="0"/>
              <a:t>, Teams</a:t>
            </a:r>
            <a:r>
              <a:rPr lang="fr-BE" i="0" dirty="0"/>
              <a:t>, </a:t>
            </a:r>
            <a:r>
              <a:rPr lang="fr-BE" i="1" dirty="0" err="1"/>
              <a:t>etc</a:t>
            </a:r>
            <a:r>
              <a:rPr lang="fr-BE" i="0" dirty="0"/>
              <a:t>),</a:t>
            </a:r>
            <a:endParaRPr lang="fr-BE" dirty="0"/>
          </a:p>
        </p:txBody>
      </p:sp>
    </p:spTree>
    <p:extLst>
      <p:ext uri="{BB962C8B-B14F-4D97-AF65-F5344CB8AC3E}">
        <p14:creationId xmlns:p14="http://schemas.microsoft.com/office/powerpoint/2010/main" val="2064356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5CB40-33EE-E9D3-AAF3-0603FA3D4B92}"/>
              </a:ext>
            </a:extLst>
          </p:cNvPr>
          <p:cNvSpPr>
            <a:spLocks noGrp="1"/>
          </p:cNvSpPr>
          <p:nvPr>
            <p:ph type="title"/>
          </p:nvPr>
        </p:nvSpPr>
        <p:spPr/>
        <p:txBody>
          <a:bodyPr/>
          <a:lstStyle/>
          <a:p>
            <a:r>
              <a:rPr lang="fr-BE" dirty="0"/>
              <a:t>Bibliographie sélective</a:t>
            </a:r>
          </a:p>
        </p:txBody>
      </p:sp>
      <p:sp>
        <p:nvSpPr>
          <p:cNvPr id="3" name="Espace réservé du contenu 2">
            <a:extLst>
              <a:ext uri="{FF2B5EF4-FFF2-40B4-BE49-F238E27FC236}">
                <a16:creationId xmlns:a16="http://schemas.microsoft.com/office/drawing/2014/main" id="{C3913899-8879-5A46-6A4E-CBFC66B3D94E}"/>
              </a:ext>
            </a:extLst>
          </p:cNvPr>
          <p:cNvSpPr>
            <a:spLocks noGrp="1"/>
          </p:cNvSpPr>
          <p:nvPr>
            <p:ph idx="1"/>
          </p:nvPr>
        </p:nvSpPr>
        <p:spPr/>
        <p:txBody>
          <a:bodyPr>
            <a:normAutofit fontScale="55000" lnSpcReduction="20000"/>
          </a:bodyPr>
          <a:lstStyle/>
          <a:p>
            <a:pPr>
              <a:lnSpc>
                <a:spcPct val="107000"/>
              </a:lnSpc>
              <a:spcBef>
                <a:spcPts val="600"/>
              </a:spcBef>
              <a:spcAft>
                <a:spcPts val="600"/>
              </a:spcAft>
            </a:pPr>
            <a:r>
              <a:rPr lang="fr-BE" sz="1800" kern="100" dirty="0" err="1">
                <a:effectLst/>
                <a:latin typeface="+mj-lt"/>
                <a:ea typeface="Aptos" panose="020B0004020202020204" pitchFamily="34" charset="0"/>
                <a:cs typeface="Times New Roman" panose="02020603050405020304" pitchFamily="18" charset="0"/>
              </a:rPr>
              <a:t>Amadieu</a:t>
            </a:r>
            <a:r>
              <a:rPr lang="fr-BE" sz="1800" kern="100" dirty="0">
                <a:effectLst/>
                <a:latin typeface="+mj-lt"/>
                <a:ea typeface="Aptos" panose="020B0004020202020204" pitchFamily="34" charset="0"/>
                <a:cs typeface="Times New Roman" panose="02020603050405020304" pitchFamily="18" charset="0"/>
              </a:rPr>
              <a:t>, Franck, et André Tricot. (2014) 2020. </a:t>
            </a:r>
            <a:r>
              <a:rPr lang="fr-BE" sz="1800" i="1" kern="100" dirty="0">
                <a:effectLst/>
                <a:latin typeface="+mj-lt"/>
                <a:ea typeface="Aptos" panose="020B0004020202020204" pitchFamily="34" charset="0"/>
                <a:cs typeface="Times New Roman" panose="02020603050405020304" pitchFamily="18" charset="0"/>
              </a:rPr>
              <a:t>Apprendre avec le numérique</a:t>
            </a:r>
            <a:r>
              <a:rPr lang="fr-BE" sz="1800" kern="100" dirty="0">
                <a:effectLst/>
                <a:latin typeface="+mj-lt"/>
                <a:ea typeface="Aptos" panose="020B0004020202020204" pitchFamily="34" charset="0"/>
                <a:cs typeface="Times New Roman" panose="02020603050405020304" pitchFamily="18" charset="0"/>
              </a:rPr>
              <a:t>. </a:t>
            </a:r>
            <a:r>
              <a:rPr lang="fr-BE" sz="1800" kern="100" dirty="0" err="1">
                <a:effectLst/>
                <a:latin typeface="+mj-lt"/>
                <a:ea typeface="Aptos" panose="020B0004020202020204" pitchFamily="34" charset="0"/>
                <a:cs typeface="Times New Roman" panose="02020603050405020304" pitchFamily="18" charset="0"/>
              </a:rPr>
              <a:t>s.l</a:t>
            </a:r>
            <a:r>
              <a:rPr lang="fr-BE" sz="1800" kern="100" dirty="0">
                <a:effectLst/>
                <a:latin typeface="+mj-lt"/>
                <a:ea typeface="Aptos" panose="020B0004020202020204" pitchFamily="34" charset="0"/>
                <a:cs typeface="Times New Roman" panose="02020603050405020304" pitchFamily="18" charset="0"/>
              </a:rPr>
              <a:t>.: Retz.</a:t>
            </a:r>
          </a:p>
          <a:p>
            <a:pPr>
              <a:lnSpc>
                <a:spcPct val="107000"/>
              </a:lnSpc>
              <a:spcBef>
                <a:spcPts val="600"/>
              </a:spcBef>
              <a:spcAft>
                <a:spcPts val="600"/>
              </a:spcAft>
            </a:pPr>
            <a:r>
              <a:rPr lang="fr-FR" sz="1800" kern="100" dirty="0" err="1">
                <a:effectLst/>
                <a:latin typeface="+mj-lt"/>
                <a:ea typeface="Aptos" panose="020B0004020202020204" pitchFamily="34" charset="0"/>
                <a:cs typeface="Times New Roman" panose="02020603050405020304" pitchFamily="18" charset="0"/>
              </a:rPr>
              <a:t>Bachimont</a:t>
            </a:r>
            <a:r>
              <a:rPr lang="fr-FR" sz="1800" kern="100" dirty="0">
                <a:effectLst/>
                <a:latin typeface="+mj-lt"/>
                <a:ea typeface="Aptos" panose="020B0004020202020204" pitchFamily="34" charset="0"/>
                <a:cs typeface="Times New Roman" panose="02020603050405020304" pitchFamily="18" charset="0"/>
              </a:rPr>
              <a:t>, Bruno. 2010. Le Sens de la technique : le numérique et le calcul. 1er édition. Paris: Encre Marine.</a:t>
            </a:r>
            <a:endParaRPr lang="fr-BE" sz="1800" kern="100" dirty="0">
              <a:effectLst/>
              <a:latin typeface="+mj-lt"/>
              <a:ea typeface="Aptos" panose="020B0004020202020204" pitchFamily="34" charset="0"/>
              <a:cs typeface="Times New Roman" panose="02020603050405020304" pitchFamily="18" charset="0"/>
            </a:endParaRPr>
          </a:p>
          <a:p>
            <a:pPr>
              <a:lnSpc>
                <a:spcPct val="107000"/>
              </a:lnSpc>
              <a:spcBef>
                <a:spcPts val="600"/>
              </a:spcBef>
              <a:spcAft>
                <a:spcPts val="600"/>
              </a:spcAft>
            </a:pPr>
            <a:r>
              <a:rPr lang="fr-BE" sz="1800" kern="100" dirty="0" err="1">
                <a:effectLst/>
                <a:latin typeface="+mj-lt"/>
                <a:ea typeface="Aptos" panose="020B0004020202020204" pitchFamily="34" charset="0"/>
                <a:cs typeface="Times New Roman" panose="02020603050405020304" pitchFamily="18" charset="0"/>
              </a:rPr>
              <a:t>Broudoux</a:t>
            </a:r>
            <a:r>
              <a:rPr lang="fr-BE" sz="1800" kern="100" dirty="0">
                <a:effectLst/>
                <a:latin typeface="+mj-lt"/>
                <a:ea typeface="Aptos" panose="020B0004020202020204" pitchFamily="34" charset="0"/>
                <a:cs typeface="Times New Roman" panose="02020603050405020304" pitchFamily="18" charset="0"/>
              </a:rPr>
              <a:t>, Evelyne. 2022. </a:t>
            </a:r>
            <a:r>
              <a:rPr lang="fr-BE" sz="1800" i="1" kern="100" dirty="0">
                <a:effectLst/>
                <a:latin typeface="+mj-lt"/>
                <a:ea typeface="Aptos" panose="020B0004020202020204" pitchFamily="34" charset="0"/>
                <a:cs typeface="Times New Roman" panose="02020603050405020304" pitchFamily="18" charset="0"/>
              </a:rPr>
              <a:t>Editorialisation et autorité: Dispositifs info-communicationnels numériques</a:t>
            </a:r>
            <a:r>
              <a:rPr lang="fr-BE" sz="1800" kern="100" dirty="0">
                <a:effectLst/>
                <a:latin typeface="+mj-lt"/>
                <a:ea typeface="Aptos" panose="020B0004020202020204" pitchFamily="34" charset="0"/>
                <a:cs typeface="Times New Roman" panose="02020603050405020304" pitchFamily="18" charset="0"/>
              </a:rPr>
              <a:t>. De Boeck Supérieur.</a:t>
            </a:r>
          </a:p>
          <a:p>
            <a:pPr>
              <a:lnSpc>
                <a:spcPct val="107000"/>
              </a:lnSpc>
              <a:spcBef>
                <a:spcPts val="600"/>
              </a:spcBef>
              <a:spcAft>
                <a:spcPts val="600"/>
              </a:spcAft>
            </a:pPr>
            <a:r>
              <a:rPr lang="fr-BE" sz="1800" kern="100" dirty="0" err="1">
                <a:effectLst/>
                <a:latin typeface="+mj-lt"/>
                <a:ea typeface="Aptos" panose="020B0004020202020204" pitchFamily="34" charset="0"/>
                <a:cs typeface="Times New Roman" panose="02020603050405020304" pitchFamily="18" charset="0"/>
              </a:rPr>
              <a:t>Bullich</a:t>
            </a:r>
            <a:r>
              <a:rPr lang="fr-BE" sz="1800" kern="100" dirty="0">
                <a:effectLst/>
                <a:latin typeface="+mj-lt"/>
                <a:ea typeface="Aptos" panose="020B0004020202020204" pitchFamily="34" charset="0"/>
                <a:cs typeface="Times New Roman" panose="02020603050405020304" pitchFamily="18" charset="0"/>
              </a:rPr>
              <a:t>, Vincent. 2018. « La « plateformisation » de la formation ». </a:t>
            </a:r>
            <a:r>
              <a:rPr lang="fr-BE" sz="1800" i="1" kern="100" dirty="0">
                <a:effectLst/>
                <a:latin typeface="+mj-lt"/>
                <a:ea typeface="Aptos" panose="020B0004020202020204" pitchFamily="34" charset="0"/>
                <a:cs typeface="Times New Roman" panose="02020603050405020304" pitchFamily="18" charset="0"/>
              </a:rPr>
              <a:t>Distances et médiations des savoirs. Distance and </a:t>
            </a:r>
            <a:r>
              <a:rPr lang="fr-BE" sz="1800" i="1" kern="100" dirty="0" err="1">
                <a:effectLst/>
                <a:latin typeface="+mj-lt"/>
                <a:ea typeface="Aptos" panose="020B0004020202020204" pitchFamily="34" charset="0"/>
                <a:cs typeface="Times New Roman" panose="02020603050405020304" pitchFamily="18" charset="0"/>
              </a:rPr>
              <a:t>Mediation</a:t>
            </a:r>
            <a:r>
              <a:rPr lang="fr-BE" sz="1800" i="1" kern="100" dirty="0">
                <a:effectLst/>
                <a:latin typeface="+mj-lt"/>
                <a:ea typeface="Aptos" panose="020B0004020202020204" pitchFamily="34" charset="0"/>
                <a:cs typeface="Times New Roman" panose="02020603050405020304" pitchFamily="18" charset="0"/>
              </a:rPr>
              <a:t> of </a:t>
            </a:r>
            <a:r>
              <a:rPr lang="fr-BE" sz="1800" i="1" kern="100" dirty="0" err="1">
                <a:effectLst/>
                <a:latin typeface="+mj-lt"/>
                <a:ea typeface="Aptos" panose="020B0004020202020204" pitchFamily="34" charset="0"/>
                <a:cs typeface="Times New Roman" panose="02020603050405020304" pitchFamily="18" charset="0"/>
              </a:rPr>
              <a:t>Knowledge</a:t>
            </a:r>
            <a:r>
              <a:rPr lang="fr-BE" sz="1800" kern="100" dirty="0">
                <a:effectLst/>
                <a:latin typeface="+mj-lt"/>
                <a:ea typeface="Aptos" panose="020B0004020202020204" pitchFamily="34" charset="0"/>
                <a:cs typeface="Times New Roman" panose="02020603050405020304" pitchFamily="18" charset="0"/>
              </a:rPr>
              <a:t> 2018 (21). https://doi.org/10.4000/dms.2096.</a:t>
            </a:r>
          </a:p>
          <a:p>
            <a:pPr>
              <a:lnSpc>
                <a:spcPct val="107000"/>
              </a:lnSpc>
              <a:spcBef>
                <a:spcPts val="600"/>
              </a:spcBef>
              <a:spcAft>
                <a:spcPts val="600"/>
              </a:spcAft>
            </a:pPr>
            <a:r>
              <a:rPr lang="fr-BE" sz="1800" kern="100" dirty="0">
                <a:effectLst/>
                <a:latin typeface="+mj-lt"/>
                <a:ea typeface="Aptos" panose="020B0004020202020204" pitchFamily="34" charset="0"/>
                <a:cs typeface="Times New Roman" panose="02020603050405020304" pitchFamily="18" charset="0"/>
              </a:rPr>
              <a:t>Carton, Tiphaine, et Nolwenn </a:t>
            </a:r>
            <a:r>
              <a:rPr lang="fr-BE" sz="1800" kern="100" dirty="0" err="1">
                <a:effectLst/>
                <a:latin typeface="+mj-lt"/>
                <a:ea typeface="Aptos" panose="020B0004020202020204" pitchFamily="34" charset="0"/>
                <a:cs typeface="Times New Roman" panose="02020603050405020304" pitchFamily="18" charset="0"/>
              </a:rPr>
              <a:t>Tréhondart</a:t>
            </a:r>
            <a:r>
              <a:rPr lang="fr-BE" sz="1800" kern="100" dirty="0">
                <a:effectLst/>
                <a:latin typeface="+mj-lt"/>
                <a:ea typeface="Aptos" panose="020B0004020202020204" pitchFamily="34" charset="0"/>
                <a:cs typeface="Times New Roman" panose="02020603050405020304" pitchFamily="18" charset="0"/>
              </a:rPr>
              <a:t>. 2020. « La plateformisation de l’éducation aux médias et à la citoyenneté ». </a:t>
            </a:r>
            <a:r>
              <a:rPr lang="fr-BE" sz="1800" i="1" kern="100" dirty="0">
                <a:effectLst/>
                <a:latin typeface="+mj-lt"/>
                <a:ea typeface="Aptos" panose="020B0004020202020204" pitchFamily="34" charset="0"/>
                <a:cs typeface="Times New Roman" panose="02020603050405020304" pitchFamily="18" charset="0"/>
              </a:rPr>
              <a:t>Spirale - Revue de recherches en </a:t>
            </a:r>
            <a:r>
              <a:rPr lang="fr-BE" sz="1800" i="1" kern="100" dirty="0" err="1">
                <a:effectLst/>
                <a:latin typeface="+mj-lt"/>
                <a:ea typeface="Aptos" panose="020B0004020202020204" pitchFamily="34" charset="0"/>
                <a:cs typeface="Times New Roman" panose="02020603050405020304" pitchFamily="18" charset="0"/>
              </a:rPr>
              <a:t>education</a:t>
            </a:r>
            <a:r>
              <a:rPr lang="fr-BE" sz="1800" kern="100" dirty="0">
                <a:effectLst/>
                <a:latin typeface="+mj-lt"/>
                <a:ea typeface="Aptos" panose="020B0004020202020204" pitchFamily="34" charset="0"/>
                <a:cs typeface="Times New Roman" panose="02020603050405020304" pitchFamily="18" charset="0"/>
              </a:rPr>
              <a:t> N° 66 (3): 77‑94.</a:t>
            </a:r>
          </a:p>
          <a:p>
            <a:pPr>
              <a:lnSpc>
                <a:spcPct val="107000"/>
              </a:lnSpc>
              <a:spcBef>
                <a:spcPts val="600"/>
              </a:spcBef>
              <a:spcAft>
                <a:spcPts val="600"/>
              </a:spcAft>
            </a:pPr>
            <a:r>
              <a:rPr lang="fr-BE" sz="1800" kern="100" dirty="0">
                <a:effectLst/>
                <a:latin typeface="+mj-lt"/>
                <a:ea typeface="Aptos" panose="020B0004020202020204" pitchFamily="34" charset="0"/>
                <a:cs typeface="Times New Roman" panose="02020603050405020304" pitchFamily="18" charset="0"/>
              </a:rPr>
              <a:t>Jeanneret, Yves. 2019. « Chapitre 4. Recourir à la démarche sémio-communicationnelle dans l’analyse des médias ». In </a:t>
            </a:r>
            <a:r>
              <a:rPr lang="fr-BE" sz="1800" i="1" kern="100" dirty="0">
                <a:effectLst/>
                <a:latin typeface="+mj-lt"/>
                <a:ea typeface="Aptos" panose="020B0004020202020204" pitchFamily="34" charset="0"/>
                <a:cs typeface="Times New Roman" panose="02020603050405020304" pitchFamily="18" charset="0"/>
              </a:rPr>
              <a:t>Médias et médiatisation: Analyser les médias imprimés, audiovisuels et numériques</a:t>
            </a:r>
            <a:r>
              <a:rPr lang="fr-BE" sz="1800" kern="100" dirty="0">
                <a:effectLst/>
                <a:latin typeface="+mj-lt"/>
                <a:ea typeface="Aptos" panose="020B0004020202020204" pitchFamily="34" charset="0"/>
                <a:cs typeface="Times New Roman" panose="02020603050405020304" pitchFamily="18" charset="0"/>
              </a:rPr>
              <a:t>, édité par Benoît </a:t>
            </a:r>
            <a:r>
              <a:rPr lang="fr-BE" sz="1800" kern="100" dirty="0" err="1">
                <a:effectLst/>
                <a:latin typeface="+mj-lt"/>
                <a:ea typeface="Aptos" panose="020B0004020202020204" pitchFamily="34" charset="0"/>
                <a:cs typeface="Times New Roman" panose="02020603050405020304" pitchFamily="18" charset="0"/>
              </a:rPr>
              <a:t>Lafon</a:t>
            </a:r>
            <a:r>
              <a:rPr lang="fr-BE" sz="1800" kern="100" dirty="0">
                <a:effectLst/>
                <a:latin typeface="+mj-lt"/>
                <a:ea typeface="Aptos" panose="020B0004020202020204" pitchFamily="34" charset="0"/>
                <a:cs typeface="Times New Roman" panose="02020603050405020304" pitchFamily="18" charset="0"/>
              </a:rPr>
              <a:t>, 105‑35. Grenoble: Presses universitaires de Grenoble. </a:t>
            </a:r>
            <a:r>
              <a:rPr lang="fr-BE" sz="1800" kern="100" dirty="0">
                <a:effectLst/>
                <a:latin typeface="+mj-lt"/>
                <a:ea typeface="Aptos" panose="020B0004020202020204" pitchFamily="34" charset="0"/>
                <a:cs typeface="Times New Roman" panose="02020603050405020304" pitchFamily="18" charset="0"/>
                <a:hlinkClick r:id="rId2"/>
              </a:rPr>
              <a:t>https://www.cairn.info/medias-et-mediatisation--9782706142802-page-105.htm</a:t>
            </a:r>
            <a:r>
              <a:rPr lang="fr-BE" sz="1800" kern="100" dirty="0">
                <a:effectLst/>
                <a:latin typeface="+mj-lt"/>
                <a:ea typeface="Aptos" panose="020B0004020202020204" pitchFamily="34" charset="0"/>
                <a:cs typeface="Times New Roman" panose="02020603050405020304" pitchFamily="18" charset="0"/>
              </a:rPr>
              <a:t>.</a:t>
            </a:r>
          </a:p>
          <a:p>
            <a:pPr>
              <a:lnSpc>
                <a:spcPct val="107000"/>
              </a:lnSpc>
              <a:spcBef>
                <a:spcPts val="600"/>
              </a:spcBef>
              <a:spcAft>
                <a:spcPts val="600"/>
              </a:spcAft>
            </a:pPr>
            <a:r>
              <a:rPr lang="fr-FR" sz="1800" kern="100" dirty="0" err="1">
                <a:effectLst/>
                <a:latin typeface="+mj-lt"/>
                <a:ea typeface="Aptos" panose="020B0004020202020204" pitchFamily="34" charset="0"/>
                <a:cs typeface="Times New Roman" panose="02020603050405020304" pitchFamily="18" charset="0"/>
              </a:rPr>
              <a:t>Mœglin</a:t>
            </a:r>
            <a:r>
              <a:rPr lang="fr-FR" sz="1800" kern="100" dirty="0">
                <a:effectLst/>
                <a:latin typeface="+mj-lt"/>
                <a:ea typeface="Aptos" panose="020B0004020202020204" pitchFamily="34" charset="0"/>
                <a:cs typeface="Times New Roman" panose="02020603050405020304" pitchFamily="18" charset="0"/>
              </a:rPr>
              <a:t>, Pierre. (2005) 2013. Outils et médias éducatifs: Une approche communicationnelle. Grenoble: Presses Universitaires de Grenoble. https://www-cairn-info.kbr.idm.oclc.org/outils-et-medias-educatifs--9782706109867.htm.</a:t>
            </a:r>
            <a:endParaRPr lang="fr-BE" sz="1800" kern="100" dirty="0">
              <a:effectLst/>
              <a:latin typeface="+mj-lt"/>
              <a:ea typeface="Aptos" panose="020B0004020202020204" pitchFamily="34" charset="0"/>
              <a:cs typeface="Times New Roman" panose="02020603050405020304" pitchFamily="18" charset="0"/>
            </a:endParaRPr>
          </a:p>
          <a:p>
            <a:pPr>
              <a:lnSpc>
                <a:spcPct val="107000"/>
              </a:lnSpc>
              <a:spcBef>
                <a:spcPts val="600"/>
              </a:spcBef>
              <a:spcAft>
                <a:spcPts val="600"/>
              </a:spcAft>
            </a:pPr>
            <a:r>
              <a:rPr lang="fr-BE" sz="1800" kern="100" dirty="0">
                <a:effectLst/>
                <a:latin typeface="+mj-lt"/>
                <a:ea typeface="Aptos" panose="020B0004020202020204" pitchFamily="34" charset="0"/>
                <a:cs typeface="Times New Roman" panose="02020603050405020304" pitchFamily="18" charset="0"/>
              </a:rPr>
              <a:t>Souchier, </a:t>
            </a:r>
            <a:r>
              <a:rPr lang="fr-BE" sz="1800" kern="100" dirty="0" err="1">
                <a:effectLst/>
                <a:latin typeface="+mj-lt"/>
                <a:ea typeface="Aptos" panose="020B0004020202020204" pitchFamily="34" charset="0"/>
                <a:cs typeface="Times New Roman" panose="02020603050405020304" pitchFamily="18" charset="0"/>
              </a:rPr>
              <a:t>Emmanuël</a:t>
            </a:r>
            <a:r>
              <a:rPr lang="fr-BE" sz="1800" kern="100" dirty="0">
                <a:effectLst/>
                <a:latin typeface="+mj-lt"/>
                <a:ea typeface="Aptos" panose="020B0004020202020204" pitchFamily="34" charset="0"/>
                <a:cs typeface="Times New Roman" panose="02020603050405020304" pitchFamily="18" charset="0"/>
              </a:rPr>
              <a:t>, Gustavo Gomez-Mejia, Valérie Jeanne-Perrier, et Étienne </a:t>
            </a:r>
            <a:r>
              <a:rPr lang="fr-BE" sz="1800" kern="100" dirty="0" err="1">
                <a:effectLst/>
                <a:latin typeface="+mj-lt"/>
                <a:ea typeface="Aptos" panose="020B0004020202020204" pitchFamily="34" charset="0"/>
                <a:cs typeface="Times New Roman" panose="02020603050405020304" pitchFamily="18" charset="0"/>
              </a:rPr>
              <a:t>Candel</a:t>
            </a:r>
            <a:r>
              <a:rPr lang="fr-BE" sz="1800" kern="100" dirty="0">
                <a:effectLst/>
                <a:latin typeface="+mj-lt"/>
                <a:ea typeface="Aptos" panose="020B0004020202020204" pitchFamily="34" charset="0"/>
                <a:cs typeface="Times New Roman" panose="02020603050405020304" pitchFamily="18" charset="0"/>
              </a:rPr>
              <a:t>, éd. 2019. </a:t>
            </a:r>
            <a:r>
              <a:rPr lang="fr-BE" sz="1800" i="1" kern="100" dirty="0">
                <a:effectLst/>
                <a:latin typeface="+mj-lt"/>
                <a:ea typeface="Aptos" panose="020B0004020202020204" pitchFamily="34" charset="0"/>
                <a:cs typeface="Times New Roman" panose="02020603050405020304" pitchFamily="18" charset="0"/>
              </a:rPr>
              <a:t>Le numérique comme écriture. Théories et méthode d’analyse</a:t>
            </a:r>
            <a:r>
              <a:rPr lang="fr-BE" sz="1800" kern="100" dirty="0">
                <a:effectLst/>
                <a:latin typeface="+mj-lt"/>
                <a:ea typeface="Aptos" panose="020B0004020202020204" pitchFamily="34" charset="0"/>
                <a:cs typeface="Times New Roman" panose="02020603050405020304" pitchFamily="18" charset="0"/>
              </a:rPr>
              <a:t>. Paris: Armand Colin.</a:t>
            </a:r>
          </a:p>
          <a:p>
            <a:pPr>
              <a:lnSpc>
                <a:spcPct val="107000"/>
              </a:lnSpc>
              <a:spcBef>
                <a:spcPts val="600"/>
              </a:spcBef>
              <a:spcAft>
                <a:spcPts val="600"/>
              </a:spcAft>
            </a:pPr>
            <a:r>
              <a:rPr lang="fr-BE" sz="1800" kern="100" dirty="0" err="1">
                <a:effectLst/>
                <a:latin typeface="+mj-lt"/>
                <a:ea typeface="Aptos" panose="020B0004020202020204" pitchFamily="34" charset="0"/>
                <a:cs typeface="Times New Roman" panose="02020603050405020304" pitchFamily="18" charset="0"/>
              </a:rPr>
              <a:t>Tribillon</a:t>
            </a:r>
            <a:r>
              <a:rPr lang="fr-BE" sz="1800" kern="100" dirty="0">
                <a:effectLst/>
                <a:latin typeface="+mj-lt"/>
                <a:ea typeface="Aptos" panose="020B0004020202020204" pitchFamily="34" charset="0"/>
                <a:cs typeface="Times New Roman" panose="02020603050405020304" pitchFamily="18" charset="0"/>
              </a:rPr>
              <a:t>, Justinien. 2023. « Dashboard (tableau de bord) ». In </a:t>
            </a:r>
            <a:r>
              <a:rPr lang="fr-BE" sz="1800" i="1" kern="100" dirty="0">
                <a:effectLst/>
                <a:latin typeface="+mj-lt"/>
                <a:ea typeface="Aptos" panose="020B0004020202020204" pitchFamily="34" charset="0"/>
                <a:cs typeface="Times New Roman" panose="02020603050405020304" pitchFamily="18" charset="0"/>
              </a:rPr>
              <a:t>Angles morts du numérique ubiquitaire : Glossaire critique et amoureux</a:t>
            </a:r>
            <a:r>
              <a:rPr lang="fr-BE" sz="1800" kern="100" dirty="0">
                <a:effectLst/>
                <a:latin typeface="+mj-lt"/>
                <a:ea typeface="Aptos" panose="020B0004020202020204" pitchFamily="34" charset="0"/>
                <a:cs typeface="Times New Roman" panose="02020603050405020304" pitchFamily="18" charset="0"/>
              </a:rPr>
              <a:t>, édité par Yves </a:t>
            </a:r>
            <a:r>
              <a:rPr lang="fr-BE" sz="1800" kern="100" dirty="0" err="1">
                <a:effectLst/>
                <a:latin typeface="+mj-lt"/>
                <a:ea typeface="Aptos" panose="020B0004020202020204" pitchFamily="34" charset="0"/>
                <a:cs typeface="Times New Roman" panose="02020603050405020304" pitchFamily="18" charset="0"/>
              </a:rPr>
              <a:t>Citton</a:t>
            </a:r>
            <a:r>
              <a:rPr lang="fr-BE" sz="1800" kern="100" dirty="0">
                <a:effectLst/>
                <a:latin typeface="+mj-lt"/>
                <a:ea typeface="Aptos" panose="020B0004020202020204" pitchFamily="34" charset="0"/>
                <a:cs typeface="Times New Roman" panose="02020603050405020304" pitchFamily="18" charset="0"/>
              </a:rPr>
              <a:t>, Marie Lechner, et Anthony Masure, 102‑3. La Grande Collection </a:t>
            </a:r>
            <a:r>
              <a:rPr lang="fr-BE" sz="1800" kern="100" dirty="0" err="1">
                <a:effectLst/>
                <a:latin typeface="+mj-lt"/>
                <a:ea typeface="Aptos" panose="020B0004020202020204" pitchFamily="34" charset="0"/>
                <a:cs typeface="Times New Roman" panose="02020603050405020304" pitchFamily="18" charset="0"/>
              </a:rPr>
              <a:t>ArTeC</a:t>
            </a:r>
            <a:r>
              <a:rPr lang="fr-BE" sz="1800" kern="100" dirty="0">
                <a:effectLst/>
                <a:latin typeface="+mj-lt"/>
                <a:ea typeface="Aptos" panose="020B0004020202020204" pitchFamily="34" charset="0"/>
                <a:cs typeface="Times New Roman" panose="02020603050405020304" pitchFamily="18" charset="0"/>
              </a:rPr>
              <a:t>. Nanterre: Presses universitaires de Paris Nanterre. https://doi.org/10.4000/11tos.</a:t>
            </a:r>
            <a:endParaRPr lang="fr-BE" dirty="0"/>
          </a:p>
        </p:txBody>
      </p:sp>
    </p:spTree>
    <p:extLst>
      <p:ext uri="{BB962C8B-B14F-4D97-AF65-F5344CB8AC3E}">
        <p14:creationId xmlns:p14="http://schemas.microsoft.com/office/powerpoint/2010/main" val="179154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2901-9DF1-6DF3-26AA-FF4E8A7CBC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83668F-1BC3-44B3-8279-AF884C9273C9}"/>
              </a:ext>
            </a:extLst>
          </p:cNvPr>
          <p:cNvSpPr>
            <a:spLocks noGrp="1"/>
          </p:cNvSpPr>
          <p:nvPr>
            <p:ph type="title"/>
          </p:nvPr>
        </p:nvSpPr>
        <p:spPr/>
        <p:txBody>
          <a:bodyPr/>
          <a:lstStyle/>
          <a:p>
            <a:r>
              <a:rPr lang="fr-BE" dirty="0"/>
              <a:t>« Le numérique » comme impératif éducatif</a:t>
            </a:r>
          </a:p>
        </p:txBody>
      </p:sp>
      <p:sp>
        <p:nvSpPr>
          <p:cNvPr id="3" name="Espace réservé du contenu 2">
            <a:extLst>
              <a:ext uri="{FF2B5EF4-FFF2-40B4-BE49-F238E27FC236}">
                <a16:creationId xmlns:a16="http://schemas.microsoft.com/office/drawing/2014/main" id="{683E18EF-AB9A-ED8A-3119-19F8C2885FFE}"/>
              </a:ext>
            </a:extLst>
          </p:cNvPr>
          <p:cNvSpPr>
            <a:spLocks noGrp="1"/>
          </p:cNvSpPr>
          <p:nvPr>
            <p:ph idx="1"/>
          </p:nvPr>
        </p:nvSpPr>
        <p:spPr/>
        <p:txBody>
          <a:bodyPr>
            <a:normAutofit/>
          </a:bodyPr>
          <a:lstStyle/>
          <a:p>
            <a:r>
              <a:rPr lang="fr-FR" i="1" dirty="0"/>
              <a:t>Que « font » les formes culturelles de la plateforme numérique et du tableau de bord à la pratique professionnelle des enseignants? </a:t>
            </a:r>
          </a:p>
          <a:p>
            <a:r>
              <a:rPr lang="fr-FR" dirty="0"/>
              <a:t>« L’utilisation du numérique transforme progressivement le métier de l’enseignant et place la </a:t>
            </a:r>
            <a:r>
              <a:rPr lang="fr-FR" u="sng" dirty="0"/>
              <a:t>collaboration et le partage d’informations au cœur de ses pratiques</a:t>
            </a:r>
            <a:r>
              <a:rPr lang="fr-FR" b="1" dirty="0"/>
              <a:t> </a:t>
            </a:r>
            <a:r>
              <a:rPr lang="fr-FR" dirty="0"/>
              <a:t>quotidiennes. » (FW-B 2019, 38, </a:t>
            </a:r>
            <a:r>
              <a:rPr lang="fr-FR" i="1" dirty="0"/>
              <a:t>nous soulignons</a:t>
            </a:r>
            <a:r>
              <a:rPr lang="fr-FR" dirty="0"/>
              <a:t>)</a:t>
            </a:r>
            <a:endParaRPr lang="fr-FR" b="1" i="1" dirty="0"/>
          </a:p>
          <a:p>
            <a:endParaRPr lang="fr-BE" dirty="0"/>
          </a:p>
        </p:txBody>
      </p:sp>
    </p:spTree>
    <p:extLst>
      <p:ext uri="{BB962C8B-B14F-4D97-AF65-F5344CB8AC3E}">
        <p14:creationId xmlns:p14="http://schemas.microsoft.com/office/powerpoint/2010/main" val="407574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52A46-282A-8CA4-D97B-4CBB0753BC3E}"/>
              </a:ext>
            </a:extLst>
          </p:cNvPr>
          <p:cNvSpPr>
            <a:spLocks noGrp="1"/>
          </p:cNvSpPr>
          <p:nvPr>
            <p:ph type="title"/>
          </p:nvPr>
        </p:nvSpPr>
        <p:spPr/>
        <p:txBody>
          <a:bodyPr/>
          <a:lstStyle/>
          <a:p>
            <a:r>
              <a:rPr lang="fr-BE" dirty="0"/>
              <a:t>« Le numérique » en situation d’enseignement</a:t>
            </a:r>
            <a:endParaRPr lang="fr-BE" i="1" dirty="0"/>
          </a:p>
        </p:txBody>
      </p:sp>
      <p:sp>
        <p:nvSpPr>
          <p:cNvPr id="3" name="Espace réservé du contenu 2">
            <a:extLst>
              <a:ext uri="{FF2B5EF4-FFF2-40B4-BE49-F238E27FC236}">
                <a16:creationId xmlns:a16="http://schemas.microsoft.com/office/drawing/2014/main" id="{06A0DE06-368D-6DA7-841C-C217403702BA}"/>
              </a:ext>
            </a:extLst>
          </p:cNvPr>
          <p:cNvSpPr>
            <a:spLocks noGrp="1"/>
          </p:cNvSpPr>
          <p:nvPr>
            <p:ph idx="1"/>
          </p:nvPr>
        </p:nvSpPr>
        <p:spPr/>
        <p:txBody>
          <a:bodyPr>
            <a:normAutofit fontScale="92500" lnSpcReduction="10000"/>
          </a:bodyPr>
          <a:lstStyle/>
          <a:p>
            <a:r>
              <a:rPr lang="fr-BE" dirty="0"/>
              <a:t>Discours sociaux conférant aux outils numériques pour l’enseignement des propriétés intrinsèques (développement de l’autonomie, apprentissage actif, personnalisation, </a:t>
            </a:r>
            <a:r>
              <a:rPr lang="fr-BE" i="1" dirty="0"/>
              <a:t>etc</a:t>
            </a:r>
            <a:r>
              <a:rPr lang="fr-BE" dirty="0"/>
              <a:t>.)</a:t>
            </a:r>
          </a:p>
          <a:p>
            <a:r>
              <a:rPr lang="fr-BE" dirty="0"/>
              <a:t>Examen et évaluation de ces assertions au regard de la littérature scientifique (Tricot et </a:t>
            </a:r>
            <a:r>
              <a:rPr lang="fr-BE" dirty="0" err="1"/>
              <a:t>Amadieu</a:t>
            </a:r>
            <a:r>
              <a:rPr lang="fr-BE" dirty="0"/>
              <a:t> [2014] 2019)</a:t>
            </a:r>
          </a:p>
          <a:p>
            <a:r>
              <a:rPr lang="fr-BE" dirty="0"/>
              <a:t>En substance: </a:t>
            </a:r>
          </a:p>
          <a:p>
            <a:pPr lvl="1"/>
            <a:r>
              <a:rPr lang="fr-BE" dirty="0"/>
              <a:t>pas de propriétés intrinsèques mais pertinence à évaluer selon </a:t>
            </a:r>
            <a:r>
              <a:rPr lang="fr-BE" u="sng" dirty="0"/>
              <a:t>l’objectif d’apprentissage poursuivi</a:t>
            </a:r>
            <a:endParaRPr lang="fr-BE" dirty="0"/>
          </a:p>
          <a:p>
            <a:pPr lvl="1"/>
            <a:r>
              <a:rPr lang="fr-BE" dirty="0"/>
              <a:t>les outils numériques permettent d’enrichir l’environnement d’apprentissage par la </a:t>
            </a:r>
            <a:r>
              <a:rPr lang="fr-BE" u="sng" dirty="0"/>
              <a:t>création de ressources</a:t>
            </a:r>
            <a:r>
              <a:rPr lang="fr-BE" dirty="0"/>
              <a:t> </a:t>
            </a:r>
          </a:p>
          <a:p>
            <a:pPr lvl="1"/>
            <a:r>
              <a:rPr lang="fr-BE" dirty="0"/>
              <a:t>ces ressources ne sauraient se </a:t>
            </a:r>
            <a:r>
              <a:rPr lang="fr-BE" u="sng" dirty="0"/>
              <a:t>substituer à l’enseignant</a:t>
            </a:r>
            <a:r>
              <a:rPr lang="fr-BE" dirty="0"/>
              <a:t> [représentation découlant d’une confusion entre enseignement et apprentissage]</a:t>
            </a:r>
          </a:p>
        </p:txBody>
      </p:sp>
    </p:spTree>
    <p:extLst>
      <p:ext uri="{BB962C8B-B14F-4D97-AF65-F5344CB8AC3E}">
        <p14:creationId xmlns:p14="http://schemas.microsoft.com/office/powerpoint/2010/main" val="283920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A9362-0006-5D71-6F21-5C16A3EE9264}"/>
              </a:ext>
            </a:extLst>
          </p:cNvPr>
          <p:cNvSpPr>
            <a:spLocks noGrp="1"/>
          </p:cNvSpPr>
          <p:nvPr>
            <p:ph type="title"/>
          </p:nvPr>
        </p:nvSpPr>
        <p:spPr/>
        <p:txBody>
          <a:bodyPr/>
          <a:lstStyle/>
          <a:p>
            <a:r>
              <a:rPr lang="fr-BE" dirty="0"/>
              <a:t>« Le numérique » en situation d’enseignement</a:t>
            </a:r>
          </a:p>
        </p:txBody>
      </p:sp>
      <p:sp>
        <p:nvSpPr>
          <p:cNvPr id="3" name="Espace réservé du contenu 2">
            <a:extLst>
              <a:ext uri="{FF2B5EF4-FFF2-40B4-BE49-F238E27FC236}">
                <a16:creationId xmlns:a16="http://schemas.microsoft.com/office/drawing/2014/main" id="{AC5433F2-90FC-1F53-1B35-EFC5E8B042D4}"/>
              </a:ext>
            </a:extLst>
          </p:cNvPr>
          <p:cNvSpPr>
            <a:spLocks noGrp="1"/>
          </p:cNvSpPr>
          <p:nvPr>
            <p:ph idx="1"/>
          </p:nvPr>
        </p:nvSpPr>
        <p:spPr/>
        <p:txBody>
          <a:bodyPr/>
          <a:lstStyle/>
          <a:p>
            <a:r>
              <a:rPr lang="fr-FR" dirty="0"/>
              <a:t>« Les apprentissages scolaires sont d’abord fondés sur des savoirs scolaires, qui préparent le futur de nos enfants, et également sur des enseignants, qui conçoivent des scénarios pédagogiques et mettent en œuvre de façon professionnelle des relations de travail et de confiance au sein de leur classe. </a:t>
            </a:r>
            <a:r>
              <a:rPr lang="fr-FR" u="sng" dirty="0"/>
              <a:t>Les outils ne sont que des outils. Quand on leur assigne cette place, alors les outils numériques ont un potentiel formidable, que nous sommes en train de découvrir.</a:t>
            </a:r>
            <a:r>
              <a:rPr lang="fr-FR" dirty="0"/>
              <a:t> » (Tricot et </a:t>
            </a:r>
            <a:r>
              <a:rPr lang="fr-FR" dirty="0" err="1"/>
              <a:t>Amadieu</a:t>
            </a:r>
            <a:r>
              <a:rPr lang="fr-FR" dirty="0"/>
              <a:t> 2019, 141, </a:t>
            </a:r>
            <a:r>
              <a:rPr lang="fr-FR" i="1" dirty="0"/>
              <a:t>nous soulignons</a:t>
            </a:r>
            <a:r>
              <a:rPr lang="fr-FR" dirty="0"/>
              <a:t>)</a:t>
            </a:r>
          </a:p>
          <a:p>
            <a:r>
              <a:rPr lang="fr-FR" i="1" dirty="0"/>
              <a:t>Les outils ne sont-ils vraiment </a:t>
            </a:r>
            <a:r>
              <a:rPr lang="fr-FR" dirty="0"/>
              <a:t>que </a:t>
            </a:r>
            <a:r>
              <a:rPr lang="fr-FR" i="1" dirty="0"/>
              <a:t>des outils?</a:t>
            </a:r>
          </a:p>
        </p:txBody>
      </p:sp>
    </p:spTree>
    <p:extLst>
      <p:ext uri="{BB962C8B-B14F-4D97-AF65-F5344CB8AC3E}">
        <p14:creationId xmlns:p14="http://schemas.microsoft.com/office/powerpoint/2010/main" val="320861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C1A1-38AA-DC4E-C1B1-8D308042467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3DD0F7-110A-E5A9-5012-1F12BB6BEEA3}"/>
              </a:ext>
            </a:extLst>
          </p:cNvPr>
          <p:cNvSpPr>
            <a:spLocks noGrp="1"/>
          </p:cNvSpPr>
          <p:nvPr>
            <p:ph type="title"/>
          </p:nvPr>
        </p:nvSpPr>
        <p:spPr/>
        <p:txBody>
          <a:bodyPr/>
          <a:lstStyle/>
          <a:p>
            <a:r>
              <a:rPr lang="fr-BE" dirty="0"/>
              <a:t>Outils, médias éducatifs</a:t>
            </a:r>
          </a:p>
        </p:txBody>
      </p:sp>
      <p:sp>
        <p:nvSpPr>
          <p:cNvPr id="3" name="Espace réservé du contenu 2">
            <a:extLst>
              <a:ext uri="{FF2B5EF4-FFF2-40B4-BE49-F238E27FC236}">
                <a16:creationId xmlns:a16="http://schemas.microsoft.com/office/drawing/2014/main" id="{5A48A53C-52E1-A2BA-6A5F-BD0B50F21797}"/>
              </a:ext>
            </a:extLst>
          </p:cNvPr>
          <p:cNvSpPr>
            <a:spLocks noGrp="1"/>
          </p:cNvSpPr>
          <p:nvPr>
            <p:ph idx="1"/>
          </p:nvPr>
        </p:nvSpPr>
        <p:spPr/>
        <p:txBody>
          <a:bodyPr>
            <a:normAutofit/>
          </a:bodyPr>
          <a:lstStyle/>
          <a:p>
            <a:r>
              <a:rPr lang="fr-BE" dirty="0"/>
              <a:t>Les outils permettent l’extension des facultés humaines (</a:t>
            </a:r>
            <a:r>
              <a:rPr lang="fr-BE" dirty="0" err="1"/>
              <a:t>Bachimont</a:t>
            </a:r>
            <a:r>
              <a:rPr lang="fr-BE" dirty="0"/>
              <a:t> 2010)</a:t>
            </a:r>
          </a:p>
          <a:p>
            <a:r>
              <a:rPr lang="fr-BE" dirty="0"/>
              <a:t>L</a:t>
            </a:r>
            <a:r>
              <a:rPr lang="fr-FR" dirty="0"/>
              <a:t>’outil est </a:t>
            </a:r>
            <a:r>
              <a:rPr lang="fr-FR" i="1" dirty="0"/>
              <a:t>« </a:t>
            </a:r>
            <a:r>
              <a:rPr lang="fr-FR" dirty="0"/>
              <a:t>défini dans les situations d’enseignement et d’apprentissage comme un dispositif matériel ou un artefact servant ces situations » (Reuter </a:t>
            </a:r>
            <a:r>
              <a:rPr lang="fr-FR" i="1" dirty="0"/>
              <a:t>et al</a:t>
            </a:r>
            <a:r>
              <a:rPr lang="fr-FR" dirty="0"/>
              <a:t>. 2013, 151) </a:t>
            </a:r>
          </a:p>
          <a:p>
            <a:r>
              <a:rPr lang="fr-BE" dirty="0"/>
              <a:t>Questionner le rôle des outils et médias numériques dans la configuration de la communication pédagogique</a:t>
            </a:r>
          </a:p>
          <a:p>
            <a:r>
              <a:rPr lang="fr-FR" dirty="0"/>
              <a:t>Média comme « dispositif matériel affectant la manière dont la communication peut se dérouler, le rôle que les uns et les autres peuvent y jouer et les signes qui peuvent être mobilisés » (Jeanneret 2014)</a:t>
            </a:r>
          </a:p>
          <a:p>
            <a:endParaRPr lang="fr-FR" dirty="0"/>
          </a:p>
          <a:p>
            <a:pPr lvl="1"/>
            <a:endParaRPr lang="fr-BE" dirty="0"/>
          </a:p>
        </p:txBody>
      </p:sp>
    </p:spTree>
    <p:extLst>
      <p:ext uri="{BB962C8B-B14F-4D97-AF65-F5344CB8AC3E}">
        <p14:creationId xmlns:p14="http://schemas.microsoft.com/office/powerpoint/2010/main" val="333265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606C0-34D9-1AFC-0886-951AF833EE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FB4185-9019-5416-4C66-39803606DA68}"/>
              </a:ext>
            </a:extLst>
          </p:cNvPr>
          <p:cNvSpPr>
            <a:spLocks noGrp="1"/>
          </p:cNvSpPr>
          <p:nvPr>
            <p:ph type="title"/>
          </p:nvPr>
        </p:nvSpPr>
        <p:spPr/>
        <p:txBody>
          <a:bodyPr/>
          <a:lstStyle/>
          <a:p>
            <a:r>
              <a:rPr lang="fr-BE" dirty="0"/>
              <a:t>Outils, médias éducatifs</a:t>
            </a:r>
          </a:p>
        </p:txBody>
      </p:sp>
      <p:sp>
        <p:nvSpPr>
          <p:cNvPr id="3" name="Espace réservé du contenu 2">
            <a:extLst>
              <a:ext uri="{FF2B5EF4-FFF2-40B4-BE49-F238E27FC236}">
                <a16:creationId xmlns:a16="http://schemas.microsoft.com/office/drawing/2014/main" id="{6F75E94E-D4B2-1A22-2BC8-3AA22ADCB9DB}"/>
              </a:ext>
            </a:extLst>
          </p:cNvPr>
          <p:cNvSpPr>
            <a:spLocks noGrp="1"/>
          </p:cNvSpPr>
          <p:nvPr>
            <p:ph idx="1"/>
          </p:nvPr>
        </p:nvSpPr>
        <p:spPr/>
        <p:txBody>
          <a:bodyPr>
            <a:normAutofit/>
          </a:bodyPr>
          <a:lstStyle/>
          <a:p>
            <a:r>
              <a:rPr lang="fr-BE" dirty="0"/>
              <a:t>Apport des recherches en SIC: </a:t>
            </a:r>
          </a:p>
          <a:p>
            <a:pPr lvl="1"/>
            <a:r>
              <a:rPr lang="fr-BE" dirty="0"/>
              <a:t>Approche communicationnelle des outils et médias éducatifs, dimension industrielle de ces outils et médias (</a:t>
            </a:r>
            <a:r>
              <a:rPr lang="fr-BE" dirty="0" err="1"/>
              <a:t>Moeglin</a:t>
            </a:r>
            <a:r>
              <a:rPr lang="fr-BE" dirty="0"/>
              <a:t> 2005, 2010)</a:t>
            </a:r>
          </a:p>
          <a:p>
            <a:pPr lvl="1"/>
            <a:r>
              <a:rPr lang="fr-BE" dirty="0"/>
              <a:t>Médias informatisés comme machines textuelles instrumentant la communication, redéfinissant les relations entre écriture et pratiques (</a:t>
            </a:r>
            <a:r>
              <a:rPr lang="fr-BE" dirty="0" err="1"/>
              <a:t>Davallon</a:t>
            </a:r>
            <a:r>
              <a:rPr lang="fr-BE" dirty="0"/>
              <a:t> et al. 2003; Tardy et Jeanneret 2007); </a:t>
            </a:r>
          </a:p>
          <a:p>
            <a:pPr lvl="1"/>
            <a:r>
              <a:rPr lang="fr-BE" dirty="0"/>
              <a:t>Rôle des </a:t>
            </a:r>
            <a:r>
              <a:rPr lang="fr-BE" dirty="0" err="1"/>
              <a:t>architextes</a:t>
            </a:r>
            <a:r>
              <a:rPr lang="fr-BE" dirty="0"/>
              <a:t> dans la configuration du texte à l’écran (Jeanneret et Souchier 2005); des discours d’escorte dans la prescription des pratiques</a:t>
            </a:r>
          </a:p>
          <a:p>
            <a:pPr lvl="1"/>
            <a:r>
              <a:rPr lang="fr-BE" dirty="0" err="1"/>
              <a:t>Textualisation</a:t>
            </a:r>
            <a:r>
              <a:rPr lang="fr-BE" dirty="0"/>
              <a:t> des pratiques sociales par les </a:t>
            </a:r>
            <a:r>
              <a:rPr lang="fr-BE" dirty="0" err="1"/>
              <a:t>architextes</a:t>
            </a:r>
            <a:r>
              <a:rPr lang="fr-BE" dirty="0"/>
              <a:t> (Souchier et al. 2019)</a:t>
            </a:r>
          </a:p>
          <a:p>
            <a:pPr lvl="1"/>
            <a:r>
              <a:rPr lang="fr-BE" dirty="0"/>
              <a:t>Plateformisation de l’éducation (</a:t>
            </a:r>
            <a:r>
              <a:rPr lang="fr-BE" dirty="0" err="1"/>
              <a:t>Bullich</a:t>
            </a:r>
            <a:r>
              <a:rPr lang="fr-BE" dirty="0"/>
              <a:t> 2018, Carton et </a:t>
            </a:r>
            <a:r>
              <a:rPr lang="fr-BE" dirty="0" err="1"/>
              <a:t>Tréhondart</a:t>
            </a:r>
            <a:r>
              <a:rPr lang="fr-BE" dirty="0"/>
              <a:t> 2020)</a:t>
            </a:r>
          </a:p>
          <a:p>
            <a:pPr lvl="1"/>
            <a:endParaRPr lang="fr-BE" dirty="0"/>
          </a:p>
        </p:txBody>
      </p:sp>
    </p:spTree>
    <p:extLst>
      <p:ext uri="{BB962C8B-B14F-4D97-AF65-F5344CB8AC3E}">
        <p14:creationId xmlns:p14="http://schemas.microsoft.com/office/powerpoint/2010/main" val="296711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FBD1C-07C3-2DDF-EA81-E636D8B2E9B9}"/>
              </a:ext>
            </a:extLst>
          </p:cNvPr>
          <p:cNvSpPr>
            <a:spLocks noGrp="1"/>
          </p:cNvSpPr>
          <p:nvPr>
            <p:ph type="title"/>
          </p:nvPr>
        </p:nvSpPr>
        <p:spPr/>
        <p:txBody>
          <a:bodyPr/>
          <a:lstStyle/>
          <a:p>
            <a:r>
              <a:rPr lang="fr-BE" dirty="0"/>
              <a:t>La </a:t>
            </a:r>
            <a:r>
              <a:rPr lang="fr-BE" dirty="0" err="1"/>
              <a:t>textualisation</a:t>
            </a:r>
            <a:r>
              <a:rPr lang="fr-BE" dirty="0"/>
              <a:t> des pratiques sociales par les </a:t>
            </a:r>
            <a:r>
              <a:rPr lang="fr-BE" dirty="0" err="1"/>
              <a:t>architextes</a:t>
            </a:r>
            <a:r>
              <a:rPr lang="fr-BE" dirty="0"/>
              <a:t> informatiques</a:t>
            </a:r>
          </a:p>
        </p:txBody>
      </p:sp>
      <p:sp>
        <p:nvSpPr>
          <p:cNvPr id="3" name="Espace réservé du contenu 2">
            <a:extLst>
              <a:ext uri="{FF2B5EF4-FFF2-40B4-BE49-F238E27FC236}">
                <a16:creationId xmlns:a16="http://schemas.microsoft.com/office/drawing/2014/main" id="{7FBBA9B6-631C-6211-E883-026F7B2E639E}"/>
              </a:ext>
            </a:extLst>
          </p:cNvPr>
          <p:cNvSpPr>
            <a:spLocks noGrp="1"/>
          </p:cNvSpPr>
          <p:nvPr>
            <p:ph idx="1"/>
          </p:nvPr>
        </p:nvSpPr>
        <p:spPr/>
        <p:txBody>
          <a:bodyPr>
            <a:normAutofit/>
          </a:bodyPr>
          <a:lstStyle/>
          <a:p>
            <a:r>
              <a:rPr lang="fr-BE" dirty="0" err="1"/>
              <a:t>Architextes</a:t>
            </a:r>
            <a:r>
              <a:rPr lang="fr-BE" dirty="0"/>
              <a:t> comme outils d’écriture en amont du texte, qui en régissent structure et l’exécution; en d’autres termes, l’</a:t>
            </a:r>
            <a:r>
              <a:rPr lang="fr-BE" dirty="0" err="1"/>
              <a:t>architexte</a:t>
            </a:r>
            <a:r>
              <a:rPr lang="fr-BE" dirty="0"/>
              <a:t> </a:t>
            </a:r>
            <a:r>
              <a:rPr lang="fr-BE" b="1" i="1" dirty="0"/>
              <a:t>accompagne</a:t>
            </a:r>
            <a:r>
              <a:rPr lang="fr-BE" dirty="0"/>
              <a:t> et </a:t>
            </a:r>
            <a:r>
              <a:rPr lang="fr-BE" b="1" i="1" dirty="0"/>
              <a:t>formate</a:t>
            </a:r>
            <a:r>
              <a:rPr lang="fr-BE" dirty="0"/>
              <a:t> l’écriture à l’écran (ex.: logiciels, applications, </a:t>
            </a:r>
            <a:r>
              <a:rPr lang="fr-BE" i="1" dirty="0"/>
              <a:t>etc</a:t>
            </a:r>
            <a:r>
              <a:rPr lang="fr-BE" dirty="0"/>
              <a:t>.) (Souchier </a:t>
            </a:r>
            <a:r>
              <a:rPr lang="fr-BE" i="1" dirty="0"/>
              <a:t>et al</a:t>
            </a:r>
            <a:r>
              <a:rPr lang="fr-BE" dirty="0"/>
              <a:t>, 301-302)</a:t>
            </a:r>
          </a:p>
          <a:p>
            <a:r>
              <a:rPr lang="fr-BE" dirty="0"/>
              <a:t>Les </a:t>
            </a:r>
            <a:r>
              <a:rPr lang="fr-BE" dirty="0" err="1"/>
              <a:t>architextes</a:t>
            </a:r>
            <a:r>
              <a:rPr lang="fr-BE" dirty="0"/>
              <a:t> </a:t>
            </a:r>
            <a:r>
              <a:rPr lang="fr-BE" i="1" dirty="0" err="1"/>
              <a:t>textualisent</a:t>
            </a:r>
            <a:r>
              <a:rPr lang="fr-BE" i="1" dirty="0"/>
              <a:t> la pratique sociale</a:t>
            </a:r>
            <a:r>
              <a:rPr lang="fr-BE" dirty="0"/>
              <a:t>, c’est-à-dire qu’ils « formalisent […] la pratique à laquelle ils sont dédiés par le truchement du texte informatique qui les constituent. » (</a:t>
            </a:r>
            <a:r>
              <a:rPr lang="fr-BE" i="1" dirty="0"/>
              <a:t>ibid.</a:t>
            </a:r>
            <a:r>
              <a:rPr lang="fr-BE" dirty="0"/>
              <a:t>, 321-322) </a:t>
            </a:r>
          </a:p>
          <a:p>
            <a:pPr lvl="1"/>
            <a:r>
              <a:rPr lang="fr-BE" dirty="0"/>
              <a:t>Ex.: pratique sociale de la correspondance </a:t>
            </a:r>
            <a:r>
              <a:rPr lang="fr-BE" dirty="0" err="1"/>
              <a:t>textualisée</a:t>
            </a:r>
            <a:r>
              <a:rPr lang="fr-BE" dirty="0"/>
              <a:t> par les logiciels de messagerie (avec modélisation de ses composantes par les champs « à », « de », « objet », etc.);</a:t>
            </a:r>
          </a:p>
          <a:p>
            <a:pPr lvl="1"/>
            <a:r>
              <a:rPr lang="fr-BE" dirty="0"/>
              <a:t>Opérations de narrativisation (scénarisations à activer) et de visualisation</a:t>
            </a:r>
          </a:p>
        </p:txBody>
      </p:sp>
    </p:spTree>
    <p:extLst>
      <p:ext uri="{BB962C8B-B14F-4D97-AF65-F5344CB8AC3E}">
        <p14:creationId xmlns:p14="http://schemas.microsoft.com/office/powerpoint/2010/main" val="220117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BFB91-5F92-1932-85A1-EBF88B94463E}"/>
              </a:ext>
            </a:extLst>
          </p:cNvPr>
          <p:cNvSpPr>
            <a:spLocks noGrp="1"/>
          </p:cNvSpPr>
          <p:nvPr>
            <p:ph type="title"/>
          </p:nvPr>
        </p:nvSpPr>
        <p:spPr/>
        <p:txBody>
          <a:bodyPr>
            <a:normAutofit/>
          </a:bodyPr>
          <a:lstStyle/>
          <a:p>
            <a:r>
              <a:rPr lang="fr-BE" dirty="0"/>
              <a:t>La sémiotique des plateformes éducatives (Carton et </a:t>
            </a:r>
            <a:r>
              <a:rPr lang="fr-BE" dirty="0" err="1"/>
              <a:t>Tréhondart</a:t>
            </a:r>
            <a:r>
              <a:rPr lang="fr-BE" dirty="0"/>
              <a:t> 2020)</a:t>
            </a:r>
          </a:p>
        </p:txBody>
      </p:sp>
      <p:sp>
        <p:nvSpPr>
          <p:cNvPr id="4" name="Espace réservé du contenu 3">
            <a:extLst>
              <a:ext uri="{FF2B5EF4-FFF2-40B4-BE49-F238E27FC236}">
                <a16:creationId xmlns:a16="http://schemas.microsoft.com/office/drawing/2014/main" id="{74A50AE2-C72A-E686-3344-8E02C6D8B10F}"/>
              </a:ext>
            </a:extLst>
          </p:cNvPr>
          <p:cNvSpPr>
            <a:spLocks noGrp="1"/>
          </p:cNvSpPr>
          <p:nvPr>
            <p:ph idx="1"/>
          </p:nvPr>
        </p:nvSpPr>
        <p:spPr/>
        <p:txBody>
          <a:bodyPr/>
          <a:lstStyle/>
          <a:p>
            <a:r>
              <a:rPr lang="fr-BE" dirty="0"/>
              <a:t>Plateforme comme médiation éducative souvent impensée: l’exemple de </a:t>
            </a:r>
            <a:r>
              <a:rPr lang="fr-BE" i="1" dirty="0" err="1"/>
              <a:t>Pix</a:t>
            </a:r>
            <a:r>
              <a:rPr lang="fr-BE" dirty="0"/>
              <a:t> pour l’éducation aux médias</a:t>
            </a:r>
          </a:p>
          <a:p>
            <a:r>
              <a:rPr lang="fr-BE" sz="2000" dirty="0"/>
              <a:t>« La citoyenneté numérique médiée par </a:t>
            </a:r>
            <a:r>
              <a:rPr lang="fr-BE" sz="2000" dirty="0" err="1"/>
              <a:t>Pix</a:t>
            </a:r>
            <a:r>
              <a:rPr lang="fr-BE" sz="2000" dirty="0"/>
              <a:t> se décline plutôt à l’aune de la performance instrumentée » (p. 87); figure du </a:t>
            </a:r>
            <a:r>
              <a:rPr lang="fr-BE" sz="2000" i="1" dirty="0"/>
              <a:t>citoyen-gamer</a:t>
            </a:r>
            <a:r>
              <a:rPr lang="fr-BE" sz="2000" dirty="0"/>
              <a:t>.</a:t>
            </a:r>
          </a:p>
          <a:p>
            <a:r>
              <a:rPr lang="fr-BE" sz="2000" dirty="0"/>
              <a:t>« Cet effacement de la figure de l’enseignant au profit d’un idéal d’autonomie et d’individualisation des parcours des élèves nous semble évincer la médiation pédagogique pourtant essentielle pour “développer” les compétences info-communicationnelles complexes mobilisées. » (p. 88)</a:t>
            </a:r>
          </a:p>
        </p:txBody>
      </p:sp>
    </p:spTree>
    <p:extLst>
      <p:ext uri="{BB962C8B-B14F-4D97-AF65-F5344CB8AC3E}">
        <p14:creationId xmlns:p14="http://schemas.microsoft.com/office/powerpoint/2010/main" val="1375017307"/>
      </p:ext>
    </p:extLst>
  </p:cSld>
  <p:clrMapOvr>
    <a:masterClrMapping/>
  </p:clrMapOvr>
</p:sld>
</file>

<file path=ppt/theme/theme1.xml><?xml version="1.0" encoding="utf-8"?>
<a:theme xmlns:a="http://schemas.openxmlformats.org/drawingml/2006/main" name="Cadrag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Cadrage</Template>
  <TotalTime>5985</TotalTime>
  <Words>1530</Words>
  <Application>Microsoft Office PowerPoint</Application>
  <PresentationFormat>Grand écran</PresentationFormat>
  <Paragraphs>72</Paragraphs>
  <Slides>21</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21</vt:i4>
      </vt:variant>
    </vt:vector>
  </HeadingPairs>
  <TitlesOfParts>
    <vt:vector size="23" baseType="lpstr">
      <vt:lpstr>Franklin Gothic Book</vt:lpstr>
      <vt:lpstr>Cadrage</vt:lpstr>
      <vt:lpstr>Textualiser les pratiques enseignantes</vt:lpstr>
      <vt:lpstr>« Le numérique » comme impératif éducatif</vt:lpstr>
      <vt:lpstr>« Le numérique » comme impératif éducatif</vt:lpstr>
      <vt:lpstr>« Le numérique » en situation d’enseignement</vt:lpstr>
      <vt:lpstr>« Le numérique » en situation d’enseignement</vt:lpstr>
      <vt:lpstr>Outils, médias éducatifs</vt:lpstr>
      <vt:lpstr>Outils, médias éducatifs</vt:lpstr>
      <vt:lpstr>La textualisation des pratiques sociales par les architextes informatiques</vt:lpstr>
      <vt:lpstr>La sémiotique des plateformes éducatives (Carton et Tréhondart 2020)</vt:lpstr>
      <vt:lpstr>La sémiotique des plateformes éducatives (Carton et Tréhondart 2020)</vt:lpstr>
      <vt:lpstr>Les formes culturelles de la plateforme et du tableau de bord sur le site institutionnel e-classe</vt:lpstr>
      <vt:lpstr>Présentation PowerPoint</vt:lpstr>
      <vt:lpstr>Présentation PowerPoint</vt:lpstr>
      <vt:lpstr>Présentation PowerPoint</vt:lpstr>
      <vt:lpstr>Les formes culturelles de la plateforme et du tableau de bord</vt:lpstr>
      <vt:lpstr>Présentation PowerPoint</vt:lpstr>
      <vt:lpstr>Les formes culturelles de la plateforme et du tableau de bord</vt:lpstr>
      <vt:lpstr>Présentation PowerPoint</vt:lpstr>
      <vt:lpstr>Conclusion</vt:lpstr>
      <vt:lpstr>Conclusion</vt:lpstr>
      <vt:lpstr>Bibliographie sélective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Mayeur Ingrid</dc:creator>
  <cp:lastModifiedBy>Mayeur Ingrid</cp:lastModifiedBy>
  <cp:revision>1</cp:revision>
  <dcterms:created xsi:type="dcterms:W3CDTF">2024-12-30T14:21:09Z</dcterms:created>
  <dcterms:modified xsi:type="dcterms:W3CDTF">2025-01-20T11:48:27Z</dcterms:modified>
</cp:coreProperties>
</file>