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6"/>
  </p:notesMasterIdLst>
  <p:sldIdLst>
    <p:sldId id="256" r:id="rId2"/>
    <p:sldId id="257" r:id="rId3"/>
    <p:sldId id="295" r:id="rId4"/>
    <p:sldId id="300" r:id="rId5"/>
    <p:sldId id="283" r:id="rId6"/>
    <p:sldId id="268" r:id="rId7"/>
    <p:sldId id="269" r:id="rId8"/>
    <p:sldId id="299" r:id="rId9"/>
    <p:sldId id="263" r:id="rId10"/>
    <p:sldId id="265" r:id="rId11"/>
    <p:sldId id="264" r:id="rId12"/>
    <p:sldId id="293" r:id="rId13"/>
    <p:sldId id="270" r:id="rId14"/>
    <p:sldId id="272" r:id="rId15"/>
    <p:sldId id="287" r:id="rId16"/>
    <p:sldId id="292" r:id="rId17"/>
    <p:sldId id="274" r:id="rId18"/>
    <p:sldId id="281" r:id="rId19"/>
    <p:sldId id="290" r:id="rId20"/>
    <p:sldId id="289" r:id="rId21"/>
    <p:sldId id="291" r:id="rId22"/>
    <p:sldId id="297" r:id="rId23"/>
    <p:sldId id="298" r:id="rId24"/>
    <p:sldId id="282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464"/>
    <a:srgbClr val="13747B"/>
    <a:srgbClr val="1C5772"/>
    <a:srgbClr val="576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A80F5-B8F4-4823-A89A-B85A296CC48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3352F2-A57E-4C3C-99A6-7C8E9B082C0C}">
      <dgm:prSet custT="1"/>
      <dgm:spPr>
        <a:solidFill>
          <a:srgbClr val="585464"/>
        </a:solidFill>
      </dgm:spPr>
      <dgm:t>
        <a:bodyPr/>
        <a:lstStyle/>
        <a:p>
          <a:pPr algn="just"/>
          <a:r>
            <a:rPr lang="fr-FR" sz="2400" b="1" dirty="0">
              <a:latin typeface="Aptos" panose="020B0004020202020204" pitchFamily="34" charset="0"/>
            </a:rPr>
            <a:t>I.  Le contexte de la recherche</a:t>
          </a:r>
          <a:endParaRPr lang="en-US" sz="2400" dirty="0">
            <a:latin typeface="Aptos" panose="020B0004020202020204" pitchFamily="34" charset="0"/>
          </a:endParaRPr>
        </a:p>
      </dgm:t>
    </dgm:pt>
    <dgm:pt modelId="{407AC49F-11E8-4696-9227-C7BC982DE4C4}" type="parTrans" cxnId="{4D0253E0-638B-4307-AA97-11BCA17B1552}">
      <dgm:prSet/>
      <dgm:spPr/>
      <dgm:t>
        <a:bodyPr/>
        <a:lstStyle/>
        <a:p>
          <a:endParaRPr lang="en-US"/>
        </a:p>
      </dgm:t>
    </dgm:pt>
    <dgm:pt modelId="{EF165593-46F3-4E76-A10F-E4E5F5848BC0}" type="sibTrans" cxnId="{4D0253E0-638B-4307-AA97-11BCA17B1552}">
      <dgm:prSet/>
      <dgm:spPr/>
      <dgm:t>
        <a:bodyPr/>
        <a:lstStyle/>
        <a:p>
          <a:endParaRPr lang="en-US"/>
        </a:p>
      </dgm:t>
    </dgm:pt>
    <dgm:pt modelId="{4DFF78CC-A87B-498B-870A-898AE117D672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just"/>
          <a:r>
            <a:rPr lang="fr-FR" sz="2400" b="1" dirty="0">
              <a:latin typeface="Aptos" panose="020B0004020202020204" pitchFamily="34" charset="0"/>
            </a:rPr>
            <a:t>II.  La confiance dans les </a:t>
          </a:r>
          <a:r>
            <a:rPr lang="fr-FR" sz="2400" b="1" dirty="0" err="1">
              <a:latin typeface="Aptos" panose="020B0004020202020204" pitchFamily="34" charset="0"/>
            </a:rPr>
            <a:t>élu.e.s</a:t>
          </a:r>
          <a:r>
            <a:rPr lang="fr-FR" sz="2400" b="1" dirty="0">
              <a:latin typeface="Aptos" panose="020B0004020202020204" pitchFamily="34" charset="0"/>
            </a:rPr>
            <a:t>. : le point de vue juridique</a:t>
          </a:r>
          <a:endParaRPr lang="en-US" sz="2400" dirty="0">
            <a:latin typeface="Aptos" panose="020B0004020202020204" pitchFamily="34" charset="0"/>
          </a:endParaRPr>
        </a:p>
      </dgm:t>
    </dgm:pt>
    <dgm:pt modelId="{B229831C-63F5-4600-98C0-E61F501C7EA1}" type="parTrans" cxnId="{5E5B7E67-FA25-4FBE-B6D7-3C14D600E6F3}">
      <dgm:prSet/>
      <dgm:spPr/>
      <dgm:t>
        <a:bodyPr/>
        <a:lstStyle/>
        <a:p>
          <a:endParaRPr lang="en-US"/>
        </a:p>
      </dgm:t>
    </dgm:pt>
    <dgm:pt modelId="{3FF1024F-B814-4189-A180-869A76ACBA68}" type="sibTrans" cxnId="{5E5B7E67-FA25-4FBE-B6D7-3C14D600E6F3}">
      <dgm:prSet/>
      <dgm:spPr/>
      <dgm:t>
        <a:bodyPr/>
        <a:lstStyle/>
        <a:p>
          <a:endParaRPr lang="en-US"/>
        </a:p>
      </dgm:t>
    </dgm:pt>
    <dgm:pt modelId="{D4007AF5-8059-4AF6-B284-4B4F6DF976A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fr-FR" sz="2400" b="1" dirty="0">
              <a:latin typeface="Aptos" panose="020B0004020202020204" pitchFamily="34" charset="0"/>
            </a:rPr>
            <a:t>III.  L’analyse des dispositifs juridiques de   confiance dans les </a:t>
          </a:r>
          <a:r>
            <a:rPr lang="fr-FR" sz="2400" b="1" dirty="0" err="1">
              <a:latin typeface="Aptos" panose="020B0004020202020204" pitchFamily="34" charset="0"/>
            </a:rPr>
            <a:t>élu.e.s</a:t>
          </a:r>
          <a:r>
            <a:rPr lang="fr-FR" sz="2400" b="1" dirty="0">
              <a:latin typeface="Aptos" panose="020B0004020202020204" pitchFamily="34" charset="0"/>
            </a:rPr>
            <a:t> belges</a:t>
          </a:r>
          <a:endParaRPr lang="en-US" sz="2400" dirty="0">
            <a:latin typeface="Aptos" panose="020B0004020202020204" pitchFamily="34" charset="0"/>
          </a:endParaRPr>
        </a:p>
      </dgm:t>
    </dgm:pt>
    <dgm:pt modelId="{94CDE82E-0D00-48A0-9E1D-53A8E8B2E843}" type="parTrans" cxnId="{B90C537C-1A12-4318-9486-969785ACA928}">
      <dgm:prSet/>
      <dgm:spPr/>
      <dgm:t>
        <a:bodyPr/>
        <a:lstStyle/>
        <a:p>
          <a:endParaRPr lang="en-US"/>
        </a:p>
      </dgm:t>
    </dgm:pt>
    <dgm:pt modelId="{CC371D7C-7C75-4616-9E57-4104440A088E}" type="sibTrans" cxnId="{B90C537C-1A12-4318-9486-969785ACA928}">
      <dgm:prSet/>
      <dgm:spPr/>
      <dgm:t>
        <a:bodyPr/>
        <a:lstStyle/>
        <a:p>
          <a:endParaRPr lang="en-US"/>
        </a:p>
      </dgm:t>
    </dgm:pt>
    <dgm:pt modelId="{361D5768-C92C-429B-8BB6-C07B6F2310F0}" type="pres">
      <dgm:prSet presAssocID="{E21A80F5-B8F4-4823-A89A-B85A296CC481}" presName="linear" presStyleCnt="0">
        <dgm:presLayoutVars>
          <dgm:animLvl val="lvl"/>
          <dgm:resizeHandles val="exact"/>
        </dgm:presLayoutVars>
      </dgm:prSet>
      <dgm:spPr/>
    </dgm:pt>
    <dgm:pt modelId="{D4DC03AE-6826-4B82-8D95-74389551B242}" type="pres">
      <dgm:prSet presAssocID="{DC3352F2-A57E-4C3C-99A6-7C8E9B082C0C}" presName="parentText" presStyleLbl="node1" presStyleIdx="0" presStyleCnt="3" custLinFactY="-20705" custLinFactNeighborX="-17746" custLinFactNeighborY="-100000">
        <dgm:presLayoutVars>
          <dgm:chMax val="0"/>
          <dgm:bulletEnabled val="1"/>
        </dgm:presLayoutVars>
      </dgm:prSet>
      <dgm:spPr/>
    </dgm:pt>
    <dgm:pt modelId="{DEBCC0EE-3C4D-4C90-9763-8D8BD638FFC7}" type="pres">
      <dgm:prSet presAssocID="{EF165593-46F3-4E76-A10F-E4E5F5848BC0}" presName="spacer" presStyleCnt="0"/>
      <dgm:spPr/>
    </dgm:pt>
    <dgm:pt modelId="{A7190060-AD51-41C2-9319-79CCDAEE732D}" type="pres">
      <dgm:prSet presAssocID="{4DFF78CC-A87B-498B-870A-898AE117D672}" presName="parentText" presStyleLbl="node1" presStyleIdx="1" presStyleCnt="3" custLinFactNeighborX="-151">
        <dgm:presLayoutVars>
          <dgm:chMax val="0"/>
          <dgm:bulletEnabled val="1"/>
        </dgm:presLayoutVars>
      </dgm:prSet>
      <dgm:spPr/>
    </dgm:pt>
    <dgm:pt modelId="{DF644E5E-B4D1-42BF-B56C-FB2E1E06DC5B}" type="pres">
      <dgm:prSet presAssocID="{3FF1024F-B814-4189-A180-869A76ACBA68}" presName="spacer" presStyleCnt="0"/>
      <dgm:spPr/>
    </dgm:pt>
    <dgm:pt modelId="{081D48A5-80BE-434F-94C8-001492B30FB1}" type="pres">
      <dgm:prSet presAssocID="{D4007AF5-8059-4AF6-B284-4B4F6DF976A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BB97636-F0B7-4F5D-BA01-16B055D86D93}" type="presOf" srcId="{E21A80F5-B8F4-4823-A89A-B85A296CC481}" destId="{361D5768-C92C-429B-8BB6-C07B6F2310F0}" srcOrd="0" destOrd="0" presId="urn:microsoft.com/office/officeart/2005/8/layout/vList2"/>
    <dgm:cxn modelId="{5E5B7E67-FA25-4FBE-B6D7-3C14D600E6F3}" srcId="{E21A80F5-B8F4-4823-A89A-B85A296CC481}" destId="{4DFF78CC-A87B-498B-870A-898AE117D672}" srcOrd="1" destOrd="0" parTransId="{B229831C-63F5-4600-98C0-E61F501C7EA1}" sibTransId="{3FF1024F-B814-4189-A180-869A76ACBA68}"/>
    <dgm:cxn modelId="{B90C537C-1A12-4318-9486-969785ACA928}" srcId="{E21A80F5-B8F4-4823-A89A-B85A296CC481}" destId="{D4007AF5-8059-4AF6-B284-4B4F6DF976A5}" srcOrd="2" destOrd="0" parTransId="{94CDE82E-0D00-48A0-9E1D-53A8E8B2E843}" sibTransId="{CC371D7C-7C75-4616-9E57-4104440A088E}"/>
    <dgm:cxn modelId="{AC6362A1-185B-487C-B085-26C08F186BDA}" type="presOf" srcId="{4DFF78CC-A87B-498B-870A-898AE117D672}" destId="{A7190060-AD51-41C2-9319-79CCDAEE732D}" srcOrd="0" destOrd="0" presId="urn:microsoft.com/office/officeart/2005/8/layout/vList2"/>
    <dgm:cxn modelId="{4D0253E0-638B-4307-AA97-11BCA17B1552}" srcId="{E21A80F5-B8F4-4823-A89A-B85A296CC481}" destId="{DC3352F2-A57E-4C3C-99A6-7C8E9B082C0C}" srcOrd="0" destOrd="0" parTransId="{407AC49F-11E8-4696-9227-C7BC982DE4C4}" sibTransId="{EF165593-46F3-4E76-A10F-E4E5F5848BC0}"/>
    <dgm:cxn modelId="{67F10AEF-CF6F-4C83-82C5-3E4A5AC995CC}" type="presOf" srcId="{DC3352F2-A57E-4C3C-99A6-7C8E9B082C0C}" destId="{D4DC03AE-6826-4B82-8D95-74389551B242}" srcOrd="0" destOrd="0" presId="urn:microsoft.com/office/officeart/2005/8/layout/vList2"/>
    <dgm:cxn modelId="{245C09F4-CDF2-4979-929A-213BE94C911C}" type="presOf" srcId="{D4007AF5-8059-4AF6-B284-4B4F6DF976A5}" destId="{081D48A5-80BE-434F-94C8-001492B30FB1}" srcOrd="0" destOrd="0" presId="urn:microsoft.com/office/officeart/2005/8/layout/vList2"/>
    <dgm:cxn modelId="{AAFF45AC-36D8-4116-BA6A-99EC3BB79240}" type="presParOf" srcId="{361D5768-C92C-429B-8BB6-C07B6F2310F0}" destId="{D4DC03AE-6826-4B82-8D95-74389551B242}" srcOrd="0" destOrd="0" presId="urn:microsoft.com/office/officeart/2005/8/layout/vList2"/>
    <dgm:cxn modelId="{A6B7A57F-F453-45C1-BAC3-BDB6CC52FC90}" type="presParOf" srcId="{361D5768-C92C-429B-8BB6-C07B6F2310F0}" destId="{DEBCC0EE-3C4D-4C90-9763-8D8BD638FFC7}" srcOrd="1" destOrd="0" presId="urn:microsoft.com/office/officeart/2005/8/layout/vList2"/>
    <dgm:cxn modelId="{54ED350D-DD0B-46D5-989F-3D816E5757B0}" type="presParOf" srcId="{361D5768-C92C-429B-8BB6-C07B6F2310F0}" destId="{A7190060-AD51-41C2-9319-79CCDAEE732D}" srcOrd="2" destOrd="0" presId="urn:microsoft.com/office/officeart/2005/8/layout/vList2"/>
    <dgm:cxn modelId="{27431E88-34AE-496B-BDB0-A52C9F138AD0}" type="presParOf" srcId="{361D5768-C92C-429B-8BB6-C07B6F2310F0}" destId="{DF644E5E-B4D1-42BF-B56C-FB2E1E06DC5B}" srcOrd="3" destOrd="0" presId="urn:microsoft.com/office/officeart/2005/8/layout/vList2"/>
    <dgm:cxn modelId="{043988FF-32C1-4137-AA29-8AEB68D45A17}" type="presParOf" srcId="{361D5768-C92C-429B-8BB6-C07B6F2310F0}" destId="{081D48A5-80BE-434F-94C8-001492B30F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F34B3-1C1B-445F-B636-564772DA28C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9102204-7A57-48CB-91E2-AD742D4163CB}">
      <dgm:prSet custT="1"/>
      <dgm:spPr/>
      <dgm:t>
        <a:bodyPr/>
        <a:lstStyle/>
        <a:p>
          <a:pPr>
            <a:defRPr cap="all"/>
          </a:pPr>
          <a:r>
            <a:rPr lang="fr-FR" sz="3000" b="1" dirty="0"/>
            <a:t>CONFIANCE</a:t>
          </a:r>
          <a:endParaRPr lang="en-US" sz="3000" b="1" dirty="0"/>
        </a:p>
      </dgm:t>
    </dgm:pt>
    <dgm:pt modelId="{6454AC52-479B-4AC3-A102-2CA0DBB6B00F}" type="parTrans" cxnId="{406178DF-73C5-4F08-8E36-C1C0FDE0C7F3}">
      <dgm:prSet/>
      <dgm:spPr/>
      <dgm:t>
        <a:bodyPr/>
        <a:lstStyle/>
        <a:p>
          <a:endParaRPr lang="en-US"/>
        </a:p>
      </dgm:t>
    </dgm:pt>
    <dgm:pt modelId="{5E6E8D69-0CEE-429D-B8DF-2ADA0144C174}" type="sibTrans" cxnId="{406178DF-73C5-4F08-8E36-C1C0FDE0C7F3}">
      <dgm:prSet/>
      <dgm:spPr/>
      <dgm:t>
        <a:bodyPr/>
        <a:lstStyle/>
        <a:p>
          <a:endParaRPr lang="en-US"/>
        </a:p>
      </dgm:t>
    </dgm:pt>
    <dgm:pt modelId="{31F1313B-B5AA-4CB3-B34C-7955D54B4537}">
      <dgm:prSet custT="1"/>
      <dgm:spPr/>
      <dgm:t>
        <a:bodyPr/>
        <a:lstStyle/>
        <a:p>
          <a:pPr>
            <a:defRPr cap="all"/>
          </a:pPr>
          <a:r>
            <a:rPr lang="fr-FR" sz="3000" b="1" dirty="0"/>
            <a:t>JURISTE</a:t>
          </a:r>
          <a:endParaRPr lang="en-US" sz="3000" b="1" dirty="0"/>
        </a:p>
      </dgm:t>
    </dgm:pt>
    <dgm:pt modelId="{A10CA387-225F-4914-BB6D-7E6E5D5AC56E}" type="parTrans" cxnId="{36817179-2A03-4A49-8E02-0ADD7C6DC25C}">
      <dgm:prSet/>
      <dgm:spPr/>
      <dgm:t>
        <a:bodyPr/>
        <a:lstStyle/>
        <a:p>
          <a:endParaRPr lang="en-US"/>
        </a:p>
      </dgm:t>
    </dgm:pt>
    <dgm:pt modelId="{C4AA95EE-3847-40EA-A118-3D1506809EAD}" type="sibTrans" cxnId="{36817179-2A03-4A49-8E02-0ADD7C6DC25C}">
      <dgm:prSet/>
      <dgm:spPr/>
      <dgm:t>
        <a:bodyPr/>
        <a:lstStyle/>
        <a:p>
          <a:endParaRPr lang="en-US"/>
        </a:p>
      </dgm:t>
    </dgm:pt>
    <dgm:pt modelId="{429C2872-4063-4DDC-B8C1-A3D7D0430452}">
      <dgm:prSet custT="1"/>
      <dgm:spPr/>
      <dgm:t>
        <a:bodyPr/>
        <a:lstStyle/>
        <a:p>
          <a:pPr>
            <a:defRPr cap="all"/>
          </a:pPr>
          <a:r>
            <a:rPr lang="fr-FR" sz="3000" b="1" dirty="0" err="1"/>
            <a:t>élu.e.S</a:t>
          </a:r>
          <a:r>
            <a:rPr lang="fr-FR" sz="3000" b="1" dirty="0"/>
            <a:t>  belges</a:t>
          </a:r>
          <a:endParaRPr lang="en-US" sz="3000" b="1" dirty="0"/>
        </a:p>
      </dgm:t>
    </dgm:pt>
    <dgm:pt modelId="{C63E1CA5-1575-443F-B01A-ABDC46A3547C}" type="parTrans" cxnId="{128EA8CA-59C0-4236-B260-A1F6371C9966}">
      <dgm:prSet/>
      <dgm:spPr/>
      <dgm:t>
        <a:bodyPr/>
        <a:lstStyle/>
        <a:p>
          <a:endParaRPr lang="en-US"/>
        </a:p>
      </dgm:t>
    </dgm:pt>
    <dgm:pt modelId="{57578679-5E6B-41F2-9F92-C9AC59882CFF}" type="sibTrans" cxnId="{128EA8CA-59C0-4236-B260-A1F6371C9966}">
      <dgm:prSet/>
      <dgm:spPr/>
      <dgm:t>
        <a:bodyPr/>
        <a:lstStyle/>
        <a:p>
          <a:endParaRPr lang="en-US"/>
        </a:p>
      </dgm:t>
    </dgm:pt>
    <dgm:pt modelId="{FEE7014F-9859-4E85-8125-DC071F1E6D6F}" type="pres">
      <dgm:prSet presAssocID="{2D2F34B3-1C1B-445F-B636-564772DA28C5}" presName="root" presStyleCnt="0">
        <dgm:presLayoutVars>
          <dgm:dir/>
          <dgm:resizeHandles val="exact"/>
        </dgm:presLayoutVars>
      </dgm:prSet>
      <dgm:spPr/>
    </dgm:pt>
    <dgm:pt modelId="{4C8F0A99-F60B-480D-9558-4F02E560BF08}" type="pres">
      <dgm:prSet presAssocID="{C9102204-7A57-48CB-91E2-AD742D4163CB}" presName="compNode" presStyleCnt="0"/>
      <dgm:spPr/>
    </dgm:pt>
    <dgm:pt modelId="{CBA38BB6-7C89-4AD6-9F4E-65F230BFFD0B}" type="pres">
      <dgm:prSet presAssocID="{C9102204-7A57-48CB-91E2-AD742D4163CB}" presName="iconBgRect" presStyleLbl="bgShp" presStyleIdx="0" presStyleCnt="3" custLinFactX="92623" custLinFactNeighborX="100000" custLinFactNeighborY="7983"/>
      <dgm:spPr/>
    </dgm:pt>
    <dgm:pt modelId="{81F90EEF-AD64-48D1-BFCD-D8026314383C}" type="pres">
      <dgm:prSet presAssocID="{C9102204-7A57-48CB-91E2-AD742D4163CB}" presName="iconRect" presStyleLbl="node1" presStyleIdx="0" presStyleCnt="3" custLinFactX="133810" custLinFactNeighborX="200000" custLinFactNeighborY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391FD3D-E2F4-48F3-B6CD-C67E1ACD40F8}" type="pres">
      <dgm:prSet presAssocID="{C9102204-7A57-48CB-91E2-AD742D4163CB}" presName="spaceRect" presStyleCnt="0"/>
      <dgm:spPr/>
    </dgm:pt>
    <dgm:pt modelId="{245FDFCE-ED28-4167-8805-1B52556C6BC7}" type="pres">
      <dgm:prSet presAssocID="{C9102204-7A57-48CB-91E2-AD742D4163CB}" presName="textRect" presStyleLbl="revTx" presStyleIdx="0" presStyleCnt="3">
        <dgm:presLayoutVars>
          <dgm:chMax val="1"/>
          <dgm:chPref val="1"/>
        </dgm:presLayoutVars>
      </dgm:prSet>
      <dgm:spPr/>
    </dgm:pt>
    <dgm:pt modelId="{E6B6F83C-A1F4-44FC-A2CB-0AEF1F64BE76}" type="pres">
      <dgm:prSet presAssocID="{5E6E8D69-0CEE-429D-B8DF-2ADA0144C174}" presName="sibTrans" presStyleCnt="0"/>
      <dgm:spPr/>
    </dgm:pt>
    <dgm:pt modelId="{2D3D13FD-A69B-4425-9B18-34E9489FCE4B}" type="pres">
      <dgm:prSet presAssocID="{31F1313B-B5AA-4CB3-B34C-7955D54B4537}" presName="compNode" presStyleCnt="0"/>
      <dgm:spPr/>
    </dgm:pt>
    <dgm:pt modelId="{5D685171-7BF6-4666-97CD-F1DA052A2CF3}" type="pres">
      <dgm:prSet presAssocID="{31F1313B-B5AA-4CB3-B34C-7955D54B4537}" presName="iconBgRect" presStyleLbl="bgShp" presStyleIdx="1" presStyleCnt="3" custLinFactX="95794" custLinFactNeighborX="100000" custLinFactNeighborY="2414"/>
      <dgm:spPr/>
    </dgm:pt>
    <dgm:pt modelId="{F1A08964-B995-4559-A8FB-DBC8B336D5BD}" type="pres">
      <dgm:prSet presAssocID="{31F1313B-B5AA-4CB3-B34C-7955D54B4537}" presName="iconRect" presStyleLbl="node1" presStyleIdx="1" presStyleCnt="3" custLinFactX="141240" custLinFactNeighborX="200000" custLinFactNeighborY="11879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DC9F659C-A15C-4563-B9E1-4C40381129A9}" type="pres">
      <dgm:prSet presAssocID="{31F1313B-B5AA-4CB3-B34C-7955D54B4537}" presName="spaceRect" presStyleCnt="0"/>
      <dgm:spPr/>
    </dgm:pt>
    <dgm:pt modelId="{86636533-2891-4008-8C67-83E9D1B3D79A}" type="pres">
      <dgm:prSet presAssocID="{31F1313B-B5AA-4CB3-B34C-7955D54B4537}" presName="textRect" presStyleLbl="revTx" presStyleIdx="1" presStyleCnt="3">
        <dgm:presLayoutVars>
          <dgm:chMax val="1"/>
          <dgm:chPref val="1"/>
        </dgm:presLayoutVars>
      </dgm:prSet>
      <dgm:spPr/>
    </dgm:pt>
    <dgm:pt modelId="{CF815B2D-6B86-4820-997E-D5EA5ED423F3}" type="pres">
      <dgm:prSet presAssocID="{C4AA95EE-3847-40EA-A118-3D1506809EAD}" presName="sibTrans" presStyleCnt="0"/>
      <dgm:spPr/>
    </dgm:pt>
    <dgm:pt modelId="{55D168CC-5736-4B61-8415-1341B22A2F12}" type="pres">
      <dgm:prSet presAssocID="{429C2872-4063-4DDC-B8C1-A3D7D0430452}" presName="compNode" presStyleCnt="0"/>
      <dgm:spPr/>
    </dgm:pt>
    <dgm:pt modelId="{33C4841D-BBB3-4A99-998D-FAC10643AE89}" type="pres">
      <dgm:prSet presAssocID="{429C2872-4063-4DDC-B8C1-A3D7D0430452}" presName="iconBgRect" presStyleLbl="bgShp" presStyleIdx="2" presStyleCnt="3" custLinFactX="-190549" custLinFactNeighborX="-200000" custLinFactNeighborY="2414"/>
      <dgm:spPr/>
    </dgm:pt>
    <dgm:pt modelId="{307ECFAC-E1CB-435F-AB14-31E2F13A92AA}" type="pres">
      <dgm:prSet presAssocID="{429C2872-4063-4DDC-B8C1-A3D7D0430452}" presName="iconRect" presStyleLbl="node1" presStyleIdx="2" presStyleCnt="3" custLinFactX="-300000" custLinFactNeighborX="-380670" custLinFactNeighborY="420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F835713D-947E-4C5A-8392-E265E746238B}" type="pres">
      <dgm:prSet presAssocID="{429C2872-4063-4DDC-B8C1-A3D7D0430452}" presName="spaceRect" presStyleCnt="0"/>
      <dgm:spPr/>
    </dgm:pt>
    <dgm:pt modelId="{C313E506-BEF1-426B-BC1E-219B6C12476F}" type="pres">
      <dgm:prSet presAssocID="{429C2872-4063-4DDC-B8C1-A3D7D043045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CE3A66C-F6F2-415E-BB20-1C07DB24CF23}" type="presOf" srcId="{2D2F34B3-1C1B-445F-B636-564772DA28C5}" destId="{FEE7014F-9859-4E85-8125-DC071F1E6D6F}" srcOrd="0" destOrd="0" presId="urn:microsoft.com/office/officeart/2018/5/layout/IconCircleLabelList"/>
    <dgm:cxn modelId="{36817179-2A03-4A49-8E02-0ADD7C6DC25C}" srcId="{2D2F34B3-1C1B-445F-B636-564772DA28C5}" destId="{31F1313B-B5AA-4CB3-B34C-7955D54B4537}" srcOrd="1" destOrd="0" parTransId="{A10CA387-225F-4914-BB6D-7E6E5D5AC56E}" sibTransId="{C4AA95EE-3847-40EA-A118-3D1506809EAD}"/>
    <dgm:cxn modelId="{7001B983-7BF3-4D89-8EB5-6AD475824ED5}" type="presOf" srcId="{C9102204-7A57-48CB-91E2-AD742D4163CB}" destId="{245FDFCE-ED28-4167-8805-1B52556C6BC7}" srcOrd="0" destOrd="0" presId="urn:microsoft.com/office/officeart/2018/5/layout/IconCircleLabelList"/>
    <dgm:cxn modelId="{84CFEF89-7617-4644-9B3B-26DB50B4730A}" type="presOf" srcId="{429C2872-4063-4DDC-B8C1-A3D7D0430452}" destId="{C313E506-BEF1-426B-BC1E-219B6C12476F}" srcOrd="0" destOrd="0" presId="urn:microsoft.com/office/officeart/2018/5/layout/IconCircleLabelList"/>
    <dgm:cxn modelId="{96483FAA-BD29-4FF8-8431-73C81BEA338E}" type="presOf" srcId="{31F1313B-B5AA-4CB3-B34C-7955D54B4537}" destId="{86636533-2891-4008-8C67-83E9D1B3D79A}" srcOrd="0" destOrd="0" presId="urn:microsoft.com/office/officeart/2018/5/layout/IconCircleLabelList"/>
    <dgm:cxn modelId="{128EA8CA-59C0-4236-B260-A1F6371C9966}" srcId="{2D2F34B3-1C1B-445F-B636-564772DA28C5}" destId="{429C2872-4063-4DDC-B8C1-A3D7D0430452}" srcOrd="2" destOrd="0" parTransId="{C63E1CA5-1575-443F-B01A-ABDC46A3547C}" sibTransId="{57578679-5E6B-41F2-9F92-C9AC59882CFF}"/>
    <dgm:cxn modelId="{406178DF-73C5-4F08-8E36-C1C0FDE0C7F3}" srcId="{2D2F34B3-1C1B-445F-B636-564772DA28C5}" destId="{C9102204-7A57-48CB-91E2-AD742D4163CB}" srcOrd="0" destOrd="0" parTransId="{6454AC52-479B-4AC3-A102-2CA0DBB6B00F}" sibTransId="{5E6E8D69-0CEE-429D-B8DF-2ADA0144C174}"/>
    <dgm:cxn modelId="{793DE160-6157-4EC2-B54A-0E1859D9555B}" type="presParOf" srcId="{FEE7014F-9859-4E85-8125-DC071F1E6D6F}" destId="{4C8F0A99-F60B-480D-9558-4F02E560BF08}" srcOrd="0" destOrd="0" presId="urn:microsoft.com/office/officeart/2018/5/layout/IconCircleLabelList"/>
    <dgm:cxn modelId="{E574EEDB-43D1-412D-B37B-E6D90B242E57}" type="presParOf" srcId="{4C8F0A99-F60B-480D-9558-4F02E560BF08}" destId="{CBA38BB6-7C89-4AD6-9F4E-65F230BFFD0B}" srcOrd="0" destOrd="0" presId="urn:microsoft.com/office/officeart/2018/5/layout/IconCircleLabelList"/>
    <dgm:cxn modelId="{A23DD5DF-7247-4983-9A1A-DB15CC01F722}" type="presParOf" srcId="{4C8F0A99-F60B-480D-9558-4F02E560BF08}" destId="{81F90EEF-AD64-48D1-BFCD-D8026314383C}" srcOrd="1" destOrd="0" presId="urn:microsoft.com/office/officeart/2018/5/layout/IconCircleLabelList"/>
    <dgm:cxn modelId="{646F940C-E440-4C5C-8AC8-58A65E3D73EF}" type="presParOf" srcId="{4C8F0A99-F60B-480D-9558-4F02E560BF08}" destId="{A391FD3D-E2F4-48F3-B6CD-C67E1ACD40F8}" srcOrd="2" destOrd="0" presId="urn:microsoft.com/office/officeart/2018/5/layout/IconCircleLabelList"/>
    <dgm:cxn modelId="{8310734C-902E-46CF-9028-5E195FF4719D}" type="presParOf" srcId="{4C8F0A99-F60B-480D-9558-4F02E560BF08}" destId="{245FDFCE-ED28-4167-8805-1B52556C6BC7}" srcOrd="3" destOrd="0" presId="urn:microsoft.com/office/officeart/2018/5/layout/IconCircleLabelList"/>
    <dgm:cxn modelId="{7474B170-01E9-4866-9C75-51A88992F2CF}" type="presParOf" srcId="{FEE7014F-9859-4E85-8125-DC071F1E6D6F}" destId="{E6B6F83C-A1F4-44FC-A2CB-0AEF1F64BE76}" srcOrd="1" destOrd="0" presId="urn:microsoft.com/office/officeart/2018/5/layout/IconCircleLabelList"/>
    <dgm:cxn modelId="{AAF11A1C-1CFB-4601-B695-491017383EBD}" type="presParOf" srcId="{FEE7014F-9859-4E85-8125-DC071F1E6D6F}" destId="{2D3D13FD-A69B-4425-9B18-34E9489FCE4B}" srcOrd="2" destOrd="0" presId="urn:microsoft.com/office/officeart/2018/5/layout/IconCircleLabelList"/>
    <dgm:cxn modelId="{2FD51C3B-370D-4398-8CDA-0A01CCFC3072}" type="presParOf" srcId="{2D3D13FD-A69B-4425-9B18-34E9489FCE4B}" destId="{5D685171-7BF6-4666-97CD-F1DA052A2CF3}" srcOrd="0" destOrd="0" presId="urn:microsoft.com/office/officeart/2018/5/layout/IconCircleLabelList"/>
    <dgm:cxn modelId="{42F852D1-8812-4319-B350-053CFCC7A0BD}" type="presParOf" srcId="{2D3D13FD-A69B-4425-9B18-34E9489FCE4B}" destId="{F1A08964-B995-4559-A8FB-DBC8B336D5BD}" srcOrd="1" destOrd="0" presId="urn:microsoft.com/office/officeart/2018/5/layout/IconCircleLabelList"/>
    <dgm:cxn modelId="{ED45774A-9C44-465B-A433-6721F349A10F}" type="presParOf" srcId="{2D3D13FD-A69B-4425-9B18-34E9489FCE4B}" destId="{DC9F659C-A15C-4563-B9E1-4C40381129A9}" srcOrd="2" destOrd="0" presId="urn:microsoft.com/office/officeart/2018/5/layout/IconCircleLabelList"/>
    <dgm:cxn modelId="{5CBEE009-04BD-4918-9111-F08478F3AD0C}" type="presParOf" srcId="{2D3D13FD-A69B-4425-9B18-34E9489FCE4B}" destId="{86636533-2891-4008-8C67-83E9D1B3D79A}" srcOrd="3" destOrd="0" presId="urn:microsoft.com/office/officeart/2018/5/layout/IconCircleLabelList"/>
    <dgm:cxn modelId="{7C4AC37A-863F-4BC7-9ED5-2D90317667B6}" type="presParOf" srcId="{FEE7014F-9859-4E85-8125-DC071F1E6D6F}" destId="{CF815B2D-6B86-4820-997E-D5EA5ED423F3}" srcOrd="3" destOrd="0" presId="urn:microsoft.com/office/officeart/2018/5/layout/IconCircleLabelList"/>
    <dgm:cxn modelId="{67529528-339C-4A85-8BA0-876960334523}" type="presParOf" srcId="{FEE7014F-9859-4E85-8125-DC071F1E6D6F}" destId="{55D168CC-5736-4B61-8415-1341B22A2F12}" srcOrd="4" destOrd="0" presId="urn:microsoft.com/office/officeart/2018/5/layout/IconCircleLabelList"/>
    <dgm:cxn modelId="{4EB44988-E07D-4595-9BCF-7BEFF7D2A50F}" type="presParOf" srcId="{55D168CC-5736-4B61-8415-1341B22A2F12}" destId="{33C4841D-BBB3-4A99-998D-FAC10643AE89}" srcOrd="0" destOrd="0" presId="urn:microsoft.com/office/officeart/2018/5/layout/IconCircleLabelList"/>
    <dgm:cxn modelId="{1836A468-68FB-451B-9664-7FD7069B387A}" type="presParOf" srcId="{55D168CC-5736-4B61-8415-1341B22A2F12}" destId="{307ECFAC-E1CB-435F-AB14-31E2F13A92AA}" srcOrd="1" destOrd="0" presId="urn:microsoft.com/office/officeart/2018/5/layout/IconCircleLabelList"/>
    <dgm:cxn modelId="{5FBD08A8-071D-4832-BAFF-B2A139E3585E}" type="presParOf" srcId="{55D168CC-5736-4B61-8415-1341B22A2F12}" destId="{F835713D-947E-4C5A-8392-E265E746238B}" srcOrd="2" destOrd="0" presId="urn:microsoft.com/office/officeart/2018/5/layout/IconCircleLabelList"/>
    <dgm:cxn modelId="{88F255A2-375B-4052-9ABF-57ACA002386C}" type="presParOf" srcId="{55D168CC-5736-4B61-8415-1341B22A2F12}" destId="{C313E506-BEF1-426B-BC1E-219B6C12476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F34B3-1C1B-445F-B636-564772DA28C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9102204-7A57-48CB-91E2-AD742D4163CB}">
      <dgm:prSet custT="1"/>
      <dgm:spPr/>
      <dgm:t>
        <a:bodyPr/>
        <a:lstStyle/>
        <a:p>
          <a:pPr>
            <a:defRPr cap="all"/>
          </a:pPr>
          <a:r>
            <a:rPr lang="fr-FR" sz="3000" b="1" dirty="0"/>
            <a:t>CONFIANCE</a:t>
          </a:r>
          <a:endParaRPr lang="en-US" sz="3000" b="1" dirty="0"/>
        </a:p>
      </dgm:t>
    </dgm:pt>
    <dgm:pt modelId="{6454AC52-479B-4AC3-A102-2CA0DBB6B00F}" type="parTrans" cxnId="{406178DF-73C5-4F08-8E36-C1C0FDE0C7F3}">
      <dgm:prSet/>
      <dgm:spPr/>
      <dgm:t>
        <a:bodyPr/>
        <a:lstStyle/>
        <a:p>
          <a:endParaRPr lang="en-US"/>
        </a:p>
      </dgm:t>
    </dgm:pt>
    <dgm:pt modelId="{5E6E8D69-0CEE-429D-B8DF-2ADA0144C174}" type="sibTrans" cxnId="{406178DF-73C5-4F08-8E36-C1C0FDE0C7F3}">
      <dgm:prSet/>
      <dgm:spPr/>
      <dgm:t>
        <a:bodyPr/>
        <a:lstStyle/>
        <a:p>
          <a:endParaRPr lang="en-US"/>
        </a:p>
      </dgm:t>
    </dgm:pt>
    <dgm:pt modelId="{31F1313B-B5AA-4CB3-B34C-7955D54B4537}">
      <dgm:prSet custT="1"/>
      <dgm:spPr/>
      <dgm:t>
        <a:bodyPr/>
        <a:lstStyle/>
        <a:p>
          <a:pPr>
            <a:defRPr cap="all"/>
          </a:pPr>
          <a:r>
            <a:rPr lang="fr-FR" sz="3000" b="1" dirty="0"/>
            <a:t>JURISTE</a:t>
          </a:r>
          <a:endParaRPr lang="en-US" sz="3000" b="1" dirty="0"/>
        </a:p>
      </dgm:t>
    </dgm:pt>
    <dgm:pt modelId="{A10CA387-225F-4914-BB6D-7E6E5D5AC56E}" type="parTrans" cxnId="{36817179-2A03-4A49-8E02-0ADD7C6DC25C}">
      <dgm:prSet/>
      <dgm:spPr/>
      <dgm:t>
        <a:bodyPr/>
        <a:lstStyle/>
        <a:p>
          <a:endParaRPr lang="en-US"/>
        </a:p>
      </dgm:t>
    </dgm:pt>
    <dgm:pt modelId="{C4AA95EE-3847-40EA-A118-3D1506809EAD}" type="sibTrans" cxnId="{36817179-2A03-4A49-8E02-0ADD7C6DC25C}">
      <dgm:prSet/>
      <dgm:spPr/>
      <dgm:t>
        <a:bodyPr/>
        <a:lstStyle/>
        <a:p>
          <a:endParaRPr lang="en-US"/>
        </a:p>
      </dgm:t>
    </dgm:pt>
    <dgm:pt modelId="{429C2872-4063-4DDC-B8C1-A3D7D0430452}">
      <dgm:prSet custT="1"/>
      <dgm:spPr/>
      <dgm:t>
        <a:bodyPr/>
        <a:lstStyle/>
        <a:p>
          <a:pPr>
            <a:defRPr cap="all"/>
          </a:pPr>
          <a:r>
            <a:rPr lang="fr-FR" sz="3000" b="1" dirty="0" err="1"/>
            <a:t>élu.e.S</a:t>
          </a:r>
          <a:r>
            <a:rPr lang="fr-FR" sz="3000" b="1" dirty="0"/>
            <a:t>  belges</a:t>
          </a:r>
          <a:endParaRPr lang="en-US" sz="3000" b="1" dirty="0"/>
        </a:p>
      </dgm:t>
    </dgm:pt>
    <dgm:pt modelId="{C63E1CA5-1575-443F-B01A-ABDC46A3547C}" type="parTrans" cxnId="{128EA8CA-59C0-4236-B260-A1F6371C9966}">
      <dgm:prSet/>
      <dgm:spPr/>
      <dgm:t>
        <a:bodyPr/>
        <a:lstStyle/>
        <a:p>
          <a:endParaRPr lang="en-US"/>
        </a:p>
      </dgm:t>
    </dgm:pt>
    <dgm:pt modelId="{57578679-5E6B-41F2-9F92-C9AC59882CFF}" type="sibTrans" cxnId="{128EA8CA-59C0-4236-B260-A1F6371C9966}">
      <dgm:prSet/>
      <dgm:spPr/>
      <dgm:t>
        <a:bodyPr/>
        <a:lstStyle/>
        <a:p>
          <a:endParaRPr lang="en-US"/>
        </a:p>
      </dgm:t>
    </dgm:pt>
    <dgm:pt modelId="{FEE7014F-9859-4E85-8125-DC071F1E6D6F}" type="pres">
      <dgm:prSet presAssocID="{2D2F34B3-1C1B-445F-B636-564772DA28C5}" presName="root" presStyleCnt="0">
        <dgm:presLayoutVars>
          <dgm:dir/>
          <dgm:resizeHandles val="exact"/>
        </dgm:presLayoutVars>
      </dgm:prSet>
      <dgm:spPr/>
    </dgm:pt>
    <dgm:pt modelId="{4C8F0A99-F60B-480D-9558-4F02E560BF08}" type="pres">
      <dgm:prSet presAssocID="{C9102204-7A57-48CB-91E2-AD742D4163CB}" presName="compNode" presStyleCnt="0"/>
      <dgm:spPr/>
    </dgm:pt>
    <dgm:pt modelId="{CBA38BB6-7C89-4AD6-9F4E-65F230BFFD0B}" type="pres">
      <dgm:prSet presAssocID="{C9102204-7A57-48CB-91E2-AD742D4163CB}" presName="iconBgRect" presStyleLbl="bgShp" presStyleIdx="0" presStyleCnt="3" custLinFactX="92623" custLinFactNeighborX="100000" custLinFactNeighborY="7983"/>
      <dgm:spPr/>
    </dgm:pt>
    <dgm:pt modelId="{81F90EEF-AD64-48D1-BFCD-D8026314383C}" type="pres">
      <dgm:prSet presAssocID="{C9102204-7A57-48CB-91E2-AD742D4163CB}" presName="iconRect" presStyleLbl="node1" presStyleIdx="0" presStyleCnt="3" custLinFactX="133810" custLinFactNeighborX="200000" custLinFactNeighborY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391FD3D-E2F4-48F3-B6CD-C67E1ACD40F8}" type="pres">
      <dgm:prSet presAssocID="{C9102204-7A57-48CB-91E2-AD742D4163CB}" presName="spaceRect" presStyleCnt="0"/>
      <dgm:spPr/>
    </dgm:pt>
    <dgm:pt modelId="{245FDFCE-ED28-4167-8805-1B52556C6BC7}" type="pres">
      <dgm:prSet presAssocID="{C9102204-7A57-48CB-91E2-AD742D4163CB}" presName="textRect" presStyleLbl="revTx" presStyleIdx="0" presStyleCnt="3">
        <dgm:presLayoutVars>
          <dgm:chMax val="1"/>
          <dgm:chPref val="1"/>
        </dgm:presLayoutVars>
      </dgm:prSet>
      <dgm:spPr/>
    </dgm:pt>
    <dgm:pt modelId="{E6B6F83C-A1F4-44FC-A2CB-0AEF1F64BE76}" type="pres">
      <dgm:prSet presAssocID="{5E6E8D69-0CEE-429D-B8DF-2ADA0144C174}" presName="sibTrans" presStyleCnt="0"/>
      <dgm:spPr/>
    </dgm:pt>
    <dgm:pt modelId="{2D3D13FD-A69B-4425-9B18-34E9489FCE4B}" type="pres">
      <dgm:prSet presAssocID="{31F1313B-B5AA-4CB3-B34C-7955D54B4537}" presName="compNode" presStyleCnt="0"/>
      <dgm:spPr/>
    </dgm:pt>
    <dgm:pt modelId="{5D685171-7BF6-4666-97CD-F1DA052A2CF3}" type="pres">
      <dgm:prSet presAssocID="{31F1313B-B5AA-4CB3-B34C-7955D54B4537}" presName="iconBgRect" presStyleLbl="bgShp" presStyleIdx="1" presStyleCnt="3" custLinFactX="95794" custLinFactNeighborX="100000" custLinFactNeighborY="2414"/>
      <dgm:spPr/>
    </dgm:pt>
    <dgm:pt modelId="{F1A08964-B995-4559-A8FB-DBC8B336D5BD}" type="pres">
      <dgm:prSet presAssocID="{31F1313B-B5AA-4CB3-B34C-7955D54B4537}" presName="iconRect" presStyleLbl="node1" presStyleIdx="1" presStyleCnt="3" custLinFactX="141240" custLinFactNeighborX="200000" custLinFactNeighborY="11879"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DC9F659C-A15C-4563-B9E1-4C40381129A9}" type="pres">
      <dgm:prSet presAssocID="{31F1313B-B5AA-4CB3-B34C-7955D54B4537}" presName="spaceRect" presStyleCnt="0"/>
      <dgm:spPr/>
    </dgm:pt>
    <dgm:pt modelId="{86636533-2891-4008-8C67-83E9D1B3D79A}" type="pres">
      <dgm:prSet presAssocID="{31F1313B-B5AA-4CB3-B34C-7955D54B4537}" presName="textRect" presStyleLbl="revTx" presStyleIdx="1" presStyleCnt="3">
        <dgm:presLayoutVars>
          <dgm:chMax val="1"/>
          <dgm:chPref val="1"/>
        </dgm:presLayoutVars>
      </dgm:prSet>
      <dgm:spPr/>
    </dgm:pt>
    <dgm:pt modelId="{CF815B2D-6B86-4820-997E-D5EA5ED423F3}" type="pres">
      <dgm:prSet presAssocID="{C4AA95EE-3847-40EA-A118-3D1506809EAD}" presName="sibTrans" presStyleCnt="0"/>
      <dgm:spPr/>
    </dgm:pt>
    <dgm:pt modelId="{55D168CC-5736-4B61-8415-1341B22A2F12}" type="pres">
      <dgm:prSet presAssocID="{429C2872-4063-4DDC-B8C1-A3D7D0430452}" presName="compNode" presStyleCnt="0"/>
      <dgm:spPr/>
    </dgm:pt>
    <dgm:pt modelId="{33C4841D-BBB3-4A99-998D-FAC10643AE89}" type="pres">
      <dgm:prSet presAssocID="{429C2872-4063-4DDC-B8C1-A3D7D0430452}" presName="iconBgRect" presStyleLbl="bgShp" presStyleIdx="2" presStyleCnt="3" custLinFactX="-190549" custLinFactNeighborX="-200000" custLinFactNeighborY="2414"/>
      <dgm:spPr/>
    </dgm:pt>
    <dgm:pt modelId="{307ECFAC-E1CB-435F-AB14-31E2F13A92AA}" type="pres">
      <dgm:prSet presAssocID="{429C2872-4063-4DDC-B8C1-A3D7D0430452}" presName="iconRect" presStyleLbl="node1" presStyleIdx="2" presStyleCnt="3" custLinFactX="-300000" custLinFactNeighborX="-380670" custLinFactNeighborY="420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F835713D-947E-4C5A-8392-E265E746238B}" type="pres">
      <dgm:prSet presAssocID="{429C2872-4063-4DDC-B8C1-A3D7D0430452}" presName="spaceRect" presStyleCnt="0"/>
      <dgm:spPr/>
    </dgm:pt>
    <dgm:pt modelId="{C313E506-BEF1-426B-BC1E-219B6C12476F}" type="pres">
      <dgm:prSet presAssocID="{429C2872-4063-4DDC-B8C1-A3D7D043045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CE3A66C-F6F2-415E-BB20-1C07DB24CF23}" type="presOf" srcId="{2D2F34B3-1C1B-445F-B636-564772DA28C5}" destId="{FEE7014F-9859-4E85-8125-DC071F1E6D6F}" srcOrd="0" destOrd="0" presId="urn:microsoft.com/office/officeart/2018/5/layout/IconCircleLabelList"/>
    <dgm:cxn modelId="{36817179-2A03-4A49-8E02-0ADD7C6DC25C}" srcId="{2D2F34B3-1C1B-445F-B636-564772DA28C5}" destId="{31F1313B-B5AA-4CB3-B34C-7955D54B4537}" srcOrd="1" destOrd="0" parTransId="{A10CA387-225F-4914-BB6D-7E6E5D5AC56E}" sibTransId="{C4AA95EE-3847-40EA-A118-3D1506809EAD}"/>
    <dgm:cxn modelId="{7001B983-7BF3-4D89-8EB5-6AD475824ED5}" type="presOf" srcId="{C9102204-7A57-48CB-91E2-AD742D4163CB}" destId="{245FDFCE-ED28-4167-8805-1B52556C6BC7}" srcOrd="0" destOrd="0" presId="urn:microsoft.com/office/officeart/2018/5/layout/IconCircleLabelList"/>
    <dgm:cxn modelId="{84CFEF89-7617-4644-9B3B-26DB50B4730A}" type="presOf" srcId="{429C2872-4063-4DDC-B8C1-A3D7D0430452}" destId="{C313E506-BEF1-426B-BC1E-219B6C12476F}" srcOrd="0" destOrd="0" presId="urn:microsoft.com/office/officeart/2018/5/layout/IconCircleLabelList"/>
    <dgm:cxn modelId="{96483FAA-BD29-4FF8-8431-73C81BEA338E}" type="presOf" srcId="{31F1313B-B5AA-4CB3-B34C-7955D54B4537}" destId="{86636533-2891-4008-8C67-83E9D1B3D79A}" srcOrd="0" destOrd="0" presId="urn:microsoft.com/office/officeart/2018/5/layout/IconCircleLabelList"/>
    <dgm:cxn modelId="{128EA8CA-59C0-4236-B260-A1F6371C9966}" srcId="{2D2F34B3-1C1B-445F-B636-564772DA28C5}" destId="{429C2872-4063-4DDC-B8C1-A3D7D0430452}" srcOrd="2" destOrd="0" parTransId="{C63E1CA5-1575-443F-B01A-ABDC46A3547C}" sibTransId="{57578679-5E6B-41F2-9F92-C9AC59882CFF}"/>
    <dgm:cxn modelId="{406178DF-73C5-4F08-8E36-C1C0FDE0C7F3}" srcId="{2D2F34B3-1C1B-445F-B636-564772DA28C5}" destId="{C9102204-7A57-48CB-91E2-AD742D4163CB}" srcOrd="0" destOrd="0" parTransId="{6454AC52-479B-4AC3-A102-2CA0DBB6B00F}" sibTransId="{5E6E8D69-0CEE-429D-B8DF-2ADA0144C174}"/>
    <dgm:cxn modelId="{793DE160-6157-4EC2-B54A-0E1859D9555B}" type="presParOf" srcId="{FEE7014F-9859-4E85-8125-DC071F1E6D6F}" destId="{4C8F0A99-F60B-480D-9558-4F02E560BF08}" srcOrd="0" destOrd="0" presId="urn:microsoft.com/office/officeart/2018/5/layout/IconCircleLabelList"/>
    <dgm:cxn modelId="{E574EEDB-43D1-412D-B37B-E6D90B242E57}" type="presParOf" srcId="{4C8F0A99-F60B-480D-9558-4F02E560BF08}" destId="{CBA38BB6-7C89-4AD6-9F4E-65F230BFFD0B}" srcOrd="0" destOrd="0" presId="urn:microsoft.com/office/officeart/2018/5/layout/IconCircleLabelList"/>
    <dgm:cxn modelId="{A23DD5DF-7247-4983-9A1A-DB15CC01F722}" type="presParOf" srcId="{4C8F0A99-F60B-480D-9558-4F02E560BF08}" destId="{81F90EEF-AD64-48D1-BFCD-D8026314383C}" srcOrd="1" destOrd="0" presId="urn:microsoft.com/office/officeart/2018/5/layout/IconCircleLabelList"/>
    <dgm:cxn modelId="{646F940C-E440-4C5C-8AC8-58A65E3D73EF}" type="presParOf" srcId="{4C8F0A99-F60B-480D-9558-4F02E560BF08}" destId="{A391FD3D-E2F4-48F3-B6CD-C67E1ACD40F8}" srcOrd="2" destOrd="0" presId="urn:microsoft.com/office/officeart/2018/5/layout/IconCircleLabelList"/>
    <dgm:cxn modelId="{8310734C-902E-46CF-9028-5E195FF4719D}" type="presParOf" srcId="{4C8F0A99-F60B-480D-9558-4F02E560BF08}" destId="{245FDFCE-ED28-4167-8805-1B52556C6BC7}" srcOrd="3" destOrd="0" presId="urn:microsoft.com/office/officeart/2018/5/layout/IconCircleLabelList"/>
    <dgm:cxn modelId="{7474B170-01E9-4866-9C75-51A88992F2CF}" type="presParOf" srcId="{FEE7014F-9859-4E85-8125-DC071F1E6D6F}" destId="{E6B6F83C-A1F4-44FC-A2CB-0AEF1F64BE76}" srcOrd="1" destOrd="0" presId="urn:microsoft.com/office/officeart/2018/5/layout/IconCircleLabelList"/>
    <dgm:cxn modelId="{AAF11A1C-1CFB-4601-B695-491017383EBD}" type="presParOf" srcId="{FEE7014F-9859-4E85-8125-DC071F1E6D6F}" destId="{2D3D13FD-A69B-4425-9B18-34E9489FCE4B}" srcOrd="2" destOrd="0" presId="urn:microsoft.com/office/officeart/2018/5/layout/IconCircleLabelList"/>
    <dgm:cxn modelId="{2FD51C3B-370D-4398-8CDA-0A01CCFC3072}" type="presParOf" srcId="{2D3D13FD-A69B-4425-9B18-34E9489FCE4B}" destId="{5D685171-7BF6-4666-97CD-F1DA052A2CF3}" srcOrd="0" destOrd="0" presId="urn:microsoft.com/office/officeart/2018/5/layout/IconCircleLabelList"/>
    <dgm:cxn modelId="{42F852D1-8812-4319-B350-053CFCC7A0BD}" type="presParOf" srcId="{2D3D13FD-A69B-4425-9B18-34E9489FCE4B}" destId="{F1A08964-B995-4559-A8FB-DBC8B336D5BD}" srcOrd="1" destOrd="0" presId="urn:microsoft.com/office/officeart/2018/5/layout/IconCircleLabelList"/>
    <dgm:cxn modelId="{ED45774A-9C44-465B-A433-6721F349A10F}" type="presParOf" srcId="{2D3D13FD-A69B-4425-9B18-34E9489FCE4B}" destId="{DC9F659C-A15C-4563-B9E1-4C40381129A9}" srcOrd="2" destOrd="0" presId="urn:microsoft.com/office/officeart/2018/5/layout/IconCircleLabelList"/>
    <dgm:cxn modelId="{5CBEE009-04BD-4918-9111-F08478F3AD0C}" type="presParOf" srcId="{2D3D13FD-A69B-4425-9B18-34E9489FCE4B}" destId="{86636533-2891-4008-8C67-83E9D1B3D79A}" srcOrd="3" destOrd="0" presId="urn:microsoft.com/office/officeart/2018/5/layout/IconCircleLabelList"/>
    <dgm:cxn modelId="{7C4AC37A-863F-4BC7-9ED5-2D90317667B6}" type="presParOf" srcId="{FEE7014F-9859-4E85-8125-DC071F1E6D6F}" destId="{CF815B2D-6B86-4820-997E-D5EA5ED423F3}" srcOrd="3" destOrd="0" presId="urn:microsoft.com/office/officeart/2018/5/layout/IconCircleLabelList"/>
    <dgm:cxn modelId="{67529528-339C-4A85-8BA0-876960334523}" type="presParOf" srcId="{FEE7014F-9859-4E85-8125-DC071F1E6D6F}" destId="{55D168CC-5736-4B61-8415-1341B22A2F12}" srcOrd="4" destOrd="0" presId="urn:microsoft.com/office/officeart/2018/5/layout/IconCircleLabelList"/>
    <dgm:cxn modelId="{4EB44988-E07D-4595-9BCF-7BEFF7D2A50F}" type="presParOf" srcId="{55D168CC-5736-4B61-8415-1341B22A2F12}" destId="{33C4841D-BBB3-4A99-998D-FAC10643AE89}" srcOrd="0" destOrd="0" presId="urn:microsoft.com/office/officeart/2018/5/layout/IconCircleLabelList"/>
    <dgm:cxn modelId="{1836A468-68FB-451B-9664-7FD7069B387A}" type="presParOf" srcId="{55D168CC-5736-4B61-8415-1341B22A2F12}" destId="{307ECFAC-E1CB-435F-AB14-31E2F13A92AA}" srcOrd="1" destOrd="0" presId="urn:microsoft.com/office/officeart/2018/5/layout/IconCircleLabelList"/>
    <dgm:cxn modelId="{5FBD08A8-071D-4832-BAFF-B2A139E3585E}" type="presParOf" srcId="{55D168CC-5736-4B61-8415-1341B22A2F12}" destId="{F835713D-947E-4C5A-8392-E265E746238B}" srcOrd="2" destOrd="0" presId="urn:microsoft.com/office/officeart/2018/5/layout/IconCircleLabelList"/>
    <dgm:cxn modelId="{88F255A2-375B-4052-9ABF-57ACA002386C}" type="presParOf" srcId="{55D168CC-5736-4B61-8415-1341B22A2F12}" destId="{C313E506-BEF1-426B-BC1E-219B6C12476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545AFB-80F9-4346-B148-50804BF96B67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r-BE"/>
        </a:p>
      </dgm:t>
    </dgm:pt>
    <dgm:pt modelId="{5C904B1F-6746-4BEC-8B81-8D117CA11D4F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RELATION TRUSTOR - TRUSTEE</a:t>
          </a:r>
          <a:endParaRPr lang="fr-B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94A2E2-0771-4B82-8508-A4EC0A09FC20}" type="parTrans" cxnId="{E586BC77-127E-4F87-971F-8D36606DD28E}">
      <dgm:prSet/>
      <dgm:spPr/>
      <dgm:t>
        <a:bodyPr/>
        <a:lstStyle/>
        <a:p>
          <a:endParaRPr lang="fr-BE"/>
        </a:p>
      </dgm:t>
    </dgm:pt>
    <dgm:pt modelId="{DB85A0CE-421A-464C-92BB-9526592044A7}" type="sibTrans" cxnId="{E586BC77-127E-4F87-971F-8D36606DD28E}">
      <dgm:prSet/>
      <dgm:spPr/>
      <dgm:t>
        <a:bodyPr/>
        <a:lstStyle/>
        <a:p>
          <a:endParaRPr lang="fr-BE"/>
        </a:p>
      </dgm:t>
    </dgm:pt>
    <dgm:pt modelId="{75E99C08-4E9B-4386-AA8E-D4211C529927}">
      <dgm:prSet phldrT="[Texte]"/>
      <dgm:spPr/>
      <dgm:t>
        <a:bodyPr/>
        <a:lstStyle/>
        <a:p>
          <a:r>
            <a:rPr lang="fr-FR" i="1" dirty="0"/>
            <a:t>Quid </a:t>
          </a:r>
          <a:r>
            <a:rPr lang="fr-FR" i="0" dirty="0"/>
            <a:t>pour la confiance représentants/représentés </a:t>
          </a:r>
          <a:r>
            <a:rPr lang="fr-FR" dirty="0"/>
            <a:t>?</a:t>
          </a:r>
          <a:endParaRPr lang="fr-BE" dirty="0"/>
        </a:p>
      </dgm:t>
    </dgm:pt>
    <dgm:pt modelId="{EFF8D580-E19F-4A2E-96B6-0FE54EF53285}" type="parTrans" cxnId="{DA3951AF-BB50-4735-80F0-4E131BE1AD49}">
      <dgm:prSet/>
      <dgm:spPr/>
      <dgm:t>
        <a:bodyPr/>
        <a:lstStyle/>
        <a:p>
          <a:endParaRPr lang="fr-BE"/>
        </a:p>
      </dgm:t>
    </dgm:pt>
    <dgm:pt modelId="{863F7D97-A5C5-4676-AF9D-02EAB11A0145}" type="sibTrans" cxnId="{DA3951AF-BB50-4735-80F0-4E131BE1AD49}">
      <dgm:prSet/>
      <dgm:spPr/>
      <dgm:t>
        <a:bodyPr/>
        <a:lstStyle/>
        <a:p>
          <a:endParaRPr lang="fr-BE"/>
        </a:p>
      </dgm:t>
    </dgm:pt>
    <dgm:pt modelId="{0BA31AC5-B774-4C8F-A8D5-6B9807B8EC60}">
      <dgm:prSet phldrT="[Texte]"/>
      <dgm:spPr/>
      <dgm:t>
        <a:bodyPr/>
        <a:lstStyle/>
        <a:p>
          <a:pPr marL="0" lvl="0" indent="0" defTabSz="1022350">
            <a:spcBef>
              <a:spcPct val="0"/>
            </a:spcBef>
            <a:spcAft>
              <a:spcPct val="35000"/>
            </a:spcAft>
            <a:buNone/>
          </a:pPr>
          <a:r>
            <a:rPr lang="fr-FR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OBJET</a:t>
          </a:r>
          <a:endParaRPr lang="fr-BE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gm:t>
    </dgm:pt>
    <dgm:pt modelId="{AF43A6AC-3D45-4BE7-966B-55C490A3C5E0}" type="parTrans" cxnId="{D1BB2953-BB01-4A9C-BF10-3963D26D337B}">
      <dgm:prSet/>
      <dgm:spPr/>
      <dgm:t>
        <a:bodyPr/>
        <a:lstStyle/>
        <a:p>
          <a:endParaRPr lang="fr-BE"/>
        </a:p>
      </dgm:t>
    </dgm:pt>
    <dgm:pt modelId="{74EE2DCC-188F-46BD-91ED-60394AD704A3}" type="sibTrans" cxnId="{D1BB2953-BB01-4A9C-BF10-3963D26D337B}">
      <dgm:prSet/>
      <dgm:spPr/>
      <dgm:t>
        <a:bodyPr/>
        <a:lstStyle/>
        <a:p>
          <a:endParaRPr lang="fr-BE"/>
        </a:p>
      </dgm:t>
    </dgm:pt>
    <dgm:pt modelId="{E793F4EA-B3B5-47F6-80C7-1050EFC83E6C}">
      <dgm:prSet phldrT="[Texte]"/>
      <dgm:spPr/>
      <dgm:t>
        <a:bodyPr/>
        <a:lstStyle/>
        <a:p>
          <a:pPr marL="0" lvl="0" indent="0" defTabSz="1022350">
            <a:spcBef>
              <a:spcPct val="0"/>
            </a:spcBef>
            <a:spcAft>
              <a:spcPct val="35000"/>
            </a:spcAft>
            <a:buNone/>
          </a:pPr>
          <a:r>
            <a:rPr lang="fr-FR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SITUATION D’INCERTITUDE</a:t>
          </a:r>
          <a:endParaRPr lang="fr-BE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gm:t>
    </dgm:pt>
    <dgm:pt modelId="{566267EC-5177-4824-8E4D-5922D792CB47}" type="parTrans" cxnId="{230D1FD8-FF08-40E0-A632-F16EC980D5CB}">
      <dgm:prSet/>
      <dgm:spPr/>
      <dgm:t>
        <a:bodyPr/>
        <a:lstStyle/>
        <a:p>
          <a:endParaRPr lang="fr-BE"/>
        </a:p>
      </dgm:t>
    </dgm:pt>
    <dgm:pt modelId="{A3962ECE-54E5-45A7-A572-E61F3C147B57}" type="sibTrans" cxnId="{230D1FD8-FF08-40E0-A632-F16EC980D5CB}">
      <dgm:prSet/>
      <dgm:spPr/>
      <dgm:t>
        <a:bodyPr/>
        <a:lstStyle/>
        <a:p>
          <a:endParaRPr lang="fr-BE"/>
        </a:p>
      </dgm:t>
    </dgm:pt>
    <dgm:pt modelId="{6CADFD30-B831-4796-8532-30BC72D16DBF}">
      <dgm:prSet phldrT="[Texte]"/>
      <dgm:spPr/>
      <dgm:t>
        <a:bodyPr/>
        <a:lstStyle/>
        <a:p>
          <a:r>
            <a:rPr lang="fr-FR" i="1" dirty="0"/>
            <a:t>Quid </a:t>
          </a:r>
          <a:r>
            <a:rPr lang="fr-FR" i="0" dirty="0"/>
            <a:t>pour la confiance représentants/représentés </a:t>
          </a:r>
          <a:r>
            <a:rPr lang="fr-FR" dirty="0"/>
            <a:t>?</a:t>
          </a:r>
          <a:endParaRPr lang="fr-BE" dirty="0"/>
        </a:p>
      </dgm:t>
    </dgm:pt>
    <dgm:pt modelId="{C6DBBBBC-8A8D-46D7-97F6-DFA884798AD6}" type="parTrans" cxnId="{1699F9DD-FD09-4FB7-B530-4762F33B9301}">
      <dgm:prSet/>
      <dgm:spPr/>
      <dgm:t>
        <a:bodyPr/>
        <a:lstStyle/>
        <a:p>
          <a:endParaRPr lang="fr-BE"/>
        </a:p>
      </dgm:t>
    </dgm:pt>
    <dgm:pt modelId="{57C59FF3-EF29-4A37-8F47-780DCF1A5FC5}" type="sibTrans" cxnId="{1699F9DD-FD09-4FB7-B530-4762F33B9301}">
      <dgm:prSet/>
      <dgm:spPr/>
      <dgm:t>
        <a:bodyPr/>
        <a:lstStyle/>
        <a:p>
          <a:endParaRPr lang="fr-BE"/>
        </a:p>
      </dgm:t>
    </dgm:pt>
    <dgm:pt modelId="{6FDED575-622B-478E-9F1D-7A5E1AC5C7C3}">
      <dgm:prSet phldrT="[Texte]"/>
      <dgm:spPr/>
      <dgm:t>
        <a:bodyPr/>
        <a:lstStyle/>
        <a:p>
          <a:r>
            <a:rPr lang="fr-FR" i="1" dirty="0"/>
            <a:t>Quid </a:t>
          </a:r>
          <a:r>
            <a:rPr lang="fr-FR" i="0" dirty="0"/>
            <a:t>pour la confiance représentants/représentés </a:t>
          </a:r>
          <a:r>
            <a:rPr lang="fr-FR" dirty="0"/>
            <a:t>?</a:t>
          </a:r>
          <a:endParaRPr lang="fr-BE" dirty="0"/>
        </a:p>
      </dgm:t>
    </dgm:pt>
    <dgm:pt modelId="{BAA8D39F-EC8C-4DD5-8999-686FED777E21}" type="parTrans" cxnId="{2663E9BD-53AA-4431-B239-C47E207D96E6}">
      <dgm:prSet/>
      <dgm:spPr/>
      <dgm:t>
        <a:bodyPr/>
        <a:lstStyle/>
        <a:p>
          <a:endParaRPr lang="fr-BE"/>
        </a:p>
      </dgm:t>
    </dgm:pt>
    <dgm:pt modelId="{9314414F-2CD7-43C5-9F47-DD7E9D73B272}" type="sibTrans" cxnId="{2663E9BD-53AA-4431-B239-C47E207D96E6}">
      <dgm:prSet/>
      <dgm:spPr/>
      <dgm:t>
        <a:bodyPr/>
        <a:lstStyle/>
        <a:p>
          <a:endParaRPr lang="fr-BE"/>
        </a:p>
      </dgm:t>
    </dgm:pt>
    <dgm:pt modelId="{0CED1FA6-F226-43C3-87ED-B91C1573E985}" type="pres">
      <dgm:prSet presAssocID="{41545AFB-80F9-4346-B148-50804BF96B67}" presName="linear" presStyleCnt="0">
        <dgm:presLayoutVars>
          <dgm:dir/>
          <dgm:animLvl val="lvl"/>
          <dgm:resizeHandles val="exact"/>
        </dgm:presLayoutVars>
      </dgm:prSet>
      <dgm:spPr/>
    </dgm:pt>
    <dgm:pt modelId="{D8B6DE68-3E66-46D0-A66A-03F73D506688}" type="pres">
      <dgm:prSet presAssocID="{5C904B1F-6746-4BEC-8B81-8D117CA11D4F}" presName="parentLin" presStyleCnt="0"/>
      <dgm:spPr/>
    </dgm:pt>
    <dgm:pt modelId="{F83B6802-7A1E-4058-8CF9-6DC3D54377DC}" type="pres">
      <dgm:prSet presAssocID="{5C904B1F-6746-4BEC-8B81-8D117CA11D4F}" presName="parentLeftMargin" presStyleLbl="node1" presStyleIdx="0" presStyleCnt="3"/>
      <dgm:spPr/>
    </dgm:pt>
    <dgm:pt modelId="{CBDEB252-5C87-4CF8-B447-2AD55C4E0DC7}" type="pres">
      <dgm:prSet presAssocID="{5C904B1F-6746-4BEC-8B81-8D117CA11D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FBF320-B5D4-465B-9B25-B2DC7FF73835}" type="pres">
      <dgm:prSet presAssocID="{5C904B1F-6746-4BEC-8B81-8D117CA11D4F}" presName="negativeSpace" presStyleCnt="0"/>
      <dgm:spPr/>
    </dgm:pt>
    <dgm:pt modelId="{E493E628-4AAE-4176-85D6-7A5F8E998C3C}" type="pres">
      <dgm:prSet presAssocID="{5C904B1F-6746-4BEC-8B81-8D117CA11D4F}" presName="childText" presStyleLbl="conFgAcc1" presStyleIdx="0" presStyleCnt="3">
        <dgm:presLayoutVars>
          <dgm:bulletEnabled val="1"/>
        </dgm:presLayoutVars>
      </dgm:prSet>
      <dgm:spPr/>
    </dgm:pt>
    <dgm:pt modelId="{9DB6E50A-9F64-4C26-8373-45E7C3FBD040}" type="pres">
      <dgm:prSet presAssocID="{DB85A0CE-421A-464C-92BB-9526592044A7}" presName="spaceBetweenRectangles" presStyleCnt="0"/>
      <dgm:spPr/>
    </dgm:pt>
    <dgm:pt modelId="{87B82337-0921-4CB0-A2BF-32E2D44D3C9F}" type="pres">
      <dgm:prSet presAssocID="{0BA31AC5-B774-4C8F-A8D5-6B9807B8EC60}" presName="parentLin" presStyleCnt="0"/>
      <dgm:spPr/>
    </dgm:pt>
    <dgm:pt modelId="{6DC4A4F4-687F-4F46-8DED-FE2586B832AF}" type="pres">
      <dgm:prSet presAssocID="{0BA31AC5-B774-4C8F-A8D5-6B9807B8EC60}" presName="parentLeftMargin" presStyleLbl="node1" presStyleIdx="0" presStyleCnt="3"/>
      <dgm:spPr/>
    </dgm:pt>
    <dgm:pt modelId="{B9BC9BAD-D62D-4EE5-9CE6-9A9B8EE9F64D}" type="pres">
      <dgm:prSet presAssocID="{0BA31AC5-B774-4C8F-A8D5-6B9807B8EC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A6B514-4BA6-4E85-B75C-9A3CE9C9E91F}" type="pres">
      <dgm:prSet presAssocID="{0BA31AC5-B774-4C8F-A8D5-6B9807B8EC60}" presName="negativeSpace" presStyleCnt="0"/>
      <dgm:spPr/>
    </dgm:pt>
    <dgm:pt modelId="{510C69DE-FF86-4B9D-A616-FB95593296B2}" type="pres">
      <dgm:prSet presAssocID="{0BA31AC5-B774-4C8F-A8D5-6B9807B8EC60}" presName="childText" presStyleLbl="conFgAcc1" presStyleIdx="1" presStyleCnt="3">
        <dgm:presLayoutVars>
          <dgm:bulletEnabled val="1"/>
        </dgm:presLayoutVars>
      </dgm:prSet>
      <dgm:spPr/>
    </dgm:pt>
    <dgm:pt modelId="{631CF505-FBAB-417D-95F5-56A5065D7E13}" type="pres">
      <dgm:prSet presAssocID="{74EE2DCC-188F-46BD-91ED-60394AD704A3}" presName="spaceBetweenRectangles" presStyleCnt="0"/>
      <dgm:spPr/>
    </dgm:pt>
    <dgm:pt modelId="{A04971C6-A106-4945-9BC0-D708BB781DBC}" type="pres">
      <dgm:prSet presAssocID="{E793F4EA-B3B5-47F6-80C7-1050EFC83E6C}" presName="parentLin" presStyleCnt="0"/>
      <dgm:spPr/>
    </dgm:pt>
    <dgm:pt modelId="{17F206EA-D78F-4545-AAE5-163D2DCB0285}" type="pres">
      <dgm:prSet presAssocID="{E793F4EA-B3B5-47F6-80C7-1050EFC83E6C}" presName="parentLeftMargin" presStyleLbl="node1" presStyleIdx="1" presStyleCnt="3"/>
      <dgm:spPr/>
    </dgm:pt>
    <dgm:pt modelId="{77AFA2D5-9254-4754-8250-AB22D912789A}" type="pres">
      <dgm:prSet presAssocID="{E793F4EA-B3B5-47F6-80C7-1050EFC83E6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C9B4A8-A78E-41C5-B478-D2996350222B}" type="pres">
      <dgm:prSet presAssocID="{E793F4EA-B3B5-47F6-80C7-1050EFC83E6C}" presName="negativeSpace" presStyleCnt="0"/>
      <dgm:spPr/>
    </dgm:pt>
    <dgm:pt modelId="{DDCAE0AB-B276-4630-82DC-DB471D5D40F3}" type="pres">
      <dgm:prSet presAssocID="{E793F4EA-B3B5-47F6-80C7-1050EFC83E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FD4027-75CE-4FB0-B4ED-20AF9EC09829}" type="presOf" srcId="{75E99C08-4E9B-4386-AA8E-D4211C529927}" destId="{E493E628-4AAE-4176-85D6-7A5F8E998C3C}" srcOrd="0" destOrd="0" presId="urn:microsoft.com/office/officeart/2005/8/layout/list1"/>
    <dgm:cxn modelId="{881C8439-1B16-4ACF-A4FD-CF5B05050426}" type="presOf" srcId="{6CADFD30-B831-4796-8532-30BC72D16DBF}" destId="{DDCAE0AB-B276-4630-82DC-DB471D5D40F3}" srcOrd="0" destOrd="0" presId="urn:microsoft.com/office/officeart/2005/8/layout/list1"/>
    <dgm:cxn modelId="{F2CE276B-D449-486A-874D-F307A8E1DE24}" type="presOf" srcId="{0BA31AC5-B774-4C8F-A8D5-6B9807B8EC60}" destId="{B9BC9BAD-D62D-4EE5-9CE6-9A9B8EE9F64D}" srcOrd="1" destOrd="0" presId="urn:microsoft.com/office/officeart/2005/8/layout/list1"/>
    <dgm:cxn modelId="{D1BB2953-BB01-4A9C-BF10-3963D26D337B}" srcId="{41545AFB-80F9-4346-B148-50804BF96B67}" destId="{0BA31AC5-B774-4C8F-A8D5-6B9807B8EC60}" srcOrd="1" destOrd="0" parTransId="{AF43A6AC-3D45-4BE7-966B-55C490A3C5E0}" sibTransId="{74EE2DCC-188F-46BD-91ED-60394AD704A3}"/>
    <dgm:cxn modelId="{E586BC77-127E-4F87-971F-8D36606DD28E}" srcId="{41545AFB-80F9-4346-B148-50804BF96B67}" destId="{5C904B1F-6746-4BEC-8B81-8D117CA11D4F}" srcOrd="0" destOrd="0" parTransId="{BE94A2E2-0771-4B82-8508-A4EC0A09FC20}" sibTransId="{DB85A0CE-421A-464C-92BB-9526592044A7}"/>
    <dgm:cxn modelId="{782F057D-1903-407C-ADF5-F15B94D63123}" type="presOf" srcId="{6FDED575-622B-478E-9F1D-7A5E1AC5C7C3}" destId="{510C69DE-FF86-4B9D-A616-FB95593296B2}" srcOrd="0" destOrd="0" presId="urn:microsoft.com/office/officeart/2005/8/layout/list1"/>
    <dgm:cxn modelId="{8B276D93-271B-45CD-ADE0-A27E4ADBAC2B}" type="presOf" srcId="{5C904B1F-6746-4BEC-8B81-8D117CA11D4F}" destId="{CBDEB252-5C87-4CF8-B447-2AD55C4E0DC7}" srcOrd="1" destOrd="0" presId="urn:microsoft.com/office/officeart/2005/8/layout/list1"/>
    <dgm:cxn modelId="{DA3951AF-BB50-4735-80F0-4E131BE1AD49}" srcId="{5C904B1F-6746-4BEC-8B81-8D117CA11D4F}" destId="{75E99C08-4E9B-4386-AA8E-D4211C529927}" srcOrd="0" destOrd="0" parTransId="{EFF8D580-E19F-4A2E-96B6-0FE54EF53285}" sibTransId="{863F7D97-A5C5-4676-AF9D-02EAB11A0145}"/>
    <dgm:cxn modelId="{C9CB6EB3-3AB8-41A0-A94B-353807F2A3E9}" type="presOf" srcId="{41545AFB-80F9-4346-B148-50804BF96B67}" destId="{0CED1FA6-F226-43C3-87ED-B91C1573E985}" srcOrd="0" destOrd="0" presId="urn:microsoft.com/office/officeart/2005/8/layout/list1"/>
    <dgm:cxn modelId="{2663E9BD-53AA-4431-B239-C47E207D96E6}" srcId="{0BA31AC5-B774-4C8F-A8D5-6B9807B8EC60}" destId="{6FDED575-622B-478E-9F1D-7A5E1AC5C7C3}" srcOrd="0" destOrd="0" parTransId="{BAA8D39F-EC8C-4DD5-8999-686FED777E21}" sibTransId="{9314414F-2CD7-43C5-9F47-DD7E9D73B272}"/>
    <dgm:cxn modelId="{2A365BC4-FD61-4993-8A2E-15D368C8B4DA}" type="presOf" srcId="{E793F4EA-B3B5-47F6-80C7-1050EFC83E6C}" destId="{17F206EA-D78F-4545-AAE5-163D2DCB0285}" srcOrd="0" destOrd="0" presId="urn:microsoft.com/office/officeart/2005/8/layout/list1"/>
    <dgm:cxn modelId="{61E133CF-49A2-4062-9D65-19E2FE588193}" type="presOf" srcId="{E793F4EA-B3B5-47F6-80C7-1050EFC83E6C}" destId="{77AFA2D5-9254-4754-8250-AB22D912789A}" srcOrd="1" destOrd="0" presId="urn:microsoft.com/office/officeart/2005/8/layout/list1"/>
    <dgm:cxn modelId="{5E9302D1-5C69-4733-B00C-B81E196BA397}" type="presOf" srcId="{5C904B1F-6746-4BEC-8B81-8D117CA11D4F}" destId="{F83B6802-7A1E-4058-8CF9-6DC3D54377DC}" srcOrd="0" destOrd="0" presId="urn:microsoft.com/office/officeart/2005/8/layout/list1"/>
    <dgm:cxn modelId="{230D1FD8-FF08-40E0-A632-F16EC980D5CB}" srcId="{41545AFB-80F9-4346-B148-50804BF96B67}" destId="{E793F4EA-B3B5-47F6-80C7-1050EFC83E6C}" srcOrd="2" destOrd="0" parTransId="{566267EC-5177-4824-8E4D-5922D792CB47}" sibTransId="{A3962ECE-54E5-45A7-A572-E61F3C147B57}"/>
    <dgm:cxn modelId="{1699F9DD-FD09-4FB7-B530-4762F33B9301}" srcId="{E793F4EA-B3B5-47F6-80C7-1050EFC83E6C}" destId="{6CADFD30-B831-4796-8532-30BC72D16DBF}" srcOrd="0" destOrd="0" parTransId="{C6DBBBBC-8A8D-46D7-97F6-DFA884798AD6}" sibTransId="{57C59FF3-EF29-4A37-8F47-780DCF1A5FC5}"/>
    <dgm:cxn modelId="{DA5095E8-BE59-4051-8213-45C56345EE9C}" type="presOf" srcId="{0BA31AC5-B774-4C8F-A8D5-6B9807B8EC60}" destId="{6DC4A4F4-687F-4F46-8DED-FE2586B832AF}" srcOrd="0" destOrd="0" presId="urn:microsoft.com/office/officeart/2005/8/layout/list1"/>
    <dgm:cxn modelId="{87769AC4-CBA4-4C5E-8F4D-40EE0C8CADDD}" type="presParOf" srcId="{0CED1FA6-F226-43C3-87ED-B91C1573E985}" destId="{D8B6DE68-3E66-46D0-A66A-03F73D506688}" srcOrd="0" destOrd="0" presId="urn:microsoft.com/office/officeart/2005/8/layout/list1"/>
    <dgm:cxn modelId="{1BEBDE09-6351-419C-B90E-07B9D10C6967}" type="presParOf" srcId="{D8B6DE68-3E66-46D0-A66A-03F73D506688}" destId="{F83B6802-7A1E-4058-8CF9-6DC3D54377DC}" srcOrd="0" destOrd="0" presId="urn:microsoft.com/office/officeart/2005/8/layout/list1"/>
    <dgm:cxn modelId="{63426E5B-108B-4F61-84DE-1CA221BC56D9}" type="presParOf" srcId="{D8B6DE68-3E66-46D0-A66A-03F73D506688}" destId="{CBDEB252-5C87-4CF8-B447-2AD55C4E0DC7}" srcOrd="1" destOrd="0" presId="urn:microsoft.com/office/officeart/2005/8/layout/list1"/>
    <dgm:cxn modelId="{A9AD5C40-E429-4ABB-AEC1-FCC554A0BA0F}" type="presParOf" srcId="{0CED1FA6-F226-43C3-87ED-B91C1573E985}" destId="{4EFBF320-B5D4-465B-9B25-B2DC7FF73835}" srcOrd="1" destOrd="0" presId="urn:microsoft.com/office/officeart/2005/8/layout/list1"/>
    <dgm:cxn modelId="{AD364F88-E3AD-44DE-B7FD-AC3D7E3E6DAE}" type="presParOf" srcId="{0CED1FA6-F226-43C3-87ED-B91C1573E985}" destId="{E493E628-4AAE-4176-85D6-7A5F8E998C3C}" srcOrd="2" destOrd="0" presId="urn:microsoft.com/office/officeart/2005/8/layout/list1"/>
    <dgm:cxn modelId="{E1D45925-33A5-4288-AA50-4285F401D488}" type="presParOf" srcId="{0CED1FA6-F226-43C3-87ED-B91C1573E985}" destId="{9DB6E50A-9F64-4C26-8373-45E7C3FBD040}" srcOrd="3" destOrd="0" presId="urn:microsoft.com/office/officeart/2005/8/layout/list1"/>
    <dgm:cxn modelId="{1A13DAFD-EB8F-4CD2-BB9D-89DD1E0F708D}" type="presParOf" srcId="{0CED1FA6-F226-43C3-87ED-B91C1573E985}" destId="{87B82337-0921-4CB0-A2BF-32E2D44D3C9F}" srcOrd="4" destOrd="0" presId="urn:microsoft.com/office/officeart/2005/8/layout/list1"/>
    <dgm:cxn modelId="{3EB60EC2-C872-43B0-A42D-5228E509A42D}" type="presParOf" srcId="{87B82337-0921-4CB0-A2BF-32E2D44D3C9F}" destId="{6DC4A4F4-687F-4F46-8DED-FE2586B832AF}" srcOrd="0" destOrd="0" presId="urn:microsoft.com/office/officeart/2005/8/layout/list1"/>
    <dgm:cxn modelId="{CF01A81E-F715-4AEE-8D4A-AFDF84DC48DE}" type="presParOf" srcId="{87B82337-0921-4CB0-A2BF-32E2D44D3C9F}" destId="{B9BC9BAD-D62D-4EE5-9CE6-9A9B8EE9F64D}" srcOrd="1" destOrd="0" presId="urn:microsoft.com/office/officeart/2005/8/layout/list1"/>
    <dgm:cxn modelId="{0B063D95-D43D-425F-A37C-3073746640DD}" type="presParOf" srcId="{0CED1FA6-F226-43C3-87ED-B91C1573E985}" destId="{4BA6B514-4BA6-4E85-B75C-9A3CE9C9E91F}" srcOrd="5" destOrd="0" presId="urn:microsoft.com/office/officeart/2005/8/layout/list1"/>
    <dgm:cxn modelId="{90736BDE-83DB-421C-9BB8-6B16F0E4DCA6}" type="presParOf" srcId="{0CED1FA6-F226-43C3-87ED-B91C1573E985}" destId="{510C69DE-FF86-4B9D-A616-FB95593296B2}" srcOrd="6" destOrd="0" presId="urn:microsoft.com/office/officeart/2005/8/layout/list1"/>
    <dgm:cxn modelId="{13BD7950-1D6C-46FE-A7D0-3920FD64E20D}" type="presParOf" srcId="{0CED1FA6-F226-43C3-87ED-B91C1573E985}" destId="{631CF505-FBAB-417D-95F5-56A5065D7E13}" srcOrd="7" destOrd="0" presId="urn:microsoft.com/office/officeart/2005/8/layout/list1"/>
    <dgm:cxn modelId="{517ED030-52F2-4E20-B18F-AD427608DF1C}" type="presParOf" srcId="{0CED1FA6-F226-43C3-87ED-B91C1573E985}" destId="{A04971C6-A106-4945-9BC0-D708BB781DBC}" srcOrd="8" destOrd="0" presId="urn:microsoft.com/office/officeart/2005/8/layout/list1"/>
    <dgm:cxn modelId="{71E07A73-4789-4C0C-9E67-C6892B0E9669}" type="presParOf" srcId="{A04971C6-A106-4945-9BC0-D708BB781DBC}" destId="{17F206EA-D78F-4545-AAE5-163D2DCB0285}" srcOrd="0" destOrd="0" presId="urn:microsoft.com/office/officeart/2005/8/layout/list1"/>
    <dgm:cxn modelId="{70B75A94-5B07-46F8-8CD9-7C6052621976}" type="presParOf" srcId="{A04971C6-A106-4945-9BC0-D708BB781DBC}" destId="{77AFA2D5-9254-4754-8250-AB22D912789A}" srcOrd="1" destOrd="0" presId="urn:microsoft.com/office/officeart/2005/8/layout/list1"/>
    <dgm:cxn modelId="{15EB9117-6B7C-4BC2-863E-C885814F392E}" type="presParOf" srcId="{0CED1FA6-F226-43C3-87ED-B91C1573E985}" destId="{E0C9B4A8-A78E-41C5-B478-D2996350222B}" srcOrd="9" destOrd="0" presId="urn:microsoft.com/office/officeart/2005/8/layout/list1"/>
    <dgm:cxn modelId="{03DC1517-1910-460A-AC08-0591C09A5066}" type="presParOf" srcId="{0CED1FA6-F226-43C3-87ED-B91C1573E985}" destId="{DDCAE0AB-B276-4630-82DC-DB471D5D40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545AFB-80F9-4346-B148-50804BF96B67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r-BE"/>
        </a:p>
      </dgm:t>
    </dgm:pt>
    <dgm:pt modelId="{5C904B1F-6746-4BEC-8B81-8D117CA11D4F}">
      <dgm:prSet phldrT="[Texte]"/>
      <dgm:spPr/>
      <dgm:t>
        <a:bodyPr/>
        <a:lstStyle/>
        <a:p>
          <a:r>
            <a: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RELATION TRUSTOR - TRUSTEE</a:t>
          </a:r>
          <a:endParaRPr lang="fr-B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94A2E2-0771-4B82-8508-A4EC0A09FC20}" type="parTrans" cxnId="{E586BC77-127E-4F87-971F-8D36606DD28E}">
      <dgm:prSet/>
      <dgm:spPr/>
      <dgm:t>
        <a:bodyPr/>
        <a:lstStyle/>
        <a:p>
          <a:endParaRPr lang="fr-BE"/>
        </a:p>
      </dgm:t>
    </dgm:pt>
    <dgm:pt modelId="{DB85A0CE-421A-464C-92BB-9526592044A7}" type="sibTrans" cxnId="{E586BC77-127E-4F87-971F-8D36606DD28E}">
      <dgm:prSet/>
      <dgm:spPr/>
      <dgm:t>
        <a:bodyPr/>
        <a:lstStyle/>
        <a:p>
          <a:endParaRPr lang="fr-BE"/>
        </a:p>
      </dgm:t>
    </dgm:pt>
    <dgm:pt modelId="{75E99C08-4E9B-4386-AA8E-D4211C529927}">
      <dgm:prSet phldrT="[Texte]"/>
      <dgm:spPr/>
      <dgm:t>
        <a:bodyPr/>
        <a:lstStyle/>
        <a:p>
          <a:r>
            <a:rPr lang="fr-FR" dirty="0"/>
            <a:t>Relation représentants – représentés (évolutions historiques)</a:t>
          </a:r>
          <a:endParaRPr lang="fr-BE" dirty="0"/>
        </a:p>
      </dgm:t>
    </dgm:pt>
    <dgm:pt modelId="{EFF8D580-E19F-4A2E-96B6-0FE54EF53285}" type="parTrans" cxnId="{DA3951AF-BB50-4735-80F0-4E131BE1AD49}">
      <dgm:prSet/>
      <dgm:spPr/>
      <dgm:t>
        <a:bodyPr/>
        <a:lstStyle/>
        <a:p>
          <a:endParaRPr lang="fr-BE"/>
        </a:p>
      </dgm:t>
    </dgm:pt>
    <dgm:pt modelId="{863F7D97-A5C5-4676-AF9D-02EAB11A0145}" type="sibTrans" cxnId="{DA3951AF-BB50-4735-80F0-4E131BE1AD49}">
      <dgm:prSet/>
      <dgm:spPr/>
      <dgm:t>
        <a:bodyPr/>
        <a:lstStyle/>
        <a:p>
          <a:endParaRPr lang="fr-BE"/>
        </a:p>
      </dgm:t>
    </dgm:pt>
    <dgm:pt modelId="{0BA31AC5-B774-4C8F-A8D5-6B9807B8EC60}">
      <dgm:prSet phldrT="[Texte]"/>
      <dgm:spPr/>
      <dgm:t>
        <a:bodyPr/>
        <a:lstStyle/>
        <a:p>
          <a:pPr marL="0" lvl="0" indent="0" defTabSz="1022350">
            <a:spcBef>
              <a:spcPct val="0"/>
            </a:spcBef>
            <a:spcAft>
              <a:spcPct val="35000"/>
            </a:spcAft>
            <a:buNone/>
          </a:pPr>
          <a:r>
            <a:rPr lang="fr-FR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OBJET</a:t>
          </a:r>
          <a:endParaRPr lang="fr-BE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gm:t>
    </dgm:pt>
    <dgm:pt modelId="{AF43A6AC-3D45-4BE7-966B-55C490A3C5E0}" type="parTrans" cxnId="{D1BB2953-BB01-4A9C-BF10-3963D26D337B}">
      <dgm:prSet/>
      <dgm:spPr/>
      <dgm:t>
        <a:bodyPr/>
        <a:lstStyle/>
        <a:p>
          <a:endParaRPr lang="fr-BE"/>
        </a:p>
      </dgm:t>
    </dgm:pt>
    <dgm:pt modelId="{74EE2DCC-188F-46BD-91ED-60394AD704A3}" type="sibTrans" cxnId="{D1BB2953-BB01-4A9C-BF10-3963D26D337B}">
      <dgm:prSet/>
      <dgm:spPr/>
      <dgm:t>
        <a:bodyPr/>
        <a:lstStyle/>
        <a:p>
          <a:endParaRPr lang="fr-BE"/>
        </a:p>
      </dgm:t>
    </dgm:pt>
    <dgm:pt modelId="{F242C6ED-F171-41EC-85AC-8B9A150EDD41}">
      <dgm:prSet phldrT="[Texte]"/>
      <dgm:spPr/>
      <dgm:t>
        <a:bodyPr/>
        <a:lstStyle/>
        <a:p>
          <a:pPr algn="just"/>
          <a:r>
            <a:rPr lang="fr-FR" dirty="0"/>
            <a:t>Quelles sont les attentes des représentés vis-à-vis de leurs représentants ? </a:t>
          </a:r>
          <a:endParaRPr lang="fr-BE" dirty="0"/>
        </a:p>
      </dgm:t>
    </dgm:pt>
    <dgm:pt modelId="{8E85C4BB-7EDF-49E0-803F-DDDB4583D252}" type="parTrans" cxnId="{D7B2DC9F-4C78-4BFC-8482-4B502EDC6B41}">
      <dgm:prSet/>
      <dgm:spPr/>
      <dgm:t>
        <a:bodyPr/>
        <a:lstStyle/>
        <a:p>
          <a:endParaRPr lang="fr-BE"/>
        </a:p>
      </dgm:t>
    </dgm:pt>
    <dgm:pt modelId="{EF70C4EA-4037-4059-9A38-FC91F6F76B6F}" type="sibTrans" cxnId="{D7B2DC9F-4C78-4BFC-8482-4B502EDC6B41}">
      <dgm:prSet/>
      <dgm:spPr/>
      <dgm:t>
        <a:bodyPr/>
        <a:lstStyle/>
        <a:p>
          <a:endParaRPr lang="fr-BE"/>
        </a:p>
      </dgm:t>
    </dgm:pt>
    <dgm:pt modelId="{E793F4EA-B3B5-47F6-80C7-1050EFC83E6C}">
      <dgm:prSet phldrT="[Texte]"/>
      <dgm:spPr/>
      <dgm:t>
        <a:bodyPr/>
        <a:lstStyle/>
        <a:p>
          <a:pPr marL="0" lvl="0" indent="0" defTabSz="1022350">
            <a:spcBef>
              <a:spcPct val="0"/>
            </a:spcBef>
            <a:spcAft>
              <a:spcPct val="35000"/>
            </a:spcAft>
            <a:buNone/>
          </a:pPr>
          <a:r>
            <a:rPr lang="fr-FR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SITUATION D’INCERTITUDE</a:t>
          </a:r>
          <a:endParaRPr lang="fr-BE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gm:t>
    </dgm:pt>
    <dgm:pt modelId="{566267EC-5177-4824-8E4D-5922D792CB47}" type="parTrans" cxnId="{230D1FD8-FF08-40E0-A632-F16EC980D5CB}">
      <dgm:prSet/>
      <dgm:spPr/>
      <dgm:t>
        <a:bodyPr/>
        <a:lstStyle/>
        <a:p>
          <a:endParaRPr lang="fr-BE"/>
        </a:p>
      </dgm:t>
    </dgm:pt>
    <dgm:pt modelId="{A3962ECE-54E5-45A7-A572-E61F3C147B57}" type="sibTrans" cxnId="{230D1FD8-FF08-40E0-A632-F16EC980D5CB}">
      <dgm:prSet/>
      <dgm:spPr/>
      <dgm:t>
        <a:bodyPr/>
        <a:lstStyle/>
        <a:p>
          <a:endParaRPr lang="fr-BE"/>
        </a:p>
      </dgm:t>
    </dgm:pt>
    <dgm:pt modelId="{6CADFD30-B831-4796-8532-30BC72D16DBF}">
      <dgm:prSet phldrT="[Texte]"/>
      <dgm:spPr/>
      <dgm:t>
        <a:bodyPr/>
        <a:lstStyle/>
        <a:p>
          <a:r>
            <a:rPr lang="fr-FR" dirty="0"/>
            <a:t>Les attentes difficilement déterminables des représentés risquent de ne pas être rencontrées</a:t>
          </a:r>
          <a:endParaRPr lang="fr-BE" dirty="0"/>
        </a:p>
      </dgm:t>
    </dgm:pt>
    <dgm:pt modelId="{C6DBBBBC-8A8D-46D7-97F6-DFA884798AD6}" type="parTrans" cxnId="{1699F9DD-FD09-4FB7-B530-4762F33B9301}">
      <dgm:prSet/>
      <dgm:spPr/>
      <dgm:t>
        <a:bodyPr/>
        <a:lstStyle/>
        <a:p>
          <a:endParaRPr lang="fr-BE"/>
        </a:p>
      </dgm:t>
    </dgm:pt>
    <dgm:pt modelId="{57C59FF3-EF29-4A37-8F47-780DCF1A5FC5}" type="sibTrans" cxnId="{1699F9DD-FD09-4FB7-B530-4762F33B9301}">
      <dgm:prSet/>
      <dgm:spPr/>
      <dgm:t>
        <a:bodyPr/>
        <a:lstStyle/>
        <a:p>
          <a:endParaRPr lang="fr-BE"/>
        </a:p>
      </dgm:t>
    </dgm:pt>
    <dgm:pt modelId="{C45EECAF-3F07-41BC-988C-DD9C9F636EDD}">
      <dgm:prSet phldrT="[Texte]"/>
      <dgm:spPr/>
      <dgm:t>
        <a:bodyPr/>
        <a:lstStyle/>
        <a:p>
          <a:r>
            <a:rPr lang="fr-FR" dirty="0"/>
            <a:t>Solution :</a:t>
          </a:r>
          <a:r>
            <a:rPr lang="fr-FR" dirty="0">
              <a:sym typeface="Wingdings" panose="05000000000000000000" pitchFamily="2" charset="2"/>
            </a:rPr>
            <a:t> mise en place de </a:t>
          </a:r>
          <a:r>
            <a:rPr lang="fr-FR" b="1" dirty="0">
              <a:sym typeface="Wingdings" panose="05000000000000000000" pitchFamily="2" charset="2"/>
            </a:rPr>
            <a:t>dispositifs juridique de confiance</a:t>
          </a:r>
          <a:endParaRPr lang="fr-BE" b="1" dirty="0"/>
        </a:p>
      </dgm:t>
    </dgm:pt>
    <dgm:pt modelId="{447ED7D1-6412-408B-A6B0-CD5B96162020}" type="parTrans" cxnId="{1BD77E2E-9124-4E0B-948B-A1823DB4F9C2}">
      <dgm:prSet/>
      <dgm:spPr/>
      <dgm:t>
        <a:bodyPr/>
        <a:lstStyle/>
        <a:p>
          <a:endParaRPr lang="fr-BE"/>
        </a:p>
      </dgm:t>
    </dgm:pt>
    <dgm:pt modelId="{1E14D0FB-F430-48F8-B177-5D81F59808F4}" type="sibTrans" cxnId="{1BD77E2E-9124-4E0B-948B-A1823DB4F9C2}">
      <dgm:prSet/>
      <dgm:spPr/>
      <dgm:t>
        <a:bodyPr/>
        <a:lstStyle/>
        <a:p>
          <a:endParaRPr lang="fr-BE"/>
        </a:p>
      </dgm:t>
    </dgm:pt>
    <dgm:pt modelId="{6FDED575-622B-478E-9F1D-7A5E1AC5C7C3}">
      <dgm:prSet phldrT="[Texte]"/>
      <dgm:spPr/>
      <dgm:t>
        <a:bodyPr/>
        <a:lstStyle/>
        <a:p>
          <a:pPr algn="just"/>
          <a:r>
            <a:rPr lang="fr-FR" dirty="0"/>
            <a:t>Approche </a:t>
          </a:r>
          <a:r>
            <a:rPr lang="fr-FR" i="1" dirty="0"/>
            <a:t>substantielle</a:t>
          </a:r>
          <a:r>
            <a:rPr lang="fr-FR" dirty="0"/>
            <a:t> de la représentation</a:t>
          </a:r>
          <a:endParaRPr lang="fr-BE" dirty="0"/>
        </a:p>
      </dgm:t>
    </dgm:pt>
    <dgm:pt modelId="{BAA8D39F-EC8C-4DD5-8999-686FED777E21}" type="parTrans" cxnId="{2663E9BD-53AA-4431-B239-C47E207D96E6}">
      <dgm:prSet/>
      <dgm:spPr/>
      <dgm:t>
        <a:bodyPr/>
        <a:lstStyle/>
        <a:p>
          <a:endParaRPr lang="fr-BE"/>
        </a:p>
      </dgm:t>
    </dgm:pt>
    <dgm:pt modelId="{9314414F-2CD7-43C5-9F47-DD7E9D73B272}" type="sibTrans" cxnId="{2663E9BD-53AA-4431-B239-C47E207D96E6}">
      <dgm:prSet/>
      <dgm:spPr/>
      <dgm:t>
        <a:bodyPr/>
        <a:lstStyle/>
        <a:p>
          <a:endParaRPr lang="fr-BE"/>
        </a:p>
      </dgm:t>
    </dgm:pt>
    <dgm:pt modelId="{87EB3CFE-CB0C-4618-A12A-65562A4B9B19}">
      <dgm:prSet phldrT="[Texte]"/>
      <dgm:spPr/>
      <dgm:t>
        <a:bodyPr/>
        <a:lstStyle/>
        <a:p>
          <a:pPr algn="just"/>
          <a:r>
            <a:rPr lang="fr-FR" dirty="0"/>
            <a:t>Contradiction entre ce que le droit prescrit et ce que disent les études (pas de mandat impératif &gt;&lt; respect des promesses électorales)</a:t>
          </a:r>
          <a:endParaRPr lang="fr-BE" dirty="0"/>
        </a:p>
      </dgm:t>
    </dgm:pt>
    <dgm:pt modelId="{FBBB502C-876C-47FC-B956-2C2254A5DDD9}" type="parTrans" cxnId="{FD37D050-5120-45E8-8E54-20720A310AF8}">
      <dgm:prSet/>
      <dgm:spPr/>
      <dgm:t>
        <a:bodyPr/>
        <a:lstStyle/>
        <a:p>
          <a:endParaRPr lang="fr-FR"/>
        </a:p>
      </dgm:t>
    </dgm:pt>
    <dgm:pt modelId="{DDB07614-3E48-4C24-A6AE-014BDA098275}" type="sibTrans" cxnId="{FD37D050-5120-45E8-8E54-20720A310AF8}">
      <dgm:prSet/>
      <dgm:spPr/>
      <dgm:t>
        <a:bodyPr/>
        <a:lstStyle/>
        <a:p>
          <a:endParaRPr lang="fr-FR"/>
        </a:p>
      </dgm:t>
    </dgm:pt>
    <dgm:pt modelId="{F47FEC7D-3324-433D-AEE8-A5874C621992}">
      <dgm:prSet phldrT="[Texte]"/>
      <dgm:spPr/>
      <dgm:t>
        <a:bodyPr/>
        <a:lstStyle/>
        <a:p>
          <a:pPr algn="just"/>
          <a:r>
            <a:rPr lang="fr-BE" dirty="0"/>
            <a:t>Attentes multiples</a:t>
          </a:r>
        </a:p>
      </dgm:t>
    </dgm:pt>
    <dgm:pt modelId="{C648F0CA-8ACF-4D94-BA4B-3DCCF999F26E}" type="parTrans" cxnId="{54324A3E-E67C-4C68-BB73-0CA967335194}">
      <dgm:prSet/>
      <dgm:spPr/>
      <dgm:t>
        <a:bodyPr/>
        <a:lstStyle/>
        <a:p>
          <a:endParaRPr lang="fr-FR"/>
        </a:p>
      </dgm:t>
    </dgm:pt>
    <dgm:pt modelId="{7FFEDF63-BA9A-4C49-9C66-785D461E1215}" type="sibTrans" cxnId="{54324A3E-E67C-4C68-BB73-0CA967335194}">
      <dgm:prSet/>
      <dgm:spPr/>
      <dgm:t>
        <a:bodyPr/>
        <a:lstStyle/>
        <a:p>
          <a:endParaRPr lang="fr-FR"/>
        </a:p>
      </dgm:t>
    </dgm:pt>
    <dgm:pt modelId="{3FE9FD6C-89BA-4760-9386-CD2254567786}">
      <dgm:prSet phldrT="[Texte]"/>
      <dgm:spPr/>
      <dgm:t>
        <a:bodyPr/>
        <a:lstStyle/>
        <a:p>
          <a:r>
            <a:rPr lang="fr-FR" dirty="0"/>
            <a:t>Approche </a:t>
          </a:r>
          <a:r>
            <a:rPr lang="fr-FR" i="1" dirty="0"/>
            <a:t>formelle</a:t>
          </a:r>
          <a:r>
            <a:rPr lang="fr-FR" dirty="0"/>
            <a:t> de la représentation</a:t>
          </a:r>
          <a:endParaRPr lang="fr-BE" dirty="0"/>
        </a:p>
      </dgm:t>
    </dgm:pt>
    <dgm:pt modelId="{0598416C-32A6-4A74-B4D1-50190D6E77DC}" type="parTrans" cxnId="{A1560F8D-8C87-438E-98E9-CF0B591114DC}">
      <dgm:prSet/>
      <dgm:spPr/>
      <dgm:t>
        <a:bodyPr/>
        <a:lstStyle/>
        <a:p>
          <a:endParaRPr lang="fr-FR"/>
        </a:p>
      </dgm:t>
    </dgm:pt>
    <dgm:pt modelId="{D0042E28-4CB6-422A-9BF3-582734FBEAFC}" type="sibTrans" cxnId="{A1560F8D-8C87-438E-98E9-CF0B591114DC}">
      <dgm:prSet/>
      <dgm:spPr/>
      <dgm:t>
        <a:bodyPr/>
        <a:lstStyle/>
        <a:p>
          <a:endParaRPr lang="fr-FR"/>
        </a:p>
      </dgm:t>
    </dgm:pt>
    <dgm:pt modelId="{0CED1FA6-F226-43C3-87ED-B91C1573E985}" type="pres">
      <dgm:prSet presAssocID="{41545AFB-80F9-4346-B148-50804BF96B67}" presName="linear" presStyleCnt="0">
        <dgm:presLayoutVars>
          <dgm:dir/>
          <dgm:animLvl val="lvl"/>
          <dgm:resizeHandles val="exact"/>
        </dgm:presLayoutVars>
      </dgm:prSet>
      <dgm:spPr/>
    </dgm:pt>
    <dgm:pt modelId="{D8B6DE68-3E66-46D0-A66A-03F73D506688}" type="pres">
      <dgm:prSet presAssocID="{5C904B1F-6746-4BEC-8B81-8D117CA11D4F}" presName="parentLin" presStyleCnt="0"/>
      <dgm:spPr/>
    </dgm:pt>
    <dgm:pt modelId="{F83B6802-7A1E-4058-8CF9-6DC3D54377DC}" type="pres">
      <dgm:prSet presAssocID="{5C904B1F-6746-4BEC-8B81-8D117CA11D4F}" presName="parentLeftMargin" presStyleLbl="node1" presStyleIdx="0" presStyleCnt="3"/>
      <dgm:spPr/>
    </dgm:pt>
    <dgm:pt modelId="{CBDEB252-5C87-4CF8-B447-2AD55C4E0DC7}" type="pres">
      <dgm:prSet presAssocID="{5C904B1F-6746-4BEC-8B81-8D117CA11D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FBF320-B5D4-465B-9B25-B2DC7FF73835}" type="pres">
      <dgm:prSet presAssocID="{5C904B1F-6746-4BEC-8B81-8D117CA11D4F}" presName="negativeSpace" presStyleCnt="0"/>
      <dgm:spPr/>
    </dgm:pt>
    <dgm:pt modelId="{E493E628-4AAE-4176-85D6-7A5F8E998C3C}" type="pres">
      <dgm:prSet presAssocID="{5C904B1F-6746-4BEC-8B81-8D117CA11D4F}" presName="childText" presStyleLbl="conFgAcc1" presStyleIdx="0" presStyleCnt="3">
        <dgm:presLayoutVars>
          <dgm:bulletEnabled val="1"/>
        </dgm:presLayoutVars>
      </dgm:prSet>
      <dgm:spPr/>
    </dgm:pt>
    <dgm:pt modelId="{9DB6E50A-9F64-4C26-8373-45E7C3FBD040}" type="pres">
      <dgm:prSet presAssocID="{DB85A0CE-421A-464C-92BB-9526592044A7}" presName="spaceBetweenRectangles" presStyleCnt="0"/>
      <dgm:spPr/>
    </dgm:pt>
    <dgm:pt modelId="{87B82337-0921-4CB0-A2BF-32E2D44D3C9F}" type="pres">
      <dgm:prSet presAssocID="{0BA31AC5-B774-4C8F-A8D5-6B9807B8EC60}" presName="parentLin" presStyleCnt="0"/>
      <dgm:spPr/>
    </dgm:pt>
    <dgm:pt modelId="{6DC4A4F4-687F-4F46-8DED-FE2586B832AF}" type="pres">
      <dgm:prSet presAssocID="{0BA31AC5-B774-4C8F-A8D5-6B9807B8EC60}" presName="parentLeftMargin" presStyleLbl="node1" presStyleIdx="0" presStyleCnt="3"/>
      <dgm:spPr/>
    </dgm:pt>
    <dgm:pt modelId="{B9BC9BAD-D62D-4EE5-9CE6-9A9B8EE9F64D}" type="pres">
      <dgm:prSet presAssocID="{0BA31AC5-B774-4C8F-A8D5-6B9807B8EC6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A6B514-4BA6-4E85-B75C-9A3CE9C9E91F}" type="pres">
      <dgm:prSet presAssocID="{0BA31AC5-B774-4C8F-A8D5-6B9807B8EC60}" presName="negativeSpace" presStyleCnt="0"/>
      <dgm:spPr/>
    </dgm:pt>
    <dgm:pt modelId="{510C69DE-FF86-4B9D-A616-FB95593296B2}" type="pres">
      <dgm:prSet presAssocID="{0BA31AC5-B774-4C8F-A8D5-6B9807B8EC60}" presName="childText" presStyleLbl="conFgAcc1" presStyleIdx="1" presStyleCnt="3">
        <dgm:presLayoutVars>
          <dgm:bulletEnabled val="1"/>
        </dgm:presLayoutVars>
      </dgm:prSet>
      <dgm:spPr/>
    </dgm:pt>
    <dgm:pt modelId="{631CF505-FBAB-417D-95F5-56A5065D7E13}" type="pres">
      <dgm:prSet presAssocID="{74EE2DCC-188F-46BD-91ED-60394AD704A3}" presName="spaceBetweenRectangles" presStyleCnt="0"/>
      <dgm:spPr/>
    </dgm:pt>
    <dgm:pt modelId="{A04971C6-A106-4945-9BC0-D708BB781DBC}" type="pres">
      <dgm:prSet presAssocID="{E793F4EA-B3B5-47F6-80C7-1050EFC83E6C}" presName="parentLin" presStyleCnt="0"/>
      <dgm:spPr/>
    </dgm:pt>
    <dgm:pt modelId="{17F206EA-D78F-4545-AAE5-163D2DCB0285}" type="pres">
      <dgm:prSet presAssocID="{E793F4EA-B3B5-47F6-80C7-1050EFC83E6C}" presName="parentLeftMargin" presStyleLbl="node1" presStyleIdx="1" presStyleCnt="3"/>
      <dgm:spPr/>
    </dgm:pt>
    <dgm:pt modelId="{77AFA2D5-9254-4754-8250-AB22D912789A}" type="pres">
      <dgm:prSet presAssocID="{E793F4EA-B3B5-47F6-80C7-1050EFC83E6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C9B4A8-A78E-41C5-B478-D2996350222B}" type="pres">
      <dgm:prSet presAssocID="{E793F4EA-B3B5-47F6-80C7-1050EFC83E6C}" presName="negativeSpace" presStyleCnt="0"/>
      <dgm:spPr/>
    </dgm:pt>
    <dgm:pt modelId="{DDCAE0AB-B276-4630-82DC-DB471D5D40F3}" type="pres">
      <dgm:prSet presAssocID="{E793F4EA-B3B5-47F6-80C7-1050EFC83E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439E07-171B-42DA-9B69-B5039BA43C1F}" type="presOf" srcId="{87EB3CFE-CB0C-4618-A12A-65562A4B9B19}" destId="{510C69DE-FF86-4B9D-A616-FB95593296B2}" srcOrd="0" destOrd="2" presId="urn:microsoft.com/office/officeart/2005/8/layout/list1"/>
    <dgm:cxn modelId="{25613C0F-05CF-4811-8C88-51896043B309}" type="presOf" srcId="{F242C6ED-F171-41EC-85AC-8B9A150EDD41}" destId="{510C69DE-FF86-4B9D-A616-FB95593296B2}" srcOrd="0" destOrd="1" presId="urn:microsoft.com/office/officeart/2005/8/layout/list1"/>
    <dgm:cxn modelId="{A3891310-2192-4795-AE7F-BA9DD9248D45}" type="presOf" srcId="{F47FEC7D-3324-433D-AEE8-A5874C621992}" destId="{510C69DE-FF86-4B9D-A616-FB95593296B2}" srcOrd="0" destOrd="3" presId="urn:microsoft.com/office/officeart/2005/8/layout/list1"/>
    <dgm:cxn modelId="{9AFD4027-75CE-4FB0-B4ED-20AF9EC09829}" type="presOf" srcId="{75E99C08-4E9B-4386-AA8E-D4211C529927}" destId="{E493E628-4AAE-4176-85D6-7A5F8E998C3C}" srcOrd="0" destOrd="1" presId="urn:microsoft.com/office/officeart/2005/8/layout/list1"/>
    <dgm:cxn modelId="{1BD77E2E-9124-4E0B-948B-A1823DB4F9C2}" srcId="{E793F4EA-B3B5-47F6-80C7-1050EFC83E6C}" destId="{C45EECAF-3F07-41BC-988C-DD9C9F636EDD}" srcOrd="1" destOrd="0" parTransId="{447ED7D1-6412-408B-A6B0-CD5B96162020}" sibTransId="{1E14D0FB-F430-48F8-B177-5D81F59808F4}"/>
    <dgm:cxn modelId="{881C8439-1B16-4ACF-A4FD-CF5B05050426}" type="presOf" srcId="{6CADFD30-B831-4796-8532-30BC72D16DBF}" destId="{DDCAE0AB-B276-4630-82DC-DB471D5D40F3}" srcOrd="0" destOrd="0" presId="urn:microsoft.com/office/officeart/2005/8/layout/list1"/>
    <dgm:cxn modelId="{54324A3E-E67C-4C68-BB73-0CA967335194}" srcId="{F242C6ED-F171-41EC-85AC-8B9A150EDD41}" destId="{F47FEC7D-3324-433D-AEE8-A5874C621992}" srcOrd="1" destOrd="0" parTransId="{C648F0CA-8ACF-4D94-BA4B-3DCCF999F26E}" sibTransId="{7FFEDF63-BA9A-4C49-9C66-785D461E1215}"/>
    <dgm:cxn modelId="{F2CE276B-D449-486A-874D-F307A8E1DE24}" type="presOf" srcId="{0BA31AC5-B774-4C8F-A8D5-6B9807B8EC60}" destId="{B9BC9BAD-D62D-4EE5-9CE6-9A9B8EE9F64D}" srcOrd="1" destOrd="0" presId="urn:microsoft.com/office/officeart/2005/8/layout/list1"/>
    <dgm:cxn modelId="{FD37D050-5120-45E8-8E54-20720A310AF8}" srcId="{F242C6ED-F171-41EC-85AC-8B9A150EDD41}" destId="{87EB3CFE-CB0C-4618-A12A-65562A4B9B19}" srcOrd="0" destOrd="0" parTransId="{FBBB502C-876C-47FC-B956-2C2254A5DDD9}" sibTransId="{DDB07614-3E48-4C24-A6AE-014BDA098275}"/>
    <dgm:cxn modelId="{D1BB2953-BB01-4A9C-BF10-3963D26D337B}" srcId="{41545AFB-80F9-4346-B148-50804BF96B67}" destId="{0BA31AC5-B774-4C8F-A8D5-6B9807B8EC60}" srcOrd="1" destOrd="0" parTransId="{AF43A6AC-3D45-4BE7-966B-55C490A3C5E0}" sibTransId="{74EE2DCC-188F-46BD-91ED-60394AD704A3}"/>
    <dgm:cxn modelId="{E586BC77-127E-4F87-971F-8D36606DD28E}" srcId="{41545AFB-80F9-4346-B148-50804BF96B67}" destId="{5C904B1F-6746-4BEC-8B81-8D117CA11D4F}" srcOrd="0" destOrd="0" parTransId="{BE94A2E2-0771-4B82-8508-A4EC0A09FC20}" sibTransId="{DB85A0CE-421A-464C-92BB-9526592044A7}"/>
    <dgm:cxn modelId="{782F057D-1903-407C-ADF5-F15B94D63123}" type="presOf" srcId="{6FDED575-622B-478E-9F1D-7A5E1AC5C7C3}" destId="{510C69DE-FF86-4B9D-A616-FB95593296B2}" srcOrd="0" destOrd="0" presId="urn:microsoft.com/office/officeart/2005/8/layout/list1"/>
    <dgm:cxn modelId="{A1560F8D-8C87-438E-98E9-CF0B591114DC}" srcId="{5C904B1F-6746-4BEC-8B81-8D117CA11D4F}" destId="{3FE9FD6C-89BA-4760-9386-CD2254567786}" srcOrd="0" destOrd="0" parTransId="{0598416C-32A6-4A74-B4D1-50190D6E77DC}" sibTransId="{D0042E28-4CB6-422A-9BF3-582734FBEAFC}"/>
    <dgm:cxn modelId="{8B276D93-271B-45CD-ADE0-A27E4ADBAC2B}" type="presOf" srcId="{5C904B1F-6746-4BEC-8B81-8D117CA11D4F}" destId="{CBDEB252-5C87-4CF8-B447-2AD55C4E0DC7}" srcOrd="1" destOrd="0" presId="urn:microsoft.com/office/officeart/2005/8/layout/list1"/>
    <dgm:cxn modelId="{D7B2DC9F-4C78-4BFC-8482-4B502EDC6B41}" srcId="{0BA31AC5-B774-4C8F-A8D5-6B9807B8EC60}" destId="{F242C6ED-F171-41EC-85AC-8B9A150EDD41}" srcOrd="1" destOrd="0" parTransId="{8E85C4BB-7EDF-49E0-803F-DDDB4583D252}" sibTransId="{EF70C4EA-4037-4059-9A38-FC91F6F76B6F}"/>
    <dgm:cxn modelId="{DA3951AF-BB50-4735-80F0-4E131BE1AD49}" srcId="{5C904B1F-6746-4BEC-8B81-8D117CA11D4F}" destId="{75E99C08-4E9B-4386-AA8E-D4211C529927}" srcOrd="1" destOrd="0" parTransId="{EFF8D580-E19F-4A2E-96B6-0FE54EF53285}" sibTransId="{863F7D97-A5C5-4676-AF9D-02EAB11A0145}"/>
    <dgm:cxn modelId="{F7F4DCB2-E3E5-4BDC-8940-DDC755940546}" type="presOf" srcId="{3FE9FD6C-89BA-4760-9386-CD2254567786}" destId="{E493E628-4AAE-4176-85D6-7A5F8E998C3C}" srcOrd="0" destOrd="0" presId="urn:microsoft.com/office/officeart/2005/8/layout/list1"/>
    <dgm:cxn modelId="{C9CB6EB3-3AB8-41A0-A94B-353807F2A3E9}" type="presOf" srcId="{41545AFB-80F9-4346-B148-50804BF96B67}" destId="{0CED1FA6-F226-43C3-87ED-B91C1573E985}" srcOrd="0" destOrd="0" presId="urn:microsoft.com/office/officeart/2005/8/layout/list1"/>
    <dgm:cxn modelId="{2663E9BD-53AA-4431-B239-C47E207D96E6}" srcId="{0BA31AC5-B774-4C8F-A8D5-6B9807B8EC60}" destId="{6FDED575-622B-478E-9F1D-7A5E1AC5C7C3}" srcOrd="0" destOrd="0" parTransId="{BAA8D39F-EC8C-4DD5-8999-686FED777E21}" sibTransId="{9314414F-2CD7-43C5-9F47-DD7E9D73B272}"/>
    <dgm:cxn modelId="{2A365BC4-FD61-4993-8A2E-15D368C8B4DA}" type="presOf" srcId="{E793F4EA-B3B5-47F6-80C7-1050EFC83E6C}" destId="{17F206EA-D78F-4545-AAE5-163D2DCB0285}" srcOrd="0" destOrd="0" presId="urn:microsoft.com/office/officeart/2005/8/layout/list1"/>
    <dgm:cxn modelId="{61E133CF-49A2-4062-9D65-19E2FE588193}" type="presOf" srcId="{E793F4EA-B3B5-47F6-80C7-1050EFC83E6C}" destId="{77AFA2D5-9254-4754-8250-AB22D912789A}" srcOrd="1" destOrd="0" presId="urn:microsoft.com/office/officeart/2005/8/layout/list1"/>
    <dgm:cxn modelId="{5E9302D1-5C69-4733-B00C-B81E196BA397}" type="presOf" srcId="{5C904B1F-6746-4BEC-8B81-8D117CA11D4F}" destId="{F83B6802-7A1E-4058-8CF9-6DC3D54377DC}" srcOrd="0" destOrd="0" presId="urn:microsoft.com/office/officeart/2005/8/layout/list1"/>
    <dgm:cxn modelId="{230D1FD8-FF08-40E0-A632-F16EC980D5CB}" srcId="{41545AFB-80F9-4346-B148-50804BF96B67}" destId="{E793F4EA-B3B5-47F6-80C7-1050EFC83E6C}" srcOrd="2" destOrd="0" parTransId="{566267EC-5177-4824-8E4D-5922D792CB47}" sibTransId="{A3962ECE-54E5-45A7-A572-E61F3C147B57}"/>
    <dgm:cxn modelId="{3057F2D9-032F-4078-92E1-73C99E511700}" type="presOf" srcId="{C45EECAF-3F07-41BC-988C-DD9C9F636EDD}" destId="{DDCAE0AB-B276-4630-82DC-DB471D5D40F3}" srcOrd="0" destOrd="1" presId="urn:microsoft.com/office/officeart/2005/8/layout/list1"/>
    <dgm:cxn modelId="{1699F9DD-FD09-4FB7-B530-4762F33B9301}" srcId="{E793F4EA-B3B5-47F6-80C7-1050EFC83E6C}" destId="{6CADFD30-B831-4796-8532-30BC72D16DBF}" srcOrd="0" destOrd="0" parTransId="{C6DBBBBC-8A8D-46D7-97F6-DFA884798AD6}" sibTransId="{57C59FF3-EF29-4A37-8F47-780DCF1A5FC5}"/>
    <dgm:cxn modelId="{DA5095E8-BE59-4051-8213-45C56345EE9C}" type="presOf" srcId="{0BA31AC5-B774-4C8F-A8D5-6B9807B8EC60}" destId="{6DC4A4F4-687F-4F46-8DED-FE2586B832AF}" srcOrd="0" destOrd="0" presId="urn:microsoft.com/office/officeart/2005/8/layout/list1"/>
    <dgm:cxn modelId="{87769AC4-CBA4-4C5E-8F4D-40EE0C8CADDD}" type="presParOf" srcId="{0CED1FA6-F226-43C3-87ED-B91C1573E985}" destId="{D8B6DE68-3E66-46D0-A66A-03F73D506688}" srcOrd="0" destOrd="0" presId="urn:microsoft.com/office/officeart/2005/8/layout/list1"/>
    <dgm:cxn modelId="{1BEBDE09-6351-419C-B90E-07B9D10C6967}" type="presParOf" srcId="{D8B6DE68-3E66-46D0-A66A-03F73D506688}" destId="{F83B6802-7A1E-4058-8CF9-6DC3D54377DC}" srcOrd="0" destOrd="0" presId="urn:microsoft.com/office/officeart/2005/8/layout/list1"/>
    <dgm:cxn modelId="{63426E5B-108B-4F61-84DE-1CA221BC56D9}" type="presParOf" srcId="{D8B6DE68-3E66-46D0-A66A-03F73D506688}" destId="{CBDEB252-5C87-4CF8-B447-2AD55C4E0DC7}" srcOrd="1" destOrd="0" presId="urn:microsoft.com/office/officeart/2005/8/layout/list1"/>
    <dgm:cxn modelId="{A9AD5C40-E429-4ABB-AEC1-FCC554A0BA0F}" type="presParOf" srcId="{0CED1FA6-F226-43C3-87ED-B91C1573E985}" destId="{4EFBF320-B5D4-465B-9B25-B2DC7FF73835}" srcOrd="1" destOrd="0" presId="urn:microsoft.com/office/officeart/2005/8/layout/list1"/>
    <dgm:cxn modelId="{AD364F88-E3AD-44DE-B7FD-AC3D7E3E6DAE}" type="presParOf" srcId="{0CED1FA6-F226-43C3-87ED-B91C1573E985}" destId="{E493E628-4AAE-4176-85D6-7A5F8E998C3C}" srcOrd="2" destOrd="0" presId="urn:microsoft.com/office/officeart/2005/8/layout/list1"/>
    <dgm:cxn modelId="{E1D45925-33A5-4288-AA50-4285F401D488}" type="presParOf" srcId="{0CED1FA6-F226-43C3-87ED-B91C1573E985}" destId="{9DB6E50A-9F64-4C26-8373-45E7C3FBD040}" srcOrd="3" destOrd="0" presId="urn:microsoft.com/office/officeart/2005/8/layout/list1"/>
    <dgm:cxn modelId="{1A13DAFD-EB8F-4CD2-BB9D-89DD1E0F708D}" type="presParOf" srcId="{0CED1FA6-F226-43C3-87ED-B91C1573E985}" destId="{87B82337-0921-4CB0-A2BF-32E2D44D3C9F}" srcOrd="4" destOrd="0" presId="urn:microsoft.com/office/officeart/2005/8/layout/list1"/>
    <dgm:cxn modelId="{3EB60EC2-C872-43B0-A42D-5228E509A42D}" type="presParOf" srcId="{87B82337-0921-4CB0-A2BF-32E2D44D3C9F}" destId="{6DC4A4F4-687F-4F46-8DED-FE2586B832AF}" srcOrd="0" destOrd="0" presId="urn:microsoft.com/office/officeart/2005/8/layout/list1"/>
    <dgm:cxn modelId="{CF01A81E-F715-4AEE-8D4A-AFDF84DC48DE}" type="presParOf" srcId="{87B82337-0921-4CB0-A2BF-32E2D44D3C9F}" destId="{B9BC9BAD-D62D-4EE5-9CE6-9A9B8EE9F64D}" srcOrd="1" destOrd="0" presId="urn:microsoft.com/office/officeart/2005/8/layout/list1"/>
    <dgm:cxn modelId="{0B063D95-D43D-425F-A37C-3073746640DD}" type="presParOf" srcId="{0CED1FA6-F226-43C3-87ED-B91C1573E985}" destId="{4BA6B514-4BA6-4E85-B75C-9A3CE9C9E91F}" srcOrd="5" destOrd="0" presId="urn:microsoft.com/office/officeart/2005/8/layout/list1"/>
    <dgm:cxn modelId="{90736BDE-83DB-421C-9BB8-6B16F0E4DCA6}" type="presParOf" srcId="{0CED1FA6-F226-43C3-87ED-B91C1573E985}" destId="{510C69DE-FF86-4B9D-A616-FB95593296B2}" srcOrd="6" destOrd="0" presId="urn:microsoft.com/office/officeart/2005/8/layout/list1"/>
    <dgm:cxn modelId="{13BD7950-1D6C-46FE-A7D0-3920FD64E20D}" type="presParOf" srcId="{0CED1FA6-F226-43C3-87ED-B91C1573E985}" destId="{631CF505-FBAB-417D-95F5-56A5065D7E13}" srcOrd="7" destOrd="0" presId="urn:microsoft.com/office/officeart/2005/8/layout/list1"/>
    <dgm:cxn modelId="{517ED030-52F2-4E20-B18F-AD427608DF1C}" type="presParOf" srcId="{0CED1FA6-F226-43C3-87ED-B91C1573E985}" destId="{A04971C6-A106-4945-9BC0-D708BB781DBC}" srcOrd="8" destOrd="0" presId="urn:microsoft.com/office/officeart/2005/8/layout/list1"/>
    <dgm:cxn modelId="{71E07A73-4789-4C0C-9E67-C6892B0E9669}" type="presParOf" srcId="{A04971C6-A106-4945-9BC0-D708BB781DBC}" destId="{17F206EA-D78F-4545-AAE5-163D2DCB0285}" srcOrd="0" destOrd="0" presId="urn:microsoft.com/office/officeart/2005/8/layout/list1"/>
    <dgm:cxn modelId="{70B75A94-5B07-46F8-8CD9-7C6052621976}" type="presParOf" srcId="{A04971C6-A106-4945-9BC0-D708BB781DBC}" destId="{77AFA2D5-9254-4754-8250-AB22D912789A}" srcOrd="1" destOrd="0" presId="urn:microsoft.com/office/officeart/2005/8/layout/list1"/>
    <dgm:cxn modelId="{15EB9117-6B7C-4BC2-863E-C885814F392E}" type="presParOf" srcId="{0CED1FA6-F226-43C3-87ED-B91C1573E985}" destId="{E0C9B4A8-A78E-41C5-B478-D2996350222B}" srcOrd="9" destOrd="0" presId="urn:microsoft.com/office/officeart/2005/8/layout/list1"/>
    <dgm:cxn modelId="{03DC1517-1910-460A-AC08-0591C09A5066}" type="presParOf" srcId="{0CED1FA6-F226-43C3-87ED-B91C1573E985}" destId="{DDCAE0AB-B276-4630-82DC-DB471D5D40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545AFB-80F9-4346-B148-50804BF96B67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r-BE"/>
        </a:p>
      </dgm:t>
    </dgm:pt>
    <dgm:pt modelId="{5C904B1F-6746-4BEC-8B81-8D117CA11D4F}">
      <dgm:prSet phldrT="[Texte]" custT="1"/>
      <dgm:spPr/>
      <dgm:t>
        <a:bodyPr/>
        <a:lstStyle/>
        <a:p>
          <a:r>
            <a:rPr lang="fr-F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COMPILATION DES RÈGLES</a:t>
          </a:r>
          <a:endParaRPr lang="fr-BE" sz="2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94A2E2-0771-4B82-8508-A4EC0A09FC20}" type="parTrans" cxnId="{E586BC77-127E-4F87-971F-8D36606DD28E}">
      <dgm:prSet/>
      <dgm:spPr/>
      <dgm:t>
        <a:bodyPr/>
        <a:lstStyle/>
        <a:p>
          <a:endParaRPr lang="fr-BE"/>
        </a:p>
      </dgm:t>
    </dgm:pt>
    <dgm:pt modelId="{DB85A0CE-421A-464C-92BB-9526592044A7}" type="sibTrans" cxnId="{E586BC77-127E-4F87-971F-8D36606DD28E}">
      <dgm:prSet/>
      <dgm:spPr/>
      <dgm:t>
        <a:bodyPr/>
        <a:lstStyle/>
        <a:p>
          <a:endParaRPr lang="fr-BE"/>
        </a:p>
      </dgm:t>
    </dgm:pt>
    <dgm:pt modelId="{4552D904-3D41-48A9-9A6E-06DE7347D6F2}">
      <dgm:prSet phldrT="[Texte]" custT="1"/>
      <dgm:spPr/>
      <dgm:t>
        <a:bodyPr/>
        <a:lstStyle/>
        <a:p>
          <a:pPr algn="just"/>
          <a:r>
            <a:rPr lang="fr-BE" sz="2500" dirty="0"/>
            <a:t>Analyse des travaux parlementaires</a:t>
          </a:r>
        </a:p>
      </dgm:t>
    </dgm:pt>
    <dgm:pt modelId="{309B0C44-3C83-427F-8462-DCF88A2B81F3}" type="parTrans" cxnId="{364C3CC6-DB55-4C3B-B50E-7F390AEC6711}">
      <dgm:prSet/>
      <dgm:spPr/>
      <dgm:t>
        <a:bodyPr/>
        <a:lstStyle/>
        <a:p>
          <a:endParaRPr lang="fr-FR"/>
        </a:p>
      </dgm:t>
    </dgm:pt>
    <dgm:pt modelId="{7EA881BC-A927-49EF-B6CB-87C32A9EB763}" type="sibTrans" cxnId="{364C3CC6-DB55-4C3B-B50E-7F390AEC6711}">
      <dgm:prSet/>
      <dgm:spPr/>
      <dgm:t>
        <a:bodyPr/>
        <a:lstStyle/>
        <a:p>
          <a:endParaRPr lang="fr-FR"/>
        </a:p>
      </dgm:t>
    </dgm:pt>
    <dgm:pt modelId="{CDA72B4A-651A-428E-8408-2FB519AAA3B5}">
      <dgm:prSet phldrT="[Texte]" custT="1"/>
      <dgm:spPr/>
      <dgm:t>
        <a:bodyPr/>
        <a:lstStyle/>
        <a:p>
          <a:pPr algn="just"/>
          <a:r>
            <a:rPr lang="fr-BE" sz="2500" dirty="0"/>
            <a:t>Normes (constitution, normes législatives, règlements d’assemblée, statuts des partis politiques) adoptées </a:t>
          </a:r>
          <a:r>
            <a:rPr lang="fr-BE" sz="2500" b="1" dirty="0"/>
            <a:t>et</a:t>
          </a:r>
          <a:r>
            <a:rPr lang="fr-BE" sz="2500" dirty="0"/>
            <a:t> propositions rejetées ou caduques</a:t>
          </a:r>
        </a:p>
      </dgm:t>
    </dgm:pt>
    <dgm:pt modelId="{E5AACF3F-A192-4D6D-9B9E-8A937EE31AC3}" type="parTrans" cxnId="{26586B78-21AC-4B5D-B1CB-ED8F312DE2B2}">
      <dgm:prSet/>
      <dgm:spPr/>
      <dgm:t>
        <a:bodyPr/>
        <a:lstStyle/>
        <a:p>
          <a:endParaRPr lang="fr-FR"/>
        </a:p>
      </dgm:t>
    </dgm:pt>
    <dgm:pt modelId="{1DD13836-5999-4CFE-9EEF-1C09726539CA}" type="sibTrans" cxnId="{26586B78-21AC-4B5D-B1CB-ED8F312DE2B2}">
      <dgm:prSet/>
      <dgm:spPr/>
      <dgm:t>
        <a:bodyPr/>
        <a:lstStyle/>
        <a:p>
          <a:endParaRPr lang="fr-FR"/>
        </a:p>
      </dgm:t>
    </dgm:pt>
    <dgm:pt modelId="{A8E5BD81-C844-4499-9C04-465D9F73796B}">
      <dgm:prSet phldrT="[Texte]" custT="1"/>
      <dgm:spPr/>
      <dgm:t>
        <a:bodyPr/>
        <a:lstStyle/>
        <a:p>
          <a:pPr algn="just"/>
          <a:r>
            <a:rPr lang="fr-BE" sz="2500" dirty="0"/>
            <a:t>Différents niveaux de pouvoir</a:t>
          </a:r>
        </a:p>
      </dgm:t>
    </dgm:pt>
    <dgm:pt modelId="{064CD084-B370-462D-BAE3-E9C0E29822E5}" type="parTrans" cxnId="{EC96AA87-1309-42B9-92B0-D40E613BEC9A}">
      <dgm:prSet/>
      <dgm:spPr/>
    </dgm:pt>
    <dgm:pt modelId="{02B8E9F4-7797-4042-894B-352815ABFF9C}" type="sibTrans" cxnId="{EC96AA87-1309-42B9-92B0-D40E613BEC9A}">
      <dgm:prSet/>
      <dgm:spPr/>
    </dgm:pt>
    <dgm:pt modelId="{F81CC61C-E538-4D04-BB78-DEA1E7D0D0C8}">
      <dgm:prSet phldrT="[Texte]" custT="1"/>
      <dgm:spPr/>
      <dgm:t>
        <a:bodyPr/>
        <a:lstStyle/>
        <a:p>
          <a:pPr algn="just"/>
          <a:r>
            <a:rPr lang="fr-BE" sz="2500" dirty="0"/>
            <a:t>Manque de lisibilité et d’accessibilité</a:t>
          </a:r>
        </a:p>
      </dgm:t>
    </dgm:pt>
    <dgm:pt modelId="{CC88FA22-4FAA-405D-8DD7-9B84A9B6A6A2}" type="parTrans" cxnId="{90844E50-0B36-4791-A206-40CF40EBC59D}">
      <dgm:prSet/>
      <dgm:spPr/>
    </dgm:pt>
    <dgm:pt modelId="{7489EC38-F89E-42BD-8FE7-E57BC8923C4E}" type="sibTrans" cxnId="{90844E50-0B36-4791-A206-40CF40EBC59D}">
      <dgm:prSet/>
      <dgm:spPr/>
    </dgm:pt>
    <dgm:pt modelId="{0CED1FA6-F226-43C3-87ED-B91C1573E985}" type="pres">
      <dgm:prSet presAssocID="{41545AFB-80F9-4346-B148-50804BF96B67}" presName="linear" presStyleCnt="0">
        <dgm:presLayoutVars>
          <dgm:dir/>
          <dgm:animLvl val="lvl"/>
          <dgm:resizeHandles val="exact"/>
        </dgm:presLayoutVars>
      </dgm:prSet>
      <dgm:spPr/>
    </dgm:pt>
    <dgm:pt modelId="{D8B6DE68-3E66-46D0-A66A-03F73D506688}" type="pres">
      <dgm:prSet presAssocID="{5C904B1F-6746-4BEC-8B81-8D117CA11D4F}" presName="parentLin" presStyleCnt="0"/>
      <dgm:spPr/>
    </dgm:pt>
    <dgm:pt modelId="{F83B6802-7A1E-4058-8CF9-6DC3D54377DC}" type="pres">
      <dgm:prSet presAssocID="{5C904B1F-6746-4BEC-8B81-8D117CA11D4F}" presName="parentLeftMargin" presStyleLbl="node1" presStyleIdx="0" presStyleCnt="1"/>
      <dgm:spPr/>
    </dgm:pt>
    <dgm:pt modelId="{CBDEB252-5C87-4CF8-B447-2AD55C4E0DC7}" type="pres">
      <dgm:prSet presAssocID="{5C904B1F-6746-4BEC-8B81-8D117CA11D4F}" presName="parentText" presStyleLbl="node1" presStyleIdx="0" presStyleCnt="1" custScaleX="89879" custScaleY="593840" custLinFactNeighborX="9369" custLinFactNeighborY="46056">
        <dgm:presLayoutVars>
          <dgm:chMax val="0"/>
          <dgm:bulletEnabled val="1"/>
        </dgm:presLayoutVars>
      </dgm:prSet>
      <dgm:spPr/>
    </dgm:pt>
    <dgm:pt modelId="{4EFBF320-B5D4-465B-9B25-B2DC7FF73835}" type="pres">
      <dgm:prSet presAssocID="{5C904B1F-6746-4BEC-8B81-8D117CA11D4F}" presName="negativeSpace" presStyleCnt="0"/>
      <dgm:spPr/>
    </dgm:pt>
    <dgm:pt modelId="{E493E628-4AAE-4176-85D6-7A5F8E998C3C}" type="pres">
      <dgm:prSet presAssocID="{5C904B1F-6746-4BEC-8B81-8D117CA11D4F}" presName="childText" presStyleLbl="conFgAcc1" presStyleIdx="0" presStyleCnt="1" custLinFactNeighborX="-986" custLinFactNeighborY="83912">
        <dgm:presLayoutVars>
          <dgm:bulletEnabled val="1"/>
        </dgm:presLayoutVars>
      </dgm:prSet>
      <dgm:spPr/>
    </dgm:pt>
  </dgm:ptLst>
  <dgm:cxnLst>
    <dgm:cxn modelId="{7F5CDB09-427C-47F2-8073-8AE2BDD1527C}" type="presOf" srcId="{F81CC61C-E538-4D04-BB78-DEA1E7D0D0C8}" destId="{E493E628-4AAE-4176-85D6-7A5F8E998C3C}" srcOrd="0" destOrd="2" presId="urn:microsoft.com/office/officeart/2005/8/layout/list1"/>
    <dgm:cxn modelId="{64F7B314-BBE5-4FC1-B1E3-B6366B86B217}" type="presOf" srcId="{4552D904-3D41-48A9-9A6E-06DE7347D6F2}" destId="{E493E628-4AAE-4176-85D6-7A5F8E998C3C}" srcOrd="0" destOrd="3" presId="urn:microsoft.com/office/officeart/2005/8/layout/list1"/>
    <dgm:cxn modelId="{FEDA2621-6847-40CA-8BFD-15F3EE75FBA6}" type="presOf" srcId="{CDA72B4A-651A-428E-8408-2FB519AAA3B5}" destId="{E493E628-4AAE-4176-85D6-7A5F8E998C3C}" srcOrd="0" destOrd="0" presId="urn:microsoft.com/office/officeart/2005/8/layout/list1"/>
    <dgm:cxn modelId="{90844E50-0B36-4791-A206-40CF40EBC59D}" srcId="{5C904B1F-6746-4BEC-8B81-8D117CA11D4F}" destId="{F81CC61C-E538-4D04-BB78-DEA1E7D0D0C8}" srcOrd="2" destOrd="0" parTransId="{CC88FA22-4FAA-405D-8DD7-9B84A9B6A6A2}" sibTransId="{7489EC38-F89E-42BD-8FE7-E57BC8923C4E}"/>
    <dgm:cxn modelId="{E586BC77-127E-4F87-971F-8D36606DD28E}" srcId="{41545AFB-80F9-4346-B148-50804BF96B67}" destId="{5C904B1F-6746-4BEC-8B81-8D117CA11D4F}" srcOrd="0" destOrd="0" parTransId="{BE94A2E2-0771-4B82-8508-A4EC0A09FC20}" sibTransId="{DB85A0CE-421A-464C-92BB-9526592044A7}"/>
    <dgm:cxn modelId="{26586B78-21AC-4B5D-B1CB-ED8F312DE2B2}" srcId="{5C904B1F-6746-4BEC-8B81-8D117CA11D4F}" destId="{CDA72B4A-651A-428E-8408-2FB519AAA3B5}" srcOrd="0" destOrd="0" parTransId="{E5AACF3F-A192-4D6D-9B9E-8A937EE31AC3}" sibTransId="{1DD13836-5999-4CFE-9EEF-1C09726539CA}"/>
    <dgm:cxn modelId="{EC96AA87-1309-42B9-92B0-D40E613BEC9A}" srcId="{5C904B1F-6746-4BEC-8B81-8D117CA11D4F}" destId="{A8E5BD81-C844-4499-9C04-465D9F73796B}" srcOrd="1" destOrd="0" parTransId="{064CD084-B370-462D-BAE3-E9C0E29822E5}" sibTransId="{02B8E9F4-7797-4042-894B-352815ABFF9C}"/>
    <dgm:cxn modelId="{8B276D93-271B-45CD-ADE0-A27E4ADBAC2B}" type="presOf" srcId="{5C904B1F-6746-4BEC-8B81-8D117CA11D4F}" destId="{CBDEB252-5C87-4CF8-B447-2AD55C4E0DC7}" srcOrd="1" destOrd="0" presId="urn:microsoft.com/office/officeart/2005/8/layout/list1"/>
    <dgm:cxn modelId="{F8D276A9-B5B8-412D-A2BD-490A01B1AE10}" type="presOf" srcId="{A8E5BD81-C844-4499-9C04-465D9F73796B}" destId="{E493E628-4AAE-4176-85D6-7A5F8E998C3C}" srcOrd="0" destOrd="1" presId="urn:microsoft.com/office/officeart/2005/8/layout/list1"/>
    <dgm:cxn modelId="{C9CB6EB3-3AB8-41A0-A94B-353807F2A3E9}" type="presOf" srcId="{41545AFB-80F9-4346-B148-50804BF96B67}" destId="{0CED1FA6-F226-43C3-87ED-B91C1573E985}" srcOrd="0" destOrd="0" presId="urn:microsoft.com/office/officeart/2005/8/layout/list1"/>
    <dgm:cxn modelId="{364C3CC6-DB55-4C3B-B50E-7F390AEC6711}" srcId="{5C904B1F-6746-4BEC-8B81-8D117CA11D4F}" destId="{4552D904-3D41-48A9-9A6E-06DE7347D6F2}" srcOrd="3" destOrd="0" parTransId="{309B0C44-3C83-427F-8462-DCF88A2B81F3}" sibTransId="{7EA881BC-A927-49EF-B6CB-87C32A9EB763}"/>
    <dgm:cxn modelId="{5E9302D1-5C69-4733-B00C-B81E196BA397}" type="presOf" srcId="{5C904B1F-6746-4BEC-8B81-8D117CA11D4F}" destId="{F83B6802-7A1E-4058-8CF9-6DC3D54377DC}" srcOrd="0" destOrd="0" presId="urn:microsoft.com/office/officeart/2005/8/layout/list1"/>
    <dgm:cxn modelId="{87769AC4-CBA4-4C5E-8F4D-40EE0C8CADDD}" type="presParOf" srcId="{0CED1FA6-F226-43C3-87ED-B91C1573E985}" destId="{D8B6DE68-3E66-46D0-A66A-03F73D506688}" srcOrd="0" destOrd="0" presId="urn:microsoft.com/office/officeart/2005/8/layout/list1"/>
    <dgm:cxn modelId="{1BEBDE09-6351-419C-B90E-07B9D10C6967}" type="presParOf" srcId="{D8B6DE68-3E66-46D0-A66A-03F73D506688}" destId="{F83B6802-7A1E-4058-8CF9-6DC3D54377DC}" srcOrd="0" destOrd="0" presId="urn:microsoft.com/office/officeart/2005/8/layout/list1"/>
    <dgm:cxn modelId="{63426E5B-108B-4F61-84DE-1CA221BC56D9}" type="presParOf" srcId="{D8B6DE68-3E66-46D0-A66A-03F73D506688}" destId="{CBDEB252-5C87-4CF8-B447-2AD55C4E0DC7}" srcOrd="1" destOrd="0" presId="urn:microsoft.com/office/officeart/2005/8/layout/list1"/>
    <dgm:cxn modelId="{A9AD5C40-E429-4ABB-AEC1-FCC554A0BA0F}" type="presParOf" srcId="{0CED1FA6-F226-43C3-87ED-B91C1573E985}" destId="{4EFBF320-B5D4-465B-9B25-B2DC7FF73835}" srcOrd="1" destOrd="0" presId="urn:microsoft.com/office/officeart/2005/8/layout/list1"/>
    <dgm:cxn modelId="{AD364F88-E3AD-44DE-B7FD-AC3D7E3E6DAE}" type="presParOf" srcId="{0CED1FA6-F226-43C3-87ED-B91C1573E985}" destId="{E493E628-4AAE-4176-85D6-7A5F8E998C3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545AFB-80F9-4346-B148-50804BF96B67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r-BE"/>
        </a:p>
      </dgm:t>
    </dgm:pt>
    <dgm:pt modelId="{0BA31AC5-B774-4C8F-A8D5-6B9807B8EC60}">
      <dgm:prSet phldrT="[Texte]"/>
      <dgm:spPr/>
      <dgm:t>
        <a:bodyPr/>
        <a:lstStyle/>
        <a:p>
          <a:pPr marL="0" lvl="0" indent="0" defTabSz="1022350">
            <a:spcBef>
              <a:spcPct val="0"/>
            </a:spcBef>
            <a:spcAft>
              <a:spcPct val="35000"/>
            </a:spcAft>
            <a:buNone/>
          </a:pPr>
          <a:r>
            <a:rPr lang="fr-FR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2. CLASSEMENT DES </a:t>
          </a:r>
          <a:r>
            <a:rPr lang="fr-FR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RÈGLES</a:t>
          </a:r>
          <a:endParaRPr lang="fr-BE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gm:t>
    </dgm:pt>
    <dgm:pt modelId="{AF43A6AC-3D45-4BE7-966B-55C490A3C5E0}" type="parTrans" cxnId="{D1BB2953-BB01-4A9C-BF10-3963D26D337B}">
      <dgm:prSet/>
      <dgm:spPr/>
      <dgm:t>
        <a:bodyPr/>
        <a:lstStyle/>
        <a:p>
          <a:endParaRPr lang="fr-BE"/>
        </a:p>
      </dgm:t>
    </dgm:pt>
    <dgm:pt modelId="{74EE2DCC-188F-46BD-91ED-60394AD704A3}" type="sibTrans" cxnId="{D1BB2953-BB01-4A9C-BF10-3963D26D337B}">
      <dgm:prSet/>
      <dgm:spPr/>
      <dgm:t>
        <a:bodyPr/>
        <a:lstStyle/>
        <a:p>
          <a:endParaRPr lang="fr-BE"/>
        </a:p>
      </dgm:t>
    </dgm:pt>
    <dgm:pt modelId="{6FDED575-622B-478E-9F1D-7A5E1AC5C7C3}">
      <dgm:prSet phldrT="[Texte]"/>
      <dgm:spPr/>
      <dgm:t>
        <a:bodyPr/>
        <a:lstStyle/>
        <a:p>
          <a:pPr algn="just"/>
          <a:r>
            <a:rPr lang="fr-BE" i="0" dirty="0"/>
            <a:t>Encadrement du rapport de l’élu à </a:t>
          </a:r>
          <a:r>
            <a:rPr lang="fr-BE" b="1" i="0" dirty="0"/>
            <a:t>l’argent</a:t>
          </a:r>
        </a:p>
      </dgm:t>
    </dgm:pt>
    <dgm:pt modelId="{BAA8D39F-EC8C-4DD5-8999-686FED777E21}" type="parTrans" cxnId="{2663E9BD-53AA-4431-B239-C47E207D96E6}">
      <dgm:prSet/>
      <dgm:spPr/>
      <dgm:t>
        <a:bodyPr/>
        <a:lstStyle/>
        <a:p>
          <a:endParaRPr lang="fr-BE"/>
        </a:p>
      </dgm:t>
    </dgm:pt>
    <dgm:pt modelId="{9314414F-2CD7-43C5-9F47-DD7E9D73B272}" type="sibTrans" cxnId="{2663E9BD-53AA-4431-B239-C47E207D96E6}">
      <dgm:prSet/>
      <dgm:spPr/>
      <dgm:t>
        <a:bodyPr/>
        <a:lstStyle/>
        <a:p>
          <a:endParaRPr lang="fr-BE"/>
        </a:p>
      </dgm:t>
    </dgm:pt>
    <dgm:pt modelId="{1200BBA5-79F0-42E9-BF60-47D3EBE33239}">
      <dgm:prSet phldrT="[Texte]"/>
      <dgm:spPr/>
      <dgm:t>
        <a:bodyPr/>
        <a:lstStyle/>
        <a:p>
          <a:pPr algn="just"/>
          <a:r>
            <a:rPr lang="fr-BE" i="0" dirty="0"/>
            <a:t>Encadrement du rapport de l’élu aux </a:t>
          </a:r>
          <a:r>
            <a:rPr lang="fr-BE" b="1" i="0" dirty="0"/>
            <a:t>influences extérieures</a:t>
          </a:r>
        </a:p>
      </dgm:t>
    </dgm:pt>
    <dgm:pt modelId="{2C3F8E8B-01E9-4AAB-AF54-E011B30316EE}" type="parTrans" cxnId="{95C8C721-2C69-44E1-898D-028B462562A1}">
      <dgm:prSet/>
      <dgm:spPr/>
      <dgm:t>
        <a:bodyPr/>
        <a:lstStyle/>
        <a:p>
          <a:endParaRPr lang="fr-FR"/>
        </a:p>
      </dgm:t>
    </dgm:pt>
    <dgm:pt modelId="{380B92D6-E8E2-4927-BED3-051B28E003A1}" type="sibTrans" cxnId="{95C8C721-2C69-44E1-898D-028B462562A1}">
      <dgm:prSet/>
      <dgm:spPr/>
      <dgm:t>
        <a:bodyPr/>
        <a:lstStyle/>
        <a:p>
          <a:endParaRPr lang="fr-FR"/>
        </a:p>
      </dgm:t>
    </dgm:pt>
    <dgm:pt modelId="{9B46E3CD-069F-4414-9FD0-CA211272492A}">
      <dgm:prSet phldrT="[Texte]"/>
      <dgm:spPr/>
      <dgm:t>
        <a:bodyPr/>
        <a:lstStyle/>
        <a:p>
          <a:pPr algn="l"/>
          <a:endParaRPr lang="fr-BE" i="0" dirty="0"/>
        </a:p>
      </dgm:t>
    </dgm:pt>
    <dgm:pt modelId="{A6B9633E-5901-43EE-9F09-434F64011969}" type="parTrans" cxnId="{A233A766-07AB-4257-AA26-325F5A94CFBB}">
      <dgm:prSet/>
      <dgm:spPr/>
      <dgm:t>
        <a:bodyPr/>
        <a:lstStyle/>
        <a:p>
          <a:endParaRPr lang="fr-FR"/>
        </a:p>
      </dgm:t>
    </dgm:pt>
    <dgm:pt modelId="{922BD73A-D2D1-480A-99CD-BBFD526285A8}" type="sibTrans" cxnId="{A233A766-07AB-4257-AA26-325F5A94CFBB}">
      <dgm:prSet/>
      <dgm:spPr/>
      <dgm:t>
        <a:bodyPr/>
        <a:lstStyle/>
        <a:p>
          <a:endParaRPr lang="fr-FR"/>
        </a:p>
      </dgm:t>
    </dgm:pt>
    <dgm:pt modelId="{EFAE751A-C080-40B1-98B0-CEAEFDB2BA58}">
      <dgm:prSet phldrT="[Texte]"/>
      <dgm:spPr/>
      <dgm:t>
        <a:bodyPr/>
        <a:lstStyle/>
        <a:p>
          <a:pPr algn="just"/>
          <a:r>
            <a:rPr lang="fr-BE" i="0" dirty="0"/>
            <a:t>Encadrement du rapport de l’élu à son </a:t>
          </a:r>
          <a:r>
            <a:rPr lang="fr-BE" b="1" i="0" dirty="0"/>
            <a:t>ancrage territorial</a:t>
          </a:r>
        </a:p>
      </dgm:t>
    </dgm:pt>
    <dgm:pt modelId="{C836DDEC-3103-4790-BB1F-4E64CA83CC61}" type="parTrans" cxnId="{6FE192C4-8AC1-4076-B821-CAE41B004E2F}">
      <dgm:prSet/>
      <dgm:spPr/>
      <dgm:t>
        <a:bodyPr/>
        <a:lstStyle/>
        <a:p>
          <a:endParaRPr lang="fr-FR"/>
        </a:p>
      </dgm:t>
    </dgm:pt>
    <dgm:pt modelId="{1AF9CA26-B551-463D-B87D-B7E75EB9E4F9}" type="sibTrans" cxnId="{6FE192C4-8AC1-4076-B821-CAE41B004E2F}">
      <dgm:prSet/>
      <dgm:spPr/>
      <dgm:t>
        <a:bodyPr/>
        <a:lstStyle/>
        <a:p>
          <a:endParaRPr lang="fr-FR"/>
        </a:p>
      </dgm:t>
    </dgm:pt>
    <dgm:pt modelId="{E2FDB469-736C-494C-B515-A0B1E0CDF458}">
      <dgm:prSet phldrT="[Texte]"/>
      <dgm:spPr/>
      <dgm:t>
        <a:bodyPr/>
        <a:lstStyle/>
        <a:p>
          <a:pPr algn="just"/>
          <a:r>
            <a:rPr lang="fr-BE" i="0" dirty="0"/>
            <a:t>Encadrement du rapport de l’élu au </a:t>
          </a:r>
          <a:r>
            <a:rPr lang="fr-BE" b="1" i="0" dirty="0"/>
            <a:t>travail parlementaire</a:t>
          </a:r>
        </a:p>
      </dgm:t>
    </dgm:pt>
    <dgm:pt modelId="{35BD72DE-375A-4D1E-B3FD-FEE7300F02D7}" type="parTrans" cxnId="{62BC4B53-5C5F-452A-A6D7-70C191C3473A}">
      <dgm:prSet/>
      <dgm:spPr/>
      <dgm:t>
        <a:bodyPr/>
        <a:lstStyle/>
        <a:p>
          <a:endParaRPr lang="fr-FR"/>
        </a:p>
      </dgm:t>
    </dgm:pt>
    <dgm:pt modelId="{BC0A993C-ED98-4729-9B1B-1D38AF502C6A}" type="sibTrans" cxnId="{62BC4B53-5C5F-452A-A6D7-70C191C3473A}">
      <dgm:prSet/>
      <dgm:spPr/>
      <dgm:t>
        <a:bodyPr/>
        <a:lstStyle/>
        <a:p>
          <a:endParaRPr lang="fr-FR"/>
        </a:p>
      </dgm:t>
    </dgm:pt>
    <dgm:pt modelId="{253A74FE-7834-496D-BB2F-2C1E43AAAD2B}">
      <dgm:prSet phldrT="[Texte]"/>
      <dgm:spPr/>
      <dgm:t>
        <a:bodyPr/>
        <a:lstStyle/>
        <a:p>
          <a:pPr algn="just"/>
          <a:r>
            <a:rPr lang="fr-BE" i="0" dirty="0"/>
            <a:t>Encadrement du rapport de l’élu à ses </a:t>
          </a:r>
          <a:r>
            <a:rPr lang="fr-BE" b="1" i="0" dirty="0"/>
            <a:t>représentés</a:t>
          </a:r>
        </a:p>
      </dgm:t>
    </dgm:pt>
    <dgm:pt modelId="{EF606E4C-3AA2-436B-B3C1-B0EFDE41185A}" type="parTrans" cxnId="{42EA1E01-9AA2-4E43-BCB2-05626A867907}">
      <dgm:prSet/>
      <dgm:spPr/>
      <dgm:t>
        <a:bodyPr/>
        <a:lstStyle/>
        <a:p>
          <a:endParaRPr lang="fr-FR"/>
        </a:p>
      </dgm:t>
    </dgm:pt>
    <dgm:pt modelId="{F747535B-A49C-4665-8099-44D867708203}" type="sibTrans" cxnId="{42EA1E01-9AA2-4E43-BCB2-05626A867907}">
      <dgm:prSet/>
      <dgm:spPr/>
      <dgm:t>
        <a:bodyPr/>
        <a:lstStyle/>
        <a:p>
          <a:endParaRPr lang="fr-FR"/>
        </a:p>
      </dgm:t>
    </dgm:pt>
    <dgm:pt modelId="{0CED1FA6-F226-43C3-87ED-B91C1573E985}" type="pres">
      <dgm:prSet presAssocID="{41545AFB-80F9-4346-B148-50804BF96B67}" presName="linear" presStyleCnt="0">
        <dgm:presLayoutVars>
          <dgm:dir/>
          <dgm:animLvl val="lvl"/>
          <dgm:resizeHandles val="exact"/>
        </dgm:presLayoutVars>
      </dgm:prSet>
      <dgm:spPr/>
    </dgm:pt>
    <dgm:pt modelId="{87B82337-0921-4CB0-A2BF-32E2D44D3C9F}" type="pres">
      <dgm:prSet presAssocID="{0BA31AC5-B774-4C8F-A8D5-6B9807B8EC60}" presName="parentLin" presStyleCnt="0"/>
      <dgm:spPr/>
    </dgm:pt>
    <dgm:pt modelId="{6DC4A4F4-687F-4F46-8DED-FE2586B832AF}" type="pres">
      <dgm:prSet presAssocID="{0BA31AC5-B774-4C8F-A8D5-6B9807B8EC60}" presName="parentLeftMargin" presStyleLbl="node1" presStyleIdx="0" presStyleCnt="1"/>
      <dgm:spPr/>
    </dgm:pt>
    <dgm:pt modelId="{B9BC9BAD-D62D-4EE5-9CE6-9A9B8EE9F64D}" type="pres">
      <dgm:prSet presAssocID="{0BA31AC5-B774-4C8F-A8D5-6B9807B8EC6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BA6B514-4BA6-4E85-B75C-9A3CE9C9E91F}" type="pres">
      <dgm:prSet presAssocID="{0BA31AC5-B774-4C8F-A8D5-6B9807B8EC60}" presName="negativeSpace" presStyleCnt="0"/>
      <dgm:spPr/>
    </dgm:pt>
    <dgm:pt modelId="{510C69DE-FF86-4B9D-A616-FB95593296B2}" type="pres">
      <dgm:prSet presAssocID="{0BA31AC5-B774-4C8F-A8D5-6B9807B8EC6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2EA1E01-9AA2-4E43-BCB2-05626A867907}" srcId="{0BA31AC5-B774-4C8F-A8D5-6B9807B8EC60}" destId="{253A74FE-7834-496D-BB2F-2C1E43AAAD2B}" srcOrd="4" destOrd="0" parTransId="{EF606E4C-3AA2-436B-B3C1-B0EFDE41185A}" sibTransId="{F747535B-A49C-4665-8099-44D867708203}"/>
    <dgm:cxn modelId="{95C8C721-2C69-44E1-898D-028B462562A1}" srcId="{0BA31AC5-B774-4C8F-A8D5-6B9807B8EC60}" destId="{1200BBA5-79F0-42E9-BF60-47D3EBE33239}" srcOrd="1" destOrd="0" parTransId="{2C3F8E8B-01E9-4AAB-AF54-E011B30316EE}" sibTransId="{380B92D6-E8E2-4927-BED3-051B28E003A1}"/>
    <dgm:cxn modelId="{A233A766-07AB-4257-AA26-325F5A94CFBB}" srcId="{0BA31AC5-B774-4C8F-A8D5-6B9807B8EC60}" destId="{9B46E3CD-069F-4414-9FD0-CA211272492A}" srcOrd="5" destOrd="0" parTransId="{A6B9633E-5901-43EE-9F09-434F64011969}" sibTransId="{922BD73A-D2D1-480A-99CD-BBFD526285A8}"/>
    <dgm:cxn modelId="{F2CE276B-D449-486A-874D-F307A8E1DE24}" type="presOf" srcId="{0BA31AC5-B774-4C8F-A8D5-6B9807B8EC60}" destId="{B9BC9BAD-D62D-4EE5-9CE6-9A9B8EE9F64D}" srcOrd="1" destOrd="0" presId="urn:microsoft.com/office/officeart/2005/8/layout/list1"/>
    <dgm:cxn modelId="{D1BB2953-BB01-4A9C-BF10-3963D26D337B}" srcId="{41545AFB-80F9-4346-B148-50804BF96B67}" destId="{0BA31AC5-B774-4C8F-A8D5-6B9807B8EC60}" srcOrd="0" destOrd="0" parTransId="{AF43A6AC-3D45-4BE7-966B-55C490A3C5E0}" sibTransId="{74EE2DCC-188F-46BD-91ED-60394AD704A3}"/>
    <dgm:cxn modelId="{62BC4B53-5C5F-452A-A6D7-70C191C3473A}" srcId="{0BA31AC5-B774-4C8F-A8D5-6B9807B8EC60}" destId="{E2FDB469-736C-494C-B515-A0B1E0CDF458}" srcOrd="3" destOrd="0" parTransId="{35BD72DE-375A-4D1E-B3FD-FEE7300F02D7}" sibTransId="{BC0A993C-ED98-4729-9B1B-1D38AF502C6A}"/>
    <dgm:cxn modelId="{E2D91455-E728-4F03-BCA1-DF3ADB2116DF}" type="presOf" srcId="{9B46E3CD-069F-4414-9FD0-CA211272492A}" destId="{510C69DE-FF86-4B9D-A616-FB95593296B2}" srcOrd="0" destOrd="5" presId="urn:microsoft.com/office/officeart/2005/8/layout/list1"/>
    <dgm:cxn modelId="{782F057D-1903-407C-ADF5-F15B94D63123}" type="presOf" srcId="{6FDED575-622B-478E-9F1D-7A5E1AC5C7C3}" destId="{510C69DE-FF86-4B9D-A616-FB95593296B2}" srcOrd="0" destOrd="0" presId="urn:microsoft.com/office/officeart/2005/8/layout/list1"/>
    <dgm:cxn modelId="{7F87F5A1-FD06-4A08-B366-7E4F98F0B9F0}" type="presOf" srcId="{E2FDB469-736C-494C-B515-A0B1E0CDF458}" destId="{510C69DE-FF86-4B9D-A616-FB95593296B2}" srcOrd="0" destOrd="3" presId="urn:microsoft.com/office/officeart/2005/8/layout/list1"/>
    <dgm:cxn modelId="{C9CB6EB3-3AB8-41A0-A94B-353807F2A3E9}" type="presOf" srcId="{41545AFB-80F9-4346-B148-50804BF96B67}" destId="{0CED1FA6-F226-43C3-87ED-B91C1573E985}" srcOrd="0" destOrd="0" presId="urn:microsoft.com/office/officeart/2005/8/layout/list1"/>
    <dgm:cxn modelId="{2663E9BD-53AA-4431-B239-C47E207D96E6}" srcId="{0BA31AC5-B774-4C8F-A8D5-6B9807B8EC60}" destId="{6FDED575-622B-478E-9F1D-7A5E1AC5C7C3}" srcOrd="0" destOrd="0" parTransId="{BAA8D39F-EC8C-4DD5-8999-686FED777E21}" sibTransId="{9314414F-2CD7-43C5-9F47-DD7E9D73B272}"/>
    <dgm:cxn modelId="{6FE192C4-8AC1-4076-B821-CAE41B004E2F}" srcId="{0BA31AC5-B774-4C8F-A8D5-6B9807B8EC60}" destId="{EFAE751A-C080-40B1-98B0-CEAEFDB2BA58}" srcOrd="2" destOrd="0" parTransId="{C836DDEC-3103-4790-BB1F-4E64CA83CC61}" sibTransId="{1AF9CA26-B551-463D-B87D-B7E75EB9E4F9}"/>
    <dgm:cxn modelId="{F4233CD7-8667-48E6-BB1A-E70703DBFEEA}" type="presOf" srcId="{253A74FE-7834-496D-BB2F-2C1E43AAAD2B}" destId="{510C69DE-FF86-4B9D-A616-FB95593296B2}" srcOrd="0" destOrd="4" presId="urn:microsoft.com/office/officeart/2005/8/layout/list1"/>
    <dgm:cxn modelId="{FD4E5BDB-13AA-4D90-AA13-D3D99EC60393}" type="presOf" srcId="{EFAE751A-C080-40B1-98B0-CEAEFDB2BA58}" destId="{510C69DE-FF86-4B9D-A616-FB95593296B2}" srcOrd="0" destOrd="2" presId="urn:microsoft.com/office/officeart/2005/8/layout/list1"/>
    <dgm:cxn modelId="{8183B0E1-D8CF-4A46-BC4B-0EA9D8AE1637}" type="presOf" srcId="{1200BBA5-79F0-42E9-BF60-47D3EBE33239}" destId="{510C69DE-FF86-4B9D-A616-FB95593296B2}" srcOrd="0" destOrd="1" presId="urn:microsoft.com/office/officeart/2005/8/layout/list1"/>
    <dgm:cxn modelId="{DA5095E8-BE59-4051-8213-45C56345EE9C}" type="presOf" srcId="{0BA31AC5-B774-4C8F-A8D5-6B9807B8EC60}" destId="{6DC4A4F4-687F-4F46-8DED-FE2586B832AF}" srcOrd="0" destOrd="0" presId="urn:microsoft.com/office/officeart/2005/8/layout/list1"/>
    <dgm:cxn modelId="{1A13DAFD-EB8F-4CD2-BB9D-89DD1E0F708D}" type="presParOf" srcId="{0CED1FA6-F226-43C3-87ED-B91C1573E985}" destId="{87B82337-0921-4CB0-A2BF-32E2D44D3C9F}" srcOrd="0" destOrd="0" presId="urn:microsoft.com/office/officeart/2005/8/layout/list1"/>
    <dgm:cxn modelId="{3EB60EC2-C872-43B0-A42D-5228E509A42D}" type="presParOf" srcId="{87B82337-0921-4CB0-A2BF-32E2D44D3C9F}" destId="{6DC4A4F4-687F-4F46-8DED-FE2586B832AF}" srcOrd="0" destOrd="0" presId="urn:microsoft.com/office/officeart/2005/8/layout/list1"/>
    <dgm:cxn modelId="{CF01A81E-F715-4AEE-8D4A-AFDF84DC48DE}" type="presParOf" srcId="{87B82337-0921-4CB0-A2BF-32E2D44D3C9F}" destId="{B9BC9BAD-D62D-4EE5-9CE6-9A9B8EE9F64D}" srcOrd="1" destOrd="0" presId="urn:microsoft.com/office/officeart/2005/8/layout/list1"/>
    <dgm:cxn modelId="{0B063D95-D43D-425F-A37C-3073746640DD}" type="presParOf" srcId="{0CED1FA6-F226-43C3-87ED-B91C1573E985}" destId="{4BA6B514-4BA6-4E85-B75C-9A3CE9C9E91F}" srcOrd="1" destOrd="0" presId="urn:microsoft.com/office/officeart/2005/8/layout/list1"/>
    <dgm:cxn modelId="{90736BDE-83DB-421C-9BB8-6B16F0E4DCA6}" type="presParOf" srcId="{0CED1FA6-F226-43C3-87ED-B91C1573E985}" destId="{510C69DE-FF86-4B9D-A616-FB95593296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545AFB-80F9-4346-B148-50804BF96B67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r-BE"/>
        </a:p>
      </dgm:t>
    </dgm:pt>
    <dgm:pt modelId="{0BA31AC5-B774-4C8F-A8D5-6B9807B8EC60}">
      <dgm:prSet phldrT="[Texte]" custT="1"/>
      <dgm:spPr/>
      <dgm:t>
        <a:bodyPr/>
        <a:lstStyle/>
        <a:p>
          <a:pPr marL="0" lvl="0" indent="0" defTabSz="1022350"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3. CRITIQUE DES </a:t>
          </a:r>
          <a:r>
            <a:rPr lang="fr-F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RÈGLES</a:t>
          </a:r>
          <a:endParaRPr lang="fr-BE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gm:t>
    </dgm:pt>
    <dgm:pt modelId="{AF43A6AC-3D45-4BE7-966B-55C490A3C5E0}" type="parTrans" cxnId="{D1BB2953-BB01-4A9C-BF10-3963D26D337B}">
      <dgm:prSet/>
      <dgm:spPr/>
      <dgm:t>
        <a:bodyPr/>
        <a:lstStyle/>
        <a:p>
          <a:endParaRPr lang="fr-BE"/>
        </a:p>
      </dgm:t>
    </dgm:pt>
    <dgm:pt modelId="{74EE2DCC-188F-46BD-91ED-60394AD704A3}" type="sibTrans" cxnId="{D1BB2953-BB01-4A9C-BF10-3963D26D337B}">
      <dgm:prSet/>
      <dgm:spPr/>
      <dgm:t>
        <a:bodyPr/>
        <a:lstStyle/>
        <a:p>
          <a:endParaRPr lang="fr-BE"/>
        </a:p>
      </dgm:t>
    </dgm:pt>
    <dgm:pt modelId="{6FDED575-622B-478E-9F1D-7A5E1AC5C7C3}">
      <dgm:prSet phldrT="[Texte]" custT="1"/>
      <dgm:spPr/>
      <dgm:t>
        <a:bodyPr/>
        <a:lstStyle/>
        <a:p>
          <a:pPr algn="just"/>
          <a:r>
            <a:rPr lang="fr-FR" sz="2200" b="1" dirty="0"/>
            <a:t>Critique juridique </a:t>
          </a:r>
          <a:r>
            <a:rPr lang="fr-FR" sz="2200" dirty="0"/>
            <a:t>« pure » (ex.: vie privée des élus)</a:t>
          </a:r>
          <a:endParaRPr lang="fr-BE" sz="2200" b="1" i="0" dirty="0"/>
        </a:p>
      </dgm:t>
    </dgm:pt>
    <dgm:pt modelId="{BAA8D39F-EC8C-4DD5-8999-686FED777E21}" type="parTrans" cxnId="{2663E9BD-53AA-4431-B239-C47E207D96E6}">
      <dgm:prSet/>
      <dgm:spPr/>
      <dgm:t>
        <a:bodyPr/>
        <a:lstStyle/>
        <a:p>
          <a:endParaRPr lang="fr-BE"/>
        </a:p>
      </dgm:t>
    </dgm:pt>
    <dgm:pt modelId="{9314414F-2CD7-43C5-9F47-DD7E9D73B272}" type="sibTrans" cxnId="{2663E9BD-53AA-4431-B239-C47E207D96E6}">
      <dgm:prSet/>
      <dgm:spPr/>
      <dgm:t>
        <a:bodyPr/>
        <a:lstStyle/>
        <a:p>
          <a:endParaRPr lang="fr-BE"/>
        </a:p>
      </dgm:t>
    </dgm:pt>
    <dgm:pt modelId="{B1A38B51-64DD-4BE8-A7D9-29AEEE8E764A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fr-FR" sz="2200" dirty="0"/>
            <a:t>Inspiration de </a:t>
          </a:r>
          <a:r>
            <a:rPr lang="fr-FR" sz="2200" b="1" dirty="0"/>
            <a:t>droits étrangers </a:t>
          </a:r>
          <a:r>
            <a:rPr lang="fr-FR" sz="2200" dirty="0"/>
            <a:t>(ex. : système d’intégrité publique québécois)</a:t>
          </a:r>
        </a:p>
      </dgm:t>
    </dgm:pt>
    <dgm:pt modelId="{5E858BA0-0C49-4971-A33A-BD12434C454B}" type="parTrans" cxnId="{7E0F4C94-EFCA-4E35-B6FB-08101CC53BC6}">
      <dgm:prSet/>
      <dgm:spPr/>
      <dgm:t>
        <a:bodyPr/>
        <a:lstStyle/>
        <a:p>
          <a:endParaRPr lang="fr-FR"/>
        </a:p>
      </dgm:t>
    </dgm:pt>
    <dgm:pt modelId="{3D92D1B7-3B04-4840-BD7E-484F230106F3}" type="sibTrans" cxnId="{7E0F4C94-EFCA-4E35-B6FB-08101CC53BC6}">
      <dgm:prSet/>
      <dgm:spPr/>
      <dgm:t>
        <a:bodyPr/>
        <a:lstStyle/>
        <a:p>
          <a:endParaRPr lang="fr-FR"/>
        </a:p>
      </dgm:t>
    </dgm:pt>
    <dgm:pt modelId="{C0D45F19-7B62-47AA-A2D8-64DBDC908171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fr-FR" sz="2200" dirty="0"/>
            <a:t>Identifier les </a:t>
          </a:r>
          <a:r>
            <a:rPr lang="fr-FR" sz="2200" b="1" dirty="0"/>
            <a:t>effets pervers </a:t>
          </a:r>
          <a:r>
            <a:rPr lang="fr-FR" sz="2200" dirty="0"/>
            <a:t>des règles (ex.: effet de loupe des règles d’éthique)</a:t>
          </a:r>
        </a:p>
      </dgm:t>
    </dgm:pt>
    <dgm:pt modelId="{C6A22F25-D736-4E89-A915-F25D5E2596A4}" type="parTrans" cxnId="{555577BF-CCAB-4437-9259-AAF3D1F93810}">
      <dgm:prSet/>
      <dgm:spPr/>
      <dgm:t>
        <a:bodyPr/>
        <a:lstStyle/>
        <a:p>
          <a:endParaRPr lang="fr-FR"/>
        </a:p>
      </dgm:t>
    </dgm:pt>
    <dgm:pt modelId="{845BAB1E-6538-4E48-9E8F-E58A67549FEC}" type="sibTrans" cxnId="{555577BF-CCAB-4437-9259-AAF3D1F93810}">
      <dgm:prSet/>
      <dgm:spPr/>
      <dgm:t>
        <a:bodyPr/>
        <a:lstStyle/>
        <a:p>
          <a:endParaRPr lang="fr-FR"/>
        </a:p>
      </dgm:t>
    </dgm:pt>
    <dgm:pt modelId="{9B8EA73F-413B-417D-9236-F2A7F6AA8547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endParaRPr lang="fr-FR" sz="2200" dirty="0"/>
        </a:p>
      </dgm:t>
    </dgm:pt>
    <dgm:pt modelId="{857BA816-5E63-4DD1-BF65-4C576A7832AE}" type="parTrans" cxnId="{2FBB141B-CC75-4825-BEB2-54C742F66DE3}">
      <dgm:prSet/>
      <dgm:spPr/>
      <dgm:t>
        <a:bodyPr/>
        <a:lstStyle/>
        <a:p>
          <a:endParaRPr lang="fr-FR"/>
        </a:p>
      </dgm:t>
    </dgm:pt>
    <dgm:pt modelId="{34F7867D-DB62-4C40-BDBD-43EC44BD5C4D}" type="sibTrans" cxnId="{2FBB141B-CC75-4825-BEB2-54C742F66DE3}">
      <dgm:prSet/>
      <dgm:spPr/>
      <dgm:t>
        <a:bodyPr/>
        <a:lstStyle/>
        <a:p>
          <a:endParaRPr lang="fr-FR"/>
        </a:p>
      </dgm:t>
    </dgm:pt>
    <dgm:pt modelId="{B7727A82-D5E2-4E09-B08E-2B09370E4748}">
      <dgm:prSet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endParaRPr lang="fr-FR" sz="2200" dirty="0"/>
        </a:p>
      </dgm:t>
    </dgm:pt>
    <dgm:pt modelId="{680D6E78-F742-4389-A339-14D288549130}" type="parTrans" cxnId="{132C6922-57E0-4D27-9531-E00FF7266A4C}">
      <dgm:prSet/>
      <dgm:spPr/>
      <dgm:t>
        <a:bodyPr/>
        <a:lstStyle/>
        <a:p>
          <a:endParaRPr lang="fr-FR"/>
        </a:p>
      </dgm:t>
    </dgm:pt>
    <dgm:pt modelId="{D492B4D1-E6E0-4D6D-B264-5DB487B8CDD6}" type="sibTrans" cxnId="{132C6922-57E0-4D27-9531-E00FF7266A4C}">
      <dgm:prSet/>
      <dgm:spPr/>
      <dgm:t>
        <a:bodyPr/>
        <a:lstStyle/>
        <a:p>
          <a:endParaRPr lang="fr-FR"/>
        </a:p>
      </dgm:t>
    </dgm:pt>
    <dgm:pt modelId="{0CED1FA6-F226-43C3-87ED-B91C1573E985}" type="pres">
      <dgm:prSet presAssocID="{41545AFB-80F9-4346-B148-50804BF96B67}" presName="linear" presStyleCnt="0">
        <dgm:presLayoutVars>
          <dgm:dir/>
          <dgm:animLvl val="lvl"/>
          <dgm:resizeHandles val="exact"/>
        </dgm:presLayoutVars>
      </dgm:prSet>
      <dgm:spPr/>
    </dgm:pt>
    <dgm:pt modelId="{87B82337-0921-4CB0-A2BF-32E2D44D3C9F}" type="pres">
      <dgm:prSet presAssocID="{0BA31AC5-B774-4C8F-A8D5-6B9807B8EC60}" presName="parentLin" presStyleCnt="0"/>
      <dgm:spPr/>
    </dgm:pt>
    <dgm:pt modelId="{6DC4A4F4-687F-4F46-8DED-FE2586B832AF}" type="pres">
      <dgm:prSet presAssocID="{0BA31AC5-B774-4C8F-A8D5-6B9807B8EC60}" presName="parentLeftMargin" presStyleLbl="node1" presStyleIdx="0" presStyleCnt="1"/>
      <dgm:spPr/>
    </dgm:pt>
    <dgm:pt modelId="{B9BC9BAD-D62D-4EE5-9CE6-9A9B8EE9F64D}" type="pres">
      <dgm:prSet presAssocID="{0BA31AC5-B774-4C8F-A8D5-6B9807B8EC60}" presName="parentText" presStyleLbl="node1" presStyleIdx="0" presStyleCnt="1" custScaleX="103158" custScaleY="660521">
        <dgm:presLayoutVars>
          <dgm:chMax val="0"/>
          <dgm:bulletEnabled val="1"/>
        </dgm:presLayoutVars>
      </dgm:prSet>
      <dgm:spPr/>
    </dgm:pt>
    <dgm:pt modelId="{4BA6B514-4BA6-4E85-B75C-9A3CE9C9E91F}" type="pres">
      <dgm:prSet presAssocID="{0BA31AC5-B774-4C8F-A8D5-6B9807B8EC60}" presName="negativeSpace" presStyleCnt="0"/>
      <dgm:spPr/>
    </dgm:pt>
    <dgm:pt modelId="{510C69DE-FF86-4B9D-A616-FB95593296B2}" type="pres">
      <dgm:prSet presAssocID="{0BA31AC5-B774-4C8F-A8D5-6B9807B8EC60}" presName="childText" presStyleLbl="conFgAcc1" presStyleIdx="0" presStyleCnt="1" custScaleX="101832" custScaleY="97669">
        <dgm:presLayoutVars>
          <dgm:bulletEnabled val="1"/>
        </dgm:presLayoutVars>
      </dgm:prSet>
      <dgm:spPr/>
    </dgm:pt>
  </dgm:ptLst>
  <dgm:cxnLst>
    <dgm:cxn modelId="{2FBB141B-CC75-4825-BEB2-54C742F66DE3}" srcId="{0BA31AC5-B774-4C8F-A8D5-6B9807B8EC60}" destId="{9B8EA73F-413B-417D-9236-F2A7F6AA8547}" srcOrd="4" destOrd="0" parTransId="{857BA816-5E63-4DD1-BF65-4C576A7832AE}" sibTransId="{34F7867D-DB62-4C40-BDBD-43EC44BD5C4D}"/>
    <dgm:cxn modelId="{132C6922-57E0-4D27-9531-E00FF7266A4C}" srcId="{0BA31AC5-B774-4C8F-A8D5-6B9807B8EC60}" destId="{B7727A82-D5E2-4E09-B08E-2B09370E4748}" srcOrd="3" destOrd="0" parTransId="{680D6E78-F742-4389-A339-14D288549130}" sibTransId="{D492B4D1-E6E0-4D6D-B264-5DB487B8CDD6}"/>
    <dgm:cxn modelId="{1920E536-3CC3-4790-A989-DC54DE8901E4}" type="presOf" srcId="{C0D45F19-7B62-47AA-A2D8-64DBDC908171}" destId="{510C69DE-FF86-4B9D-A616-FB95593296B2}" srcOrd="0" destOrd="2" presId="urn:microsoft.com/office/officeart/2005/8/layout/list1"/>
    <dgm:cxn modelId="{F2CE276B-D449-486A-874D-F307A8E1DE24}" type="presOf" srcId="{0BA31AC5-B774-4C8F-A8D5-6B9807B8EC60}" destId="{B9BC9BAD-D62D-4EE5-9CE6-9A9B8EE9F64D}" srcOrd="1" destOrd="0" presId="urn:microsoft.com/office/officeart/2005/8/layout/list1"/>
    <dgm:cxn modelId="{D1BB2953-BB01-4A9C-BF10-3963D26D337B}" srcId="{41545AFB-80F9-4346-B148-50804BF96B67}" destId="{0BA31AC5-B774-4C8F-A8D5-6B9807B8EC60}" srcOrd="0" destOrd="0" parTransId="{AF43A6AC-3D45-4BE7-966B-55C490A3C5E0}" sibTransId="{74EE2DCC-188F-46BD-91ED-60394AD704A3}"/>
    <dgm:cxn modelId="{782F057D-1903-407C-ADF5-F15B94D63123}" type="presOf" srcId="{6FDED575-622B-478E-9F1D-7A5E1AC5C7C3}" destId="{510C69DE-FF86-4B9D-A616-FB95593296B2}" srcOrd="0" destOrd="0" presId="urn:microsoft.com/office/officeart/2005/8/layout/list1"/>
    <dgm:cxn modelId="{4226027E-306F-41D5-8FCA-928077966307}" type="presOf" srcId="{9B8EA73F-413B-417D-9236-F2A7F6AA8547}" destId="{510C69DE-FF86-4B9D-A616-FB95593296B2}" srcOrd="0" destOrd="4" presId="urn:microsoft.com/office/officeart/2005/8/layout/list1"/>
    <dgm:cxn modelId="{7E0F4C94-EFCA-4E35-B6FB-08101CC53BC6}" srcId="{0BA31AC5-B774-4C8F-A8D5-6B9807B8EC60}" destId="{B1A38B51-64DD-4BE8-A7D9-29AEEE8E764A}" srcOrd="1" destOrd="0" parTransId="{5E858BA0-0C49-4971-A33A-BD12434C454B}" sibTransId="{3D92D1B7-3B04-4840-BD7E-484F230106F3}"/>
    <dgm:cxn modelId="{C9CB6EB3-3AB8-41A0-A94B-353807F2A3E9}" type="presOf" srcId="{41545AFB-80F9-4346-B148-50804BF96B67}" destId="{0CED1FA6-F226-43C3-87ED-B91C1573E985}" srcOrd="0" destOrd="0" presId="urn:microsoft.com/office/officeart/2005/8/layout/list1"/>
    <dgm:cxn modelId="{2663E9BD-53AA-4431-B239-C47E207D96E6}" srcId="{0BA31AC5-B774-4C8F-A8D5-6B9807B8EC60}" destId="{6FDED575-622B-478E-9F1D-7A5E1AC5C7C3}" srcOrd="0" destOrd="0" parTransId="{BAA8D39F-EC8C-4DD5-8999-686FED777E21}" sibTransId="{9314414F-2CD7-43C5-9F47-DD7E9D73B272}"/>
    <dgm:cxn modelId="{555577BF-CCAB-4437-9259-AAF3D1F93810}" srcId="{0BA31AC5-B774-4C8F-A8D5-6B9807B8EC60}" destId="{C0D45F19-7B62-47AA-A2D8-64DBDC908171}" srcOrd="2" destOrd="0" parTransId="{C6A22F25-D736-4E89-A915-F25D5E2596A4}" sibTransId="{845BAB1E-6538-4E48-9E8F-E58A67549FEC}"/>
    <dgm:cxn modelId="{4C29E1CE-1EEB-4C07-93F2-62B652F0A097}" type="presOf" srcId="{B1A38B51-64DD-4BE8-A7D9-29AEEE8E764A}" destId="{510C69DE-FF86-4B9D-A616-FB95593296B2}" srcOrd="0" destOrd="1" presId="urn:microsoft.com/office/officeart/2005/8/layout/list1"/>
    <dgm:cxn modelId="{8C695EDC-C11B-4D6F-BC73-911F29F93A32}" type="presOf" srcId="{B7727A82-D5E2-4E09-B08E-2B09370E4748}" destId="{510C69DE-FF86-4B9D-A616-FB95593296B2}" srcOrd="0" destOrd="3" presId="urn:microsoft.com/office/officeart/2005/8/layout/list1"/>
    <dgm:cxn modelId="{DA5095E8-BE59-4051-8213-45C56345EE9C}" type="presOf" srcId="{0BA31AC5-B774-4C8F-A8D5-6B9807B8EC60}" destId="{6DC4A4F4-687F-4F46-8DED-FE2586B832AF}" srcOrd="0" destOrd="0" presId="urn:microsoft.com/office/officeart/2005/8/layout/list1"/>
    <dgm:cxn modelId="{1A13DAFD-EB8F-4CD2-BB9D-89DD1E0F708D}" type="presParOf" srcId="{0CED1FA6-F226-43C3-87ED-B91C1573E985}" destId="{87B82337-0921-4CB0-A2BF-32E2D44D3C9F}" srcOrd="0" destOrd="0" presId="urn:microsoft.com/office/officeart/2005/8/layout/list1"/>
    <dgm:cxn modelId="{3EB60EC2-C872-43B0-A42D-5228E509A42D}" type="presParOf" srcId="{87B82337-0921-4CB0-A2BF-32E2D44D3C9F}" destId="{6DC4A4F4-687F-4F46-8DED-FE2586B832AF}" srcOrd="0" destOrd="0" presId="urn:microsoft.com/office/officeart/2005/8/layout/list1"/>
    <dgm:cxn modelId="{CF01A81E-F715-4AEE-8D4A-AFDF84DC48DE}" type="presParOf" srcId="{87B82337-0921-4CB0-A2BF-32E2D44D3C9F}" destId="{B9BC9BAD-D62D-4EE5-9CE6-9A9B8EE9F64D}" srcOrd="1" destOrd="0" presId="urn:microsoft.com/office/officeart/2005/8/layout/list1"/>
    <dgm:cxn modelId="{0B063D95-D43D-425F-A37C-3073746640DD}" type="presParOf" srcId="{0CED1FA6-F226-43C3-87ED-B91C1573E985}" destId="{4BA6B514-4BA6-4E85-B75C-9A3CE9C9E91F}" srcOrd="1" destOrd="0" presId="urn:microsoft.com/office/officeart/2005/8/layout/list1"/>
    <dgm:cxn modelId="{90736BDE-83DB-421C-9BB8-6B16F0E4DCA6}" type="presParOf" srcId="{0CED1FA6-F226-43C3-87ED-B91C1573E985}" destId="{510C69DE-FF86-4B9D-A616-FB95593296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C03AE-6826-4B82-8D95-74389551B242}">
      <dsp:nvSpPr>
        <dsp:cNvPr id="0" name=""/>
        <dsp:cNvSpPr/>
      </dsp:nvSpPr>
      <dsp:spPr>
        <a:xfrm>
          <a:off x="0" y="0"/>
          <a:ext cx="6332414" cy="1216800"/>
        </a:xfrm>
        <a:prstGeom prst="roundRect">
          <a:avLst/>
        </a:prstGeom>
        <a:solidFill>
          <a:srgbClr val="5854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latin typeface="Aptos" panose="020B0004020202020204" pitchFamily="34" charset="0"/>
            </a:rPr>
            <a:t>I.  Le contexte de la recherche</a:t>
          </a:r>
          <a:endParaRPr lang="en-US" sz="2400" kern="1200" dirty="0">
            <a:latin typeface="Aptos" panose="020B0004020202020204" pitchFamily="34" charset="0"/>
          </a:endParaRPr>
        </a:p>
      </dsp:txBody>
      <dsp:txXfrm>
        <a:off x="59399" y="59399"/>
        <a:ext cx="6213616" cy="1098002"/>
      </dsp:txXfrm>
    </dsp:sp>
    <dsp:sp modelId="{A7190060-AD51-41C2-9319-79CCDAEE732D}">
      <dsp:nvSpPr>
        <dsp:cNvPr id="0" name=""/>
        <dsp:cNvSpPr/>
      </dsp:nvSpPr>
      <dsp:spPr>
        <a:xfrm>
          <a:off x="0" y="1448522"/>
          <a:ext cx="6332414" cy="121680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latin typeface="Aptos" panose="020B0004020202020204" pitchFamily="34" charset="0"/>
            </a:rPr>
            <a:t>II.  La confiance dans les </a:t>
          </a:r>
          <a:r>
            <a:rPr lang="fr-FR" sz="2400" b="1" kern="1200" dirty="0" err="1">
              <a:latin typeface="Aptos" panose="020B0004020202020204" pitchFamily="34" charset="0"/>
            </a:rPr>
            <a:t>élu.e.s</a:t>
          </a:r>
          <a:r>
            <a:rPr lang="fr-FR" sz="2400" b="1" kern="1200" dirty="0">
              <a:latin typeface="Aptos" panose="020B0004020202020204" pitchFamily="34" charset="0"/>
            </a:rPr>
            <a:t>. : le point de vue juridique</a:t>
          </a:r>
          <a:endParaRPr lang="en-US" sz="2400" kern="1200" dirty="0">
            <a:latin typeface="Aptos" panose="020B0004020202020204" pitchFamily="34" charset="0"/>
          </a:endParaRPr>
        </a:p>
      </dsp:txBody>
      <dsp:txXfrm>
        <a:off x="59399" y="1507921"/>
        <a:ext cx="6213616" cy="1098002"/>
      </dsp:txXfrm>
    </dsp:sp>
    <dsp:sp modelId="{081D48A5-80BE-434F-94C8-001492B30FB1}">
      <dsp:nvSpPr>
        <dsp:cNvPr id="0" name=""/>
        <dsp:cNvSpPr/>
      </dsp:nvSpPr>
      <dsp:spPr>
        <a:xfrm>
          <a:off x="0" y="2852522"/>
          <a:ext cx="6332414" cy="12168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latin typeface="Aptos" panose="020B0004020202020204" pitchFamily="34" charset="0"/>
            </a:rPr>
            <a:t>III.  L’analyse des dispositifs juridiques de   confiance dans les </a:t>
          </a:r>
          <a:r>
            <a:rPr lang="fr-FR" sz="2400" b="1" kern="1200" dirty="0" err="1">
              <a:latin typeface="Aptos" panose="020B0004020202020204" pitchFamily="34" charset="0"/>
            </a:rPr>
            <a:t>élu.e.s</a:t>
          </a:r>
          <a:r>
            <a:rPr lang="fr-FR" sz="2400" b="1" kern="1200" dirty="0">
              <a:latin typeface="Aptos" panose="020B0004020202020204" pitchFamily="34" charset="0"/>
            </a:rPr>
            <a:t> belges</a:t>
          </a:r>
          <a:endParaRPr lang="en-US" sz="2400" kern="1200" dirty="0">
            <a:latin typeface="Aptos" panose="020B0004020202020204" pitchFamily="34" charset="0"/>
          </a:endParaRPr>
        </a:p>
      </dsp:txBody>
      <dsp:txXfrm>
        <a:off x="59399" y="2911921"/>
        <a:ext cx="6213616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38BB6-7C89-4AD6-9F4E-65F230BFFD0B}">
      <dsp:nvSpPr>
        <dsp:cNvPr id="0" name=""/>
        <dsp:cNvSpPr/>
      </dsp:nvSpPr>
      <dsp:spPr>
        <a:xfrm>
          <a:off x="4491338" y="511584"/>
          <a:ext cx="1990125" cy="1990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90EEF-AD64-48D1-BFCD-D8026314383C}">
      <dsp:nvSpPr>
        <dsp:cNvPr id="0" name=""/>
        <dsp:cNvSpPr/>
      </dsp:nvSpPr>
      <dsp:spPr>
        <a:xfrm>
          <a:off x="4893717" y="776871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FDFCE-ED28-4167-8805-1B52556C6BC7}">
      <dsp:nvSpPr>
        <dsp:cNvPr id="0" name=""/>
        <dsp:cNvSpPr/>
      </dsp:nvSpPr>
      <dsp:spPr>
        <a:xfrm>
          <a:off x="21712" y="296271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000" b="1" kern="1200" dirty="0"/>
            <a:t>CONFIANCE</a:t>
          </a:r>
          <a:endParaRPr lang="en-US" sz="3000" b="1" kern="1200" dirty="0"/>
        </a:p>
      </dsp:txBody>
      <dsp:txXfrm>
        <a:off x="21712" y="2962712"/>
        <a:ext cx="3262500" cy="720000"/>
      </dsp:txXfrm>
    </dsp:sp>
    <dsp:sp modelId="{5D685171-7BF6-4666-97CD-F1DA052A2CF3}">
      <dsp:nvSpPr>
        <dsp:cNvPr id="0" name=""/>
        <dsp:cNvSpPr/>
      </dsp:nvSpPr>
      <dsp:spPr>
        <a:xfrm>
          <a:off x="8387882" y="400754"/>
          <a:ext cx="1990125" cy="1990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08964-B995-4559-A8FB-DBC8B336D5BD}">
      <dsp:nvSpPr>
        <dsp:cNvPr id="0" name=""/>
        <dsp:cNvSpPr/>
      </dsp:nvSpPr>
      <dsp:spPr>
        <a:xfrm>
          <a:off x="8811996" y="912480"/>
          <a:ext cx="1141875" cy="1141875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36533-2891-4008-8C67-83E9D1B3D79A}">
      <dsp:nvSpPr>
        <dsp:cNvPr id="0" name=""/>
        <dsp:cNvSpPr/>
      </dsp:nvSpPr>
      <dsp:spPr>
        <a:xfrm>
          <a:off x="3855150" y="296271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000" b="1" kern="1200" dirty="0"/>
            <a:t>JURISTE</a:t>
          </a:r>
          <a:endParaRPr lang="en-US" sz="3000" b="1" kern="1200" dirty="0"/>
        </a:p>
      </dsp:txBody>
      <dsp:txXfrm>
        <a:off x="3855150" y="2962712"/>
        <a:ext cx="3262500" cy="720000"/>
      </dsp:txXfrm>
    </dsp:sp>
    <dsp:sp modelId="{33C4841D-BBB3-4A99-998D-FAC10643AE89}">
      <dsp:nvSpPr>
        <dsp:cNvPr id="0" name=""/>
        <dsp:cNvSpPr/>
      </dsp:nvSpPr>
      <dsp:spPr>
        <a:xfrm>
          <a:off x="552361" y="400754"/>
          <a:ext cx="1990125" cy="1990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ECFAC-E1CB-435F-AB14-31E2F13A92AA}">
      <dsp:nvSpPr>
        <dsp:cNvPr id="0" name=""/>
        <dsp:cNvSpPr/>
      </dsp:nvSpPr>
      <dsp:spPr>
        <a:xfrm>
          <a:off x="976499" y="824864"/>
          <a:ext cx="1141875" cy="114187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3E506-BEF1-426B-BC1E-219B6C12476F}">
      <dsp:nvSpPr>
        <dsp:cNvPr id="0" name=""/>
        <dsp:cNvSpPr/>
      </dsp:nvSpPr>
      <dsp:spPr>
        <a:xfrm>
          <a:off x="7688587" y="296271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000" b="1" kern="1200" dirty="0" err="1"/>
            <a:t>élu.e.S</a:t>
          </a:r>
          <a:r>
            <a:rPr lang="fr-FR" sz="3000" b="1" kern="1200" dirty="0"/>
            <a:t>  belges</a:t>
          </a:r>
          <a:endParaRPr lang="en-US" sz="3000" b="1" kern="1200" dirty="0"/>
        </a:p>
      </dsp:txBody>
      <dsp:txXfrm>
        <a:off x="7688587" y="2962712"/>
        <a:ext cx="3262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38BB6-7C89-4AD6-9F4E-65F230BFFD0B}">
      <dsp:nvSpPr>
        <dsp:cNvPr id="0" name=""/>
        <dsp:cNvSpPr/>
      </dsp:nvSpPr>
      <dsp:spPr>
        <a:xfrm>
          <a:off x="4491338" y="511584"/>
          <a:ext cx="1990125" cy="1990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90EEF-AD64-48D1-BFCD-D8026314383C}">
      <dsp:nvSpPr>
        <dsp:cNvPr id="0" name=""/>
        <dsp:cNvSpPr/>
      </dsp:nvSpPr>
      <dsp:spPr>
        <a:xfrm>
          <a:off x="4893717" y="776871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FDFCE-ED28-4167-8805-1B52556C6BC7}">
      <dsp:nvSpPr>
        <dsp:cNvPr id="0" name=""/>
        <dsp:cNvSpPr/>
      </dsp:nvSpPr>
      <dsp:spPr>
        <a:xfrm>
          <a:off x="21712" y="296271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000" b="1" kern="1200" dirty="0"/>
            <a:t>CONFIANCE</a:t>
          </a:r>
          <a:endParaRPr lang="en-US" sz="3000" b="1" kern="1200" dirty="0"/>
        </a:p>
      </dsp:txBody>
      <dsp:txXfrm>
        <a:off x="21712" y="2962712"/>
        <a:ext cx="3262500" cy="720000"/>
      </dsp:txXfrm>
    </dsp:sp>
    <dsp:sp modelId="{5D685171-7BF6-4666-97CD-F1DA052A2CF3}">
      <dsp:nvSpPr>
        <dsp:cNvPr id="0" name=""/>
        <dsp:cNvSpPr/>
      </dsp:nvSpPr>
      <dsp:spPr>
        <a:xfrm>
          <a:off x="8387882" y="400754"/>
          <a:ext cx="1990125" cy="1990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08964-B995-4559-A8FB-DBC8B336D5BD}">
      <dsp:nvSpPr>
        <dsp:cNvPr id="0" name=""/>
        <dsp:cNvSpPr/>
      </dsp:nvSpPr>
      <dsp:spPr>
        <a:xfrm>
          <a:off x="8811996" y="912480"/>
          <a:ext cx="1141875" cy="1141875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36533-2891-4008-8C67-83E9D1B3D79A}">
      <dsp:nvSpPr>
        <dsp:cNvPr id="0" name=""/>
        <dsp:cNvSpPr/>
      </dsp:nvSpPr>
      <dsp:spPr>
        <a:xfrm>
          <a:off x="3855150" y="296271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000" b="1" kern="1200" dirty="0"/>
            <a:t>JURISTE</a:t>
          </a:r>
          <a:endParaRPr lang="en-US" sz="3000" b="1" kern="1200" dirty="0"/>
        </a:p>
      </dsp:txBody>
      <dsp:txXfrm>
        <a:off x="3855150" y="2962712"/>
        <a:ext cx="3262500" cy="720000"/>
      </dsp:txXfrm>
    </dsp:sp>
    <dsp:sp modelId="{33C4841D-BBB3-4A99-998D-FAC10643AE89}">
      <dsp:nvSpPr>
        <dsp:cNvPr id="0" name=""/>
        <dsp:cNvSpPr/>
      </dsp:nvSpPr>
      <dsp:spPr>
        <a:xfrm>
          <a:off x="552361" y="400754"/>
          <a:ext cx="1990125" cy="1990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ECFAC-E1CB-435F-AB14-31E2F13A92AA}">
      <dsp:nvSpPr>
        <dsp:cNvPr id="0" name=""/>
        <dsp:cNvSpPr/>
      </dsp:nvSpPr>
      <dsp:spPr>
        <a:xfrm>
          <a:off x="976499" y="824864"/>
          <a:ext cx="1141875" cy="114187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3E506-BEF1-426B-BC1E-219B6C12476F}">
      <dsp:nvSpPr>
        <dsp:cNvPr id="0" name=""/>
        <dsp:cNvSpPr/>
      </dsp:nvSpPr>
      <dsp:spPr>
        <a:xfrm>
          <a:off x="7688587" y="296271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000" b="1" kern="1200" dirty="0" err="1"/>
            <a:t>élu.e.S</a:t>
          </a:r>
          <a:r>
            <a:rPr lang="fr-FR" sz="3000" b="1" kern="1200" dirty="0"/>
            <a:t>  belges</a:t>
          </a:r>
          <a:endParaRPr lang="en-US" sz="3000" b="1" kern="1200" dirty="0"/>
        </a:p>
      </dsp:txBody>
      <dsp:txXfrm>
        <a:off x="7688587" y="2962712"/>
        <a:ext cx="32625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3E628-4AAE-4176-85D6-7A5F8E998C3C}">
      <dsp:nvSpPr>
        <dsp:cNvPr id="0" name=""/>
        <dsp:cNvSpPr/>
      </dsp:nvSpPr>
      <dsp:spPr>
        <a:xfrm>
          <a:off x="0" y="442574"/>
          <a:ext cx="11172065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6" tIns="520700" rIns="86707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i="1" kern="1200" dirty="0"/>
            <a:t>Quid </a:t>
          </a:r>
          <a:r>
            <a:rPr lang="fr-FR" sz="2500" i="0" kern="1200" dirty="0"/>
            <a:t>pour la confiance représentants/représentés </a:t>
          </a:r>
          <a:r>
            <a:rPr lang="fr-FR" sz="2500" kern="1200" dirty="0"/>
            <a:t>?</a:t>
          </a:r>
          <a:endParaRPr lang="fr-BE" sz="2500" kern="1200" dirty="0"/>
        </a:p>
      </dsp:txBody>
      <dsp:txXfrm>
        <a:off x="0" y="442574"/>
        <a:ext cx="11172065" cy="1063125"/>
      </dsp:txXfrm>
    </dsp:sp>
    <dsp:sp modelId="{CBDEB252-5C87-4CF8-B447-2AD55C4E0DC7}">
      <dsp:nvSpPr>
        <dsp:cNvPr id="0" name=""/>
        <dsp:cNvSpPr/>
      </dsp:nvSpPr>
      <dsp:spPr>
        <a:xfrm>
          <a:off x="558603" y="73574"/>
          <a:ext cx="7820445" cy="73800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594" tIns="0" rIns="29559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RELATION TRUSTOR - TRUSTEE</a:t>
          </a:r>
          <a:endParaRPr lang="fr-BE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4629" y="109600"/>
        <a:ext cx="7748393" cy="665948"/>
      </dsp:txXfrm>
    </dsp:sp>
    <dsp:sp modelId="{510C69DE-FF86-4B9D-A616-FB95593296B2}">
      <dsp:nvSpPr>
        <dsp:cNvPr id="0" name=""/>
        <dsp:cNvSpPr/>
      </dsp:nvSpPr>
      <dsp:spPr>
        <a:xfrm>
          <a:off x="0" y="2009699"/>
          <a:ext cx="11172065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-144228"/>
              <a:satOff val="11376"/>
              <a:lumOff val="112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6" tIns="520700" rIns="86707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i="1" kern="1200" dirty="0"/>
            <a:t>Quid </a:t>
          </a:r>
          <a:r>
            <a:rPr lang="fr-FR" sz="2500" i="0" kern="1200" dirty="0"/>
            <a:t>pour la confiance représentants/représentés </a:t>
          </a:r>
          <a:r>
            <a:rPr lang="fr-FR" sz="2500" kern="1200" dirty="0"/>
            <a:t>?</a:t>
          </a:r>
          <a:endParaRPr lang="fr-BE" sz="2500" kern="1200" dirty="0"/>
        </a:p>
      </dsp:txBody>
      <dsp:txXfrm>
        <a:off x="0" y="2009699"/>
        <a:ext cx="11172065" cy="1063125"/>
      </dsp:txXfrm>
    </dsp:sp>
    <dsp:sp modelId="{B9BC9BAD-D62D-4EE5-9CE6-9A9B8EE9F64D}">
      <dsp:nvSpPr>
        <dsp:cNvPr id="0" name=""/>
        <dsp:cNvSpPr/>
      </dsp:nvSpPr>
      <dsp:spPr>
        <a:xfrm>
          <a:off x="558603" y="1640699"/>
          <a:ext cx="7820445" cy="738000"/>
        </a:xfrm>
        <a:prstGeom prst="roundRect">
          <a:avLst/>
        </a:prstGeom>
        <a:solidFill>
          <a:schemeClr val="accent6">
            <a:shade val="80000"/>
            <a:hueOff val="-144228"/>
            <a:satOff val="11376"/>
            <a:lumOff val="112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594" tIns="0" rIns="29559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OBJET</a:t>
          </a:r>
          <a:endParaRPr lang="fr-BE" sz="2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sp:txBody>
      <dsp:txXfrm>
        <a:off x="594629" y="1676725"/>
        <a:ext cx="7748393" cy="665948"/>
      </dsp:txXfrm>
    </dsp:sp>
    <dsp:sp modelId="{DDCAE0AB-B276-4630-82DC-DB471D5D40F3}">
      <dsp:nvSpPr>
        <dsp:cNvPr id="0" name=""/>
        <dsp:cNvSpPr/>
      </dsp:nvSpPr>
      <dsp:spPr>
        <a:xfrm>
          <a:off x="0" y="3576824"/>
          <a:ext cx="11172065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-288455"/>
              <a:satOff val="22752"/>
              <a:lumOff val="225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076" tIns="520700" rIns="86707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i="1" kern="1200" dirty="0"/>
            <a:t>Quid </a:t>
          </a:r>
          <a:r>
            <a:rPr lang="fr-FR" sz="2500" i="0" kern="1200" dirty="0"/>
            <a:t>pour la confiance représentants/représentés </a:t>
          </a:r>
          <a:r>
            <a:rPr lang="fr-FR" sz="2500" kern="1200" dirty="0"/>
            <a:t>?</a:t>
          </a:r>
          <a:endParaRPr lang="fr-BE" sz="2500" kern="1200" dirty="0"/>
        </a:p>
      </dsp:txBody>
      <dsp:txXfrm>
        <a:off x="0" y="3576824"/>
        <a:ext cx="11172065" cy="1063125"/>
      </dsp:txXfrm>
    </dsp:sp>
    <dsp:sp modelId="{77AFA2D5-9254-4754-8250-AB22D912789A}">
      <dsp:nvSpPr>
        <dsp:cNvPr id="0" name=""/>
        <dsp:cNvSpPr/>
      </dsp:nvSpPr>
      <dsp:spPr>
        <a:xfrm>
          <a:off x="558603" y="3207824"/>
          <a:ext cx="7820445" cy="738000"/>
        </a:xfrm>
        <a:prstGeom prst="roundRect">
          <a:avLst/>
        </a:prstGeom>
        <a:solidFill>
          <a:schemeClr val="accent6">
            <a:shade val="80000"/>
            <a:hueOff val="-288455"/>
            <a:satOff val="22752"/>
            <a:lumOff val="225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594" tIns="0" rIns="295594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SITUATION D’INCERTITUDE</a:t>
          </a:r>
          <a:endParaRPr lang="fr-BE" sz="2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sp:txBody>
      <dsp:txXfrm>
        <a:off x="594629" y="3243850"/>
        <a:ext cx="7748393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3E628-4AAE-4176-85D6-7A5F8E998C3C}">
      <dsp:nvSpPr>
        <dsp:cNvPr id="0" name=""/>
        <dsp:cNvSpPr/>
      </dsp:nvSpPr>
      <dsp:spPr>
        <a:xfrm>
          <a:off x="0" y="349638"/>
          <a:ext cx="11126047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505" tIns="354076" rIns="86350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Approche </a:t>
          </a:r>
          <a:r>
            <a:rPr lang="fr-FR" sz="1700" i="1" kern="1200" dirty="0"/>
            <a:t>formelle</a:t>
          </a:r>
          <a:r>
            <a:rPr lang="fr-FR" sz="1700" kern="1200" dirty="0"/>
            <a:t> de la représentation</a:t>
          </a:r>
          <a:endParaRPr lang="fr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Relation représentants – représentés (évolutions historiques)</a:t>
          </a:r>
          <a:endParaRPr lang="fr-BE" sz="1700" kern="1200" dirty="0"/>
        </a:p>
      </dsp:txBody>
      <dsp:txXfrm>
        <a:off x="0" y="349638"/>
        <a:ext cx="11126047" cy="990675"/>
      </dsp:txXfrm>
    </dsp:sp>
    <dsp:sp modelId="{CBDEB252-5C87-4CF8-B447-2AD55C4E0DC7}">
      <dsp:nvSpPr>
        <dsp:cNvPr id="0" name=""/>
        <dsp:cNvSpPr/>
      </dsp:nvSpPr>
      <dsp:spPr>
        <a:xfrm>
          <a:off x="556302" y="98718"/>
          <a:ext cx="7788232" cy="50184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77" tIns="0" rIns="2943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RELATION TRUSTOR - TRUSTEE</a:t>
          </a:r>
          <a:endParaRPr lang="fr-BE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0800" y="123216"/>
        <a:ext cx="7739236" cy="452844"/>
      </dsp:txXfrm>
    </dsp:sp>
    <dsp:sp modelId="{510C69DE-FF86-4B9D-A616-FB95593296B2}">
      <dsp:nvSpPr>
        <dsp:cNvPr id="0" name=""/>
        <dsp:cNvSpPr/>
      </dsp:nvSpPr>
      <dsp:spPr>
        <a:xfrm>
          <a:off x="0" y="1683033"/>
          <a:ext cx="11126047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-144228"/>
              <a:satOff val="11376"/>
              <a:lumOff val="112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505" tIns="354076" rIns="863505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Approche </a:t>
          </a:r>
          <a:r>
            <a:rPr lang="fr-FR" sz="1700" i="1" kern="1200" dirty="0"/>
            <a:t>substantielle</a:t>
          </a:r>
          <a:r>
            <a:rPr lang="fr-FR" sz="1700" kern="1200" dirty="0"/>
            <a:t> de la représentation</a:t>
          </a:r>
          <a:endParaRPr lang="fr-BE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Quelles sont les attentes des représentés vis-à-vis de leurs représentants ? </a:t>
          </a:r>
          <a:endParaRPr lang="fr-BE" sz="1700" kern="1200" dirty="0"/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Contradiction entre ce que le droit prescrit et ce que disent les études (pas de mandat impératif &gt;&lt; respect des promesses électorales)</a:t>
          </a:r>
          <a:endParaRPr lang="fr-BE" sz="1700" kern="1200" dirty="0"/>
        </a:p>
        <a:p>
          <a:pPr marL="342900" lvl="2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700" kern="1200" dirty="0"/>
            <a:t>Attentes multiples</a:t>
          </a:r>
        </a:p>
      </dsp:txBody>
      <dsp:txXfrm>
        <a:off x="0" y="1683033"/>
        <a:ext cx="11126047" cy="1820700"/>
      </dsp:txXfrm>
    </dsp:sp>
    <dsp:sp modelId="{B9BC9BAD-D62D-4EE5-9CE6-9A9B8EE9F64D}">
      <dsp:nvSpPr>
        <dsp:cNvPr id="0" name=""/>
        <dsp:cNvSpPr/>
      </dsp:nvSpPr>
      <dsp:spPr>
        <a:xfrm>
          <a:off x="556302" y="1432113"/>
          <a:ext cx="7788232" cy="501840"/>
        </a:xfrm>
        <a:prstGeom prst="roundRect">
          <a:avLst/>
        </a:prstGeom>
        <a:solidFill>
          <a:schemeClr val="accent6">
            <a:shade val="80000"/>
            <a:hueOff val="-144228"/>
            <a:satOff val="11376"/>
            <a:lumOff val="112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77" tIns="0" rIns="29437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OBJET</a:t>
          </a:r>
          <a:endParaRPr lang="fr-BE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sp:txBody>
      <dsp:txXfrm>
        <a:off x="580800" y="1456611"/>
        <a:ext cx="7739236" cy="452844"/>
      </dsp:txXfrm>
    </dsp:sp>
    <dsp:sp modelId="{DDCAE0AB-B276-4630-82DC-DB471D5D40F3}">
      <dsp:nvSpPr>
        <dsp:cNvPr id="0" name=""/>
        <dsp:cNvSpPr/>
      </dsp:nvSpPr>
      <dsp:spPr>
        <a:xfrm>
          <a:off x="0" y="3846453"/>
          <a:ext cx="11126047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-288455"/>
              <a:satOff val="22752"/>
              <a:lumOff val="225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505" tIns="354076" rIns="86350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Les attentes difficilement déterminables des représentés risquent de ne pas être rencontrées</a:t>
          </a:r>
          <a:endParaRPr lang="fr-B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Solution :</a:t>
          </a:r>
          <a:r>
            <a:rPr lang="fr-FR" sz="1700" kern="1200" dirty="0">
              <a:sym typeface="Wingdings" panose="05000000000000000000" pitchFamily="2" charset="2"/>
            </a:rPr>
            <a:t> mise en place de </a:t>
          </a:r>
          <a:r>
            <a:rPr lang="fr-FR" sz="1700" b="1" kern="1200" dirty="0">
              <a:sym typeface="Wingdings" panose="05000000000000000000" pitchFamily="2" charset="2"/>
            </a:rPr>
            <a:t>dispositifs juridique de confiance</a:t>
          </a:r>
          <a:endParaRPr lang="fr-BE" sz="1700" b="1" kern="1200" dirty="0"/>
        </a:p>
      </dsp:txBody>
      <dsp:txXfrm>
        <a:off x="0" y="3846453"/>
        <a:ext cx="11126047" cy="990675"/>
      </dsp:txXfrm>
    </dsp:sp>
    <dsp:sp modelId="{77AFA2D5-9254-4754-8250-AB22D912789A}">
      <dsp:nvSpPr>
        <dsp:cNvPr id="0" name=""/>
        <dsp:cNvSpPr/>
      </dsp:nvSpPr>
      <dsp:spPr>
        <a:xfrm>
          <a:off x="556302" y="3595533"/>
          <a:ext cx="7788232" cy="501840"/>
        </a:xfrm>
        <a:prstGeom prst="roundRect">
          <a:avLst/>
        </a:prstGeom>
        <a:solidFill>
          <a:schemeClr val="accent6">
            <a:shade val="80000"/>
            <a:hueOff val="-288455"/>
            <a:satOff val="22752"/>
            <a:lumOff val="225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77" tIns="0" rIns="29437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SITUATION D’INCERTITUDE</a:t>
          </a:r>
          <a:endParaRPr lang="fr-BE" sz="17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sp:txBody>
      <dsp:txXfrm>
        <a:off x="580800" y="3620031"/>
        <a:ext cx="7739236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3E628-4AAE-4176-85D6-7A5F8E998C3C}">
      <dsp:nvSpPr>
        <dsp:cNvPr id="0" name=""/>
        <dsp:cNvSpPr/>
      </dsp:nvSpPr>
      <dsp:spPr>
        <a:xfrm>
          <a:off x="0" y="1100332"/>
          <a:ext cx="9788860" cy="257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724" tIns="124968" rIns="759724" bIns="177800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kern="1200" dirty="0"/>
            <a:t>Normes (constitution, normes législatives, règlements d’assemblée, statuts des partis politiques) adoptées </a:t>
          </a:r>
          <a:r>
            <a:rPr lang="fr-BE" sz="2500" b="1" kern="1200" dirty="0"/>
            <a:t>et</a:t>
          </a:r>
          <a:r>
            <a:rPr lang="fr-BE" sz="2500" kern="1200" dirty="0"/>
            <a:t> propositions rejetées ou caduques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kern="1200" dirty="0"/>
            <a:t>Différents niveaux de pouvoir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kern="1200" dirty="0"/>
            <a:t>Manque de lisibilité et d’accessibilité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kern="1200" dirty="0"/>
            <a:t>Analyse des travaux parlementaires</a:t>
          </a:r>
        </a:p>
      </dsp:txBody>
      <dsp:txXfrm>
        <a:off x="0" y="1100332"/>
        <a:ext cx="9788860" cy="2570400"/>
      </dsp:txXfrm>
    </dsp:sp>
    <dsp:sp modelId="{CBDEB252-5C87-4CF8-B447-2AD55C4E0DC7}">
      <dsp:nvSpPr>
        <dsp:cNvPr id="0" name=""/>
        <dsp:cNvSpPr/>
      </dsp:nvSpPr>
      <dsp:spPr>
        <a:xfrm>
          <a:off x="534776" y="150115"/>
          <a:ext cx="6152676" cy="1051809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997" tIns="0" rIns="258997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COMPILATION DES RÈGLES</a:t>
          </a:r>
          <a:endParaRPr lang="fr-BE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6121" y="201460"/>
        <a:ext cx="6049986" cy="9491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C69DE-FF86-4B9D-A616-FB95593296B2}">
      <dsp:nvSpPr>
        <dsp:cNvPr id="0" name=""/>
        <dsp:cNvSpPr/>
      </dsp:nvSpPr>
      <dsp:spPr>
        <a:xfrm>
          <a:off x="0" y="419947"/>
          <a:ext cx="10350500" cy="346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314" tIns="520700" rIns="803314" bIns="177800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i="0" kern="1200" dirty="0"/>
            <a:t>Encadrement du rapport de l’élu à </a:t>
          </a:r>
          <a:r>
            <a:rPr lang="fr-BE" sz="2500" b="1" i="0" kern="1200" dirty="0"/>
            <a:t>l’argent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i="0" kern="1200" dirty="0"/>
            <a:t>Encadrement du rapport de l’élu aux </a:t>
          </a:r>
          <a:r>
            <a:rPr lang="fr-BE" sz="2500" b="1" i="0" kern="1200" dirty="0"/>
            <a:t>influences extérieures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i="0" kern="1200" dirty="0"/>
            <a:t>Encadrement du rapport de l’élu à son </a:t>
          </a:r>
          <a:r>
            <a:rPr lang="fr-BE" sz="2500" b="1" i="0" kern="1200" dirty="0"/>
            <a:t>ancrage territorial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i="0" kern="1200" dirty="0"/>
            <a:t>Encadrement du rapport de l’élu au </a:t>
          </a:r>
          <a:r>
            <a:rPr lang="fr-BE" sz="2500" b="1" i="0" kern="1200" dirty="0"/>
            <a:t>travail parlementaire</a:t>
          </a:r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2500" i="0" kern="1200" dirty="0"/>
            <a:t>Encadrement du rapport de l’élu à ses </a:t>
          </a:r>
          <a:r>
            <a:rPr lang="fr-BE" sz="2500" b="1" i="0" kern="1200" dirty="0"/>
            <a:t>représentés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BE" sz="2500" i="0" kern="1200" dirty="0"/>
        </a:p>
      </dsp:txBody>
      <dsp:txXfrm>
        <a:off x="0" y="419947"/>
        <a:ext cx="10350500" cy="3465000"/>
      </dsp:txXfrm>
    </dsp:sp>
    <dsp:sp modelId="{B9BC9BAD-D62D-4EE5-9CE6-9A9B8EE9F64D}">
      <dsp:nvSpPr>
        <dsp:cNvPr id="0" name=""/>
        <dsp:cNvSpPr/>
      </dsp:nvSpPr>
      <dsp:spPr>
        <a:xfrm>
          <a:off x="517525" y="50947"/>
          <a:ext cx="7245350" cy="73800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857" tIns="0" rIns="27385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2. CLASSEMENT DES </a:t>
          </a:r>
          <a:r>
            <a:rPr lang="fr-F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RÈGLES</a:t>
          </a:r>
          <a:endParaRPr lang="fr-BE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sp:txBody>
      <dsp:txXfrm>
        <a:off x="553551" y="86973"/>
        <a:ext cx="7173298" cy="665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C69DE-FF86-4B9D-A616-FB95593296B2}">
      <dsp:nvSpPr>
        <dsp:cNvPr id="0" name=""/>
        <dsp:cNvSpPr/>
      </dsp:nvSpPr>
      <dsp:spPr>
        <a:xfrm>
          <a:off x="0" y="1374609"/>
          <a:ext cx="10350500" cy="25792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314" tIns="170456" rIns="803314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b="1" kern="1200" dirty="0"/>
            <a:t>Critique juridique </a:t>
          </a:r>
          <a:r>
            <a:rPr lang="fr-FR" sz="2200" kern="1200" dirty="0"/>
            <a:t>« pure » (ex.: vie privée des élus)</a:t>
          </a:r>
          <a:endParaRPr lang="fr-BE" sz="2200" b="1" i="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200" kern="1200" dirty="0"/>
            <a:t>Inspiration de </a:t>
          </a:r>
          <a:r>
            <a:rPr lang="fr-FR" sz="2200" b="1" kern="1200" dirty="0"/>
            <a:t>droits étrangers </a:t>
          </a:r>
          <a:r>
            <a:rPr lang="fr-FR" sz="2200" kern="1200" dirty="0"/>
            <a:t>(ex. : système d’intégrité publique québécois)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fr-FR" sz="2200" kern="1200" dirty="0"/>
            <a:t>Identifier les </a:t>
          </a:r>
          <a:r>
            <a:rPr lang="fr-FR" sz="2200" b="1" kern="1200" dirty="0"/>
            <a:t>effets pervers </a:t>
          </a:r>
          <a:r>
            <a:rPr lang="fr-FR" sz="2200" kern="1200" dirty="0"/>
            <a:t>des règles (ex.: effet de loupe des règles d’éthique)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fr-FR" sz="2200" kern="1200" dirty="0"/>
        </a:p>
      </dsp:txBody>
      <dsp:txXfrm>
        <a:off x="0" y="1374609"/>
        <a:ext cx="10350500" cy="2579276"/>
      </dsp:txXfrm>
    </dsp:sp>
    <dsp:sp modelId="{B9BC9BAD-D62D-4EE5-9CE6-9A9B8EE9F64D}">
      <dsp:nvSpPr>
        <dsp:cNvPr id="0" name=""/>
        <dsp:cNvSpPr/>
      </dsp:nvSpPr>
      <dsp:spPr>
        <a:xfrm>
          <a:off x="517019" y="475239"/>
          <a:ext cx="7466859" cy="973025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857" tIns="0" rIns="273857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/>
              <a:ea typeface="+mn-ea"/>
              <a:cs typeface="+mn-cs"/>
            </a:rPr>
            <a:t>3. CRITIQUE DES </a:t>
          </a:r>
          <a:r>
            <a:rPr lang="fr-FR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RÈGLES</a:t>
          </a:r>
          <a:endParaRPr lang="fr-BE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venir Next LT Pro"/>
            <a:ea typeface="+mn-ea"/>
            <a:cs typeface="+mn-cs"/>
          </a:endParaRPr>
        </a:p>
      </dsp:txBody>
      <dsp:txXfrm>
        <a:off x="564518" y="522738"/>
        <a:ext cx="7371861" cy="878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532DC-0086-460F-8173-44CF192EC3F8}" type="datetimeFigureOut">
              <a:rPr lang="fr-FR" smtClean="0"/>
              <a:t>18/12/2024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E2692-C3F3-4F5E-9FC5-11CBF5428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93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234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524B4-F608-C29A-0D62-D7366C8D0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88AF8A0-418B-6C82-6807-8F8F2D1FD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657F978-86B0-A5FC-A533-3496F5595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FBFB8B-9E50-3F6A-D0D3-17312C265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873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03CA2-12E9-1B75-EBC6-E1BCCF529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59947A-4BDB-6BAD-4519-2740CA845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30EDB43-C3AC-9A50-01CC-C59424157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435323-CA07-9E13-CB0E-AD3E690648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581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33E80-BF27-60AE-7996-DFE0A6E30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3F3CB28-3D44-79E8-0653-42A83E46C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56A0F4C-7665-CB51-87E6-CB9F2D7CA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FA3DB0-5B49-3180-E7AD-9DDCCD7B0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5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1B222-CA22-901B-3A4D-3A1F66087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E4787F-C4E6-FA2A-C161-25C1407A3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2ABE955-B56C-A6C6-A074-80CAD2857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A64C59-AF90-8642-D103-A29076552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9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8AC41-DCEC-5E75-B27A-DEC68FB5F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846D14F-087E-A80E-F6BC-ED3835720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8545F6A-8105-B1B1-D62D-6914FD575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142B63-BADE-CCB5-21F4-2D2512B3A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17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5DBD7-C026-0F61-FFB1-F56632198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2DF5DC-2A0D-206D-79A4-D530999E7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E73AADA-3158-0F9B-E483-9BE729636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976151-C438-9A5D-597A-3D8425DAF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976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247B7-1681-CB79-618B-20B65E5B0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3BED79C-DFCF-4B7E-BFC4-25046BF0D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357FAC3-171F-B313-460D-97BC3B901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5804B6-41B1-B011-7CCB-8940965C6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12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FC02C-C1D1-B6A0-1E12-793F6A0A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7E9B5EC-F83D-78F0-3A02-BF6BE9CA4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69CBCB6-CD32-A624-D581-23BDB4D66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EE0A3C-8663-69AA-85B7-084DDB5AC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956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4869F-A9AF-6BC6-5404-C7E91FF3D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8C9166F-5B7D-80FA-1706-51A38D9AA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4660DC-CBA7-B57E-3657-3D126840CD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ED6655-8FF6-577F-D156-093B89EF4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070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BB436-7CB3-BEE0-90F1-CDCB16BB2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2AC1F7-D79D-F440-A7A4-797ED74A0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A87ECA6-ECF7-8EBF-241F-671A74038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AC476C-E9B1-4198-3829-C6A48086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08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508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D9DB8-323B-F26C-D511-501FDD265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C155F9B-71D1-D8C9-2DFC-B4D5024FF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F7D5DB5-39C8-1AB7-A311-7B505FF0F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DCDF25-B84F-D07D-0C3A-8A194BF00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273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6EE33-5852-C5CA-31C1-355C150A6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F258C48-2535-01DE-B522-81CF7AF3A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5BA30F9-6D12-A2B7-BF4C-00A2498CC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51A9F0-F02C-2F2D-4B6F-2187B29217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67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D6082-090B-A7A5-7FE7-6DF4C2A7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25882AB-2417-2819-5653-05A33C4CEF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80FBE41-59ED-2382-44E4-75E91B7B5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382B4E-0246-7987-9274-5B26D8062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904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B07E1-557F-DB86-1E5F-D11BE1442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FD3422-8EE9-6C35-E97E-4D05368C1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13D7EE2-FFD1-0157-D144-49F49F3C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942102-4792-C6F6-D8A6-2DD3A0CC2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29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DD6B9-70AE-660D-D082-CBFC37AB8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A96DC96-BAC3-9318-C59E-3C1CB07494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E922756-ADE5-C0B0-3865-6CC07F292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4FCBAD-82B0-CBD4-53F0-0228113A5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40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40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28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C44ED-428B-22B8-94B8-7F2A5DBB0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162ADF2-5692-9317-0D04-0B6C5E74C6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131568D-55DC-8AFC-E723-4D3A7DB5C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88B3D6-5B1C-B2AC-6D1B-872FACF17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647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A78FB-E41B-DEAF-37C4-5A2BAF011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DF92734-5149-456B-DC69-3BE854C71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F589E66-39E0-D38C-00FD-54574AF05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F40350-DCC9-5961-EA02-66DA2F382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E2692-C3F3-4F5E-9FC5-11CBF54287F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97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A2CA-4904-4836-9E36-F0FD8998515D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899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A20AA-F143-4437-9574-45948B01943B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276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391A-631D-48D3-B58D-930EF9BD0B48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2861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68A6-AFAF-48C2-8A28-85B123E7A3D0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2456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2CB2-C783-440A-AF49-F1DC56122287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98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444D-8C65-4B8D-85E4-C4DCEA0DFD31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870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282B-BD26-402F-B368-57271DB1AAF6}" type="datetime1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528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6EAA-6A07-4F71-B71C-0CBAED1C2E1C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1032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A501C-A19E-4908-8F0D-29036E6909B0}" type="datetime1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7313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1162-2D6E-45AA-BB8C-81DBFE745DE7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152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5863B-C2B2-424D-A306-285807D55714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5713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C69C8286-5142-412E-94C4-E2426F7822D2}" type="datetime1">
              <a:rPr lang="en-US" smtClean="0"/>
              <a:t>12/18/2024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lena.geron@uliege.be" TargetMode="External"/><Relationship Id="rId9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9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Image 5" descr="Une image contenant dessin, texte, art, peinture&#10;&#10;Description générée automatiquement">
            <a:extLst>
              <a:ext uri="{FF2B5EF4-FFF2-40B4-BE49-F238E27FC236}">
                <a16:creationId xmlns:a16="http://schemas.microsoft.com/office/drawing/2014/main" id="{AC0FE38E-0DEE-3DD2-3321-45970E22B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" b="5016"/>
          <a:stretch/>
        </p:blipFill>
        <p:spPr>
          <a:xfrm>
            <a:off x="20" y="1"/>
            <a:ext cx="12191980" cy="4160803"/>
          </a:xfrm>
          <a:custGeom>
            <a:avLst/>
            <a:gdLst/>
            <a:ahLst/>
            <a:cxnLst/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8B896B-54FE-206F-E8A8-A604E17DF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5210" y="2484263"/>
            <a:ext cx="7581050" cy="1922495"/>
          </a:xfrm>
          <a:solidFill>
            <a:schemeClr val="bg2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36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LA CONFIANCE DANS LES ÉLU.E.S : </a:t>
            </a:r>
            <a:br>
              <a:rPr lang="en-US" sz="36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en-US" sz="36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UNE QUÊTE JURIDIQUE IMPOSSIBLE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163649-AFB4-3F40-16B7-F1873FAEC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1494" y="4480363"/>
            <a:ext cx="8022566" cy="21776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“Les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rendez-vous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de science politique”  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Université Laval | 4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décembre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2024</a:t>
            </a: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Léna Geron 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(Candidate au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doctorat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, Université de Liège)</a:t>
            </a:r>
          </a:p>
        </p:txBody>
      </p:sp>
      <p:pic>
        <p:nvPicPr>
          <p:cNvPr id="9" name="Image 8" descr="Une image contenant texte, affiche, conception, Police&#10;&#10;Description générée automatiquement">
            <a:extLst>
              <a:ext uri="{FF2B5EF4-FFF2-40B4-BE49-F238E27FC236}">
                <a16:creationId xmlns:a16="http://schemas.microsoft.com/office/drawing/2014/main" id="{5D6ED772-FFCF-24E1-230F-24A53E64D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07" y="5493859"/>
            <a:ext cx="1366347" cy="13641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583DDB7-E0FD-1C10-C82E-7D9E7372C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9898" y="6049142"/>
            <a:ext cx="1822102" cy="808857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5F00EC88-09F9-B9EC-5B81-0DAAF902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253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2ABD7B-C7AC-E8E0-95B3-22B3C1DD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10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F79414-B174-71A3-A46C-4956D8305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94366"/>
            <a:ext cx="6096000" cy="5463634"/>
          </a:xfrm>
          <a:prstGeom prst="rect">
            <a:avLst/>
          </a:prstGeom>
        </p:spPr>
      </p:pic>
      <p:pic>
        <p:nvPicPr>
          <p:cNvPr id="6148" name="Picture 4" descr="J'ai les clés' : le Sénat de Belgique et ses trésors - RTBF Actus">
            <a:extLst>
              <a:ext uri="{FF2B5EF4-FFF2-40B4-BE49-F238E27FC236}">
                <a16:creationId xmlns:a16="http://schemas.microsoft.com/office/drawing/2014/main" id="{6F772743-17B3-4951-A925-32576A15F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2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600C4AF-E700-D073-08A8-4C8C65800E5A}"/>
              </a:ext>
            </a:extLst>
          </p:cNvPr>
          <p:cNvSpPr txBox="1"/>
          <p:nvPr/>
        </p:nvSpPr>
        <p:spPr>
          <a:xfrm>
            <a:off x="0" y="4959743"/>
            <a:ext cx="5991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Le Sénat </a:t>
            </a:r>
          </a:p>
          <a:p>
            <a:pPr algn="ctr"/>
            <a:r>
              <a:rPr lang="fr-FR" sz="2800" b="1" dirty="0"/>
              <a:t>(Chambre haute – niveau fédéral)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2F3196-9872-6A2D-DA0E-FE4CC681A213}"/>
              </a:ext>
            </a:extLst>
          </p:cNvPr>
          <p:cNvSpPr txBox="1"/>
          <p:nvPr/>
        </p:nvSpPr>
        <p:spPr>
          <a:xfrm>
            <a:off x="6200608" y="320686"/>
            <a:ext cx="5816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sénateurs élus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directement, tous les 5 ans</a:t>
            </a:r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781801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107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tructure et fonctionnement électoral et parlementaire belges ...">
            <a:extLst>
              <a:ext uri="{FF2B5EF4-FFF2-40B4-BE49-F238E27FC236}">
                <a16:creationId xmlns:a16="http://schemas.microsoft.com/office/drawing/2014/main" id="{8C065370-546F-C90B-CF28-C4DC4C357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7" r="-1" b="-1"/>
          <a:stretch/>
        </p:blipFill>
        <p:spPr bwMode="auto">
          <a:xfrm>
            <a:off x="5365630" y="3018922"/>
            <a:ext cx="6823321" cy="38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A34BA9-1166-8BE4-300F-5000BF57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94DDC9D0-14C0-4D03-808C-E119EED089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0"/>
            <a:ext cx="5365630" cy="508393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24DD68-7AAD-48C7-E528-446670C56338}"/>
              </a:ext>
            </a:extLst>
          </p:cNvPr>
          <p:cNvSpPr txBox="1"/>
          <p:nvPr/>
        </p:nvSpPr>
        <p:spPr>
          <a:xfrm>
            <a:off x="5365630" y="552359"/>
            <a:ext cx="6823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Les assemblées des entités fédérées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(Communautés et Régions) </a:t>
            </a:r>
          </a:p>
        </p:txBody>
      </p:sp>
    </p:spTree>
    <p:extLst>
      <p:ext uri="{BB962C8B-B14F-4D97-AF65-F5344CB8AC3E}">
        <p14:creationId xmlns:p14="http://schemas.microsoft.com/office/powerpoint/2010/main" val="68101972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E9DDD8-3D6D-E538-6B2C-1E28D0DD6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ECFD9CC7-D297-F6F9-C84F-3EAF44CF6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644BF-265B-80DE-A8F2-001DD0C3A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4409AE-11A9-02A2-6AF1-14B7B76F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6" y="178274"/>
            <a:ext cx="10972800" cy="835108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1. Le contexte de la recherche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B1E380-D104-D6C7-D37E-ABD0FD65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12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7F037F-039C-65AF-9112-5A3403DD3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59302">
            <a:off x="37545" y="1187468"/>
            <a:ext cx="6148668" cy="14603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5FA9FBA-5A93-BE41-310C-64B640233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3139">
            <a:off x="6931818" y="1287101"/>
            <a:ext cx="4249736" cy="9455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D0A027D-B5F6-7200-FA3B-3F832D67E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3029">
            <a:off x="283642" y="4316206"/>
            <a:ext cx="4124867" cy="163963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E81B6A-8D62-A637-C80A-E3DEE5884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8316">
            <a:off x="5742352" y="1391912"/>
            <a:ext cx="6464632" cy="281954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4D70D18-25B5-3EF6-7332-F304FB9ED6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20075">
            <a:off x="259959" y="666238"/>
            <a:ext cx="6826601" cy="15875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29A7E8D-2750-644B-8564-C36617FFD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64364">
            <a:off x="1677152" y="2915419"/>
            <a:ext cx="6411500" cy="123421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D73A51E-50C3-D1EC-D824-F8171B06AC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33486">
            <a:off x="2609671" y="1968425"/>
            <a:ext cx="6972658" cy="29211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42A92B4-6CC8-AF37-F5E4-C2DD7F6F3F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53713">
            <a:off x="774001" y="4845939"/>
            <a:ext cx="6121715" cy="111130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FF7DE9-DD64-B7DD-8B11-FCB7C649E8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52319">
            <a:off x="5718918" y="2861586"/>
            <a:ext cx="6458282" cy="327676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455FC0F-9B59-2933-9067-F55613265D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85804">
            <a:off x="114938" y="3267737"/>
            <a:ext cx="6902805" cy="142882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DBDA17E-1D73-CD71-C3B1-7AC9567D3B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4496" y="265927"/>
            <a:ext cx="6527787" cy="627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51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CF9035-EE7D-22B8-1B61-52841307E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D8EE56C-FC12-EE3E-A52E-8C3BB7A71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2C734335-E8D3-F46B-4776-18352E18E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D55DA762-B7EC-455C-8CD5-975197163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AF96D0-7EF4-3115-276D-8928C04A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BFB4A4E2-2C2F-6671-2242-145A1A16E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Espace réservé du contenu 4">
            <a:extLst>
              <a:ext uri="{FF2B5EF4-FFF2-40B4-BE49-F238E27FC236}">
                <a16:creationId xmlns:a16="http://schemas.microsoft.com/office/drawing/2014/main" id="{2ECA823D-6A87-634F-D669-A0E10E86A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92937"/>
              </p:ext>
            </p:extLst>
          </p:nvPr>
        </p:nvGraphicFramePr>
        <p:xfrm>
          <a:off x="609600" y="1698872"/>
          <a:ext cx="11172065" cy="471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FDCC4A36-30DF-3C28-B3EB-406BF4550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6" y="178273"/>
            <a:ext cx="10972800" cy="1211519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II. La confiance dans les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élu.e.s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: 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le point de vue juridique</a:t>
            </a:r>
          </a:p>
        </p:txBody>
      </p:sp>
    </p:spTree>
    <p:extLst>
      <p:ext uri="{BB962C8B-B14F-4D97-AF65-F5344CB8AC3E}">
        <p14:creationId xmlns:p14="http://schemas.microsoft.com/office/powerpoint/2010/main" val="23646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47EB8-6BE9-E70C-EA49-355C67997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5D3952-4630-292A-A30D-B9EE083B8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8C52C5F8-ABA5-3F2E-AF4A-63E19EB58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A17C04BE-E1C0-BEFF-A3D9-B939E34B4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FAE38C-77B6-1C00-5C58-5DCC9519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AB790B80-0EA6-A99A-1E69-64B5FDDB5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4ADFD943-FB0A-606A-EF3F-409B2F871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027998"/>
              </p:ext>
            </p:extLst>
          </p:nvPr>
        </p:nvGraphicFramePr>
        <p:xfrm>
          <a:off x="583353" y="1568065"/>
          <a:ext cx="11126047" cy="4935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re 1">
            <a:extLst>
              <a:ext uri="{FF2B5EF4-FFF2-40B4-BE49-F238E27FC236}">
                <a16:creationId xmlns:a16="http://schemas.microsoft.com/office/drawing/2014/main" id="{5034E0E0-533F-1B1D-33D8-7450C44AC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6" y="178273"/>
            <a:ext cx="10972800" cy="1211519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II. La confiance dans les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élu.e.s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: </a:t>
            </a:r>
            <a:b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</a:b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le point de vue juridique</a:t>
            </a:r>
          </a:p>
        </p:txBody>
      </p:sp>
    </p:spTree>
    <p:extLst>
      <p:ext uri="{BB962C8B-B14F-4D97-AF65-F5344CB8AC3E}">
        <p14:creationId xmlns:p14="http://schemas.microsoft.com/office/powerpoint/2010/main" val="243489524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C511B6-587D-25DF-9E19-C91DF4437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5F43041-C29E-DC9A-6508-F44C852D9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EB8BF826-F442-7C6D-2743-1E771DA63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AB778D3A-82E6-FA0F-B483-2AA8CEFB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64F3D8-6C13-DC0E-020F-01D5D58E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55131E6C-9C90-1EE3-B8C6-7D1790329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0C774C7-CF62-8E30-DD02-6E924D63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6" y="178273"/>
            <a:ext cx="10972800" cy="1211519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III. L’analyse des dispositifs juridiques de confiance dans les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élu.e.s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belges</a:t>
            </a:r>
          </a:p>
        </p:txBody>
      </p:sp>
      <p:graphicFrame>
        <p:nvGraphicFramePr>
          <p:cNvPr id="10" name="Espace réservé du contenu 4">
            <a:extLst>
              <a:ext uri="{FF2B5EF4-FFF2-40B4-BE49-F238E27FC236}">
                <a16:creationId xmlns:a16="http://schemas.microsoft.com/office/drawing/2014/main" id="{6C0D10A2-31FC-DF9C-36AD-BBEE70F37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947089"/>
              </p:ext>
            </p:extLst>
          </p:nvPr>
        </p:nvGraphicFramePr>
        <p:xfrm>
          <a:off x="834936" y="2106613"/>
          <a:ext cx="9788860" cy="367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7124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7D6FCC-25D0-9929-26C2-3FC255A32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F64B41B-3BB5-0C49-2A8A-3D4A6BD98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8B5EC2F2-36B0-63DB-93D9-3334D3C07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DCF0A644-E774-83B8-2935-078CF4802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838024-3F0C-949B-12B9-A90B10B2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CAC0F75B-F10D-5216-B5D8-BCABAD9F7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3CE011E-B0FF-06A9-2B6F-B4C4B485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6" y="178273"/>
            <a:ext cx="10972800" cy="1211519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III. L’analyse des dispositifs juridiques de confiance dans les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élu.e.s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belges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59C8DE-67B1-8F89-0541-B8D6B1487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98" y="1998281"/>
            <a:ext cx="6435129" cy="40689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AF2D21-794F-84A8-113E-AB2378284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402" y="1862053"/>
            <a:ext cx="4977198" cy="382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86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E42423-631D-459B-99FE-D962C8CB5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D6BFDB0-16D2-32A8-21B9-C4408F078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7FFD0480-A9AF-2E41-916E-0F81E7828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5E9749B5-046C-F5D7-9A3F-C8D94D0B3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90251B-18F9-12B9-A602-5EB3F121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6C2ADD6D-CB8C-274F-5BE4-A58C7E52A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C920784-B5D3-AB99-CBA8-55D45E1A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6" y="178273"/>
            <a:ext cx="10972800" cy="1211519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III. L’analyse des dispositifs juridiques de confiance dans les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élu.e.s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belges</a:t>
            </a:r>
          </a:p>
        </p:txBody>
      </p:sp>
      <p:graphicFrame>
        <p:nvGraphicFramePr>
          <p:cNvPr id="10" name="Espace réservé du contenu 4">
            <a:extLst>
              <a:ext uri="{FF2B5EF4-FFF2-40B4-BE49-F238E27FC236}">
                <a16:creationId xmlns:a16="http://schemas.microsoft.com/office/drawing/2014/main" id="{4FC3F360-C3EB-4CEB-2858-D7330EF43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910156"/>
              </p:ext>
            </p:extLst>
          </p:nvPr>
        </p:nvGraphicFramePr>
        <p:xfrm>
          <a:off x="834936" y="1790700"/>
          <a:ext cx="10350500" cy="393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844432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94CE29-76AC-7C17-B52B-83DFF456F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4AA978D-4ECB-9160-9BDC-8C79F8DD3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63DE3204-CD16-7F41-171B-FFCC4D83D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B11049F0-CF2C-57A5-7ACD-A50E664FC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027B9F-87DF-7E10-39B7-9CC05AFE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236B3473-EEBD-F7C8-9D7A-85E4AFBBA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149A81E-9A10-DE9D-F120-05AB062E2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42000"/>
              </p:ext>
            </p:extLst>
          </p:nvPr>
        </p:nvGraphicFramePr>
        <p:xfrm>
          <a:off x="215900" y="136524"/>
          <a:ext cx="11747500" cy="65707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49945">
                  <a:extLst>
                    <a:ext uri="{9D8B030D-6E8A-4147-A177-3AD203B41FA5}">
                      <a16:colId xmlns:a16="http://schemas.microsoft.com/office/drawing/2014/main" val="3634977198"/>
                    </a:ext>
                  </a:extLst>
                </a:gridCol>
                <a:gridCol w="8697555">
                  <a:extLst>
                    <a:ext uri="{9D8B030D-6E8A-4147-A177-3AD203B41FA5}">
                      <a16:colId xmlns:a16="http://schemas.microsoft.com/office/drawing/2014/main" val="1785616759"/>
                    </a:ext>
                  </a:extLst>
                </a:gridCol>
              </a:tblGrid>
              <a:tr h="3896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cap="small" dirty="0">
                          <a:effectLst/>
                        </a:rPr>
                        <a:t>Les dispositifs juridiques de confiance dans les </a:t>
                      </a:r>
                      <a:r>
                        <a:rPr lang="fr-FR" sz="2400" kern="100" cap="small" dirty="0" err="1">
                          <a:effectLst/>
                        </a:rPr>
                        <a:t>élu.e.s</a:t>
                      </a:r>
                      <a:r>
                        <a:rPr lang="fr-FR" sz="2400" kern="100" cap="small" dirty="0">
                          <a:effectLst/>
                        </a:rPr>
                        <a:t> belges</a:t>
                      </a:r>
                      <a:endParaRPr lang="fr-BE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6" marR="42476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16078"/>
                  </a:ext>
                </a:extLst>
              </a:tr>
              <a:tr h="601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200" kern="100" cap="small" dirty="0">
                          <a:effectLst/>
                        </a:rPr>
                        <a:t>Catégories</a:t>
                      </a:r>
                      <a:endParaRPr lang="fr-BE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6" marR="4247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200" b="1" kern="100" cap="small" dirty="0">
                          <a:effectLst/>
                        </a:rPr>
                        <a:t>(Propositions de) normes</a:t>
                      </a:r>
                      <a:r>
                        <a:rPr lang="fr-FR" sz="2200" kern="100" cap="small" dirty="0">
                          <a:effectLst/>
                        </a:rPr>
                        <a:t> </a:t>
                      </a:r>
                      <a:endParaRPr lang="fr-BE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6" marR="42476" marT="0" marB="0"/>
                </a:tc>
                <a:extLst>
                  <a:ext uri="{0D108BD9-81ED-4DB2-BD59-A6C34878D82A}">
                    <a16:rowId xmlns:a16="http://schemas.microsoft.com/office/drawing/2014/main" val="4198950486"/>
                  </a:ext>
                </a:extLst>
              </a:tr>
              <a:tr h="119317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fr-FR" sz="1750" kern="100" dirty="0">
                          <a:effectLst/>
                        </a:rPr>
                        <a:t>ARGENT</a:t>
                      </a:r>
                      <a:endParaRPr lang="fr-BE" sz="17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6" marR="4247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Font typeface="Calibri" panose="020F0502020204030204" pitchFamily="34" charset="0"/>
                        <a:buNone/>
                      </a:pPr>
                      <a:r>
                        <a:rPr lang="fr-FR" sz="1600" b="1" kern="100" dirty="0">
                          <a:effectLst/>
                        </a:rPr>
                        <a:t>Statut pécuniaire </a:t>
                      </a:r>
                      <a:r>
                        <a:rPr lang="fr-FR" sz="1600" kern="100" dirty="0">
                          <a:effectLst/>
                        </a:rPr>
                        <a:t>(indemnité parlementaire, fiscalisation de l’indemnité, sanction financière de l’absentéisme, indemnité de départ, pension)</a:t>
                      </a:r>
                      <a:r>
                        <a:rPr lang="fr-BE" sz="1600" kern="100" dirty="0">
                          <a:effectLst/>
                        </a:rPr>
                        <a:t> ; </a:t>
                      </a:r>
                      <a:r>
                        <a:rPr lang="fr-FR" sz="1600" kern="100" dirty="0">
                          <a:effectLst/>
                        </a:rPr>
                        <a:t>contrôle des </a:t>
                      </a:r>
                      <a:r>
                        <a:rPr lang="fr-FR" sz="1600" b="1" kern="100" dirty="0">
                          <a:effectLst/>
                        </a:rPr>
                        <a:t>dépenses</a:t>
                      </a:r>
                      <a:r>
                        <a:rPr lang="fr-FR" sz="1600" kern="100" dirty="0">
                          <a:effectLst/>
                        </a:rPr>
                        <a:t> et </a:t>
                      </a:r>
                      <a:r>
                        <a:rPr lang="fr-FR" sz="1600" b="1" kern="100" dirty="0">
                          <a:effectLst/>
                        </a:rPr>
                        <a:t>financement</a:t>
                      </a:r>
                      <a:r>
                        <a:rPr lang="fr-FR" sz="1600" kern="100" dirty="0">
                          <a:effectLst/>
                        </a:rPr>
                        <a:t> </a:t>
                      </a:r>
                      <a:r>
                        <a:rPr lang="fr-FR" sz="1600" b="1" kern="100" dirty="0">
                          <a:effectLst/>
                        </a:rPr>
                        <a:t>électoraux</a:t>
                      </a:r>
                      <a:r>
                        <a:rPr lang="fr-FR" sz="1600" kern="100" dirty="0">
                          <a:effectLst/>
                        </a:rPr>
                        <a:t> ; contrôle des </a:t>
                      </a:r>
                      <a:r>
                        <a:rPr lang="fr-FR" sz="1600" b="1" kern="100" dirty="0">
                          <a:effectLst/>
                        </a:rPr>
                        <a:t>dépenses des élus et des assemblées législatives </a:t>
                      </a:r>
                      <a:r>
                        <a:rPr lang="fr-FR" sz="1600" kern="100" dirty="0">
                          <a:effectLst/>
                        </a:rPr>
                        <a:t>; </a:t>
                      </a:r>
                      <a:r>
                        <a:rPr lang="fr-FR" sz="1600" b="1" kern="100" dirty="0">
                          <a:effectLst/>
                        </a:rPr>
                        <a:t>missions des parlementaires à l’étranger</a:t>
                      </a:r>
                      <a:r>
                        <a:rPr lang="fr-BE" sz="1600" kern="100" dirty="0">
                          <a:effectLst/>
                        </a:rPr>
                        <a:t> ; </a:t>
                      </a:r>
                      <a:r>
                        <a:rPr lang="fr-FR" sz="1600" b="1" kern="100" dirty="0">
                          <a:effectLst/>
                        </a:rPr>
                        <a:t>cumul d’indemnités publiques</a:t>
                      </a:r>
                    </a:p>
                  </a:txBody>
                  <a:tcPr marL="42476" marR="42476" marT="0" marB="0"/>
                </a:tc>
                <a:extLst>
                  <a:ext uri="{0D108BD9-81ED-4DB2-BD59-A6C34878D82A}">
                    <a16:rowId xmlns:a16="http://schemas.microsoft.com/office/drawing/2014/main" val="1924488599"/>
                  </a:ext>
                </a:extLst>
              </a:tr>
              <a:tr h="92512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fr-FR" sz="1750" b="1" kern="100" dirty="0">
                          <a:solidFill>
                            <a:schemeClr val="lt1"/>
                          </a:solidFill>
                          <a:effectLst/>
                        </a:rPr>
                        <a:t>INFLUENCES EXTERNES</a:t>
                      </a:r>
                      <a:endParaRPr lang="fr-BE" sz="175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76" marR="4247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Font typeface="Calibri" panose="020F0502020204030204" pitchFamily="34" charset="0"/>
                        <a:buNone/>
                      </a:pPr>
                      <a:r>
                        <a:rPr lang="fr-FR" sz="1600" kern="100" dirty="0">
                          <a:effectLst/>
                        </a:rPr>
                        <a:t>Lutte contre la </a:t>
                      </a:r>
                      <a:r>
                        <a:rPr lang="fr-FR" sz="1600" b="1" kern="100" dirty="0">
                          <a:effectLst/>
                        </a:rPr>
                        <a:t>corruption</a:t>
                      </a:r>
                      <a:r>
                        <a:rPr lang="fr-BE" sz="1600" kern="100" dirty="0">
                          <a:solidFill>
                            <a:schemeClr val="dk1"/>
                          </a:solidFill>
                          <a:effectLst/>
                        </a:rPr>
                        <a:t> ; </a:t>
                      </a:r>
                      <a:r>
                        <a:rPr lang="fr-FR" sz="1600" b="1" kern="100" dirty="0">
                          <a:solidFill>
                            <a:schemeClr val="dk1"/>
                          </a:solidFill>
                          <a:effectLst/>
                        </a:rPr>
                        <a:t>incompatibilités</a:t>
                      </a:r>
                      <a:r>
                        <a:rPr lang="fr-FR" sz="1600" kern="1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fr-BE" sz="1600" kern="100" dirty="0">
                          <a:solidFill>
                            <a:schemeClr val="dk1"/>
                          </a:solidFill>
                          <a:effectLst/>
                        </a:rPr>
                        <a:t>; </a:t>
                      </a:r>
                      <a:r>
                        <a:rPr lang="fr-FR" sz="1600" b="1" kern="100" dirty="0">
                          <a:solidFill>
                            <a:schemeClr val="dk1"/>
                          </a:solidFill>
                          <a:effectLst/>
                        </a:rPr>
                        <a:t>déclarations</a:t>
                      </a:r>
                      <a:r>
                        <a:rPr lang="fr-FR" sz="1600" kern="100" dirty="0">
                          <a:solidFill>
                            <a:schemeClr val="dk1"/>
                          </a:solidFill>
                          <a:effectLst/>
                        </a:rPr>
                        <a:t> de mandat et de patrimoine ; encadrement du </a:t>
                      </a:r>
                      <a:r>
                        <a:rPr lang="fr-FR" sz="1600" b="1" kern="100" dirty="0">
                          <a:solidFill>
                            <a:schemeClr val="dk1"/>
                          </a:solidFill>
                          <a:effectLst/>
                        </a:rPr>
                        <a:t>lobbying</a:t>
                      </a:r>
                      <a:r>
                        <a:rPr lang="fr-FR" sz="1600" kern="100" dirty="0">
                          <a:solidFill>
                            <a:schemeClr val="dk1"/>
                          </a:solidFill>
                          <a:effectLst/>
                        </a:rPr>
                        <a:t> ; régime des </a:t>
                      </a:r>
                      <a:r>
                        <a:rPr lang="fr-FR" sz="1600" b="1" kern="100" dirty="0">
                          <a:solidFill>
                            <a:schemeClr val="dk1"/>
                          </a:solidFill>
                          <a:effectLst/>
                        </a:rPr>
                        <a:t>dons et cadeaux</a:t>
                      </a:r>
                      <a:endParaRPr lang="fr-B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76" marR="42476" marT="0" marB="0"/>
                </a:tc>
                <a:extLst>
                  <a:ext uri="{0D108BD9-81ED-4DB2-BD59-A6C34878D82A}">
                    <a16:rowId xmlns:a16="http://schemas.microsoft.com/office/drawing/2014/main" val="2723052795"/>
                  </a:ext>
                </a:extLst>
              </a:tr>
              <a:tr h="78373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fr-FR" sz="1750" kern="100" dirty="0">
                          <a:effectLst/>
                        </a:rPr>
                        <a:t>ANCRAGE TERRITORIAL</a:t>
                      </a:r>
                      <a:endParaRPr lang="fr-BE" sz="17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6" marR="4247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Font typeface="Calibri" panose="020F0502020204030204" pitchFamily="34" charset="0"/>
                        <a:buNone/>
                      </a:pPr>
                      <a:r>
                        <a:rPr lang="fr-FR" sz="1600" b="1" kern="100" dirty="0">
                          <a:effectLst/>
                        </a:rPr>
                        <a:t>Incompatibilités</a:t>
                      </a:r>
                      <a:r>
                        <a:rPr lang="fr-FR" sz="1600" kern="100" dirty="0">
                          <a:effectLst/>
                        </a:rPr>
                        <a:t> (entre différents niveaux de pouvoir)</a:t>
                      </a:r>
                      <a:r>
                        <a:rPr lang="fr-BE" sz="1600" kern="100" dirty="0">
                          <a:effectLst/>
                        </a:rPr>
                        <a:t> ; </a:t>
                      </a:r>
                      <a:r>
                        <a:rPr lang="fr-FR" sz="1600" kern="100" dirty="0">
                          <a:effectLst/>
                        </a:rPr>
                        <a:t>tracé des </a:t>
                      </a:r>
                      <a:r>
                        <a:rPr lang="fr-FR" sz="1600" b="1" kern="100" dirty="0">
                          <a:effectLst/>
                        </a:rPr>
                        <a:t>circonscriptions</a:t>
                      </a:r>
                      <a:r>
                        <a:rPr lang="fr-FR" sz="1600" kern="100" dirty="0">
                          <a:effectLst/>
                        </a:rPr>
                        <a:t> électorales</a:t>
                      </a:r>
                      <a:r>
                        <a:rPr lang="fr-BE" sz="1600" kern="100" dirty="0">
                          <a:effectLst/>
                        </a:rPr>
                        <a:t> ; </a:t>
                      </a:r>
                      <a:r>
                        <a:rPr lang="fr-FR" sz="1600" b="1" i="0" kern="100" dirty="0">
                          <a:effectLst/>
                        </a:rPr>
                        <a:t>permanences sociales</a:t>
                      </a:r>
                      <a:endParaRPr lang="fr-BE" sz="1600" b="1" i="0" kern="100" dirty="0">
                        <a:effectLst/>
                      </a:endParaRPr>
                    </a:p>
                  </a:txBody>
                  <a:tcPr marL="42476" marR="42476" marT="0" marB="0"/>
                </a:tc>
                <a:extLst>
                  <a:ext uri="{0D108BD9-81ED-4DB2-BD59-A6C34878D82A}">
                    <a16:rowId xmlns:a16="http://schemas.microsoft.com/office/drawing/2014/main" val="2812385101"/>
                  </a:ext>
                </a:extLst>
              </a:tr>
              <a:tr h="128721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fr-FR" sz="1750" kern="100" dirty="0">
                          <a:effectLst/>
                        </a:rPr>
                        <a:t>TRAVAIL PARLEMENTAIRE</a:t>
                      </a:r>
                      <a:endParaRPr lang="fr-BE" sz="17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6" marR="4247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fr-BE" sz="1600" kern="100" dirty="0">
                          <a:solidFill>
                            <a:schemeClr val="dk1"/>
                          </a:solidFill>
                          <a:effectLst/>
                        </a:rPr>
                        <a:t>Codes de </a:t>
                      </a:r>
                      <a:r>
                        <a:rPr lang="fr-BE" sz="1600" b="1" kern="100" dirty="0">
                          <a:solidFill>
                            <a:schemeClr val="dk1"/>
                          </a:solidFill>
                          <a:effectLst/>
                        </a:rPr>
                        <a:t>déontologie</a:t>
                      </a:r>
                      <a:r>
                        <a:rPr lang="fr-BE" sz="1600" kern="100" dirty="0">
                          <a:solidFill>
                            <a:schemeClr val="dk1"/>
                          </a:solidFill>
                          <a:effectLst/>
                        </a:rPr>
                        <a:t> ; lutte contre </a:t>
                      </a:r>
                      <a:r>
                        <a:rPr lang="fr-BE" sz="1600" b="1" kern="100" dirty="0">
                          <a:solidFill>
                            <a:schemeClr val="dk1"/>
                          </a:solidFill>
                          <a:effectLst/>
                        </a:rPr>
                        <a:t>l’absentéisme</a:t>
                      </a:r>
                      <a:r>
                        <a:rPr lang="fr-BE" sz="1600" kern="100" dirty="0">
                          <a:solidFill>
                            <a:schemeClr val="dk1"/>
                          </a:solidFill>
                          <a:effectLst/>
                        </a:rPr>
                        <a:t> parlementaire ; durée des </a:t>
                      </a:r>
                      <a:r>
                        <a:rPr lang="fr-BE" sz="1600" b="1" kern="100" dirty="0">
                          <a:solidFill>
                            <a:schemeClr val="dk1"/>
                          </a:solidFill>
                          <a:effectLst/>
                        </a:rPr>
                        <a:t>vacances</a:t>
                      </a:r>
                      <a:r>
                        <a:rPr lang="fr-BE" sz="1600" kern="100" dirty="0">
                          <a:solidFill>
                            <a:schemeClr val="dk1"/>
                          </a:solidFill>
                          <a:effectLst/>
                        </a:rPr>
                        <a:t> parlementaires ; </a:t>
                      </a:r>
                      <a:r>
                        <a:rPr lang="fr-BE" sz="1600" b="1" kern="100" dirty="0">
                          <a:solidFill>
                            <a:schemeClr val="dk1"/>
                          </a:solidFill>
                          <a:effectLst/>
                        </a:rPr>
                        <a:t>publicité</a:t>
                      </a:r>
                      <a:r>
                        <a:rPr lang="fr-BE" sz="1600" kern="100" dirty="0">
                          <a:solidFill>
                            <a:schemeClr val="dk1"/>
                          </a:solidFill>
                          <a:effectLst/>
                        </a:rPr>
                        <a:t> des commissions parlementaires, des séances plénières et des documents parlementaires</a:t>
                      </a:r>
                      <a:endParaRPr lang="fr-BE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76" marR="42476" marT="0" marB="0"/>
                </a:tc>
                <a:extLst>
                  <a:ext uri="{0D108BD9-81ED-4DB2-BD59-A6C34878D82A}">
                    <a16:rowId xmlns:a16="http://schemas.microsoft.com/office/drawing/2014/main" val="1461029861"/>
                  </a:ext>
                </a:extLst>
              </a:tr>
              <a:tr h="135397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fr-FR" sz="1750" kern="100" dirty="0">
                          <a:effectLst/>
                        </a:rPr>
                        <a:t>RAPPORT AUX REPRÉSENTÉS</a:t>
                      </a:r>
                      <a:endParaRPr lang="fr-BE" sz="17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6" marR="4247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Font typeface="Calibri" panose="020F0502020204030204" pitchFamily="34" charset="0"/>
                        <a:buNone/>
                      </a:pPr>
                      <a:r>
                        <a:rPr lang="fr-FR" sz="1600" b="1" kern="100" dirty="0">
                          <a:effectLst/>
                        </a:rPr>
                        <a:t>Représentativité</a:t>
                      </a:r>
                      <a:r>
                        <a:rPr lang="fr-FR" sz="1600" kern="100" dirty="0">
                          <a:effectLst/>
                        </a:rPr>
                        <a:t> des assemblées (représentation proportionnelle, quotas, sélection des candidats, règles d’éligibilité et de droit de vote, suppression des listes de suppléant, suppression de l’effet dévolutif de la case de tête) ; </a:t>
                      </a:r>
                      <a:r>
                        <a:rPr lang="fr-FR" sz="1600" b="1" kern="100" dirty="0">
                          <a:effectLst/>
                        </a:rPr>
                        <a:t>démocratie participative et délibérative </a:t>
                      </a:r>
                      <a:r>
                        <a:rPr lang="fr-FR" sz="1600" kern="100" dirty="0">
                          <a:effectLst/>
                        </a:rPr>
                        <a:t>(commissions délibératives, droit de pétition, consultation populaire)</a:t>
                      </a:r>
                      <a:r>
                        <a:rPr lang="fr-BE" sz="1600" kern="100" dirty="0">
                          <a:effectLst/>
                        </a:rPr>
                        <a:t> ; </a:t>
                      </a:r>
                      <a:r>
                        <a:rPr lang="fr-FR" sz="1600" b="1" kern="100" dirty="0">
                          <a:effectLst/>
                        </a:rPr>
                        <a:t>congé politique</a:t>
                      </a:r>
                      <a:endParaRPr lang="fr-BE" sz="1600" b="1" kern="100" dirty="0">
                        <a:effectLst/>
                      </a:endParaRPr>
                    </a:p>
                  </a:txBody>
                  <a:tcPr marL="42476" marR="42476" marT="0" marB="0"/>
                </a:tc>
                <a:extLst>
                  <a:ext uri="{0D108BD9-81ED-4DB2-BD59-A6C34878D82A}">
                    <a16:rowId xmlns:a16="http://schemas.microsoft.com/office/drawing/2014/main" val="214446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81300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92E543-2070-4CA5-5983-90DDF42A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256E5B9-D393-DFAC-5E2A-CE33A2623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2D9613DA-53C7-551F-B3E9-9025456F1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F1C7E5DF-51BB-2308-1B61-532172B3C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606E54-5A84-F6E1-EE88-8896A67F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B0AAD58E-972B-840F-D6B3-5642C36E9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241317F-68D6-AE0E-1913-C3E8C724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6" y="178273"/>
            <a:ext cx="10972800" cy="1211519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III. L’analyse des dispositifs juridiques de confiance dans les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élu.e.s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belges</a:t>
            </a:r>
          </a:p>
        </p:txBody>
      </p:sp>
      <p:graphicFrame>
        <p:nvGraphicFramePr>
          <p:cNvPr id="10" name="Espace réservé du contenu 4">
            <a:extLst>
              <a:ext uri="{FF2B5EF4-FFF2-40B4-BE49-F238E27FC236}">
                <a16:creationId xmlns:a16="http://schemas.microsoft.com/office/drawing/2014/main" id="{36CB2CED-4141-09B5-80A4-F993A9198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579254"/>
              </p:ext>
            </p:extLst>
          </p:nvPr>
        </p:nvGraphicFramePr>
        <p:xfrm>
          <a:off x="834936" y="1658508"/>
          <a:ext cx="1035050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6DF78662-4D53-5032-61D7-AE07CA5CFAB4}"/>
              </a:ext>
            </a:extLst>
          </p:cNvPr>
          <p:cNvSpPr txBox="1"/>
          <p:nvPr/>
        </p:nvSpPr>
        <p:spPr>
          <a:xfrm>
            <a:off x="1486939" y="4759343"/>
            <a:ext cx="890847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200" dirty="0"/>
              <a:t>Identifier quels </a:t>
            </a:r>
            <a:r>
              <a:rPr lang="fr-FR" sz="2200" b="1" dirty="0"/>
              <a:t>déterminants de la confiance </a:t>
            </a:r>
            <a:r>
              <a:rPr lang="fr-FR" sz="2200" dirty="0"/>
              <a:t>(« drivers of trust ») sont mobilisés ou déforcés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982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E5BC015-2F62-7C6A-75E7-E0AC94AD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645" y="-439649"/>
            <a:ext cx="5369169" cy="159190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5854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APERÇU</a:t>
            </a:r>
          </a:p>
        </p:txBody>
      </p:sp>
      <p:pic>
        <p:nvPicPr>
          <p:cNvPr id="5" name="Picture 4" descr="Montagnes dans le brouillard">
            <a:extLst>
              <a:ext uri="{FF2B5EF4-FFF2-40B4-BE49-F238E27FC236}">
                <a16:creationId xmlns:a16="http://schemas.microsoft.com/office/drawing/2014/main" id="{70BE5383-492B-2643-F343-F270CD15F4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419" r="17860" b="-1"/>
          <a:stretch/>
        </p:blipFill>
        <p:spPr>
          <a:xfrm>
            <a:off x="6908800" y="0"/>
            <a:ext cx="5280152" cy="6858000"/>
          </a:xfrm>
          <a:custGeom>
            <a:avLst/>
            <a:gdLst/>
            <a:ahLst/>
            <a:cxnLst/>
            <a:rect l="l" t="t" r="r" b="b"/>
            <a:pathLst>
              <a:path w="5827552" h="6858000">
                <a:moveTo>
                  <a:pt x="391440" y="4232571"/>
                </a:moveTo>
                <a:cubicBezTo>
                  <a:pt x="581049" y="4232571"/>
                  <a:pt x="734757" y="4386279"/>
                  <a:pt x="734757" y="4575888"/>
                </a:cubicBezTo>
                <a:cubicBezTo>
                  <a:pt x="734757" y="4765497"/>
                  <a:pt x="581049" y="4919205"/>
                  <a:pt x="391440" y="4919205"/>
                </a:cubicBezTo>
                <a:cubicBezTo>
                  <a:pt x="201831" y="4919205"/>
                  <a:pt x="48123" y="4765497"/>
                  <a:pt x="48123" y="4575888"/>
                </a:cubicBezTo>
                <a:cubicBezTo>
                  <a:pt x="48123" y="4386279"/>
                  <a:pt x="201831" y="4232571"/>
                  <a:pt x="391440" y="4232571"/>
                </a:cubicBezTo>
                <a:close/>
                <a:moveTo>
                  <a:pt x="247368" y="1806694"/>
                </a:moveTo>
                <a:cubicBezTo>
                  <a:pt x="383986" y="1806694"/>
                  <a:pt x="494736" y="1917444"/>
                  <a:pt x="494736" y="2054062"/>
                </a:cubicBezTo>
                <a:cubicBezTo>
                  <a:pt x="494736" y="2190680"/>
                  <a:pt x="383986" y="2301430"/>
                  <a:pt x="247368" y="2301430"/>
                </a:cubicBezTo>
                <a:cubicBezTo>
                  <a:pt x="110750" y="2301430"/>
                  <a:pt x="0" y="2190680"/>
                  <a:pt x="0" y="2054062"/>
                </a:cubicBezTo>
                <a:cubicBezTo>
                  <a:pt x="0" y="1917444"/>
                  <a:pt x="110750" y="1806694"/>
                  <a:pt x="247368" y="1806694"/>
                </a:cubicBezTo>
                <a:close/>
                <a:moveTo>
                  <a:pt x="247369" y="1294715"/>
                </a:moveTo>
                <a:cubicBezTo>
                  <a:pt x="326938" y="1294715"/>
                  <a:pt x="391441" y="1359218"/>
                  <a:pt x="391441" y="1438787"/>
                </a:cubicBezTo>
                <a:cubicBezTo>
                  <a:pt x="391441" y="1518356"/>
                  <a:pt x="326938" y="1582859"/>
                  <a:pt x="247369" y="1582859"/>
                </a:cubicBezTo>
                <a:cubicBezTo>
                  <a:pt x="167800" y="1582859"/>
                  <a:pt x="103297" y="1518356"/>
                  <a:pt x="103297" y="1438787"/>
                </a:cubicBezTo>
                <a:cubicBezTo>
                  <a:pt x="103297" y="1359218"/>
                  <a:pt x="167800" y="1294715"/>
                  <a:pt x="247369" y="1294715"/>
                </a:cubicBezTo>
                <a:close/>
                <a:moveTo>
                  <a:pt x="480671" y="0"/>
                </a:moveTo>
                <a:lnTo>
                  <a:pt x="5827552" y="0"/>
                </a:lnTo>
                <a:lnTo>
                  <a:pt x="5827552" y="6858000"/>
                </a:lnTo>
                <a:lnTo>
                  <a:pt x="5825818" y="6858000"/>
                </a:lnTo>
                <a:lnTo>
                  <a:pt x="236731" y="6858000"/>
                </a:lnTo>
                <a:lnTo>
                  <a:pt x="225831" y="6841105"/>
                </a:lnTo>
                <a:cubicBezTo>
                  <a:pt x="35993" y="6490332"/>
                  <a:pt x="58970" y="6027176"/>
                  <a:pt x="314550" y="5720066"/>
                </a:cubicBezTo>
                <a:cubicBezTo>
                  <a:pt x="1530043" y="4259025"/>
                  <a:pt x="615593" y="4079388"/>
                  <a:pt x="503588" y="3464278"/>
                </a:cubicBezTo>
                <a:cubicBezTo>
                  <a:pt x="330606" y="2514465"/>
                  <a:pt x="722867" y="2276432"/>
                  <a:pt x="675681" y="1809180"/>
                </a:cubicBezTo>
                <a:cubicBezTo>
                  <a:pt x="624359" y="1301070"/>
                  <a:pt x="219491" y="1102027"/>
                  <a:pt x="245003" y="646882"/>
                </a:cubicBezTo>
                <a:cubicBezTo>
                  <a:pt x="249830" y="424885"/>
                  <a:pt x="318025" y="228632"/>
                  <a:pt x="431196" y="64140"/>
                </a:cubicBezTo>
                <a:close/>
              </a:path>
            </a:pathLst>
          </a:custGeom>
        </p:spPr>
      </p:pic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A9B91578-A502-B619-7898-C616FA6661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544717"/>
              </p:ext>
            </p:extLst>
          </p:nvPr>
        </p:nvGraphicFramePr>
        <p:xfrm>
          <a:off x="288193" y="1591902"/>
          <a:ext cx="6332414" cy="411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3D17A79-BB5C-A526-A04A-2A2E93B0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8353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17551B-3CD2-F674-2C7D-7F8DA7661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DF124B8-172B-A6CB-F755-6A378EE4F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BA436251-8C28-8A72-B235-956013353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8E4FFD5E-ECA2-8762-103B-037FBF755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8E6F10-A7BF-EEAF-2971-C2B0BE30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5E88997D-5E7B-009B-CA2E-84F5A2A1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013F5E4-B19F-596D-AEA2-AB5DF6BD1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6" y="178273"/>
            <a:ext cx="10972800" cy="1211519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III. L’analyse des dispositifs juridiques de confiance dans les </a:t>
            </a:r>
            <a:r>
              <a:rPr lang="fr-F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élu.e.s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belges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AF0B33-C7C1-AF28-E2CB-9446F743F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24" y="1182888"/>
            <a:ext cx="5636176" cy="560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0862D1-3F42-08A2-B8B3-1044AD6FF5F4}"/>
              </a:ext>
            </a:extLst>
          </p:cNvPr>
          <p:cNvSpPr txBox="1"/>
          <p:nvPr/>
        </p:nvSpPr>
        <p:spPr>
          <a:xfrm>
            <a:off x="8418577" y="5472668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Source : OCDE</a:t>
            </a:r>
          </a:p>
        </p:txBody>
      </p:sp>
    </p:spTree>
    <p:extLst>
      <p:ext uri="{BB962C8B-B14F-4D97-AF65-F5344CB8AC3E}">
        <p14:creationId xmlns:p14="http://schemas.microsoft.com/office/powerpoint/2010/main" val="3583240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43F99D-1B46-F275-41CC-406B66A78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28FF173-AB4B-4430-3246-E60C11104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8D68929D-0F03-6EC5-E2A2-D383A70B6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ED4660DD-62C1-29FD-C200-9FBD0C242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B4DF48-6171-AD19-3C7D-ECB5E365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84000888-BB67-75C0-960C-1F4E17219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E9A1474-84AD-18D4-1C03-81DFFDB07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6" y="178274"/>
            <a:ext cx="10974324" cy="971654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3. L’analyse des dispositifs juridiques de confiance dans les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élu.e.s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belges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158269E-8FE3-12A6-9DFB-44B05521755B}"/>
              </a:ext>
            </a:extLst>
          </p:cNvPr>
          <p:cNvSpPr txBox="1"/>
          <p:nvPr/>
        </p:nvSpPr>
        <p:spPr>
          <a:xfrm>
            <a:off x="1476060" y="6108025"/>
            <a:ext cx="9382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Difficile catégorisation, concurrence potentielle entre les déterminants , se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déforcent ou se renforcent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9DB14A0-9F63-E427-B14F-94833046B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84586"/>
              </p:ext>
            </p:extLst>
          </p:nvPr>
        </p:nvGraphicFramePr>
        <p:xfrm>
          <a:off x="185511" y="1213870"/>
          <a:ext cx="11743254" cy="56441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14418">
                  <a:extLst>
                    <a:ext uri="{9D8B030D-6E8A-4147-A177-3AD203B41FA5}">
                      <a16:colId xmlns:a16="http://schemas.microsoft.com/office/drawing/2014/main" val="4293141930"/>
                    </a:ext>
                  </a:extLst>
                </a:gridCol>
                <a:gridCol w="3914418">
                  <a:extLst>
                    <a:ext uri="{9D8B030D-6E8A-4147-A177-3AD203B41FA5}">
                      <a16:colId xmlns:a16="http://schemas.microsoft.com/office/drawing/2014/main" val="67359555"/>
                    </a:ext>
                  </a:extLst>
                </a:gridCol>
                <a:gridCol w="3914418">
                  <a:extLst>
                    <a:ext uri="{9D8B030D-6E8A-4147-A177-3AD203B41FA5}">
                      <a16:colId xmlns:a16="http://schemas.microsoft.com/office/drawing/2014/main" val="3934100774"/>
                    </a:ext>
                  </a:extLst>
                </a:gridCol>
              </a:tblGrid>
              <a:tr h="410482"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Les déterminants </a:t>
                      </a:r>
                      <a:r>
                        <a:rPr lang="fr-FR" sz="1800" i="1" dirty="0"/>
                        <a:t>choisis </a:t>
                      </a:r>
                      <a:r>
                        <a:rPr lang="fr-FR" sz="1800" dirty="0"/>
                        <a:t>de la confiance dans les </a:t>
                      </a:r>
                      <a:r>
                        <a:rPr lang="fr-FR" sz="1800" dirty="0" err="1"/>
                        <a:t>élu.e.s</a:t>
                      </a:r>
                      <a:endParaRPr lang="fr-F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282429"/>
                  </a:ext>
                </a:extLst>
              </a:tr>
              <a:tr h="376275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L’INTÉGRITÉ PUBLIQUE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LA PROXIMITÉ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LA TRANSPARENCE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8315"/>
                  </a:ext>
                </a:extLst>
              </a:tr>
              <a:tr h="420744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1F1F1F"/>
                          </a:solidFill>
                          <a:latin typeface="+mn-lt"/>
                        </a:rPr>
                        <a:t>A</a:t>
                      </a:r>
                      <a:r>
                        <a:rPr lang="fr-FR" sz="1600" b="0" i="0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lignement et adhésion sans faille à des valeurs éthiques, des principes et des normes partagés pour défendre et privilégier l'intérêt général par rapport aux intérêts privés dans le secteur </a:t>
                      </a:r>
                      <a:r>
                        <a:rPr lang="fr-FR" sz="1600" b="0" i="0" dirty="0">
                          <a:solidFill>
                            <a:srgbClr val="040C28"/>
                          </a:solidFill>
                          <a:effectLst/>
                          <a:latin typeface="+mn-lt"/>
                        </a:rPr>
                        <a:t>public</a:t>
                      </a:r>
                      <a:r>
                        <a:rPr lang="fr-FR" sz="1600" dirty="0">
                          <a:solidFill>
                            <a:srgbClr val="1F1F1F"/>
                          </a:solidFill>
                          <a:latin typeface="+mn-lt"/>
                        </a:rPr>
                        <a:t> (</a:t>
                      </a:r>
                      <a:r>
                        <a:rPr lang="fr-FR" sz="1600" b="1" dirty="0">
                          <a:solidFill>
                            <a:srgbClr val="1F1F1F"/>
                          </a:solidFill>
                          <a:latin typeface="+mn-lt"/>
                        </a:rPr>
                        <a:t>OCDE</a:t>
                      </a:r>
                      <a:r>
                        <a:rPr lang="fr-FR" sz="1600" dirty="0">
                          <a:solidFill>
                            <a:srgbClr val="1F1F1F"/>
                          </a:solidFill>
                          <a:latin typeface="+mn-lt"/>
                        </a:rPr>
                        <a:t>)</a:t>
                      </a:r>
                      <a:r>
                        <a:rPr lang="fr-FR" sz="1600" dirty="0"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buFont typeface="Courier New" panose="02070309020205020404" pitchFamily="49" charset="0"/>
                        <a:buNone/>
                      </a:pPr>
                      <a:r>
                        <a:rPr lang="fr-BE" sz="1600" i="1" dirty="0"/>
                        <a:t>Soit</a:t>
                      </a:r>
                      <a:r>
                        <a:rPr lang="fr-BE" sz="1600" dirty="0"/>
                        <a:t> la proximité au sens d’une </a:t>
                      </a:r>
                      <a:r>
                        <a:rPr lang="fr-BE" sz="1600" b="1" i="0" dirty="0"/>
                        <a:t>meilleure représentativité </a:t>
                      </a:r>
                      <a:r>
                        <a:rPr lang="fr-BE" sz="1600" dirty="0"/>
                        <a:t>des élus </a:t>
                      </a:r>
                    </a:p>
                    <a:p>
                      <a:pPr lvl="0" algn="just">
                        <a:buFont typeface="Courier New" panose="02070309020205020404" pitchFamily="49" charset="0"/>
                        <a:buNone/>
                      </a:pPr>
                      <a:endParaRPr lang="fr-BE" sz="1600" dirty="0"/>
                    </a:p>
                    <a:p>
                      <a:pPr lvl="0" algn="just">
                        <a:buFont typeface="Courier New" panose="02070309020205020404" pitchFamily="49" charset="0"/>
                        <a:buNone/>
                      </a:pPr>
                      <a:r>
                        <a:rPr lang="fr-BE" sz="1600" dirty="0"/>
                        <a:t>Ex. : normes qui visent à augmenter la présence de certaines catégories de la population au sein des assemblées</a:t>
                      </a:r>
                    </a:p>
                    <a:p>
                      <a:pPr lvl="0" algn="just">
                        <a:buFont typeface="Courier New" panose="02070309020205020404" pitchFamily="49" charset="0"/>
                        <a:buNone/>
                      </a:pPr>
                      <a:endParaRPr lang="fr-BE" sz="1600" dirty="0"/>
                    </a:p>
                    <a:p>
                      <a:pPr lvl="0" algn="just">
                        <a:buFont typeface="Courier New" panose="02070309020205020404" pitchFamily="49" charset="0"/>
                        <a:buNone/>
                      </a:pPr>
                      <a:r>
                        <a:rPr lang="fr-BE" sz="1600" i="1" dirty="0"/>
                        <a:t>Soit</a:t>
                      </a:r>
                      <a:r>
                        <a:rPr lang="fr-BE" sz="1600" dirty="0"/>
                        <a:t> la proximité au sens </a:t>
                      </a:r>
                      <a:r>
                        <a:rPr lang="fr-BE" sz="1600" b="1" dirty="0"/>
                        <a:t>géographique</a:t>
                      </a:r>
                      <a:r>
                        <a:rPr lang="fr-BE" sz="1600" dirty="0"/>
                        <a:t> du terme </a:t>
                      </a:r>
                    </a:p>
                    <a:p>
                      <a:pPr lvl="0" algn="just">
                        <a:buFont typeface="Courier New" panose="02070309020205020404" pitchFamily="49" charset="0"/>
                        <a:buNone/>
                      </a:pPr>
                      <a:endParaRPr lang="fr-FR" sz="1600" dirty="0"/>
                    </a:p>
                    <a:p>
                      <a:pPr lvl="0" algn="just">
                        <a:buFont typeface="Courier New" panose="02070309020205020404" pitchFamily="49" charset="0"/>
                        <a:buNone/>
                      </a:pPr>
                      <a:r>
                        <a:rPr lang="fr-BE" sz="1600" dirty="0"/>
                        <a:t>Soit la proximité au sens d’une </a:t>
                      </a:r>
                      <a:r>
                        <a:rPr lang="fr-BE" sz="1600" b="1" dirty="0"/>
                        <a:t>participation</a:t>
                      </a:r>
                      <a:r>
                        <a:rPr lang="fr-BE" sz="1600" dirty="0"/>
                        <a:t> plus directe des citoyens à la chose publique </a:t>
                      </a:r>
                    </a:p>
                    <a:p>
                      <a:pPr lvl="0" algn="just">
                        <a:buFont typeface="Courier New" panose="02070309020205020404" pitchFamily="49" charset="0"/>
                        <a:buNone/>
                      </a:pPr>
                      <a:endParaRPr lang="fr-BE" sz="1600" dirty="0"/>
                    </a:p>
                    <a:p>
                      <a:pPr lvl="0" algn="just">
                        <a:buFont typeface="Courier New" panose="02070309020205020404" pitchFamily="49" charset="0"/>
                        <a:buNone/>
                      </a:pPr>
                      <a:r>
                        <a:rPr lang="fr-BE" sz="1600" i="0" dirty="0"/>
                        <a:t>? </a:t>
                      </a:r>
                      <a:r>
                        <a:rPr lang="fr-BE" sz="1600" i="1" dirty="0"/>
                        <a:t>Soit</a:t>
                      </a:r>
                      <a:r>
                        <a:rPr lang="fr-BE" sz="1600" dirty="0"/>
                        <a:t> la « </a:t>
                      </a:r>
                      <a:r>
                        <a:rPr lang="fr-BE" sz="1600" b="1" dirty="0" err="1"/>
                        <a:t>responsiveness</a:t>
                      </a:r>
                      <a:r>
                        <a:rPr lang="fr-BE" sz="1600" b="1" dirty="0"/>
                        <a:t> », l’efficacité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600" dirty="0"/>
                        <a:t>Accès aux </a:t>
                      </a:r>
                      <a:r>
                        <a:rPr lang="fr-FR" sz="1600" b="1" dirty="0"/>
                        <a:t>informations</a:t>
                      </a:r>
                      <a:r>
                        <a:rPr lang="fr-FR" sz="1600" dirty="0"/>
                        <a:t> sur l’activité parlementaire et les parlementaires</a:t>
                      </a:r>
                    </a:p>
                    <a:p>
                      <a:pPr algn="just"/>
                      <a:endParaRPr lang="fr-FR" sz="1600" dirty="0"/>
                    </a:p>
                    <a:p>
                      <a:pPr algn="just"/>
                      <a:r>
                        <a:rPr lang="fr-FR" sz="1600" b="1" i="1" dirty="0" err="1"/>
                        <a:t>Accountability</a:t>
                      </a:r>
                      <a:r>
                        <a:rPr lang="fr-FR" sz="1600" b="1" i="1" dirty="0"/>
                        <a:t> </a:t>
                      </a:r>
                      <a:r>
                        <a:rPr lang="fr-FR" sz="1600" b="1" i="0" dirty="0"/>
                        <a:t>: r</a:t>
                      </a:r>
                      <a:r>
                        <a:rPr lang="fr-FR" sz="1600" b="1" dirty="0"/>
                        <a:t>endre des comptes </a:t>
                      </a:r>
                      <a:r>
                        <a:rPr lang="fr-FR" sz="1600" dirty="0"/>
                        <a:t>sur l’activité parlementaire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245569"/>
                  </a:ext>
                </a:extLst>
              </a:tr>
              <a:tr h="64993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Difficile catégorisation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81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372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AE9B0-91B3-F5A4-920A-2630CA2A2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D888CF6-9503-4E65-C709-B1888F15D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0F81609C-4AFC-63B6-E0DB-FDD160BAF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B1C91EB2-6AF4-23A0-8BD6-F92B5C3CA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57BA74-71AA-5B84-D09C-261C72CB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22F2B030-CD5F-F695-61B4-1098D3F4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2FC47BA-3A5A-C388-D079-374864BC0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716946"/>
              </p:ext>
            </p:extLst>
          </p:nvPr>
        </p:nvGraphicFramePr>
        <p:xfrm>
          <a:off x="215900" y="136524"/>
          <a:ext cx="11747500" cy="65707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49945">
                  <a:extLst>
                    <a:ext uri="{9D8B030D-6E8A-4147-A177-3AD203B41FA5}">
                      <a16:colId xmlns:a16="http://schemas.microsoft.com/office/drawing/2014/main" val="3634977198"/>
                    </a:ext>
                  </a:extLst>
                </a:gridCol>
                <a:gridCol w="8697555">
                  <a:extLst>
                    <a:ext uri="{9D8B030D-6E8A-4147-A177-3AD203B41FA5}">
                      <a16:colId xmlns:a16="http://schemas.microsoft.com/office/drawing/2014/main" val="1785616759"/>
                    </a:ext>
                  </a:extLst>
                </a:gridCol>
              </a:tblGrid>
              <a:tr h="3896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cap="small" dirty="0">
                          <a:effectLst/>
                        </a:rPr>
                        <a:t>Les dispositifs juridiques de confiance dans les </a:t>
                      </a:r>
                      <a:r>
                        <a:rPr lang="fr-FR" sz="2400" kern="100" cap="small" dirty="0" err="1">
                          <a:effectLst/>
                        </a:rPr>
                        <a:t>élu.e.s</a:t>
                      </a:r>
                      <a:r>
                        <a:rPr lang="fr-FR" sz="2400" kern="100" cap="small" dirty="0">
                          <a:effectLst/>
                        </a:rPr>
                        <a:t> belges</a:t>
                      </a:r>
                      <a:endParaRPr lang="fr-BE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6" marR="42476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16078"/>
                  </a:ext>
                </a:extLst>
              </a:tr>
              <a:tr h="601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200" kern="100" cap="small" dirty="0">
                          <a:effectLst/>
                        </a:rPr>
                        <a:t>Catégories</a:t>
                      </a:r>
                      <a:endParaRPr lang="fr-BE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6" marR="4247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200" b="1" kern="100" cap="small" dirty="0">
                          <a:effectLst/>
                        </a:rPr>
                        <a:t>(Propositions de) normes</a:t>
                      </a:r>
                      <a:r>
                        <a:rPr lang="fr-FR" sz="2200" kern="100" cap="small" dirty="0">
                          <a:effectLst/>
                        </a:rPr>
                        <a:t> </a:t>
                      </a:r>
                      <a:endParaRPr lang="fr-BE" sz="2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6" marR="42476" marT="0" marB="0"/>
                </a:tc>
                <a:extLst>
                  <a:ext uri="{0D108BD9-81ED-4DB2-BD59-A6C34878D82A}">
                    <a16:rowId xmlns:a16="http://schemas.microsoft.com/office/drawing/2014/main" val="4198950486"/>
                  </a:ext>
                </a:extLst>
              </a:tr>
              <a:tr h="119317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fr-FR" sz="1750" kern="100" dirty="0">
                          <a:effectLst/>
                        </a:rPr>
                        <a:t>ARGENT</a:t>
                      </a:r>
                      <a:endParaRPr lang="fr-BE" sz="17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6" marR="4247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Font typeface="Calibri" panose="020F0502020204030204" pitchFamily="34" charset="0"/>
                        <a:buNone/>
                      </a:pPr>
                      <a:r>
                        <a:rPr lang="fr-FR" sz="1600" b="1" kern="100" dirty="0">
                          <a:effectLst/>
                        </a:rPr>
                        <a:t>Statut pécuniaire </a:t>
                      </a:r>
                      <a:r>
                        <a:rPr lang="fr-FR" sz="1600" kern="100" dirty="0">
                          <a:effectLst/>
                        </a:rPr>
                        <a:t>(indemnité parlementaire, fiscalisation de l’indemnité, </a:t>
                      </a:r>
                      <a:r>
                        <a:rPr lang="fr-FR" sz="1600" kern="100" dirty="0">
                          <a:effectLst/>
                          <a:highlight>
                            <a:srgbClr val="FFFF00"/>
                          </a:highlight>
                        </a:rPr>
                        <a:t>sanction financière de l’absentéisme</a:t>
                      </a:r>
                      <a:r>
                        <a:rPr lang="fr-FR" sz="1600" kern="100" dirty="0">
                          <a:effectLst/>
                        </a:rPr>
                        <a:t>, indemnité de départ, pension)</a:t>
                      </a:r>
                      <a:r>
                        <a:rPr lang="fr-BE" sz="1600" kern="100" dirty="0">
                          <a:effectLst/>
                        </a:rPr>
                        <a:t> ; </a:t>
                      </a:r>
                      <a:r>
                        <a:rPr lang="fr-FR" sz="1600" kern="100" dirty="0">
                          <a:effectLst/>
                        </a:rPr>
                        <a:t>contrôle des </a:t>
                      </a:r>
                      <a:r>
                        <a:rPr lang="fr-FR" sz="1600" b="1" kern="100" dirty="0">
                          <a:effectLst/>
                        </a:rPr>
                        <a:t>dépenses</a:t>
                      </a:r>
                      <a:r>
                        <a:rPr lang="fr-FR" sz="1600" kern="100" dirty="0">
                          <a:effectLst/>
                        </a:rPr>
                        <a:t> et </a:t>
                      </a:r>
                      <a:r>
                        <a:rPr lang="fr-FR" sz="1600" b="1" kern="100" dirty="0">
                          <a:effectLst/>
                        </a:rPr>
                        <a:t>financement</a:t>
                      </a:r>
                      <a:r>
                        <a:rPr lang="fr-FR" sz="1600" kern="100" dirty="0">
                          <a:effectLst/>
                        </a:rPr>
                        <a:t> </a:t>
                      </a:r>
                      <a:r>
                        <a:rPr lang="fr-FR" sz="1600" b="1" kern="100" dirty="0">
                          <a:effectLst/>
                        </a:rPr>
                        <a:t>électoraux</a:t>
                      </a:r>
                      <a:r>
                        <a:rPr lang="fr-FR" sz="1600" kern="100" dirty="0">
                          <a:effectLst/>
                        </a:rPr>
                        <a:t> ; contrôle des </a:t>
                      </a:r>
                      <a:r>
                        <a:rPr lang="fr-FR" sz="1600" b="1" kern="100" dirty="0">
                          <a:effectLst/>
                        </a:rPr>
                        <a:t>dépenses des élus et des assemblées législatives </a:t>
                      </a:r>
                      <a:r>
                        <a:rPr lang="fr-FR" sz="1600" kern="100" dirty="0">
                          <a:effectLst/>
                        </a:rPr>
                        <a:t>; </a:t>
                      </a:r>
                      <a:r>
                        <a:rPr lang="fr-FR" sz="1600" b="1" kern="100" dirty="0">
                          <a:effectLst/>
                        </a:rPr>
                        <a:t>missions des parlementaires à l’étranger</a:t>
                      </a:r>
                      <a:r>
                        <a:rPr lang="fr-BE" sz="1600" kern="100" dirty="0">
                          <a:effectLst/>
                        </a:rPr>
                        <a:t> ; </a:t>
                      </a:r>
                      <a:r>
                        <a:rPr lang="fr-FR" sz="1600" b="1" kern="100" dirty="0">
                          <a:effectLst/>
                        </a:rPr>
                        <a:t>cumul d’indemnités publiques</a:t>
                      </a:r>
                    </a:p>
                  </a:txBody>
                  <a:tcPr marL="42476" marR="42476" marT="0" marB="0"/>
                </a:tc>
                <a:extLst>
                  <a:ext uri="{0D108BD9-81ED-4DB2-BD59-A6C34878D82A}">
                    <a16:rowId xmlns:a16="http://schemas.microsoft.com/office/drawing/2014/main" val="1924488599"/>
                  </a:ext>
                </a:extLst>
              </a:tr>
              <a:tr h="92512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fr-FR" sz="1750" b="1" kern="100" dirty="0">
                          <a:solidFill>
                            <a:schemeClr val="lt1"/>
                          </a:solidFill>
                          <a:effectLst/>
                        </a:rPr>
                        <a:t>INFLUENCES EXTERNES</a:t>
                      </a:r>
                      <a:endParaRPr lang="fr-BE" sz="175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76" marR="4247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Font typeface="Calibri" panose="020F0502020204030204" pitchFamily="34" charset="0"/>
                        <a:buNone/>
                      </a:pPr>
                      <a:r>
                        <a:rPr lang="fr-FR" sz="1600" kern="100" dirty="0">
                          <a:effectLst/>
                        </a:rPr>
                        <a:t>Lutte contre la </a:t>
                      </a:r>
                      <a:r>
                        <a:rPr lang="fr-FR" sz="1600" b="1" kern="100" dirty="0">
                          <a:effectLst/>
                        </a:rPr>
                        <a:t>corruption</a:t>
                      </a:r>
                      <a:r>
                        <a:rPr lang="fr-BE" sz="1600" kern="100" dirty="0">
                          <a:solidFill>
                            <a:schemeClr val="dk1"/>
                          </a:solidFill>
                          <a:effectLst/>
                        </a:rPr>
                        <a:t> ; </a:t>
                      </a:r>
                      <a:r>
                        <a:rPr lang="fr-FR" sz="1600" b="1" kern="100" dirty="0">
                          <a:solidFill>
                            <a:schemeClr val="dk1"/>
                          </a:solidFill>
                          <a:effectLst/>
                        </a:rPr>
                        <a:t>incompatibilités</a:t>
                      </a:r>
                      <a:r>
                        <a:rPr lang="fr-FR" sz="1600" kern="1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fr-BE" sz="1600" kern="100" dirty="0">
                          <a:solidFill>
                            <a:schemeClr val="dk1"/>
                          </a:solidFill>
                          <a:effectLst/>
                        </a:rPr>
                        <a:t>; </a:t>
                      </a:r>
                      <a:r>
                        <a:rPr lang="fr-FR" sz="1600" b="1" kern="100" dirty="0">
                          <a:solidFill>
                            <a:schemeClr val="dk1"/>
                          </a:solidFill>
                          <a:effectLst/>
                        </a:rPr>
                        <a:t>déclarations</a:t>
                      </a:r>
                      <a:r>
                        <a:rPr lang="fr-FR" sz="1600" kern="100" dirty="0">
                          <a:solidFill>
                            <a:schemeClr val="dk1"/>
                          </a:solidFill>
                          <a:effectLst/>
                        </a:rPr>
                        <a:t> de mandat et de patrimoine ; encadrement du </a:t>
                      </a:r>
                      <a:r>
                        <a:rPr lang="fr-FR" sz="1600" b="1" kern="100" dirty="0">
                          <a:solidFill>
                            <a:schemeClr val="dk1"/>
                          </a:solidFill>
                          <a:effectLst/>
                        </a:rPr>
                        <a:t>lobbying</a:t>
                      </a:r>
                      <a:r>
                        <a:rPr lang="fr-FR" sz="1600" kern="100" dirty="0">
                          <a:solidFill>
                            <a:schemeClr val="dk1"/>
                          </a:solidFill>
                          <a:effectLst/>
                        </a:rPr>
                        <a:t> ; régime des </a:t>
                      </a:r>
                      <a:r>
                        <a:rPr lang="fr-FR" sz="1600" b="1" kern="100" dirty="0">
                          <a:solidFill>
                            <a:schemeClr val="dk1"/>
                          </a:solidFill>
                          <a:effectLst/>
                        </a:rPr>
                        <a:t>dons et cadeaux</a:t>
                      </a:r>
                      <a:endParaRPr lang="fr-BE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76" marR="42476" marT="0" marB="0"/>
                </a:tc>
                <a:extLst>
                  <a:ext uri="{0D108BD9-81ED-4DB2-BD59-A6C34878D82A}">
                    <a16:rowId xmlns:a16="http://schemas.microsoft.com/office/drawing/2014/main" val="2723052795"/>
                  </a:ext>
                </a:extLst>
              </a:tr>
              <a:tr h="78373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fr-FR" sz="1750" kern="100" dirty="0">
                          <a:effectLst/>
                        </a:rPr>
                        <a:t>ANCRAGE TERRITORIAL</a:t>
                      </a:r>
                      <a:endParaRPr lang="fr-BE" sz="17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6" marR="4247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Font typeface="Calibri" panose="020F0502020204030204" pitchFamily="34" charset="0"/>
                        <a:buNone/>
                      </a:pPr>
                      <a:r>
                        <a:rPr lang="fr-FR" sz="1600" b="1" kern="100" dirty="0">
                          <a:effectLst/>
                        </a:rPr>
                        <a:t>Incompatibilités</a:t>
                      </a:r>
                      <a:r>
                        <a:rPr lang="fr-FR" sz="1600" kern="100" dirty="0">
                          <a:effectLst/>
                        </a:rPr>
                        <a:t> (entre différents niveaux de pouvoir)</a:t>
                      </a:r>
                      <a:r>
                        <a:rPr lang="fr-BE" sz="1600" kern="100" dirty="0">
                          <a:effectLst/>
                        </a:rPr>
                        <a:t> ; </a:t>
                      </a:r>
                      <a:r>
                        <a:rPr lang="fr-FR" sz="1600" kern="100" dirty="0">
                          <a:effectLst/>
                        </a:rPr>
                        <a:t>tracé des </a:t>
                      </a:r>
                      <a:r>
                        <a:rPr lang="fr-FR" sz="1600" b="1" kern="100" dirty="0">
                          <a:effectLst/>
                        </a:rPr>
                        <a:t>circonscriptions</a:t>
                      </a:r>
                      <a:r>
                        <a:rPr lang="fr-FR" sz="1600" kern="100" dirty="0">
                          <a:effectLst/>
                        </a:rPr>
                        <a:t> électorales</a:t>
                      </a:r>
                      <a:r>
                        <a:rPr lang="fr-BE" sz="1600" kern="100" dirty="0">
                          <a:effectLst/>
                        </a:rPr>
                        <a:t> ; </a:t>
                      </a:r>
                      <a:r>
                        <a:rPr lang="fr-FR" sz="1600" b="1" i="0" kern="100" dirty="0">
                          <a:effectLst/>
                        </a:rPr>
                        <a:t>permanences sociales</a:t>
                      </a:r>
                      <a:endParaRPr lang="fr-BE" sz="1600" b="1" i="0" kern="100" dirty="0">
                        <a:effectLst/>
                      </a:endParaRPr>
                    </a:p>
                  </a:txBody>
                  <a:tcPr marL="42476" marR="42476" marT="0" marB="0"/>
                </a:tc>
                <a:extLst>
                  <a:ext uri="{0D108BD9-81ED-4DB2-BD59-A6C34878D82A}">
                    <a16:rowId xmlns:a16="http://schemas.microsoft.com/office/drawing/2014/main" val="2812385101"/>
                  </a:ext>
                </a:extLst>
              </a:tr>
              <a:tr h="128721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fr-FR" sz="1750" kern="100" dirty="0">
                          <a:effectLst/>
                        </a:rPr>
                        <a:t>TRAVAIL PARLEMENTAIRE</a:t>
                      </a:r>
                      <a:endParaRPr lang="fr-BE" sz="17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6" marR="4247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fr-BE" sz="1600" kern="100" dirty="0">
                          <a:solidFill>
                            <a:schemeClr val="dk1"/>
                          </a:solidFill>
                          <a:effectLst/>
                        </a:rPr>
                        <a:t>Codes de </a:t>
                      </a:r>
                      <a:r>
                        <a:rPr lang="fr-BE" sz="1600" b="1" kern="100" dirty="0">
                          <a:solidFill>
                            <a:schemeClr val="dk1"/>
                          </a:solidFill>
                          <a:effectLst/>
                        </a:rPr>
                        <a:t>déontologie</a:t>
                      </a:r>
                      <a:r>
                        <a:rPr lang="fr-BE" sz="1600" kern="100" dirty="0">
                          <a:solidFill>
                            <a:schemeClr val="dk1"/>
                          </a:solidFill>
                          <a:effectLst/>
                        </a:rPr>
                        <a:t> ; lutte contre </a:t>
                      </a:r>
                      <a:r>
                        <a:rPr lang="fr-BE" sz="1600" b="1" kern="100" dirty="0">
                          <a:solidFill>
                            <a:schemeClr val="dk1"/>
                          </a:solidFill>
                          <a:effectLst/>
                        </a:rPr>
                        <a:t>l’absentéisme</a:t>
                      </a:r>
                      <a:r>
                        <a:rPr lang="fr-BE" sz="1600" kern="100" dirty="0">
                          <a:solidFill>
                            <a:schemeClr val="dk1"/>
                          </a:solidFill>
                          <a:effectLst/>
                        </a:rPr>
                        <a:t> parlementaire ; durée des </a:t>
                      </a:r>
                      <a:r>
                        <a:rPr lang="fr-BE" sz="1600" b="1" kern="100" dirty="0">
                          <a:solidFill>
                            <a:schemeClr val="dk1"/>
                          </a:solidFill>
                          <a:effectLst/>
                        </a:rPr>
                        <a:t>vacances</a:t>
                      </a:r>
                      <a:r>
                        <a:rPr lang="fr-BE" sz="1600" kern="100" dirty="0">
                          <a:solidFill>
                            <a:schemeClr val="dk1"/>
                          </a:solidFill>
                          <a:effectLst/>
                        </a:rPr>
                        <a:t> parlementaires ; </a:t>
                      </a:r>
                      <a:r>
                        <a:rPr lang="fr-BE" sz="1600" b="1" kern="100" dirty="0">
                          <a:solidFill>
                            <a:schemeClr val="dk1"/>
                          </a:solidFill>
                          <a:effectLst/>
                        </a:rPr>
                        <a:t>publicité</a:t>
                      </a:r>
                      <a:r>
                        <a:rPr lang="fr-BE" sz="1600" kern="100" dirty="0">
                          <a:solidFill>
                            <a:schemeClr val="dk1"/>
                          </a:solidFill>
                          <a:effectLst/>
                        </a:rPr>
                        <a:t> des commissions parlementaires, des séances plénières et des documents parlementaires</a:t>
                      </a:r>
                      <a:endParaRPr lang="fr-BE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76" marR="42476" marT="0" marB="0"/>
                </a:tc>
                <a:extLst>
                  <a:ext uri="{0D108BD9-81ED-4DB2-BD59-A6C34878D82A}">
                    <a16:rowId xmlns:a16="http://schemas.microsoft.com/office/drawing/2014/main" val="1461029861"/>
                  </a:ext>
                </a:extLst>
              </a:tr>
              <a:tr h="135397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fr-FR" sz="1750" kern="100">
                          <a:effectLst/>
                        </a:rPr>
                        <a:t>RAPPORT AU REPRÉSENTÉS</a:t>
                      </a:r>
                      <a:endParaRPr lang="fr-BE" sz="175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76" marR="4247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buFont typeface="Calibri" panose="020F0502020204030204" pitchFamily="34" charset="0"/>
                        <a:buNone/>
                      </a:pPr>
                      <a:r>
                        <a:rPr lang="fr-FR" sz="1600" b="1" kern="100" dirty="0">
                          <a:effectLst/>
                        </a:rPr>
                        <a:t>Représentativité</a:t>
                      </a:r>
                      <a:r>
                        <a:rPr lang="fr-FR" sz="1600" kern="100" dirty="0">
                          <a:effectLst/>
                        </a:rPr>
                        <a:t> des assemblées (représentation proportionnelle, quotas, sélection des candidats, règles d’éligibilité et de droit de vote, suppression des listes de suppléant, suppression de l’effet dévolutif de la case de tête) ; </a:t>
                      </a:r>
                      <a:r>
                        <a:rPr lang="fr-FR" sz="1600" b="1" kern="100" dirty="0">
                          <a:effectLst/>
                        </a:rPr>
                        <a:t>démocratie participative et délibérative </a:t>
                      </a:r>
                      <a:r>
                        <a:rPr lang="fr-FR" sz="1600" kern="100" dirty="0">
                          <a:effectLst/>
                        </a:rPr>
                        <a:t>(commissions délibératives, droit de pétition, consultation populaire)</a:t>
                      </a:r>
                      <a:r>
                        <a:rPr lang="fr-BE" sz="1600" kern="100" dirty="0">
                          <a:effectLst/>
                        </a:rPr>
                        <a:t> ; </a:t>
                      </a:r>
                      <a:r>
                        <a:rPr lang="fr-FR" sz="1600" b="1" kern="100" dirty="0">
                          <a:effectLst/>
                        </a:rPr>
                        <a:t>congé politique</a:t>
                      </a:r>
                      <a:endParaRPr lang="fr-BE" sz="1600" b="1" kern="100" dirty="0">
                        <a:effectLst/>
                      </a:endParaRPr>
                    </a:p>
                  </a:txBody>
                  <a:tcPr marL="42476" marR="42476" marT="0" marB="0"/>
                </a:tc>
                <a:extLst>
                  <a:ext uri="{0D108BD9-81ED-4DB2-BD59-A6C34878D82A}">
                    <a16:rowId xmlns:a16="http://schemas.microsoft.com/office/drawing/2014/main" val="214446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5946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F95079-1252-7A67-73DB-D264AA9F4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1CCF974-9CAC-AD7D-7B36-D92411AD8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341DEB16-9BEB-3582-C99E-0A11E7461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BA7D0EA4-526A-31E8-C8DB-D0BCECB94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222836-99B4-E026-F369-B68F97DB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826B1436-4D98-C553-7D16-45F3A57B7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97EF17-F161-9F43-EB94-EF0FDCA78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3" y="1682301"/>
            <a:ext cx="6039840" cy="349339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898E6DB-ADFE-66F6-01CB-8269B52D09C0}"/>
              </a:ext>
            </a:extLst>
          </p:cNvPr>
          <p:cNvSpPr txBox="1"/>
          <p:nvPr/>
        </p:nvSpPr>
        <p:spPr>
          <a:xfrm>
            <a:off x="834936" y="1196485"/>
            <a:ext cx="5677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Règlement de la Chambre des représentants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B4281B-6370-A39B-CF02-B0F37D959F38}"/>
              </a:ext>
            </a:extLst>
          </p:cNvPr>
          <p:cNvSpPr txBox="1"/>
          <p:nvPr/>
        </p:nvSpPr>
        <p:spPr>
          <a:xfrm>
            <a:off x="6990906" y="1381151"/>
            <a:ext cx="47521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Diminution de l’indemnité parlementaire à titre de sanction de l’absentéisme parlementaire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Années 1990 (traumatisme du « dimanche noir »), nouvelle culture politique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Faut-il sanctionner financièrement l’absentéisme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Faut-il raisonner de manière arithmétique 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Proximité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Intégrité publique mais effets défavorables sur la proximité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dirty="0"/>
              <a:t>Transparence ?</a:t>
            </a:r>
          </a:p>
        </p:txBody>
      </p:sp>
    </p:spTree>
    <p:extLst>
      <p:ext uri="{BB962C8B-B14F-4D97-AF65-F5344CB8AC3E}">
        <p14:creationId xmlns:p14="http://schemas.microsoft.com/office/powerpoint/2010/main" val="207540422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49BC1C-0F9C-B7E2-DAA3-388B5A42B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D69826E-5AA8-473A-F241-51489E7E0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9">
            <a:extLst>
              <a:ext uri="{FF2B5EF4-FFF2-40B4-BE49-F238E27FC236}">
                <a16:creationId xmlns:a16="http://schemas.microsoft.com/office/drawing/2014/main" id="{4D9D7B4B-0F8E-67AC-D239-DA2F01549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Background Fill">
            <a:extLst>
              <a:ext uri="{FF2B5EF4-FFF2-40B4-BE49-F238E27FC236}">
                <a16:creationId xmlns:a16="http://schemas.microsoft.com/office/drawing/2014/main" id="{C953A968-39B2-6A5B-CBC8-225EDECEB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E8B314-250C-2D93-AEA2-7045F26C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Image 5" descr="Une image contenant dessin, texte, art, peinture&#10;&#10;Description générée automatiquement">
            <a:extLst>
              <a:ext uri="{FF2B5EF4-FFF2-40B4-BE49-F238E27FC236}">
                <a16:creationId xmlns:a16="http://schemas.microsoft.com/office/drawing/2014/main" id="{D6DDF8D0-7CFC-B436-4DB9-3DEBA4DA3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" b="5016"/>
          <a:stretch/>
        </p:blipFill>
        <p:spPr>
          <a:xfrm>
            <a:off x="20" y="1"/>
            <a:ext cx="12191980" cy="4160803"/>
          </a:xfrm>
          <a:custGeom>
            <a:avLst/>
            <a:gdLst/>
            <a:ahLst/>
            <a:cxnLst/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5CDA187-1FB8-B401-B949-A4DB19008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2926" y="1942950"/>
            <a:ext cx="4483100" cy="711200"/>
          </a:xfrm>
          <a:solidFill>
            <a:schemeClr val="bg2"/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Merci.</a:t>
            </a:r>
            <a:endParaRPr lang="en-US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8C3E587-8311-7714-E5AF-51F3D6448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4717" y="4536038"/>
            <a:ext cx="8022566" cy="2177689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hlinkClick r:id="rId4"/>
            </a:endParaRPr>
          </a:p>
          <a:p>
            <a:pPr>
              <a:lnSpc>
                <a:spcPct val="100000"/>
              </a:lnSpc>
            </a:pP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hlinkClick r:id="rId4"/>
            </a:endParaRPr>
          </a:p>
          <a:p>
            <a:pPr>
              <a:lnSpc>
                <a:spcPct val="100000"/>
              </a:lnSpc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hlinkClick r:id="rId4"/>
              </a:rPr>
              <a:t>              </a:t>
            </a:r>
          </a:p>
          <a:p>
            <a:pPr>
              <a:lnSpc>
                <a:spcPct val="100000"/>
              </a:lnSpc>
            </a:pP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Colloque, 5 &amp; 6 </a:t>
            </a:r>
            <a:r>
              <a:rPr lang="en-US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septembre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2024 </a:t>
            </a:r>
          </a:p>
          <a:p>
            <a:pPr algn="ctr">
              <a:lnSpc>
                <a:spcPct val="100000"/>
              </a:lnSpc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“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Les institutions politiques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en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quête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 de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confiance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”, disponible sur YouTube</a:t>
            </a:r>
          </a:p>
          <a:p>
            <a:pPr algn="ctr">
              <a:lnSpc>
                <a:spcPct val="100000"/>
              </a:lnSpc>
            </a:pPr>
            <a:endParaRPr lang="en-US" sz="2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pic>
        <p:nvPicPr>
          <p:cNvPr id="9" name="Image 8" descr="Une image contenant texte, affiche, conception, Police&#10;&#10;Description générée automatiquement">
            <a:extLst>
              <a:ext uri="{FF2B5EF4-FFF2-40B4-BE49-F238E27FC236}">
                <a16:creationId xmlns:a16="http://schemas.microsoft.com/office/drawing/2014/main" id="{0ADAC81B-A088-301F-45EA-9A11AA42D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07" y="5493859"/>
            <a:ext cx="1366347" cy="136414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6A3A699-DB13-F4C1-DA19-440B6D8BA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898" y="6049142"/>
            <a:ext cx="1822102" cy="808857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54DDFE8-A0A1-FA00-8650-AE6DF8CE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24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DE9901-4070-1B6C-5144-0DEE44F8F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5330" y="3111084"/>
            <a:ext cx="2250128" cy="2250128"/>
          </a:xfrm>
          <a:prstGeom prst="rect">
            <a:avLst/>
          </a:prstGeom>
        </p:spPr>
      </p:pic>
      <p:pic>
        <p:nvPicPr>
          <p:cNvPr id="8" name="Graphique 7" descr="Enveloppe avec un remplissage uni">
            <a:extLst>
              <a:ext uri="{FF2B5EF4-FFF2-40B4-BE49-F238E27FC236}">
                <a16:creationId xmlns:a16="http://schemas.microsoft.com/office/drawing/2014/main" id="{5D35557C-AD2F-99D6-E60B-682D94AAFD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3715" y="6185727"/>
            <a:ext cx="535748" cy="53574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3267E26-D377-E44D-0E6E-767C95F75291}"/>
              </a:ext>
            </a:extLst>
          </p:cNvPr>
          <p:cNvSpPr txBox="1"/>
          <p:nvPr/>
        </p:nvSpPr>
        <p:spPr>
          <a:xfrm>
            <a:off x="5050662" y="6275080"/>
            <a:ext cx="367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hlinkClick r:id="rId4"/>
              </a:rPr>
              <a:t>lena.geron@uliege.be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14813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A5F087-7DAF-3F41-BDC9-ACB1999F2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8079314F-2F8D-3857-94DD-28164F960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0BEB2-1E02-0682-F338-02FECF71A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5606F3-78CA-12AB-1DFB-F9DBAE85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6" y="178274"/>
            <a:ext cx="10972800" cy="835108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1. Le contexte de la recherche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762B527-FF87-D0D9-C5C4-D8A095C05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725302"/>
              </p:ext>
            </p:extLst>
          </p:nvPr>
        </p:nvGraphicFramePr>
        <p:xfrm>
          <a:off x="609600" y="180919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FF3754-B109-27E7-1491-3FE7C07A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384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00C35-E8DF-D3E8-B342-76612F15D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DE85999B-D380-9DA1-7B37-5C569C503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C9AFC1-3156-7F7D-76BB-267F4F44D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E0305E-132B-D3C2-EE83-D535596F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6" y="178274"/>
            <a:ext cx="10972800" cy="835108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fr-F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1. Le contexte de la recherche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558DC6-0E75-0C69-692F-D7FC4E468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4</a:t>
            </a:fld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09A729F-602D-7A7C-A602-B67D93036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799" y="1281027"/>
            <a:ext cx="5016758" cy="531522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94FE883-DFEA-045B-EB93-79A850179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879" y="1197553"/>
            <a:ext cx="1719751" cy="548217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D38C46D-024B-1DC1-6AEC-C11F40D4ACE8}"/>
              </a:ext>
            </a:extLst>
          </p:cNvPr>
          <p:cNvSpPr txBox="1"/>
          <p:nvPr/>
        </p:nvSpPr>
        <p:spPr>
          <a:xfrm>
            <a:off x="0" y="2576945"/>
            <a:ext cx="4649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 Les institutions politiques en quête de confiance »</a:t>
            </a:r>
          </a:p>
        </p:txBody>
      </p:sp>
    </p:spTree>
    <p:extLst>
      <p:ext uri="{BB962C8B-B14F-4D97-AF65-F5344CB8AC3E}">
        <p14:creationId xmlns:p14="http://schemas.microsoft.com/office/powerpoint/2010/main" val="28087790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C08AF8-4BD9-9C64-5F61-BF751044E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913DE71-7923-28E2-5C71-AA5DEC8C7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4677D6F8-72B3-A803-9908-AE6D20C5F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92671CB1-AC77-7A49-DF79-81599E31A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CF0B44-F67A-4563-5D11-7D390ADC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FAD0638B-7DF3-7180-FEF8-BAA462F11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649E82B-97A3-733C-6BB5-4B20FA072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932" y="232968"/>
            <a:ext cx="4526465" cy="648850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638F14F-0721-6D77-F72E-620E80898FB9}"/>
              </a:ext>
            </a:extLst>
          </p:cNvPr>
          <p:cNvSpPr txBox="1"/>
          <p:nvPr/>
        </p:nvSpPr>
        <p:spPr>
          <a:xfrm>
            <a:off x="8547100" y="4927600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À paraître.</a:t>
            </a:r>
          </a:p>
        </p:txBody>
      </p:sp>
    </p:spTree>
    <p:extLst>
      <p:ext uri="{BB962C8B-B14F-4D97-AF65-F5344CB8AC3E}">
        <p14:creationId xmlns:p14="http://schemas.microsoft.com/office/powerpoint/2010/main" val="13381189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BC23C-2817-39F1-C138-94DA55327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0FE665C-44D9-EFED-7792-FD99A8D34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549F28A9-D611-B4EA-44EC-BFA08B08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6B630FF5-FF0A-3C3D-1F02-00A7227FB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AB1021-F195-2DF4-8B7A-690B4A81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49B23881-9E48-119A-D7E0-FDA1DD01C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CBC80C1-F4BB-B0CB-4688-A2919AD90485}"/>
              </a:ext>
            </a:extLst>
          </p:cNvPr>
          <p:cNvSpPr txBox="1"/>
          <p:nvPr/>
        </p:nvSpPr>
        <p:spPr>
          <a:xfrm>
            <a:off x="0" y="5298726"/>
            <a:ext cx="1218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Comparaison des vagues 1 à 11 (entre 2002 et 2022) des études de la </a:t>
            </a:r>
            <a:r>
              <a:rPr lang="fr-FR" sz="2000" i="1" dirty="0" err="1"/>
              <a:t>European</a:t>
            </a:r>
            <a:r>
              <a:rPr lang="fr-FR" sz="2000" i="1" dirty="0"/>
              <a:t> Social </a:t>
            </a:r>
            <a:r>
              <a:rPr lang="fr-FR" sz="2000" i="1" dirty="0" err="1"/>
              <a:t>survey</a:t>
            </a:r>
            <a:r>
              <a:rPr lang="fr-FR" sz="2000" dirty="0"/>
              <a:t>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D2A417-8E2D-D4DA-2234-534236E79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00" y="1290592"/>
            <a:ext cx="11920551" cy="377516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FDD001D-2901-EBF0-F3AA-503FB6EF8F87}"/>
              </a:ext>
            </a:extLst>
          </p:cNvPr>
          <p:cNvSpPr txBox="1"/>
          <p:nvPr/>
        </p:nvSpPr>
        <p:spPr>
          <a:xfrm>
            <a:off x="243280" y="235569"/>
            <a:ext cx="8835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La confiance déclarée </a:t>
            </a:r>
            <a:r>
              <a:rPr lang="fr-FR" sz="3200" b="1" i="1" dirty="0"/>
              <a:t>versus</a:t>
            </a:r>
            <a:r>
              <a:rPr lang="fr-FR" sz="32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322532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FE96E-3F22-7DD7-803B-4AEB9E360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5304FBA-6C8C-AB7E-08C0-E91BBC06B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12">
            <a:extLst>
              <a:ext uri="{FF2B5EF4-FFF2-40B4-BE49-F238E27FC236}">
                <a16:creationId xmlns:a16="http://schemas.microsoft.com/office/drawing/2014/main" id="{72A2F6BE-564C-7A7F-8601-A51C9BCE5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0" name="Background Fill">
            <a:extLst>
              <a:ext uri="{FF2B5EF4-FFF2-40B4-BE49-F238E27FC236}">
                <a16:creationId xmlns:a16="http://schemas.microsoft.com/office/drawing/2014/main" id="{E0C61C9B-D390-1D33-39FD-0FAD83BA4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119C8C-65CB-C475-D710-8535528F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4600" y="6356350"/>
            <a:ext cx="1447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646F3F-274D-499B-ABBE-824EB4ABDC3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45C93E9F-64AE-9507-E6E2-57E3CE60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7985" y="0"/>
            <a:ext cx="10615628" cy="6858000"/>
          </a:xfrm>
          <a:custGeom>
            <a:avLst/>
            <a:gdLst>
              <a:gd name="connsiteX0" fmla="*/ 7169275 w 10615628"/>
              <a:gd name="connsiteY0" fmla="*/ 5665107 h 6858000"/>
              <a:gd name="connsiteX1" fmla="*/ 7514896 w 10615628"/>
              <a:gd name="connsiteY1" fmla="*/ 6010728 h 6858000"/>
              <a:gd name="connsiteX2" fmla="*/ 7169275 w 10615628"/>
              <a:gd name="connsiteY2" fmla="*/ 6356349 h 6858000"/>
              <a:gd name="connsiteX3" fmla="*/ 6823654 w 10615628"/>
              <a:gd name="connsiteY3" fmla="*/ 6010728 h 6858000"/>
              <a:gd name="connsiteX4" fmla="*/ 7169275 w 10615628"/>
              <a:gd name="connsiteY4" fmla="*/ 5665107 h 6858000"/>
              <a:gd name="connsiteX5" fmla="*/ 10010445 w 10615628"/>
              <a:gd name="connsiteY5" fmla="*/ 2285546 h 6858000"/>
              <a:gd name="connsiteX6" fmla="*/ 10456759 w 10615628"/>
              <a:gd name="connsiteY6" fmla="*/ 2731860 h 6858000"/>
              <a:gd name="connsiteX7" fmla="*/ 10010445 w 10615628"/>
              <a:gd name="connsiteY7" fmla="*/ 3178174 h 6858000"/>
              <a:gd name="connsiteX8" fmla="*/ 9564131 w 10615628"/>
              <a:gd name="connsiteY8" fmla="*/ 2731860 h 6858000"/>
              <a:gd name="connsiteX9" fmla="*/ 10010445 w 10615628"/>
              <a:gd name="connsiteY9" fmla="*/ 2285546 h 6858000"/>
              <a:gd name="connsiteX10" fmla="*/ 10354144 w 10615628"/>
              <a:gd name="connsiteY10" fmla="*/ 1626054 h 6858000"/>
              <a:gd name="connsiteX11" fmla="*/ 10615628 w 10615628"/>
              <a:gd name="connsiteY11" fmla="*/ 1887538 h 6858000"/>
              <a:gd name="connsiteX12" fmla="*/ 10354144 w 10615628"/>
              <a:gd name="connsiteY12" fmla="*/ 2149022 h 6858000"/>
              <a:gd name="connsiteX13" fmla="*/ 10092660 w 10615628"/>
              <a:gd name="connsiteY13" fmla="*/ 1887538 h 6858000"/>
              <a:gd name="connsiteX14" fmla="*/ 10354144 w 10615628"/>
              <a:gd name="connsiteY14" fmla="*/ 1626054 h 6858000"/>
              <a:gd name="connsiteX15" fmla="*/ 1458899 w 10615628"/>
              <a:gd name="connsiteY15" fmla="*/ 620485 h 6858000"/>
              <a:gd name="connsiteX16" fmla="*/ 1905213 w 10615628"/>
              <a:gd name="connsiteY16" fmla="*/ 1066799 h 6858000"/>
              <a:gd name="connsiteX17" fmla="*/ 1458899 w 10615628"/>
              <a:gd name="connsiteY17" fmla="*/ 1513113 h 6858000"/>
              <a:gd name="connsiteX18" fmla="*/ 1012585 w 10615628"/>
              <a:gd name="connsiteY18" fmla="*/ 1066799 h 6858000"/>
              <a:gd name="connsiteX19" fmla="*/ 1458899 w 10615628"/>
              <a:gd name="connsiteY19" fmla="*/ 620485 h 6858000"/>
              <a:gd name="connsiteX20" fmla="*/ 6634574 w 10615628"/>
              <a:gd name="connsiteY20" fmla="*/ 0 h 6858000"/>
              <a:gd name="connsiteX21" fmla="*/ 10141833 w 10615628"/>
              <a:gd name="connsiteY21" fmla="*/ 0 h 6858000"/>
              <a:gd name="connsiteX22" fmla="*/ 10200259 w 10615628"/>
              <a:gd name="connsiteY22" fmla="*/ 112226 h 6858000"/>
              <a:gd name="connsiteX23" fmla="*/ 9914574 w 10615628"/>
              <a:gd name="connsiteY23" fmla="*/ 1675662 h 6858000"/>
              <a:gd name="connsiteX24" fmla="*/ 9361608 w 10615628"/>
              <a:gd name="connsiteY24" fmla="*/ 2357294 h 6858000"/>
              <a:gd name="connsiteX25" fmla="*/ 9334634 w 10615628"/>
              <a:gd name="connsiteY25" fmla="*/ 3068327 h 6858000"/>
              <a:gd name="connsiteX26" fmla="*/ 9815041 w 10615628"/>
              <a:gd name="connsiteY26" fmla="*/ 3852732 h 6858000"/>
              <a:gd name="connsiteX27" fmla="*/ 9376175 w 10615628"/>
              <a:gd name="connsiteY27" fmla="*/ 5163127 h 6858000"/>
              <a:gd name="connsiteX28" fmla="*/ 7869812 w 10615628"/>
              <a:gd name="connsiteY28" fmla="*/ 5397801 h 6858000"/>
              <a:gd name="connsiteX29" fmla="*/ 6545391 w 10615628"/>
              <a:gd name="connsiteY29" fmla="*/ 5591203 h 6858000"/>
              <a:gd name="connsiteX30" fmla="*/ 5772722 w 10615628"/>
              <a:gd name="connsiteY30" fmla="*/ 6463272 h 6858000"/>
              <a:gd name="connsiteX31" fmla="*/ 5542127 w 10615628"/>
              <a:gd name="connsiteY31" fmla="*/ 6751893 h 6858000"/>
              <a:gd name="connsiteX32" fmla="*/ 5455472 w 10615628"/>
              <a:gd name="connsiteY32" fmla="*/ 6858000 h 6858000"/>
              <a:gd name="connsiteX33" fmla="*/ 3884321 w 10615628"/>
              <a:gd name="connsiteY33" fmla="*/ 6858000 h 6858000"/>
              <a:gd name="connsiteX34" fmla="*/ 3874160 w 10615628"/>
              <a:gd name="connsiteY34" fmla="*/ 6844414 h 6858000"/>
              <a:gd name="connsiteX35" fmla="*/ 3692624 w 10615628"/>
              <a:gd name="connsiteY35" fmla="*/ 6276207 h 6858000"/>
              <a:gd name="connsiteX36" fmla="*/ 2561202 w 10615628"/>
              <a:gd name="connsiteY36" fmla="*/ 5655806 h 6858000"/>
              <a:gd name="connsiteX37" fmla="*/ 69616 w 10615628"/>
              <a:gd name="connsiteY37" fmla="*/ 4277706 h 6858000"/>
              <a:gd name="connsiteX38" fmla="*/ 1642 w 10615628"/>
              <a:gd name="connsiteY38" fmla="*/ 3679828 h 6858000"/>
              <a:gd name="connsiteX39" fmla="*/ 368892 w 10615628"/>
              <a:gd name="connsiteY39" fmla="*/ 2516306 h 6858000"/>
              <a:gd name="connsiteX40" fmla="*/ 1113508 w 10615628"/>
              <a:gd name="connsiteY40" fmla="*/ 2192618 h 6858000"/>
              <a:gd name="connsiteX41" fmla="*/ 2037231 w 10615628"/>
              <a:gd name="connsiteY41" fmla="*/ 2005555 h 6858000"/>
              <a:gd name="connsiteX42" fmla="*/ 2547310 w 10615628"/>
              <a:gd name="connsiteY42" fmla="*/ 1405114 h 6858000"/>
              <a:gd name="connsiteX43" fmla="*/ 3900863 w 10615628"/>
              <a:gd name="connsiteY43" fmla="*/ 578766 h 6858000"/>
              <a:gd name="connsiteX44" fmla="*/ 4571570 w 10615628"/>
              <a:gd name="connsiteY44" fmla="*/ 860778 h 6858000"/>
              <a:gd name="connsiteX45" fmla="*/ 6039225 w 10615628"/>
              <a:gd name="connsiteY45" fmla="*/ 631499 h 6858000"/>
              <a:gd name="connsiteX46" fmla="*/ 6449432 w 10615628"/>
              <a:gd name="connsiteY46" fmla="*/ 1932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15628" h="6858000">
                <a:moveTo>
                  <a:pt x="7169275" y="5665107"/>
                </a:moveTo>
                <a:cubicBezTo>
                  <a:pt x="7360156" y="5665107"/>
                  <a:pt x="7514896" y="5819847"/>
                  <a:pt x="7514896" y="6010728"/>
                </a:cubicBezTo>
                <a:cubicBezTo>
                  <a:pt x="7514896" y="6201609"/>
                  <a:pt x="7360156" y="6356349"/>
                  <a:pt x="7169275" y="6356349"/>
                </a:cubicBezTo>
                <a:cubicBezTo>
                  <a:pt x="6978394" y="6356349"/>
                  <a:pt x="6823654" y="6201609"/>
                  <a:pt x="6823654" y="6010728"/>
                </a:cubicBezTo>
                <a:cubicBezTo>
                  <a:pt x="6823654" y="5819847"/>
                  <a:pt x="6978394" y="5665107"/>
                  <a:pt x="7169275" y="5665107"/>
                </a:cubicBezTo>
                <a:close/>
                <a:moveTo>
                  <a:pt x="10010445" y="2285546"/>
                </a:moveTo>
                <a:cubicBezTo>
                  <a:pt x="10256937" y="2285546"/>
                  <a:pt x="10456759" y="2485368"/>
                  <a:pt x="10456759" y="2731860"/>
                </a:cubicBezTo>
                <a:cubicBezTo>
                  <a:pt x="10456759" y="2978352"/>
                  <a:pt x="10256937" y="3178174"/>
                  <a:pt x="10010445" y="3178174"/>
                </a:cubicBezTo>
                <a:cubicBezTo>
                  <a:pt x="9763953" y="3178174"/>
                  <a:pt x="9564131" y="2978352"/>
                  <a:pt x="9564131" y="2731860"/>
                </a:cubicBezTo>
                <a:cubicBezTo>
                  <a:pt x="9564131" y="2485368"/>
                  <a:pt x="9763953" y="2285546"/>
                  <a:pt x="10010445" y="2285546"/>
                </a:cubicBezTo>
                <a:close/>
                <a:moveTo>
                  <a:pt x="10354144" y="1626054"/>
                </a:moveTo>
                <a:cubicBezTo>
                  <a:pt x="10498558" y="1626054"/>
                  <a:pt x="10615628" y="1743124"/>
                  <a:pt x="10615628" y="1887538"/>
                </a:cubicBezTo>
                <a:cubicBezTo>
                  <a:pt x="10615628" y="2031953"/>
                  <a:pt x="10498558" y="2149022"/>
                  <a:pt x="10354144" y="2149022"/>
                </a:cubicBezTo>
                <a:cubicBezTo>
                  <a:pt x="10209730" y="2149022"/>
                  <a:pt x="10092660" y="2031953"/>
                  <a:pt x="10092660" y="1887538"/>
                </a:cubicBezTo>
                <a:cubicBezTo>
                  <a:pt x="10092660" y="1743124"/>
                  <a:pt x="10209730" y="1626054"/>
                  <a:pt x="10354144" y="1626054"/>
                </a:cubicBezTo>
                <a:close/>
                <a:moveTo>
                  <a:pt x="1458899" y="620485"/>
                </a:moveTo>
                <a:cubicBezTo>
                  <a:pt x="1705391" y="620485"/>
                  <a:pt x="1905213" y="820307"/>
                  <a:pt x="1905213" y="1066799"/>
                </a:cubicBezTo>
                <a:cubicBezTo>
                  <a:pt x="1905213" y="1313291"/>
                  <a:pt x="1705391" y="1513113"/>
                  <a:pt x="1458899" y="1513113"/>
                </a:cubicBezTo>
                <a:cubicBezTo>
                  <a:pt x="1212407" y="1513113"/>
                  <a:pt x="1012585" y="1313291"/>
                  <a:pt x="1012585" y="1066799"/>
                </a:cubicBezTo>
                <a:cubicBezTo>
                  <a:pt x="1012585" y="820307"/>
                  <a:pt x="1212407" y="620485"/>
                  <a:pt x="1458899" y="620485"/>
                </a:cubicBezTo>
                <a:close/>
                <a:moveTo>
                  <a:pt x="6634574" y="0"/>
                </a:moveTo>
                <a:lnTo>
                  <a:pt x="10141833" y="0"/>
                </a:lnTo>
                <a:lnTo>
                  <a:pt x="10200259" y="112226"/>
                </a:lnTo>
                <a:cubicBezTo>
                  <a:pt x="10410238" y="575266"/>
                  <a:pt x="10394871" y="1153565"/>
                  <a:pt x="9914574" y="1675662"/>
                </a:cubicBezTo>
                <a:cubicBezTo>
                  <a:pt x="9716855" y="1890645"/>
                  <a:pt x="9539637" y="2125049"/>
                  <a:pt x="9361608" y="2357294"/>
                </a:cubicBezTo>
                <a:cubicBezTo>
                  <a:pt x="9193291" y="2576998"/>
                  <a:pt x="9188571" y="2830553"/>
                  <a:pt x="9334634" y="3068327"/>
                </a:cubicBezTo>
                <a:cubicBezTo>
                  <a:pt x="9495669" y="3329571"/>
                  <a:pt x="9683003" y="3577866"/>
                  <a:pt x="9815041" y="3852732"/>
                </a:cubicBezTo>
                <a:cubicBezTo>
                  <a:pt x="10050524" y="4342848"/>
                  <a:pt x="9955574" y="4825682"/>
                  <a:pt x="9376175" y="5163127"/>
                </a:cubicBezTo>
                <a:cubicBezTo>
                  <a:pt x="8901028" y="5439880"/>
                  <a:pt x="8396076" y="5450670"/>
                  <a:pt x="7869812" y="5397801"/>
                </a:cubicBezTo>
                <a:cubicBezTo>
                  <a:pt x="7414762" y="5352214"/>
                  <a:pt x="6924915" y="5316879"/>
                  <a:pt x="6545391" y="5591203"/>
                </a:cubicBezTo>
                <a:cubicBezTo>
                  <a:pt x="6238292" y="5813469"/>
                  <a:pt x="6024793" y="6166019"/>
                  <a:pt x="5772722" y="6463272"/>
                </a:cubicBezTo>
                <a:cubicBezTo>
                  <a:pt x="5693283" y="6557074"/>
                  <a:pt x="5618531" y="6655326"/>
                  <a:pt x="5542127" y="6751893"/>
                </a:cubicBezTo>
                <a:lnTo>
                  <a:pt x="5455472" y="6858000"/>
                </a:lnTo>
                <a:lnTo>
                  <a:pt x="3884321" y="6858000"/>
                </a:lnTo>
                <a:lnTo>
                  <a:pt x="3874160" y="6844414"/>
                </a:lnTo>
                <a:cubicBezTo>
                  <a:pt x="3769501" y="6682570"/>
                  <a:pt x="3725803" y="6471499"/>
                  <a:pt x="3692624" y="6276207"/>
                </a:cubicBezTo>
                <a:cubicBezTo>
                  <a:pt x="3594978" y="5704764"/>
                  <a:pt x="2996561" y="5529973"/>
                  <a:pt x="2561202" y="5655806"/>
                </a:cubicBezTo>
                <a:cubicBezTo>
                  <a:pt x="1295583" y="6024675"/>
                  <a:pt x="405172" y="5378783"/>
                  <a:pt x="69616" y="4277706"/>
                </a:cubicBezTo>
                <a:cubicBezTo>
                  <a:pt x="12162" y="4089022"/>
                  <a:pt x="22817" y="3880245"/>
                  <a:pt x="1642" y="3679828"/>
                </a:cubicBezTo>
                <a:cubicBezTo>
                  <a:pt x="-11846" y="3246491"/>
                  <a:pt x="53162" y="2840533"/>
                  <a:pt x="368892" y="2516306"/>
                </a:cubicBezTo>
                <a:cubicBezTo>
                  <a:pt x="570253" y="2309550"/>
                  <a:pt x="826641" y="2227145"/>
                  <a:pt x="1113508" y="2192618"/>
                </a:cubicBezTo>
                <a:cubicBezTo>
                  <a:pt x="1425463" y="2154854"/>
                  <a:pt x="1739170" y="2099963"/>
                  <a:pt x="2037231" y="2005555"/>
                </a:cubicBezTo>
                <a:cubicBezTo>
                  <a:pt x="2313446" y="1917888"/>
                  <a:pt x="2430108" y="1649902"/>
                  <a:pt x="2547310" y="1405114"/>
                </a:cubicBezTo>
                <a:cubicBezTo>
                  <a:pt x="2839302" y="794962"/>
                  <a:pt x="3300288" y="490426"/>
                  <a:pt x="3900863" y="578766"/>
                </a:cubicBezTo>
                <a:cubicBezTo>
                  <a:pt x="4133784" y="613023"/>
                  <a:pt x="4362118" y="739800"/>
                  <a:pt x="4571570" y="860778"/>
                </a:cubicBezTo>
                <a:cubicBezTo>
                  <a:pt x="5133168" y="1185276"/>
                  <a:pt x="5641897" y="1029501"/>
                  <a:pt x="6039225" y="631499"/>
                </a:cubicBezTo>
                <a:cubicBezTo>
                  <a:pt x="6180164" y="489886"/>
                  <a:pt x="6313483" y="339979"/>
                  <a:pt x="6449432" y="19325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26309B8-4BEE-D6E3-D2AE-7FA2B885275A}"/>
              </a:ext>
            </a:extLst>
          </p:cNvPr>
          <p:cNvSpPr txBox="1"/>
          <p:nvPr/>
        </p:nvSpPr>
        <p:spPr>
          <a:xfrm>
            <a:off x="167779" y="408691"/>
            <a:ext cx="6402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… </a:t>
            </a:r>
            <a:r>
              <a:rPr lang="fr-FR" sz="3200" b="1" i="1" dirty="0"/>
              <a:t>versus </a:t>
            </a:r>
            <a:r>
              <a:rPr lang="fr-FR" sz="3200" b="1" dirty="0"/>
              <a:t>la confiance révélée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51CF99-D006-B4AD-AA43-8887B09BDE77}"/>
              </a:ext>
            </a:extLst>
          </p:cNvPr>
          <p:cNvSpPr txBox="1"/>
          <p:nvPr/>
        </p:nvSpPr>
        <p:spPr>
          <a:xfrm>
            <a:off x="963245" y="1169189"/>
            <a:ext cx="107438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Montée de l’abstention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Désintérêt de la chose politique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Polarisation des débats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Rejet à l’égard des formes d’intermédiation (partis, syndicats)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Demande d’un leader unique et charismatique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b="1" dirty="0"/>
              <a:t>Réactions normatives motivées par la favorisation de la confiance dans les gouvernants </a:t>
            </a:r>
          </a:p>
        </p:txBody>
      </p:sp>
      <p:pic>
        <p:nvPicPr>
          <p:cNvPr id="12" name="Image 11" descr="Une image contenant dessin, texte, art, peinture&#10;&#10;Description générée automatiquement">
            <a:extLst>
              <a:ext uri="{FF2B5EF4-FFF2-40B4-BE49-F238E27FC236}">
                <a16:creationId xmlns:a16="http://schemas.microsoft.com/office/drawing/2014/main" id="{4B325A4D-8D87-30B5-C48D-F9AB8B545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51" y="3993036"/>
            <a:ext cx="7170387" cy="271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035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0E0180-D4C7-E51F-0DE9-2141CAB0B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354D8A20-9151-4403-F25A-189EB6BF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BD47A0-9ACE-E650-E876-C380DF6F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E4856F-4B47-F858-CFFF-C1779F5EC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76" y="178274"/>
            <a:ext cx="10972800" cy="835108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1. Le contexte de la recherche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2756DD4-8483-E9C3-AF9A-8E36BE186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777184"/>
              </p:ext>
            </p:extLst>
          </p:nvPr>
        </p:nvGraphicFramePr>
        <p:xfrm>
          <a:off x="609600" y="180919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5CD67F-161B-C7A7-91C0-69FCA206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6743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E7F912-087F-AF58-4E7F-6296C93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9</a:t>
            </a:fld>
            <a:endParaRPr lang="en-US"/>
          </a:p>
        </p:txBody>
      </p:sp>
      <p:pic>
        <p:nvPicPr>
          <p:cNvPr id="4100" name="Picture 4" descr="Un stage à la Chambre des représentants ? | Simon Moutquin">
            <a:extLst>
              <a:ext uri="{FF2B5EF4-FFF2-40B4-BE49-F238E27FC236}">
                <a16:creationId xmlns:a16="http://schemas.microsoft.com/office/drawing/2014/main" id="{29A60549-0CA7-A1F2-B26A-A5E70FCCA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9913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677EEE8-C842-A8B7-DB45-700A17D165FB}"/>
              </a:ext>
            </a:extLst>
          </p:cNvPr>
          <p:cNvSpPr txBox="1"/>
          <p:nvPr/>
        </p:nvSpPr>
        <p:spPr>
          <a:xfrm>
            <a:off x="-6860" y="4468881"/>
            <a:ext cx="5991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La Chambre des représentants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(Chambre basse – niveau fédéral)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8C16CA5-77F7-E85C-913D-B72B703AA581}"/>
              </a:ext>
            </a:extLst>
          </p:cNvPr>
          <p:cNvSpPr txBox="1"/>
          <p:nvPr/>
        </p:nvSpPr>
        <p:spPr>
          <a:xfrm>
            <a:off x="6330312" y="457163"/>
            <a:ext cx="5745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députés élus directement, tous les 5 ans, dans 11 circonscriptions</a:t>
            </a:r>
          </a:p>
          <a:p>
            <a:pPr algn="ctr"/>
            <a:endParaRPr lang="fr-FR" sz="24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19AC021-0DA4-D2B7-B914-C758698CB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1392" y="2634693"/>
            <a:ext cx="6446809" cy="42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5402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1323</Words>
  <Application>Microsoft Office PowerPoint</Application>
  <PresentationFormat>Grand écran</PresentationFormat>
  <Paragraphs>191</Paragraphs>
  <Slides>24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Aptos</vt:lpstr>
      <vt:lpstr>Arial</vt:lpstr>
      <vt:lpstr>Avenir Next LT Pro</vt:lpstr>
      <vt:lpstr>Calibri</vt:lpstr>
      <vt:lpstr>Courier New</vt:lpstr>
      <vt:lpstr>Posterama</vt:lpstr>
      <vt:lpstr>Wingdings</vt:lpstr>
      <vt:lpstr>SplashVTI</vt:lpstr>
      <vt:lpstr>LA CONFIANCE DANS LES ÉLU.E.S :  UNE QUÊTE JURIDIQUE IMPOSSIBLE ?</vt:lpstr>
      <vt:lpstr>APERÇU</vt:lpstr>
      <vt:lpstr>1. Le contexte de la recherche</vt:lpstr>
      <vt:lpstr>1. Le contexte de la recherche</vt:lpstr>
      <vt:lpstr>Présentation PowerPoint</vt:lpstr>
      <vt:lpstr>Présentation PowerPoint</vt:lpstr>
      <vt:lpstr>Présentation PowerPoint</vt:lpstr>
      <vt:lpstr>1. Le contexte de la recherche</vt:lpstr>
      <vt:lpstr>Présentation PowerPoint</vt:lpstr>
      <vt:lpstr>Présentation PowerPoint</vt:lpstr>
      <vt:lpstr>Présentation PowerPoint</vt:lpstr>
      <vt:lpstr>1. Le contexte de la recherche</vt:lpstr>
      <vt:lpstr>II. La confiance dans les élu.e.s :  le point de vue juridique</vt:lpstr>
      <vt:lpstr>II. La confiance dans les élu.e.s :  le point de vue juridique</vt:lpstr>
      <vt:lpstr>III. L’analyse des dispositifs juridiques de confiance dans les élu.e.s belges</vt:lpstr>
      <vt:lpstr>III. L’analyse des dispositifs juridiques de confiance dans les élu.e.s belges</vt:lpstr>
      <vt:lpstr>III. L’analyse des dispositifs juridiques de confiance dans les élu.e.s belges</vt:lpstr>
      <vt:lpstr>Présentation PowerPoint</vt:lpstr>
      <vt:lpstr>III. L’analyse des dispositifs juridiques de confiance dans les élu.e.s belges</vt:lpstr>
      <vt:lpstr>III. L’analyse des dispositifs juridiques de confiance dans les élu.e.s belges</vt:lpstr>
      <vt:lpstr>3. L’analyse des dispositifs juridiques de confiance dans les élu.e.s belges</vt:lpstr>
      <vt:lpstr>Présentation PowerPoint</vt:lpstr>
      <vt:lpstr>Présentation PowerPoint</vt:lpstr>
      <vt:lpstr>Merci.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Geron Léna</dc:creator>
  <cp:lastModifiedBy>Geron Léna</cp:lastModifiedBy>
  <cp:revision>10</cp:revision>
  <dcterms:created xsi:type="dcterms:W3CDTF">2024-12-01T19:01:46Z</dcterms:created>
  <dcterms:modified xsi:type="dcterms:W3CDTF">2024-12-18T22:40:49Z</dcterms:modified>
</cp:coreProperties>
</file>