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363" r:id="rId3"/>
    <p:sldId id="257" r:id="rId4"/>
    <p:sldId id="258" r:id="rId5"/>
    <p:sldId id="259" r:id="rId6"/>
    <p:sldId id="266" r:id="rId7"/>
    <p:sldId id="261" r:id="rId8"/>
    <p:sldId id="267" r:id="rId9"/>
    <p:sldId id="329" r:id="rId10"/>
    <p:sldId id="262" r:id="rId11"/>
    <p:sldId id="273" r:id="rId12"/>
    <p:sldId id="271" r:id="rId13"/>
    <p:sldId id="263" r:id="rId14"/>
    <p:sldId id="338" r:id="rId15"/>
    <p:sldId id="274" r:id="rId16"/>
    <p:sldId id="275" r:id="rId17"/>
    <p:sldId id="264" r:id="rId18"/>
    <p:sldId id="356" r:id="rId19"/>
    <p:sldId id="359" r:id="rId20"/>
    <p:sldId id="360" r:id="rId21"/>
    <p:sldId id="361" r:id="rId22"/>
    <p:sldId id="36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A114F9-9324-430C-9173-9AF5490E9E5B}" v="365" dt="2024-12-12T13:19:15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s Friche" userId="dba69d11-d8f1-481b-83e5-2e76fbd08b6b" providerId="ADAL" clId="{AEA114F9-9324-430C-9173-9AF5490E9E5B}"/>
    <pc:docChg chg="undo custSel addSld delSld modSld sldOrd">
      <pc:chgData name="Lucas Friche" userId="dba69d11-d8f1-481b-83e5-2e76fbd08b6b" providerId="ADAL" clId="{AEA114F9-9324-430C-9173-9AF5490E9E5B}" dt="2024-12-12T13:40:28.472" v="11872" actId="26606"/>
      <pc:docMkLst>
        <pc:docMk/>
      </pc:docMkLst>
      <pc:sldChg chg="addSp delSp modSp mod setBg">
        <pc:chgData name="Lucas Friche" userId="dba69d11-d8f1-481b-83e5-2e76fbd08b6b" providerId="ADAL" clId="{AEA114F9-9324-430C-9173-9AF5490E9E5B}" dt="2024-12-06T10:28:27.360" v="4" actId="26606"/>
        <pc:sldMkLst>
          <pc:docMk/>
          <pc:sldMk cId="174093970" sldId="256"/>
        </pc:sldMkLst>
        <pc:spChg chg="mod">
          <ac:chgData name="Lucas Friche" userId="dba69d11-d8f1-481b-83e5-2e76fbd08b6b" providerId="ADAL" clId="{AEA114F9-9324-430C-9173-9AF5490E9E5B}" dt="2024-12-06T10:28:27.360" v="4" actId="26606"/>
          <ac:spMkLst>
            <pc:docMk/>
            <pc:sldMk cId="174093970" sldId="256"/>
            <ac:spMk id="2" creationId="{3286120F-895D-E2F0-33A0-0E240746DCCF}"/>
          </ac:spMkLst>
        </pc:spChg>
        <pc:spChg chg="mod">
          <ac:chgData name="Lucas Friche" userId="dba69d11-d8f1-481b-83e5-2e76fbd08b6b" providerId="ADAL" clId="{AEA114F9-9324-430C-9173-9AF5490E9E5B}" dt="2024-12-06T10:28:27.360" v="4" actId="26606"/>
          <ac:spMkLst>
            <pc:docMk/>
            <pc:sldMk cId="174093970" sldId="256"/>
            <ac:spMk id="3" creationId="{B02AE761-F30A-50C2-25C5-379916FB2D9B}"/>
          </ac:spMkLst>
        </pc:spChg>
        <pc:spChg chg="add">
          <ac:chgData name="Lucas Friche" userId="dba69d11-d8f1-481b-83e5-2e76fbd08b6b" providerId="ADAL" clId="{AEA114F9-9324-430C-9173-9AF5490E9E5B}" dt="2024-12-06T10:28:27.360" v="4" actId="26606"/>
          <ac:spMkLst>
            <pc:docMk/>
            <pc:sldMk cId="174093970" sldId="256"/>
            <ac:spMk id="9" creationId="{5964CBE2-084A-47DF-A704-CF5F6217B569}"/>
          </ac:spMkLst>
        </pc:spChg>
        <pc:spChg chg="add">
          <ac:chgData name="Lucas Friche" userId="dba69d11-d8f1-481b-83e5-2e76fbd08b6b" providerId="ADAL" clId="{AEA114F9-9324-430C-9173-9AF5490E9E5B}" dt="2024-12-06T10:28:27.360" v="4" actId="26606"/>
          <ac:spMkLst>
            <pc:docMk/>
            <pc:sldMk cId="174093970" sldId="256"/>
            <ac:spMk id="11" creationId="{686A5CBB-E03B-4019-8BCD-78975D39E48C}"/>
          </ac:spMkLst>
        </pc:spChg>
        <pc:spChg chg="add">
          <ac:chgData name="Lucas Friche" userId="dba69d11-d8f1-481b-83e5-2e76fbd08b6b" providerId="ADAL" clId="{AEA114F9-9324-430C-9173-9AF5490E9E5B}" dt="2024-12-06T10:28:27.360" v="4" actId="26606"/>
          <ac:spMkLst>
            <pc:docMk/>
            <pc:sldMk cId="174093970" sldId="256"/>
            <ac:spMk id="13" creationId="{94993204-9792-4E61-A83C-73D4379E2B1C}"/>
          </ac:spMkLst>
        </pc:spChg>
        <pc:picChg chg="add mod">
          <ac:chgData name="Lucas Friche" userId="dba69d11-d8f1-481b-83e5-2e76fbd08b6b" providerId="ADAL" clId="{AEA114F9-9324-430C-9173-9AF5490E9E5B}" dt="2024-12-06T10:28:27.360" v="4" actId="26606"/>
          <ac:picMkLst>
            <pc:docMk/>
            <pc:sldMk cId="174093970" sldId="256"/>
            <ac:picMk id="4" creationId="{787DAFBF-5ED1-9428-B23F-12B23ECBAD6B}"/>
          </ac:picMkLst>
        </pc:picChg>
      </pc:sldChg>
      <pc:sldChg chg="addSp delSp modSp mod setBg">
        <pc:chgData name="Lucas Friche" userId="dba69d11-d8f1-481b-83e5-2e76fbd08b6b" providerId="ADAL" clId="{AEA114F9-9324-430C-9173-9AF5490E9E5B}" dt="2024-12-12T13:18:14.965" v="9846" actId="20577"/>
        <pc:sldMkLst>
          <pc:docMk/>
          <pc:sldMk cId="2981161089" sldId="257"/>
        </pc:sldMkLst>
        <pc:spChg chg="mod">
          <ac:chgData name="Lucas Friche" userId="dba69d11-d8f1-481b-83e5-2e76fbd08b6b" providerId="ADAL" clId="{AEA114F9-9324-430C-9173-9AF5490E9E5B}" dt="2024-12-12T13:18:14.965" v="9846" actId="20577"/>
          <ac:spMkLst>
            <pc:docMk/>
            <pc:sldMk cId="2981161089" sldId="257"/>
            <ac:spMk id="2" creationId="{37C95740-EDE9-6DB1-2AC8-D01B84285934}"/>
          </ac:spMkLst>
        </pc:spChg>
        <pc:spChg chg="mod">
          <ac:chgData name="Lucas Friche" userId="dba69d11-d8f1-481b-83e5-2e76fbd08b6b" providerId="ADAL" clId="{AEA114F9-9324-430C-9173-9AF5490E9E5B}" dt="2024-12-12T13:18:01.390" v="9805" actId="26606"/>
          <ac:spMkLst>
            <pc:docMk/>
            <pc:sldMk cId="2981161089" sldId="257"/>
            <ac:spMk id="3" creationId="{59D88FDE-2387-1B70-0195-6A7D065CABE1}"/>
          </ac:spMkLst>
        </pc:spChg>
        <pc:spChg chg="add del">
          <ac:chgData name="Lucas Friche" userId="dba69d11-d8f1-481b-83e5-2e76fbd08b6b" providerId="ADAL" clId="{AEA114F9-9324-430C-9173-9AF5490E9E5B}" dt="2024-12-12T13:17:58.739" v="9802" actId="26606"/>
          <ac:spMkLst>
            <pc:docMk/>
            <pc:sldMk cId="2981161089" sldId="257"/>
            <ac:spMk id="8" creationId="{E8A8EAB8-D2FF-444D-B34B-7D32F106AD0E}"/>
          </ac:spMkLst>
        </pc:spChg>
        <pc:spChg chg="add del">
          <ac:chgData name="Lucas Friche" userId="dba69d11-d8f1-481b-83e5-2e76fbd08b6b" providerId="ADAL" clId="{AEA114F9-9324-430C-9173-9AF5490E9E5B}" dt="2024-12-12T13:18:01.372" v="9804" actId="26606"/>
          <ac:spMkLst>
            <pc:docMk/>
            <pc:sldMk cId="2981161089" sldId="257"/>
            <ac:spMk id="14" creationId="{A7AE9375-4664-4DB2-922D-2782A6E439AC}"/>
          </ac:spMkLst>
        </pc:spChg>
        <pc:spChg chg="add del">
          <ac:chgData name="Lucas Friche" userId="dba69d11-d8f1-481b-83e5-2e76fbd08b6b" providerId="ADAL" clId="{AEA114F9-9324-430C-9173-9AF5490E9E5B}" dt="2024-12-12T13:18:01.372" v="9804" actId="26606"/>
          <ac:spMkLst>
            <pc:docMk/>
            <pc:sldMk cId="2981161089" sldId="257"/>
            <ac:spMk id="15" creationId="{C2C57604-0CFD-4023-B9BD-107166A25317}"/>
          </ac:spMkLst>
        </pc:spChg>
        <pc:spChg chg="add">
          <ac:chgData name="Lucas Friche" userId="dba69d11-d8f1-481b-83e5-2e76fbd08b6b" providerId="ADAL" clId="{AEA114F9-9324-430C-9173-9AF5490E9E5B}" dt="2024-12-12T13:18:01.390" v="9805" actId="26606"/>
          <ac:spMkLst>
            <pc:docMk/>
            <pc:sldMk cId="2981161089" sldId="257"/>
            <ac:spMk id="28" creationId="{5A0118C5-4F8D-4CF4-BADD-53FEACC6C42A}"/>
          </ac:spMkLst>
        </pc:spChg>
        <pc:spChg chg="add">
          <ac:chgData name="Lucas Friche" userId="dba69d11-d8f1-481b-83e5-2e76fbd08b6b" providerId="ADAL" clId="{AEA114F9-9324-430C-9173-9AF5490E9E5B}" dt="2024-12-12T13:18:01.390" v="9805" actId="26606"/>
          <ac:spMkLst>
            <pc:docMk/>
            <pc:sldMk cId="2981161089" sldId="257"/>
            <ac:spMk id="29" creationId="{EC11F68A-CC71-4196-BBF3-20CDCD75D4E6}"/>
          </ac:spMkLst>
        </pc:spChg>
        <pc:spChg chg="add">
          <ac:chgData name="Lucas Friche" userId="dba69d11-d8f1-481b-83e5-2e76fbd08b6b" providerId="ADAL" clId="{AEA114F9-9324-430C-9173-9AF5490E9E5B}" dt="2024-12-12T13:18:01.390" v="9805" actId="26606"/>
          <ac:spMkLst>
            <pc:docMk/>
            <pc:sldMk cId="2981161089" sldId="257"/>
            <ac:spMk id="31" creationId="{085F9950-F10E-4E64-962B-F70345789875}"/>
          </ac:spMkLst>
        </pc:spChg>
        <pc:grpChg chg="add">
          <ac:chgData name="Lucas Friche" userId="dba69d11-d8f1-481b-83e5-2e76fbd08b6b" providerId="ADAL" clId="{AEA114F9-9324-430C-9173-9AF5490E9E5B}" dt="2024-12-12T13:18:01.390" v="9805" actId="26606"/>
          <ac:grpSpMkLst>
            <pc:docMk/>
            <pc:sldMk cId="2981161089" sldId="257"/>
            <ac:grpSpMk id="30" creationId="{1E8369D0-2C3B-4E27-AC6C-A246AC28CDA1}"/>
          </ac:grpSpMkLst>
        </pc:grpChg>
        <pc:grpChg chg="add">
          <ac:chgData name="Lucas Friche" userId="dba69d11-d8f1-481b-83e5-2e76fbd08b6b" providerId="ADAL" clId="{AEA114F9-9324-430C-9173-9AF5490E9E5B}" dt="2024-12-12T13:18:01.390" v="9805" actId="26606"/>
          <ac:grpSpMkLst>
            <pc:docMk/>
            <pc:sldMk cId="2981161089" sldId="257"/>
            <ac:grpSpMk id="33" creationId="{C6F74901-2A71-43C3-837C-27CCD6B6D636}"/>
          </ac:grpSpMkLst>
        </pc:grpChg>
        <pc:cxnChg chg="add del">
          <ac:chgData name="Lucas Friche" userId="dba69d11-d8f1-481b-83e5-2e76fbd08b6b" providerId="ADAL" clId="{AEA114F9-9324-430C-9173-9AF5490E9E5B}" dt="2024-12-12T13:17:58.739" v="9802" actId="26606"/>
          <ac:cxnSpMkLst>
            <pc:docMk/>
            <pc:sldMk cId="2981161089" sldId="257"/>
            <ac:cxnSpMk id="10" creationId="{067633D1-6EE6-4118-B9F0-B363477BEE7A}"/>
          </ac:cxnSpMkLst>
        </pc:cxnChg>
        <pc:cxnChg chg="add del">
          <ac:chgData name="Lucas Friche" userId="dba69d11-d8f1-481b-83e5-2e76fbd08b6b" providerId="ADAL" clId="{AEA114F9-9324-430C-9173-9AF5490E9E5B}" dt="2024-12-12T13:17:58.739" v="9802" actId="26606"/>
          <ac:cxnSpMkLst>
            <pc:docMk/>
            <pc:sldMk cId="2981161089" sldId="257"/>
            <ac:cxnSpMk id="12" creationId="{4AD7FFC6-42A9-49CB-B5E9-B3F6B038331B}"/>
          </ac:cxnSpMkLst>
        </pc:cxnChg>
      </pc:sldChg>
      <pc:sldChg chg="addSp modSp mod setBg setClrOvrMap">
        <pc:chgData name="Lucas Friche" userId="dba69d11-d8f1-481b-83e5-2e76fbd08b6b" providerId="ADAL" clId="{AEA114F9-9324-430C-9173-9AF5490E9E5B}" dt="2024-12-12T13:17:44.356" v="9799" actId="26606"/>
        <pc:sldMkLst>
          <pc:docMk/>
          <pc:sldMk cId="1075426763" sldId="258"/>
        </pc:sldMkLst>
        <pc:spChg chg="mod">
          <ac:chgData name="Lucas Friche" userId="dba69d11-d8f1-481b-83e5-2e76fbd08b6b" providerId="ADAL" clId="{AEA114F9-9324-430C-9173-9AF5490E9E5B}" dt="2024-12-12T13:17:44.356" v="9799" actId="26606"/>
          <ac:spMkLst>
            <pc:docMk/>
            <pc:sldMk cId="1075426763" sldId="258"/>
            <ac:spMk id="2" creationId="{D8A39BE0-B05C-552A-E1FA-C72656D87064}"/>
          </ac:spMkLst>
        </pc:spChg>
        <pc:spChg chg="mod">
          <ac:chgData name="Lucas Friche" userId="dba69d11-d8f1-481b-83e5-2e76fbd08b6b" providerId="ADAL" clId="{AEA114F9-9324-430C-9173-9AF5490E9E5B}" dt="2024-12-12T13:17:44.356" v="9799" actId="26606"/>
          <ac:spMkLst>
            <pc:docMk/>
            <pc:sldMk cId="1075426763" sldId="258"/>
            <ac:spMk id="3" creationId="{1C39EA1F-7A1F-EE37-82D0-8623E6D9ABA7}"/>
          </ac:spMkLst>
        </pc:spChg>
        <pc:spChg chg="add">
          <ac:chgData name="Lucas Friche" userId="dba69d11-d8f1-481b-83e5-2e76fbd08b6b" providerId="ADAL" clId="{AEA114F9-9324-430C-9173-9AF5490E9E5B}" dt="2024-12-12T13:17:44.356" v="9799" actId="26606"/>
          <ac:spMkLst>
            <pc:docMk/>
            <pc:sldMk cId="1075426763" sldId="258"/>
            <ac:spMk id="8" creationId="{B95B9BA8-1D69-4796-85F5-B6D0BD52354B}"/>
          </ac:spMkLst>
        </pc:spChg>
        <pc:grpChg chg="add">
          <ac:chgData name="Lucas Friche" userId="dba69d11-d8f1-481b-83e5-2e76fbd08b6b" providerId="ADAL" clId="{AEA114F9-9324-430C-9173-9AF5490E9E5B}" dt="2024-12-12T13:17:44.356" v="9799" actId="26606"/>
          <ac:grpSpMkLst>
            <pc:docMk/>
            <pc:sldMk cId="1075426763" sldId="258"/>
            <ac:grpSpMk id="10" creationId="{4728F330-19FB-4D39-BD0F-53032ABFEB7F}"/>
          </ac:grpSpMkLst>
        </pc:grpChg>
      </pc:sldChg>
      <pc:sldChg chg="addSp delSp modSp mod setBg">
        <pc:chgData name="Lucas Friche" userId="dba69d11-d8f1-481b-83e5-2e76fbd08b6b" providerId="ADAL" clId="{AEA114F9-9324-430C-9173-9AF5490E9E5B}" dt="2024-12-06T10:29:49.450" v="12" actId="26606"/>
        <pc:sldMkLst>
          <pc:docMk/>
          <pc:sldMk cId="1890813814" sldId="259"/>
        </pc:sldMkLst>
        <pc:spChg chg="mod">
          <ac:chgData name="Lucas Friche" userId="dba69d11-d8f1-481b-83e5-2e76fbd08b6b" providerId="ADAL" clId="{AEA114F9-9324-430C-9173-9AF5490E9E5B}" dt="2024-12-06T10:29:49.450" v="12" actId="26606"/>
          <ac:spMkLst>
            <pc:docMk/>
            <pc:sldMk cId="1890813814" sldId="259"/>
            <ac:spMk id="2" creationId="{3B16FBFE-582A-D6D2-02DA-CE9801B63B6E}"/>
          </ac:spMkLst>
        </pc:spChg>
        <pc:spChg chg="mod">
          <ac:chgData name="Lucas Friche" userId="dba69d11-d8f1-481b-83e5-2e76fbd08b6b" providerId="ADAL" clId="{AEA114F9-9324-430C-9173-9AF5490E9E5B}" dt="2024-12-06T10:29:49.450" v="12" actId="26606"/>
          <ac:spMkLst>
            <pc:docMk/>
            <pc:sldMk cId="1890813814" sldId="259"/>
            <ac:spMk id="3" creationId="{F8F54F05-5D94-6605-0050-0F59704DF411}"/>
          </ac:spMkLst>
        </pc:spChg>
        <pc:spChg chg="add">
          <ac:chgData name="Lucas Friche" userId="dba69d11-d8f1-481b-83e5-2e76fbd08b6b" providerId="ADAL" clId="{AEA114F9-9324-430C-9173-9AF5490E9E5B}" dt="2024-12-06T10:29:49.450" v="12" actId="26606"/>
          <ac:spMkLst>
            <pc:docMk/>
            <pc:sldMk cId="1890813814" sldId="259"/>
            <ac:spMk id="21" creationId="{9AA72BD9-2C5A-4EDC-931F-5AA08EACA0F3}"/>
          </ac:spMkLst>
        </pc:spChg>
        <pc:spChg chg="add">
          <ac:chgData name="Lucas Friche" userId="dba69d11-d8f1-481b-83e5-2e76fbd08b6b" providerId="ADAL" clId="{AEA114F9-9324-430C-9173-9AF5490E9E5B}" dt="2024-12-06T10:29:49.450" v="12" actId="26606"/>
          <ac:spMkLst>
            <pc:docMk/>
            <pc:sldMk cId="1890813814" sldId="259"/>
            <ac:spMk id="22" creationId="{DD3981AC-7B61-4947-BCF3-F7AA7FA385B9}"/>
          </ac:spMkLst>
        </pc:spChg>
        <pc:spChg chg="add">
          <ac:chgData name="Lucas Friche" userId="dba69d11-d8f1-481b-83e5-2e76fbd08b6b" providerId="ADAL" clId="{AEA114F9-9324-430C-9173-9AF5490E9E5B}" dt="2024-12-06T10:29:49.450" v="12" actId="26606"/>
          <ac:spMkLst>
            <pc:docMk/>
            <pc:sldMk cId="1890813814" sldId="259"/>
            <ac:spMk id="23" creationId="{55D4142C-5077-457F-A6AD-3FECFDB39685}"/>
          </ac:spMkLst>
        </pc:spChg>
        <pc:spChg chg="add">
          <ac:chgData name="Lucas Friche" userId="dba69d11-d8f1-481b-83e5-2e76fbd08b6b" providerId="ADAL" clId="{AEA114F9-9324-430C-9173-9AF5490E9E5B}" dt="2024-12-06T10:29:49.450" v="12" actId="26606"/>
          <ac:spMkLst>
            <pc:docMk/>
            <pc:sldMk cId="1890813814" sldId="259"/>
            <ac:spMk id="24" creationId="{7A5F0580-5EE9-419F-96EE-B6529EF6E7D0}"/>
          </ac:spMkLst>
        </pc:spChg>
        <pc:picChg chg="add mod ord">
          <ac:chgData name="Lucas Friche" userId="dba69d11-d8f1-481b-83e5-2e76fbd08b6b" providerId="ADAL" clId="{AEA114F9-9324-430C-9173-9AF5490E9E5B}" dt="2024-12-06T10:29:49.450" v="12" actId="26606"/>
          <ac:picMkLst>
            <pc:docMk/>
            <pc:sldMk cId="1890813814" sldId="259"/>
            <ac:picMk id="4" creationId="{ABDA22F6-8B22-5985-C7C0-4924DBD9C505}"/>
          </ac:picMkLst>
        </pc:picChg>
      </pc:sldChg>
      <pc:sldChg chg="del">
        <pc:chgData name="Lucas Friche" userId="dba69d11-d8f1-481b-83e5-2e76fbd08b6b" providerId="ADAL" clId="{AEA114F9-9324-430C-9173-9AF5490E9E5B}" dt="2024-12-06T10:21:48.102" v="0" actId="47"/>
        <pc:sldMkLst>
          <pc:docMk/>
          <pc:sldMk cId="243174003" sldId="260"/>
        </pc:sldMkLst>
      </pc:sldChg>
      <pc:sldChg chg="addSp modSp mod setBg">
        <pc:chgData name="Lucas Friche" userId="dba69d11-d8f1-481b-83e5-2e76fbd08b6b" providerId="ADAL" clId="{AEA114F9-9324-430C-9173-9AF5490E9E5B}" dt="2024-12-12T13:29:24.062" v="10257" actId="20577"/>
        <pc:sldMkLst>
          <pc:docMk/>
          <pc:sldMk cId="698519779" sldId="261"/>
        </pc:sldMkLst>
        <pc:spChg chg="mod">
          <ac:chgData name="Lucas Friche" userId="dba69d11-d8f1-481b-83e5-2e76fbd08b6b" providerId="ADAL" clId="{AEA114F9-9324-430C-9173-9AF5490E9E5B}" dt="2024-12-12T13:17:54.639" v="9800" actId="26606"/>
          <ac:spMkLst>
            <pc:docMk/>
            <pc:sldMk cId="698519779" sldId="261"/>
            <ac:spMk id="2" creationId="{178A5C30-5041-A533-FB10-9EFFE002CAA1}"/>
          </ac:spMkLst>
        </pc:spChg>
        <pc:spChg chg="mod">
          <ac:chgData name="Lucas Friche" userId="dba69d11-d8f1-481b-83e5-2e76fbd08b6b" providerId="ADAL" clId="{AEA114F9-9324-430C-9173-9AF5490E9E5B}" dt="2024-12-12T13:29:24.062" v="10257" actId="20577"/>
          <ac:spMkLst>
            <pc:docMk/>
            <pc:sldMk cId="698519779" sldId="261"/>
            <ac:spMk id="3" creationId="{755E67AF-6D14-7101-70AA-241C594CB2F6}"/>
          </ac:spMkLst>
        </pc:spChg>
        <pc:spChg chg="add">
          <ac:chgData name="Lucas Friche" userId="dba69d11-d8f1-481b-83e5-2e76fbd08b6b" providerId="ADAL" clId="{AEA114F9-9324-430C-9173-9AF5490E9E5B}" dt="2024-12-12T13:17:54.639" v="9800" actId="26606"/>
          <ac:spMkLst>
            <pc:docMk/>
            <pc:sldMk cId="698519779" sldId="261"/>
            <ac:spMk id="8" creationId="{E8A8EAB8-D2FF-444D-B34B-7D32F106AD0E}"/>
          </ac:spMkLst>
        </pc:spChg>
        <pc:cxnChg chg="add">
          <ac:chgData name="Lucas Friche" userId="dba69d11-d8f1-481b-83e5-2e76fbd08b6b" providerId="ADAL" clId="{AEA114F9-9324-430C-9173-9AF5490E9E5B}" dt="2024-12-12T13:17:54.639" v="9800" actId="26606"/>
          <ac:cxnSpMkLst>
            <pc:docMk/>
            <pc:sldMk cId="698519779" sldId="261"/>
            <ac:cxnSpMk id="10" creationId="{067633D1-6EE6-4118-B9F0-B363477BEE7A}"/>
          </ac:cxnSpMkLst>
        </pc:cxnChg>
        <pc:cxnChg chg="add">
          <ac:chgData name="Lucas Friche" userId="dba69d11-d8f1-481b-83e5-2e76fbd08b6b" providerId="ADAL" clId="{AEA114F9-9324-430C-9173-9AF5490E9E5B}" dt="2024-12-12T13:17:54.639" v="9800" actId="26606"/>
          <ac:cxnSpMkLst>
            <pc:docMk/>
            <pc:sldMk cId="698519779" sldId="261"/>
            <ac:cxnSpMk id="12" creationId="{4AD7FFC6-42A9-49CB-B5E9-B3F6B038331B}"/>
          </ac:cxnSpMkLst>
        </pc:cxnChg>
      </pc:sldChg>
      <pc:sldChg chg="addSp delSp modSp mod setBg">
        <pc:chgData name="Lucas Friche" userId="dba69d11-d8f1-481b-83e5-2e76fbd08b6b" providerId="ADAL" clId="{AEA114F9-9324-430C-9173-9AF5490E9E5B}" dt="2024-12-12T13:27:26.648" v="9960" actId="27636"/>
        <pc:sldMkLst>
          <pc:docMk/>
          <pc:sldMk cId="4223752271" sldId="262"/>
        </pc:sldMkLst>
        <pc:spChg chg="mod">
          <ac:chgData name="Lucas Friche" userId="dba69d11-d8f1-481b-83e5-2e76fbd08b6b" providerId="ADAL" clId="{AEA114F9-9324-430C-9173-9AF5490E9E5B}" dt="2024-12-12T13:27:26.648" v="9960" actId="27636"/>
          <ac:spMkLst>
            <pc:docMk/>
            <pc:sldMk cId="4223752271" sldId="262"/>
            <ac:spMk id="2" creationId="{C3DB6315-CBB2-0902-5AAD-72638D119105}"/>
          </ac:spMkLst>
        </pc:spChg>
        <pc:spChg chg="mod ord">
          <ac:chgData name="Lucas Friche" userId="dba69d11-d8f1-481b-83e5-2e76fbd08b6b" providerId="ADAL" clId="{AEA114F9-9324-430C-9173-9AF5490E9E5B}" dt="2024-12-12T13:25:16.230" v="9899" actId="20577"/>
          <ac:spMkLst>
            <pc:docMk/>
            <pc:sldMk cId="4223752271" sldId="262"/>
            <ac:spMk id="3" creationId="{F619DC2B-30DF-6173-0814-62DAF20FBD23}"/>
          </ac:spMkLst>
        </pc:spChg>
        <pc:spChg chg="add del">
          <ac:chgData name="Lucas Friche" userId="dba69d11-d8f1-481b-83e5-2e76fbd08b6b" providerId="ADAL" clId="{AEA114F9-9324-430C-9173-9AF5490E9E5B}" dt="2024-12-12T13:18:34.346" v="9848" actId="26606"/>
          <ac:spMkLst>
            <pc:docMk/>
            <pc:sldMk cId="4223752271" sldId="262"/>
            <ac:spMk id="35" creationId="{A016CB47-C4D4-4332-9ED0-DBB916252F76}"/>
          </ac:spMkLst>
        </pc:spChg>
        <pc:spChg chg="add del">
          <ac:chgData name="Lucas Friche" userId="dba69d11-d8f1-481b-83e5-2e76fbd08b6b" providerId="ADAL" clId="{AEA114F9-9324-430C-9173-9AF5490E9E5B}" dt="2024-12-12T13:18:34.346" v="9848" actId="26606"/>
          <ac:spMkLst>
            <pc:docMk/>
            <pc:sldMk cId="4223752271" sldId="262"/>
            <ac:spMk id="36" creationId="{95C8260E-968F-44E8-A823-ABB431311926}"/>
          </ac:spMkLst>
        </pc:spChg>
        <pc:spChg chg="add del">
          <ac:chgData name="Lucas Friche" userId="dba69d11-d8f1-481b-83e5-2e76fbd08b6b" providerId="ADAL" clId="{AEA114F9-9324-430C-9173-9AF5490E9E5B}" dt="2024-12-12T13:18:34.346" v="9848" actId="26606"/>
          <ac:spMkLst>
            <pc:docMk/>
            <pc:sldMk cId="4223752271" sldId="262"/>
            <ac:spMk id="37" creationId="{2C1BBA94-3F40-40AA-8BB9-E69E25E537C1}"/>
          </ac:spMkLst>
        </pc:spChg>
        <pc:spChg chg="add del">
          <ac:chgData name="Lucas Friche" userId="dba69d11-d8f1-481b-83e5-2e76fbd08b6b" providerId="ADAL" clId="{AEA114F9-9324-430C-9173-9AF5490E9E5B}" dt="2024-12-12T13:18:34.346" v="9848" actId="26606"/>
          <ac:spMkLst>
            <pc:docMk/>
            <pc:sldMk cId="4223752271" sldId="262"/>
            <ac:spMk id="38" creationId="{FE43805F-24A6-46A4-B19B-54F28347355C}"/>
          </ac:spMkLst>
        </pc:spChg>
        <pc:spChg chg="add">
          <ac:chgData name="Lucas Friche" userId="dba69d11-d8f1-481b-83e5-2e76fbd08b6b" providerId="ADAL" clId="{AEA114F9-9324-430C-9173-9AF5490E9E5B}" dt="2024-12-12T13:18:34.346" v="9848" actId="26606"/>
          <ac:spMkLst>
            <pc:docMk/>
            <pc:sldMk cId="4223752271" sldId="262"/>
            <ac:spMk id="43" creationId="{5A0118C5-4F8D-4CF4-BADD-53FEACC6C42A}"/>
          </ac:spMkLst>
        </pc:spChg>
        <pc:spChg chg="add">
          <ac:chgData name="Lucas Friche" userId="dba69d11-d8f1-481b-83e5-2e76fbd08b6b" providerId="ADAL" clId="{AEA114F9-9324-430C-9173-9AF5490E9E5B}" dt="2024-12-12T13:18:34.346" v="9848" actId="26606"/>
          <ac:spMkLst>
            <pc:docMk/>
            <pc:sldMk cId="4223752271" sldId="262"/>
            <ac:spMk id="49" creationId="{E7C065BD-BDC2-4800-908F-25C30F042B69}"/>
          </ac:spMkLst>
        </pc:spChg>
        <pc:spChg chg="add">
          <ac:chgData name="Lucas Friche" userId="dba69d11-d8f1-481b-83e5-2e76fbd08b6b" providerId="ADAL" clId="{AEA114F9-9324-430C-9173-9AF5490E9E5B}" dt="2024-12-12T13:18:34.346" v="9848" actId="26606"/>
          <ac:spMkLst>
            <pc:docMk/>
            <pc:sldMk cId="4223752271" sldId="262"/>
            <ac:spMk id="51" creationId="{612A1BC7-2F25-41BC-A0DC-8680CE996B74}"/>
          </ac:spMkLst>
        </pc:spChg>
        <pc:grpChg chg="add">
          <ac:chgData name="Lucas Friche" userId="dba69d11-d8f1-481b-83e5-2e76fbd08b6b" providerId="ADAL" clId="{AEA114F9-9324-430C-9173-9AF5490E9E5B}" dt="2024-12-12T13:18:34.346" v="9848" actId="26606"/>
          <ac:grpSpMkLst>
            <pc:docMk/>
            <pc:sldMk cId="4223752271" sldId="262"/>
            <ac:grpSpMk id="45" creationId="{1E8369D0-2C3B-4E27-AC6C-A246AC28CDA1}"/>
          </ac:grpSpMkLst>
        </pc:grpChg>
        <pc:picChg chg="add mod ord">
          <ac:chgData name="Lucas Friche" userId="dba69d11-d8f1-481b-83e5-2e76fbd08b6b" providerId="ADAL" clId="{AEA114F9-9324-430C-9173-9AF5490E9E5B}" dt="2024-12-12T13:18:34.346" v="9848" actId="26606"/>
          <ac:picMkLst>
            <pc:docMk/>
            <pc:sldMk cId="4223752271" sldId="262"/>
            <ac:picMk id="4" creationId="{D35D6159-381B-8380-1F1F-9D7F99AF54C7}"/>
          </ac:picMkLst>
        </pc:picChg>
        <pc:picChg chg="add mod ord">
          <ac:chgData name="Lucas Friche" userId="dba69d11-d8f1-481b-83e5-2e76fbd08b6b" providerId="ADAL" clId="{AEA114F9-9324-430C-9173-9AF5490E9E5B}" dt="2024-12-12T13:18:34.346" v="9848" actId="26606"/>
          <ac:picMkLst>
            <pc:docMk/>
            <pc:sldMk cId="4223752271" sldId="262"/>
            <ac:picMk id="6" creationId="{17AC57D6-112C-C3F6-9E98-200F67AC1734}"/>
          </ac:picMkLst>
        </pc:picChg>
        <pc:picChg chg="add mod ord">
          <ac:chgData name="Lucas Friche" userId="dba69d11-d8f1-481b-83e5-2e76fbd08b6b" providerId="ADAL" clId="{AEA114F9-9324-430C-9173-9AF5490E9E5B}" dt="2024-12-12T13:18:34.346" v="9848" actId="26606"/>
          <ac:picMkLst>
            <pc:docMk/>
            <pc:sldMk cId="4223752271" sldId="262"/>
            <ac:picMk id="7" creationId="{F7806D9B-163F-882A-E135-6B44DBD15AD8}"/>
          </ac:picMkLst>
        </pc:picChg>
      </pc:sldChg>
      <pc:sldChg chg="addSp delSp modSp mod ord setBg">
        <pc:chgData name="Lucas Friche" userId="dba69d11-d8f1-481b-83e5-2e76fbd08b6b" providerId="ADAL" clId="{AEA114F9-9324-430C-9173-9AF5490E9E5B}" dt="2024-12-12T13:29:36.258" v="10259"/>
        <pc:sldMkLst>
          <pc:docMk/>
          <pc:sldMk cId="757811747" sldId="263"/>
        </pc:sldMkLst>
        <pc:spChg chg="mod">
          <ac:chgData name="Lucas Friche" userId="dba69d11-d8f1-481b-83e5-2e76fbd08b6b" providerId="ADAL" clId="{AEA114F9-9324-430C-9173-9AF5490E9E5B}" dt="2024-12-12T13:19:00.236" v="9864" actId="26606"/>
          <ac:spMkLst>
            <pc:docMk/>
            <pc:sldMk cId="757811747" sldId="263"/>
            <ac:spMk id="2" creationId="{ABC25353-B7DD-32D5-0BCD-E34E1F76CDAF}"/>
          </ac:spMkLst>
        </pc:spChg>
        <pc:spChg chg="mod ord">
          <ac:chgData name="Lucas Friche" userId="dba69d11-d8f1-481b-83e5-2e76fbd08b6b" providerId="ADAL" clId="{AEA114F9-9324-430C-9173-9AF5490E9E5B}" dt="2024-12-12T13:19:00.236" v="9864" actId="26606"/>
          <ac:spMkLst>
            <pc:docMk/>
            <pc:sldMk cId="757811747" sldId="263"/>
            <ac:spMk id="3" creationId="{49BD4554-0BB4-9EAD-8BCE-5FFEF6AD9F47}"/>
          </ac:spMkLst>
        </pc:spChg>
        <pc:spChg chg="add del">
          <ac:chgData name="Lucas Friche" userId="dba69d11-d8f1-481b-83e5-2e76fbd08b6b" providerId="ADAL" clId="{AEA114F9-9324-430C-9173-9AF5490E9E5B}" dt="2024-12-12T13:19:00.236" v="9864" actId="26606"/>
          <ac:spMkLst>
            <pc:docMk/>
            <pc:sldMk cId="757811747" sldId="263"/>
            <ac:spMk id="40" creationId="{AF6CB648-9554-488A-B457-99CAAD1DA528}"/>
          </ac:spMkLst>
        </pc:spChg>
        <pc:spChg chg="add del">
          <ac:chgData name="Lucas Friche" userId="dba69d11-d8f1-481b-83e5-2e76fbd08b6b" providerId="ADAL" clId="{AEA114F9-9324-430C-9173-9AF5490E9E5B}" dt="2024-12-12T13:19:00.236" v="9864" actId="26606"/>
          <ac:spMkLst>
            <pc:docMk/>
            <pc:sldMk cId="757811747" sldId="263"/>
            <ac:spMk id="41" creationId="{477B3D0A-9C0E-8E65-3091-732A717D34B0}"/>
          </ac:spMkLst>
        </pc:spChg>
        <pc:spChg chg="add del">
          <ac:chgData name="Lucas Friche" userId="dba69d11-d8f1-481b-83e5-2e76fbd08b6b" providerId="ADAL" clId="{AEA114F9-9324-430C-9173-9AF5490E9E5B}" dt="2024-12-12T13:19:00.229" v="9863" actId="26606"/>
          <ac:spMkLst>
            <pc:docMk/>
            <pc:sldMk cId="757811747" sldId="263"/>
            <ac:spMk id="46" creationId="{5A0118C5-4F8D-4CF4-BADD-53FEACC6C42A}"/>
          </ac:spMkLst>
        </pc:spChg>
        <pc:spChg chg="add del">
          <ac:chgData name="Lucas Friche" userId="dba69d11-d8f1-481b-83e5-2e76fbd08b6b" providerId="ADAL" clId="{AEA114F9-9324-430C-9173-9AF5490E9E5B}" dt="2024-12-12T13:19:00.229" v="9863" actId="26606"/>
          <ac:spMkLst>
            <pc:docMk/>
            <pc:sldMk cId="757811747" sldId="263"/>
            <ac:spMk id="52" creationId="{E7C065BD-BDC2-4800-908F-25C30F042B69}"/>
          </ac:spMkLst>
        </pc:spChg>
        <pc:spChg chg="add del">
          <ac:chgData name="Lucas Friche" userId="dba69d11-d8f1-481b-83e5-2e76fbd08b6b" providerId="ADAL" clId="{AEA114F9-9324-430C-9173-9AF5490E9E5B}" dt="2024-12-12T13:19:00.229" v="9863" actId="26606"/>
          <ac:spMkLst>
            <pc:docMk/>
            <pc:sldMk cId="757811747" sldId="263"/>
            <ac:spMk id="54" creationId="{612A1BC7-2F25-41BC-A0DC-8680CE996B74}"/>
          </ac:spMkLst>
        </pc:spChg>
        <pc:spChg chg="add">
          <ac:chgData name="Lucas Friche" userId="dba69d11-d8f1-481b-83e5-2e76fbd08b6b" providerId="ADAL" clId="{AEA114F9-9324-430C-9173-9AF5490E9E5B}" dt="2024-12-12T13:19:00.236" v="9864" actId="26606"/>
          <ac:spMkLst>
            <pc:docMk/>
            <pc:sldMk cId="757811747" sldId="263"/>
            <ac:spMk id="56" creationId="{A7AE9375-4664-4DB2-922D-2782A6E439AC}"/>
          </ac:spMkLst>
        </pc:spChg>
        <pc:grpChg chg="add del">
          <ac:chgData name="Lucas Friche" userId="dba69d11-d8f1-481b-83e5-2e76fbd08b6b" providerId="ADAL" clId="{AEA114F9-9324-430C-9173-9AF5490E9E5B}" dt="2024-12-12T13:19:00.229" v="9863" actId="26606"/>
          <ac:grpSpMkLst>
            <pc:docMk/>
            <pc:sldMk cId="757811747" sldId="263"/>
            <ac:grpSpMk id="48" creationId="{1E8369D0-2C3B-4E27-AC6C-A246AC28CDA1}"/>
          </ac:grpSpMkLst>
        </pc:grpChg>
        <pc:picChg chg="add mod ord">
          <ac:chgData name="Lucas Friche" userId="dba69d11-d8f1-481b-83e5-2e76fbd08b6b" providerId="ADAL" clId="{AEA114F9-9324-430C-9173-9AF5490E9E5B}" dt="2024-12-12T13:19:15.894" v="9873" actId="1076"/>
          <ac:picMkLst>
            <pc:docMk/>
            <pc:sldMk cId="757811747" sldId="263"/>
            <ac:picMk id="4" creationId="{DACBEC09-2BF8-9C55-3A8D-560C4594B34F}"/>
          </ac:picMkLst>
        </pc:picChg>
        <pc:picChg chg="add mod ord">
          <ac:chgData name="Lucas Friche" userId="dba69d11-d8f1-481b-83e5-2e76fbd08b6b" providerId="ADAL" clId="{AEA114F9-9324-430C-9173-9AF5490E9E5B}" dt="2024-12-12T13:19:09.091" v="9870" actId="1076"/>
          <ac:picMkLst>
            <pc:docMk/>
            <pc:sldMk cId="757811747" sldId="263"/>
            <ac:picMk id="5" creationId="{F20E6863-5942-5775-383D-F35BB882179E}"/>
          </ac:picMkLst>
        </pc:picChg>
        <pc:picChg chg="add mod ord">
          <ac:chgData name="Lucas Friche" userId="dba69d11-d8f1-481b-83e5-2e76fbd08b6b" providerId="ADAL" clId="{AEA114F9-9324-430C-9173-9AF5490E9E5B}" dt="2024-12-12T13:19:04.242" v="9866" actId="14100"/>
          <ac:picMkLst>
            <pc:docMk/>
            <pc:sldMk cId="757811747" sldId="263"/>
            <ac:picMk id="6" creationId="{43412B1A-EFB7-878C-C975-2183E68CF5B3}"/>
          </ac:picMkLst>
        </pc:picChg>
        <pc:cxnChg chg="add">
          <ac:chgData name="Lucas Friche" userId="dba69d11-d8f1-481b-83e5-2e76fbd08b6b" providerId="ADAL" clId="{AEA114F9-9324-430C-9173-9AF5490E9E5B}" dt="2024-12-12T13:19:00.236" v="9864" actId="26606"/>
          <ac:cxnSpMkLst>
            <pc:docMk/>
            <pc:sldMk cId="757811747" sldId="263"/>
            <ac:cxnSpMk id="57" creationId="{EE504C98-6397-41C1-A8D8-2D9C4ED307E0}"/>
          </ac:cxnSpMkLst>
        </pc:cxnChg>
        <pc:cxnChg chg="add">
          <ac:chgData name="Lucas Friche" userId="dba69d11-d8f1-481b-83e5-2e76fbd08b6b" providerId="ADAL" clId="{AEA114F9-9324-430C-9173-9AF5490E9E5B}" dt="2024-12-12T13:19:00.236" v="9864" actId="26606"/>
          <ac:cxnSpMkLst>
            <pc:docMk/>
            <pc:sldMk cId="757811747" sldId="263"/>
            <ac:cxnSpMk id="58" creationId="{B7188D9B-1674-419B-A379-D1632A7EC3A2}"/>
          </ac:cxnSpMkLst>
        </pc:cxnChg>
      </pc:sldChg>
      <pc:sldChg chg="addSp modSp mod setBg setClrOvrMap">
        <pc:chgData name="Lucas Friche" userId="dba69d11-d8f1-481b-83e5-2e76fbd08b6b" providerId="ADAL" clId="{AEA114F9-9324-430C-9173-9AF5490E9E5B}" dt="2024-12-12T13:19:23.575" v="9877" actId="26606"/>
        <pc:sldMkLst>
          <pc:docMk/>
          <pc:sldMk cId="2121854018" sldId="264"/>
        </pc:sldMkLst>
        <pc:spChg chg="mod">
          <ac:chgData name="Lucas Friche" userId="dba69d11-d8f1-481b-83e5-2e76fbd08b6b" providerId="ADAL" clId="{AEA114F9-9324-430C-9173-9AF5490E9E5B}" dt="2024-12-12T13:19:23.575" v="9877" actId="26606"/>
          <ac:spMkLst>
            <pc:docMk/>
            <pc:sldMk cId="2121854018" sldId="264"/>
            <ac:spMk id="2" creationId="{1A7189C0-72AD-D7B2-FFF0-606F107A722B}"/>
          </ac:spMkLst>
        </pc:spChg>
        <pc:spChg chg="mod">
          <ac:chgData name="Lucas Friche" userId="dba69d11-d8f1-481b-83e5-2e76fbd08b6b" providerId="ADAL" clId="{AEA114F9-9324-430C-9173-9AF5490E9E5B}" dt="2024-12-12T13:19:23.575" v="9877" actId="26606"/>
          <ac:spMkLst>
            <pc:docMk/>
            <pc:sldMk cId="2121854018" sldId="264"/>
            <ac:spMk id="3" creationId="{8DF5E2F4-FE1F-C0D5-E747-4F9A4D739075}"/>
          </ac:spMkLst>
        </pc:spChg>
        <pc:spChg chg="add">
          <ac:chgData name="Lucas Friche" userId="dba69d11-d8f1-481b-83e5-2e76fbd08b6b" providerId="ADAL" clId="{AEA114F9-9324-430C-9173-9AF5490E9E5B}" dt="2024-12-12T13:19:23.575" v="9877" actId="26606"/>
          <ac:spMkLst>
            <pc:docMk/>
            <pc:sldMk cId="2121854018" sldId="264"/>
            <ac:spMk id="8" creationId="{B95B9BA8-1D69-4796-85F5-B6D0BD52354B}"/>
          </ac:spMkLst>
        </pc:spChg>
        <pc:grpChg chg="add">
          <ac:chgData name="Lucas Friche" userId="dba69d11-d8f1-481b-83e5-2e76fbd08b6b" providerId="ADAL" clId="{AEA114F9-9324-430C-9173-9AF5490E9E5B}" dt="2024-12-12T13:19:23.575" v="9877" actId="26606"/>
          <ac:grpSpMkLst>
            <pc:docMk/>
            <pc:sldMk cId="2121854018" sldId="264"/>
            <ac:grpSpMk id="10" creationId="{4728F330-19FB-4D39-BD0F-53032ABFEB7F}"/>
          </ac:grpSpMkLst>
        </pc:grpChg>
      </pc:sldChg>
      <pc:sldChg chg="modSp del mod">
        <pc:chgData name="Lucas Friche" userId="dba69d11-d8f1-481b-83e5-2e76fbd08b6b" providerId="ADAL" clId="{AEA114F9-9324-430C-9173-9AF5490E9E5B}" dt="2024-12-09T13:43:51.061" v="9789" actId="47"/>
        <pc:sldMkLst>
          <pc:docMk/>
          <pc:sldMk cId="2063107081" sldId="265"/>
        </pc:sldMkLst>
      </pc:sldChg>
      <pc:sldChg chg="addSp delSp modSp new mod">
        <pc:chgData name="Lucas Friche" userId="dba69d11-d8f1-481b-83e5-2e76fbd08b6b" providerId="ADAL" clId="{AEA114F9-9324-430C-9173-9AF5490E9E5B}" dt="2024-12-09T13:14:02.383" v="6148" actId="20577"/>
        <pc:sldMkLst>
          <pc:docMk/>
          <pc:sldMk cId="2393198272" sldId="266"/>
        </pc:sldMkLst>
        <pc:spChg chg="mod">
          <ac:chgData name="Lucas Friche" userId="dba69d11-d8f1-481b-83e5-2e76fbd08b6b" providerId="ADAL" clId="{AEA114F9-9324-430C-9173-9AF5490E9E5B}" dt="2024-12-06T13:29:53.069" v="2004" actId="20577"/>
          <ac:spMkLst>
            <pc:docMk/>
            <pc:sldMk cId="2393198272" sldId="266"/>
            <ac:spMk id="2" creationId="{629C62EB-2585-1CB4-0331-BC1EEF09FB21}"/>
          </ac:spMkLst>
        </pc:spChg>
        <pc:spChg chg="add mod">
          <ac:chgData name="Lucas Friche" userId="dba69d11-d8f1-481b-83e5-2e76fbd08b6b" providerId="ADAL" clId="{AEA114F9-9324-430C-9173-9AF5490E9E5B}" dt="2024-12-06T13:26:33.510" v="1581" actId="1076"/>
          <ac:spMkLst>
            <pc:docMk/>
            <pc:sldMk cId="2393198272" sldId="266"/>
            <ac:spMk id="5" creationId="{3AD44C3A-901A-BCA9-C536-F88811BED698}"/>
          </ac:spMkLst>
        </pc:spChg>
        <pc:spChg chg="add mod">
          <ac:chgData name="Lucas Friche" userId="dba69d11-d8f1-481b-83e5-2e76fbd08b6b" providerId="ADAL" clId="{AEA114F9-9324-430C-9173-9AF5490E9E5B}" dt="2024-12-09T13:14:02.383" v="6148" actId="20577"/>
          <ac:spMkLst>
            <pc:docMk/>
            <pc:sldMk cId="2393198272" sldId="266"/>
            <ac:spMk id="6" creationId="{28B40485-715C-1951-2202-341FC1B06F88}"/>
          </ac:spMkLst>
        </pc:spChg>
        <pc:spChg chg="add mod">
          <ac:chgData name="Lucas Friche" userId="dba69d11-d8f1-481b-83e5-2e76fbd08b6b" providerId="ADAL" clId="{AEA114F9-9324-430C-9173-9AF5490E9E5B}" dt="2024-12-09T13:10:08.153" v="6146" actId="1076"/>
          <ac:spMkLst>
            <pc:docMk/>
            <pc:sldMk cId="2393198272" sldId="266"/>
            <ac:spMk id="7" creationId="{D4E64050-F71B-8A24-CE3E-588D166FEAB0}"/>
          </ac:spMkLst>
        </pc:spChg>
        <pc:graphicFrameChg chg="add mod modGraphic">
          <ac:chgData name="Lucas Friche" userId="dba69d11-d8f1-481b-83e5-2e76fbd08b6b" providerId="ADAL" clId="{AEA114F9-9324-430C-9173-9AF5490E9E5B}" dt="2024-12-06T13:26:33.510" v="1581" actId="1076"/>
          <ac:graphicFrameMkLst>
            <pc:docMk/>
            <pc:sldMk cId="2393198272" sldId="266"/>
            <ac:graphicFrameMk id="4" creationId="{85BB84EC-E26A-371E-CB88-C4940C7CEF5F}"/>
          </ac:graphicFrameMkLst>
        </pc:graphicFrameChg>
      </pc:sldChg>
      <pc:sldChg chg="addSp modSp new mod setBg">
        <pc:chgData name="Lucas Friche" userId="dba69d11-d8f1-481b-83e5-2e76fbd08b6b" providerId="ADAL" clId="{AEA114F9-9324-430C-9173-9AF5490E9E5B}" dt="2024-12-12T13:18:26.910" v="9847" actId="26606"/>
        <pc:sldMkLst>
          <pc:docMk/>
          <pc:sldMk cId="773040284" sldId="267"/>
        </pc:sldMkLst>
        <pc:spChg chg="mod">
          <ac:chgData name="Lucas Friche" userId="dba69d11-d8f1-481b-83e5-2e76fbd08b6b" providerId="ADAL" clId="{AEA114F9-9324-430C-9173-9AF5490E9E5B}" dt="2024-12-12T13:18:26.910" v="9847" actId="26606"/>
          <ac:spMkLst>
            <pc:docMk/>
            <pc:sldMk cId="773040284" sldId="267"/>
            <ac:spMk id="2" creationId="{85A67AF8-C7E1-CD76-332B-D6623562DA4D}"/>
          </ac:spMkLst>
        </pc:spChg>
        <pc:spChg chg="mod">
          <ac:chgData name="Lucas Friche" userId="dba69d11-d8f1-481b-83e5-2e76fbd08b6b" providerId="ADAL" clId="{AEA114F9-9324-430C-9173-9AF5490E9E5B}" dt="2024-12-12T13:18:26.910" v="9847" actId="26606"/>
          <ac:spMkLst>
            <pc:docMk/>
            <pc:sldMk cId="773040284" sldId="267"/>
            <ac:spMk id="3" creationId="{38AE6E2B-8819-2EC4-34C2-0E1AA432A88C}"/>
          </ac:spMkLst>
        </pc:spChg>
        <pc:spChg chg="add">
          <ac:chgData name="Lucas Friche" userId="dba69d11-d8f1-481b-83e5-2e76fbd08b6b" providerId="ADAL" clId="{AEA114F9-9324-430C-9173-9AF5490E9E5B}" dt="2024-12-12T13:18:26.910" v="9847" actId="26606"/>
          <ac:spMkLst>
            <pc:docMk/>
            <pc:sldMk cId="773040284" sldId="267"/>
            <ac:spMk id="8" creationId="{5A0118C5-4F8D-4CF4-BADD-53FEACC6C42A}"/>
          </ac:spMkLst>
        </pc:spChg>
        <pc:spChg chg="add">
          <ac:chgData name="Lucas Friche" userId="dba69d11-d8f1-481b-83e5-2e76fbd08b6b" providerId="ADAL" clId="{AEA114F9-9324-430C-9173-9AF5490E9E5B}" dt="2024-12-12T13:18:26.910" v="9847" actId="26606"/>
          <ac:spMkLst>
            <pc:docMk/>
            <pc:sldMk cId="773040284" sldId="267"/>
            <ac:spMk id="29" creationId="{EC11F68A-CC71-4196-BBF3-20CDCD75D4E6}"/>
          </ac:spMkLst>
        </pc:spChg>
        <pc:spChg chg="add">
          <ac:chgData name="Lucas Friche" userId="dba69d11-d8f1-481b-83e5-2e76fbd08b6b" providerId="ADAL" clId="{AEA114F9-9324-430C-9173-9AF5490E9E5B}" dt="2024-12-12T13:18:26.910" v="9847" actId="26606"/>
          <ac:spMkLst>
            <pc:docMk/>
            <pc:sldMk cId="773040284" sldId="267"/>
            <ac:spMk id="31" creationId="{085F9950-F10E-4E64-962B-F70345789875}"/>
          </ac:spMkLst>
        </pc:spChg>
        <pc:grpChg chg="add">
          <ac:chgData name="Lucas Friche" userId="dba69d11-d8f1-481b-83e5-2e76fbd08b6b" providerId="ADAL" clId="{AEA114F9-9324-430C-9173-9AF5490E9E5B}" dt="2024-12-12T13:18:26.910" v="9847" actId="26606"/>
          <ac:grpSpMkLst>
            <pc:docMk/>
            <pc:sldMk cId="773040284" sldId="267"/>
            <ac:grpSpMk id="10" creationId="{1E8369D0-2C3B-4E27-AC6C-A246AC28CDA1}"/>
          </ac:grpSpMkLst>
        </pc:grpChg>
        <pc:grpChg chg="add">
          <ac:chgData name="Lucas Friche" userId="dba69d11-d8f1-481b-83e5-2e76fbd08b6b" providerId="ADAL" clId="{AEA114F9-9324-430C-9173-9AF5490E9E5B}" dt="2024-12-12T13:18:26.910" v="9847" actId="26606"/>
          <ac:grpSpMkLst>
            <pc:docMk/>
            <pc:sldMk cId="773040284" sldId="267"/>
            <ac:grpSpMk id="14" creationId="{C6F74901-2A71-43C3-837C-27CCD6B6D636}"/>
          </ac:grpSpMkLst>
        </pc:grpChg>
      </pc:sldChg>
      <pc:sldChg chg="addSp modSp new del mod">
        <pc:chgData name="Lucas Friche" userId="dba69d11-d8f1-481b-83e5-2e76fbd08b6b" providerId="ADAL" clId="{AEA114F9-9324-430C-9173-9AF5490E9E5B}" dt="2024-12-06T14:38:02.608" v="2876" actId="2696"/>
        <pc:sldMkLst>
          <pc:docMk/>
          <pc:sldMk cId="1465502390" sldId="268"/>
        </pc:sldMkLst>
      </pc:sldChg>
      <pc:sldChg chg="addSp delSp modSp new del mod">
        <pc:chgData name="Lucas Friche" userId="dba69d11-d8f1-481b-83e5-2e76fbd08b6b" providerId="ADAL" clId="{AEA114F9-9324-430C-9173-9AF5490E9E5B}" dt="2024-12-09T13:31:52.872" v="7679" actId="47"/>
        <pc:sldMkLst>
          <pc:docMk/>
          <pc:sldMk cId="1571369319" sldId="269"/>
        </pc:sldMkLst>
      </pc:sldChg>
      <pc:sldChg chg="modSp new del mod">
        <pc:chgData name="Lucas Friche" userId="dba69d11-d8f1-481b-83e5-2e76fbd08b6b" providerId="ADAL" clId="{AEA114F9-9324-430C-9173-9AF5490E9E5B}" dt="2024-12-09T13:31:50.792" v="7678" actId="47"/>
        <pc:sldMkLst>
          <pc:docMk/>
          <pc:sldMk cId="1255315152" sldId="270"/>
        </pc:sldMkLst>
      </pc:sldChg>
      <pc:sldChg chg="addSp modSp new mod ord setBg setClrOvrMap">
        <pc:chgData name="Lucas Friche" userId="dba69d11-d8f1-481b-83e5-2e76fbd08b6b" providerId="ADAL" clId="{AEA114F9-9324-430C-9173-9AF5490E9E5B}" dt="2024-12-12T13:18:49.373" v="9860" actId="26606"/>
        <pc:sldMkLst>
          <pc:docMk/>
          <pc:sldMk cId="1426929553" sldId="271"/>
        </pc:sldMkLst>
        <pc:spChg chg="mod">
          <ac:chgData name="Lucas Friche" userId="dba69d11-d8f1-481b-83e5-2e76fbd08b6b" providerId="ADAL" clId="{AEA114F9-9324-430C-9173-9AF5490E9E5B}" dt="2024-12-12T13:18:49.373" v="9860" actId="26606"/>
          <ac:spMkLst>
            <pc:docMk/>
            <pc:sldMk cId="1426929553" sldId="271"/>
            <ac:spMk id="2" creationId="{6DE93131-C1F0-FB5F-B4C1-AD2B4947F574}"/>
          </ac:spMkLst>
        </pc:spChg>
        <pc:spChg chg="mod">
          <ac:chgData name="Lucas Friche" userId="dba69d11-d8f1-481b-83e5-2e76fbd08b6b" providerId="ADAL" clId="{AEA114F9-9324-430C-9173-9AF5490E9E5B}" dt="2024-12-12T13:18:49.373" v="9860" actId="26606"/>
          <ac:spMkLst>
            <pc:docMk/>
            <pc:sldMk cId="1426929553" sldId="271"/>
            <ac:spMk id="3" creationId="{6AB25946-FE25-FFDA-9685-F923E99D8BD9}"/>
          </ac:spMkLst>
        </pc:spChg>
        <pc:spChg chg="add">
          <ac:chgData name="Lucas Friche" userId="dba69d11-d8f1-481b-83e5-2e76fbd08b6b" providerId="ADAL" clId="{AEA114F9-9324-430C-9173-9AF5490E9E5B}" dt="2024-12-12T13:18:49.373" v="9860" actId="26606"/>
          <ac:spMkLst>
            <pc:docMk/>
            <pc:sldMk cId="1426929553" sldId="271"/>
            <ac:spMk id="8" creationId="{B95B9BA8-1D69-4796-85F5-B6D0BD52354B}"/>
          </ac:spMkLst>
        </pc:spChg>
        <pc:grpChg chg="add">
          <ac:chgData name="Lucas Friche" userId="dba69d11-d8f1-481b-83e5-2e76fbd08b6b" providerId="ADAL" clId="{AEA114F9-9324-430C-9173-9AF5490E9E5B}" dt="2024-12-12T13:18:49.373" v="9860" actId="26606"/>
          <ac:grpSpMkLst>
            <pc:docMk/>
            <pc:sldMk cId="1426929553" sldId="271"/>
            <ac:grpSpMk id="10" creationId="{4728F330-19FB-4D39-BD0F-53032ABFEB7F}"/>
          </ac:grpSpMkLst>
        </pc:grpChg>
      </pc:sldChg>
      <pc:sldChg chg="modSp new del mod">
        <pc:chgData name="Lucas Friche" userId="dba69d11-d8f1-481b-83e5-2e76fbd08b6b" providerId="ADAL" clId="{AEA114F9-9324-430C-9173-9AF5490E9E5B}" dt="2024-12-12T13:37:13.251" v="11003" actId="47"/>
        <pc:sldMkLst>
          <pc:docMk/>
          <pc:sldMk cId="3824194918" sldId="272"/>
        </pc:sldMkLst>
        <pc:spChg chg="mod">
          <ac:chgData name="Lucas Friche" userId="dba69d11-d8f1-481b-83e5-2e76fbd08b6b" providerId="ADAL" clId="{AEA114F9-9324-430C-9173-9AF5490E9E5B}" dt="2024-12-12T13:37:07.166" v="11002" actId="20577"/>
          <ac:spMkLst>
            <pc:docMk/>
            <pc:sldMk cId="3824194918" sldId="272"/>
            <ac:spMk id="2" creationId="{3BCEB713-41E9-4647-098B-284626522A3D}"/>
          </ac:spMkLst>
        </pc:spChg>
        <pc:spChg chg="mod">
          <ac:chgData name="Lucas Friche" userId="dba69d11-d8f1-481b-83e5-2e76fbd08b6b" providerId="ADAL" clId="{AEA114F9-9324-430C-9173-9AF5490E9E5B}" dt="2024-12-06T15:05:56.422" v="6145" actId="20577"/>
          <ac:spMkLst>
            <pc:docMk/>
            <pc:sldMk cId="3824194918" sldId="272"/>
            <ac:spMk id="3" creationId="{5EB8A1A7-6661-147F-F28E-AE5D658B6052}"/>
          </ac:spMkLst>
        </pc:spChg>
      </pc:sldChg>
      <pc:sldChg chg="addSp delSp modSp new mod setBg">
        <pc:chgData name="Lucas Friche" userId="dba69d11-d8f1-481b-83e5-2e76fbd08b6b" providerId="ADAL" clId="{AEA114F9-9324-430C-9173-9AF5490E9E5B}" dt="2024-12-12T13:25:32.950" v="9938" actId="20577"/>
        <pc:sldMkLst>
          <pc:docMk/>
          <pc:sldMk cId="3261577802" sldId="273"/>
        </pc:sldMkLst>
        <pc:spChg chg="mod ord">
          <ac:chgData name="Lucas Friche" userId="dba69d11-d8f1-481b-83e5-2e76fbd08b6b" providerId="ADAL" clId="{AEA114F9-9324-430C-9173-9AF5490E9E5B}" dt="2024-12-12T13:18:42.935" v="9859" actId="26606"/>
          <ac:spMkLst>
            <pc:docMk/>
            <pc:sldMk cId="3261577802" sldId="273"/>
            <ac:spMk id="2" creationId="{17AA18C9-A7C4-E5B8-6438-99360C18D0B0}"/>
          </ac:spMkLst>
        </pc:spChg>
        <pc:spChg chg="mod ord">
          <ac:chgData name="Lucas Friche" userId="dba69d11-d8f1-481b-83e5-2e76fbd08b6b" providerId="ADAL" clId="{AEA114F9-9324-430C-9173-9AF5490E9E5B}" dt="2024-12-12T13:25:32.950" v="9938" actId="20577"/>
          <ac:spMkLst>
            <pc:docMk/>
            <pc:sldMk cId="3261577802" sldId="273"/>
            <ac:spMk id="3" creationId="{A5A73DFB-2EC4-CD47-2B94-D4A4A0B29270}"/>
          </ac:spMkLst>
        </pc:spChg>
        <pc:spChg chg="add del">
          <ac:chgData name="Lucas Friche" userId="dba69d11-d8f1-481b-83e5-2e76fbd08b6b" providerId="ADAL" clId="{AEA114F9-9324-430C-9173-9AF5490E9E5B}" dt="2024-12-12T13:18:42.935" v="9859" actId="26606"/>
          <ac:spMkLst>
            <pc:docMk/>
            <pc:sldMk cId="3261577802" sldId="273"/>
            <ac:spMk id="29" creationId="{B1595A09-E336-4D1B-9B3A-06A2287A54E2}"/>
          </ac:spMkLst>
        </pc:spChg>
        <pc:spChg chg="add del">
          <ac:chgData name="Lucas Friche" userId="dba69d11-d8f1-481b-83e5-2e76fbd08b6b" providerId="ADAL" clId="{AEA114F9-9324-430C-9173-9AF5490E9E5B}" dt="2024-12-12T13:18:42.935" v="9859" actId="26606"/>
          <ac:spMkLst>
            <pc:docMk/>
            <pc:sldMk cId="3261577802" sldId="273"/>
            <ac:spMk id="31" creationId="{3540989C-C7B8-473B-BF87-6F2DA6A90006}"/>
          </ac:spMkLst>
        </pc:spChg>
        <pc:spChg chg="add del">
          <ac:chgData name="Lucas Friche" userId="dba69d11-d8f1-481b-83e5-2e76fbd08b6b" providerId="ADAL" clId="{AEA114F9-9324-430C-9173-9AF5490E9E5B}" dt="2024-12-12T13:18:39.527" v="9850" actId="26606"/>
          <ac:spMkLst>
            <pc:docMk/>
            <pc:sldMk cId="3261577802" sldId="273"/>
            <ac:spMk id="36" creationId="{305265DC-CF6B-4AE8-B3F3-2A7A16374D31}"/>
          </ac:spMkLst>
        </pc:spChg>
        <pc:spChg chg="add del">
          <ac:chgData name="Lucas Friche" userId="dba69d11-d8f1-481b-83e5-2e76fbd08b6b" providerId="ADAL" clId="{AEA114F9-9324-430C-9173-9AF5490E9E5B}" dt="2024-12-12T13:18:40.217" v="9852" actId="26606"/>
          <ac:spMkLst>
            <pc:docMk/>
            <pc:sldMk cId="3261577802" sldId="273"/>
            <ac:spMk id="42" creationId="{7A5F0580-5EE9-419F-96EE-B6529EF6E7D0}"/>
          </ac:spMkLst>
        </pc:spChg>
        <pc:spChg chg="add del">
          <ac:chgData name="Lucas Friche" userId="dba69d11-d8f1-481b-83e5-2e76fbd08b6b" providerId="ADAL" clId="{AEA114F9-9324-430C-9173-9AF5490E9E5B}" dt="2024-12-12T13:18:40.217" v="9852" actId="26606"/>
          <ac:spMkLst>
            <pc:docMk/>
            <pc:sldMk cId="3261577802" sldId="273"/>
            <ac:spMk id="43" creationId="{21A75659-5A6F-4F77-9679-678A00B9D8DC}"/>
          </ac:spMkLst>
        </pc:spChg>
        <pc:spChg chg="add del">
          <ac:chgData name="Lucas Friche" userId="dba69d11-d8f1-481b-83e5-2e76fbd08b6b" providerId="ADAL" clId="{AEA114F9-9324-430C-9173-9AF5490E9E5B}" dt="2024-12-12T13:18:40.217" v="9852" actId="26606"/>
          <ac:spMkLst>
            <pc:docMk/>
            <pc:sldMk cId="3261577802" sldId="273"/>
            <ac:spMk id="44" creationId="{E30A3A45-140E-431E-AED0-07EF836310B3}"/>
          </ac:spMkLst>
        </pc:spChg>
        <pc:spChg chg="add del">
          <ac:chgData name="Lucas Friche" userId="dba69d11-d8f1-481b-83e5-2e76fbd08b6b" providerId="ADAL" clId="{AEA114F9-9324-430C-9173-9AF5490E9E5B}" dt="2024-12-12T13:18:40.217" v="9852" actId="26606"/>
          <ac:spMkLst>
            <pc:docMk/>
            <pc:sldMk cId="3261577802" sldId="273"/>
            <ac:spMk id="45" creationId="{55D4142C-5077-457F-A6AD-3FECFDB39685}"/>
          </ac:spMkLst>
        </pc:spChg>
        <pc:spChg chg="add del">
          <ac:chgData name="Lucas Friche" userId="dba69d11-d8f1-481b-83e5-2e76fbd08b6b" providerId="ADAL" clId="{AEA114F9-9324-430C-9173-9AF5490E9E5B}" dt="2024-12-12T13:18:40.694" v="9854" actId="26606"/>
          <ac:spMkLst>
            <pc:docMk/>
            <pc:sldMk cId="3261577802" sldId="273"/>
            <ac:spMk id="47" creationId="{9AA72BD9-2C5A-4EDC-931F-5AA08EACA0F3}"/>
          </ac:spMkLst>
        </pc:spChg>
        <pc:spChg chg="add del">
          <ac:chgData name="Lucas Friche" userId="dba69d11-d8f1-481b-83e5-2e76fbd08b6b" providerId="ADAL" clId="{AEA114F9-9324-430C-9173-9AF5490E9E5B}" dt="2024-12-12T13:18:40.694" v="9854" actId="26606"/>
          <ac:spMkLst>
            <pc:docMk/>
            <pc:sldMk cId="3261577802" sldId="273"/>
            <ac:spMk id="48" creationId="{DD3981AC-7B61-4947-BCF3-F7AA7FA385B9}"/>
          </ac:spMkLst>
        </pc:spChg>
        <pc:spChg chg="add del">
          <ac:chgData name="Lucas Friche" userId="dba69d11-d8f1-481b-83e5-2e76fbd08b6b" providerId="ADAL" clId="{AEA114F9-9324-430C-9173-9AF5490E9E5B}" dt="2024-12-12T13:18:40.694" v="9854" actId="26606"/>
          <ac:spMkLst>
            <pc:docMk/>
            <pc:sldMk cId="3261577802" sldId="273"/>
            <ac:spMk id="49" creationId="{55D4142C-5077-457F-A6AD-3FECFDB39685}"/>
          </ac:spMkLst>
        </pc:spChg>
        <pc:spChg chg="add del">
          <ac:chgData name="Lucas Friche" userId="dba69d11-d8f1-481b-83e5-2e76fbd08b6b" providerId="ADAL" clId="{AEA114F9-9324-430C-9173-9AF5490E9E5B}" dt="2024-12-12T13:18:40.694" v="9854" actId="26606"/>
          <ac:spMkLst>
            <pc:docMk/>
            <pc:sldMk cId="3261577802" sldId="273"/>
            <ac:spMk id="50" creationId="{7A5F0580-5EE9-419F-96EE-B6529EF6E7D0}"/>
          </ac:spMkLst>
        </pc:spChg>
        <pc:spChg chg="add del">
          <ac:chgData name="Lucas Friche" userId="dba69d11-d8f1-481b-83e5-2e76fbd08b6b" providerId="ADAL" clId="{AEA114F9-9324-430C-9173-9AF5490E9E5B}" dt="2024-12-12T13:18:41.593" v="9856" actId="26606"/>
          <ac:spMkLst>
            <pc:docMk/>
            <pc:sldMk cId="3261577802" sldId="273"/>
            <ac:spMk id="52" creationId="{5A0118C5-4F8D-4CF4-BADD-53FEACC6C42A}"/>
          </ac:spMkLst>
        </pc:spChg>
        <pc:spChg chg="add del">
          <ac:chgData name="Lucas Friche" userId="dba69d11-d8f1-481b-83e5-2e76fbd08b6b" providerId="ADAL" clId="{AEA114F9-9324-430C-9173-9AF5490E9E5B}" dt="2024-12-12T13:18:42.919" v="9858" actId="26606"/>
          <ac:spMkLst>
            <pc:docMk/>
            <pc:sldMk cId="3261577802" sldId="273"/>
            <ac:spMk id="62" creationId="{E2D3D3F2-ABBB-4453-B1C5-1BEBF7E4DD56}"/>
          </ac:spMkLst>
        </pc:spChg>
        <pc:spChg chg="add del">
          <ac:chgData name="Lucas Friche" userId="dba69d11-d8f1-481b-83e5-2e76fbd08b6b" providerId="ADAL" clId="{AEA114F9-9324-430C-9173-9AF5490E9E5B}" dt="2024-12-12T13:18:42.919" v="9858" actId="26606"/>
          <ac:spMkLst>
            <pc:docMk/>
            <pc:sldMk cId="3261577802" sldId="273"/>
            <ac:spMk id="63" creationId="{D7A453D2-15D8-4403-815F-291FA16340D9}"/>
          </ac:spMkLst>
        </pc:spChg>
        <pc:spChg chg="add del">
          <ac:chgData name="Lucas Friche" userId="dba69d11-d8f1-481b-83e5-2e76fbd08b6b" providerId="ADAL" clId="{AEA114F9-9324-430C-9173-9AF5490E9E5B}" dt="2024-12-12T13:18:42.919" v="9858" actId="26606"/>
          <ac:spMkLst>
            <pc:docMk/>
            <pc:sldMk cId="3261577802" sldId="273"/>
            <ac:spMk id="69" creationId="{8161EA6B-09CA-445B-AB0D-8DF76FA92DEF}"/>
          </ac:spMkLst>
        </pc:spChg>
        <pc:spChg chg="add del">
          <ac:chgData name="Lucas Friche" userId="dba69d11-d8f1-481b-83e5-2e76fbd08b6b" providerId="ADAL" clId="{AEA114F9-9324-430C-9173-9AF5490E9E5B}" dt="2024-12-12T13:18:42.919" v="9858" actId="26606"/>
          <ac:spMkLst>
            <pc:docMk/>
            <pc:sldMk cId="3261577802" sldId="273"/>
            <ac:spMk id="76" creationId="{B8114C98-A349-4111-A123-E8EAB86ABE30}"/>
          </ac:spMkLst>
        </pc:spChg>
        <pc:spChg chg="add">
          <ac:chgData name="Lucas Friche" userId="dba69d11-d8f1-481b-83e5-2e76fbd08b6b" providerId="ADAL" clId="{AEA114F9-9324-430C-9173-9AF5490E9E5B}" dt="2024-12-12T13:18:42.935" v="9859" actId="26606"/>
          <ac:spMkLst>
            <pc:docMk/>
            <pc:sldMk cId="3261577802" sldId="273"/>
            <ac:spMk id="87" creationId="{305265DC-CF6B-4AE8-B3F3-2A7A16374D31}"/>
          </ac:spMkLst>
        </pc:spChg>
        <pc:grpChg chg="add del">
          <ac:chgData name="Lucas Friche" userId="dba69d11-d8f1-481b-83e5-2e76fbd08b6b" providerId="ADAL" clId="{AEA114F9-9324-430C-9173-9AF5490E9E5B}" dt="2024-12-12T13:18:39.527" v="9850" actId="26606"/>
          <ac:grpSpMkLst>
            <pc:docMk/>
            <pc:sldMk cId="3261577802" sldId="273"/>
            <ac:grpSpMk id="38" creationId="{37EA779C-87BF-454F-919D-A3DA98FD8A79}"/>
          </ac:grpSpMkLst>
        </pc:grpChg>
        <pc:grpChg chg="add del">
          <ac:chgData name="Lucas Friche" userId="dba69d11-d8f1-481b-83e5-2e76fbd08b6b" providerId="ADAL" clId="{AEA114F9-9324-430C-9173-9AF5490E9E5B}" dt="2024-12-12T13:18:41.593" v="9856" actId="26606"/>
          <ac:grpSpMkLst>
            <pc:docMk/>
            <pc:sldMk cId="3261577802" sldId="273"/>
            <ac:grpSpMk id="53" creationId="{B894EFA8-F425-4D19-A94B-445388B31E20}"/>
          </ac:grpSpMkLst>
        </pc:grpChg>
        <pc:grpChg chg="add del">
          <ac:chgData name="Lucas Friche" userId="dba69d11-d8f1-481b-83e5-2e76fbd08b6b" providerId="ADAL" clId="{AEA114F9-9324-430C-9173-9AF5490E9E5B}" dt="2024-12-12T13:18:41.593" v="9856" actId="26606"/>
          <ac:grpSpMkLst>
            <pc:docMk/>
            <pc:sldMk cId="3261577802" sldId="273"/>
            <ac:grpSpMk id="56" creationId="{582A903B-6B78-4F0A-B7C9-3D80499020B8}"/>
          </ac:grpSpMkLst>
        </pc:grpChg>
        <pc:grpChg chg="add del">
          <ac:chgData name="Lucas Friche" userId="dba69d11-d8f1-481b-83e5-2e76fbd08b6b" providerId="ADAL" clId="{AEA114F9-9324-430C-9173-9AF5490E9E5B}" dt="2024-12-12T13:18:42.919" v="9858" actId="26606"/>
          <ac:grpSpMkLst>
            <pc:docMk/>
            <pc:sldMk cId="3261577802" sldId="273"/>
            <ac:grpSpMk id="64" creationId="{8214E4A5-A0D2-42C4-8D14-D2A7E495F041}"/>
          </ac:grpSpMkLst>
        </pc:grpChg>
        <pc:grpChg chg="add del">
          <ac:chgData name="Lucas Friche" userId="dba69d11-d8f1-481b-83e5-2e76fbd08b6b" providerId="ADAL" clId="{AEA114F9-9324-430C-9173-9AF5490E9E5B}" dt="2024-12-12T13:18:42.919" v="9858" actId="26606"/>
          <ac:grpSpMkLst>
            <pc:docMk/>
            <pc:sldMk cId="3261577802" sldId="273"/>
            <ac:grpSpMk id="70" creationId="{1EA1DAFF-CECA-492F-BFA1-22C64956B8D9}"/>
          </ac:grpSpMkLst>
        </pc:grpChg>
        <pc:grpChg chg="add del">
          <ac:chgData name="Lucas Friche" userId="dba69d11-d8f1-481b-83e5-2e76fbd08b6b" providerId="ADAL" clId="{AEA114F9-9324-430C-9173-9AF5490E9E5B}" dt="2024-12-12T13:18:42.919" v="9858" actId="26606"/>
          <ac:grpSpMkLst>
            <pc:docMk/>
            <pc:sldMk cId="3261577802" sldId="273"/>
            <ac:grpSpMk id="77" creationId="{670FB431-AE18-414D-92F4-1D12D1991152}"/>
          </ac:grpSpMkLst>
        </pc:grpChg>
        <pc:grpChg chg="add del">
          <ac:chgData name="Lucas Friche" userId="dba69d11-d8f1-481b-83e5-2e76fbd08b6b" providerId="ADAL" clId="{AEA114F9-9324-430C-9173-9AF5490E9E5B}" dt="2024-12-12T13:18:42.919" v="9858" actId="26606"/>
          <ac:grpSpMkLst>
            <pc:docMk/>
            <pc:sldMk cId="3261577802" sldId="273"/>
            <ac:grpSpMk id="81" creationId="{AF19A774-30A5-488B-9BAF-629C6440294E}"/>
          </ac:grpSpMkLst>
        </pc:grpChg>
        <pc:grpChg chg="add">
          <ac:chgData name="Lucas Friche" userId="dba69d11-d8f1-481b-83e5-2e76fbd08b6b" providerId="ADAL" clId="{AEA114F9-9324-430C-9173-9AF5490E9E5B}" dt="2024-12-12T13:18:42.935" v="9859" actId="26606"/>
          <ac:grpSpMkLst>
            <pc:docMk/>
            <pc:sldMk cId="3261577802" sldId="273"/>
            <ac:grpSpMk id="88" creationId="{37EA779C-87BF-454F-919D-A3DA98FD8A79}"/>
          </ac:grpSpMkLst>
        </pc:grpChg>
        <pc:picChg chg="add mod">
          <ac:chgData name="Lucas Friche" userId="dba69d11-d8f1-481b-83e5-2e76fbd08b6b" providerId="ADAL" clId="{AEA114F9-9324-430C-9173-9AF5490E9E5B}" dt="2024-12-12T13:18:42.935" v="9859" actId="26606"/>
          <ac:picMkLst>
            <pc:docMk/>
            <pc:sldMk cId="3261577802" sldId="273"/>
            <ac:picMk id="5" creationId="{859BF2F9-6589-274F-EEB3-1C453261E578}"/>
          </ac:picMkLst>
        </pc:picChg>
      </pc:sldChg>
      <pc:sldChg chg="addSp delSp modSp new mod setBg">
        <pc:chgData name="Lucas Friche" userId="dba69d11-d8f1-481b-83e5-2e76fbd08b6b" providerId="ADAL" clId="{AEA114F9-9324-430C-9173-9AF5490E9E5B}" dt="2024-12-12T13:34:23.191" v="10848" actId="20577"/>
        <pc:sldMkLst>
          <pc:docMk/>
          <pc:sldMk cId="4078749838" sldId="274"/>
        </pc:sldMkLst>
        <pc:spChg chg="mod">
          <ac:chgData name="Lucas Friche" userId="dba69d11-d8f1-481b-83e5-2e76fbd08b6b" providerId="ADAL" clId="{AEA114F9-9324-430C-9173-9AF5490E9E5B}" dt="2024-12-12T13:29:40.806" v="10262" actId="20577"/>
          <ac:spMkLst>
            <pc:docMk/>
            <pc:sldMk cId="4078749838" sldId="274"/>
            <ac:spMk id="2" creationId="{AD06FC5C-3B0B-4361-B90A-062195DC59BA}"/>
          </ac:spMkLst>
        </pc:spChg>
        <pc:spChg chg="mod">
          <ac:chgData name="Lucas Friche" userId="dba69d11-d8f1-481b-83e5-2e76fbd08b6b" providerId="ADAL" clId="{AEA114F9-9324-430C-9173-9AF5490E9E5B}" dt="2024-12-12T13:34:23.191" v="10848" actId="20577"/>
          <ac:spMkLst>
            <pc:docMk/>
            <pc:sldMk cId="4078749838" sldId="274"/>
            <ac:spMk id="3" creationId="{8AA72AC9-95CE-ADA5-9A76-9492A57D16E8}"/>
          </ac:spMkLst>
        </pc:spChg>
        <pc:spChg chg="add">
          <ac:chgData name="Lucas Friche" userId="dba69d11-d8f1-481b-83e5-2e76fbd08b6b" providerId="ADAL" clId="{AEA114F9-9324-430C-9173-9AF5490E9E5B}" dt="2024-12-09T13:39:12.653" v="9154" actId="26606"/>
          <ac:spMkLst>
            <pc:docMk/>
            <pc:sldMk cId="4078749838" sldId="274"/>
            <ac:spMk id="27" creationId="{E8A8EAB8-D2FF-444D-B34B-7D32F106AD0E}"/>
          </ac:spMkLst>
        </pc:spChg>
        <pc:picChg chg="add mod ord">
          <ac:chgData name="Lucas Friche" userId="dba69d11-d8f1-481b-83e5-2e76fbd08b6b" providerId="ADAL" clId="{AEA114F9-9324-430C-9173-9AF5490E9E5B}" dt="2024-12-09T13:39:12.653" v="9154" actId="26606"/>
          <ac:picMkLst>
            <pc:docMk/>
            <pc:sldMk cId="4078749838" sldId="274"/>
            <ac:picMk id="4" creationId="{9EFAC28D-3095-F3E2-71DD-9F5AFF1FCD6F}"/>
          </ac:picMkLst>
        </pc:picChg>
        <pc:picChg chg="add mod ord">
          <ac:chgData name="Lucas Friche" userId="dba69d11-d8f1-481b-83e5-2e76fbd08b6b" providerId="ADAL" clId="{AEA114F9-9324-430C-9173-9AF5490E9E5B}" dt="2024-12-09T13:39:12.653" v="9154" actId="26606"/>
          <ac:picMkLst>
            <pc:docMk/>
            <pc:sldMk cId="4078749838" sldId="274"/>
            <ac:picMk id="6" creationId="{C3D41E63-E237-77FC-F3F5-5C4AA2AC2D4A}"/>
          </ac:picMkLst>
        </pc:picChg>
        <pc:cxnChg chg="add">
          <ac:chgData name="Lucas Friche" userId="dba69d11-d8f1-481b-83e5-2e76fbd08b6b" providerId="ADAL" clId="{AEA114F9-9324-430C-9173-9AF5490E9E5B}" dt="2024-12-09T13:39:12.653" v="9154" actId="26606"/>
          <ac:cxnSpMkLst>
            <pc:docMk/>
            <pc:sldMk cId="4078749838" sldId="274"/>
            <ac:cxnSpMk id="29" creationId="{EEA38897-7BA3-4408-8083-3235339C4A60}"/>
          </ac:cxnSpMkLst>
        </pc:cxnChg>
        <pc:cxnChg chg="add">
          <ac:chgData name="Lucas Friche" userId="dba69d11-d8f1-481b-83e5-2e76fbd08b6b" providerId="ADAL" clId="{AEA114F9-9324-430C-9173-9AF5490E9E5B}" dt="2024-12-09T13:39:12.653" v="9154" actId="26606"/>
          <ac:cxnSpMkLst>
            <pc:docMk/>
            <pc:sldMk cId="4078749838" sldId="274"/>
            <ac:cxnSpMk id="31" creationId="{CA240C79-242E-4918-9F28-B101847D1CC6}"/>
          </ac:cxnSpMkLst>
        </pc:cxnChg>
        <pc:cxnChg chg="add">
          <ac:chgData name="Lucas Friche" userId="dba69d11-d8f1-481b-83e5-2e76fbd08b6b" providerId="ADAL" clId="{AEA114F9-9324-430C-9173-9AF5490E9E5B}" dt="2024-12-09T13:39:12.653" v="9154" actId="26606"/>
          <ac:cxnSpMkLst>
            <pc:docMk/>
            <pc:sldMk cId="4078749838" sldId="274"/>
            <ac:cxnSpMk id="33" creationId="{F11AD06B-AB20-4097-8606-5DA00DBACE88}"/>
          </ac:cxnSpMkLst>
        </pc:cxnChg>
      </pc:sldChg>
      <pc:sldChg chg="addSp delSp modSp new mod setBg setClrOvrMap">
        <pc:chgData name="Lucas Friche" userId="dba69d11-d8f1-481b-83e5-2e76fbd08b6b" providerId="ADAL" clId="{AEA114F9-9324-430C-9173-9AF5490E9E5B}" dt="2024-12-12T13:33:26.358" v="10520" actId="207"/>
        <pc:sldMkLst>
          <pc:docMk/>
          <pc:sldMk cId="1044341707" sldId="275"/>
        </pc:sldMkLst>
        <pc:spChg chg="mod">
          <ac:chgData name="Lucas Friche" userId="dba69d11-d8f1-481b-83e5-2e76fbd08b6b" providerId="ADAL" clId="{AEA114F9-9324-430C-9173-9AF5490E9E5B}" dt="2024-12-12T13:18:54.638" v="9861" actId="26606"/>
          <ac:spMkLst>
            <pc:docMk/>
            <pc:sldMk cId="1044341707" sldId="275"/>
            <ac:spMk id="2" creationId="{7F3AEBD3-C06C-6B9C-294E-469DDAF26D40}"/>
          </ac:spMkLst>
        </pc:spChg>
        <pc:spChg chg="add del mod">
          <ac:chgData name="Lucas Friche" userId="dba69d11-d8f1-481b-83e5-2e76fbd08b6b" providerId="ADAL" clId="{AEA114F9-9324-430C-9173-9AF5490E9E5B}" dt="2024-12-12T13:33:26.358" v="10520" actId="207"/>
          <ac:spMkLst>
            <pc:docMk/>
            <pc:sldMk cId="1044341707" sldId="275"/>
            <ac:spMk id="3" creationId="{E7E1B4C5-B0EB-62BB-3D6A-AE434D13453F}"/>
          </ac:spMkLst>
        </pc:spChg>
        <pc:spChg chg="add">
          <ac:chgData name="Lucas Friche" userId="dba69d11-d8f1-481b-83e5-2e76fbd08b6b" providerId="ADAL" clId="{AEA114F9-9324-430C-9173-9AF5490E9E5B}" dt="2024-12-12T13:18:54.638" v="9861" actId="26606"/>
          <ac:spMkLst>
            <pc:docMk/>
            <pc:sldMk cId="1044341707" sldId="275"/>
            <ac:spMk id="8" creationId="{B95B9BA8-1D69-4796-85F5-B6D0BD52354B}"/>
          </ac:spMkLst>
        </pc:spChg>
        <pc:grpChg chg="add">
          <ac:chgData name="Lucas Friche" userId="dba69d11-d8f1-481b-83e5-2e76fbd08b6b" providerId="ADAL" clId="{AEA114F9-9324-430C-9173-9AF5490E9E5B}" dt="2024-12-12T13:18:54.638" v="9861" actId="26606"/>
          <ac:grpSpMkLst>
            <pc:docMk/>
            <pc:sldMk cId="1044341707" sldId="275"/>
            <ac:grpSpMk id="10" creationId="{4728F330-19FB-4D39-BD0F-53032ABFEB7F}"/>
          </ac:grpSpMkLst>
        </pc:grpChg>
      </pc:sldChg>
      <pc:sldChg chg="modSp add mod">
        <pc:chgData name="Lucas Friche" userId="dba69d11-d8f1-481b-83e5-2e76fbd08b6b" providerId="ADAL" clId="{AEA114F9-9324-430C-9173-9AF5490E9E5B}" dt="2024-12-09T13:29:22.237" v="7274" actId="1076"/>
        <pc:sldMkLst>
          <pc:docMk/>
          <pc:sldMk cId="805228722" sldId="329"/>
        </pc:sldMkLst>
        <pc:spChg chg="mod">
          <ac:chgData name="Lucas Friche" userId="dba69d11-d8f1-481b-83e5-2e76fbd08b6b" providerId="ADAL" clId="{AEA114F9-9324-430C-9173-9AF5490E9E5B}" dt="2024-12-09T13:29:06.309" v="7273" actId="20577"/>
          <ac:spMkLst>
            <pc:docMk/>
            <pc:sldMk cId="805228722" sldId="329"/>
            <ac:spMk id="12" creationId="{2DD646A7-5C8A-12A4-F1E8-9211BDA0E211}"/>
          </ac:spMkLst>
        </pc:spChg>
        <pc:spChg chg="mod">
          <ac:chgData name="Lucas Friche" userId="dba69d11-d8f1-481b-83e5-2e76fbd08b6b" providerId="ADAL" clId="{AEA114F9-9324-430C-9173-9AF5490E9E5B}" dt="2024-12-09T13:29:22.237" v="7274" actId="1076"/>
          <ac:spMkLst>
            <pc:docMk/>
            <pc:sldMk cId="805228722" sldId="329"/>
            <ac:spMk id="14" creationId="{2FE7A787-1061-5041-63DC-3FB3632D3DD1}"/>
          </ac:spMkLst>
        </pc:spChg>
        <pc:cxnChg chg="mod">
          <ac:chgData name="Lucas Friche" userId="dba69d11-d8f1-481b-83e5-2e76fbd08b6b" providerId="ADAL" clId="{AEA114F9-9324-430C-9173-9AF5490E9E5B}" dt="2024-12-09T13:29:22.237" v="7274" actId="1076"/>
          <ac:cxnSpMkLst>
            <pc:docMk/>
            <pc:sldMk cId="805228722" sldId="329"/>
            <ac:cxnSpMk id="17" creationId="{7278CD99-542E-4CF8-AD35-375318953FE2}"/>
          </ac:cxnSpMkLst>
        </pc:cxnChg>
        <pc:cxnChg chg="mod">
          <ac:chgData name="Lucas Friche" userId="dba69d11-d8f1-481b-83e5-2e76fbd08b6b" providerId="ADAL" clId="{AEA114F9-9324-430C-9173-9AF5490E9E5B}" dt="2024-12-09T13:29:22.237" v="7274" actId="1076"/>
          <ac:cxnSpMkLst>
            <pc:docMk/>
            <pc:sldMk cId="805228722" sldId="329"/>
            <ac:cxnSpMk id="19" creationId="{25A4389F-65CA-6A3A-80BE-18B0BE376F78}"/>
          </ac:cxnSpMkLst>
        </pc:cxnChg>
      </pc:sldChg>
      <pc:sldChg chg="new del">
        <pc:chgData name="Lucas Friche" userId="dba69d11-d8f1-481b-83e5-2e76fbd08b6b" providerId="ADAL" clId="{AEA114F9-9324-430C-9173-9AF5490E9E5B}" dt="2024-12-09T13:43:38.130" v="9788" actId="47"/>
        <pc:sldMkLst>
          <pc:docMk/>
          <pc:sldMk cId="491729911" sldId="330"/>
        </pc:sldMkLst>
      </pc:sldChg>
      <pc:sldChg chg="addSp delSp modSp add mod ord setBg delDesignElem">
        <pc:chgData name="Lucas Friche" userId="dba69d11-d8f1-481b-83e5-2e76fbd08b6b" providerId="ADAL" clId="{AEA114F9-9324-430C-9173-9AF5490E9E5B}" dt="2024-12-12T13:29:36.258" v="10259"/>
        <pc:sldMkLst>
          <pc:docMk/>
          <pc:sldMk cId="2969744273" sldId="338"/>
        </pc:sldMkLst>
        <pc:spChg chg="mod">
          <ac:chgData name="Lucas Friche" userId="dba69d11-d8f1-481b-83e5-2e76fbd08b6b" providerId="ADAL" clId="{AEA114F9-9324-430C-9173-9AF5490E9E5B}" dt="2024-12-12T13:19:19.852" v="9876" actId="26606"/>
          <ac:spMkLst>
            <pc:docMk/>
            <pc:sldMk cId="2969744273" sldId="338"/>
            <ac:spMk id="2" creationId="{282F6953-2763-2F99-839B-C942746F3DE4}"/>
          </ac:spMkLst>
        </pc:spChg>
        <pc:spChg chg="mod">
          <ac:chgData name="Lucas Friche" userId="dba69d11-d8f1-481b-83e5-2e76fbd08b6b" providerId="ADAL" clId="{AEA114F9-9324-430C-9173-9AF5490E9E5B}" dt="2024-12-12T13:19:19.852" v="9876" actId="26606"/>
          <ac:spMkLst>
            <pc:docMk/>
            <pc:sldMk cId="2969744273" sldId="338"/>
            <ac:spMk id="4109" creationId="{D2C366E7-B4A2-BC40-EF3C-3D02AF3F02F0}"/>
          </ac:spMkLst>
        </pc:spChg>
        <pc:spChg chg="add del">
          <ac:chgData name="Lucas Friche" userId="dba69d11-d8f1-481b-83e5-2e76fbd08b6b" providerId="ADAL" clId="{AEA114F9-9324-430C-9173-9AF5490E9E5B}" dt="2024-12-12T13:19:19.842" v="9875" actId="26606"/>
          <ac:spMkLst>
            <pc:docMk/>
            <pc:sldMk cId="2969744273" sldId="338"/>
            <ac:spMk id="4114" creationId="{5A0118C5-4F8D-4CF4-BADD-53FEACC6C42A}"/>
          </ac:spMkLst>
        </pc:spChg>
        <pc:spChg chg="add del">
          <ac:chgData name="Lucas Friche" userId="dba69d11-d8f1-481b-83e5-2e76fbd08b6b" providerId="ADAL" clId="{AEA114F9-9324-430C-9173-9AF5490E9E5B}" dt="2024-12-12T13:19:19.842" v="9875" actId="26606"/>
          <ac:spMkLst>
            <pc:docMk/>
            <pc:sldMk cId="2969744273" sldId="338"/>
            <ac:spMk id="4116" creationId="{F98F79A4-A6C7-4101-B1E9-27E05CB7CFA0}"/>
          </ac:spMkLst>
        </pc:spChg>
        <pc:spChg chg="add del">
          <ac:chgData name="Lucas Friche" userId="dba69d11-d8f1-481b-83e5-2e76fbd08b6b" providerId="ADAL" clId="{AEA114F9-9324-430C-9173-9AF5490E9E5B}" dt="2024-12-12T13:19:19.842" v="9875" actId="26606"/>
          <ac:spMkLst>
            <pc:docMk/>
            <pc:sldMk cId="2969744273" sldId="338"/>
            <ac:spMk id="4118" creationId="{79AFCB35-9C04-4524-A0B1-57FF6865D013}"/>
          </ac:spMkLst>
        </pc:spChg>
        <pc:spChg chg="add del">
          <ac:chgData name="Lucas Friche" userId="dba69d11-d8f1-481b-83e5-2e76fbd08b6b" providerId="ADAL" clId="{AEA114F9-9324-430C-9173-9AF5490E9E5B}" dt="2024-12-12T13:19:19.842" v="9875" actId="26606"/>
          <ac:spMkLst>
            <pc:docMk/>
            <pc:sldMk cId="2969744273" sldId="338"/>
            <ac:spMk id="4120" creationId="{D11AD2AD-0BA0-4DD3-8EEA-84686A0E718C}"/>
          </ac:spMkLst>
        </pc:spChg>
        <pc:spChg chg="add del">
          <ac:chgData name="Lucas Friche" userId="dba69d11-d8f1-481b-83e5-2e76fbd08b6b" providerId="ADAL" clId="{AEA114F9-9324-430C-9173-9AF5490E9E5B}" dt="2024-12-12T13:19:19.842" v="9875" actId="26606"/>
          <ac:spMkLst>
            <pc:docMk/>
            <pc:sldMk cId="2969744273" sldId="338"/>
            <ac:spMk id="4122" creationId="{83C8019B-3985-409B-9B87-494B974EE9A2}"/>
          </ac:spMkLst>
        </pc:spChg>
        <pc:spChg chg="add del">
          <ac:chgData name="Lucas Friche" userId="dba69d11-d8f1-481b-83e5-2e76fbd08b6b" providerId="ADAL" clId="{AEA114F9-9324-430C-9173-9AF5490E9E5B}" dt="2024-12-12T13:19:19.842" v="9875" actId="26606"/>
          <ac:spMkLst>
            <pc:docMk/>
            <pc:sldMk cId="2969744273" sldId="338"/>
            <ac:spMk id="4124" creationId="{9E5C5460-229E-46C8-A712-CC317985420F}"/>
          </ac:spMkLst>
        </pc:spChg>
        <pc:spChg chg="add del">
          <ac:chgData name="Lucas Friche" userId="dba69d11-d8f1-481b-83e5-2e76fbd08b6b" providerId="ADAL" clId="{AEA114F9-9324-430C-9173-9AF5490E9E5B}" dt="2024-12-12T13:19:19.842" v="9875" actId="26606"/>
          <ac:spMkLst>
            <pc:docMk/>
            <pc:sldMk cId="2969744273" sldId="338"/>
            <ac:spMk id="4126" creationId="{B85A4DB3-61AA-49A1-85A9-B3397CD519AB}"/>
          </ac:spMkLst>
        </pc:spChg>
        <pc:spChg chg="add">
          <ac:chgData name="Lucas Friche" userId="dba69d11-d8f1-481b-83e5-2e76fbd08b6b" providerId="ADAL" clId="{AEA114F9-9324-430C-9173-9AF5490E9E5B}" dt="2024-12-12T13:19:19.852" v="9876" actId="26606"/>
          <ac:spMkLst>
            <pc:docMk/>
            <pc:sldMk cId="2969744273" sldId="338"/>
            <ac:spMk id="4135" creationId="{5A0118C5-4F8D-4CF4-BADD-53FEACC6C42A}"/>
          </ac:spMkLst>
        </pc:spChg>
        <pc:grpChg chg="add del">
          <ac:chgData name="Lucas Friche" userId="dba69d11-d8f1-481b-83e5-2e76fbd08b6b" providerId="ADAL" clId="{AEA114F9-9324-430C-9173-9AF5490E9E5B}" dt="2024-12-12T13:19:19.842" v="9875" actId="26606"/>
          <ac:grpSpMkLst>
            <pc:docMk/>
            <pc:sldMk cId="2969744273" sldId="338"/>
            <ac:grpSpMk id="4128" creationId="{0C156BF8-7FF7-440F-BE2B-417DFFE8BFA5}"/>
          </ac:grpSpMkLst>
        </pc:grpChg>
        <pc:grpChg chg="add">
          <ac:chgData name="Lucas Friche" userId="dba69d11-d8f1-481b-83e5-2e76fbd08b6b" providerId="ADAL" clId="{AEA114F9-9324-430C-9173-9AF5490E9E5B}" dt="2024-12-12T13:19:19.852" v="9876" actId="26606"/>
          <ac:grpSpMkLst>
            <pc:docMk/>
            <pc:sldMk cId="2969744273" sldId="338"/>
            <ac:grpSpMk id="4136" creationId="{B894EFA8-F425-4D19-A94B-445388B31E20}"/>
          </ac:grpSpMkLst>
        </pc:grpChg>
        <pc:grpChg chg="add">
          <ac:chgData name="Lucas Friche" userId="dba69d11-d8f1-481b-83e5-2e76fbd08b6b" providerId="ADAL" clId="{AEA114F9-9324-430C-9173-9AF5490E9E5B}" dt="2024-12-12T13:19:19.852" v="9876" actId="26606"/>
          <ac:grpSpMkLst>
            <pc:docMk/>
            <pc:sldMk cId="2969744273" sldId="338"/>
            <ac:grpSpMk id="4138" creationId="{582A903B-6B78-4F0A-B7C9-3D80499020B8}"/>
          </ac:grpSpMkLst>
        </pc:grpChg>
        <pc:picChg chg="mod ord">
          <ac:chgData name="Lucas Friche" userId="dba69d11-d8f1-481b-83e5-2e76fbd08b6b" providerId="ADAL" clId="{AEA114F9-9324-430C-9173-9AF5490E9E5B}" dt="2024-12-12T13:19:19.852" v="9876" actId="26606"/>
          <ac:picMkLst>
            <pc:docMk/>
            <pc:sldMk cId="2969744273" sldId="338"/>
            <ac:picMk id="3" creationId="{E809F3B1-A233-6DE5-475A-53AAD2DAD80B}"/>
          </ac:picMkLst>
        </pc:picChg>
      </pc:sldChg>
      <pc:sldChg chg="addSp delSp modSp add mod setBg delDesignElem">
        <pc:chgData name="Lucas Friche" userId="dba69d11-d8f1-481b-83e5-2e76fbd08b6b" providerId="ADAL" clId="{AEA114F9-9324-430C-9173-9AF5490E9E5B}" dt="2024-12-12T13:35:10.351" v="10861" actId="20577"/>
        <pc:sldMkLst>
          <pc:docMk/>
          <pc:sldMk cId="3367510176" sldId="356"/>
        </pc:sldMkLst>
        <pc:spChg chg="mod ord">
          <ac:chgData name="Lucas Friche" userId="dba69d11-d8f1-481b-83e5-2e76fbd08b6b" providerId="ADAL" clId="{AEA114F9-9324-430C-9173-9AF5490E9E5B}" dt="2024-12-12T13:34:41.599" v="10851" actId="20577"/>
          <ac:spMkLst>
            <pc:docMk/>
            <pc:sldMk cId="3367510176" sldId="356"/>
            <ac:spMk id="2" creationId="{2F521D78-D041-E2DB-1FFE-9D13265A2205}"/>
          </ac:spMkLst>
        </pc:spChg>
        <pc:spChg chg="mod ord">
          <ac:chgData name="Lucas Friche" userId="dba69d11-d8f1-481b-83e5-2e76fbd08b6b" providerId="ADAL" clId="{AEA114F9-9324-430C-9173-9AF5490E9E5B}" dt="2024-12-12T13:35:10.351" v="10861" actId="20577"/>
          <ac:spMkLst>
            <pc:docMk/>
            <pc:sldMk cId="3367510176" sldId="356"/>
            <ac:spMk id="3" creationId="{7C5FC41E-51E3-7A92-933F-2376A19677D8}"/>
          </ac:spMkLst>
        </pc:spChg>
        <pc:spChg chg="add del">
          <ac:chgData name="Lucas Friche" userId="dba69d11-d8f1-481b-83e5-2e76fbd08b6b" providerId="ADAL" clId="{AEA114F9-9324-430C-9173-9AF5490E9E5B}" dt="2024-12-12T13:19:29.063" v="9879" actId="26606"/>
          <ac:spMkLst>
            <pc:docMk/>
            <pc:sldMk cId="3367510176" sldId="356"/>
            <ac:spMk id="7175" creationId="{5A0118C5-4F8D-4CF4-BADD-53FEACC6C42A}"/>
          </ac:spMkLst>
        </pc:spChg>
        <pc:spChg chg="add del">
          <ac:chgData name="Lucas Friche" userId="dba69d11-d8f1-481b-83e5-2e76fbd08b6b" providerId="ADAL" clId="{AEA114F9-9324-430C-9173-9AF5490E9E5B}" dt="2024-12-12T13:19:29.063" v="9879" actId="26606"/>
          <ac:spMkLst>
            <pc:docMk/>
            <pc:sldMk cId="3367510176" sldId="356"/>
            <ac:spMk id="7181" creationId="{877E3FF1-E4B8-49CB-9DD6-7D2067808FFB}"/>
          </ac:spMkLst>
        </pc:spChg>
        <pc:spChg chg="add del">
          <ac:chgData name="Lucas Friche" userId="dba69d11-d8f1-481b-83e5-2e76fbd08b6b" providerId="ADAL" clId="{AEA114F9-9324-430C-9173-9AF5490E9E5B}" dt="2024-12-12T13:19:29.063" v="9879" actId="26606"/>
          <ac:spMkLst>
            <pc:docMk/>
            <pc:sldMk cId="3367510176" sldId="356"/>
            <ac:spMk id="7183" creationId="{30BDE8C6-094E-46E6-BD5E-75FAB4F7CAC7}"/>
          </ac:spMkLst>
        </pc:spChg>
        <pc:spChg chg="add del">
          <ac:chgData name="Lucas Friche" userId="dba69d11-d8f1-481b-83e5-2e76fbd08b6b" providerId="ADAL" clId="{AEA114F9-9324-430C-9173-9AF5490E9E5B}" dt="2024-12-12T13:19:30.087" v="9881" actId="26606"/>
          <ac:spMkLst>
            <pc:docMk/>
            <pc:sldMk cId="3367510176" sldId="356"/>
            <ac:spMk id="7192" creationId="{A7AE9375-4664-4DB2-922D-2782A6E439AC}"/>
          </ac:spMkLst>
        </pc:spChg>
        <pc:spChg chg="add del">
          <ac:chgData name="Lucas Friche" userId="dba69d11-d8f1-481b-83e5-2e76fbd08b6b" providerId="ADAL" clId="{AEA114F9-9324-430C-9173-9AF5490E9E5B}" dt="2024-12-12T13:19:30.087" v="9881" actId="26606"/>
          <ac:spMkLst>
            <pc:docMk/>
            <pc:sldMk cId="3367510176" sldId="356"/>
            <ac:spMk id="7194" creationId="{C87417AF-190E-4D6E-AFA6-7D3E84B0B430}"/>
          </ac:spMkLst>
        </pc:spChg>
        <pc:spChg chg="add del">
          <ac:chgData name="Lucas Friche" userId="dba69d11-d8f1-481b-83e5-2e76fbd08b6b" providerId="ADAL" clId="{AEA114F9-9324-430C-9173-9AF5490E9E5B}" dt="2024-12-12T13:19:30.087" v="9881" actId="26606"/>
          <ac:spMkLst>
            <pc:docMk/>
            <pc:sldMk cId="3367510176" sldId="356"/>
            <ac:spMk id="7195" creationId="{80B30ED8-273E-4C07-8568-2FE5CC5C483D}"/>
          </ac:spMkLst>
        </pc:spChg>
        <pc:spChg chg="add del">
          <ac:chgData name="Lucas Friche" userId="dba69d11-d8f1-481b-83e5-2e76fbd08b6b" providerId="ADAL" clId="{AEA114F9-9324-430C-9173-9AF5490E9E5B}" dt="2024-12-12T13:19:31.703" v="9883" actId="26606"/>
          <ac:spMkLst>
            <pc:docMk/>
            <pc:sldMk cId="3367510176" sldId="356"/>
            <ac:spMk id="7197" creationId="{2172A0AC-3DCE-4672-BCAF-28FEF91F6020}"/>
          </ac:spMkLst>
        </pc:spChg>
        <pc:spChg chg="add del">
          <ac:chgData name="Lucas Friche" userId="dba69d11-d8f1-481b-83e5-2e76fbd08b6b" providerId="ADAL" clId="{AEA114F9-9324-430C-9173-9AF5490E9E5B}" dt="2024-12-12T13:19:31.703" v="9883" actId="26606"/>
          <ac:spMkLst>
            <pc:docMk/>
            <pc:sldMk cId="3367510176" sldId="356"/>
            <ac:spMk id="7198" creationId="{AE6F1C77-EDC9-4C5F-8C1C-62DD46BDA3C3}"/>
          </ac:spMkLst>
        </pc:spChg>
        <pc:spChg chg="add del">
          <ac:chgData name="Lucas Friche" userId="dba69d11-d8f1-481b-83e5-2e76fbd08b6b" providerId="ADAL" clId="{AEA114F9-9324-430C-9173-9AF5490E9E5B}" dt="2024-12-12T13:19:33.351" v="9885" actId="26606"/>
          <ac:spMkLst>
            <pc:docMk/>
            <pc:sldMk cId="3367510176" sldId="356"/>
            <ac:spMk id="7200" creationId="{35C956CA-A8FB-4F91-A258-FBE459CD99FC}"/>
          </ac:spMkLst>
        </pc:spChg>
        <pc:spChg chg="add del">
          <ac:chgData name="Lucas Friche" userId="dba69d11-d8f1-481b-83e5-2e76fbd08b6b" providerId="ADAL" clId="{AEA114F9-9324-430C-9173-9AF5490E9E5B}" dt="2024-12-12T13:19:33.351" v="9885" actId="26606"/>
          <ac:spMkLst>
            <pc:docMk/>
            <pc:sldMk cId="3367510176" sldId="356"/>
            <ac:spMk id="7201" creationId="{70A48D59-8581-41F7-B529-F4617FE07A9A}"/>
          </ac:spMkLst>
        </pc:spChg>
        <pc:spChg chg="add del">
          <ac:chgData name="Lucas Friche" userId="dba69d11-d8f1-481b-83e5-2e76fbd08b6b" providerId="ADAL" clId="{AEA114F9-9324-430C-9173-9AF5490E9E5B}" dt="2024-12-12T13:19:35.151" v="9887" actId="26606"/>
          <ac:spMkLst>
            <pc:docMk/>
            <pc:sldMk cId="3367510176" sldId="356"/>
            <ac:spMk id="7203" creationId="{A7AE9375-4664-4DB2-922D-2782A6E439AC}"/>
          </ac:spMkLst>
        </pc:spChg>
        <pc:spChg chg="add del">
          <ac:chgData name="Lucas Friche" userId="dba69d11-d8f1-481b-83e5-2e76fbd08b6b" providerId="ADAL" clId="{AEA114F9-9324-430C-9173-9AF5490E9E5B}" dt="2024-12-12T13:19:35.151" v="9887" actId="26606"/>
          <ac:spMkLst>
            <pc:docMk/>
            <pc:sldMk cId="3367510176" sldId="356"/>
            <ac:spMk id="7205" creationId="{C87417AF-190E-4D6E-AFA6-7D3E84B0B430}"/>
          </ac:spMkLst>
        </pc:spChg>
        <pc:spChg chg="add del">
          <ac:chgData name="Lucas Friche" userId="dba69d11-d8f1-481b-83e5-2e76fbd08b6b" providerId="ADAL" clId="{AEA114F9-9324-430C-9173-9AF5490E9E5B}" dt="2024-12-12T13:19:35.151" v="9887" actId="26606"/>
          <ac:spMkLst>
            <pc:docMk/>
            <pc:sldMk cId="3367510176" sldId="356"/>
            <ac:spMk id="7206" creationId="{80B30ED8-273E-4C07-8568-2FE5CC5C483D}"/>
          </ac:spMkLst>
        </pc:spChg>
        <pc:spChg chg="add">
          <ac:chgData name="Lucas Friche" userId="dba69d11-d8f1-481b-83e5-2e76fbd08b6b" providerId="ADAL" clId="{AEA114F9-9324-430C-9173-9AF5490E9E5B}" dt="2024-12-12T13:19:35.169" v="9888" actId="26606"/>
          <ac:spMkLst>
            <pc:docMk/>
            <pc:sldMk cId="3367510176" sldId="356"/>
            <ac:spMk id="7208" creationId="{2C394A29-FB96-4573-9568-DADA00F59858}"/>
          </ac:spMkLst>
        </pc:spChg>
        <pc:grpChg chg="add del">
          <ac:chgData name="Lucas Friche" userId="dba69d11-d8f1-481b-83e5-2e76fbd08b6b" providerId="ADAL" clId="{AEA114F9-9324-430C-9173-9AF5490E9E5B}" dt="2024-12-12T13:19:29.063" v="9879" actId="26606"/>
          <ac:grpSpMkLst>
            <pc:docMk/>
            <pc:sldMk cId="3367510176" sldId="356"/>
            <ac:grpSpMk id="7177" creationId="{5C880D58-0477-47F1-B3CB-4B301794116A}"/>
          </ac:grpSpMkLst>
        </pc:grpChg>
        <pc:grpChg chg="add del">
          <ac:chgData name="Lucas Friche" userId="dba69d11-d8f1-481b-83e5-2e76fbd08b6b" providerId="ADAL" clId="{AEA114F9-9324-430C-9173-9AF5490E9E5B}" dt="2024-12-12T13:19:29.063" v="9879" actId="26606"/>
          <ac:grpSpMkLst>
            <pc:docMk/>
            <pc:sldMk cId="3367510176" sldId="356"/>
            <ac:grpSpMk id="7185" creationId="{582A903B-6B78-4F0A-B7C9-3D80499020B8}"/>
          </ac:grpSpMkLst>
        </pc:grpChg>
        <pc:grpChg chg="add">
          <ac:chgData name="Lucas Friche" userId="dba69d11-d8f1-481b-83e5-2e76fbd08b6b" providerId="ADAL" clId="{AEA114F9-9324-430C-9173-9AF5490E9E5B}" dt="2024-12-12T13:19:35.169" v="9888" actId="26606"/>
          <ac:grpSpMkLst>
            <pc:docMk/>
            <pc:sldMk cId="3367510176" sldId="356"/>
            <ac:grpSpMk id="7209" creationId="{5FA2CA5F-1362-4803-A687-3BE653703D3F}"/>
          </ac:grpSpMkLst>
        </pc:grpChg>
        <pc:picChg chg="mod ord">
          <ac:chgData name="Lucas Friche" userId="dba69d11-d8f1-481b-83e5-2e76fbd08b6b" providerId="ADAL" clId="{AEA114F9-9324-430C-9173-9AF5490E9E5B}" dt="2024-12-12T13:19:35.169" v="9888" actId="26606"/>
          <ac:picMkLst>
            <pc:docMk/>
            <pc:sldMk cId="3367510176" sldId="356"/>
            <ac:picMk id="5" creationId="{40627A9B-A4CF-4796-79CC-DCADC03DB3CB}"/>
          </ac:picMkLst>
        </pc:picChg>
        <pc:picChg chg="mod">
          <ac:chgData name="Lucas Friche" userId="dba69d11-d8f1-481b-83e5-2e76fbd08b6b" providerId="ADAL" clId="{AEA114F9-9324-430C-9173-9AF5490E9E5B}" dt="2024-12-12T13:19:35.169" v="9888" actId="26606"/>
          <ac:picMkLst>
            <pc:docMk/>
            <pc:sldMk cId="3367510176" sldId="356"/>
            <ac:picMk id="7170" creationId="{5D3401D2-0587-C55F-4DBB-C94BC8194FC7}"/>
          </ac:picMkLst>
        </pc:picChg>
        <pc:cxnChg chg="add del">
          <ac:chgData name="Lucas Friche" userId="dba69d11-d8f1-481b-83e5-2e76fbd08b6b" providerId="ADAL" clId="{AEA114F9-9324-430C-9173-9AF5490E9E5B}" dt="2024-12-12T13:19:33.351" v="9885" actId="26606"/>
          <ac:cxnSpMkLst>
            <pc:docMk/>
            <pc:sldMk cId="3367510176" sldId="356"/>
            <ac:cxnSpMk id="7179" creationId="{967F2066-0253-4771-A5F6-68111E1FE832}"/>
          </ac:cxnSpMkLst>
        </pc:cxnChg>
        <pc:cxnChg chg="add del">
          <ac:chgData name="Lucas Friche" userId="dba69d11-d8f1-481b-83e5-2e76fbd08b6b" providerId="ADAL" clId="{AEA114F9-9324-430C-9173-9AF5490E9E5B}" dt="2024-12-12T13:19:30.087" v="9881" actId="26606"/>
          <ac:cxnSpMkLst>
            <pc:docMk/>
            <pc:sldMk cId="3367510176" sldId="356"/>
            <ac:cxnSpMk id="7193" creationId="{EE504C98-6397-41C1-A8D8-2D9C4ED307E0}"/>
          </ac:cxnSpMkLst>
        </pc:cxnChg>
        <pc:cxnChg chg="add del">
          <ac:chgData name="Lucas Friche" userId="dba69d11-d8f1-481b-83e5-2e76fbd08b6b" providerId="ADAL" clId="{AEA114F9-9324-430C-9173-9AF5490E9E5B}" dt="2024-12-12T13:19:35.151" v="9887" actId="26606"/>
          <ac:cxnSpMkLst>
            <pc:docMk/>
            <pc:sldMk cId="3367510176" sldId="356"/>
            <ac:cxnSpMk id="7204" creationId="{EE504C98-6397-41C1-A8D8-2D9C4ED307E0}"/>
          </ac:cxnSpMkLst>
        </pc:cxnChg>
      </pc:sldChg>
      <pc:sldChg chg="delSp add del setBg delDesignElem">
        <pc:chgData name="Lucas Friche" userId="dba69d11-d8f1-481b-83e5-2e76fbd08b6b" providerId="ADAL" clId="{AEA114F9-9324-430C-9173-9AF5490E9E5B}" dt="2024-12-12T13:37:14.045" v="11004" actId="47"/>
        <pc:sldMkLst>
          <pc:docMk/>
          <pc:sldMk cId="50986388" sldId="357"/>
        </pc:sldMkLst>
      </pc:sldChg>
      <pc:sldChg chg="addSp delSp modSp add mod setBg delDesignElem">
        <pc:chgData name="Lucas Friche" userId="dba69d11-d8f1-481b-83e5-2e76fbd08b6b" providerId="ADAL" clId="{AEA114F9-9324-430C-9173-9AF5490E9E5B}" dt="2024-12-12T13:36:51.558" v="10939" actId="20577"/>
        <pc:sldMkLst>
          <pc:docMk/>
          <pc:sldMk cId="211950702" sldId="359"/>
        </pc:sldMkLst>
        <pc:spChg chg="mod">
          <ac:chgData name="Lucas Friche" userId="dba69d11-d8f1-481b-83e5-2e76fbd08b6b" providerId="ADAL" clId="{AEA114F9-9324-430C-9173-9AF5490E9E5B}" dt="2024-12-12T13:19:40.337" v="9889" actId="26606"/>
          <ac:spMkLst>
            <pc:docMk/>
            <pc:sldMk cId="211950702" sldId="359"/>
            <ac:spMk id="2" creationId="{DBDF9640-0D0F-941A-1AF2-133916A7C918}"/>
          </ac:spMkLst>
        </pc:spChg>
        <pc:spChg chg="mod">
          <ac:chgData name="Lucas Friche" userId="dba69d11-d8f1-481b-83e5-2e76fbd08b6b" providerId="ADAL" clId="{AEA114F9-9324-430C-9173-9AF5490E9E5B}" dt="2024-12-12T13:36:51.558" v="10939" actId="20577"/>
          <ac:spMkLst>
            <pc:docMk/>
            <pc:sldMk cId="211950702" sldId="359"/>
            <ac:spMk id="3" creationId="{EC1E9600-723E-9618-2E42-994ADB172FD7}"/>
          </ac:spMkLst>
        </pc:spChg>
        <pc:spChg chg="add">
          <ac:chgData name="Lucas Friche" userId="dba69d11-d8f1-481b-83e5-2e76fbd08b6b" providerId="ADAL" clId="{AEA114F9-9324-430C-9173-9AF5490E9E5B}" dt="2024-12-12T13:19:40.337" v="9889" actId="26606"/>
          <ac:spMkLst>
            <pc:docMk/>
            <pc:sldMk cId="211950702" sldId="359"/>
            <ac:spMk id="7177" creationId="{2C394A29-FB96-4573-9568-DADA00F59858}"/>
          </ac:spMkLst>
        </pc:spChg>
        <pc:grpChg chg="add">
          <ac:chgData name="Lucas Friche" userId="dba69d11-d8f1-481b-83e5-2e76fbd08b6b" providerId="ADAL" clId="{AEA114F9-9324-430C-9173-9AF5490E9E5B}" dt="2024-12-12T13:19:40.337" v="9889" actId="26606"/>
          <ac:grpSpMkLst>
            <pc:docMk/>
            <pc:sldMk cId="211950702" sldId="359"/>
            <ac:grpSpMk id="7179" creationId="{5FA2CA5F-1362-4803-A687-3BE653703D3F}"/>
          </ac:grpSpMkLst>
        </pc:grpChg>
        <pc:picChg chg="mod ord">
          <ac:chgData name="Lucas Friche" userId="dba69d11-d8f1-481b-83e5-2e76fbd08b6b" providerId="ADAL" clId="{AEA114F9-9324-430C-9173-9AF5490E9E5B}" dt="2024-12-12T13:19:40.337" v="9889" actId="26606"/>
          <ac:picMkLst>
            <pc:docMk/>
            <pc:sldMk cId="211950702" sldId="359"/>
            <ac:picMk id="6146" creationId="{9095434C-0430-E9FF-D3D1-D673FE6DD77E}"/>
          </ac:picMkLst>
        </pc:picChg>
        <pc:picChg chg="mod">
          <ac:chgData name="Lucas Friche" userId="dba69d11-d8f1-481b-83e5-2e76fbd08b6b" providerId="ADAL" clId="{AEA114F9-9324-430C-9173-9AF5490E9E5B}" dt="2024-12-12T13:19:40.337" v="9889" actId="26606"/>
          <ac:picMkLst>
            <pc:docMk/>
            <pc:sldMk cId="211950702" sldId="359"/>
            <ac:picMk id="7172" creationId="{CC08F310-5567-D682-ABC1-430948170160}"/>
          </ac:picMkLst>
        </pc:picChg>
      </pc:sldChg>
      <pc:sldChg chg="addSp modSp new mod setBg">
        <pc:chgData name="Lucas Friche" userId="dba69d11-d8f1-481b-83e5-2e76fbd08b6b" providerId="ADAL" clId="{AEA114F9-9324-430C-9173-9AF5490E9E5B}" dt="2024-12-12T13:40:28.472" v="11872" actId="26606"/>
        <pc:sldMkLst>
          <pc:docMk/>
          <pc:sldMk cId="2029714241" sldId="360"/>
        </pc:sldMkLst>
        <pc:spChg chg="mod">
          <ac:chgData name="Lucas Friche" userId="dba69d11-d8f1-481b-83e5-2e76fbd08b6b" providerId="ADAL" clId="{AEA114F9-9324-430C-9173-9AF5490E9E5B}" dt="2024-12-12T13:40:28.472" v="11872" actId="26606"/>
          <ac:spMkLst>
            <pc:docMk/>
            <pc:sldMk cId="2029714241" sldId="360"/>
            <ac:spMk id="2" creationId="{E76E0C80-77C6-2EF5-C6AD-0A5C6064EDD7}"/>
          </ac:spMkLst>
        </pc:spChg>
        <pc:spChg chg="mod">
          <ac:chgData name="Lucas Friche" userId="dba69d11-d8f1-481b-83e5-2e76fbd08b6b" providerId="ADAL" clId="{AEA114F9-9324-430C-9173-9AF5490E9E5B}" dt="2024-12-12T13:40:28.472" v="11872" actId="26606"/>
          <ac:spMkLst>
            <pc:docMk/>
            <pc:sldMk cId="2029714241" sldId="360"/>
            <ac:spMk id="3" creationId="{990AF73D-D46E-CF63-7EF0-47BE07DBA429}"/>
          </ac:spMkLst>
        </pc:spChg>
        <pc:spChg chg="add">
          <ac:chgData name="Lucas Friche" userId="dba69d11-d8f1-481b-83e5-2e76fbd08b6b" providerId="ADAL" clId="{AEA114F9-9324-430C-9173-9AF5490E9E5B}" dt="2024-12-12T13:40:28.472" v="11872" actId="26606"/>
          <ac:spMkLst>
            <pc:docMk/>
            <pc:sldMk cId="2029714241" sldId="360"/>
            <ac:spMk id="8" creationId="{5A0118C5-4F8D-4CF4-BADD-53FEACC6C42A}"/>
          </ac:spMkLst>
        </pc:spChg>
        <pc:spChg chg="add">
          <ac:chgData name="Lucas Friche" userId="dba69d11-d8f1-481b-83e5-2e76fbd08b6b" providerId="ADAL" clId="{AEA114F9-9324-430C-9173-9AF5490E9E5B}" dt="2024-12-12T13:40:28.472" v="11872" actId="26606"/>
          <ac:spMkLst>
            <pc:docMk/>
            <pc:sldMk cId="2029714241" sldId="360"/>
            <ac:spMk id="10" creationId="{CAEBFCD5-5356-4326-8D39-8235A46CD7B2}"/>
          </ac:spMkLst>
        </pc:spChg>
        <pc:spChg chg="add">
          <ac:chgData name="Lucas Friche" userId="dba69d11-d8f1-481b-83e5-2e76fbd08b6b" providerId="ADAL" clId="{AEA114F9-9324-430C-9173-9AF5490E9E5B}" dt="2024-12-12T13:40:28.472" v="11872" actId="26606"/>
          <ac:spMkLst>
            <pc:docMk/>
            <pc:sldMk cId="2029714241" sldId="360"/>
            <ac:spMk id="12" creationId="{F6814848-248A-47DD-88E0-95099D951EF8}"/>
          </ac:spMkLst>
        </pc:spChg>
        <pc:spChg chg="add">
          <ac:chgData name="Lucas Friche" userId="dba69d11-d8f1-481b-83e5-2e76fbd08b6b" providerId="ADAL" clId="{AEA114F9-9324-430C-9173-9AF5490E9E5B}" dt="2024-12-12T13:40:28.472" v="11872" actId="26606"/>
          <ac:spMkLst>
            <pc:docMk/>
            <pc:sldMk cId="2029714241" sldId="360"/>
            <ac:spMk id="14" creationId="{718BDA89-0D2C-4C4E-99F6-D7A220FE48D3}"/>
          </ac:spMkLst>
        </pc:spChg>
        <pc:spChg chg="add">
          <ac:chgData name="Lucas Friche" userId="dba69d11-d8f1-481b-83e5-2e76fbd08b6b" providerId="ADAL" clId="{AEA114F9-9324-430C-9173-9AF5490E9E5B}" dt="2024-12-12T13:40:28.472" v="11872" actId="26606"/>
          <ac:spMkLst>
            <pc:docMk/>
            <pc:sldMk cId="2029714241" sldId="360"/>
            <ac:spMk id="20" creationId="{7CE98B01-ED41-482F-AFA1-19C7FA7C04A7}"/>
          </ac:spMkLst>
        </pc:spChg>
        <pc:spChg chg="add">
          <ac:chgData name="Lucas Friche" userId="dba69d11-d8f1-481b-83e5-2e76fbd08b6b" providerId="ADAL" clId="{AEA114F9-9324-430C-9173-9AF5490E9E5B}" dt="2024-12-12T13:40:28.472" v="11872" actId="26606"/>
          <ac:spMkLst>
            <pc:docMk/>
            <pc:sldMk cId="2029714241" sldId="360"/>
            <ac:spMk id="22" creationId="{B9CABDD0-8DF6-4974-A224-9A2A81778003}"/>
          </ac:spMkLst>
        </pc:spChg>
        <pc:grpChg chg="add">
          <ac:chgData name="Lucas Friche" userId="dba69d11-d8f1-481b-83e5-2e76fbd08b6b" providerId="ADAL" clId="{AEA114F9-9324-430C-9173-9AF5490E9E5B}" dt="2024-12-12T13:40:28.472" v="11872" actId="26606"/>
          <ac:grpSpMkLst>
            <pc:docMk/>
            <pc:sldMk cId="2029714241" sldId="360"/>
            <ac:grpSpMk id="16" creationId="{6B67BE95-96EF-433C-9F29-B0732AA6B6AC}"/>
          </ac:grpSpMkLst>
        </pc:grpChg>
        <pc:grpChg chg="add">
          <ac:chgData name="Lucas Friche" userId="dba69d11-d8f1-481b-83e5-2e76fbd08b6b" providerId="ADAL" clId="{AEA114F9-9324-430C-9173-9AF5490E9E5B}" dt="2024-12-12T13:40:28.472" v="11872" actId="26606"/>
          <ac:grpSpMkLst>
            <pc:docMk/>
            <pc:sldMk cId="2029714241" sldId="360"/>
            <ac:grpSpMk id="24" creationId="{D6E8B984-55B9-4A62-A043-997D00F0AE09}"/>
          </ac:grpSpMkLst>
        </pc:grpChg>
      </pc:sldChg>
      <pc:sldChg chg="addSp delSp modSp new mod setBg">
        <pc:chgData name="Lucas Friche" userId="dba69d11-d8f1-481b-83e5-2e76fbd08b6b" providerId="ADAL" clId="{AEA114F9-9324-430C-9173-9AF5490E9E5B}" dt="2024-12-12T13:40:25.411" v="11871" actId="26606"/>
        <pc:sldMkLst>
          <pc:docMk/>
          <pc:sldMk cId="168910381" sldId="361"/>
        </pc:sldMkLst>
        <pc:spChg chg="mo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2" creationId="{8367A53A-F3C2-6EB8-A8FD-857C30CCC492}"/>
          </ac:spMkLst>
        </pc:spChg>
        <pc:spChg chg="del">
          <ac:chgData name="Lucas Friche" userId="dba69d11-d8f1-481b-83e5-2e76fbd08b6b" providerId="ADAL" clId="{AEA114F9-9324-430C-9173-9AF5490E9E5B}" dt="2024-12-12T13:40:21.807" v="11870" actId="478"/>
          <ac:spMkLst>
            <pc:docMk/>
            <pc:sldMk cId="168910381" sldId="361"/>
            <ac:spMk id="3" creationId="{26A429EF-F128-C354-94FD-78E118C5B776}"/>
          </ac:spMkLst>
        </pc:spChg>
        <pc:spChg chg="ad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7" creationId="{3677BAFB-3BD3-41BB-9107-FAE224AE21C4}"/>
          </ac:spMkLst>
        </pc:spChg>
        <pc:spChg chg="ad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9" creationId="{E6823A9B-C188-42D4-847C-3AD928DB145C}"/>
          </ac:spMkLst>
        </pc:spChg>
        <pc:spChg chg="ad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11" creationId="{34B557F3-1A0C-4749-A6DB-EAC082DF390B}"/>
          </ac:spMkLst>
        </pc:spChg>
        <pc:spChg chg="ad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13" creationId="{55D55AA6-3751-494F-868A-DCEDC5CE82BF}"/>
          </ac:spMkLst>
        </pc:spChg>
        <pc:spChg chg="ad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15" creationId="{4D4C00DC-4DC6-4CD2-9E31-F17E6CEBC5A6}"/>
          </ac:spMkLst>
        </pc:spChg>
        <pc:spChg chg="ad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17" creationId="{D82AB1B2-7970-42CF-8BF5-567C69E9FFFB}"/>
          </ac:spMkLst>
        </pc:spChg>
        <pc:spChg chg="ad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23" creationId="{C10FB9CA-E7FA-462C-B537-F1224ED1ACF4}"/>
          </ac:spMkLst>
        </pc:spChg>
        <pc:spChg chg="add">
          <ac:chgData name="Lucas Friche" userId="dba69d11-d8f1-481b-83e5-2e76fbd08b6b" providerId="ADAL" clId="{AEA114F9-9324-430C-9173-9AF5490E9E5B}" dt="2024-12-12T13:40:25.411" v="11871" actId="26606"/>
          <ac:spMkLst>
            <pc:docMk/>
            <pc:sldMk cId="168910381" sldId="361"/>
            <ac:spMk id="25" creationId="{D8469AE7-A75B-4F37-850B-EF5974ABED2C}"/>
          </ac:spMkLst>
        </pc:spChg>
        <pc:grpChg chg="add">
          <ac:chgData name="Lucas Friche" userId="dba69d11-d8f1-481b-83e5-2e76fbd08b6b" providerId="ADAL" clId="{AEA114F9-9324-430C-9173-9AF5490E9E5B}" dt="2024-12-12T13:40:25.411" v="11871" actId="26606"/>
          <ac:grpSpMkLst>
            <pc:docMk/>
            <pc:sldMk cId="168910381" sldId="361"/>
            <ac:grpSpMk id="19" creationId="{66FB5A75-BDE2-4F12-A95B-C48788A7685C}"/>
          </ac:grpSpMkLst>
        </pc:grpChg>
        <pc:grpChg chg="add">
          <ac:chgData name="Lucas Friche" userId="dba69d11-d8f1-481b-83e5-2e76fbd08b6b" providerId="ADAL" clId="{AEA114F9-9324-430C-9173-9AF5490E9E5B}" dt="2024-12-12T13:40:25.411" v="11871" actId="26606"/>
          <ac:grpSpMkLst>
            <pc:docMk/>
            <pc:sldMk cId="168910381" sldId="361"/>
            <ac:grpSpMk id="27" creationId="{63301095-70B2-49AA-8DA9-A35629AD621C}"/>
          </ac:grpSpMkLst>
        </pc:gr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1E0D7-8D6B-465C-A1DC-380B5F63260C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D050377-BAC8-4C52-9170-4D333C19841F}">
      <dgm:prSet phldrT="[Texte]"/>
      <dgm:spPr/>
      <dgm:t>
        <a:bodyPr/>
        <a:lstStyle/>
        <a:p>
          <a:r>
            <a:rPr lang="fr-FR" dirty="0"/>
            <a:t>Image construite (cartographie et sémiotique) de la carte</a:t>
          </a:r>
        </a:p>
      </dgm:t>
    </dgm:pt>
    <dgm:pt modelId="{E3D561EC-F0BD-4083-AB11-3ED7EAD55DAE}" type="parTrans" cxnId="{A1F21AA6-16E9-4098-BF08-29B0D93B9B4C}">
      <dgm:prSet/>
      <dgm:spPr/>
      <dgm:t>
        <a:bodyPr/>
        <a:lstStyle/>
        <a:p>
          <a:endParaRPr lang="fr-FR"/>
        </a:p>
      </dgm:t>
    </dgm:pt>
    <dgm:pt modelId="{9F90D7D7-6E28-4911-BDF1-A317E8462D5E}" type="sibTrans" cxnId="{A1F21AA6-16E9-4098-BF08-29B0D93B9B4C}">
      <dgm:prSet/>
      <dgm:spPr/>
      <dgm:t>
        <a:bodyPr/>
        <a:lstStyle/>
        <a:p>
          <a:endParaRPr lang="fr-FR"/>
        </a:p>
      </dgm:t>
    </dgm:pt>
    <dgm:pt modelId="{4CB8DFF0-F4AE-47B8-A022-50964D0A55A2}">
      <dgm:prSet phldrT="[Texte]"/>
      <dgm:spPr/>
      <dgm:t>
        <a:bodyPr/>
        <a:lstStyle/>
        <a:p>
          <a:r>
            <a:rPr lang="fr-FR" dirty="0"/>
            <a:t>Intégration dans un environnement numérique (cartographie numérique) </a:t>
          </a:r>
        </a:p>
      </dgm:t>
    </dgm:pt>
    <dgm:pt modelId="{A5025CC0-F8B4-4827-B321-6AD4C1C3B1E9}" type="parTrans" cxnId="{9280792E-DFBE-4F84-A898-97B1E537B0AB}">
      <dgm:prSet/>
      <dgm:spPr/>
      <dgm:t>
        <a:bodyPr/>
        <a:lstStyle/>
        <a:p>
          <a:endParaRPr lang="fr-FR"/>
        </a:p>
      </dgm:t>
    </dgm:pt>
    <dgm:pt modelId="{1E835790-A2D8-4540-A1A9-474D19B1A239}" type="sibTrans" cxnId="{9280792E-DFBE-4F84-A898-97B1E537B0AB}">
      <dgm:prSet/>
      <dgm:spPr/>
      <dgm:t>
        <a:bodyPr/>
        <a:lstStyle/>
        <a:p>
          <a:endParaRPr lang="fr-FR"/>
        </a:p>
      </dgm:t>
    </dgm:pt>
    <dgm:pt modelId="{D6251E6E-25E9-42BD-927E-EEFC735ABDC3}">
      <dgm:prSet phldrT="[Texte]"/>
      <dgm:spPr/>
      <dgm:t>
        <a:bodyPr/>
        <a:lstStyle/>
        <a:p>
          <a:r>
            <a:rPr lang="fr-FR" dirty="0"/>
            <a:t>Ajout de fonctionnalités exclusives liée à la ludicisation de la cartographie.</a:t>
          </a:r>
        </a:p>
      </dgm:t>
    </dgm:pt>
    <dgm:pt modelId="{8F4CF977-0FB4-4178-9EED-B72811A80F6A}" type="parTrans" cxnId="{776AD1B8-CFBB-4AB5-B5B9-C04E9C668F1D}">
      <dgm:prSet/>
      <dgm:spPr/>
      <dgm:t>
        <a:bodyPr/>
        <a:lstStyle/>
        <a:p>
          <a:endParaRPr lang="fr-FR"/>
        </a:p>
      </dgm:t>
    </dgm:pt>
    <dgm:pt modelId="{19072EAD-14D8-415E-AB8B-AA62D1B90DB8}" type="sibTrans" cxnId="{776AD1B8-CFBB-4AB5-B5B9-C04E9C668F1D}">
      <dgm:prSet/>
      <dgm:spPr/>
      <dgm:t>
        <a:bodyPr/>
        <a:lstStyle/>
        <a:p>
          <a:endParaRPr lang="fr-FR"/>
        </a:p>
      </dgm:t>
    </dgm:pt>
    <dgm:pt modelId="{AB829657-6151-4CF9-AA60-B8FAB4387131}">
      <dgm:prSet phldrT="[Texte]"/>
      <dgm:spPr/>
      <dgm:t>
        <a:bodyPr/>
        <a:lstStyle/>
        <a:p>
          <a:endParaRPr lang="fr-FR" dirty="0"/>
        </a:p>
      </dgm:t>
    </dgm:pt>
    <dgm:pt modelId="{0006373A-539C-4D20-8EFA-6E336FA123DF}" type="parTrans" cxnId="{BA00001F-3BF0-48FD-8CD5-33D8D5054C07}">
      <dgm:prSet/>
      <dgm:spPr/>
      <dgm:t>
        <a:bodyPr/>
        <a:lstStyle/>
        <a:p>
          <a:endParaRPr lang="fr-FR"/>
        </a:p>
      </dgm:t>
    </dgm:pt>
    <dgm:pt modelId="{78898D26-51BB-4CA6-BF6D-37F9CECE0A1C}" type="sibTrans" cxnId="{BA00001F-3BF0-48FD-8CD5-33D8D5054C07}">
      <dgm:prSet/>
      <dgm:spPr/>
      <dgm:t>
        <a:bodyPr/>
        <a:lstStyle/>
        <a:p>
          <a:endParaRPr lang="fr-FR"/>
        </a:p>
      </dgm:t>
    </dgm:pt>
    <dgm:pt modelId="{B4518980-41D9-4F8A-897A-BB6C8E230796}" type="pres">
      <dgm:prSet presAssocID="{5FD1E0D7-8D6B-465C-A1DC-380B5F63260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AAD3D14-F8EE-41BB-A0DB-DF66E67FB397}" type="pres">
      <dgm:prSet presAssocID="{1D050377-BAC8-4C52-9170-4D333C19841F}" presName="gear1" presStyleLbl="node1" presStyleIdx="0" presStyleCnt="3">
        <dgm:presLayoutVars>
          <dgm:chMax val="1"/>
          <dgm:bulletEnabled val="1"/>
        </dgm:presLayoutVars>
      </dgm:prSet>
      <dgm:spPr/>
    </dgm:pt>
    <dgm:pt modelId="{A1B093F3-A150-4EE1-969A-5FB6BFCB83A7}" type="pres">
      <dgm:prSet presAssocID="{1D050377-BAC8-4C52-9170-4D333C19841F}" presName="gear1srcNode" presStyleLbl="node1" presStyleIdx="0" presStyleCnt="3"/>
      <dgm:spPr/>
    </dgm:pt>
    <dgm:pt modelId="{4B9408D3-5EFA-49DA-94F0-6CE9EBDF6E27}" type="pres">
      <dgm:prSet presAssocID="{1D050377-BAC8-4C52-9170-4D333C19841F}" presName="gear1dstNode" presStyleLbl="node1" presStyleIdx="0" presStyleCnt="3"/>
      <dgm:spPr/>
    </dgm:pt>
    <dgm:pt modelId="{581C9024-A293-4F1F-A9FE-F2C57CA822DA}" type="pres">
      <dgm:prSet presAssocID="{4CB8DFF0-F4AE-47B8-A022-50964D0A55A2}" presName="gear2" presStyleLbl="node1" presStyleIdx="1" presStyleCnt="3">
        <dgm:presLayoutVars>
          <dgm:chMax val="1"/>
          <dgm:bulletEnabled val="1"/>
        </dgm:presLayoutVars>
      </dgm:prSet>
      <dgm:spPr/>
    </dgm:pt>
    <dgm:pt modelId="{32493B33-0F67-44DA-A974-C1B246C9B908}" type="pres">
      <dgm:prSet presAssocID="{4CB8DFF0-F4AE-47B8-A022-50964D0A55A2}" presName="gear2srcNode" presStyleLbl="node1" presStyleIdx="1" presStyleCnt="3"/>
      <dgm:spPr/>
    </dgm:pt>
    <dgm:pt modelId="{133DB16A-CA36-4A4B-A493-9E9D9CE1AEBF}" type="pres">
      <dgm:prSet presAssocID="{4CB8DFF0-F4AE-47B8-A022-50964D0A55A2}" presName="gear2dstNode" presStyleLbl="node1" presStyleIdx="1" presStyleCnt="3"/>
      <dgm:spPr/>
    </dgm:pt>
    <dgm:pt modelId="{ED008BD5-038F-4A84-89D0-781019EFA820}" type="pres">
      <dgm:prSet presAssocID="{D6251E6E-25E9-42BD-927E-EEFC735ABDC3}" presName="gear3" presStyleLbl="node1" presStyleIdx="2" presStyleCnt="3"/>
      <dgm:spPr/>
    </dgm:pt>
    <dgm:pt modelId="{EAFF3260-45C3-4AB2-9C00-5E39D99163E4}" type="pres">
      <dgm:prSet presAssocID="{D6251E6E-25E9-42BD-927E-EEFC735ABDC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D9647F6-6CBB-4D63-A2B2-C20F1D5A5BB5}" type="pres">
      <dgm:prSet presAssocID="{D6251E6E-25E9-42BD-927E-EEFC735ABDC3}" presName="gear3srcNode" presStyleLbl="node1" presStyleIdx="2" presStyleCnt="3"/>
      <dgm:spPr/>
    </dgm:pt>
    <dgm:pt modelId="{AA4F2DD3-C03E-452F-869E-83746A557C99}" type="pres">
      <dgm:prSet presAssocID="{D6251E6E-25E9-42BD-927E-EEFC735ABDC3}" presName="gear3dstNode" presStyleLbl="node1" presStyleIdx="2" presStyleCnt="3"/>
      <dgm:spPr/>
    </dgm:pt>
    <dgm:pt modelId="{9C43EDDC-AD68-4D44-8C03-F4DACF550556}" type="pres">
      <dgm:prSet presAssocID="{9F90D7D7-6E28-4911-BDF1-A317E8462D5E}" presName="connector1" presStyleLbl="sibTrans2D1" presStyleIdx="0" presStyleCnt="3"/>
      <dgm:spPr/>
    </dgm:pt>
    <dgm:pt modelId="{BD301C05-236F-43C8-A268-A200FFDAAFA1}" type="pres">
      <dgm:prSet presAssocID="{1E835790-A2D8-4540-A1A9-474D19B1A239}" presName="connector2" presStyleLbl="sibTrans2D1" presStyleIdx="1" presStyleCnt="3"/>
      <dgm:spPr/>
    </dgm:pt>
    <dgm:pt modelId="{A7AF3301-2532-4573-88B7-CE99C978423D}" type="pres">
      <dgm:prSet presAssocID="{19072EAD-14D8-415E-AB8B-AA62D1B90DB8}" presName="connector3" presStyleLbl="sibTrans2D1" presStyleIdx="2" presStyleCnt="3"/>
      <dgm:spPr/>
    </dgm:pt>
  </dgm:ptLst>
  <dgm:cxnLst>
    <dgm:cxn modelId="{2F2CFC05-8C9A-4BD0-9AA4-080F3B3CF451}" type="presOf" srcId="{1E835790-A2D8-4540-A1A9-474D19B1A239}" destId="{BD301C05-236F-43C8-A268-A200FFDAAFA1}" srcOrd="0" destOrd="0" presId="urn:microsoft.com/office/officeart/2005/8/layout/gear1"/>
    <dgm:cxn modelId="{B9C5E612-B1CC-4364-B38E-CF008211D185}" type="presOf" srcId="{D6251E6E-25E9-42BD-927E-EEFC735ABDC3}" destId="{ED008BD5-038F-4A84-89D0-781019EFA820}" srcOrd="0" destOrd="0" presId="urn:microsoft.com/office/officeart/2005/8/layout/gear1"/>
    <dgm:cxn modelId="{BA00001F-3BF0-48FD-8CD5-33D8D5054C07}" srcId="{5FD1E0D7-8D6B-465C-A1DC-380B5F63260C}" destId="{AB829657-6151-4CF9-AA60-B8FAB4387131}" srcOrd="3" destOrd="0" parTransId="{0006373A-539C-4D20-8EFA-6E336FA123DF}" sibTransId="{78898D26-51BB-4CA6-BF6D-37F9CECE0A1C}"/>
    <dgm:cxn modelId="{9280792E-DFBE-4F84-A898-97B1E537B0AB}" srcId="{5FD1E0D7-8D6B-465C-A1DC-380B5F63260C}" destId="{4CB8DFF0-F4AE-47B8-A022-50964D0A55A2}" srcOrd="1" destOrd="0" parTransId="{A5025CC0-F8B4-4827-B321-6AD4C1C3B1E9}" sibTransId="{1E835790-A2D8-4540-A1A9-474D19B1A239}"/>
    <dgm:cxn modelId="{B13C3F41-E30D-4887-B16B-B1121D7E13CC}" type="presOf" srcId="{1D050377-BAC8-4C52-9170-4D333C19841F}" destId="{4B9408D3-5EFA-49DA-94F0-6CE9EBDF6E27}" srcOrd="2" destOrd="0" presId="urn:microsoft.com/office/officeart/2005/8/layout/gear1"/>
    <dgm:cxn modelId="{108E7A45-B11B-433D-9B60-2502D21EA438}" type="presOf" srcId="{D6251E6E-25E9-42BD-927E-EEFC735ABDC3}" destId="{AA4F2DD3-C03E-452F-869E-83746A557C99}" srcOrd="3" destOrd="0" presId="urn:microsoft.com/office/officeart/2005/8/layout/gear1"/>
    <dgm:cxn modelId="{061F8853-944E-4783-ADD5-A888B3963355}" type="presOf" srcId="{D6251E6E-25E9-42BD-927E-EEFC735ABDC3}" destId="{DD9647F6-6CBB-4D63-A2B2-C20F1D5A5BB5}" srcOrd="2" destOrd="0" presId="urn:microsoft.com/office/officeart/2005/8/layout/gear1"/>
    <dgm:cxn modelId="{020D4A6D-839F-4F38-BD4B-D41B090E5B8C}" type="presOf" srcId="{4CB8DFF0-F4AE-47B8-A022-50964D0A55A2}" destId="{133DB16A-CA36-4A4B-A493-9E9D9CE1AEBF}" srcOrd="2" destOrd="0" presId="urn:microsoft.com/office/officeart/2005/8/layout/gear1"/>
    <dgm:cxn modelId="{93ADD37B-D424-482C-AD30-D1CBA554037E}" type="presOf" srcId="{D6251E6E-25E9-42BD-927E-EEFC735ABDC3}" destId="{EAFF3260-45C3-4AB2-9C00-5E39D99163E4}" srcOrd="1" destOrd="0" presId="urn:microsoft.com/office/officeart/2005/8/layout/gear1"/>
    <dgm:cxn modelId="{35E897A3-642D-474B-94D8-6B7F674D8456}" type="presOf" srcId="{1D050377-BAC8-4C52-9170-4D333C19841F}" destId="{4AAD3D14-F8EE-41BB-A0DB-DF66E67FB397}" srcOrd="0" destOrd="0" presId="urn:microsoft.com/office/officeart/2005/8/layout/gear1"/>
    <dgm:cxn modelId="{A1F21AA6-16E9-4098-BF08-29B0D93B9B4C}" srcId="{5FD1E0D7-8D6B-465C-A1DC-380B5F63260C}" destId="{1D050377-BAC8-4C52-9170-4D333C19841F}" srcOrd="0" destOrd="0" parTransId="{E3D561EC-F0BD-4083-AB11-3ED7EAD55DAE}" sibTransId="{9F90D7D7-6E28-4911-BDF1-A317E8462D5E}"/>
    <dgm:cxn modelId="{0CA035A8-7FF3-406B-A0E6-9D3488F0A52F}" type="presOf" srcId="{4CB8DFF0-F4AE-47B8-A022-50964D0A55A2}" destId="{581C9024-A293-4F1F-A9FE-F2C57CA822DA}" srcOrd="0" destOrd="0" presId="urn:microsoft.com/office/officeart/2005/8/layout/gear1"/>
    <dgm:cxn modelId="{776AD1B8-CFBB-4AB5-B5B9-C04E9C668F1D}" srcId="{5FD1E0D7-8D6B-465C-A1DC-380B5F63260C}" destId="{D6251E6E-25E9-42BD-927E-EEFC735ABDC3}" srcOrd="2" destOrd="0" parTransId="{8F4CF977-0FB4-4178-9EED-B72811A80F6A}" sibTransId="{19072EAD-14D8-415E-AB8B-AA62D1B90DB8}"/>
    <dgm:cxn modelId="{870FA1E0-2059-4BE1-AF5E-8B0F633E109E}" type="presOf" srcId="{19072EAD-14D8-415E-AB8B-AA62D1B90DB8}" destId="{A7AF3301-2532-4573-88B7-CE99C978423D}" srcOrd="0" destOrd="0" presId="urn:microsoft.com/office/officeart/2005/8/layout/gear1"/>
    <dgm:cxn modelId="{4881B2E0-2B58-4840-96A0-092C78227D30}" type="presOf" srcId="{1D050377-BAC8-4C52-9170-4D333C19841F}" destId="{A1B093F3-A150-4EE1-969A-5FB6BFCB83A7}" srcOrd="1" destOrd="0" presId="urn:microsoft.com/office/officeart/2005/8/layout/gear1"/>
    <dgm:cxn modelId="{1728CEE3-2977-4AC8-9274-B5573C9AF3A2}" type="presOf" srcId="{9F90D7D7-6E28-4911-BDF1-A317E8462D5E}" destId="{9C43EDDC-AD68-4D44-8C03-F4DACF550556}" srcOrd="0" destOrd="0" presId="urn:microsoft.com/office/officeart/2005/8/layout/gear1"/>
    <dgm:cxn modelId="{FE6913F6-30F6-4773-B00D-410212033F73}" type="presOf" srcId="{5FD1E0D7-8D6B-465C-A1DC-380B5F63260C}" destId="{B4518980-41D9-4F8A-897A-BB6C8E230796}" srcOrd="0" destOrd="0" presId="urn:microsoft.com/office/officeart/2005/8/layout/gear1"/>
    <dgm:cxn modelId="{4BBF5AFE-3123-44B1-8080-87BBAE8D7EC8}" type="presOf" srcId="{4CB8DFF0-F4AE-47B8-A022-50964D0A55A2}" destId="{32493B33-0F67-44DA-A974-C1B246C9B908}" srcOrd="1" destOrd="0" presId="urn:microsoft.com/office/officeart/2005/8/layout/gear1"/>
    <dgm:cxn modelId="{2BC8F3AF-E2D6-4A97-9CA2-4E078F8A57A6}" type="presParOf" srcId="{B4518980-41D9-4F8A-897A-BB6C8E230796}" destId="{4AAD3D14-F8EE-41BB-A0DB-DF66E67FB397}" srcOrd="0" destOrd="0" presId="urn:microsoft.com/office/officeart/2005/8/layout/gear1"/>
    <dgm:cxn modelId="{60D90D09-77BA-4419-88C5-5C3CFDD3C58A}" type="presParOf" srcId="{B4518980-41D9-4F8A-897A-BB6C8E230796}" destId="{A1B093F3-A150-4EE1-969A-5FB6BFCB83A7}" srcOrd="1" destOrd="0" presId="urn:microsoft.com/office/officeart/2005/8/layout/gear1"/>
    <dgm:cxn modelId="{ADE45B55-E599-4FD0-9581-6F17C5556CCA}" type="presParOf" srcId="{B4518980-41D9-4F8A-897A-BB6C8E230796}" destId="{4B9408D3-5EFA-49DA-94F0-6CE9EBDF6E27}" srcOrd="2" destOrd="0" presId="urn:microsoft.com/office/officeart/2005/8/layout/gear1"/>
    <dgm:cxn modelId="{5F684480-9C83-4A1A-A55B-630C0087429A}" type="presParOf" srcId="{B4518980-41D9-4F8A-897A-BB6C8E230796}" destId="{581C9024-A293-4F1F-A9FE-F2C57CA822DA}" srcOrd="3" destOrd="0" presId="urn:microsoft.com/office/officeart/2005/8/layout/gear1"/>
    <dgm:cxn modelId="{858D29A7-0358-4662-97AE-99A36658EC5C}" type="presParOf" srcId="{B4518980-41D9-4F8A-897A-BB6C8E230796}" destId="{32493B33-0F67-44DA-A974-C1B246C9B908}" srcOrd="4" destOrd="0" presId="urn:microsoft.com/office/officeart/2005/8/layout/gear1"/>
    <dgm:cxn modelId="{DED5935C-837F-490D-8A21-8EB8044725DA}" type="presParOf" srcId="{B4518980-41D9-4F8A-897A-BB6C8E230796}" destId="{133DB16A-CA36-4A4B-A493-9E9D9CE1AEBF}" srcOrd="5" destOrd="0" presId="urn:microsoft.com/office/officeart/2005/8/layout/gear1"/>
    <dgm:cxn modelId="{E2CCA135-23D3-4B61-989A-E7A681F9EF66}" type="presParOf" srcId="{B4518980-41D9-4F8A-897A-BB6C8E230796}" destId="{ED008BD5-038F-4A84-89D0-781019EFA820}" srcOrd="6" destOrd="0" presId="urn:microsoft.com/office/officeart/2005/8/layout/gear1"/>
    <dgm:cxn modelId="{7230784A-8DBB-4B85-9AAC-A7FB05AD50DC}" type="presParOf" srcId="{B4518980-41D9-4F8A-897A-BB6C8E230796}" destId="{EAFF3260-45C3-4AB2-9C00-5E39D99163E4}" srcOrd="7" destOrd="0" presId="urn:microsoft.com/office/officeart/2005/8/layout/gear1"/>
    <dgm:cxn modelId="{F85DCC00-7FB9-4B7D-872F-8E2271A1AB1C}" type="presParOf" srcId="{B4518980-41D9-4F8A-897A-BB6C8E230796}" destId="{DD9647F6-6CBB-4D63-A2B2-C20F1D5A5BB5}" srcOrd="8" destOrd="0" presId="urn:microsoft.com/office/officeart/2005/8/layout/gear1"/>
    <dgm:cxn modelId="{980FFEEC-4197-4D4E-9BD3-14E3C0525582}" type="presParOf" srcId="{B4518980-41D9-4F8A-897A-BB6C8E230796}" destId="{AA4F2DD3-C03E-452F-869E-83746A557C99}" srcOrd="9" destOrd="0" presId="urn:microsoft.com/office/officeart/2005/8/layout/gear1"/>
    <dgm:cxn modelId="{9958D2BC-7CA6-4158-92B7-637BF59475EF}" type="presParOf" srcId="{B4518980-41D9-4F8A-897A-BB6C8E230796}" destId="{9C43EDDC-AD68-4D44-8C03-F4DACF550556}" srcOrd="10" destOrd="0" presId="urn:microsoft.com/office/officeart/2005/8/layout/gear1"/>
    <dgm:cxn modelId="{4317CC3D-47E0-4D89-B09C-9E31A83C2561}" type="presParOf" srcId="{B4518980-41D9-4F8A-897A-BB6C8E230796}" destId="{BD301C05-236F-43C8-A268-A200FFDAAFA1}" srcOrd="11" destOrd="0" presId="urn:microsoft.com/office/officeart/2005/8/layout/gear1"/>
    <dgm:cxn modelId="{D8DE9724-1ED3-4F4F-839F-6E28CFA7C598}" type="presParOf" srcId="{B4518980-41D9-4F8A-897A-BB6C8E230796}" destId="{A7AF3301-2532-4573-88B7-CE99C978423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D3D14-F8EE-41BB-A0DB-DF66E67FB397}">
      <dsp:nvSpPr>
        <dsp:cNvPr id="0" name=""/>
        <dsp:cNvSpPr/>
      </dsp:nvSpPr>
      <dsp:spPr>
        <a:xfrm>
          <a:off x="2115586" y="1958102"/>
          <a:ext cx="2393235" cy="239323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Image construite (cartographie et sémiotique) de la carte</a:t>
          </a:r>
        </a:p>
      </dsp:txBody>
      <dsp:txXfrm>
        <a:off x="2596733" y="2518706"/>
        <a:ext cx="1430941" cy="1230172"/>
      </dsp:txXfrm>
    </dsp:sp>
    <dsp:sp modelId="{581C9024-A293-4F1F-A9FE-F2C57CA822DA}">
      <dsp:nvSpPr>
        <dsp:cNvPr id="0" name=""/>
        <dsp:cNvSpPr/>
      </dsp:nvSpPr>
      <dsp:spPr>
        <a:xfrm>
          <a:off x="723158" y="1392428"/>
          <a:ext cx="1740535" cy="174053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Intégration dans un environnement numérique (cartographie numérique) </a:t>
          </a:r>
        </a:p>
      </dsp:txBody>
      <dsp:txXfrm>
        <a:off x="1161343" y="1833261"/>
        <a:ext cx="864165" cy="858869"/>
      </dsp:txXfrm>
    </dsp:sp>
    <dsp:sp modelId="{ED008BD5-038F-4A84-89D0-781019EFA820}">
      <dsp:nvSpPr>
        <dsp:cNvPr id="0" name=""/>
        <dsp:cNvSpPr/>
      </dsp:nvSpPr>
      <dsp:spPr>
        <a:xfrm rot="20700000">
          <a:off x="1698035" y="191636"/>
          <a:ext cx="1705369" cy="170536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Ajout de fonctionnalités exclusives liée à la ludicisation de la cartographie.</a:t>
          </a:r>
        </a:p>
      </dsp:txBody>
      <dsp:txXfrm rot="-20700000">
        <a:off x="2072073" y="565673"/>
        <a:ext cx="957294" cy="957294"/>
      </dsp:txXfrm>
    </dsp:sp>
    <dsp:sp modelId="{9C43EDDC-AD68-4D44-8C03-F4DACF550556}">
      <dsp:nvSpPr>
        <dsp:cNvPr id="0" name=""/>
        <dsp:cNvSpPr/>
      </dsp:nvSpPr>
      <dsp:spPr>
        <a:xfrm>
          <a:off x="1933287" y="1595986"/>
          <a:ext cx="3063341" cy="3063341"/>
        </a:xfrm>
        <a:prstGeom prst="circularArrow">
          <a:avLst>
            <a:gd name="adj1" fmla="val 4688"/>
            <a:gd name="adj2" fmla="val 299029"/>
            <a:gd name="adj3" fmla="val 2519837"/>
            <a:gd name="adj4" fmla="val 1585339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01C05-236F-43C8-A268-A200FFDAAFA1}">
      <dsp:nvSpPr>
        <dsp:cNvPr id="0" name=""/>
        <dsp:cNvSpPr/>
      </dsp:nvSpPr>
      <dsp:spPr>
        <a:xfrm>
          <a:off x="414912" y="1006639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F3301-2532-4573-88B7-CE99C978423D}">
      <dsp:nvSpPr>
        <dsp:cNvPr id="0" name=""/>
        <dsp:cNvSpPr/>
      </dsp:nvSpPr>
      <dsp:spPr>
        <a:xfrm>
          <a:off x="1303566" y="-182577"/>
          <a:ext cx="2399762" cy="23997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31396-ABF7-483C-BD18-CDC0A3AD343C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2534C-AE36-4FA8-AA33-5E65330F7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107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2534C-AE36-4FA8-AA33-5E65330F7F6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607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7D0D2-8D26-6E46-86D3-3C654AAC292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094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2534C-AE36-4FA8-AA33-5E65330F7F6D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98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2836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51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8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75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173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543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75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39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7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11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131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8839929-0AE2-5B41-AA30-369BDFCDA1E0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946FBF5-8943-814C-96D1-31BB2C319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1463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4000/mappemonde.5728" TargetMode="External"/><Relationship Id="rId13" Type="http://schemas.openxmlformats.org/officeDocument/2006/relationships/hyperlink" Target="https://minds.wisconsin.edu/bitstream/handle/1793/78913/Thorn%20Ross%202018.pdf?sequence=1&amp;isAllowed=y" TargetMode="External"/><Relationship Id="rId3" Type="http://schemas.openxmlformats.org/officeDocument/2006/relationships/hyperlink" Target="https://docnum.univ-lorraine.fr/public/DDOC_T_2020_0143_GRANDJEAN.pdf" TargetMode="External"/><Relationship Id="rId7" Type="http://schemas.openxmlformats.org/officeDocument/2006/relationships/hyperlink" Target="https://www.cairn.info/manuel-de-cartographie--9782200612856-p-29.htm" TargetMode="External"/><Relationship Id="rId12" Type="http://schemas.openxmlformats.org/officeDocument/2006/relationships/hyperlink" Target="https://journals.openedition.org/sdj/822" TargetMode="External"/><Relationship Id="rId2" Type="http://schemas.openxmlformats.org/officeDocument/2006/relationships/hyperlink" Target="https://doi.org/10.4000/sdj.958" TargetMode="External"/><Relationship Id="rId16" Type="http://schemas.openxmlformats.org/officeDocument/2006/relationships/hyperlink" Target="https://doi.org/10.4324/978020309699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heses.fr/2015TOU30192" TargetMode="External"/><Relationship Id="rId11" Type="http://schemas.openxmlformats.org/officeDocument/2006/relationships/hyperlink" Target="https://gamestudies.org/2002/articles/jan_svelch" TargetMode="External"/><Relationship Id="rId5" Type="http://schemas.openxmlformats.org/officeDocument/2006/relationships/hyperlink" Target="https://theses.hal.science/tel-00863525" TargetMode="External"/><Relationship Id="rId15" Type="http://schemas.openxmlformats.org/officeDocument/2006/relationships/hyperlink" Target="https://doi.org/10.3917/tdm.040.0218" TargetMode="External"/><Relationship Id="rId10" Type="http://schemas.openxmlformats.org/officeDocument/2006/relationships/hyperlink" Target="https://doi.org/10.2307/j.ctv2t46rcp" TargetMode="External"/><Relationship Id="rId4" Type="http://schemas.openxmlformats.org/officeDocument/2006/relationships/hyperlink" Target="https://doi.org/10.4000/sdj.4148" TargetMode="External"/><Relationship Id="rId9" Type="http://schemas.openxmlformats.org/officeDocument/2006/relationships/hyperlink" Target="https://doi.org/10.4000/narratologie.10588" TargetMode="External"/><Relationship Id="rId14" Type="http://schemas.openxmlformats.org/officeDocument/2006/relationships/hyperlink" Target="https://www.cairn.info/la-comparaison-dans-les-sciences-sociales--9782707143044.ht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286120F-895D-E2F0-33A0-0E240746D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r-FR" sz="5100" dirty="0"/>
              <a:t>Penser la cartographie vidéoludique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2AE761-F30A-50C2-25C5-379916FB2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r>
              <a:rPr lang="fr-FR" sz="1500" dirty="0"/>
              <a:t>Friche Lucas</a:t>
            </a:r>
          </a:p>
          <a:p>
            <a:pPr algn="l"/>
            <a:r>
              <a:rPr lang="fr-FR" sz="1500" dirty="0"/>
              <a:t>Doctorant en sciences de l’information et de la communication</a:t>
            </a:r>
          </a:p>
          <a:p>
            <a:pPr algn="l"/>
            <a:r>
              <a:rPr lang="fr-FR" sz="1500" dirty="0"/>
              <a:t>Université de Lorraine (CREM).</a:t>
            </a:r>
          </a:p>
          <a:p>
            <a:pPr algn="l"/>
            <a:r>
              <a:rPr lang="fr-FR" sz="1500" dirty="0"/>
              <a:t>Université de Liège (Liège Game </a:t>
            </a:r>
            <a:r>
              <a:rPr lang="fr-FR" sz="1500" dirty="0" err="1"/>
              <a:t>Lab</a:t>
            </a:r>
            <a:r>
              <a:rPr lang="fr-FR" sz="1500" dirty="0"/>
              <a:t>).</a:t>
            </a:r>
          </a:p>
        </p:txBody>
      </p:sp>
      <p:sp>
        <p:nvSpPr>
          <p:cNvPr id="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skyrim metro map">
            <a:extLst>
              <a:ext uri="{FF2B5EF4-FFF2-40B4-BE49-F238E27FC236}">
                <a16:creationId xmlns:a16="http://schemas.microsoft.com/office/drawing/2014/main" id="{787DAFBF-5ED1-9428-B23F-12B23ECBA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 r="7069" b="-2"/>
          <a:stretch/>
        </p:blipFill>
        <p:spPr bwMode="auto">
          <a:xfrm>
            <a:off x="5160167" y="640080"/>
            <a:ext cx="6202873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93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DB6315-CBB2-0902-5AAD-72638D11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fr-FR" sz="3400"/>
              <a:t>Partie #1 - Les intégrations des dispositifs de carte dans la licence </a:t>
            </a:r>
            <a:r>
              <a:rPr lang="fr-FR" sz="3400" i="1"/>
              <a:t>Monster Hunter </a:t>
            </a:r>
            <a:r>
              <a:rPr lang="fr-FR" sz="3400"/>
              <a:t>-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AC57D6-112C-C3F6-9E98-200F67AC17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72" r="8968" b="4"/>
          <a:stretch/>
        </p:blipFill>
        <p:spPr>
          <a:xfrm>
            <a:off x="6850077" y="365125"/>
            <a:ext cx="1906215" cy="2194560"/>
          </a:xfrm>
          <a:prstGeom prst="rect">
            <a:avLst/>
          </a:prstGeom>
        </p:spPr>
      </p:pic>
      <p:pic>
        <p:nvPicPr>
          <p:cNvPr id="7" name="Image 6" descr="Une image contenant texte, Jeu PC, capture d’écran, Logiciel de jeu vidéo&#10;&#10;Description générée automatiquement">
            <a:extLst>
              <a:ext uri="{FF2B5EF4-FFF2-40B4-BE49-F238E27FC236}">
                <a16:creationId xmlns:a16="http://schemas.microsoft.com/office/drawing/2014/main" id="{F7806D9B-163F-882A-E135-6B44DBD15A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735" r="7051" b="4"/>
          <a:stretch/>
        </p:blipFill>
        <p:spPr>
          <a:xfrm>
            <a:off x="9592106" y="365125"/>
            <a:ext cx="1931114" cy="2194560"/>
          </a:xfrm>
          <a:prstGeom prst="rect">
            <a:avLst/>
          </a:prstGeom>
        </p:spPr>
      </p:pic>
      <p:sp>
        <p:nvSpPr>
          <p:cNvPr id="17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19DC2B-30DF-6173-0814-62DAF20FB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295015" cy="3268957"/>
          </a:xfrm>
        </p:spPr>
        <p:txBody>
          <a:bodyPr>
            <a:normAutofit/>
          </a:bodyPr>
          <a:lstStyle/>
          <a:p>
            <a:r>
              <a:rPr lang="fr-FR" sz="2200"/>
              <a:t>Remédiatisation des interfaces (Bolter et Grusin, 1999) – le jeu entre transparence et opacité.</a:t>
            </a:r>
          </a:p>
          <a:p>
            <a:r>
              <a:rPr lang="fr-FR" sz="2200"/>
              <a:t>Présentation de l’interface par le jeu : paratexte vidéoludique (Svelch, 2020) ; tutoriels (Barnabé, 2020) ;menus :  fonctionnalités et liens avec les règles du jeu.</a:t>
            </a:r>
          </a:p>
        </p:txBody>
      </p:sp>
      <p:pic>
        <p:nvPicPr>
          <p:cNvPr id="4" name="Picture 2" descr="CAPCOM: MONSTER HUNTER 4U | Manuel web officiel">
            <a:extLst>
              <a:ext uri="{FF2B5EF4-FFF2-40B4-BE49-F238E27FC236}">
                <a16:creationId xmlns:a16="http://schemas.microsoft.com/office/drawing/2014/main" id="{D35D6159-381B-8380-1F1F-9D7F99AF5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" r="-2" b="2938"/>
          <a:stretch/>
        </p:blipFill>
        <p:spPr bwMode="auto">
          <a:xfrm>
            <a:off x="6532916" y="2946640"/>
            <a:ext cx="5295016" cy="304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75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AA18C9-A7C4-E5B8-6438-99360C18D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fr-FR" sz="2800"/>
              <a:t>Du chasseur au chercheur – modifier le trope narratif et la cartographie de l’espace de jeu.</a:t>
            </a:r>
            <a:br>
              <a:rPr lang="fr-FR" sz="2800"/>
            </a:br>
            <a:endParaRPr lang="fr-FR" sz="2800"/>
          </a:p>
        </p:txBody>
      </p:sp>
      <p:pic>
        <p:nvPicPr>
          <p:cNvPr id="5" name="Image 4" descr="Une image contenant arbre, Jeu PC, plante, habits&#10;&#10;Description générée automatiquement">
            <a:extLst>
              <a:ext uri="{FF2B5EF4-FFF2-40B4-BE49-F238E27FC236}">
                <a16:creationId xmlns:a16="http://schemas.microsoft.com/office/drawing/2014/main" id="{859BF2F9-6589-274F-EEB3-1C453261E5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756" b="8977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A73DFB-2EC4-CD47-2B94-D4A4A0B29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r>
              <a:rPr lang="fr-FR" sz="1800"/>
              <a:t>Diégétisation dépendantes des contextes narratifs – réaffirme le rôle de l’avatar dans l’établissement cartographique, et des actions des joueur·euses.</a:t>
            </a:r>
          </a:p>
          <a:p>
            <a:r>
              <a:rPr lang="fr-FR" sz="1800"/>
              <a:t>Dissociation narrative de l’acte de cartographie (Delbouille et Barnabé, 2018) -&gt; qui produit le document ?</a:t>
            </a:r>
          </a:p>
          <a:p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3261577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DE93131-C1F0-FB5F-B4C1-AD2B4947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3800"/>
              <a:t>Contextualiser le rôle de l’avatar dans l’espace fictionnel</a:t>
            </a:r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B25946-FE25-FFDA-9685-F923E99D8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fr-FR" sz="1400"/>
              <a:t>Cartographier comme régime de connaissance et comme progression et traces d’une corporéité et temporalité (Grandjean, 2023 ; Ringot, 2020).</a:t>
            </a:r>
          </a:p>
          <a:p>
            <a:r>
              <a:rPr lang="fr-FR" sz="1400"/>
              <a:t>Poursuit les réflexions sur la spatialisation de la narration (Ringot, 2020) et la manière dont la carte s’y intègre.</a:t>
            </a:r>
          </a:p>
          <a:p>
            <a:r>
              <a:rPr lang="fr-FR" sz="1400"/>
              <a:t>S’ouvre sur des réflexions décoloniales et genrées du rôle joué dans le jeu (Derfoufi, 2021, etc.).</a:t>
            </a:r>
          </a:p>
          <a:p>
            <a:endParaRPr lang="fr-FR" sz="1400"/>
          </a:p>
          <a:p>
            <a:r>
              <a:rPr lang="fr-FR" sz="1400"/>
              <a:t>Les cartes s’intègrent dans les interfaces de jeu, et peuvent se compléter par les actes des joueur·euses / avatar / le rôle de l’intrigue.</a:t>
            </a:r>
          </a:p>
          <a:p>
            <a:endParaRPr lang="fr-FR" sz="1400"/>
          </a:p>
        </p:txBody>
      </p:sp>
      <p:pic>
        <p:nvPicPr>
          <p:cNvPr id="4098" name="Picture 2" descr="Monster Hunter World': Why I Like The Sword And Shield">
            <a:extLst>
              <a:ext uri="{FF2B5EF4-FFF2-40B4-BE49-F238E27FC236}">
                <a16:creationId xmlns:a16="http://schemas.microsoft.com/office/drawing/2014/main" id="{5981CC52-68CE-7ED0-B43C-B5590F536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5" r="15004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929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C25353-B7DD-32D5-0BCD-E34E1F76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824" y="643467"/>
            <a:ext cx="4772975" cy="1800526"/>
          </a:xfrm>
        </p:spPr>
        <p:txBody>
          <a:bodyPr>
            <a:normAutofit/>
          </a:bodyPr>
          <a:lstStyle/>
          <a:p>
            <a:r>
              <a:rPr lang="fr-FR" sz="3100"/>
              <a:t>Interactions et fonctionnalités des interfaces cartographiques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BD4554-0BB4-9EAD-8BCE-5FFEF6AD9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824" y="2623381"/>
            <a:ext cx="4772974" cy="3553581"/>
          </a:xfrm>
        </p:spPr>
        <p:txBody>
          <a:bodyPr>
            <a:normAutofit/>
          </a:bodyPr>
          <a:lstStyle/>
          <a:p>
            <a:r>
              <a:rPr lang="fr-FR" sz="2000"/>
              <a:t>Déjà pas mal défricher par Ross Thorn (2018).</a:t>
            </a:r>
          </a:p>
          <a:p>
            <a:r>
              <a:rPr lang="fr-FR" sz="2000"/>
              <a:t>Traque associée à l’analyse de l’ethogramme (Morizot, 2016, 52).</a:t>
            </a:r>
          </a:p>
          <a:p>
            <a:r>
              <a:rPr lang="fr-FR" sz="2000"/>
              <a:t>Développement de l’outillage cartographique // industrialisation du bestiaire (Wagnières, 2023).</a:t>
            </a:r>
          </a:p>
          <a:p>
            <a:endParaRPr lang="fr-FR" sz="2000"/>
          </a:p>
        </p:txBody>
      </p:sp>
      <p:pic>
        <p:nvPicPr>
          <p:cNvPr id="4" name="Picture 2" descr="How to increase scoutfly level? Just Barroth two times for about 30  minutes, the meter was like this at the start and after 2 maps and 2  encounters, its still the same.">
            <a:extLst>
              <a:ext uri="{FF2B5EF4-FFF2-40B4-BE49-F238E27FC236}">
                <a16:creationId xmlns:a16="http://schemas.microsoft.com/office/drawing/2014/main" id="{DACBEC09-2BF8-9C55-3A8D-560C4594B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1207" y="846929"/>
            <a:ext cx="5993989" cy="139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art, Graphique, dessin, dessin humoristique&#10;&#10;Description générée automatiquement">
            <a:extLst>
              <a:ext uri="{FF2B5EF4-FFF2-40B4-BE49-F238E27FC236}">
                <a16:creationId xmlns:a16="http://schemas.microsoft.com/office/drawing/2014/main" id="{F20E6863-5942-5775-383D-F35BB88217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72381" y="3798277"/>
            <a:ext cx="2585510" cy="2585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7811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F6953-2763-2F99-839B-C942746F3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latin typeface="+mj-lt"/>
                <a:ea typeface="+mj-ea"/>
                <a:cs typeface="+mj-cs"/>
              </a:rPr>
              <a:t>Fonctions spécifiques vidéoludiques</a:t>
            </a:r>
          </a:p>
        </p:txBody>
      </p:sp>
      <p:pic>
        <p:nvPicPr>
          <p:cNvPr id="3" name="Picture 4" descr="Communauté Steam :: Guide :: Unique Forages / Ingredient Checklist">
            <a:extLst>
              <a:ext uri="{FF2B5EF4-FFF2-40B4-BE49-F238E27FC236}">
                <a16:creationId xmlns:a16="http://schemas.microsoft.com/office/drawing/2014/main" id="{E809F3B1-A233-6DE5-475A-53AAD2DAD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28" b="15466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Content Placeholder 4108">
            <a:extLst>
              <a:ext uri="{FF2B5EF4-FFF2-40B4-BE49-F238E27FC236}">
                <a16:creationId xmlns:a16="http://schemas.microsoft.com/office/drawing/2014/main" id="{D2C366E7-B4A2-BC40-EF3C-3D02AF3F0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r>
              <a:rPr lang="en-US" sz="1800"/>
              <a:t>Hybridation qui fait émerger des fonctionnalités spécifiques aux cartographies vidéoludiques.</a:t>
            </a:r>
          </a:p>
          <a:p>
            <a:r>
              <a:rPr lang="en-US" sz="1800"/>
              <a:t>Traduisent autant une évolution des usages du jeu (Ter Minassian </a:t>
            </a:r>
            <a:r>
              <a:rPr lang="en-US" sz="1800" i="1"/>
              <a:t>et. Al.</a:t>
            </a:r>
            <a:r>
              <a:rPr lang="en-US" sz="1800"/>
              <a:t>, 2019) qu’une representation d’un rapport à l’espace, à la production de l’espace (Lefebvre, 1974).</a:t>
            </a:r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69744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D06FC5C-3B0B-4361-B90A-062195DC5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/>
              <a:t>#2 Et la carte ? Du repérage à la planification et la creation d’un monde cohérent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A72AC9-95CE-ADA5-9A76-9492A57D1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 err="1"/>
              <a:t>Traduire</a:t>
            </a:r>
            <a:r>
              <a:rPr lang="en-US" sz="2200" dirty="0"/>
              <a:t> la notion de fond de carte (</a:t>
            </a:r>
            <a:r>
              <a:rPr lang="en-US" sz="2200" dirty="0" err="1"/>
              <a:t>d’après</a:t>
            </a:r>
            <a:r>
              <a:rPr lang="en-US" sz="2200" dirty="0"/>
              <a:t> Lambert et </a:t>
            </a:r>
            <a:r>
              <a:rPr lang="en-US" sz="2200" dirty="0" err="1"/>
              <a:t>Zanin</a:t>
            </a:r>
            <a:r>
              <a:rPr lang="en-US" sz="2200" dirty="0"/>
              <a:t>, 2016) </a:t>
            </a:r>
            <a:r>
              <a:rPr lang="en-US" sz="2200" dirty="0" err="1"/>
              <a:t>vers</a:t>
            </a:r>
            <a:r>
              <a:rPr lang="en-US" sz="2200" dirty="0"/>
              <a:t> le jeu.</a:t>
            </a:r>
          </a:p>
          <a:p>
            <a:r>
              <a:rPr lang="en-US" sz="2200" dirty="0"/>
              <a:t>Emprise et orientation : </a:t>
            </a:r>
            <a:r>
              <a:rPr lang="en-US" sz="2200" dirty="0" err="1"/>
              <a:t>choisir</a:t>
            </a:r>
            <a:r>
              <a:rPr lang="en-US" sz="2200" dirty="0"/>
              <a:t> </a:t>
            </a:r>
            <a:r>
              <a:rPr lang="en-US" sz="2200" dirty="0" err="1"/>
              <a:t>quels</a:t>
            </a:r>
            <a:r>
              <a:rPr lang="en-US" sz="2200" dirty="0"/>
              <a:t> </a:t>
            </a:r>
            <a:r>
              <a:rPr lang="en-US" sz="2200" dirty="0" err="1"/>
              <a:t>espaces</a:t>
            </a:r>
            <a:r>
              <a:rPr lang="en-US" sz="2200" dirty="0"/>
              <a:t> </a:t>
            </a:r>
            <a:r>
              <a:rPr lang="en-US" sz="2200" dirty="0" err="1"/>
              <a:t>sont</a:t>
            </a:r>
            <a:r>
              <a:rPr lang="en-US" sz="2200" dirty="0"/>
              <a:t> </a:t>
            </a:r>
            <a:r>
              <a:rPr lang="en-US" sz="2200" dirty="0" err="1"/>
              <a:t>considerés</a:t>
            </a:r>
            <a:r>
              <a:rPr lang="en-US" sz="2200" dirty="0"/>
              <a:t> par la carte.</a:t>
            </a:r>
          </a:p>
          <a:p>
            <a:r>
              <a:rPr lang="en-US" sz="2200" dirty="0"/>
              <a:t>Projection : projection </a:t>
            </a:r>
            <a:r>
              <a:rPr lang="en-US" sz="2200" dirty="0" err="1"/>
              <a:t>mathématique</a:t>
            </a:r>
            <a:r>
              <a:rPr lang="en-US" sz="2200" dirty="0"/>
              <a:t> de la carte.</a:t>
            </a:r>
          </a:p>
          <a:p>
            <a:r>
              <a:rPr lang="en-US" sz="2200" dirty="0" err="1"/>
              <a:t>Maillage</a:t>
            </a:r>
            <a:r>
              <a:rPr lang="en-US" sz="2200" dirty="0"/>
              <a:t> : </a:t>
            </a:r>
            <a:r>
              <a:rPr lang="en-US" sz="2200" dirty="0" err="1"/>
              <a:t>découpages</a:t>
            </a:r>
            <a:r>
              <a:rPr lang="en-US" sz="2200" dirty="0"/>
              <a:t> </a:t>
            </a:r>
            <a:r>
              <a:rPr lang="en-US" sz="2200" dirty="0" err="1"/>
              <a:t>d’aires</a:t>
            </a:r>
            <a:r>
              <a:rPr lang="en-US" sz="2200" dirty="0"/>
              <a:t> par les </a:t>
            </a:r>
            <a:r>
              <a:rPr lang="en-US" sz="2200" dirty="0" err="1"/>
              <a:t>cartographes</a:t>
            </a:r>
            <a:endParaRPr lang="en-US" sz="2200" dirty="0"/>
          </a:p>
          <a:p>
            <a:r>
              <a:rPr lang="en-US" sz="2200" dirty="0" err="1"/>
              <a:t>Généralisation</a:t>
            </a:r>
            <a:r>
              <a:rPr lang="en-US" sz="2200" dirty="0"/>
              <a:t> : decoupage du </a:t>
            </a:r>
            <a:r>
              <a:rPr lang="en-US" sz="2200" dirty="0" err="1"/>
              <a:t>nombre</a:t>
            </a:r>
            <a:r>
              <a:rPr lang="en-US" sz="2200" dirty="0"/>
              <a:t> de points dans </a:t>
            </a:r>
            <a:r>
              <a:rPr lang="en-US" sz="2200" dirty="0" err="1"/>
              <a:t>l’homogénéisation</a:t>
            </a:r>
            <a:r>
              <a:rPr lang="en-US" sz="2200" dirty="0"/>
              <a:t> des </a:t>
            </a:r>
            <a:r>
              <a:rPr lang="en-US" sz="2200" dirty="0" err="1"/>
              <a:t>maillages</a:t>
            </a:r>
            <a:r>
              <a:rPr lang="en-US" sz="2200" dirty="0"/>
              <a:t> + </a:t>
            </a:r>
            <a:r>
              <a:rPr lang="en-US" sz="2200" dirty="0" err="1"/>
              <a:t>esthétique</a:t>
            </a:r>
            <a:endParaRPr lang="en-US" sz="2200" dirty="0"/>
          </a:p>
          <a:p>
            <a:endParaRPr lang="en-US" sz="2200" dirty="0"/>
          </a:p>
          <a:p>
            <a:pPr>
              <a:buFont typeface="Wingdings" pitchFamily="2" charset="2"/>
              <a:buChar char="§"/>
            </a:pPr>
            <a:r>
              <a:rPr lang="en-US" sz="2200" dirty="0"/>
              <a:t>Comment </a:t>
            </a:r>
            <a:r>
              <a:rPr lang="en-US" sz="2200" dirty="0" err="1"/>
              <a:t>penser</a:t>
            </a:r>
            <a:r>
              <a:rPr lang="en-US" sz="2200" dirty="0"/>
              <a:t> </a:t>
            </a:r>
            <a:r>
              <a:rPr lang="en-US" sz="2200" dirty="0" err="1"/>
              <a:t>ça</a:t>
            </a:r>
            <a:r>
              <a:rPr lang="en-US" sz="2200" dirty="0"/>
              <a:t> dans la </a:t>
            </a:r>
            <a:r>
              <a:rPr lang="en-US" sz="2200" dirty="0" err="1"/>
              <a:t>cartographie</a:t>
            </a:r>
            <a:r>
              <a:rPr lang="en-US" sz="2200" dirty="0"/>
              <a:t> </a:t>
            </a:r>
            <a:r>
              <a:rPr lang="en-US" sz="2200" dirty="0" err="1"/>
              <a:t>vidéoludique</a:t>
            </a:r>
            <a:r>
              <a:rPr lang="en-US" sz="2200" dirty="0"/>
              <a:t> ?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6" name="Picture 12" descr="Monster Hunter World Full Map - Maps For You">
            <a:extLst>
              <a:ext uri="{FF2B5EF4-FFF2-40B4-BE49-F238E27FC236}">
                <a16:creationId xmlns:a16="http://schemas.microsoft.com/office/drawing/2014/main" id="{C3D41E63-E237-77FC-F3F5-5C4AA2AC2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9" r="-2" b="-2"/>
          <a:stretch/>
        </p:blipFill>
        <p:spPr bwMode="auto">
          <a:xfrm>
            <a:off x="7863840" y="816099"/>
            <a:ext cx="4014216" cy="245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EFAC28D-3095-F3E2-71DD-9F5AFF1FCD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" r="7564" b="-1"/>
          <a:stretch/>
        </p:blipFill>
        <p:spPr>
          <a:xfrm>
            <a:off x="8047232" y="4079193"/>
            <a:ext cx="3629143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49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Monster Hunter World | Full Map">
            <a:extLst>
              <a:ext uri="{FF2B5EF4-FFF2-40B4-BE49-F238E27FC236}">
                <a16:creationId xmlns:a16="http://schemas.microsoft.com/office/drawing/2014/main" id="{11F44292-7706-5DC8-16F7-39AE676FB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 r="7507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3AEBD3-C06C-6B9C-294E-469DDAF26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3100"/>
              <a:t>Du menu à la représentation d’espaces cohérents et unifiés.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E1B4C5-B0EB-62BB-3D6A-AE434D134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fr-FR" sz="1900"/>
              <a:t>Les cartes sont autant des menus que des interfaces qui « unissent les lieux d’un récit ou d’un univers » (Wolf, 2013, p.159) et maintiennent « la consistance spatiale d’un univers diégétique » (Ryan </a:t>
            </a:r>
            <a:r>
              <a:rPr lang="fr-FR" sz="1900" i="1"/>
              <a:t>et al.</a:t>
            </a:r>
            <a:r>
              <a:rPr lang="fr-FR" sz="1900"/>
              <a:t>, 2016, p.60).</a:t>
            </a:r>
          </a:p>
          <a:p>
            <a:r>
              <a:rPr lang="fr-FR" sz="1900"/>
              <a:t>Nécessité de décrire les cartes autant que les liens qui les imbriquent les unes dans les autres – justifient leurs fonctionnalités.</a:t>
            </a:r>
          </a:p>
          <a:p>
            <a:endParaRPr lang="fr-FR" sz="1900"/>
          </a:p>
        </p:txBody>
      </p:sp>
    </p:spTree>
    <p:extLst>
      <p:ext uri="{BB962C8B-B14F-4D97-AF65-F5344CB8AC3E}">
        <p14:creationId xmlns:p14="http://schemas.microsoft.com/office/powerpoint/2010/main" val="1044341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5C5E9B-FC85-D1ED-9E3F-7E0A2C2888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32" r="11567" b="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7189C0-72AD-D7B2-FFF0-606F107A7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2500"/>
              <a:t>Fond de cartes et marqueurs cartographiques – outils pour l’étude des cartes de jeu.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F5E2F4-FE1F-C0D5-E747-4F9A4D739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fr-FR" sz="2000"/>
              <a:t>Analyse de l’esthétique cartographique (notamment Jégou, 2013) en lien avec l’univers narratif des jeux.</a:t>
            </a:r>
          </a:p>
          <a:p>
            <a:r>
              <a:rPr lang="fr-FR" sz="2000"/>
              <a:t>Observer les caractéristiques de la cartographie numérique – égocentrisme et temporalité des données (Questnot, 2020).</a:t>
            </a:r>
          </a:p>
        </p:txBody>
      </p:sp>
    </p:spTree>
    <p:extLst>
      <p:ext uri="{BB962C8B-B14F-4D97-AF65-F5344CB8AC3E}">
        <p14:creationId xmlns:p14="http://schemas.microsoft.com/office/powerpoint/2010/main" val="2121854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8" name="Rectangle 717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521D78-D041-E2DB-1FFE-9D13265A2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3000"/>
              <a:t>#3 La carte comme médiation – langage cartographique et langage vidéoludique</a:t>
            </a:r>
          </a:p>
        </p:txBody>
      </p:sp>
      <p:sp>
        <p:nvSpPr>
          <p:cNvPr id="718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5FC41E-51E3-7A92-933F-2376A1967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fr-FR" sz="1700"/>
              <a:t>La sémiotique visuelle est largement liée à la cartographie (Jégou, 2013), à la fois dans le dessin du fond de carte et les icônes qui agencent la compréhension de la carte (Zwer et Rekacewicz, 2021).</a:t>
            </a:r>
          </a:p>
          <a:p>
            <a:r>
              <a:rPr lang="fr-FR" sz="1700">
                <a:latin typeface="Calibri" panose="020F0502020204030204" pitchFamily="34" charset="0"/>
              </a:rPr>
              <a:t>« </a:t>
            </a:r>
            <a:r>
              <a:rPr lang="fr-FR" sz="1700">
                <a:effectLst/>
                <a:latin typeface="Calibri" panose="020F0502020204030204" pitchFamily="34" charset="0"/>
              </a:rPr>
              <a:t>Par la sélectivité de leur contenu et par leurs symboles et leurs styles de représentation, les cartes sont un moyen d'imaginer, d'articuler et de structurer le monde des hommes. » (Gould et Bailly, 1995, p.21).</a:t>
            </a:r>
          </a:p>
          <a:p>
            <a:endParaRPr lang="fr-FR" sz="1700"/>
          </a:p>
        </p:txBody>
      </p:sp>
      <p:pic>
        <p:nvPicPr>
          <p:cNvPr id="7170" name="Picture 2" descr="Sunbreak Maps and Locations | Monster Hunter Rise｜Game8">
            <a:extLst>
              <a:ext uri="{FF2B5EF4-FFF2-40B4-BE49-F238E27FC236}">
                <a16:creationId xmlns:a16="http://schemas.microsoft.com/office/drawing/2014/main" id="{5D3401D2-0587-C55F-4DBB-C94BC8194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" r="4535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510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4" name="Rectangle 717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BDF9640-0D0F-941A-1AF2-133916A7C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r-FR" sz="3800"/>
              <a:t>Modaliser le </a:t>
            </a:r>
            <a:r>
              <a:rPr lang="fr-FR" sz="3800" i="1"/>
              <a:t>game</a:t>
            </a:r>
            <a:r>
              <a:rPr lang="fr-FR" sz="3800"/>
              <a:t> et le </a:t>
            </a:r>
            <a:r>
              <a:rPr lang="fr-FR" sz="3800" i="1"/>
              <a:t>play</a:t>
            </a:r>
            <a:r>
              <a:rPr lang="fr-FR" sz="3800"/>
              <a:t> par la médiation cartographique – le cas des marqueurs</a:t>
            </a:r>
          </a:p>
        </p:txBody>
      </p:sp>
      <p:sp>
        <p:nvSpPr>
          <p:cNvPr id="717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1E9600-723E-9618-2E42-994ADB172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fr-FR" sz="2200"/>
              <a:t>Les usages sont structurés par une encyclopédie, dépendant des « codes d’usages qui lui sont spécifiques » (Houlmont, 2022).</a:t>
            </a:r>
          </a:p>
          <a:p>
            <a:r>
              <a:rPr lang="fr-FR" sz="2200"/>
              <a:t>Médiation d’un ensemble d’éléments sur l’utilisation de marqueurs cartographiques : agencent la définition de phénomènes, leurs modalités d’utilisation et d’approche, et le découpage de l’espace.</a:t>
            </a:r>
          </a:p>
          <a:p>
            <a:r>
              <a:rPr lang="fr-FR" sz="2200"/>
              <a:t>Hybridation du langage et des conventions cartographiques au service du jeu.</a:t>
            </a:r>
          </a:p>
          <a:p>
            <a:endParaRPr lang="fr-FR" sz="2200"/>
          </a:p>
          <a:p>
            <a:endParaRPr lang="fr-FR" sz="2200"/>
          </a:p>
        </p:txBody>
      </p:sp>
      <p:pic>
        <p:nvPicPr>
          <p:cNvPr id="7172" name="Picture 4" descr="Pin page">
            <a:extLst>
              <a:ext uri="{FF2B5EF4-FFF2-40B4-BE49-F238E27FC236}">
                <a16:creationId xmlns:a16="http://schemas.microsoft.com/office/drawing/2014/main" id="{CC08F310-5567-D682-ABC1-430948170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7" r="99"/>
          <a:stretch/>
        </p:blipFill>
        <p:spPr bwMode="auto">
          <a:xfrm>
            <a:off x="7863840" y="571628"/>
            <a:ext cx="4014216" cy="294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unting Large Monsters | Monster Hunter Rise: Sunbreak Official Web Manual">
            <a:extLst>
              <a:ext uri="{FF2B5EF4-FFF2-40B4-BE49-F238E27FC236}">
                <a16:creationId xmlns:a16="http://schemas.microsoft.com/office/drawing/2014/main" id="{9095434C-0430-E9FF-D3D1-D673FE6DD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2" r="19269" b="2"/>
          <a:stretch/>
        </p:blipFill>
        <p:spPr bwMode="auto">
          <a:xfrm>
            <a:off x="8378667" y="4079193"/>
            <a:ext cx="2966274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0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02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BAC26B-4520-84F0-222A-C72A0E302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4200" dirty="0"/>
              <a:t>De quoi parle-t-on quand on parle de carte ?</a:t>
            </a:r>
          </a:p>
        </p:txBody>
      </p:sp>
      <p:sp>
        <p:nvSpPr>
          <p:cNvPr id="102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473826-59D9-BB5D-2C87-35DCFA081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fr-FR" sz="2200">
                <a:effectLst/>
                <a:latin typeface="Calibri" panose="020F0502020204030204" pitchFamily="34" charset="0"/>
              </a:rPr>
              <a:t>« les cartes sont des espaces graphiques (des espaces de mise en visibilité) d'un genre spécifique, à l'intérieur desquels se construit la connaissance des territoires. » (Besse, 2023, p.36)</a:t>
            </a:r>
          </a:p>
          <a:p>
            <a:r>
              <a:rPr lang="fr-FR" sz="2200">
                <a:latin typeface="Calibri" panose="020F0502020204030204" pitchFamily="34" charset="0"/>
              </a:rPr>
              <a:t>Nathalie Joubert : carte comme document singulier car issue d’un patrimoine (Joubert, 2015, p.19)</a:t>
            </a:r>
            <a:endParaRPr lang="fr-FR" sz="2200">
              <a:effectLst/>
              <a:latin typeface="Calibri" panose="020F0502020204030204" pitchFamily="34" charset="0"/>
            </a:endParaRPr>
          </a:p>
          <a:p>
            <a:endParaRPr lang="fr-FR" sz="2200"/>
          </a:p>
        </p:txBody>
      </p:sp>
      <p:pic>
        <p:nvPicPr>
          <p:cNvPr id="1026" name="Picture 2" descr="Carta Marina — Wikipédia">
            <a:extLst>
              <a:ext uri="{FF2B5EF4-FFF2-40B4-BE49-F238E27FC236}">
                <a16:creationId xmlns:a16="http://schemas.microsoft.com/office/drawing/2014/main" id="{BE3FECF3-E14B-0DC3-CA5A-253652241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8" r="9408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28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6E0C80-77C6-2EF5-C6AD-0A5C6064E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r-FR" sz="5400"/>
              <a:t>Synthèse – dépatouiller des pistes d’un sujet peu exploré</a:t>
            </a: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0AF73D-D46E-CF63-7EF0-47BE07DBA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r-FR" sz="2200" dirty="0"/>
              <a:t>Dresser une boîte à outil de l’analyse des cartographies (vidéoludiques).</a:t>
            </a:r>
          </a:p>
          <a:p>
            <a:r>
              <a:rPr lang="fr-FR" sz="2200" dirty="0"/>
              <a:t>Etablir quelques pistes pour penser les réappropriations de ces objets.</a:t>
            </a:r>
          </a:p>
          <a:p>
            <a:r>
              <a:rPr lang="fr-FR" sz="2200" dirty="0"/>
              <a:t>Défricher un sujet avant de le soumettre à d’autres perspectives.</a:t>
            </a:r>
          </a:p>
          <a:p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029714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4" name="Rectangle 213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67A53A-F3C2-6EB8-A8FD-857C30CC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C1D5DD-2B0A-3B5D-AFCE-F03EDA28A01B}"/>
              </a:ext>
            </a:extLst>
          </p:cNvPr>
          <p:cNvSpPr txBox="1"/>
          <p:nvPr/>
        </p:nvSpPr>
        <p:spPr>
          <a:xfrm>
            <a:off x="3315031" y="4076802"/>
            <a:ext cx="5561938" cy="1534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Lucas.friche@univ-lorraine.fr</a:t>
            </a:r>
          </a:p>
        </p:txBody>
      </p:sp>
      <p:sp>
        <p:nvSpPr>
          <p:cNvPr id="222" name="Arc 221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0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843F40-28C3-4CE9-6C20-F36A97182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1863" y="-817685"/>
            <a:ext cx="12322538" cy="8493370"/>
          </a:xfrm>
        </p:spPr>
        <p:txBody>
          <a:bodyPr anchor="ctr">
            <a:normAutofit/>
          </a:bodyPr>
          <a:lstStyle/>
          <a:p>
            <a:r>
              <a:rPr lang="fr-FR" sz="1200" dirty="0">
                <a:solidFill>
                  <a:schemeClr val="tx2"/>
                </a:solidFill>
                <a:effectLst/>
              </a:rPr>
              <a:t>Barnabé, F., &amp;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Delbouille</a:t>
            </a:r>
            <a:r>
              <a:rPr lang="fr-FR" sz="1200" dirty="0">
                <a:solidFill>
                  <a:schemeClr val="tx2"/>
                </a:solidFill>
                <a:effectLst/>
              </a:rPr>
              <a:t>, J. (2018). Aux frontières de la fiction : L’avatar comme opérateur de réflexivité.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Sciences du jeu</a:t>
            </a:r>
            <a:r>
              <a:rPr lang="fr-FR" sz="1200" dirty="0">
                <a:solidFill>
                  <a:schemeClr val="tx2"/>
                </a:solidFill>
                <a:effectLst/>
              </a:rPr>
              <a:t>,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9</a:t>
            </a:r>
            <a:r>
              <a:rPr lang="fr-FR" sz="1200" dirty="0">
                <a:solidFill>
                  <a:schemeClr val="tx2"/>
                </a:solidFill>
                <a:effectLst/>
              </a:rPr>
              <a:t>, Article 9. </a:t>
            </a:r>
            <a:r>
              <a:rPr lang="fr-FR" sz="1200" dirty="0">
                <a:solidFill>
                  <a:schemeClr val="tx2"/>
                </a:solidFill>
                <a:effectLst/>
                <a:hlinkClick r:id="rId2"/>
              </a:rPr>
              <a:t>https://doi.org/10.4000/sdj.958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Derfoufi</a:t>
            </a:r>
            <a:r>
              <a:rPr lang="fr-FR" sz="1200" dirty="0">
                <a:solidFill>
                  <a:schemeClr val="tx2"/>
                </a:solidFill>
                <a:effectLst/>
              </a:rPr>
              <a:t>, M. (2021).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Racisme et jeu vidéo</a:t>
            </a:r>
            <a:r>
              <a:rPr lang="fr-FR" sz="1200" dirty="0">
                <a:solidFill>
                  <a:schemeClr val="tx2"/>
                </a:solidFill>
                <a:effectLst/>
              </a:rPr>
              <a:t>. Maison des Sciences de l’Homme.</a:t>
            </a:r>
          </a:p>
          <a:p>
            <a:r>
              <a:rPr lang="fr-FR" sz="1200" dirty="0">
                <a:solidFill>
                  <a:schemeClr val="tx2"/>
                </a:solidFill>
                <a:effectLst/>
              </a:rPr>
              <a:t>Gould, P., &amp; Bailly, A. (1995).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Le pouvoir des cartes : Brian Harley et la cartographie</a:t>
            </a:r>
            <a:r>
              <a:rPr lang="fr-FR" sz="1200" dirty="0">
                <a:solidFill>
                  <a:schemeClr val="tx2"/>
                </a:solidFill>
                <a:effectLst/>
              </a:rPr>
              <a:t> (Economica).</a:t>
            </a:r>
          </a:p>
          <a:p>
            <a:r>
              <a:rPr lang="fr-FR" sz="1200" dirty="0">
                <a:solidFill>
                  <a:schemeClr val="tx2"/>
                </a:solidFill>
                <a:effectLst/>
              </a:rPr>
              <a:t>Grandjean, G. (2020).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Le langage du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level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design : Analyse communicationnelle des structures et instances de médiation spatiales dans la série </a:t>
            </a:r>
            <a:r>
              <a:rPr lang="fr-FR" sz="1200" i="0" dirty="0">
                <a:solidFill>
                  <a:schemeClr val="tx2"/>
                </a:solidFill>
                <a:effectLst/>
              </a:rPr>
              <a:t>The </a:t>
            </a:r>
            <a:r>
              <a:rPr lang="fr-FR" sz="1200" i="0" dirty="0" err="1">
                <a:solidFill>
                  <a:schemeClr val="tx2"/>
                </a:solidFill>
                <a:effectLst/>
              </a:rPr>
              <a:t>Legend</a:t>
            </a:r>
            <a:r>
              <a:rPr lang="fr-FR" sz="1200" i="0" dirty="0">
                <a:solidFill>
                  <a:schemeClr val="tx2"/>
                </a:solidFill>
                <a:effectLst/>
              </a:rPr>
              <a:t> of Zelda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(1986-2017)</a:t>
            </a:r>
            <a:r>
              <a:rPr lang="fr-FR" sz="1200" dirty="0">
                <a:solidFill>
                  <a:schemeClr val="tx2"/>
                </a:solidFill>
                <a:effectLst/>
              </a:rPr>
              <a:t> [Thèse de doctorat en Science de l’information et de la communication, Université de Lorraine]. </a:t>
            </a:r>
            <a:r>
              <a:rPr lang="fr-FR" sz="1200" dirty="0">
                <a:solidFill>
                  <a:schemeClr val="tx2"/>
                </a:solidFill>
                <a:effectLst/>
                <a:hlinkClick r:id="rId3"/>
              </a:rPr>
              <a:t>https://docnum.univ-lorraine.fr/public/DDOC_T_2020_0143_GRANDJEAN.pdf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Houlmont</a:t>
            </a:r>
            <a:r>
              <a:rPr lang="fr-FR" sz="1200" dirty="0">
                <a:solidFill>
                  <a:schemeClr val="tx2"/>
                </a:solidFill>
                <a:effectLst/>
              </a:rPr>
              <a:t>, P.-Y. (2022). Traduire le jeu vidéo : Un équilibrage des dynamiques intersémiotiques.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Sciences du jeu</a:t>
            </a:r>
            <a:r>
              <a:rPr lang="fr-FR" sz="1200" dirty="0">
                <a:solidFill>
                  <a:schemeClr val="tx2"/>
                </a:solidFill>
                <a:effectLst/>
              </a:rPr>
              <a:t>,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17</a:t>
            </a:r>
            <a:r>
              <a:rPr lang="fr-FR" sz="1200" dirty="0">
                <a:solidFill>
                  <a:schemeClr val="tx2"/>
                </a:solidFill>
                <a:effectLst/>
              </a:rPr>
              <a:t>. </a:t>
            </a:r>
            <a:r>
              <a:rPr lang="fr-FR" sz="1200" dirty="0">
                <a:solidFill>
                  <a:schemeClr val="tx2"/>
                </a:solidFill>
                <a:effectLst/>
                <a:hlinkClick r:id="rId4"/>
              </a:rPr>
              <a:t>https://doi.org/10.4000/sdj.4148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Jégou</a:t>
            </a:r>
            <a:r>
              <a:rPr lang="fr-FR" sz="1200" dirty="0">
                <a:solidFill>
                  <a:schemeClr val="tx2"/>
                </a:solidFill>
                <a:effectLst/>
              </a:rPr>
              <a:t>, L. (2013).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Vers une nouvelle prise en compte de l’esthétique dans la composition de la carte thématique : Propositions de méthodes et d’outils</a:t>
            </a:r>
            <a:r>
              <a:rPr lang="fr-FR" sz="1200" dirty="0">
                <a:solidFill>
                  <a:schemeClr val="tx2"/>
                </a:solidFill>
                <a:effectLst/>
              </a:rPr>
              <a:t> [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Phdthesis</a:t>
            </a:r>
            <a:r>
              <a:rPr lang="fr-FR" sz="1200" dirty="0">
                <a:solidFill>
                  <a:schemeClr val="tx2"/>
                </a:solidFill>
                <a:effectLst/>
              </a:rPr>
              <a:t>, Université Toulouse le Mirail - Toulouse II]. </a:t>
            </a:r>
            <a:r>
              <a:rPr lang="fr-FR" sz="1200" dirty="0">
                <a:solidFill>
                  <a:schemeClr val="tx2"/>
                </a:solidFill>
                <a:effectLst/>
                <a:hlinkClick r:id="rId5"/>
              </a:rPr>
              <a:t>https://theses.hal.science/tel-00863525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>
                <a:solidFill>
                  <a:schemeClr val="tx2"/>
                </a:solidFill>
                <a:effectLst/>
              </a:rPr>
              <a:t>Joubert, N. (2015).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La fabrique du document carte : Vers une méthode d’analyse d’une représentation de territoires</a:t>
            </a:r>
            <a:r>
              <a:rPr lang="fr-FR" sz="1200" dirty="0">
                <a:solidFill>
                  <a:schemeClr val="tx2"/>
                </a:solidFill>
                <a:effectLst/>
              </a:rPr>
              <a:t> [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These</a:t>
            </a:r>
            <a:r>
              <a:rPr lang="fr-FR" sz="1200" dirty="0">
                <a:solidFill>
                  <a:schemeClr val="tx2"/>
                </a:solidFill>
                <a:effectLst/>
              </a:rPr>
              <a:t> de doctorat, Toulouse 3]. </a:t>
            </a:r>
            <a:r>
              <a:rPr lang="fr-FR" sz="1200" dirty="0">
                <a:solidFill>
                  <a:schemeClr val="tx2"/>
                </a:solidFill>
                <a:effectLst/>
                <a:hlinkClick r:id="rId6"/>
              </a:rPr>
              <a:t>https://theses.fr/2015TOU30192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>
                <a:solidFill>
                  <a:schemeClr val="tx2"/>
                </a:solidFill>
                <a:effectLst/>
              </a:rPr>
              <a:t>Lambert, N., &amp;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Zanin</a:t>
            </a:r>
            <a:r>
              <a:rPr lang="fr-FR" sz="1200" dirty="0">
                <a:solidFill>
                  <a:schemeClr val="tx2"/>
                </a:solidFill>
                <a:effectLst/>
              </a:rPr>
              <a:t>, C. (2016).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Manuel de cartographie</a:t>
            </a:r>
            <a:r>
              <a:rPr lang="fr-FR" sz="1200" dirty="0">
                <a:solidFill>
                  <a:schemeClr val="tx2"/>
                </a:solidFill>
                <a:effectLst/>
              </a:rPr>
              <a:t> (p. 29‑51). Armand Colin. </a:t>
            </a:r>
            <a:r>
              <a:rPr lang="fr-FR" sz="1200" dirty="0">
                <a:solidFill>
                  <a:schemeClr val="tx2"/>
                </a:solidFill>
                <a:effectLst/>
                <a:hlinkClick r:id="rId7"/>
              </a:rPr>
              <a:t>https://www.cairn.info/manuel-de-cartographie--9782200612856-p-29.htm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Morizot</a:t>
            </a:r>
            <a:r>
              <a:rPr lang="fr-FR" sz="1200" dirty="0">
                <a:solidFill>
                  <a:schemeClr val="tx2"/>
                </a:solidFill>
                <a:effectLst/>
              </a:rPr>
              <a:t>, B. (2016).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Les diplomates : Cohabiter avec les loups sur une autre carte du vivant</a:t>
            </a:r>
            <a:r>
              <a:rPr lang="fr-FR" sz="1200" dirty="0">
                <a:solidFill>
                  <a:schemeClr val="tx2"/>
                </a:solidFill>
                <a:effectLst/>
              </a:rPr>
              <a:t>. Éditions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Wildproject</a:t>
            </a:r>
            <a:r>
              <a:rPr lang="fr-FR" sz="1200" dirty="0">
                <a:solidFill>
                  <a:schemeClr val="tx2"/>
                </a:solidFill>
                <a:effectLst/>
              </a:rPr>
              <a:t>.</a:t>
            </a: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Quesnot</a:t>
            </a:r>
            <a:r>
              <a:rPr lang="fr-FR" sz="1200" dirty="0">
                <a:solidFill>
                  <a:schemeClr val="tx2"/>
                </a:solidFill>
                <a:effectLst/>
              </a:rPr>
              <a:t>,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T</a:t>
            </a:r>
            <a:r>
              <a:rPr lang="fr-FR" sz="1200" dirty="0">
                <a:solidFill>
                  <a:schemeClr val="tx2"/>
                </a:solidFill>
                <a:effectLst/>
              </a:rPr>
              <a:t>. (2021). Décrypter l’innovation de la cartographie numérique grand public : Entre marchandisation, appropriation et représentation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égographique</a:t>
            </a:r>
            <a:r>
              <a:rPr lang="fr-FR" sz="1200" dirty="0">
                <a:solidFill>
                  <a:schemeClr val="tx2"/>
                </a:solidFill>
                <a:effectLst/>
              </a:rPr>
              <a:t> de l’information.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Mappemonde. Revue trimestrielle sur l’image géographique et les formes du territoire</a:t>
            </a:r>
            <a:r>
              <a:rPr lang="fr-FR" sz="1200" dirty="0">
                <a:solidFill>
                  <a:schemeClr val="tx2"/>
                </a:solidFill>
                <a:effectLst/>
              </a:rPr>
              <a:t>,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131</a:t>
            </a:r>
            <a:r>
              <a:rPr lang="fr-FR" sz="1200" dirty="0">
                <a:solidFill>
                  <a:schemeClr val="tx2"/>
                </a:solidFill>
                <a:effectLst/>
              </a:rPr>
              <a:t>, Article 131. </a:t>
            </a:r>
            <a:r>
              <a:rPr lang="fr-FR" sz="1200" dirty="0">
                <a:solidFill>
                  <a:schemeClr val="tx2"/>
                </a:solidFill>
                <a:effectLst/>
                <a:hlinkClick r:id="rId8"/>
              </a:rPr>
              <a:t>https://doi.org/10.4000/mappemonde.5728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Ringot</a:t>
            </a:r>
            <a:r>
              <a:rPr lang="fr-FR" sz="1200" dirty="0">
                <a:solidFill>
                  <a:schemeClr val="tx2"/>
                </a:solidFill>
                <a:effectLst/>
              </a:rPr>
              <a:t>, M. (2020). De quoi parle-t-on lorsqu’on parle de narration vidéoludique ? Mondialité et narrataire-enquêteur.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Cahiers de Narratologie. Analyse et théorie narratives</a:t>
            </a:r>
            <a:r>
              <a:rPr lang="fr-FR" sz="1200" dirty="0">
                <a:solidFill>
                  <a:schemeClr val="tx2"/>
                </a:solidFill>
                <a:effectLst/>
              </a:rPr>
              <a:t>,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37</a:t>
            </a:r>
            <a:r>
              <a:rPr lang="fr-FR" sz="1200" dirty="0">
                <a:solidFill>
                  <a:schemeClr val="tx2"/>
                </a:solidFill>
                <a:effectLst/>
              </a:rPr>
              <a:t>, Article 37. </a:t>
            </a:r>
            <a:r>
              <a:rPr lang="fr-FR" sz="1200" dirty="0">
                <a:solidFill>
                  <a:schemeClr val="tx2"/>
                </a:solidFill>
                <a:effectLst/>
                <a:hlinkClick r:id="rId9"/>
              </a:rPr>
              <a:t>https://doi.org/10.4000/narratologie.10588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>
                <a:solidFill>
                  <a:schemeClr val="tx2"/>
                </a:solidFill>
                <a:effectLst/>
              </a:rPr>
              <a:t>Ryan, M.-L., Foote, K., &amp;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Azaryahu</a:t>
            </a:r>
            <a:r>
              <a:rPr lang="fr-FR" sz="1200" dirty="0">
                <a:solidFill>
                  <a:schemeClr val="tx2"/>
                </a:solidFill>
                <a:effectLst/>
              </a:rPr>
              <a:t>, M. (2016).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Narrating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Space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/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Spatializing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Narrative :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Where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Narrative Theory and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Geography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Meet</a:t>
            </a:r>
            <a:r>
              <a:rPr lang="fr-FR" sz="1200" dirty="0">
                <a:solidFill>
                  <a:schemeClr val="tx2"/>
                </a:solidFill>
                <a:effectLst/>
              </a:rPr>
              <a:t>. Ohio State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University</a:t>
            </a:r>
            <a:r>
              <a:rPr lang="fr-FR" sz="1200" dirty="0">
                <a:solidFill>
                  <a:schemeClr val="tx2"/>
                </a:solidFill>
                <a:effectLst/>
              </a:rPr>
              <a:t>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Press</a:t>
            </a:r>
            <a:r>
              <a:rPr lang="fr-FR" sz="1200" dirty="0">
                <a:solidFill>
                  <a:schemeClr val="tx2"/>
                </a:solidFill>
                <a:effectLst/>
              </a:rPr>
              <a:t>. </a:t>
            </a:r>
            <a:r>
              <a:rPr lang="fr-FR" sz="1200" dirty="0">
                <a:solidFill>
                  <a:schemeClr val="tx2"/>
                </a:solidFill>
                <a:effectLst/>
                <a:hlinkClick r:id="rId10"/>
              </a:rPr>
              <a:t>https://doi.org/10.2307/j.ctv2t46rcp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Švelch</a:t>
            </a:r>
            <a:r>
              <a:rPr lang="fr-FR" sz="1200" dirty="0">
                <a:solidFill>
                  <a:schemeClr val="tx2"/>
                </a:solidFill>
                <a:effectLst/>
              </a:rPr>
              <a:t>, J. (2020).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Paratextuality</a:t>
            </a:r>
            <a:r>
              <a:rPr lang="fr-FR" sz="1200" dirty="0">
                <a:solidFill>
                  <a:schemeClr val="tx2"/>
                </a:solidFill>
                <a:effectLst/>
              </a:rPr>
              <a:t> in Game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Studies</a:t>
            </a:r>
            <a:r>
              <a:rPr lang="fr-FR" sz="1200" dirty="0">
                <a:solidFill>
                  <a:schemeClr val="tx2"/>
                </a:solidFill>
                <a:effectLst/>
              </a:rPr>
              <a:t> : A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Theoretical</a:t>
            </a:r>
            <a:r>
              <a:rPr lang="fr-FR" sz="1200" dirty="0">
                <a:solidFill>
                  <a:schemeClr val="tx2"/>
                </a:solidFill>
                <a:effectLst/>
              </a:rPr>
              <a:t>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Review</a:t>
            </a:r>
            <a:r>
              <a:rPr lang="fr-FR" sz="1200" dirty="0">
                <a:solidFill>
                  <a:schemeClr val="tx2"/>
                </a:solidFill>
                <a:effectLst/>
              </a:rPr>
              <a:t> and Citation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Analysis</a:t>
            </a:r>
            <a:r>
              <a:rPr lang="fr-FR" sz="1200" dirty="0">
                <a:solidFill>
                  <a:schemeClr val="tx2"/>
                </a:solidFill>
                <a:effectLst/>
              </a:rPr>
              <a:t>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Game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Studies</a:t>
            </a:r>
            <a:r>
              <a:rPr lang="fr-FR" sz="1200" dirty="0">
                <a:solidFill>
                  <a:schemeClr val="tx2"/>
                </a:solidFill>
                <a:effectLst/>
              </a:rPr>
              <a:t>,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20</a:t>
            </a:r>
            <a:r>
              <a:rPr lang="fr-FR" sz="1200" dirty="0">
                <a:solidFill>
                  <a:schemeClr val="tx2"/>
                </a:solidFill>
                <a:effectLst/>
              </a:rPr>
              <a:t>(2). </a:t>
            </a:r>
            <a:r>
              <a:rPr lang="fr-FR" sz="1200" dirty="0">
                <a:solidFill>
                  <a:schemeClr val="tx2"/>
                </a:solidFill>
                <a:effectLst/>
                <a:hlinkClick r:id="rId11"/>
              </a:rPr>
              <a:t>https://gamestudies.org/2002/articles/jan_svelch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>
                <a:solidFill>
                  <a:schemeClr val="tx2"/>
                </a:solidFill>
                <a:effectLst/>
              </a:rPr>
              <a:t>Ter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Minassian</a:t>
            </a:r>
            <a:r>
              <a:rPr lang="fr-FR" sz="1200" dirty="0">
                <a:solidFill>
                  <a:schemeClr val="tx2"/>
                </a:solidFill>
                <a:effectLst/>
              </a:rPr>
              <a:t>, H.,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Rufat</a:t>
            </a:r>
            <a:r>
              <a:rPr lang="fr-FR" sz="1200" dirty="0">
                <a:solidFill>
                  <a:schemeClr val="tx2"/>
                </a:solidFill>
                <a:effectLst/>
              </a:rPr>
              <a:t>, S., &amp;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Borzakian</a:t>
            </a:r>
            <a:r>
              <a:rPr lang="fr-FR" sz="1200" dirty="0">
                <a:solidFill>
                  <a:schemeClr val="tx2"/>
                </a:solidFill>
                <a:effectLst/>
              </a:rPr>
              <a:t>, M. (2017). Le jeu dans tous ses espaces.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Sciences du jeu</a:t>
            </a:r>
            <a:r>
              <a:rPr lang="fr-FR" sz="1200" dirty="0">
                <a:solidFill>
                  <a:schemeClr val="tx2"/>
                </a:solidFill>
                <a:effectLst/>
              </a:rPr>
              <a:t>,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8</a:t>
            </a:r>
            <a:r>
              <a:rPr lang="fr-FR" sz="1200" dirty="0">
                <a:solidFill>
                  <a:schemeClr val="tx2"/>
                </a:solidFill>
                <a:effectLst/>
              </a:rPr>
              <a:t>, Article 8. </a:t>
            </a:r>
            <a:r>
              <a:rPr lang="fr-FR" sz="1200" dirty="0">
                <a:solidFill>
                  <a:schemeClr val="tx2"/>
                </a:solidFill>
                <a:effectLst/>
                <a:hlinkClick r:id="rId12"/>
              </a:rPr>
              <a:t>https://journals.openedition.org/sdj/822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>
                <a:solidFill>
                  <a:schemeClr val="tx2"/>
                </a:solidFill>
                <a:effectLst/>
              </a:rPr>
              <a:t>Thorn, R. (2018).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How to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play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with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maps</a:t>
            </a:r>
            <a:r>
              <a:rPr lang="fr-FR" sz="1200" dirty="0">
                <a:solidFill>
                  <a:schemeClr val="tx2"/>
                </a:solidFill>
                <a:effectLst/>
              </a:rPr>
              <a:t> [Mémoire de recherche en Géographie, Wisconsin-Madison]. </a:t>
            </a:r>
            <a:r>
              <a:rPr lang="fr-FR" sz="1200" dirty="0">
                <a:solidFill>
                  <a:schemeClr val="tx2"/>
                </a:solidFill>
                <a:effectLst/>
                <a:hlinkClick r:id="rId13"/>
              </a:rPr>
              <a:t>https://minds.wisconsin.edu/bitstream/handle/1793/78913/Thorn%20Ross%202018.pdf?sequence=1&amp;isAllowed=y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Vigour</a:t>
            </a:r>
            <a:r>
              <a:rPr lang="fr-FR" sz="1200" dirty="0">
                <a:solidFill>
                  <a:schemeClr val="tx2"/>
                </a:solidFill>
                <a:effectLst/>
              </a:rPr>
              <a:t>, C. (2005).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La comparaison dans les sciences sociales. Pratiques et méthodes</a:t>
            </a:r>
            <a:r>
              <a:rPr lang="fr-FR" sz="1200" dirty="0">
                <a:solidFill>
                  <a:schemeClr val="tx2"/>
                </a:solidFill>
                <a:effectLst/>
              </a:rPr>
              <a:t>. La Découverte;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Cairn.info</a:t>
            </a:r>
            <a:r>
              <a:rPr lang="fr-FR" sz="1200" dirty="0">
                <a:solidFill>
                  <a:schemeClr val="tx2"/>
                </a:solidFill>
                <a:effectLst/>
              </a:rPr>
              <a:t>. </a:t>
            </a:r>
            <a:r>
              <a:rPr lang="fr-FR" sz="1200" dirty="0">
                <a:solidFill>
                  <a:schemeClr val="tx2"/>
                </a:solidFill>
                <a:effectLst/>
                <a:hlinkClick r:id="rId14"/>
              </a:rPr>
              <a:t>https://www.cairn.info/la-comparaison-dans-les-sciences-sociales--9782707143044.htm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Wagnières</a:t>
            </a:r>
            <a:r>
              <a:rPr lang="fr-FR" sz="1200" dirty="0">
                <a:solidFill>
                  <a:schemeClr val="tx2"/>
                </a:solidFill>
                <a:effectLst/>
              </a:rPr>
              <a:t>, M. (2023). Du bestiaire médiéval au bestiaire vidéoludique. Le livre animalier dans The Elder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Scrolls</a:t>
            </a:r>
            <a:r>
              <a:rPr lang="fr-FR" sz="1200" dirty="0">
                <a:solidFill>
                  <a:schemeClr val="tx2"/>
                </a:solidFill>
                <a:effectLst/>
              </a:rPr>
              <a:t> V : </a:t>
            </a:r>
            <a:r>
              <a:rPr lang="fr-FR" sz="1200" dirty="0" err="1">
                <a:solidFill>
                  <a:schemeClr val="tx2"/>
                </a:solidFill>
                <a:effectLst/>
              </a:rPr>
              <a:t>Skyrim</a:t>
            </a:r>
            <a:r>
              <a:rPr lang="fr-FR" sz="1200" dirty="0">
                <a:solidFill>
                  <a:schemeClr val="tx2"/>
                </a:solidFill>
                <a:effectLst/>
              </a:rPr>
              <a:t> (2011) et Monster Hunter : World (2018).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Le Temps des médias</a:t>
            </a:r>
            <a:r>
              <a:rPr lang="fr-FR" sz="1200" dirty="0">
                <a:solidFill>
                  <a:schemeClr val="tx2"/>
                </a:solidFill>
                <a:effectLst/>
              </a:rPr>
              <a:t>,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40</a:t>
            </a:r>
            <a:r>
              <a:rPr lang="fr-FR" sz="1200" dirty="0">
                <a:solidFill>
                  <a:schemeClr val="tx2"/>
                </a:solidFill>
                <a:effectLst/>
              </a:rPr>
              <a:t>(1), 218‑233. </a:t>
            </a:r>
            <a:r>
              <a:rPr lang="fr-FR" sz="1200" dirty="0">
                <a:solidFill>
                  <a:schemeClr val="tx2"/>
                </a:solidFill>
                <a:effectLst/>
                <a:hlinkClick r:id="rId15"/>
              </a:rPr>
              <a:t>https://doi.org/10.3917/tdm.040.0218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>
                <a:solidFill>
                  <a:schemeClr val="tx2"/>
                </a:solidFill>
                <a:effectLst/>
              </a:rPr>
              <a:t>Wolf, M. J. P. (2013).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Building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imaginary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worlds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 : The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theory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and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history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 of </a:t>
            </a:r>
            <a:r>
              <a:rPr lang="fr-FR" sz="1200" i="1" dirty="0" err="1">
                <a:solidFill>
                  <a:schemeClr val="tx2"/>
                </a:solidFill>
                <a:effectLst/>
              </a:rPr>
              <a:t>subcreation</a:t>
            </a:r>
            <a:r>
              <a:rPr lang="fr-FR" sz="1200" dirty="0">
                <a:solidFill>
                  <a:schemeClr val="tx2"/>
                </a:solidFill>
                <a:effectLst/>
              </a:rPr>
              <a:t>. Routledge. </a:t>
            </a:r>
            <a:r>
              <a:rPr lang="fr-FR" sz="1200" dirty="0">
                <a:solidFill>
                  <a:schemeClr val="tx2"/>
                </a:solidFill>
                <a:effectLst/>
                <a:hlinkClick r:id="rId16"/>
              </a:rPr>
              <a:t>https://doi.org/10.4324/9780203096994</a:t>
            </a:r>
            <a:endParaRPr lang="fr-FR" sz="1200" dirty="0">
              <a:solidFill>
                <a:schemeClr val="tx2"/>
              </a:solidFill>
              <a:effectLst/>
            </a:endParaRPr>
          </a:p>
          <a:p>
            <a:r>
              <a:rPr lang="fr-FR" sz="1200" dirty="0" err="1">
                <a:solidFill>
                  <a:schemeClr val="tx2"/>
                </a:solidFill>
                <a:effectLst/>
              </a:rPr>
              <a:t>Zwer</a:t>
            </a:r>
            <a:r>
              <a:rPr lang="fr-FR" sz="1200" dirty="0">
                <a:solidFill>
                  <a:schemeClr val="tx2"/>
                </a:solidFill>
                <a:effectLst/>
              </a:rPr>
              <a:t>, N., &amp; Rekacewicz, P. (2021). </a:t>
            </a:r>
            <a:r>
              <a:rPr lang="fr-FR" sz="1200" i="1" dirty="0">
                <a:solidFill>
                  <a:schemeClr val="tx2"/>
                </a:solidFill>
                <a:effectLst/>
              </a:rPr>
              <a:t>Cartographie radicale : Explorations</a:t>
            </a:r>
            <a:r>
              <a:rPr lang="fr-FR" sz="1200" dirty="0">
                <a:solidFill>
                  <a:schemeClr val="tx2"/>
                </a:solidFill>
                <a:effectLst/>
              </a:rPr>
              <a:t>. Dominique Carré : La Découverte.</a:t>
            </a:r>
          </a:p>
        </p:txBody>
      </p:sp>
    </p:spTree>
    <p:extLst>
      <p:ext uri="{BB962C8B-B14F-4D97-AF65-F5344CB8AC3E}">
        <p14:creationId xmlns:p14="http://schemas.microsoft.com/office/powerpoint/2010/main" val="4031720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7C95740-EDE9-6DB1-2AC8-D01B8428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r-FR" sz="4600"/>
              <a:t>De la cartographie aux cartographies</a:t>
            </a: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D88FDE-2387-1B70-0195-6A7D065CA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r-FR" sz="2200" dirty="0"/>
              <a:t>Thème omniprésent dans la recherche sur le jeu… mais dans quel sens ?</a:t>
            </a:r>
          </a:p>
          <a:p>
            <a:r>
              <a:rPr lang="fr-FR" sz="2200" dirty="0"/>
              <a:t>La cartographie des possibles dans le jeu (</a:t>
            </a:r>
            <a:r>
              <a:rPr lang="fr-FR" sz="2200" dirty="0" err="1"/>
              <a:t>Triclot</a:t>
            </a:r>
            <a:r>
              <a:rPr lang="fr-FR" sz="2200" dirty="0"/>
              <a:t>, 2011 : 345) qui rejoint la question des cartographies mentales (</a:t>
            </a:r>
            <a:r>
              <a:rPr lang="fr-FR" sz="2200" dirty="0" err="1"/>
              <a:t>Nitsche</a:t>
            </a:r>
            <a:r>
              <a:rPr lang="fr-FR" sz="2200" dirty="0"/>
              <a:t>, 2009, p.227-232 ; </a:t>
            </a:r>
            <a:r>
              <a:rPr lang="fr-FR" sz="2200" i="1" dirty="0" err="1"/>
              <a:t>Playful</a:t>
            </a:r>
            <a:r>
              <a:rPr lang="fr-FR" sz="2200" i="1" dirty="0"/>
              <a:t> Mapping Collective</a:t>
            </a:r>
            <a:r>
              <a:rPr lang="fr-FR" sz="2200" dirty="0"/>
              <a:t>, 2016).</a:t>
            </a:r>
          </a:p>
          <a:p>
            <a:pPr>
              <a:buFont typeface="Wingdings" pitchFamily="2" charset="2"/>
              <a:buChar char="Ø"/>
            </a:pPr>
            <a:r>
              <a:rPr lang="fr-FR" sz="2200" dirty="0"/>
              <a:t> La cartographie des pratiques du jeu ou de ses modalités de production/développement dans un espace géographique (voir le champ des </a:t>
            </a:r>
            <a:r>
              <a:rPr lang="fr-FR" sz="2200" i="1" dirty="0"/>
              <a:t>Game Production </a:t>
            </a:r>
            <a:r>
              <a:rPr lang="fr-FR" sz="2200" i="1" dirty="0" err="1"/>
              <a:t>Studies</a:t>
            </a:r>
            <a:r>
              <a:rPr lang="fr-FR" sz="2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81161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8A39BE0-B05C-552A-E1FA-C72656D87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fr-FR" sz="3700"/>
              <a:t>Document carte et Cartographie - dissocier deux objets et deux pratiques </a:t>
            </a:r>
          </a:p>
        </p:txBody>
      </p:sp>
      <p:pic>
        <p:nvPicPr>
          <p:cNvPr id="2050" name="Picture 2" descr="DORDOGNE - Test PS5 - Insert Coin">
            <a:extLst>
              <a:ext uri="{FF2B5EF4-FFF2-40B4-BE49-F238E27FC236}">
                <a16:creationId xmlns:a16="http://schemas.microsoft.com/office/drawing/2014/main" id="{5CEA828C-9670-9D0F-4C74-443EE8C29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5" b="-2"/>
          <a:stretch/>
        </p:blipFill>
        <p:spPr bwMode="auto"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39EA1F-7A1F-EE37-82D0-8623E6D9A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4" y="670559"/>
            <a:ext cx="4555782" cy="5445076"/>
          </a:xfrm>
        </p:spPr>
        <p:txBody>
          <a:bodyPr anchor="t">
            <a:normAutofit/>
          </a:bodyPr>
          <a:lstStyle/>
          <a:p>
            <a:r>
              <a:rPr lang="fr-FR" sz="2000" dirty="0"/>
              <a:t>Deux manières d’approcher la cartographie vidéoludique :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/>
              <a:t>Le </a:t>
            </a:r>
            <a:r>
              <a:rPr lang="fr-FR" sz="2000" b="1" dirty="0"/>
              <a:t>document carte.</a:t>
            </a:r>
          </a:p>
          <a:p>
            <a:pPr>
              <a:buFont typeface="Wingdings" pitchFamily="2" charset="2"/>
              <a:buChar char="§"/>
            </a:pPr>
            <a:r>
              <a:rPr lang="fr-FR" sz="2000" b="1" dirty="0"/>
              <a:t>Le processus de cartographie.</a:t>
            </a:r>
          </a:p>
          <a:p>
            <a:pPr>
              <a:buFont typeface="Wingdings" pitchFamily="2" charset="2"/>
              <a:buChar char="§"/>
            </a:pPr>
            <a:endParaRPr lang="fr-FR" sz="2000" b="1" dirty="0"/>
          </a:p>
          <a:p>
            <a:pPr>
              <a:buFont typeface="Wingdings" pitchFamily="2" charset="2"/>
              <a:buChar char="§"/>
            </a:pPr>
            <a:endParaRPr lang="fr-FR" sz="2000" b="1" dirty="0"/>
          </a:p>
          <a:p>
            <a:pPr>
              <a:buFont typeface="Wingdings" pitchFamily="2" charset="2"/>
              <a:buChar char="§"/>
            </a:pPr>
            <a:r>
              <a:rPr lang="fr-FR" sz="2000" dirty="0"/>
              <a:t>Triture forcément la notion « d’espace » vidéoludique.</a:t>
            </a:r>
          </a:p>
        </p:txBody>
      </p:sp>
    </p:spTree>
    <p:extLst>
      <p:ext uri="{BB962C8B-B14F-4D97-AF65-F5344CB8AC3E}">
        <p14:creationId xmlns:p14="http://schemas.microsoft.com/office/powerpoint/2010/main" val="107542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16FBFE-582A-D6D2-02DA-CE9801B63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4200"/>
              <a:t>Objet de recherche et méthodologie d’approche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F54F05-5D94-6605-0050-0F59704DF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500" dirty="0"/>
          </a:p>
          <a:p>
            <a:r>
              <a:rPr lang="fr-FR" sz="1500" dirty="0"/>
              <a:t>Analyse de contenu par des méthodologies de classification et de comparaison d’objets (</a:t>
            </a:r>
            <a:r>
              <a:rPr lang="fr-FR" sz="1500" dirty="0" err="1"/>
              <a:t>Vigour</a:t>
            </a:r>
            <a:r>
              <a:rPr lang="fr-FR" sz="1500" dirty="0"/>
              <a:t>, 2005).</a:t>
            </a:r>
          </a:p>
          <a:p>
            <a:r>
              <a:rPr lang="fr-FR" sz="1500" dirty="0"/>
              <a:t>Interdisciplinarité « focalisée » (</a:t>
            </a:r>
            <a:r>
              <a:rPr lang="fr-FR" sz="1500" dirty="0" err="1"/>
              <a:t>Charaudeau</a:t>
            </a:r>
            <a:r>
              <a:rPr lang="fr-FR" sz="1500" dirty="0"/>
              <a:t>) qui compile analyse de jeu, des formes de narration vidéoludiques, et cartographie traditionnelle et numérique.</a:t>
            </a:r>
          </a:p>
          <a:p>
            <a:r>
              <a:rPr lang="fr-FR" sz="1500" dirty="0"/>
              <a:t>Corpus : la licence </a:t>
            </a:r>
            <a:r>
              <a:rPr lang="fr-FR" sz="1500" i="1" dirty="0"/>
              <a:t>Monster Hunter – </a:t>
            </a:r>
            <a:r>
              <a:rPr lang="fr-FR" sz="1500" dirty="0"/>
              <a:t>j’y reviens.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BDA22F6-8B22-5985-C7C0-4924DBD9C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9" r="3035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81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9C62EB-2585-1CB4-0331-BC1EEF09F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799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/>
              <a:t>Proposition de découpage de la cartographie vidéoludique : rendre tangible l’hybridation.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5BB84EC-E26A-371E-CB88-C4940C7CEF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2892581"/>
              </p:ext>
            </p:extLst>
          </p:nvPr>
        </p:nvGraphicFramePr>
        <p:xfrm>
          <a:off x="2757534" y="1825625"/>
          <a:ext cx="466630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3AD44C3A-901A-BCA9-C536-F88811BED698}"/>
              </a:ext>
            </a:extLst>
          </p:cNvPr>
          <p:cNvSpPr/>
          <p:nvPr/>
        </p:nvSpPr>
        <p:spPr>
          <a:xfrm>
            <a:off x="7785980" y="1825625"/>
            <a:ext cx="1321805" cy="435133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8B40485-715C-1951-2202-341FC1B06F88}"/>
              </a:ext>
            </a:extLst>
          </p:cNvPr>
          <p:cNvSpPr txBox="1"/>
          <p:nvPr/>
        </p:nvSpPr>
        <p:spPr>
          <a:xfrm>
            <a:off x="9306963" y="2708632"/>
            <a:ext cx="23267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Analyser les deux versants de la cartographie.</a:t>
            </a:r>
          </a:p>
          <a:p>
            <a:r>
              <a:rPr lang="fr-FR" dirty="0"/>
              <a:t>Quelques méthodologies indicatives : Thorn 2018 ; Joubert, 2015.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E64050-F71B-8A24-CE3E-588D166FEAB0}"/>
              </a:ext>
            </a:extLst>
          </p:cNvPr>
          <p:cNvSpPr txBox="1"/>
          <p:nvPr/>
        </p:nvSpPr>
        <p:spPr>
          <a:xfrm>
            <a:off x="294991" y="2985630"/>
            <a:ext cx="24625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Saisir des phénomènes isolés d’une expérience vidéoludique (Cayatte, 2016).</a:t>
            </a:r>
          </a:p>
        </p:txBody>
      </p:sp>
    </p:spTree>
    <p:extLst>
      <p:ext uri="{BB962C8B-B14F-4D97-AF65-F5344CB8AC3E}">
        <p14:creationId xmlns:p14="http://schemas.microsoft.com/office/powerpoint/2010/main" val="2393198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78A5C30-5041-A533-FB10-9EFFE002C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r-FR" sz="5000" dirty="0"/>
              <a:t>Trois ancrages de cette cartographie vidéoludique</a:t>
            </a: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5E67AF-6D14-7101-70AA-241C594CB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r-FR" sz="2200"/>
              <a:t>#1 Intégration des interfaces cartographiques au sein du jeu.</a:t>
            </a:r>
          </a:p>
          <a:p>
            <a:r>
              <a:rPr lang="fr-FR" sz="2200"/>
              <a:t>#2 Fonds de carte et hiérarchisation des interfaces – créer un monde fictionnel.</a:t>
            </a:r>
          </a:p>
          <a:p>
            <a:r>
              <a:rPr lang="fr-FR" sz="2200"/>
              <a:t>#3 Le marqueur cartographique – médiation sémio-pragmatique.</a:t>
            </a:r>
          </a:p>
          <a:p>
            <a:endParaRPr lang="fr-FR" sz="2200"/>
          </a:p>
          <a:p>
            <a:endParaRPr lang="fr-FR" sz="2200"/>
          </a:p>
          <a:p>
            <a:r>
              <a:rPr lang="fr-FR" sz="2200"/>
              <a:t>J’écarte les modalités d’interactions interjoueur.euses et les pratiques vidéoludiques dans le cadre de la thèse.</a:t>
            </a:r>
          </a:p>
        </p:txBody>
      </p:sp>
    </p:spTree>
    <p:extLst>
      <p:ext uri="{BB962C8B-B14F-4D97-AF65-F5344CB8AC3E}">
        <p14:creationId xmlns:p14="http://schemas.microsoft.com/office/powerpoint/2010/main" val="698519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A67AF8-C7E1-CD76-332B-D6623562D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fr-FR" sz="3600" i="1"/>
              <a:t>Monster Hunter </a:t>
            </a:r>
            <a:r>
              <a:rPr lang="fr-FR" sz="3600"/>
              <a:t>: réadapter une expérience vidéoludique</a:t>
            </a:r>
            <a:endParaRPr lang="fr-FR" sz="3600" i="1"/>
          </a:p>
        </p:txBody>
      </p:sp>
      <p:pic>
        <p:nvPicPr>
          <p:cNvPr id="3074" name="Picture 2" descr="Monster Hunter Wilds - everything we know so far about Capcom's new game |  GamesRadar+">
            <a:extLst>
              <a:ext uri="{FF2B5EF4-FFF2-40B4-BE49-F238E27FC236}">
                <a16:creationId xmlns:a16="http://schemas.microsoft.com/office/drawing/2014/main" id="{D30D8E25-607E-527F-506C-300EED4A4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8" b="19906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AE6E2B-8819-2EC4-34C2-0E1AA432A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r>
              <a:rPr lang="fr-FR" sz="1800"/>
              <a:t>De la simulation de chasse (Javet, 2014) au chasseur-chercheur (Wagnières, 2023) -&gt; évolution d’un paradigme narratif de la licence.</a:t>
            </a:r>
          </a:p>
          <a:p>
            <a:r>
              <a:rPr lang="fr-FR" sz="1800"/>
              <a:t>Lisibilité dans la cartographie vidéoludique -&gt; tisser une généralisation à partir d’une étude monographique.</a:t>
            </a:r>
          </a:p>
        </p:txBody>
      </p:sp>
    </p:spTree>
    <p:extLst>
      <p:ext uri="{BB962C8B-B14F-4D97-AF65-F5344CB8AC3E}">
        <p14:creationId xmlns:p14="http://schemas.microsoft.com/office/powerpoint/2010/main" val="773040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Shrine Ruins - Monster Hunter Rise Guide - IGN">
            <a:extLst>
              <a:ext uri="{FF2B5EF4-FFF2-40B4-BE49-F238E27FC236}">
                <a16:creationId xmlns:a16="http://schemas.microsoft.com/office/drawing/2014/main" id="{CCF99485-E0A5-2FBF-B449-FB0952773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243" y="2210422"/>
            <a:ext cx="2821113" cy="207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HW : Map du Plateau de Corail - Eclypsia">
            <a:extLst>
              <a:ext uri="{FF2B5EF4-FFF2-40B4-BE49-F238E27FC236}">
                <a16:creationId xmlns:a16="http://schemas.microsoft.com/office/drawing/2014/main" id="{BEC1044D-472F-0438-E3CE-928CAA5B8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412" y="2210422"/>
            <a:ext cx="2410920" cy="207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8C80468-6003-2EB5-07B4-D906E6B945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480" y="2210424"/>
            <a:ext cx="2120154" cy="207309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8EEEA95-E945-DB4A-67F2-A5407A3A7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049"/>
            <a:ext cx="10515600" cy="869181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Cartographie et </a:t>
            </a:r>
            <a:r>
              <a:rPr lang="fr-FR" i="1" dirty="0"/>
              <a:t>Monster Hunter</a:t>
            </a:r>
            <a:r>
              <a:rPr lang="fr-FR" dirty="0"/>
              <a:t> : catégorisation liée à une approche distante.</a:t>
            </a:r>
          </a:p>
        </p:txBody>
      </p:sp>
      <p:pic>
        <p:nvPicPr>
          <p:cNvPr id="1026" name="Picture 2" descr="Monster Hunter Map, ps2, game, monster hunter, mao, HD wallpaper | Peakpx">
            <a:extLst>
              <a:ext uri="{FF2B5EF4-FFF2-40B4-BE49-F238E27FC236}">
                <a16:creationId xmlns:a16="http://schemas.microsoft.com/office/drawing/2014/main" id="{C678D7BE-B021-6256-4347-31A906179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34" y="2210423"/>
            <a:ext cx="2539183" cy="207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F6A418B-6F42-A6BA-874F-9858249A4AAC}"/>
              </a:ext>
            </a:extLst>
          </p:cNvPr>
          <p:cNvSpPr txBox="1"/>
          <p:nvPr/>
        </p:nvSpPr>
        <p:spPr>
          <a:xfrm>
            <a:off x="838200" y="1371466"/>
            <a:ext cx="195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Génération 1 et 2 (2004 – 2008)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B09DCD-C260-91B3-A081-BC28D0DBEC0D}"/>
              </a:ext>
            </a:extLst>
          </p:cNvPr>
          <p:cNvSpPr txBox="1"/>
          <p:nvPr/>
        </p:nvSpPr>
        <p:spPr>
          <a:xfrm>
            <a:off x="3658937" y="1373151"/>
            <a:ext cx="195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Génération 3 et 4 (2009 – 2017)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5D44108-8654-E75E-7EAB-0C76D56BBD80}"/>
              </a:ext>
            </a:extLst>
          </p:cNvPr>
          <p:cNvSpPr txBox="1"/>
          <p:nvPr/>
        </p:nvSpPr>
        <p:spPr>
          <a:xfrm>
            <a:off x="6397735" y="1373150"/>
            <a:ext cx="195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Génération 5 (2017-2020)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35234ED-AD3A-250E-DB03-BC60279ED5F0}"/>
              </a:ext>
            </a:extLst>
          </p:cNvPr>
          <p:cNvSpPr txBox="1"/>
          <p:nvPr/>
        </p:nvSpPr>
        <p:spPr>
          <a:xfrm>
            <a:off x="9397525" y="1373149"/>
            <a:ext cx="195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Génération 6 (Depuis 2021)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D096AF-DC90-4076-5228-C99261056B2A}"/>
              </a:ext>
            </a:extLst>
          </p:cNvPr>
          <p:cNvSpPr txBox="1"/>
          <p:nvPr/>
        </p:nvSpPr>
        <p:spPr>
          <a:xfrm>
            <a:off x="440134" y="4599161"/>
            <a:ext cx="526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Quatre types de cartes et légères modifications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F7759A-E8B2-88C3-E554-F8CFFCB779E4}"/>
              </a:ext>
            </a:extLst>
          </p:cNvPr>
          <p:cNvSpPr txBox="1"/>
          <p:nvPr/>
        </p:nvSpPr>
        <p:spPr>
          <a:xfrm>
            <a:off x="6170412" y="4570141"/>
            <a:ext cx="56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Rupture et nouvelle interfaces cartographiques (4 types)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6D3085-1513-66F6-6B62-3E61718ECA1C}"/>
              </a:ext>
            </a:extLst>
          </p:cNvPr>
          <p:cNvSpPr/>
          <p:nvPr/>
        </p:nvSpPr>
        <p:spPr>
          <a:xfrm>
            <a:off x="262550" y="1140737"/>
            <a:ext cx="5759039" cy="415554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634EAB-7160-4DEA-376D-A7B9FAB93705}"/>
              </a:ext>
            </a:extLst>
          </p:cNvPr>
          <p:cNvSpPr/>
          <p:nvPr/>
        </p:nvSpPr>
        <p:spPr>
          <a:xfrm>
            <a:off x="6096000" y="1140737"/>
            <a:ext cx="5759039" cy="415554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DD646A7-5C8A-12A4-F1E8-9211BDA0E211}"/>
              </a:ext>
            </a:extLst>
          </p:cNvPr>
          <p:cNvSpPr txBox="1"/>
          <p:nvPr/>
        </p:nvSpPr>
        <p:spPr>
          <a:xfrm>
            <a:off x="538376" y="5296277"/>
            <a:ext cx="4881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Jeux centrés sur un développement japonais (hypothèse personnelle)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46C2A2-2D39-97DA-BF8C-2A599C5AA068}"/>
              </a:ext>
            </a:extLst>
          </p:cNvPr>
          <p:cNvSpPr txBox="1"/>
          <p:nvPr/>
        </p:nvSpPr>
        <p:spPr>
          <a:xfrm>
            <a:off x="6534578" y="5302239"/>
            <a:ext cx="4881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Jeux centrés sur une ouverture à l’Occident (affirmée par studio)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FE7A787-1061-5041-63DC-3FB3632D3DD1}"/>
              </a:ext>
            </a:extLst>
          </p:cNvPr>
          <p:cNvSpPr txBox="1"/>
          <p:nvPr/>
        </p:nvSpPr>
        <p:spPr>
          <a:xfrm>
            <a:off x="3073884" y="6068482"/>
            <a:ext cx="5857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Ouverture du jeu à un nouveau public = adaptation à une autre grammaire cartographique ?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278CD99-542E-4CF8-AD35-375318953FE2}"/>
              </a:ext>
            </a:extLst>
          </p:cNvPr>
          <p:cNvCxnSpPr>
            <a:stCxn id="13" idx="1"/>
            <a:endCxn id="14" idx="0"/>
          </p:cNvCxnSpPr>
          <p:nvPr/>
        </p:nvCxnSpPr>
        <p:spPr>
          <a:xfrm flipH="1">
            <a:off x="6002681" y="5625405"/>
            <a:ext cx="531897" cy="4430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25A4389F-65CA-6A3A-80BE-18B0BE376F78}"/>
              </a:ext>
            </a:extLst>
          </p:cNvPr>
          <p:cNvCxnSpPr>
            <a:stCxn id="12" idx="3"/>
            <a:endCxn id="14" idx="0"/>
          </p:cNvCxnSpPr>
          <p:nvPr/>
        </p:nvCxnSpPr>
        <p:spPr>
          <a:xfrm>
            <a:off x="5420257" y="5619443"/>
            <a:ext cx="582424" cy="4490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22872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719</TotalTime>
  <Words>2078</Words>
  <Application>Microsoft Macintosh PowerPoint</Application>
  <PresentationFormat>Grand écran</PresentationFormat>
  <Paragraphs>119</Paragraphs>
  <Slides>22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Wingdings</vt:lpstr>
      <vt:lpstr>Thème Office</vt:lpstr>
      <vt:lpstr>Penser la cartographie vidéoludique</vt:lpstr>
      <vt:lpstr>De quoi parle-t-on quand on parle de carte ?</vt:lpstr>
      <vt:lpstr>De la cartographie aux cartographies</vt:lpstr>
      <vt:lpstr>Document carte et Cartographie - dissocier deux objets et deux pratiques </vt:lpstr>
      <vt:lpstr>Objet de recherche et méthodologie d’approche</vt:lpstr>
      <vt:lpstr>Proposition de découpage de la cartographie vidéoludique : rendre tangible l’hybridation.</vt:lpstr>
      <vt:lpstr>Trois ancrages de cette cartographie vidéoludique</vt:lpstr>
      <vt:lpstr>Monster Hunter : réadapter une expérience vidéoludique</vt:lpstr>
      <vt:lpstr>Cartographie et Monster Hunter : catégorisation liée à une approche distante.</vt:lpstr>
      <vt:lpstr>Partie #1 - Les intégrations des dispositifs de carte dans la licence Monster Hunter -</vt:lpstr>
      <vt:lpstr>Du chasseur au chercheur – modifier le trope narratif et la cartographie de l’espace de jeu. </vt:lpstr>
      <vt:lpstr>Contextualiser le rôle de l’avatar dans l’espace fictionnel</vt:lpstr>
      <vt:lpstr>Interactions et fonctionnalités des interfaces cartographiques </vt:lpstr>
      <vt:lpstr>Fonctions spécifiques vidéoludiques</vt:lpstr>
      <vt:lpstr>#2 Et la carte ? Du repérage à la planification et la creation d’un monde cohérent</vt:lpstr>
      <vt:lpstr>Du menu à la représentation d’espaces cohérents et unifiés.</vt:lpstr>
      <vt:lpstr>Fond de cartes et marqueurs cartographiques – outils pour l’étude des cartes de jeu.</vt:lpstr>
      <vt:lpstr>#3 La carte comme médiation – langage cartographique et langage vidéoludique</vt:lpstr>
      <vt:lpstr>Modaliser le game et le play par la médiation cartographique – le cas des marqueurs</vt:lpstr>
      <vt:lpstr>Synthèse – dépatouiller des pistes d’un sujet peu exploré</vt:lpstr>
      <vt:lpstr>Merci !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Lucas Friche</dc:creator>
  <cp:lastModifiedBy>Lucas Friche</cp:lastModifiedBy>
  <cp:revision>46</cp:revision>
  <dcterms:created xsi:type="dcterms:W3CDTF">2024-12-03T08:09:28Z</dcterms:created>
  <dcterms:modified xsi:type="dcterms:W3CDTF">2024-12-17T11:30:56Z</dcterms:modified>
</cp:coreProperties>
</file>