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"/>
  </p:notesMasterIdLst>
  <p:sldIdLst>
    <p:sldId id="256" r:id="rId2"/>
    <p:sldId id="26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E8331-95F5-45A1-AD8B-1CCC5B3D3D53}" type="datetimeFigureOut">
              <a:rPr lang="fr-BE" smtClean="0"/>
              <a:t>14-11-24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4427E-DB5A-41E6-8F47-A8602AD7C4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920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E1BC-7700-4CDC-AF65-9379D7AB5BDF}" type="datetime1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470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F6C4-7F59-40C4-A4A5-A71FFE413A75}" type="datetime1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90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C66A-94F4-4AB3-B804-DF33A7768999}" type="datetime1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368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449F64D-92A4-4401-931E-566584EB1CBC}" type="datetime1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306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2387-F71B-4A2E-B2B9-D9CABAD17E66}" type="datetime1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70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AB25-F61D-4682-AFFC-4E8CB38323FE}" type="datetime1">
              <a:rPr lang="fr-BE" smtClean="0"/>
              <a:t>14-11-24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93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4F3E-16D7-4B6D-B347-BC7D19005A40}" type="datetime1">
              <a:rPr lang="fr-BE" smtClean="0"/>
              <a:t>14-11-24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042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4874-1AE4-4A2E-953B-B37C20F365BB}" type="datetime1">
              <a:rPr lang="fr-BE" smtClean="0"/>
              <a:t>14-11-24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53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D86-20F9-44E1-9633-55123697AA8B}" type="datetime1">
              <a:rPr lang="fr-BE" smtClean="0"/>
              <a:t>14-11-24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0296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6F0-CAAF-48B5-B5D0-A6697FD9BBC8}" type="datetime1">
              <a:rPr lang="fr-BE" smtClean="0"/>
              <a:t>14-11-24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989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66F5E67F-CA42-4B5A-9807-618258137CF1}" type="datetime1">
              <a:rPr lang="fr-BE" smtClean="0"/>
              <a:t>14-11-24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237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6C73-CACB-49E3-A213-BAFA6D7C90CA}" type="datetime1">
              <a:rPr lang="fr-BE" smtClean="0"/>
              <a:t>14-11-24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A30DC2-E5CF-4A0A-AD8A-1829D6B7765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458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mailto:antoine.leclere@vub.be" TargetMode="External"/><Relationship Id="rId4" Type="http://schemas.openxmlformats.org/officeDocument/2006/relationships/hyperlink" Target="mailto:antoine.leclere@Uliege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8747D-564B-6CE7-51FB-4F60F556F93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69001" y="313832"/>
            <a:ext cx="10453997" cy="2618554"/>
          </a:xfrm>
        </p:spPr>
        <p:txBody>
          <a:bodyPr>
            <a:noAutofit/>
          </a:bodyPr>
          <a:lstStyle/>
          <a:p>
            <a:r>
              <a:rPr lang="fr-FR" sz="3600" dirty="0"/>
              <a:t>Le droit constitutionnel révolutionnaire de la principauté de Liège et des Pays-Bas autrichiens : entre innovation, tradition et influence (1772-1804)</a:t>
            </a:r>
            <a:endParaRPr lang="fr-BE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C7EB7C-9B80-2AD0-BF70-1CE831FD4B5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8654" y="3483539"/>
            <a:ext cx="9865471" cy="1276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Presentation given at Lille</a:t>
            </a:r>
            <a:r>
              <a:rPr lang="fr-BE" dirty="0"/>
              <a:t>, 14/11/2024</a:t>
            </a:r>
          </a:p>
          <a:p>
            <a:r>
              <a:rPr lang="fr-BE" dirty="0"/>
              <a:t>Contact : </a:t>
            </a:r>
            <a:r>
              <a:rPr lang="fr-BE" dirty="0">
                <a:hlinkClick r:id="rId4"/>
              </a:rPr>
              <a:t>antoine.leclere@uliege.be</a:t>
            </a:r>
            <a:r>
              <a:rPr lang="fr-BE" dirty="0"/>
              <a:t> / </a:t>
            </a:r>
            <a:r>
              <a:rPr lang="fr-BE" dirty="0">
                <a:hlinkClick r:id="rId5"/>
              </a:rPr>
              <a:t>antoine.leclere@vub.be</a:t>
            </a:r>
            <a:endParaRPr lang="fr-BE" dirty="0"/>
          </a:p>
          <a:p>
            <a:r>
              <a:rPr lang="fr-BE" dirty="0"/>
              <a:t>Antoine Leclère : </a:t>
            </a:r>
            <a:r>
              <a:rPr lang="fr-BE" dirty="0" err="1"/>
              <a:t>Research</a:t>
            </a:r>
            <a:r>
              <a:rPr lang="fr-BE" dirty="0"/>
              <a:t> </a:t>
            </a:r>
            <a:r>
              <a:rPr lang="fr-BE" dirty="0" err="1"/>
              <a:t>fellow</a:t>
            </a:r>
            <a:r>
              <a:rPr lang="fr-BE" dirty="0"/>
              <a:t> of the F.R.S – F.N.R.S – </a:t>
            </a:r>
            <a:r>
              <a:rPr lang="fr-BE" dirty="0" err="1"/>
              <a:t>ULiege</a:t>
            </a:r>
            <a:r>
              <a:rPr lang="fr-BE" dirty="0"/>
              <a:t> - VUB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114E1-85C6-F046-9087-7C13375D6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4" y="4705349"/>
            <a:ext cx="2544596" cy="12354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80C618-EC3C-1890-FECC-75437552B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04" y="4873863"/>
            <a:ext cx="1606207" cy="1012443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A02EE03-56EA-966D-3004-013AC903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1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CC9740-264E-BBC5-3F7C-1B60794B29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44" y="4759889"/>
            <a:ext cx="2583340" cy="11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4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3A306-D267-E755-1901-9B6430342C2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6093" y="859584"/>
            <a:ext cx="4491005" cy="419297"/>
          </a:xfrm>
        </p:spPr>
        <p:txBody>
          <a:bodyPr>
            <a:noAutofit/>
          </a:bodyPr>
          <a:lstStyle/>
          <a:p>
            <a:r>
              <a:rPr lang="fr-BE" sz="18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BE" sz="1800" dirty="0" err="1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Principality</a:t>
            </a:r>
            <a:r>
              <a:rPr lang="fr-BE" sz="18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the </a:t>
            </a:r>
            <a:r>
              <a:rPr lang="fr-BE" sz="1800" dirty="0" err="1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Crossroads</a:t>
            </a:r>
            <a:r>
              <a:rPr lang="fr-BE" sz="180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influences </a:t>
            </a:r>
            <a:endParaRPr lang="fr-BE" sz="1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3A3CAF-7AF3-7594-BABA-96E381B7569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804" y="1221331"/>
            <a:ext cx="4599946" cy="486126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700" dirty="0">
                <a:latin typeface="Garamond" panose="02020404030301010803" pitchFamily="18" charset="0"/>
              </a:rPr>
              <a:t>The Principality of Liège is at the crossroads of European interests with a complex political system.</a:t>
            </a:r>
          </a:p>
          <a:p>
            <a:pPr algn="just">
              <a:lnSpc>
                <a:spcPct val="100000"/>
              </a:lnSpc>
            </a:pPr>
            <a:r>
              <a:rPr lang="en-US" sz="18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aim is to highlight the potential originality of the constitutional law constructed by the Liège Revolution (1789-1795)</a:t>
            </a:r>
            <a:r>
              <a:rPr lang="en-US" sz="17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situate the Liège constitutional work within the European context by examining the influences exerted by neighboring spaces on revolutionary discussions</a:t>
            </a:r>
            <a:r>
              <a:rPr lang="en-US" sz="17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8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vast documentary corpus</a:t>
            </a:r>
            <a:r>
              <a:rPr lang="en-US" sz="1700" kern="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700" kern="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- </a:t>
            </a:r>
            <a:r>
              <a:rPr lang="en-US" sz="18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Institutional sources</a:t>
            </a:r>
            <a:endParaRPr lang="en-US" sz="1700" kern="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700" kern="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- </a:t>
            </a:r>
            <a:r>
              <a:rPr lang="en-US" sz="18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Judicial sources</a:t>
            </a:r>
            <a:endParaRPr lang="en-US" sz="1700" kern="0" dirty="0"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700" kern="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- </a:t>
            </a:r>
            <a:r>
              <a:rPr lang="en-US" sz="1800" kern="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Diplomatic sources</a:t>
            </a:r>
            <a:endParaRPr lang="en-US" sz="1700" kern="0" dirty="0"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1700" kern="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CFF00E-77A8-EF9D-1190-9599443B46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50" y="775408"/>
            <a:ext cx="7506210" cy="530718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E1EB4A-694C-B752-B763-D2EC18B5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30DC2-E5CF-4A0A-AD8A-1829D6B7765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6749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1627</TotalTime>
  <Words>154</Words>
  <Application>Microsoft Office PowerPoint</Application>
  <PresentationFormat>Grand écran</PresentationFormat>
  <Paragraphs>13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Garamond</vt:lpstr>
      <vt:lpstr>Galerie</vt:lpstr>
      <vt:lpstr>Le droit constitutionnel révolutionnaire de la principauté de Liège et des Pays-Bas autrichiens : entre innovation, tradition et influence (1772-1804)</vt:lpstr>
      <vt:lpstr>A Principality at the Crossroads of influences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Velbrück : ses origines, ses projets et ses limites.</dc:title>
  <dc:creator>Antoine Leclère</dc:creator>
  <cp:lastModifiedBy>Antoine Leclère</cp:lastModifiedBy>
  <cp:revision>62</cp:revision>
  <dcterms:created xsi:type="dcterms:W3CDTF">2023-02-08T16:32:22Z</dcterms:created>
  <dcterms:modified xsi:type="dcterms:W3CDTF">2024-11-14T13:54:51Z</dcterms:modified>
</cp:coreProperties>
</file>