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63.jpg" ContentType="image/png"/>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2" r:id="rId1"/>
    <p:sldMasterId id="2147483872" r:id="rId2"/>
    <p:sldMasterId id="2147483727" r:id="rId3"/>
    <p:sldMasterId id="2147483844" r:id="rId4"/>
  </p:sldMasterIdLst>
  <p:notesMasterIdLst>
    <p:notesMasterId r:id="rId31"/>
  </p:notesMasterIdLst>
  <p:handoutMasterIdLst>
    <p:handoutMasterId r:id="rId32"/>
  </p:handoutMasterIdLst>
  <p:sldIdLst>
    <p:sldId id="323" r:id="rId5"/>
    <p:sldId id="300" r:id="rId6"/>
    <p:sldId id="334" r:id="rId7"/>
    <p:sldId id="365" r:id="rId8"/>
    <p:sldId id="331" r:id="rId9"/>
    <p:sldId id="327" r:id="rId10"/>
    <p:sldId id="350" r:id="rId11"/>
    <p:sldId id="328" r:id="rId12"/>
    <p:sldId id="366" r:id="rId13"/>
    <p:sldId id="330" r:id="rId14"/>
    <p:sldId id="367" r:id="rId15"/>
    <p:sldId id="351" r:id="rId16"/>
    <p:sldId id="299" r:id="rId17"/>
    <p:sldId id="352" r:id="rId18"/>
    <p:sldId id="347" r:id="rId19"/>
    <p:sldId id="368" r:id="rId20"/>
    <p:sldId id="349" r:id="rId21"/>
    <p:sldId id="369" r:id="rId22"/>
    <p:sldId id="348" r:id="rId23"/>
    <p:sldId id="370" r:id="rId24"/>
    <p:sldId id="298" r:id="rId25"/>
    <p:sldId id="371" r:id="rId26"/>
    <p:sldId id="372" r:id="rId27"/>
    <p:sldId id="358" r:id="rId28"/>
    <p:sldId id="361" r:id="rId29"/>
    <p:sldId id="357" r:id="rId3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C78"/>
    <a:srgbClr val="77828E"/>
    <a:srgbClr val="5B6571"/>
    <a:srgbClr val="5A64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7959" autoAdjust="0"/>
  </p:normalViewPr>
  <p:slideViewPr>
    <p:cSldViewPr snapToGrid="0" snapToObjects="1">
      <p:cViewPr varScale="1">
        <p:scale>
          <a:sx n="51" d="100"/>
          <a:sy n="51" d="100"/>
        </p:scale>
        <p:origin x="1132" y="52"/>
      </p:cViewPr>
      <p:guideLst/>
    </p:cSldViewPr>
  </p:slideViewPr>
  <p:notesTextViewPr>
    <p:cViewPr>
      <p:scale>
        <a:sx n="1" d="1"/>
        <a:sy n="1" d="1"/>
      </p:scale>
      <p:origin x="0" y="0"/>
    </p:cViewPr>
  </p:notesTextViewPr>
  <p:notesViewPr>
    <p:cSldViewPr snapToGrid="0" snapToObjects="1">
      <p:cViewPr varScale="1">
        <p:scale>
          <a:sx n="157" d="100"/>
          <a:sy n="157" d="100"/>
        </p:scale>
        <p:origin x="524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guenne Léonore" userId="d590f36d-5822-4d24-b03e-afa1d14ef708" providerId="ADAL" clId="{2C85AE4E-23F9-44BE-B24E-951D23465F75}"/>
    <pc:docChg chg="modSld">
      <pc:chgData name="Foguenne Léonore" userId="d590f36d-5822-4d24-b03e-afa1d14ef708" providerId="ADAL" clId="{2C85AE4E-23F9-44BE-B24E-951D23465F75}" dt="2024-10-11T19:58:53.918" v="43" actId="20577"/>
      <pc:docMkLst>
        <pc:docMk/>
      </pc:docMkLst>
      <pc:sldChg chg="modSp mod">
        <pc:chgData name="Foguenne Léonore" userId="d590f36d-5822-4d24-b03e-afa1d14ef708" providerId="ADAL" clId="{2C85AE4E-23F9-44BE-B24E-951D23465F75}" dt="2024-10-11T19:52:15.771" v="0" actId="20577"/>
        <pc:sldMkLst>
          <pc:docMk/>
          <pc:sldMk cId="2174683474" sldId="366"/>
        </pc:sldMkLst>
        <pc:spChg chg="mod">
          <ac:chgData name="Foguenne Léonore" userId="d590f36d-5822-4d24-b03e-afa1d14ef708" providerId="ADAL" clId="{2C85AE4E-23F9-44BE-B24E-951D23465F75}" dt="2024-10-11T19:52:15.771" v="0" actId="20577"/>
          <ac:spMkLst>
            <pc:docMk/>
            <pc:sldMk cId="2174683474" sldId="366"/>
            <ac:spMk id="9" creationId="{5D57C55E-1370-5E37-F3A6-9E48702A24C4}"/>
          </ac:spMkLst>
        </pc:spChg>
      </pc:sldChg>
      <pc:sldChg chg="modSp mod">
        <pc:chgData name="Foguenne Léonore" userId="d590f36d-5822-4d24-b03e-afa1d14ef708" providerId="ADAL" clId="{2C85AE4E-23F9-44BE-B24E-951D23465F75}" dt="2024-10-11T19:57:39.256" v="38" actId="20577"/>
        <pc:sldMkLst>
          <pc:docMk/>
          <pc:sldMk cId="2562330575" sldId="370"/>
        </pc:sldMkLst>
        <pc:spChg chg="mod">
          <ac:chgData name="Foguenne Léonore" userId="d590f36d-5822-4d24-b03e-afa1d14ef708" providerId="ADAL" clId="{2C85AE4E-23F9-44BE-B24E-951D23465F75}" dt="2024-10-11T19:57:39.256" v="38" actId="20577"/>
          <ac:spMkLst>
            <pc:docMk/>
            <pc:sldMk cId="2562330575" sldId="370"/>
            <ac:spMk id="2" creationId="{14B2F1C7-FE0F-5B22-DDA4-DA9186D9F5FA}"/>
          </ac:spMkLst>
        </pc:spChg>
      </pc:sldChg>
      <pc:sldChg chg="modSp mod">
        <pc:chgData name="Foguenne Léonore" userId="d590f36d-5822-4d24-b03e-afa1d14ef708" providerId="ADAL" clId="{2C85AE4E-23F9-44BE-B24E-951D23465F75}" dt="2024-10-11T19:58:53.918" v="43" actId="20577"/>
        <pc:sldMkLst>
          <pc:docMk/>
          <pc:sldMk cId="1881430942" sldId="372"/>
        </pc:sldMkLst>
        <pc:spChg chg="mod">
          <ac:chgData name="Foguenne Léonore" userId="d590f36d-5822-4d24-b03e-afa1d14ef708" providerId="ADAL" clId="{2C85AE4E-23F9-44BE-B24E-951D23465F75}" dt="2024-10-11T19:58:53.918" v="43" actId="20577"/>
          <ac:spMkLst>
            <pc:docMk/>
            <pc:sldMk cId="1881430942" sldId="372"/>
            <ac:spMk id="2" creationId="{BA656A64-DB86-C8DA-9F9E-CBDE217704A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FFFB63C-883A-7BA8-A245-5757F09A320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C65B16A-4400-9704-949B-A8851D94650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8100593-CB9E-C44B-9E49-3B9A05E44DCF}" type="datetimeFigureOut">
              <a:rPr lang="fr-FR" smtClean="0"/>
              <a:t>11/10/2024</a:t>
            </a:fld>
            <a:endParaRPr lang="fr-FR"/>
          </a:p>
        </p:txBody>
      </p:sp>
      <p:sp>
        <p:nvSpPr>
          <p:cNvPr id="4" name="Espace réservé du pied de page 3">
            <a:extLst>
              <a:ext uri="{FF2B5EF4-FFF2-40B4-BE49-F238E27FC236}">
                <a16:creationId xmlns:a16="http://schemas.microsoft.com/office/drawing/2014/main" id="{B5205C77-56E0-2AD5-E667-5F2CD597036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740E1D9-87F6-D2C5-0B1A-EB2691DCA9F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0043ACE-A6F2-3647-AF36-71D7CAE04F0D}" type="slidenum">
              <a:rPr lang="fr-FR" smtClean="0"/>
              <a:t>‹N°›</a:t>
            </a:fld>
            <a:endParaRPr lang="fr-FR"/>
          </a:p>
        </p:txBody>
      </p:sp>
    </p:spTree>
    <p:extLst>
      <p:ext uri="{BB962C8B-B14F-4D97-AF65-F5344CB8AC3E}">
        <p14:creationId xmlns:p14="http://schemas.microsoft.com/office/powerpoint/2010/main" val="4187073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D179C6B-F04C-8248-925D-8820A20A657E}" type="datetimeFigureOut">
              <a:rPr lang="fr-FR" smtClean="0"/>
              <a:t>11/10/2024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C359546-56FB-E746-8D33-27DD3FD12758}" type="slidenum">
              <a:rPr lang="fr-FR" smtClean="0"/>
              <a:t>‹N°›</a:t>
            </a:fld>
            <a:endParaRPr lang="fr-FR"/>
          </a:p>
        </p:txBody>
      </p:sp>
    </p:spTree>
    <p:extLst>
      <p:ext uri="{BB962C8B-B14F-4D97-AF65-F5344CB8AC3E}">
        <p14:creationId xmlns:p14="http://schemas.microsoft.com/office/powerpoint/2010/main" val="71617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5a19e0550_0_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5a19e0550_0_2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buAutoNum type="arabicParenR"/>
            </a:pPr>
            <a:r>
              <a:rPr lang="fr-FR" b="1" dirty="0">
                <a:solidFill>
                  <a:srgbClr val="131314"/>
                </a:solidFill>
                <a:latin typeface="Aptos"/>
                <a:ea typeface="+mn-lt"/>
                <a:cs typeface="+mn-lt"/>
              </a:rPr>
              <a:t>Quantification des gains et des pertes :</a:t>
            </a:r>
            <a:endParaRPr lang="fr-FR" dirty="0">
              <a:solidFill>
                <a:srgbClr val="000000"/>
              </a:solidFill>
              <a:latin typeface="Aptos"/>
              <a:ea typeface="+mn-lt"/>
              <a:cs typeface="+mn-lt"/>
            </a:endParaRPr>
          </a:p>
          <a:p>
            <a:pPr marL="742950" lvl="1" indent="-285750">
              <a:buFont typeface="Courier New"/>
              <a:buChar char="o"/>
            </a:pPr>
            <a:r>
              <a:rPr lang="fr-FR" b="1" dirty="0">
                <a:solidFill>
                  <a:srgbClr val="131314"/>
                </a:solidFill>
                <a:latin typeface="Aptos"/>
                <a:ea typeface="+mn-lt"/>
                <a:cs typeface="+mn-lt"/>
              </a:rPr>
              <a:t>Aérodynamisme :</a:t>
            </a:r>
            <a:r>
              <a:rPr lang="fr-FR" dirty="0">
                <a:solidFill>
                  <a:srgbClr val="131314"/>
                </a:solidFill>
                <a:latin typeface="Aptos"/>
                <a:ea typeface="+mn-lt"/>
                <a:cs typeface="+mn-lt"/>
              </a:rPr>
              <a:t> Quantifier la réduction de traînée obtenue en modifiant l'angle du torse, la position des bras et l'équipement (essais en soufflerie ou des simulations CFD).</a:t>
            </a:r>
            <a:endParaRPr lang="fr-FR" dirty="0">
              <a:solidFill>
                <a:srgbClr val="000000"/>
              </a:solidFill>
              <a:latin typeface="Aptos"/>
              <a:ea typeface="+mn-lt"/>
              <a:cs typeface="+mn-lt"/>
            </a:endParaRPr>
          </a:p>
          <a:p>
            <a:pPr marL="742950" lvl="1" indent="-285750">
              <a:buFont typeface="Courier New"/>
              <a:buChar char="o"/>
            </a:pPr>
            <a:r>
              <a:rPr lang="fr-FR" b="1" dirty="0">
                <a:solidFill>
                  <a:srgbClr val="131314"/>
                </a:solidFill>
                <a:latin typeface="Aptos"/>
                <a:ea typeface="+mn-lt"/>
                <a:cs typeface="+mn-lt"/>
              </a:rPr>
              <a:t>Biomécanique :</a:t>
            </a:r>
            <a:r>
              <a:rPr lang="fr-FR" dirty="0">
                <a:solidFill>
                  <a:srgbClr val="131314"/>
                </a:solidFill>
                <a:latin typeface="Aptos"/>
                <a:ea typeface="+mn-lt"/>
                <a:cs typeface="+mn-lt"/>
              </a:rPr>
              <a:t> Évaluer l'impact de ces modifications sur la production de puissance, l'efficacité du pédalage et l'activation musculaire (analyses cinématiques, électromyographiques et des mesures de force de pédalage).</a:t>
            </a:r>
            <a:endParaRPr lang="fr-FR" dirty="0">
              <a:latin typeface="Aptos"/>
            </a:endParaRPr>
          </a:p>
          <a:p>
            <a:pPr marL="742950" lvl="1" indent="-285750">
              <a:buFont typeface="Courier New"/>
              <a:buChar char="o"/>
            </a:pPr>
            <a:r>
              <a:rPr lang="fr-FR" b="1" dirty="0">
                <a:solidFill>
                  <a:srgbClr val="131314"/>
                </a:solidFill>
                <a:latin typeface="Aptos"/>
                <a:ea typeface="+mn-lt"/>
                <a:cs typeface="+mn-lt"/>
              </a:rPr>
              <a:t>Modélisation :</a:t>
            </a:r>
            <a:r>
              <a:rPr lang="fr-FR" dirty="0">
                <a:solidFill>
                  <a:srgbClr val="131314"/>
                </a:solidFill>
                <a:latin typeface="Aptos"/>
                <a:ea typeface="+mn-lt"/>
                <a:cs typeface="+mn-lt"/>
              </a:rPr>
              <a:t> Développer des modèles mathématiques intégrant les données aérodynamiques et biomécaniques pour prédire la performance globale du cycliste dans différentes positions.</a:t>
            </a:r>
            <a:endParaRPr lang="fr-FR" dirty="0">
              <a:latin typeface="Aptos"/>
            </a:endParaRPr>
          </a:p>
          <a:p>
            <a:pPr marL="342900" indent="-342900">
              <a:buAutoNum type="arabicParenR"/>
            </a:pPr>
            <a:r>
              <a:rPr lang="fr-FR" b="1" dirty="0">
                <a:solidFill>
                  <a:srgbClr val="131314"/>
                </a:solidFill>
                <a:latin typeface="Aptos"/>
                <a:cs typeface="Arial"/>
              </a:rPr>
              <a:t>Prise en compte des facteurs individuels :</a:t>
            </a:r>
            <a:endParaRPr lang="fr-FR" dirty="0">
              <a:solidFill>
                <a:srgbClr val="000000"/>
              </a:solidFill>
              <a:latin typeface="Aptos"/>
              <a:cs typeface="Arial"/>
            </a:endParaRPr>
          </a:p>
          <a:p>
            <a:pPr marL="742950" lvl="1" indent="-285750">
              <a:buFont typeface="Courier New,monospace"/>
              <a:buChar char="o"/>
            </a:pPr>
            <a:r>
              <a:rPr lang="fr-FR" b="1" dirty="0">
                <a:solidFill>
                  <a:srgbClr val="131314"/>
                </a:solidFill>
                <a:latin typeface="Aptos"/>
                <a:cs typeface="Arial"/>
              </a:rPr>
              <a:t>Morphologie :</a:t>
            </a:r>
            <a:r>
              <a:rPr lang="fr-FR" dirty="0">
                <a:solidFill>
                  <a:srgbClr val="131314"/>
                </a:solidFill>
                <a:latin typeface="Aptos"/>
                <a:cs typeface="Arial"/>
              </a:rPr>
              <a:t> La taille, la forme du corps et la flexibilité du cycliste influencent l'aérodynamisme et la biomécanique.</a:t>
            </a:r>
            <a:endParaRPr lang="fr-FR" dirty="0">
              <a:solidFill>
                <a:srgbClr val="000000"/>
              </a:solidFill>
              <a:latin typeface="Aptos"/>
              <a:cs typeface="Arial"/>
            </a:endParaRPr>
          </a:p>
          <a:p>
            <a:pPr marL="742950" lvl="1" indent="-285750">
              <a:buFont typeface="Courier New,monospace"/>
              <a:buChar char="o"/>
            </a:pPr>
            <a:r>
              <a:rPr lang="fr-FR" b="1" dirty="0">
                <a:solidFill>
                  <a:srgbClr val="131314"/>
                </a:solidFill>
                <a:latin typeface="Aptos"/>
                <a:cs typeface="Arial"/>
              </a:rPr>
              <a:t>Niveau d'entraînement :</a:t>
            </a:r>
            <a:r>
              <a:rPr lang="fr-FR" dirty="0">
                <a:solidFill>
                  <a:srgbClr val="131314"/>
                </a:solidFill>
                <a:latin typeface="Aptos"/>
                <a:cs typeface="Arial"/>
              </a:rPr>
              <a:t> Des cyclistes plus entraînés peuvent mieux tolérer des positions plus aérodynamiques.</a:t>
            </a:r>
            <a:endParaRPr lang="fr-FR" dirty="0">
              <a:solidFill>
                <a:srgbClr val="000000"/>
              </a:solidFill>
              <a:latin typeface="Aptos"/>
              <a:cs typeface="Arial"/>
            </a:endParaRPr>
          </a:p>
          <a:p>
            <a:pPr marL="742950" lvl="1" indent="-285750">
              <a:buFont typeface="Courier New,monospace"/>
              <a:buChar char="o"/>
            </a:pPr>
            <a:r>
              <a:rPr lang="fr-FR" b="1" dirty="0">
                <a:solidFill>
                  <a:srgbClr val="131314"/>
                </a:solidFill>
                <a:latin typeface="Aptos"/>
                <a:cs typeface="Arial"/>
              </a:rPr>
              <a:t>Type d'épreuve :</a:t>
            </a:r>
            <a:r>
              <a:rPr lang="fr-FR" dirty="0">
                <a:solidFill>
                  <a:srgbClr val="131314"/>
                </a:solidFill>
                <a:latin typeface="Aptos"/>
                <a:cs typeface="Arial"/>
              </a:rPr>
              <a:t> Le compromis sera différent pour une course de contre-la-montre, une course sur route ou une épreuve de triathlon.</a:t>
            </a:r>
          </a:p>
          <a:p>
            <a:pPr marL="457200" lvl="1" indent="0">
              <a:buFont typeface="Courier New,monospace"/>
              <a:buNone/>
            </a:pPr>
            <a:endParaRPr lang="fr-FR" dirty="0">
              <a:solidFill>
                <a:srgbClr val="131314"/>
              </a:solidFill>
              <a:latin typeface="Aptos"/>
              <a:cs typeface="Arial"/>
            </a:endParaRPr>
          </a:p>
          <a:p>
            <a:r>
              <a:rPr lang="fr-FR" b="1" dirty="0">
                <a:solidFill>
                  <a:srgbClr val="131314"/>
                </a:solidFill>
                <a:latin typeface="Aptos"/>
                <a:ea typeface="+mn-lt"/>
                <a:cs typeface="+mn-lt"/>
              </a:rPr>
              <a:t>)    Optimisation de la position :</a:t>
            </a:r>
            <a:endParaRPr lang="fr-FR" dirty="0">
              <a:latin typeface="Aptos"/>
              <a:ea typeface="+mn-lt"/>
              <a:cs typeface="+mn-lt"/>
            </a:endParaRPr>
          </a:p>
          <a:p>
            <a:pPr marL="742950" lvl="1" indent="-285750">
              <a:buFont typeface="Courier New"/>
              <a:buChar char="o"/>
            </a:pPr>
            <a:r>
              <a:rPr lang="fr-FR" b="1" dirty="0">
                <a:solidFill>
                  <a:srgbClr val="131314"/>
                </a:solidFill>
                <a:latin typeface="Aptos"/>
                <a:ea typeface="+mn-lt"/>
                <a:cs typeface="+mn-lt"/>
              </a:rPr>
              <a:t>Hauteur de selle :</a:t>
            </a:r>
            <a:r>
              <a:rPr lang="fr-FR" dirty="0">
                <a:solidFill>
                  <a:srgbClr val="131314"/>
                </a:solidFill>
                <a:latin typeface="Aptos"/>
                <a:ea typeface="+mn-lt"/>
                <a:cs typeface="+mn-lt"/>
              </a:rPr>
              <a:t> Trouver la hauteur optimale pour maximiser la production de puissance tout en minimisant les contraintes articulaires et la fatigue musculaire.</a:t>
            </a:r>
            <a:endParaRPr lang="fr-FR" dirty="0">
              <a:latin typeface="Aptos"/>
              <a:ea typeface="+mn-lt"/>
              <a:cs typeface="+mn-lt"/>
            </a:endParaRPr>
          </a:p>
          <a:p>
            <a:pPr marL="742950" lvl="1" indent="-285750">
              <a:buFont typeface="Courier New"/>
              <a:buChar char="o"/>
            </a:pPr>
            <a:r>
              <a:rPr lang="fr-FR" b="1" dirty="0">
                <a:solidFill>
                  <a:srgbClr val="131314"/>
                </a:solidFill>
                <a:latin typeface="Aptos"/>
                <a:ea typeface="+mn-lt"/>
                <a:cs typeface="+mn-lt"/>
              </a:rPr>
              <a:t>Recul de selle :</a:t>
            </a:r>
            <a:r>
              <a:rPr lang="fr-FR" dirty="0">
                <a:solidFill>
                  <a:srgbClr val="131314"/>
                </a:solidFill>
                <a:latin typeface="Aptos"/>
                <a:ea typeface="+mn-lt"/>
                <a:cs typeface="+mn-lt"/>
              </a:rPr>
              <a:t> Ajuster le recul pour permettre une position de hanche plus avancée, compensant ainsi les adaptations cinématiques dues à une position aérodynamique.</a:t>
            </a:r>
            <a:endParaRPr lang="fr-FR" dirty="0">
              <a:latin typeface="Aptos"/>
            </a:endParaRPr>
          </a:p>
          <a:p>
            <a:pPr marL="742950" lvl="1" indent="-285750">
              <a:buFont typeface="Courier New"/>
              <a:buChar char="o"/>
            </a:pPr>
            <a:r>
              <a:rPr lang="fr-FR" b="1" dirty="0">
                <a:solidFill>
                  <a:srgbClr val="131314"/>
                </a:solidFill>
                <a:latin typeface="Aptos"/>
                <a:ea typeface="+mn-lt"/>
                <a:cs typeface="+mn-lt"/>
              </a:rPr>
              <a:t>Position des bras et du torse :</a:t>
            </a:r>
            <a:r>
              <a:rPr lang="fr-FR" dirty="0">
                <a:solidFill>
                  <a:srgbClr val="131314"/>
                </a:solidFill>
                <a:latin typeface="Aptos"/>
                <a:ea typeface="+mn-lt"/>
                <a:cs typeface="+mn-lt"/>
              </a:rPr>
              <a:t> Trouver l'angle optimal qui minimise la traînée sans compromettre la fonction pulmonaire et la production de puissance.</a:t>
            </a:r>
            <a:endParaRPr lang="fr-FR" dirty="0">
              <a:latin typeface="Aptos"/>
              <a:ea typeface="+mn-lt"/>
              <a:cs typeface="+mn-lt"/>
            </a:endParaRPr>
          </a:p>
          <a:p>
            <a:r>
              <a:rPr lang="fr-FR" b="1" dirty="0">
                <a:solidFill>
                  <a:srgbClr val="131314"/>
                </a:solidFill>
                <a:latin typeface="Aptos"/>
                <a:ea typeface="+mn-lt"/>
                <a:cs typeface="+mn-lt"/>
              </a:rPr>
              <a:t>4)    Adaptation et entraînement :</a:t>
            </a:r>
            <a:endParaRPr lang="fr-FR" dirty="0">
              <a:solidFill>
                <a:srgbClr val="000000"/>
              </a:solidFill>
              <a:latin typeface="Aptos"/>
              <a:ea typeface="+mn-lt"/>
              <a:cs typeface="+mn-lt"/>
            </a:endParaRPr>
          </a:p>
          <a:p>
            <a:pPr marL="742950" lvl="1" indent="-285750">
              <a:buFont typeface="Courier New,monospace"/>
              <a:buChar char="o"/>
            </a:pPr>
            <a:r>
              <a:rPr lang="fr-FR" b="1" dirty="0">
                <a:solidFill>
                  <a:srgbClr val="131314"/>
                </a:solidFill>
                <a:latin typeface="Aptos"/>
                <a:ea typeface="+mn-lt"/>
                <a:cs typeface="+mn-lt"/>
              </a:rPr>
              <a:t>Adaptation progressive :</a:t>
            </a:r>
            <a:r>
              <a:rPr lang="fr-FR" dirty="0">
                <a:solidFill>
                  <a:srgbClr val="131314"/>
                </a:solidFill>
                <a:latin typeface="Aptos"/>
                <a:ea typeface="+mn-lt"/>
                <a:cs typeface="+mn-lt"/>
              </a:rPr>
              <a:t> Permettre au corps de s'adapter graduellement à une nouvelle position plus aérodynamique.</a:t>
            </a:r>
            <a:endParaRPr lang="fr-FR" dirty="0">
              <a:solidFill>
                <a:srgbClr val="000000"/>
              </a:solidFill>
              <a:latin typeface="Aptos"/>
              <a:ea typeface="+mn-lt"/>
              <a:cs typeface="+mn-lt"/>
            </a:endParaRPr>
          </a:p>
          <a:p>
            <a:pPr marL="742950" lvl="1" indent="-285750">
              <a:buFont typeface="Courier New,monospace"/>
              <a:buChar char="o"/>
            </a:pPr>
            <a:r>
              <a:rPr lang="fr-FR" b="1" dirty="0">
                <a:solidFill>
                  <a:srgbClr val="131314"/>
                </a:solidFill>
                <a:latin typeface="Aptos"/>
                <a:ea typeface="+mn-lt"/>
                <a:cs typeface="+mn-lt"/>
              </a:rPr>
              <a:t>Entraînement spécifique :</a:t>
            </a:r>
            <a:r>
              <a:rPr lang="fr-FR" dirty="0">
                <a:solidFill>
                  <a:srgbClr val="131314"/>
                </a:solidFill>
                <a:latin typeface="Aptos"/>
                <a:ea typeface="+mn-lt"/>
                <a:cs typeface="+mn-lt"/>
              </a:rPr>
              <a:t> Renforcer les muscles sollicités par la nouvelle position et améliorer la flexibilité pour optimiser le confort et l'efficacité.</a:t>
            </a:r>
            <a:endParaRPr lang="fr-FR" dirty="0">
              <a:solidFill>
                <a:srgbClr val="000000"/>
              </a:solidFill>
              <a:latin typeface="Aptos"/>
              <a:ea typeface="+mn-lt"/>
              <a:cs typeface="+mn-lt"/>
            </a:endParaRPr>
          </a:p>
          <a:p>
            <a:endParaRPr lang="fr-FR" dirty="0">
              <a:solidFill>
                <a:srgbClr val="000000"/>
              </a:solidFill>
              <a:latin typeface="Aptos"/>
              <a:ea typeface="+mn-lt"/>
              <a:cs typeface="+mn-lt"/>
            </a:endParaRPr>
          </a:p>
          <a:p>
            <a:endParaRPr lang="fr-FR" dirty="0">
              <a:solidFill>
                <a:srgbClr val="000000"/>
              </a:solidFill>
              <a:latin typeface="Aptos"/>
              <a:ea typeface="+mn-lt"/>
              <a:cs typeface="+mn-lt"/>
            </a:endParaRPr>
          </a:p>
          <a:p>
            <a:endParaRPr lang="fr-FR" dirty="0">
              <a:solidFill>
                <a:srgbClr val="131314"/>
              </a:solidFill>
              <a:latin typeface="Aptos"/>
              <a:ea typeface="+mn-lt"/>
              <a:cs typeface="+mn-lt"/>
            </a:endParaRPr>
          </a:p>
          <a:p>
            <a:pPr marL="457200" lvl="1" indent="0">
              <a:buFont typeface="Courier New,monospace"/>
              <a:buNone/>
            </a:pPr>
            <a:endParaRPr lang="fr-FR" dirty="0">
              <a:solidFill>
                <a:srgbClr val="000000"/>
              </a:solidFill>
              <a:latin typeface="Aptos"/>
              <a:cs typeface="Arial"/>
            </a:endParaRPr>
          </a:p>
          <a:p>
            <a:endParaRPr lang="en-GB" dirty="0"/>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24</a:t>
            </a:fld>
            <a:endParaRPr lang="fr-FR"/>
          </a:p>
        </p:txBody>
      </p:sp>
    </p:spTree>
    <p:extLst>
      <p:ext uri="{BB962C8B-B14F-4D97-AF65-F5344CB8AC3E}">
        <p14:creationId xmlns:p14="http://schemas.microsoft.com/office/powerpoint/2010/main" val="3113520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rgbClr val="131314"/>
                </a:solidFill>
                <a:latin typeface="Aptos"/>
                <a:ea typeface="+mn-lt"/>
                <a:cs typeface="+mn-lt"/>
              </a:rPr>
              <a:t>La performance en cyclisme : </a:t>
            </a:r>
            <a:endParaRPr lang="fr-FR" dirty="0">
              <a:solidFill>
                <a:srgbClr val="000000"/>
              </a:solidFill>
              <a:latin typeface="Aptos"/>
              <a:ea typeface="+mn-lt"/>
              <a:cs typeface="+mn-lt"/>
            </a:endParaRPr>
          </a:p>
          <a:p>
            <a:pPr marL="285750" indent="-285750">
              <a:buFont typeface="Arial"/>
              <a:buChar char="•"/>
            </a:pPr>
            <a:r>
              <a:rPr lang="fr-FR" dirty="0">
                <a:solidFill>
                  <a:srgbClr val="131314"/>
                </a:solidFill>
                <a:latin typeface="Aptos"/>
                <a:ea typeface="+mn-lt"/>
                <a:cs typeface="+mn-lt"/>
              </a:rPr>
              <a:t>Equilibre entre </a:t>
            </a:r>
            <a:r>
              <a:rPr lang="fr-FR" b="1" dirty="0">
                <a:solidFill>
                  <a:srgbClr val="131314"/>
                </a:solidFill>
                <a:latin typeface="Aptos"/>
                <a:ea typeface="+mn-lt"/>
                <a:cs typeface="+mn-lt"/>
              </a:rPr>
              <a:t>aérodynamisme</a:t>
            </a:r>
            <a:r>
              <a:rPr lang="fr-FR" dirty="0">
                <a:solidFill>
                  <a:srgbClr val="131314"/>
                </a:solidFill>
                <a:latin typeface="Aptos"/>
                <a:ea typeface="+mn-lt"/>
                <a:cs typeface="+mn-lt"/>
              </a:rPr>
              <a:t>, </a:t>
            </a:r>
            <a:r>
              <a:rPr lang="fr-FR" b="1" dirty="0">
                <a:solidFill>
                  <a:srgbClr val="131314"/>
                </a:solidFill>
                <a:latin typeface="Aptos"/>
                <a:ea typeface="+mn-lt"/>
                <a:cs typeface="+mn-lt"/>
              </a:rPr>
              <a:t>biomécanique</a:t>
            </a:r>
            <a:r>
              <a:rPr lang="fr-FR" dirty="0">
                <a:solidFill>
                  <a:srgbClr val="131314"/>
                </a:solidFill>
                <a:latin typeface="Aptos"/>
                <a:ea typeface="+mn-lt"/>
                <a:cs typeface="+mn-lt"/>
              </a:rPr>
              <a:t> et </a:t>
            </a:r>
            <a:r>
              <a:rPr lang="fr-FR" b="1" dirty="0">
                <a:solidFill>
                  <a:srgbClr val="131314"/>
                </a:solidFill>
                <a:latin typeface="Aptos"/>
                <a:ea typeface="+mn-lt"/>
                <a:cs typeface="+mn-lt"/>
              </a:rPr>
              <a:t>physiologie</a:t>
            </a:r>
            <a:r>
              <a:rPr lang="fr-FR" dirty="0">
                <a:solidFill>
                  <a:srgbClr val="131314"/>
                </a:solidFill>
                <a:latin typeface="Aptos"/>
                <a:ea typeface="+mn-lt"/>
                <a:cs typeface="+mn-lt"/>
              </a:rPr>
              <a:t>. </a:t>
            </a:r>
            <a:endParaRPr lang="fr-FR" dirty="0">
              <a:solidFill>
                <a:srgbClr val="000000"/>
              </a:solidFill>
              <a:latin typeface="Aptos"/>
              <a:ea typeface="+mn-lt"/>
              <a:cs typeface="+mn-lt"/>
            </a:endParaRPr>
          </a:p>
          <a:p>
            <a:pPr marL="285750" indent="-285750">
              <a:buFont typeface="Arial"/>
              <a:buChar char="•"/>
            </a:pPr>
            <a:r>
              <a:rPr lang="fr-FR" dirty="0">
                <a:solidFill>
                  <a:srgbClr val="131314"/>
                </a:solidFill>
                <a:latin typeface="Aptos"/>
                <a:ea typeface="+mn-lt"/>
                <a:cs typeface="+mn-lt"/>
              </a:rPr>
              <a:t>Une analyse combinée de ces trois aspects est indispensable pour optimiser la position du cycliste, en tenant compte des interactions complexes entre ces domaines. </a:t>
            </a:r>
            <a:endParaRPr lang="fr-FR" dirty="0">
              <a:solidFill>
                <a:srgbClr val="000000"/>
              </a:solidFill>
              <a:latin typeface="Aptos"/>
              <a:ea typeface="+mn-lt"/>
              <a:cs typeface="+mn-lt"/>
            </a:endParaRPr>
          </a:p>
          <a:p>
            <a:pPr marL="285750" indent="-285750">
              <a:buFont typeface="Arial"/>
              <a:buChar char="•"/>
            </a:pPr>
            <a:r>
              <a:rPr lang="fr-FR" dirty="0">
                <a:solidFill>
                  <a:srgbClr val="131314"/>
                </a:solidFill>
                <a:latin typeface="Aptos"/>
                <a:ea typeface="+mn-lt"/>
                <a:cs typeface="+mn-lt"/>
              </a:rPr>
              <a:t>Approche individualisée et intégrée permettrait aux cyclistes d'atteindre leur plein potentiel tout en minimisant les risques de blessures.</a:t>
            </a:r>
          </a:p>
          <a:p>
            <a:pPr marL="285750" indent="-285750">
              <a:buFont typeface="Arial"/>
              <a:buChar char="•"/>
            </a:pPr>
            <a:r>
              <a:rPr lang="fr-FR" dirty="0">
                <a:solidFill>
                  <a:srgbClr val="131314"/>
                </a:solidFill>
                <a:latin typeface="Aptos"/>
                <a:cs typeface="Arial"/>
              </a:rPr>
              <a:t>L'adaptation, l'entraînement et une approche individualisée sont des éléments clés pour atteindre la meilleure performance.</a:t>
            </a:r>
          </a:p>
          <a:p>
            <a:endParaRPr lang="en-GB" dirty="0"/>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26</a:t>
            </a:fld>
            <a:endParaRPr lang="fr-FR"/>
          </a:p>
        </p:txBody>
      </p:sp>
    </p:spTree>
    <p:extLst>
      <p:ext uri="{BB962C8B-B14F-4D97-AF65-F5344CB8AC3E}">
        <p14:creationId xmlns:p14="http://schemas.microsoft.com/office/powerpoint/2010/main" val="69637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Aptos"/>
                <a:ea typeface="+mn-lt"/>
                <a:cs typeface="+mn-lt"/>
              </a:rPr>
              <a:t>Complexe : nécessite un équilibre entre maximiser la vitesse potentielle (réduire la traînée aérodynamique et augmenter la puissance soutenable) tout en maintenant un confort suffisant et en minimisant le risque de blessure chronique. </a:t>
            </a:r>
            <a:endParaRPr lang="fr-FR" dirty="0">
              <a:latin typeface="Aptos"/>
            </a:endParaRPr>
          </a:p>
          <a:p>
            <a:endParaRPr lang="en-GB" dirty="0"/>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4</a:t>
            </a:fld>
            <a:endParaRPr lang="fr-FR"/>
          </a:p>
        </p:txBody>
      </p:sp>
    </p:spTree>
    <p:extLst>
      <p:ext uri="{BB962C8B-B14F-4D97-AF65-F5344CB8AC3E}">
        <p14:creationId xmlns:p14="http://schemas.microsoft.com/office/powerpoint/2010/main" val="16045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5a19e0550_0_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5a19e0550_0_2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864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ea typeface="Calibri"/>
                <a:cs typeface="Calibri"/>
              </a:rPr>
              <a:t>Dire que </a:t>
            </a:r>
            <a:r>
              <a:rPr lang="en-US" dirty="0" err="1">
                <a:ea typeface="Calibri"/>
                <a:cs typeface="Calibri"/>
              </a:rPr>
              <a:t>c'est</a:t>
            </a:r>
            <a:r>
              <a:rPr lang="en-US" dirty="0">
                <a:ea typeface="Calibri"/>
                <a:cs typeface="Calibri"/>
              </a:rPr>
              <a:t> </a:t>
            </a:r>
            <a:r>
              <a:rPr lang="en-US" dirty="0" err="1">
                <a:ea typeface="Calibri"/>
                <a:cs typeface="Calibri"/>
              </a:rPr>
              <a:t>modèle</a:t>
            </a:r>
            <a:r>
              <a:rPr lang="en-US" dirty="0">
                <a:ea typeface="Calibri"/>
                <a:cs typeface="Calibri"/>
              </a:rPr>
              <a:t> </a:t>
            </a:r>
            <a:r>
              <a:rPr lang="en-US" dirty="0" err="1">
                <a:ea typeface="Calibri"/>
                <a:cs typeface="Calibri"/>
              </a:rPr>
              <a:t>statique</a:t>
            </a: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12</a:t>
            </a:fld>
            <a:endParaRPr lang="fr-FR"/>
          </a:p>
        </p:txBody>
      </p:sp>
    </p:spTree>
    <p:extLst>
      <p:ext uri="{BB962C8B-B14F-4D97-AF65-F5344CB8AC3E}">
        <p14:creationId xmlns:p14="http://schemas.microsoft.com/office/powerpoint/2010/main" val="422542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f6efc36581_0_2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f6efc36581_0_2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01CD4-75C0-E38B-4A00-3F943C6A11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10762B9-89F3-035F-BF07-552E2C0CC09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89A6B32-DE98-80CD-B7E2-CC42DF608FA2}"/>
              </a:ext>
            </a:extLst>
          </p:cNvPr>
          <p:cNvSpPr>
            <a:spLocks noGrp="1"/>
          </p:cNvSpPr>
          <p:nvPr>
            <p:ph type="body" idx="1"/>
          </p:nvPr>
        </p:nvSpPr>
        <p:spPr/>
        <p:txBody>
          <a:bodyPr/>
          <a:lstStyle/>
          <a:p>
            <a:r>
              <a:rPr lang="fr-BE" sz="1200" dirty="0">
                <a:solidFill>
                  <a:srgbClr val="131314"/>
                </a:solidFill>
                <a:latin typeface="Aptos"/>
                <a:ea typeface="+mn-lt"/>
                <a:cs typeface="+mn-lt"/>
              </a:rPr>
              <a:t>La hauteur de selle impacte la longueur des muscles et leurs angles d'action, influençant la production de force et l'efficacité (ex. : selle trop basse produit moins de force et selle trop haute peut causer des blessures)</a:t>
            </a:r>
          </a:p>
        </p:txBody>
      </p:sp>
      <p:sp>
        <p:nvSpPr>
          <p:cNvPr id="4" name="Espace réservé du numéro de diapositive 3">
            <a:extLst>
              <a:ext uri="{FF2B5EF4-FFF2-40B4-BE49-F238E27FC236}">
                <a16:creationId xmlns:a16="http://schemas.microsoft.com/office/drawing/2014/main" id="{85CCC0B6-5482-9AAF-6320-5761B9B59CE2}"/>
              </a:ext>
            </a:extLst>
          </p:cNvPr>
          <p:cNvSpPr>
            <a:spLocks noGrp="1"/>
          </p:cNvSpPr>
          <p:nvPr>
            <p:ph type="sldNum" sz="quarter" idx="5"/>
          </p:nvPr>
        </p:nvSpPr>
        <p:spPr/>
        <p:txBody>
          <a:bodyPr/>
          <a:lstStyle/>
          <a:p>
            <a:fld id="{AC359546-56FB-E746-8D33-27DD3FD12758}" type="slidenum">
              <a:rPr lang="fr-FR" smtClean="0"/>
              <a:t>20</a:t>
            </a:fld>
            <a:endParaRPr lang="fr-FR"/>
          </a:p>
        </p:txBody>
      </p:sp>
    </p:spTree>
    <p:extLst>
      <p:ext uri="{BB962C8B-B14F-4D97-AF65-F5344CB8AC3E}">
        <p14:creationId xmlns:p14="http://schemas.microsoft.com/office/powerpoint/2010/main" val="223403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b42e96f78_0_5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cb42e96f78_0_5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AFF1F-EF97-19A5-EB82-D7D47BAA094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A3E4A25-4C72-BFEE-19C8-B4F9CFA5928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DF3429B-55E6-86B5-E8EC-B9DDC7372D24}"/>
              </a:ext>
            </a:extLst>
          </p:cNvPr>
          <p:cNvSpPr>
            <a:spLocks noGrp="1"/>
          </p:cNvSpPr>
          <p:nvPr>
            <p:ph type="body" idx="1"/>
          </p:nvPr>
        </p:nvSpPr>
        <p:spPr/>
        <p:txBody>
          <a:bodyPr/>
          <a:lstStyle/>
          <a:p>
            <a:endParaRPr lang="en-GB" dirty="0"/>
          </a:p>
        </p:txBody>
      </p:sp>
      <p:sp>
        <p:nvSpPr>
          <p:cNvPr id="4" name="Espace réservé du numéro de diapositive 3">
            <a:extLst>
              <a:ext uri="{FF2B5EF4-FFF2-40B4-BE49-F238E27FC236}">
                <a16:creationId xmlns:a16="http://schemas.microsoft.com/office/drawing/2014/main" id="{F531196D-44D7-F9D3-AEF0-4667414527FD}"/>
              </a:ext>
            </a:extLst>
          </p:cNvPr>
          <p:cNvSpPr>
            <a:spLocks noGrp="1"/>
          </p:cNvSpPr>
          <p:nvPr>
            <p:ph type="sldNum" sz="quarter" idx="5"/>
          </p:nvPr>
        </p:nvSpPr>
        <p:spPr/>
        <p:txBody>
          <a:bodyPr/>
          <a:lstStyle/>
          <a:p>
            <a:fld id="{AC359546-56FB-E746-8D33-27DD3FD12758}" type="slidenum">
              <a:rPr lang="fr-FR" smtClean="0"/>
              <a:t>22</a:t>
            </a:fld>
            <a:endParaRPr lang="fr-FR"/>
          </a:p>
        </p:txBody>
      </p:sp>
    </p:spTree>
    <p:extLst>
      <p:ext uri="{BB962C8B-B14F-4D97-AF65-F5344CB8AC3E}">
        <p14:creationId xmlns:p14="http://schemas.microsoft.com/office/powerpoint/2010/main" val="3944281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23</a:t>
            </a:fld>
            <a:endParaRPr lang="fr-FR"/>
          </a:p>
        </p:txBody>
      </p:sp>
    </p:spTree>
    <p:extLst>
      <p:ext uri="{BB962C8B-B14F-4D97-AF65-F5344CB8AC3E}">
        <p14:creationId xmlns:p14="http://schemas.microsoft.com/office/powerpoint/2010/main" val="97199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6"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se">
    <p:bg>
      <p:bgPr>
        <a:solidFill>
          <a:schemeClr val="bg1"/>
        </a:solidFill>
        <a:effectLst/>
      </p:bgPr>
    </p:bg>
    <p:spTree>
      <p:nvGrpSpPr>
        <p:cNvPr id="1" name=""/>
        <p:cNvGrpSpPr/>
        <p:nvPr/>
      </p:nvGrpSpPr>
      <p:grpSpPr>
        <a:xfrm>
          <a:off x="0" y="0"/>
          <a:ext cx="0" cy="0"/>
          <a:chOff x="0" y="0"/>
          <a:chExt cx="0" cy="0"/>
        </a:xfrm>
      </p:grpSpPr>
      <p:pic>
        <p:nvPicPr>
          <p:cNvPr id="10" name="Google Shape;58;p13">
            <a:extLst>
              <a:ext uri="{FF2B5EF4-FFF2-40B4-BE49-F238E27FC236}">
                <a16:creationId xmlns:a16="http://schemas.microsoft.com/office/drawing/2014/main" id="{43B85E0E-E55D-AB0B-5C29-B0B970F0A7C7}"/>
              </a:ext>
            </a:extLst>
          </p:cNvPr>
          <p:cNvPicPr preferRelativeResize="0"/>
          <p:nvPr userDrawn="1"/>
        </p:nvPicPr>
        <p:blipFill>
          <a:blip r:embed="rId2">
            <a:alphaModFix/>
          </a:blip>
          <a:stretch>
            <a:fillRect/>
          </a:stretch>
        </p:blipFill>
        <p:spPr>
          <a:xfrm>
            <a:off x="0" y="1"/>
            <a:ext cx="12192000" cy="6857999"/>
          </a:xfrm>
          <a:prstGeom prst="rect">
            <a:avLst/>
          </a:prstGeom>
          <a:noFill/>
          <a:ln>
            <a:noFill/>
          </a:ln>
        </p:spPr>
      </p:pic>
      <p:pic>
        <p:nvPicPr>
          <p:cNvPr id="7" name="Image 6">
            <a:extLst>
              <a:ext uri="{FF2B5EF4-FFF2-40B4-BE49-F238E27FC236}">
                <a16:creationId xmlns:a16="http://schemas.microsoft.com/office/drawing/2014/main" id="{30A2CADD-7A51-8BC3-7B4C-03C0245FB61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90593" y="424972"/>
            <a:ext cx="1504102" cy="650078"/>
          </a:xfrm>
          <a:prstGeom prst="rect">
            <a:avLst/>
          </a:prstGeom>
        </p:spPr>
      </p:pic>
      <p:pic>
        <p:nvPicPr>
          <p:cNvPr id="15" name="Google Shape;59;p13">
            <a:extLst>
              <a:ext uri="{FF2B5EF4-FFF2-40B4-BE49-F238E27FC236}">
                <a16:creationId xmlns:a16="http://schemas.microsoft.com/office/drawing/2014/main" id="{3F74D220-FC99-06AD-5981-0948E3B73892}"/>
              </a:ext>
            </a:extLst>
          </p:cNvPr>
          <p:cNvPicPr preferRelativeResize="0"/>
          <p:nvPr userDrawn="1"/>
        </p:nvPicPr>
        <p:blipFill rotWithShape="1">
          <a:blip r:embed="rId4">
            <a:alphaModFix/>
            <a:extLst>
              <a:ext uri="{28A0092B-C50C-407E-A947-70E740481C1C}">
                <a14:useLocalDpi xmlns:a14="http://schemas.microsoft.com/office/drawing/2010/main"/>
              </a:ext>
            </a:extLst>
          </a:blip>
          <a:srcRect/>
          <a:stretch/>
        </p:blipFill>
        <p:spPr>
          <a:xfrm>
            <a:off x="0" y="1316247"/>
            <a:ext cx="12192000" cy="5158033"/>
          </a:xfrm>
          <a:prstGeom prst="rect">
            <a:avLst/>
          </a:prstGeom>
          <a:noFill/>
          <a:ln>
            <a:noFill/>
          </a:ln>
        </p:spPr>
      </p:pic>
      <p:pic>
        <p:nvPicPr>
          <p:cNvPr id="13" name="Google Shape;60;p13">
            <a:extLst>
              <a:ext uri="{FF2B5EF4-FFF2-40B4-BE49-F238E27FC236}">
                <a16:creationId xmlns:a16="http://schemas.microsoft.com/office/drawing/2014/main" id="{E92953F4-3346-D025-DF1E-F6A3875386D5}"/>
              </a:ext>
            </a:extLst>
          </p:cNvPr>
          <p:cNvPicPr preferRelativeResize="0"/>
          <p:nvPr userDrawn="1"/>
        </p:nvPicPr>
        <p:blipFill>
          <a:blip r:embed="rId5" cstate="print">
            <a:alphaModFix/>
            <a:extLst>
              <a:ext uri="{28A0092B-C50C-407E-A947-70E740481C1C}">
                <a14:useLocalDpi xmlns:a14="http://schemas.microsoft.com/office/drawing/2010/main"/>
              </a:ext>
            </a:extLst>
          </a:blip>
          <a:stretch>
            <a:fillRect/>
          </a:stretch>
        </p:blipFill>
        <p:spPr>
          <a:xfrm>
            <a:off x="0" y="4779449"/>
            <a:ext cx="3953359" cy="2033000"/>
          </a:xfrm>
          <a:prstGeom prst="rect">
            <a:avLst/>
          </a:prstGeom>
          <a:noFill/>
          <a:ln>
            <a:noFill/>
          </a:ln>
        </p:spPr>
      </p:pic>
      <p:sp>
        <p:nvSpPr>
          <p:cNvPr id="14" name="Google Shape;61;p13">
            <a:extLst>
              <a:ext uri="{FF2B5EF4-FFF2-40B4-BE49-F238E27FC236}">
                <a16:creationId xmlns:a16="http://schemas.microsoft.com/office/drawing/2014/main" id="{32E7188E-D208-1A60-B7DC-02A539F9ED83}"/>
              </a:ext>
            </a:extLst>
          </p:cNvPr>
          <p:cNvSpPr txBox="1"/>
          <p:nvPr userDrawn="1"/>
        </p:nvSpPr>
        <p:spPr>
          <a:xfrm>
            <a:off x="123925" y="5801580"/>
            <a:ext cx="2425600" cy="575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fr" sz="1800" dirty="0" err="1">
                <a:solidFill>
                  <a:schemeClr val="lt1"/>
                </a:solidFill>
              </a:rPr>
              <a:t>www.uliege.be</a:t>
            </a:r>
            <a:endParaRPr sz="1800" dirty="0">
              <a:solidFill>
                <a:schemeClr val="lt1"/>
              </a:solidFill>
            </a:endParaRPr>
          </a:p>
          <a:p>
            <a:pPr marL="0" lvl="0" indent="0" algn="l" rtl="0">
              <a:spcBef>
                <a:spcPts val="0"/>
              </a:spcBef>
              <a:spcAft>
                <a:spcPts val="0"/>
              </a:spcAft>
              <a:buNone/>
            </a:pPr>
            <a:endParaRPr sz="1800" dirty="0">
              <a:solidFill>
                <a:schemeClr val="lt1"/>
              </a:solidFill>
            </a:endParaRPr>
          </a:p>
        </p:txBody>
      </p:sp>
    </p:spTree>
    <p:extLst>
      <p:ext uri="{BB962C8B-B14F-4D97-AF65-F5344CB8AC3E}">
        <p14:creationId xmlns:p14="http://schemas.microsoft.com/office/powerpoint/2010/main" val="182229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userDrawn="1">
  <p:cSld name="Page blanche">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242078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cxnSp>
        <p:nvCxnSpPr>
          <p:cNvPr id="10" name="Google Shape;157;p20">
            <a:extLst>
              <a:ext uri="{FF2B5EF4-FFF2-40B4-BE49-F238E27FC236}">
                <a16:creationId xmlns:a16="http://schemas.microsoft.com/office/drawing/2014/main" id="{5099593E-0AC6-DCD1-424E-A2F94962B60F}"/>
              </a:ext>
            </a:extLst>
          </p:cNvPr>
          <p:cNvCxnSpPr>
            <a:cxnSpLocks/>
          </p:cNvCxnSpPr>
          <p:nvPr userDrawn="1"/>
        </p:nvCxnSpPr>
        <p:spPr>
          <a:xfrm>
            <a:off x="587375" y="1043321"/>
            <a:ext cx="3577219" cy="0"/>
          </a:xfrm>
          <a:prstGeom prst="straightConnector1">
            <a:avLst/>
          </a:prstGeom>
          <a:noFill/>
          <a:ln w="12700" cap="flat" cmpd="sng">
            <a:solidFill>
              <a:schemeClr val="accent2"/>
            </a:solidFill>
            <a:prstDash val="solid"/>
            <a:round/>
            <a:headEnd type="none" w="med" len="med"/>
            <a:tailEnd type="none" w="med" len="med"/>
          </a:ln>
        </p:spPr>
      </p:cxnSp>
      <p:sp>
        <p:nvSpPr>
          <p:cNvPr id="3" name="Espace réservé de l'élément multimédia 2">
            <a:extLst>
              <a:ext uri="{FF2B5EF4-FFF2-40B4-BE49-F238E27FC236}">
                <a16:creationId xmlns:a16="http://schemas.microsoft.com/office/drawing/2014/main" id="{28400122-6627-053A-1DF9-61C5208E1514}"/>
              </a:ext>
            </a:extLst>
          </p:cNvPr>
          <p:cNvSpPr>
            <a:spLocks noGrp="1"/>
          </p:cNvSpPr>
          <p:nvPr>
            <p:ph type="media" sz="quarter" idx="10"/>
          </p:nvPr>
        </p:nvSpPr>
        <p:spPr>
          <a:xfrm>
            <a:off x="4000616" y="1811388"/>
            <a:ext cx="7365375" cy="4258890"/>
          </a:xfrm>
        </p:spPr>
        <p:txBody>
          <a:bodyPr/>
          <a:lstStyle>
            <a:lvl1pPr marL="0" indent="0">
              <a:buNone/>
              <a:defRPr/>
            </a:lvl1pPr>
          </a:lstStyle>
          <a:p>
            <a:endParaRPr lang="fr-FR" dirty="0"/>
          </a:p>
        </p:txBody>
      </p:sp>
      <p:sp>
        <p:nvSpPr>
          <p:cNvPr id="11" name="Espace réservé du texte 10">
            <a:extLst>
              <a:ext uri="{FF2B5EF4-FFF2-40B4-BE49-F238E27FC236}">
                <a16:creationId xmlns:a16="http://schemas.microsoft.com/office/drawing/2014/main" id="{9807F617-6EB9-3B7F-C7D1-F578710674AF}"/>
              </a:ext>
            </a:extLst>
          </p:cNvPr>
          <p:cNvSpPr>
            <a:spLocks noGrp="1"/>
          </p:cNvSpPr>
          <p:nvPr>
            <p:ph type="body" sz="quarter" idx="11" hasCustomPrompt="1"/>
          </p:nvPr>
        </p:nvSpPr>
        <p:spPr>
          <a:xfrm>
            <a:off x="587375" y="1317106"/>
            <a:ext cx="3165475" cy="2976562"/>
          </a:xfrm>
        </p:spPr>
        <p:txBody>
          <a:bodyPr>
            <a:normAutofit/>
          </a:bodyPr>
          <a:lstStyle>
            <a:lvl1pPr marL="0" indent="0">
              <a:buFontTx/>
              <a:buNone/>
              <a:defRPr sz="1400"/>
            </a:lvl1pPr>
            <a:lvl2pPr>
              <a:defRPr sz="1200"/>
            </a:lvl2pPr>
            <a:lvl3pPr marL="914400" indent="0">
              <a:buNone/>
              <a:defRPr/>
            </a:lvl3pPr>
          </a:lstStyle>
          <a:p>
            <a:pPr lvl="0"/>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p>
          <a:p>
            <a:pPr lvl="0"/>
            <a:endParaRPr lang="fr-FR" dirty="0"/>
          </a:p>
          <a:p>
            <a:pPr lvl="1"/>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p>
          <a:p>
            <a:pPr lvl="1"/>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br>
              <a:rPr lang="fr-FR" dirty="0"/>
            </a:br>
            <a:br>
              <a:rPr lang="fr-FR" dirty="0"/>
            </a:br>
            <a:endParaRPr lang="fr-FR" dirty="0"/>
          </a:p>
          <a:p>
            <a:pPr lvl="0"/>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p>
          <a:p>
            <a:pPr lvl="0"/>
            <a:endParaRPr lang="fr-FR" dirty="0"/>
          </a:p>
        </p:txBody>
      </p:sp>
      <p:sp>
        <p:nvSpPr>
          <p:cNvPr id="20" name="Espace réservé du texte 19">
            <a:extLst>
              <a:ext uri="{FF2B5EF4-FFF2-40B4-BE49-F238E27FC236}">
                <a16:creationId xmlns:a16="http://schemas.microsoft.com/office/drawing/2014/main" id="{FEBCDBDD-17F4-2628-04EF-3BD4B8B27ABA}"/>
              </a:ext>
            </a:extLst>
          </p:cNvPr>
          <p:cNvSpPr>
            <a:spLocks noGrp="1"/>
          </p:cNvSpPr>
          <p:nvPr>
            <p:ph type="body" sz="quarter" idx="12" hasCustomPrompt="1"/>
          </p:nvPr>
        </p:nvSpPr>
        <p:spPr>
          <a:xfrm>
            <a:off x="4000500" y="1280162"/>
            <a:ext cx="5719572" cy="365754"/>
          </a:xfrm>
        </p:spPr>
        <p:txBody>
          <a:bodyPr anchor="b">
            <a:normAutofit/>
          </a:bodyPr>
          <a:lstStyle>
            <a:lvl1pPr marL="0" indent="0">
              <a:buNone/>
              <a:defRPr sz="1400">
                <a:solidFill>
                  <a:schemeClr val="accent6"/>
                </a:solidFill>
              </a:defRPr>
            </a:lvl1pPr>
          </a:lstStyle>
          <a:p>
            <a:pPr lvl="0"/>
            <a:r>
              <a:rPr lang="fr-FR" dirty="0" err="1"/>
              <a:t>www.monsite.com</a:t>
            </a:r>
            <a:endParaRPr lang="fr-FR" dirty="0"/>
          </a:p>
        </p:txBody>
      </p:sp>
      <p:sp>
        <p:nvSpPr>
          <p:cNvPr id="21" name="Espace réservé de la date 20">
            <a:extLst>
              <a:ext uri="{FF2B5EF4-FFF2-40B4-BE49-F238E27FC236}">
                <a16:creationId xmlns:a16="http://schemas.microsoft.com/office/drawing/2014/main" id="{59AA939B-DE4C-82B5-5C6B-B9D970BC83C7}"/>
              </a:ext>
            </a:extLst>
          </p:cNvPr>
          <p:cNvSpPr>
            <a:spLocks noGrp="1"/>
          </p:cNvSpPr>
          <p:nvPr>
            <p:ph type="dt" sz="half" idx="13"/>
          </p:nvPr>
        </p:nvSpPr>
        <p:spPr/>
        <p:txBody>
          <a:bodyPr/>
          <a:lstStyle/>
          <a:p>
            <a:fld id="{511BE592-B1D8-E947-95D7-DBCE7E591BA7}" type="datetime3">
              <a:rPr lang="fr-BE" smtClean="0"/>
              <a:t>11/10/2024</a:t>
            </a:fld>
            <a:endParaRPr lang="fr-FR" dirty="0"/>
          </a:p>
        </p:txBody>
      </p:sp>
      <p:sp>
        <p:nvSpPr>
          <p:cNvPr id="22" name="Espace réservé du pied de page 21">
            <a:extLst>
              <a:ext uri="{FF2B5EF4-FFF2-40B4-BE49-F238E27FC236}">
                <a16:creationId xmlns:a16="http://schemas.microsoft.com/office/drawing/2014/main" id="{730F8B86-B831-166F-CC0E-E22B6374ECA3}"/>
              </a:ext>
            </a:extLst>
          </p:cNvPr>
          <p:cNvSpPr>
            <a:spLocks noGrp="1"/>
          </p:cNvSpPr>
          <p:nvPr>
            <p:ph type="ftr" sz="quarter" idx="14"/>
          </p:nvPr>
        </p:nvSpPr>
        <p:spPr/>
        <p:txBody>
          <a:bodyPr/>
          <a:lstStyle/>
          <a:p>
            <a:endParaRPr lang="fr-FR" dirty="0"/>
          </a:p>
        </p:txBody>
      </p:sp>
      <p:sp>
        <p:nvSpPr>
          <p:cNvPr id="23" name="Espace réservé du numéro de diapositive 22">
            <a:extLst>
              <a:ext uri="{FF2B5EF4-FFF2-40B4-BE49-F238E27FC236}">
                <a16:creationId xmlns:a16="http://schemas.microsoft.com/office/drawing/2014/main" id="{84F37302-DA84-B12A-FCA2-4B0A611D4CCF}"/>
              </a:ext>
            </a:extLst>
          </p:cNvPr>
          <p:cNvSpPr>
            <a:spLocks noGrp="1"/>
          </p:cNvSpPr>
          <p:nvPr>
            <p:ph type="sldNum" sz="quarter" idx="15"/>
          </p:nvPr>
        </p:nvSpPr>
        <p:spPr/>
        <p:txBody>
          <a:bodyPr/>
          <a:lstStyle/>
          <a:p>
            <a:pPr algn="l"/>
            <a:r>
              <a:rPr lang="fr-FR"/>
              <a:t>▪︎ </a:t>
            </a:r>
            <a:fld id="{71AEF36E-EA79-174C-93F9-FDA84EDD5956}" type="slidenum">
              <a:rPr lang="fr-FR" smtClean="0"/>
              <a:pPr algn="l"/>
              <a:t>‹N°›</a:t>
            </a:fld>
            <a:endParaRPr lang="fr-FR" dirty="0"/>
          </a:p>
        </p:txBody>
      </p:sp>
      <p:sp>
        <p:nvSpPr>
          <p:cNvPr id="24" name="Titre 23">
            <a:extLst>
              <a:ext uri="{FF2B5EF4-FFF2-40B4-BE49-F238E27FC236}">
                <a16:creationId xmlns:a16="http://schemas.microsoft.com/office/drawing/2014/main" id="{EB191373-466A-E461-9752-6860A34722D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1679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ne du temps">
    <p:spTree>
      <p:nvGrpSpPr>
        <p:cNvPr id="1" name=""/>
        <p:cNvGrpSpPr/>
        <p:nvPr/>
      </p:nvGrpSpPr>
      <p:grpSpPr>
        <a:xfrm>
          <a:off x="0" y="0"/>
          <a:ext cx="0" cy="0"/>
          <a:chOff x="0" y="0"/>
          <a:chExt cx="0" cy="0"/>
        </a:xfrm>
      </p:grpSpPr>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1734675" y="3003882"/>
            <a:ext cx="1734124" cy="385763"/>
          </a:xfrm>
        </p:spPr>
        <p:txBody>
          <a:bodyPr>
            <a:normAutofit/>
          </a:bodyPr>
          <a:lstStyle>
            <a:lvl1pPr marL="0" indent="0" algn="l">
              <a:buNone/>
              <a:defRPr sz="1400" b="1">
                <a:solidFill>
                  <a:schemeClr val="tx2"/>
                </a:solidFill>
              </a:defRPr>
            </a:lvl1pPr>
          </a:lstStyle>
          <a:p>
            <a:pPr lvl="0"/>
            <a:r>
              <a:rPr lang="fr-FR" dirty="0"/>
              <a:t>Lorem ipsum</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1734675"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11/10/2024</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sp>
        <p:nvSpPr>
          <p:cNvPr id="25" name="Espace réservé du texte 70">
            <a:extLst>
              <a:ext uri="{FF2B5EF4-FFF2-40B4-BE49-F238E27FC236}">
                <a16:creationId xmlns:a16="http://schemas.microsoft.com/office/drawing/2014/main" id="{4745B0A3-E24E-3741-4527-2A8F7CD26656}"/>
              </a:ext>
            </a:extLst>
          </p:cNvPr>
          <p:cNvSpPr>
            <a:spLocks noGrp="1"/>
          </p:cNvSpPr>
          <p:nvPr>
            <p:ph type="body" sz="quarter" idx="29" hasCustomPrompt="1"/>
          </p:nvPr>
        </p:nvSpPr>
        <p:spPr>
          <a:xfrm>
            <a:off x="4015961"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sp>
        <p:nvSpPr>
          <p:cNvPr id="26" name="Espace réservé du texte 70">
            <a:extLst>
              <a:ext uri="{FF2B5EF4-FFF2-40B4-BE49-F238E27FC236}">
                <a16:creationId xmlns:a16="http://schemas.microsoft.com/office/drawing/2014/main" id="{C63762C1-52A9-53AB-3387-4A209C76E1E4}"/>
              </a:ext>
            </a:extLst>
          </p:cNvPr>
          <p:cNvSpPr>
            <a:spLocks noGrp="1"/>
          </p:cNvSpPr>
          <p:nvPr>
            <p:ph type="body" sz="quarter" idx="30" hasCustomPrompt="1"/>
          </p:nvPr>
        </p:nvSpPr>
        <p:spPr>
          <a:xfrm>
            <a:off x="6250111"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27" name="Espace réservé du texte 70">
            <a:extLst>
              <a:ext uri="{FF2B5EF4-FFF2-40B4-BE49-F238E27FC236}">
                <a16:creationId xmlns:a16="http://schemas.microsoft.com/office/drawing/2014/main" id="{F83A912C-4338-3A34-A6EA-AEA709A52BCC}"/>
              </a:ext>
            </a:extLst>
          </p:cNvPr>
          <p:cNvSpPr>
            <a:spLocks noGrp="1"/>
          </p:cNvSpPr>
          <p:nvPr>
            <p:ph type="body" sz="quarter" idx="31" hasCustomPrompt="1"/>
          </p:nvPr>
        </p:nvSpPr>
        <p:spPr>
          <a:xfrm>
            <a:off x="8512544"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28" name="Google Shape;162;p20">
            <a:extLst>
              <a:ext uri="{FF2B5EF4-FFF2-40B4-BE49-F238E27FC236}">
                <a16:creationId xmlns:a16="http://schemas.microsoft.com/office/drawing/2014/main" id="{66DC8FEF-C585-64CB-7292-1BA1C45B3AC4}"/>
              </a:ext>
            </a:extLst>
          </p:cNvPr>
          <p:cNvSpPr/>
          <p:nvPr userDrawn="1"/>
        </p:nvSpPr>
        <p:spPr>
          <a:xfrm rot="5400000">
            <a:off x="1516084" y="3015081"/>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2;p20">
            <a:extLst>
              <a:ext uri="{FF2B5EF4-FFF2-40B4-BE49-F238E27FC236}">
                <a16:creationId xmlns:a16="http://schemas.microsoft.com/office/drawing/2014/main" id="{55167C46-C434-5D0A-B70E-3FE8F9CC8929}"/>
              </a:ext>
            </a:extLst>
          </p:cNvPr>
          <p:cNvSpPr/>
          <p:nvPr userDrawn="1"/>
        </p:nvSpPr>
        <p:spPr>
          <a:xfrm rot="5400000">
            <a:off x="3769090" y="3015082"/>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2;p20">
            <a:extLst>
              <a:ext uri="{FF2B5EF4-FFF2-40B4-BE49-F238E27FC236}">
                <a16:creationId xmlns:a16="http://schemas.microsoft.com/office/drawing/2014/main" id="{74618890-08F8-1E5F-8A4C-6ECD974E4C45}"/>
              </a:ext>
            </a:extLst>
          </p:cNvPr>
          <p:cNvSpPr/>
          <p:nvPr userDrawn="1"/>
        </p:nvSpPr>
        <p:spPr>
          <a:xfrm rot="5400000">
            <a:off x="6003242" y="3015083"/>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2;p20">
            <a:extLst>
              <a:ext uri="{FF2B5EF4-FFF2-40B4-BE49-F238E27FC236}">
                <a16:creationId xmlns:a16="http://schemas.microsoft.com/office/drawing/2014/main" id="{BD71E214-B4A4-64E8-02EF-35410013D734}"/>
              </a:ext>
            </a:extLst>
          </p:cNvPr>
          <p:cNvSpPr/>
          <p:nvPr userDrawn="1"/>
        </p:nvSpPr>
        <p:spPr>
          <a:xfrm rot="5400000">
            <a:off x="8256248" y="3015084"/>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Espace réservé du texte 65">
            <a:extLst>
              <a:ext uri="{FF2B5EF4-FFF2-40B4-BE49-F238E27FC236}">
                <a16:creationId xmlns:a16="http://schemas.microsoft.com/office/drawing/2014/main" id="{EA8FACF4-7082-E50D-D8E2-FB46ACDBA7FB}"/>
              </a:ext>
            </a:extLst>
          </p:cNvPr>
          <p:cNvSpPr>
            <a:spLocks noGrp="1"/>
          </p:cNvSpPr>
          <p:nvPr>
            <p:ph type="body" sz="quarter" idx="32" hasCustomPrompt="1"/>
          </p:nvPr>
        </p:nvSpPr>
        <p:spPr>
          <a:xfrm>
            <a:off x="4006535" y="3003882"/>
            <a:ext cx="1734124" cy="385763"/>
          </a:xfrm>
        </p:spPr>
        <p:txBody>
          <a:bodyPr>
            <a:normAutofit/>
          </a:bodyPr>
          <a:lstStyle>
            <a:lvl1pPr marL="0" indent="0" algn="l">
              <a:buNone/>
              <a:defRPr sz="1400" b="1">
                <a:solidFill>
                  <a:schemeClr val="tx2"/>
                </a:solidFill>
              </a:defRPr>
            </a:lvl1pPr>
          </a:lstStyle>
          <a:p>
            <a:pPr lvl="0"/>
            <a:r>
              <a:rPr lang="fr-FR" dirty="0"/>
              <a:t>Lorem ipsum</a:t>
            </a:r>
          </a:p>
        </p:txBody>
      </p:sp>
      <p:sp>
        <p:nvSpPr>
          <p:cNvPr id="33" name="Espace réservé du texte 65">
            <a:extLst>
              <a:ext uri="{FF2B5EF4-FFF2-40B4-BE49-F238E27FC236}">
                <a16:creationId xmlns:a16="http://schemas.microsoft.com/office/drawing/2014/main" id="{6AB3265E-B392-6617-ED44-0BACED097B59}"/>
              </a:ext>
            </a:extLst>
          </p:cNvPr>
          <p:cNvSpPr>
            <a:spLocks noGrp="1"/>
          </p:cNvSpPr>
          <p:nvPr>
            <p:ph type="body" sz="quarter" idx="33" hasCustomPrompt="1"/>
          </p:nvPr>
        </p:nvSpPr>
        <p:spPr>
          <a:xfrm>
            <a:off x="6250112" y="3003882"/>
            <a:ext cx="1734124" cy="385763"/>
          </a:xfrm>
        </p:spPr>
        <p:txBody>
          <a:bodyPr>
            <a:normAutofit/>
          </a:bodyPr>
          <a:lstStyle>
            <a:lvl1pPr marL="0" indent="0" algn="l">
              <a:buNone/>
              <a:defRPr sz="1400" b="1">
                <a:solidFill>
                  <a:schemeClr val="tx2"/>
                </a:solidFill>
              </a:defRPr>
            </a:lvl1pPr>
          </a:lstStyle>
          <a:p>
            <a:pPr lvl="0"/>
            <a:r>
              <a:rPr lang="fr-FR" dirty="0"/>
              <a:t>Lorem ipsum</a:t>
            </a:r>
          </a:p>
        </p:txBody>
      </p:sp>
      <p:sp>
        <p:nvSpPr>
          <p:cNvPr id="34" name="Espace réservé du texte 65">
            <a:extLst>
              <a:ext uri="{FF2B5EF4-FFF2-40B4-BE49-F238E27FC236}">
                <a16:creationId xmlns:a16="http://schemas.microsoft.com/office/drawing/2014/main" id="{3133932A-ED0F-9645-1182-09EA058CAEE0}"/>
              </a:ext>
            </a:extLst>
          </p:cNvPr>
          <p:cNvSpPr>
            <a:spLocks noGrp="1"/>
          </p:cNvSpPr>
          <p:nvPr>
            <p:ph type="body" sz="quarter" idx="34" hasCustomPrompt="1"/>
          </p:nvPr>
        </p:nvSpPr>
        <p:spPr>
          <a:xfrm>
            <a:off x="8503118" y="3013309"/>
            <a:ext cx="1734124" cy="385763"/>
          </a:xfrm>
        </p:spPr>
        <p:txBody>
          <a:bodyPr>
            <a:normAutofit/>
          </a:bodyPr>
          <a:lstStyle>
            <a:lvl1pPr marL="0" indent="0" algn="l">
              <a:buNone/>
              <a:defRPr sz="1400" b="1">
                <a:solidFill>
                  <a:schemeClr val="tx2"/>
                </a:solidFill>
              </a:defRPr>
            </a:lvl1pPr>
          </a:lstStyle>
          <a:p>
            <a:pPr lvl="0"/>
            <a:r>
              <a:rPr lang="fr-FR" dirty="0"/>
              <a:t>Lorem ipsum</a:t>
            </a:r>
          </a:p>
        </p:txBody>
      </p:sp>
      <p:sp>
        <p:nvSpPr>
          <p:cNvPr id="2" name="Rectangle 1">
            <a:extLst>
              <a:ext uri="{FF2B5EF4-FFF2-40B4-BE49-F238E27FC236}">
                <a16:creationId xmlns:a16="http://schemas.microsoft.com/office/drawing/2014/main" id="{95626375-BFD3-A5CD-8A01-A5D5E5D3CA72}"/>
              </a:ext>
            </a:extLst>
          </p:cNvPr>
          <p:cNvSpPr/>
          <p:nvPr userDrawn="1"/>
        </p:nvSpPr>
        <p:spPr>
          <a:xfrm>
            <a:off x="1527285" y="2259402"/>
            <a:ext cx="2253006" cy="4336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107941E0-033B-D8AD-806D-67CCBB8418EC}"/>
              </a:ext>
            </a:extLst>
          </p:cNvPr>
          <p:cNvSpPr/>
          <p:nvPr userDrawn="1"/>
        </p:nvSpPr>
        <p:spPr>
          <a:xfrm>
            <a:off x="3770865" y="2259402"/>
            <a:ext cx="2253006" cy="4336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0090542A-EE35-F17A-59CE-AC17E44B3F47}"/>
              </a:ext>
            </a:extLst>
          </p:cNvPr>
          <p:cNvSpPr/>
          <p:nvPr userDrawn="1"/>
        </p:nvSpPr>
        <p:spPr>
          <a:xfrm>
            <a:off x="6014444" y="2259402"/>
            <a:ext cx="2253006" cy="4336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A35A0A6-CC51-D8AC-6BFA-15647E09D36B}"/>
              </a:ext>
            </a:extLst>
          </p:cNvPr>
          <p:cNvSpPr/>
          <p:nvPr userDrawn="1"/>
        </p:nvSpPr>
        <p:spPr>
          <a:xfrm>
            <a:off x="8267449" y="2259402"/>
            <a:ext cx="2253006" cy="4336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65">
            <a:extLst>
              <a:ext uri="{FF2B5EF4-FFF2-40B4-BE49-F238E27FC236}">
                <a16:creationId xmlns:a16="http://schemas.microsoft.com/office/drawing/2014/main" id="{D34C0135-E9FA-AAC5-E787-7904B6A4C454}"/>
              </a:ext>
            </a:extLst>
          </p:cNvPr>
          <p:cNvSpPr>
            <a:spLocks noGrp="1"/>
          </p:cNvSpPr>
          <p:nvPr>
            <p:ph type="body" sz="quarter" idx="35" hasCustomPrompt="1"/>
          </p:nvPr>
        </p:nvSpPr>
        <p:spPr>
          <a:xfrm>
            <a:off x="1734675" y="2386390"/>
            <a:ext cx="1734124" cy="385763"/>
          </a:xfrm>
        </p:spPr>
        <p:txBody>
          <a:bodyPr>
            <a:normAutofit/>
          </a:bodyPr>
          <a:lstStyle>
            <a:lvl1pPr marL="0" indent="0" algn="l">
              <a:buNone/>
              <a:defRPr sz="1400" b="1">
                <a:solidFill>
                  <a:schemeClr val="bg1"/>
                </a:solidFill>
              </a:defRPr>
            </a:lvl1pPr>
          </a:lstStyle>
          <a:p>
            <a:pPr lvl="0"/>
            <a:r>
              <a:rPr lang="fr-FR" dirty="0"/>
              <a:t>2015</a:t>
            </a:r>
          </a:p>
        </p:txBody>
      </p:sp>
      <p:sp>
        <p:nvSpPr>
          <p:cNvPr id="40" name="Espace réservé du texte 65">
            <a:extLst>
              <a:ext uri="{FF2B5EF4-FFF2-40B4-BE49-F238E27FC236}">
                <a16:creationId xmlns:a16="http://schemas.microsoft.com/office/drawing/2014/main" id="{43F473FA-76AC-A0F8-251D-3DCD4DD4D081}"/>
              </a:ext>
            </a:extLst>
          </p:cNvPr>
          <p:cNvSpPr>
            <a:spLocks noGrp="1"/>
          </p:cNvSpPr>
          <p:nvPr>
            <p:ph type="body" sz="quarter" idx="36" hasCustomPrompt="1"/>
          </p:nvPr>
        </p:nvSpPr>
        <p:spPr>
          <a:xfrm>
            <a:off x="3997108" y="2386390"/>
            <a:ext cx="1734124" cy="385763"/>
          </a:xfrm>
        </p:spPr>
        <p:txBody>
          <a:bodyPr>
            <a:normAutofit/>
          </a:bodyPr>
          <a:lstStyle>
            <a:lvl1pPr marL="0" indent="0" algn="l">
              <a:buNone/>
              <a:defRPr sz="1400" b="1">
                <a:solidFill>
                  <a:schemeClr val="bg1"/>
                </a:solidFill>
              </a:defRPr>
            </a:lvl1pPr>
          </a:lstStyle>
          <a:p>
            <a:pPr lvl="0"/>
            <a:r>
              <a:rPr lang="fr-FR" dirty="0"/>
              <a:t>2019</a:t>
            </a:r>
          </a:p>
        </p:txBody>
      </p:sp>
      <p:sp>
        <p:nvSpPr>
          <p:cNvPr id="41" name="Espace réservé du texte 65">
            <a:extLst>
              <a:ext uri="{FF2B5EF4-FFF2-40B4-BE49-F238E27FC236}">
                <a16:creationId xmlns:a16="http://schemas.microsoft.com/office/drawing/2014/main" id="{5D973C1F-2CE8-D155-EB86-88FADBF9B360}"/>
              </a:ext>
            </a:extLst>
          </p:cNvPr>
          <p:cNvSpPr>
            <a:spLocks noGrp="1"/>
          </p:cNvSpPr>
          <p:nvPr>
            <p:ph type="body" sz="quarter" idx="37" hasCustomPrompt="1"/>
          </p:nvPr>
        </p:nvSpPr>
        <p:spPr>
          <a:xfrm>
            <a:off x="6231260" y="2386390"/>
            <a:ext cx="1734124" cy="385763"/>
          </a:xfrm>
        </p:spPr>
        <p:txBody>
          <a:bodyPr>
            <a:normAutofit/>
          </a:bodyPr>
          <a:lstStyle>
            <a:lvl1pPr marL="0" indent="0" algn="l">
              <a:buNone/>
              <a:defRPr sz="1400" b="1">
                <a:solidFill>
                  <a:schemeClr val="bg1"/>
                </a:solidFill>
              </a:defRPr>
            </a:lvl1pPr>
          </a:lstStyle>
          <a:p>
            <a:pPr lvl="0"/>
            <a:r>
              <a:rPr lang="fr-FR" dirty="0"/>
              <a:t>2020</a:t>
            </a:r>
          </a:p>
        </p:txBody>
      </p:sp>
      <p:sp>
        <p:nvSpPr>
          <p:cNvPr id="42" name="Espace réservé du texte 65">
            <a:extLst>
              <a:ext uri="{FF2B5EF4-FFF2-40B4-BE49-F238E27FC236}">
                <a16:creationId xmlns:a16="http://schemas.microsoft.com/office/drawing/2014/main" id="{250C6652-4ACB-F757-8FF1-742A37F56A6E}"/>
              </a:ext>
            </a:extLst>
          </p:cNvPr>
          <p:cNvSpPr>
            <a:spLocks noGrp="1"/>
          </p:cNvSpPr>
          <p:nvPr>
            <p:ph type="body" sz="quarter" idx="38" hasCustomPrompt="1"/>
          </p:nvPr>
        </p:nvSpPr>
        <p:spPr>
          <a:xfrm>
            <a:off x="8484266" y="2395951"/>
            <a:ext cx="1734124" cy="385763"/>
          </a:xfrm>
        </p:spPr>
        <p:txBody>
          <a:bodyPr>
            <a:normAutofit/>
          </a:bodyPr>
          <a:lstStyle>
            <a:lvl1pPr marL="0" indent="0" algn="l">
              <a:buNone/>
              <a:defRPr sz="1400" b="1">
                <a:solidFill>
                  <a:schemeClr val="bg1"/>
                </a:solidFill>
              </a:defRPr>
            </a:lvl1pPr>
          </a:lstStyle>
          <a:p>
            <a:pPr lvl="0"/>
            <a:r>
              <a:rPr lang="fr-FR" dirty="0"/>
              <a:t>2022</a:t>
            </a:r>
          </a:p>
        </p:txBody>
      </p:sp>
      <p:sp>
        <p:nvSpPr>
          <p:cNvPr id="3" name="Titre 2">
            <a:extLst>
              <a:ext uri="{FF2B5EF4-FFF2-40B4-BE49-F238E27FC236}">
                <a16:creationId xmlns:a16="http://schemas.microsoft.com/office/drawing/2014/main" id="{EA42DD6E-4BA0-CD9F-3ECF-EE334AB52BE4}"/>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198230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e en avant 4">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1680972" y="1888760"/>
            <a:ext cx="1941513" cy="1885950"/>
          </a:xfrm>
          <a:prstGeom prst="ellipse">
            <a:avLst/>
          </a:prstGeom>
        </p:spPr>
        <p:txBody>
          <a:bodyPr/>
          <a:lstStyle>
            <a:lvl1pPr marL="0" indent="0">
              <a:buNone/>
              <a:defRPr/>
            </a:lvl1pPr>
          </a:lstStyle>
          <a:p>
            <a:endParaRPr lang="fr-FR" dirty="0"/>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3950240" y="1888760"/>
            <a:ext cx="1941513" cy="1885950"/>
          </a:xfrm>
          <a:prstGeom prst="ellipse">
            <a:avLst/>
          </a:prstGeom>
        </p:spPr>
        <p:txBody>
          <a:bodyPr/>
          <a:lstStyle>
            <a:lvl1pPr marL="0" indent="0">
              <a:buNone/>
              <a:defRPr/>
            </a:lvl1pPr>
          </a:lstStyle>
          <a:p>
            <a:endParaRPr lang="fr-FR" dirty="0"/>
          </a:p>
        </p:txBody>
      </p:sp>
      <p:sp>
        <p:nvSpPr>
          <p:cNvPr id="63" name="Espace réservé pour une image  59">
            <a:extLst>
              <a:ext uri="{FF2B5EF4-FFF2-40B4-BE49-F238E27FC236}">
                <a16:creationId xmlns:a16="http://schemas.microsoft.com/office/drawing/2014/main" id="{01144B97-310C-B1BE-BAC8-5E06A1D10F66}"/>
              </a:ext>
            </a:extLst>
          </p:cNvPr>
          <p:cNvSpPr>
            <a:spLocks noGrp="1"/>
          </p:cNvSpPr>
          <p:nvPr>
            <p:ph type="pic" sz="quarter" idx="12"/>
          </p:nvPr>
        </p:nvSpPr>
        <p:spPr>
          <a:xfrm>
            <a:off x="6215265" y="1888760"/>
            <a:ext cx="1941513" cy="1885950"/>
          </a:xfrm>
          <a:prstGeom prst="ellipse">
            <a:avLst/>
          </a:prstGeom>
        </p:spPr>
        <p:txBody>
          <a:bodyPr/>
          <a:lstStyle>
            <a:lvl1pPr marL="0" indent="0">
              <a:buNone/>
              <a:defRPr/>
            </a:lvl1pPr>
          </a:lstStyle>
          <a:p>
            <a:endParaRPr lang="fr-FR" dirty="0"/>
          </a:p>
        </p:txBody>
      </p:sp>
      <p:sp>
        <p:nvSpPr>
          <p:cNvPr id="64" name="Espace réservé pour une image  59">
            <a:extLst>
              <a:ext uri="{FF2B5EF4-FFF2-40B4-BE49-F238E27FC236}">
                <a16:creationId xmlns:a16="http://schemas.microsoft.com/office/drawing/2014/main" id="{FC1B9F29-1806-28B4-124B-CE9C4CA1D2BD}"/>
              </a:ext>
            </a:extLst>
          </p:cNvPr>
          <p:cNvSpPr>
            <a:spLocks noGrp="1"/>
          </p:cNvSpPr>
          <p:nvPr>
            <p:ph type="pic" sz="quarter" idx="13"/>
          </p:nvPr>
        </p:nvSpPr>
        <p:spPr>
          <a:xfrm>
            <a:off x="8480290" y="1888760"/>
            <a:ext cx="1941513" cy="1885950"/>
          </a:xfrm>
          <a:prstGeom prst="ellipse">
            <a:avLst/>
          </a:prstGeom>
        </p:spPr>
        <p:txBody>
          <a:bodyPr/>
          <a:lstStyle>
            <a:lvl1pPr marL="0" indent="0">
              <a:buNone/>
              <a:defRPr/>
            </a:lvl1pPr>
          </a:lstStyle>
          <a:p>
            <a:endParaRPr lang="fr-FR" dirty="0"/>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1680972"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3950239"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8" name="Espace réservé du texte 65">
            <a:extLst>
              <a:ext uri="{FF2B5EF4-FFF2-40B4-BE49-F238E27FC236}">
                <a16:creationId xmlns:a16="http://schemas.microsoft.com/office/drawing/2014/main" id="{3397217F-E6A0-30A8-0809-034CA9050058}"/>
              </a:ext>
            </a:extLst>
          </p:cNvPr>
          <p:cNvSpPr>
            <a:spLocks noGrp="1"/>
          </p:cNvSpPr>
          <p:nvPr>
            <p:ph type="body" sz="quarter" idx="16" hasCustomPrompt="1"/>
          </p:nvPr>
        </p:nvSpPr>
        <p:spPr>
          <a:xfrm>
            <a:off x="6215264"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9" name="Espace réservé du texte 65">
            <a:extLst>
              <a:ext uri="{FF2B5EF4-FFF2-40B4-BE49-F238E27FC236}">
                <a16:creationId xmlns:a16="http://schemas.microsoft.com/office/drawing/2014/main" id="{DCDDC540-A42E-C4B6-52DE-EA451641D08E}"/>
              </a:ext>
            </a:extLst>
          </p:cNvPr>
          <p:cNvSpPr>
            <a:spLocks noGrp="1"/>
          </p:cNvSpPr>
          <p:nvPr>
            <p:ph type="body" sz="quarter" idx="17" hasCustomPrompt="1"/>
          </p:nvPr>
        </p:nvSpPr>
        <p:spPr>
          <a:xfrm>
            <a:off x="8496549"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1680971" y="4570549"/>
            <a:ext cx="1941514" cy="754036"/>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3950238" y="4570547"/>
            <a:ext cx="1941513" cy="754037"/>
          </a:xfrm>
        </p:spPr>
        <p:txBody>
          <a:bodyPr>
            <a:normAutofit/>
          </a:bodyPr>
          <a:lstStyle>
            <a:lvl1pPr marL="0" indent="0" algn="ctr">
              <a:lnSpc>
                <a:spcPct val="100000"/>
              </a:lnSpc>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3" name="Espace réservé du texte 70">
            <a:extLst>
              <a:ext uri="{FF2B5EF4-FFF2-40B4-BE49-F238E27FC236}">
                <a16:creationId xmlns:a16="http://schemas.microsoft.com/office/drawing/2014/main" id="{39757443-E4ED-7F2F-EA57-3BF61F47EAE1}"/>
              </a:ext>
            </a:extLst>
          </p:cNvPr>
          <p:cNvSpPr>
            <a:spLocks noGrp="1"/>
          </p:cNvSpPr>
          <p:nvPr>
            <p:ph type="body" sz="quarter" idx="20" hasCustomPrompt="1"/>
          </p:nvPr>
        </p:nvSpPr>
        <p:spPr>
          <a:xfrm>
            <a:off x="6215263" y="4570547"/>
            <a:ext cx="1941513" cy="754038"/>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4" name="Espace réservé du texte 70">
            <a:extLst>
              <a:ext uri="{FF2B5EF4-FFF2-40B4-BE49-F238E27FC236}">
                <a16:creationId xmlns:a16="http://schemas.microsoft.com/office/drawing/2014/main" id="{F829E95B-5BC5-951C-DB19-95BE9696C733}"/>
              </a:ext>
            </a:extLst>
          </p:cNvPr>
          <p:cNvSpPr>
            <a:spLocks noGrp="1"/>
          </p:cNvSpPr>
          <p:nvPr>
            <p:ph type="body" sz="quarter" idx="21" hasCustomPrompt="1"/>
          </p:nvPr>
        </p:nvSpPr>
        <p:spPr>
          <a:xfrm>
            <a:off x="8496549" y="4570547"/>
            <a:ext cx="1941513" cy="754038"/>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1680971" y="5325368"/>
            <a:ext cx="1941514" cy="358088"/>
          </a:xfrm>
        </p:spPr>
        <p:txBody>
          <a:bodyPr>
            <a:normAutofit/>
          </a:bodyPr>
          <a:lstStyle>
            <a:lvl1pPr marL="0" indent="0" algn="ctr">
              <a:buNone/>
              <a:defRPr sz="1000"/>
            </a:lvl1pPr>
          </a:lstStyle>
          <a:p>
            <a:pPr lvl="0"/>
            <a:r>
              <a:rPr lang="fr-FR" dirty="0"/>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3950238" y="5325368"/>
            <a:ext cx="1941514" cy="358088"/>
          </a:xfrm>
        </p:spPr>
        <p:txBody>
          <a:bodyPr>
            <a:normAutofit/>
          </a:bodyPr>
          <a:lstStyle>
            <a:lvl1pPr marL="0" indent="0" algn="ctr">
              <a:buNone/>
              <a:defRPr sz="1000"/>
            </a:lvl1pPr>
          </a:lstStyle>
          <a:p>
            <a:pPr lvl="0"/>
            <a:r>
              <a:rPr lang="fr-FR" dirty="0"/>
              <a:t>+123 456 789</a:t>
            </a:r>
          </a:p>
        </p:txBody>
      </p:sp>
      <p:sp>
        <p:nvSpPr>
          <p:cNvPr id="79" name="Espace réservé du texte 70">
            <a:extLst>
              <a:ext uri="{FF2B5EF4-FFF2-40B4-BE49-F238E27FC236}">
                <a16:creationId xmlns:a16="http://schemas.microsoft.com/office/drawing/2014/main" id="{E9A8B5D7-9354-2195-D2C6-F0ADD6AC58A7}"/>
              </a:ext>
            </a:extLst>
          </p:cNvPr>
          <p:cNvSpPr>
            <a:spLocks noGrp="1"/>
          </p:cNvSpPr>
          <p:nvPr>
            <p:ph type="body" sz="quarter" idx="24" hasCustomPrompt="1"/>
          </p:nvPr>
        </p:nvSpPr>
        <p:spPr>
          <a:xfrm>
            <a:off x="6222098" y="5334925"/>
            <a:ext cx="1941514" cy="358088"/>
          </a:xfrm>
        </p:spPr>
        <p:txBody>
          <a:bodyPr>
            <a:normAutofit/>
          </a:bodyPr>
          <a:lstStyle>
            <a:lvl1pPr marL="0" indent="0" algn="ctr">
              <a:buNone/>
              <a:defRPr sz="1000"/>
            </a:lvl1pPr>
          </a:lstStyle>
          <a:p>
            <a:pPr lvl="0"/>
            <a:r>
              <a:rPr lang="fr-FR" dirty="0"/>
              <a:t>+123 456 789</a:t>
            </a:r>
          </a:p>
        </p:txBody>
      </p:sp>
      <p:sp>
        <p:nvSpPr>
          <p:cNvPr id="80" name="Espace réservé du texte 70">
            <a:extLst>
              <a:ext uri="{FF2B5EF4-FFF2-40B4-BE49-F238E27FC236}">
                <a16:creationId xmlns:a16="http://schemas.microsoft.com/office/drawing/2014/main" id="{666A9F93-5B1C-F2E8-BB3C-A0BDC0F3D921}"/>
              </a:ext>
            </a:extLst>
          </p:cNvPr>
          <p:cNvSpPr>
            <a:spLocks noGrp="1"/>
          </p:cNvSpPr>
          <p:nvPr>
            <p:ph type="body" sz="quarter" idx="25" hasCustomPrompt="1"/>
          </p:nvPr>
        </p:nvSpPr>
        <p:spPr>
          <a:xfrm>
            <a:off x="8496548" y="5334925"/>
            <a:ext cx="1941514" cy="358088"/>
          </a:xfrm>
        </p:spPr>
        <p:txBody>
          <a:bodyPr>
            <a:normAutofit/>
          </a:bodyPr>
          <a:lstStyle>
            <a:lvl1pPr marL="0" indent="0" algn="ctr">
              <a:buNone/>
              <a:defRPr sz="1000"/>
            </a:lvl1pPr>
          </a:lstStyle>
          <a:p>
            <a:pPr lvl="0"/>
            <a:r>
              <a:rPr lang="fr-FR" dirty="0"/>
              <a:t>+123 456 789</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11/10/2024</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1680971" y="4467354"/>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3933977" y="4467354"/>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5" name="Google Shape;157;p20">
            <a:extLst>
              <a:ext uri="{FF2B5EF4-FFF2-40B4-BE49-F238E27FC236}">
                <a16:creationId xmlns:a16="http://schemas.microsoft.com/office/drawing/2014/main" id="{D1566A71-40F2-37ED-2197-832191E4EC47}"/>
              </a:ext>
            </a:extLst>
          </p:cNvPr>
          <p:cNvCxnSpPr>
            <a:cxnSpLocks/>
          </p:cNvCxnSpPr>
          <p:nvPr userDrawn="1"/>
        </p:nvCxnSpPr>
        <p:spPr>
          <a:xfrm>
            <a:off x="6196410" y="4467354"/>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6" name="Google Shape;157;p20">
            <a:extLst>
              <a:ext uri="{FF2B5EF4-FFF2-40B4-BE49-F238E27FC236}">
                <a16:creationId xmlns:a16="http://schemas.microsoft.com/office/drawing/2014/main" id="{B2F3211F-D7E6-4FD2-B5F6-1552637DEAA9}"/>
              </a:ext>
            </a:extLst>
          </p:cNvPr>
          <p:cNvCxnSpPr>
            <a:cxnSpLocks/>
          </p:cNvCxnSpPr>
          <p:nvPr userDrawn="1"/>
        </p:nvCxnSpPr>
        <p:spPr>
          <a:xfrm>
            <a:off x="8477697" y="4467354"/>
            <a:ext cx="1941514" cy="0"/>
          </a:xfrm>
          <a:prstGeom prst="straightConnector1">
            <a:avLst/>
          </a:prstGeom>
          <a:noFill/>
          <a:ln w="12700" cap="flat" cmpd="sng">
            <a:solidFill>
              <a:schemeClr val="accent2"/>
            </a:solidFill>
            <a:prstDash val="solid"/>
            <a:round/>
            <a:headEnd type="none" w="med" len="med"/>
            <a:tailEnd type="none" w="med" len="med"/>
          </a:ln>
        </p:spPr>
      </p:cxnSp>
      <p:sp>
        <p:nvSpPr>
          <p:cNvPr id="97" name="Titre 96">
            <a:extLst>
              <a:ext uri="{FF2B5EF4-FFF2-40B4-BE49-F238E27FC236}">
                <a16:creationId xmlns:a16="http://schemas.microsoft.com/office/drawing/2014/main" id="{F6171492-D192-3F77-DDFD-43B3BC4AAE3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755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1000"/>
                                        <p:tgtEl>
                                          <p:spTgt spid="9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1000"/>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ise en avant 4">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557850" y="1888760"/>
            <a:ext cx="1941513" cy="1885950"/>
          </a:xfrm>
          <a:prstGeom prst="ellipse">
            <a:avLst/>
          </a:prstGeom>
        </p:spPr>
        <p:txBody>
          <a:bodyPr/>
          <a:lstStyle>
            <a:lvl1pPr marL="0" indent="0">
              <a:buNone/>
              <a:defRPr/>
            </a:lvl1pPr>
          </a:lstStyle>
          <a:p>
            <a:endParaRPr lang="fr-FR" dirty="0"/>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2827118" y="1888760"/>
            <a:ext cx="1941513" cy="1885950"/>
          </a:xfrm>
          <a:prstGeom prst="ellipse">
            <a:avLst/>
          </a:prstGeom>
        </p:spPr>
        <p:txBody>
          <a:bodyPr/>
          <a:lstStyle>
            <a:lvl1pPr marL="0" indent="0">
              <a:buNone/>
              <a:defRPr/>
            </a:lvl1pPr>
          </a:lstStyle>
          <a:p>
            <a:endParaRPr lang="fr-FR" dirty="0"/>
          </a:p>
        </p:txBody>
      </p:sp>
      <p:sp>
        <p:nvSpPr>
          <p:cNvPr id="63" name="Espace réservé pour une image  59">
            <a:extLst>
              <a:ext uri="{FF2B5EF4-FFF2-40B4-BE49-F238E27FC236}">
                <a16:creationId xmlns:a16="http://schemas.microsoft.com/office/drawing/2014/main" id="{01144B97-310C-B1BE-BAC8-5E06A1D10F66}"/>
              </a:ext>
            </a:extLst>
          </p:cNvPr>
          <p:cNvSpPr>
            <a:spLocks noGrp="1"/>
          </p:cNvSpPr>
          <p:nvPr>
            <p:ph type="pic" sz="quarter" idx="12"/>
          </p:nvPr>
        </p:nvSpPr>
        <p:spPr>
          <a:xfrm>
            <a:off x="5092143" y="1888760"/>
            <a:ext cx="1941513" cy="1885950"/>
          </a:xfrm>
          <a:prstGeom prst="ellipse">
            <a:avLst/>
          </a:prstGeom>
        </p:spPr>
        <p:txBody>
          <a:bodyPr/>
          <a:lstStyle>
            <a:lvl1pPr marL="0" indent="0">
              <a:buNone/>
              <a:defRPr/>
            </a:lvl1pPr>
          </a:lstStyle>
          <a:p>
            <a:endParaRPr lang="fr-FR" dirty="0"/>
          </a:p>
        </p:txBody>
      </p:sp>
      <p:sp>
        <p:nvSpPr>
          <p:cNvPr id="64" name="Espace réservé pour une image  59">
            <a:extLst>
              <a:ext uri="{FF2B5EF4-FFF2-40B4-BE49-F238E27FC236}">
                <a16:creationId xmlns:a16="http://schemas.microsoft.com/office/drawing/2014/main" id="{FC1B9F29-1806-28B4-124B-CE9C4CA1D2BD}"/>
              </a:ext>
            </a:extLst>
          </p:cNvPr>
          <p:cNvSpPr>
            <a:spLocks noGrp="1"/>
          </p:cNvSpPr>
          <p:nvPr>
            <p:ph type="pic" sz="quarter" idx="13"/>
          </p:nvPr>
        </p:nvSpPr>
        <p:spPr>
          <a:xfrm>
            <a:off x="7357168" y="1888760"/>
            <a:ext cx="1941513" cy="1885950"/>
          </a:xfrm>
          <a:prstGeom prst="ellipse">
            <a:avLst/>
          </a:prstGeom>
        </p:spPr>
        <p:txBody>
          <a:bodyPr/>
          <a:lstStyle>
            <a:lvl1pPr marL="0" indent="0">
              <a:buNone/>
              <a:defRPr/>
            </a:lvl1pPr>
          </a:lstStyle>
          <a:p>
            <a:endParaRPr lang="fr-FR" dirty="0"/>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557850"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2827117"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8" name="Espace réservé du texte 65">
            <a:extLst>
              <a:ext uri="{FF2B5EF4-FFF2-40B4-BE49-F238E27FC236}">
                <a16:creationId xmlns:a16="http://schemas.microsoft.com/office/drawing/2014/main" id="{3397217F-E6A0-30A8-0809-034CA9050058}"/>
              </a:ext>
            </a:extLst>
          </p:cNvPr>
          <p:cNvSpPr>
            <a:spLocks noGrp="1"/>
          </p:cNvSpPr>
          <p:nvPr>
            <p:ph type="body" sz="quarter" idx="16" hasCustomPrompt="1"/>
          </p:nvPr>
        </p:nvSpPr>
        <p:spPr>
          <a:xfrm>
            <a:off x="5092142"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9" name="Espace réservé du texte 65">
            <a:extLst>
              <a:ext uri="{FF2B5EF4-FFF2-40B4-BE49-F238E27FC236}">
                <a16:creationId xmlns:a16="http://schemas.microsoft.com/office/drawing/2014/main" id="{DCDDC540-A42E-C4B6-52DE-EA451641D08E}"/>
              </a:ext>
            </a:extLst>
          </p:cNvPr>
          <p:cNvSpPr>
            <a:spLocks noGrp="1"/>
          </p:cNvSpPr>
          <p:nvPr>
            <p:ph type="body" sz="quarter" idx="17" hasCustomPrompt="1"/>
          </p:nvPr>
        </p:nvSpPr>
        <p:spPr>
          <a:xfrm>
            <a:off x="7373427"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557849" y="4570549"/>
            <a:ext cx="1941514" cy="754036"/>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2827116" y="4570547"/>
            <a:ext cx="1941513" cy="754037"/>
          </a:xfrm>
        </p:spPr>
        <p:txBody>
          <a:bodyPr>
            <a:normAutofit/>
          </a:bodyPr>
          <a:lstStyle>
            <a:lvl1pPr marL="0" indent="0" algn="ctr">
              <a:lnSpc>
                <a:spcPct val="100000"/>
              </a:lnSpc>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3" name="Espace réservé du texte 70">
            <a:extLst>
              <a:ext uri="{FF2B5EF4-FFF2-40B4-BE49-F238E27FC236}">
                <a16:creationId xmlns:a16="http://schemas.microsoft.com/office/drawing/2014/main" id="{39757443-E4ED-7F2F-EA57-3BF61F47EAE1}"/>
              </a:ext>
            </a:extLst>
          </p:cNvPr>
          <p:cNvSpPr>
            <a:spLocks noGrp="1"/>
          </p:cNvSpPr>
          <p:nvPr>
            <p:ph type="body" sz="quarter" idx="20" hasCustomPrompt="1"/>
          </p:nvPr>
        </p:nvSpPr>
        <p:spPr>
          <a:xfrm>
            <a:off x="5092141" y="4570547"/>
            <a:ext cx="1941513" cy="754038"/>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4" name="Espace réservé du texte 70">
            <a:extLst>
              <a:ext uri="{FF2B5EF4-FFF2-40B4-BE49-F238E27FC236}">
                <a16:creationId xmlns:a16="http://schemas.microsoft.com/office/drawing/2014/main" id="{F829E95B-5BC5-951C-DB19-95BE9696C733}"/>
              </a:ext>
            </a:extLst>
          </p:cNvPr>
          <p:cNvSpPr>
            <a:spLocks noGrp="1"/>
          </p:cNvSpPr>
          <p:nvPr>
            <p:ph type="body" sz="quarter" idx="21" hasCustomPrompt="1"/>
          </p:nvPr>
        </p:nvSpPr>
        <p:spPr>
          <a:xfrm>
            <a:off x="7373427" y="4570547"/>
            <a:ext cx="1941513" cy="754038"/>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557849" y="5325368"/>
            <a:ext cx="1941514" cy="358088"/>
          </a:xfrm>
        </p:spPr>
        <p:txBody>
          <a:bodyPr>
            <a:normAutofit/>
          </a:bodyPr>
          <a:lstStyle>
            <a:lvl1pPr marL="0" indent="0" algn="ctr">
              <a:buNone/>
              <a:defRPr sz="1000"/>
            </a:lvl1pPr>
          </a:lstStyle>
          <a:p>
            <a:pPr lvl="0"/>
            <a:r>
              <a:rPr lang="fr-FR" dirty="0"/>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2827116" y="5325368"/>
            <a:ext cx="1941514" cy="358088"/>
          </a:xfrm>
        </p:spPr>
        <p:txBody>
          <a:bodyPr>
            <a:normAutofit/>
          </a:bodyPr>
          <a:lstStyle>
            <a:lvl1pPr marL="0" indent="0" algn="ctr">
              <a:buNone/>
              <a:defRPr sz="1000"/>
            </a:lvl1pPr>
          </a:lstStyle>
          <a:p>
            <a:pPr lvl="0"/>
            <a:r>
              <a:rPr lang="fr-FR" dirty="0"/>
              <a:t>+123 456 789</a:t>
            </a:r>
          </a:p>
        </p:txBody>
      </p:sp>
      <p:sp>
        <p:nvSpPr>
          <p:cNvPr id="79" name="Espace réservé du texte 70">
            <a:extLst>
              <a:ext uri="{FF2B5EF4-FFF2-40B4-BE49-F238E27FC236}">
                <a16:creationId xmlns:a16="http://schemas.microsoft.com/office/drawing/2014/main" id="{E9A8B5D7-9354-2195-D2C6-F0ADD6AC58A7}"/>
              </a:ext>
            </a:extLst>
          </p:cNvPr>
          <p:cNvSpPr>
            <a:spLocks noGrp="1"/>
          </p:cNvSpPr>
          <p:nvPr>
            <p:ph type="body" sz="quarter" idx="24" hasCustomPrompt="1"/>
          </p:nvPr>
        </p:nvSpPr>
        <p:spPr>
          <a:xfrm>
            <a:off x="5098976" y="5334925"/>
            <a:ext cx="1941514" cy="358088"/>
          </a:xfrm>
        </p:spPr>
        <p:txBody>
          <a:bodyPr>
            <a:normAutofit/>
          </a:bodyPr>
          <a:lstStyle>
            <a:lvl1pPr marL="0" indent="0" algn="ctr">
              <a:buNone/>
              <a:defRPr sz="1000"/>
            </a:lvl1pPr>
          </a:lstStyle>
          <a:p>
            <a:pPr lvl="0"/>
            <a:r>
              <a:rPr lang="fr-FR" dirty="0"/>
              <a:t>+123 456 789</a:t>
            </a:r>
          </a:p>
        </p:txBody>
      </p:sp>
      <p:sp>
        <p:nvSpPr>
          <p:cNvPr id="80" name="Espace réservé du texte 70">
            <a:extLst>
              <a:ext uri="{FF2B5EF4-FFF2-40B4-BE49-F238E27FC236}">
                <a16:creationId xmlns:a16="http://schemas.microsoft.com/office/drawing/2014/main" id="{666A9F93-5B1C-F2E8-BB3C-A0BDC0F3D921}"/>
              </a:ext>
            </a:extLst>
          </p:cNvPr>
          <p:cNvSpPr>
            <a:spLocks noGrp="1"/>
          </p:cNvSpPr>
          <p:nvPr>
            <p:ph type="body" sz="quarter" idx="25" hasCustomPrompt="1"/>
          </p:nvPr>
        </p:nvSpPr>
        <p:spPr>
          <a:xfrm>
            <a:off x="7373426" y="5334925"/>
            <a:ext cx="1941514" cy="358088"/>
          </a:xfrm>
        </p:spPr>
        <p:txBody>
          <a:bodyPr>
            <a:normAutofit/>
          </a:bodyPr>
          <a:lstStyle>
            <a:lvl1pPr marL="0" indent="0" algn="ctr">
              <a:buNone/>
              <a:defRPr sz="1000"/>
            </a:lvl1pPr>
          </a:lstStyle>
          <a:p>
            <a:pPr lvl="0"/>
            <a:r>
              <a:rPr lang="fr-FR" dirty="0"/>
              <a:t>+123 456 789</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11/10/2024</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557849" y="4467354"/>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2810855" y="4467354"/>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5" name="Google Shape;157;p20">
            <a:extLst>
              <a:ext uri="{FF2B5EF4-FFF2-40B4-BE49-F238E27FC236}">
                <a16:creationId xmlns:a16="http://schemas.microsoft.com/office/drawing/2014/main" id="{D1566A71-40F2-37ED-2197-832191E4EC47}"/>
              </a:ext>
            </a:extLst>
          </p:cNvPr>
          <p:cNvCxnSpPr>
            <a:cxnSpLocks/>
          </p:cNvCxnSpPr>
          <p:nvPr userDrawn="1"/>
        </p:nvCxnSpPr>
        <p:spPr>
          <a:xfrm>
            <a:off x="5073288" y="4467354"/>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6" name="Google Shape;157;p20">
            <a:extLst>
              <a:ext uri="{FF2B5EF4-FFF2-40B4-BE49-F238E27FC236}">
                <a16:creationId xmlns:a16="http://schemas.microsoft.com/office/drawing/2014/main" id="{B2F3211F-D7E6-4FD2-B5F6-1552637DEAA9}"/>
              </a:ext>
            </a:extLst>
          </p:cNvPr>
          <p:cNvCxnSpPr>
            <a:cxnSpLocks/>
          </p:cNvCxnSpPr>
          <p:nvPr userDrawn="1"/>
        </p:nvCxnSpPr>
        <p:spPr>
          <a:xfrm>
            <a:off x="7354575" y="4467354"/>
            <a:ext cx="1941514" cy="0"/>
          </a:xfrm>
          <a:prstGeom prst="straightConnector1">
            <a:avLst/>
          </a:prstGeom>
          <a:noFill/>
          <a:ln w="12700" cap="flat" cmpd="sng">
            <a:solidFill>
              <a:schemeClr val="accent2"/>
            </a:solidFill>
            <a:prstDash val="solid"/>
            <a:round/>
            <a:headEnd type="none" w="med" len="med"/>
            <a:tailEnd type="none" w="med" len="med"/>
          </a:ln>
        </p:spPr>
      </p:cxnSp>
      <p:sp>
        <p:nvSpPr>
          <p:cNvPr id="97" name="Titre 96">
            <a:extLst>
              <a:ext uri="{FF2B5EF4-FFF2-40B4-BE49-F238E27FC236}">
                <a16:creationId xmlns:a16="http://schemas.microsoft.com/office/drawing/2014/main" id="{F6171492-D192-3F77-DDFD-43B3BC4AAE3D}"/>
              </a:ext>
            </a:extLst>
          </p:cNvPr>
          <p:cNvSpPr>
            <a:spLocks noGrp="1"/>
          </p:cNvSpPr>
          <p:nvPr>
            <p:ph type="title"/>
          </p:nvPr>
        </p:nvSpPr>
        <p:spPr>
          <a:xfrm>
            <a:off x="587375" y="574773"/>
            <a:ext cx="10022677" cy="621339"/>
          </a:xfrm>
        </p:spPr>
        <p:txBody>
          <a:bodyPr/>
          <a:lstStyle/>
          <a:p>
            <a:r>
              <a:rPr lang="fr-FR"/>
              <a:t>Modifiez le style du titre</a:t>
            </a:r>
          </a:p>
        </p:txBody>
      </p:sp>
      <p:sp>
        <p:nvSpPr>
          <p:cNvPr id="28" name="Espace réservé pour une image  59">
            <a:extLst>
              <a:ext uri="{FF2B5EF4-FFF2-40B4-BE49-F238E27FC236}">
                <a16:creationId xmlns:a16="http://schemas.microsoft.com/office/drawing/2014/main" id="{7E50B218-01D7-9F4D-A5DF-BC0ECE6A4E5F}"/>
              </a:ext>
            </a:extLst>
          </p:cNvPr>
          <p:cNvSpPr>
            <a:spLocks noGrp="1"/>
          </p:cNvSpPr>
          <p:nvPr>
            <p:ph type="pic" sz="quarter" idx="29"/>
          </p:nvPr>
        </p:nvSpPr>
        <p:spPr>
          <a:xfrm>
            <a:off x="9614415" y="1888760"/>
            <a:ext cx="1941513" cy="1885950"/>
          </a:xfrm>
          <a:prstGeom prst="ellipse">
            <a:avLst/>
          </a:prstGeom>
        </p:spPr>
        <p:txBody>
          <a:bodyPr/>
          <a:lstStyle>
            <a:lvl1pPr marL="0" indent="0">
              <a:buNone/>
              <a:defRPr/>
            </a:lvl1pPr>
          </a:lstStyle>
          <a:p>
            <a:endParaRPr lang="fr-FR" dirty="0"/>
          </a:p>
        </p:txBody>
      </p:sp>
      <p:sp>
        <p:nvSpPr>
          <p:cNvPr id="29" name="Espace réservé du texte 65">
            <a:extLst>
              <a:ext uri="{FF2B5EF4-FFF2-40B4-BE49-F238E27FC236}">
                <a16:creationId xmlns:a16="http://schemas.microsoft.com/office/drawing/2014/main" id="{50EDB385-D52C-864F-871F-9B48E24C1400}"/>
              </a:ext>
            </a:extLst>
          </p:cNvPr>
          <p:cNvSpPr>
            <a:spLocks noGrp="1"/>
          </p:cNvSpPr>
          <p:nvPr>
            <p:ph type="body" sz="quarter" idx="30" hasCustomPrompt="1"/>
          </p:nvPr>
        </p:nvSpPr>
        <p:spPr>
          <a:xfrm>
            <a:off x="9630674"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30" name="Espace réservé du texte 70">
            <a:extLst>
              <a:ext uri="{FF2B5EF4-FFF2-40B4-BE49-F238E27FC236}">
                <a16:creationId xmlns:a16="http://schemas.microsoft.com/office/drawing/2014/main" id="{DDF1F9CC-D24C-C242-85AD-41727C5D792F}"/>
              </a:ext>
            </a:extLst>
          </p:cNvPr>
          <p:cNvSpPr>
            <a:spLocks noGrp="1"/>
          </p:cNvSpPr>
          <p:nvPr>
            <p:ph type="body" sz="quarter" idx="31" hasCustomPrompt="1"/>
          </p:nvPr>
        </p:nvSpPr>
        <p:spPr>
          <a:xfrm>
            <a:off x="9630674" y="4570547"/>
            <a:ext cx="1941513" cy="754038"/>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31" name="Espace réservé du texte 70">
            <a:extLst>
              <a:ext uri="{FF2B5EF4-FFF2-40B4-BE49-F238E27FC236}">
                <a16:creationId xmlns:a16="http://schemas.microsoft.com/office/drawing/2014/main" id="{9CCEC5F0-6367-A24D-9D76-93FC45CDB89F}"/>
              </a:ext>
            </a:extLst>
          </p:cNvPr>
          <p:cNvSpPr>
            <a:spLocks noGrp="1"/>
          </p:cNvSpPr>
          <p:nvPr>
            <p:ph type="body" sz="quarter" idx="32" hasCustomPrompt="1"/>
          </p:nvPr>
        </p:nvSpPr>
        <p:spPr>
          <a:xfrm>
            <a:off x="9630673" y="5334925"/>
            <a:ext cx="1941514" cy="358088"/>
          </a:xfrm>
        </p:spPr>
        <p:txBody>
          <a:bodyPr>
            <a:normAutofit/>
          </a:bodyPr>
          <a:lstStyle>
            <a:lvl1pPr marL="0" indent="0" algn="ctr">
              <a:buNone/>
              <a:defRPr sz="1000"/>
            </a:lvl1pPr>
          </a:lstStyle>
          <a:p>
            <a:pPr lvl="0"/>
            <a:r>
              <a:rPr lang="fr-FR" dirty="0"/>
              <a:t>+123 456 789</a:t>
            </a:r>
          </a:p>
        </p:txBody>
      </p:sp>
      <p:cxnSp>
        <p:nvCxnSpPr>
          <p:cNvPr id="36" name="Google Shape;157;p20">
            <a:extLst>
              <a:ext uri="{FF2B5EF4-FFF2-40B4-BE49-F238E27FC236}">
                <a16:creationId xmlns:a16="http://schemas.microsoft.com/office/drawing/2014/main" id="{51670AAF-C812-4A44-8BCC-26646D6B2E9C}"/>
              </a:ext>
            </a:extLst>
          </p:cNvPr>
          <p:cNvCxnSpPr>
            <a:cxnSpLocks/>
          </p:cNvCxnSpPr>
          <p:nvPr userDrawn="1"/>
        </p:nvCxnSpPr>
        <p:spPr>
          <a:xfrm>
            <a:off x="9633948" y="4470669"/>
            <a:ext cx="1941514" cy="0"/>
          </a:xfrm>
          <a:prstGeom prst="straightConnector1">
            <a:avLst/>
          </a:prstGeom>
          <a:noFill/>
          <a:ln w="1270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12548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1000"/>
                                        <p:tgtEl>
                                          <p:spTgt spid="9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1000"/>
                                        <p:tgtEl>
                                          <p:spTgt spid="96"/>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1"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e en avant 3">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2840468" y="1869906"/>
            <a:ext cx="1941513" cy="1885950"/>
          </a:xfrm>
          <a:prstGeom prst="ellipse">
            <a:avLst/>
          </a:prstGeom>
        </p:spPr>
        <p:txBody>
          <a:bodyPr/>
          <a:lstStyle>
            <a:lvl1pPr marL="0" indent="0">
              <a:buNone/>
              <a:defRPr/>
            </a:lvl1pPr>
          </a:lstStyle>
          <a:p>
            <a:endParaRPr lang="fr-FR" dirty="0"/>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5109736" y="1869906"/>
            <a:ext cx="1941513" cy="1885950"/>
          </a:xfrm>
          <a:prstGeom prst="ellipse">
            <a:avLst/>
          </a:prstGeom>
        </p:spPr>
        <p:txBody>
          <a:bodyPr/>
          <a:lstStyle>
            <a:lvl1pPr marL="0" indent="0">
              <a:buNone/>
              <a:defRPr/>
            </a:lvl1pPr>
          </a:lstStyle>
          <a:p>
            <a:endParaRPr lang="fr-FR" dirty="0"/>
          </a:p>
        </p:txBody>
      </p:sp>
      <p:sp>
        <p:nvSpPr>
          <p:cNvPr id="63" name="Espace réservé pour une image  59">
            <a:extLst>
              <a:ext uri="{FF2B5EF4-FFF2-40B4-BE49-F238E27FC236}">
                <a16:creationId xmlns:a16="http://schemas.microsoft.com/office/drawing/2014/main" id="{01144B97-310C-B1BE-BAC8-5E06A1D10F66}"/>
              </a:ext>
            </a:extLst>
          </p:cNvPr>
          <p:cNvSpPr>
            <a:spLocks noGrp="1"/>
          </p:cNvSpPr>
          <p:nvPr>
            <p:ph type="pic" sz="quarter" idx="12"/>
          </p:nvPr>
        </p:nvSpPr>
        <p:spPr>
          <a:xfrm>
            <a:off x="7374761" y="1869906"/>
            <a:ext cx="1941513" cy="1885950"/>
          </a:xfrm>
          <a:prstGeom prst="ellipse">
            <a:avLst/>
          </a:prstGeom>
        </p:spPr>
        <p:txBody>
          <a:bodyPr/>
          <a:lstStyle>
            <a:lvl1pPr marL="0" indent="0">
              <a:buNone/>
              <a:defRPr/>
            </a:lvl1pPr>
          </a:lstStyle>
          <a:p>
            <a:endParaRPr lang="fr-FR" dirty="0"/>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2840468"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5109735"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8" name="Espace réservé du texte 65">
            <a:extLst>
              <a:ext uri="{FF2B5EF4-FFF2-40B4-BE49-F238E27FC236}">
                <a16:creationId xmlns:a16="http://schemas.microsoft.com/office/drawing/2014/main" id="{3397217F-E6A0-30A8-0809-034CA9050058}"/>
              </a:ext>
            </a:extLst>
          </p:cNvPr>
          <p:cNvSpPr>
            <a:spLocks noGrp="1"/>
          </p:cNvSpPr>
          <p:nvPr>
            <p:ph type="body" sz="quarter" idx="16" hasCustomPrompt="1"/>
          </p:nvPr>
        </p:nvSpPr>
        <p:spPr>
          <a:xfrm>
            <a:off x="7374760"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2840467" y="4551695"/>
            <a:ext cx="1941514" cy="754036"/>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5109734" y="4551693"/>
            <a:ext cx="1941513" cy="754037"/>
          </a:xfrm>
        </p:spPr>
        <p:txBody>
          <a:bodyPr>
            <a:normAutofit/>
          </a:bodyPr>
          <a:lstStyle>
            <a:lvl1pPr marL="0" indent="0" algn="ctr">
              <a:lnSpc>
                <a:spcPct val="100000"/>
              </a:lnSpc>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3" name="Espace réservé du texte 70">
            <a:extLst>
              <a:ext uri="{FF2B5EF4-FFF2-40B4-BE49-F238E27FC236}">
                <a16:creationId xmlns:a16="http://schemas.microsoft.com/office/drawing/2014/main" id="{39757443-E4ED-7F2F-EA57-3BF61F47EAE1}"/>
              </a:ext>
            </a:extLst>
          </p:cNvPr>
          <p:cNvSpPr>
            <a:spLocks noGrp="1"/>
          </p:cNvSpPr>
          <p:nvPr>
            <p:ph type="body" sz="quarter" idx="20" hasCustomPrompt="1"/>
          </p:nvPr>
        </p:nvSpPr>
        <p:spPr>
          <a:xfrm>
            <a:off x="7374759" y="4551693"/>
            <a:ext cx="1941513" cy="754038"/>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2840467" y="5306514"/>
            <a:ext cx="1941514" cy="358088"/>
          </a:xfrm>
        </p:spPr>
        <p:txBody>
          <a:bodyPr>
            <a:normAutofit/>
          </a:bodyPr>
          <a:lstStyle>
            <a:lvl1pPr marL="0" indent="0" algn="ctr">
              <a:buNone/>
              <a:defRPr sz="1000"/>
            </a:lvl1pPr>
          </a:lstStyle>
          <a:p>
            <a:pPr lvl="0"/>
            <a:r>
              <a:rPr lang="fr-FR" dirty="0"/>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5109734" y="5306514"/>
            <a:ext cx="1941514" cy="358088"/>
          </a:xfrm>
        </p:spPr>
        <p:txBody>
          <a:bodyPr>
            <a:normAutofit/>
          </a:bodyPr>
          <a:lstStyle>
            <a:lvl1pPr marL="0" indent="0" algn="ctr">
              <a:buNone/>
              <a:defRPr sz="1000"/>
            </a:lvl1pPr>
          </a:lstStyle>
          <a:p>
            <a:pPr lvl="0"/>
            <a:r>
              <a:rPr lang="fr-FR" dirty="0"/>
              <a:t>+123 456 789</a:t>
            </a:r>
          </a:p>
        </p:txBody>
      </p:sp>
      <p:sp>
        <p:nvSpPr>
          <p:cNvPr id="79" name="Espace réservé du texte 70">
            <a:extLst>
              <a:ext uri="{FF2B5EF4-FFF2-40B4-BE49-F238E27FC236}">
                <a16:creationId xmlns:a16="http://schemas.microsoft.com/office/drawing/2014/main" id="{E9A8B5D7-9354-2195-D2C6-F0ADD6AC58A7}"/>
              </a:ext>
            </a:extLst>
          </p:cNvPr>
          <p:cNvSpPr>
            <a:spLocks noGrp="1"/>
          </p:cNvSpPr>
          <p:nvPr>
            <p:ph type="body" sz="quarter" idx="24" hasCustomPrompt="1"/>
          </p:nvPr>
        </p:nvSpPr>
        <p:spPr>
          <a:xfrm>
            <a:off x="7381594" y="5316071"/>
            <a:ext cx="1941514" cy="358088"/>
          </a:xfrm>
        </p:spPr>
        <p:txBody>
          <a:bodyPr>
            <a:normAutofit/>
          </a:bodyPr>
          <a:lstStyle>
            <a:lvl1pPr marL="0" indent="0" algn="ctr">
              <a:buNone/>
              <a:defRPr sz="1000"/>
            </a:lvl1pPr>
          </a:lstStyle>
          <a:p>
            <a:pPr lvl="0"/>
            <a:r>
              <a:rPr lang="fr-FR" dirty="0"/>
              <a:t>+123 456 789</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11/10/2024</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2840467" y="4448500"/>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5093473" y="4448500"/>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5" name="Google Shape;157;p20">
            <a:extLst>
              <a:ext uri="{FF2B5EF4-FFF2-40B4-BE49-F238E27FC236}">
                <a16:creationId xmlns:a16="http://schemas.microsoft.com/office/drawing/2014/main" id="{D1566A71-40F2-37ED-2197-832191E4EC47}"/>
              </a:ext>
            </a:extLst>
          </p:cNvPr>
          <p:cNvCxnSpPr>
            <a:cxnSpLocks/>
          </p:cNvCxnSpPr>
          <p:nvPr userDrawn="1"/>
        </p:nvCxnSpPr>
        <p:spPr>
          <a:xfrm>
            <a:off x="7355906" y="4448500"/>
            <a:ext cx="1941514" cy="0"/>
          </a:xfrm>
          <a:prstGeom prst="straightConnector1">
            <a:avLst/>
          </a:prstGeom>
          <a:noFill/>
          <a:ln w="12700" cap="flat" cmpd="sng">
            <a:solidFill>
              <a:schemeClr val="accent2"/>
            </a:solidFill>
            <a:prstDash val="solid"/>
            <a:round/>
            <a:headEnd type="none" w="med" len="med"/>
            <a:tailEnd type="none" w="med" len="med"/>
          </a:ln>
        </p:spPr>
      </p:cxnSp>
      <p:sp>
        <p:nvSpPr>
          <p:cNvPr id="3" name="Titre 2">
            <a:extLst>
              <a:ext uri="{FF2B5EF4-FFF2-40B4-BE49-F238E27FC236}">
                <a16:creationId xmlns:a16="http://schemas.microsoft.com/office/drawing/2014/main" id="{D770E375-40A9-FE67-75A5-D56463906F22}"/>
              </a:ext>
            </a:extLst>
          </p:cNvPr>
          <p:cNvSpPr>
            <a:spLocks noGrp="1"/>
          </p:cNvSpPr>
          <p:nvPr>
            <p:ph type="title"/>
          </p:nvPr>
        </p:nvSpPr>
        <p:spPr>
          <a:xfrm>
            <a:off x="587375" y="584200"/>
            <a:ext cx="8245539" cy="1304560"/>
          </a:xfrm>
        </p:spPr>
        <p:txBody>
          <a:bodyPr/>
          <a:lstStyle/>
          <a:p>
            <a:r>
              <a:rPr lang="fr-FR" dirty="0"/>
              <a:t>Modifiez le style du titre</a:t>
            </a:r>
          </a:p>
        </p:txBody>
      </p:sp>
    </p:spTree>
    <p:extLst>
      <p:ext uri="{BB962C8B-B14F-4D97-AF65-F5344CB8AC3E}">
        <p14:creationId xmlns:p14="http://schemas.microsoft.com/office/powerpoint/2010/main" val="87161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1000"/>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e en avant 2">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4000983" y="1869906"/>
            <a:ext cx="1941513" cy="1885950"/>
          </a:xfrm>
          <a:prstGeom prst="ellipse">
            <a:avLst/>
          </a:prstGeom>
        </p:spPr>
        <p:txBody>
          <a:bodyPr/>
          <a:lstStyle>
            <a:lvl1pPr marL="0" indent="0">
              <a:buNone/>
              <a:defRPr/>
            </a:lvl1pPr>
          </a:lstStyle>
          <a:p>
            <a:endParaRPr lang="fr-FR" dirty="0"/>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6270251" y="1869906"/>
            <a:ext cx="1941513" cy="1885950"/>
          </a:xfrm>
          <a:prstGeom prst="ellipse">
            <a:avLst/>
          </a:prstGeom>
        </p:spPr>
        <p:txBody>
          <a:bodyPr/>
          <a:lstStyle>
            <a:lvl1pPr marL="0" indent="0">
              <a:buNone/>
              <a:defRPr/>
            </a:lvl1pPr>
          </a:lstStyle>
          <a:p>
            <a:endParaRPr lang="fr-FR" dirty="0"/>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4000983"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6270250"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4000982" y="4551695"/>
            <a:ext cx="1941514" cy="754036"/>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6270249" y="4551693"/>
            <a:ext cx="1941513" cy="754037"/>
          </a:xfrm>
        </p:spPr>
        <p:txBody>
          <a:bodyPr>
            <a:normAutofit/>
          </a:bodyPr>
          <a:lstStyle>
            <a:lvl1pPr marL="0" indent="0" algn="ctr">
              <a:lnSpc>
                <a:spcPct val="100000"/>
              </a:lnSpc>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4000982" y="5306514"/>
            <a:ext cx="1941514" cy="358088"/>
          </a:xfrm>
        </p:spPr>
        <p:txBody>
          <a:bodyPr>
            <a:normAutofit/>
          </a:bodyPr>
          <a:lstStyle>
            <a:lvl1pPr marL="0" indent="0" algn="ctr">
              <a:buNone/>
              <a:defRPr sz="1000"/>
            </a:lvl1pPr>
          </a:lstStyle>
          <a:p>
            <a:pPr lvl="0"/>
            <a:r>
              <a:rPr lang="fr-FR" dirty="0"/>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6270249" y="5306514"/>
            <a:ext cx="1941514" cy="358088"/>
          </a:xfrm>
        </p:spPr>
        <p:txBody>
          <a:bodyPr>
            <a:normAutofit/>
          </a:bodyPr>
          <a:lstStyle>
            <a:lvl1pPr marL="0" indent="0" algn="ctr">
              <a:buNone/>
              <a:defRPr sz="1000"/>
            </a:lvl1pPr>
          </a:lstStyle>
          <a:p>
            <a:pPr lvl="0"/>
            <a:r>
              <a:rPr lang="fr-FR" dirty="0"/>
              <a:t>+123 456 789</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11/10/2024</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4000982" y="4448500"/>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6253988" y="4448500"/>
            <a:ext cx="1941514" cy="0"/>
          </a:xfrm>
          <a:prstGeom prst="straightConnector1">
            <a:avLst/>
          </a:prstGeom>
          <a:noFill/>
          <a:ln w="12700" cap="flat" cmpd="sng">
            <a:solidFill>
              <a:schemeClr val="accent2"/>
            </a:solidFill>
            <a:prstDash val="solid"/>
            <a:round/>
            <a:headEnd type="none" w="med" len="med"/>
            <a:tailEnd type="none" w="med" len="med"/>
          </a:ln>
        </p:spPr>
      </p:cxnSp>
      <p:sp>
        <p:nvSpPr>
          <p:cNvPr id="3" name="Titre 2">
            <a:extLst>
              <a:ext uri="{FF2B5EF4-FFF2-40B4-BE49-F238E27FC236}">
                <a16:creationId xmlns:a16="http://schemas.microsoft.com/office/drawing/2014/main" id="{D770E375-40A9-FE67-75A5-D56463906F22}"/>
              </a:ext>
            </a:extLst>
          </p:cNvPr>
          <p:cNvSpPr>
            <a:spLocks noGrp="1"/>
          </p:cNvSpPr>
          <p:nvPr>
            <p:ph type="title"/>
          </p:nvPr>
        </p:nvSpPr>
        <p:spPr>
          <a:xfrm>
            <a:off x="587375" y="584200"/>
            <a:ext cx="8245539" cy="1304560"/>
          </a:xfrm>
        </p:spPr>
        <p:txBody>
          <a:bodyPr/>
          <a:lstStyle/>
          <a:p>
            <a:r>
              <a:rPr lang="fr-FR" dirty="0"/>
              <a:t>Modifiez le style du titre</a:t>
            </a:r>
          </a:p>
        </p:txBody>
      </p:sp>
    </p:spTree>
    <p:extLst>
      <p:ext uri="{BB962C8B-B14F-4D97-AF65-F5344CB8AC3E}">
        <p14:creationId xmlns:p14="http://schemas.microsoft.com/office/powerpoint/2010/main" val="16400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7" name="Sous-titre 2">
            <a:extLst>
              <a:ext uri="{FF2B5EF4-FFF2-40B4-BE49-F238E27FC236}">
                <a16:creationId xmlns:a16="http://schemas.microsoft.com/office/drawing/2014/main" id="{EE147119-CE5B-6FDD-B8AC-FC2646EB8C9A}"/>
              </a:ext>
            </a:extLst>
          </p:cNvPr>
          <p:cNvSpPr>
            <a:spLocks noGrp="1"/>
          </p:cNvSpPr>
          <p:nvPr>
            <p:ph type="subTitle" idx="1"/>
          </p:nvPr>
        </p:nvSpPr>
        <p:spPr>
          <a:xfrm>
            <a:off x="589766" y="1280201"/>
            <a:ext cx="3714487" cy="4540439"/>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5" name="Rectangle 4">
            <a:extLst>
              <a:ext uri="{FF2B5EF4-FFF2-40B4-BE49-F238E27FC236}">
                <a16:creationId xmlns:a16="http://schemas.microsoft.com/office/drawing/2014/main" id="{8E85CC99-9715-6FED-E3D3-4CAC710789D1}"/>
              </a:ext>
            </a:extLst>
          </p:cNvPr>
          <p:cNvSpPr>
            <a:spLocks noChangeAspect="1"/>
          </p:cNvSpPr>
          <p:nvPr userDrawn="1"/>
        </p:nvSpPr>
        <p:spPr>
          <a:xfrm>
            <a:off x="4985389" y="1650094"/>
            <a:ext cx="1922322" cy="122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Graphique 7" descr="Monde contour">
            <a:extLst>
              <a:ext uri="{FF2B5EF4-FFF2-40B4-BE49-F238E27FC236}">
                <a16:creationId xmlns:a16="http://schemas.microsoft.com/office/drawing/2014/main" id="{9A6B0FC3-C3A1-E16A-9F0D-28163492DF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8396" y="1842182"/>
            <a:ext cx="914401" cy="914401"/>
          </a:xfrm>
          <a:prstGeom prst="rect">
            <a:avLst/>
          </a:prstGeom>
        </p:spPr>
      </p:pic>
      <p:sp>
        <p:nvSpPr>
          <p:cNvPr id="13" name="Rectangle 12">
            <a:extLst>
              <a:ext uri="{FF2B5EF4-FFF2-40B4-BE49-F238E27FC236}">
                <a16:creationId xmlns:a16="http://schemas.microsoft.com/office/drawing/2014/main" id="{A0795B94-7E81-4801-C592-573105EC1F26}"/>
              </a:ext>
            </a:extLst>
          </p:cNvPr>
          <p:cNvSpPr>
            <a:spLocks noChangeAspect="1"/>
          </p:cNvSpPr>
          <p:nvPr userDrawn="1"/>
        </p:nvSpPr>
        <p:spPr>
          <a:xfrm>
            <a:off x="6903961" y="1650093"/>
            <a:ext cx="1922322" cy="1226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C3F9F177-4F33-5048-2E9D-106CE77BC83B}"/>
              </a:ext>
            </a:extLst>
          </p:cNvPr>
          <p:cNvSpPr>
            <a:spLocks noChangeAspect="1"/>
          </p:cNvSpPr>
          <p:nvPr userDrawn="1"/>
        </p:nvSpPr>
        <p:spPr>
          <a:xfrm>
            <a:off x="8822533" y="1650090"/>
            <a:ext cx="1922322" cy="1226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Graphique 11" descr="Livre ouvert contour">
            <a:extLst>
              <a:ext uri="{FF2B5EF4-FFF2-40B4-BE49-F238E27FC236}">
                <a16:creationId xmlns:a16="http://schemas.microsoft.com/office/drawing/2014/main" id="{BE060D9E-4133-88B7-CFDB-2E448D3B2A6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07923" y="1838810"/>
            <a:ext cx="914401" cy="914401"/>
          </a:xfrm>
          <a:prstGeom prst="rect">
            <a:avLst/>
          </a:prstGeom>
        </p:spPr>
      </p:pic>
      <p:sp>
        <p:nvSpPr>
          <p:cNvPr id="17" name="Rectangle 16">
            <a:extLst>
              <a:ext uri="{FF2B5EF4-FFF2-40B4-BE49-F238E27FC236}">
                <a16:creationId xmlns:a16="http://schemas.microsoft.com/office/drawing/2014/main" id="{F7E33129-B414-03A7-7C6E-9C94A72833C5}"/>
              </a:ext>
            </a:extLst>
          </p:cNvPr>
          <p:cNvSpPr>
            <a:spLocks noChangeAspect="1"/>
          </p:cNvSpPr>
          <p:nvPr userDrawn="1"/>
        </p:nvSpPr>
        <p:spPr>
          <a:xfrm>
            <a:off x="4985248" y="2876220"/>
            <a:ext cx="1922322" cy="1226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5CFB882A-4386-B81D-81C6-C27A7435D245}"/>
              </a:ext>
            </a:extLst>
          </p:cNvPr>
          <p:cNvSpPr>
            <a:spLocks noChangeAspect="1"/>
          </p:cNvSpPr>
          <p:nvPr userDrawn="1"/>
        </p:nvSpPr>
        <p:spPr>
          <a:xfrm>
            <a:off x="6903961" y="2876219"/>
            <a:ext cx="1922322" cy="122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AA97FF0B-6FFD-009D-225F-4F80D2556AA7}"/>
              </a:ext>
            </a:extLst>
          </p:cNvPr>
          <p:cNvSpPr>
            <a:spLocks noChangeAspect="1"/>
          </p:cNvSpPr>
          <p:nvPr userDrawn="1"/>
        </p:nvSpPr>
        <p:spPr>
          <a:xfrm>
            <a:off x="8823598" y="2876219"/>
            <a:ext cx="1922322" cy="1226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8221E193-879E-63BD-3DEC-14A555D7494D}"/>
              </a:ext>
            </a:extLst>
          </p:cNvPr>
          <p:cNvSpPr>
            <a:spLocks noChangeAspect="1"/>
          </p:cNvSpPr>
          <p:nvPr userDrawn="1"/>
        </p:nvSpPr>
        <p:spPr>
          <a:xfrm>
            <a:off x="4985998" y="4102347"/>
            <a:ext cx="1922322" cy="1226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96359A95-C7E0-D7D3-BC49-34F32145DF4D}"/>
              </a:ext>
            </a:extLst>
          </p:cNvPr>
          <p:cNvSpPr>
            <a:spLocks noChangeAspect="1"/>
          </p:cNvSpPr>
          <p:nvPr userDrawn="1"/>
        </p:nvSpPr>
        <p:spPr>
          <a:xfrm>
            <a:off x="6904798" y="4102346"/>
            <a:ext cx="1922322" cy="1226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A201649C-C954-C9C6-4E1D-320D8633F244}"/>
              </a:ext>
            </a:extLst>
          </p:cNvPr>
          <p:cNvSpPr>
            <a:spLocks noChangeAspect="1"/>
          </p:cNvSpPr>
          <p:nvPr userDrawn="1"/>
        </p:nvSpPr>
        <p:spPr>
          <a:xfrm>
            <a:off x="8823598" y="4102342"/>
            <a:ext cx="1922322" cy="122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4" name="Graphique 23" descr="Toque d'étudiant contour">
            <a:extLst>
              <a:ext uri="{FF2B5EF4-FFF2-40B4-BE49-F238E27FC236}">
                <a16:creationId xmlns:a16="http://schemas.microsoft.com/office/drawing/2014/main" id="{FA4A1945-65B9-0519-DC5B-DC1B4F8B855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332714" y="3041636"/>
            <a:ext cx="914401" cy="914401"/>
          </a:xfrm>
          <a:prstGeom prst="rect">
            <a:avLst/>
          </a:prstGeom>
        </p:spPr>
      </p:pic>
      <p:pic>
        <p:nvPicPr>
          <p:cNvPr id="26" name="Graphique 25" descr="Mathématiques contour">
            <a:extLst>
              <a:ext uri="{FF2B5EF4-FFF2-40B4-BE49-F238E27FC236}">
                <a16:creationId xmlns:a16="http://schemas.microsoft.com/office/drawing/2014/main" id="{FF8554C1-534E-6D20-9842-85148CA0E22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337450" y="4249211"/>
            <a:ext cx="914401" cy="914401"/>
          </a:xfrm>
          <a:prstGeom prst="rect">
            <a:avLst/>
          </a:prstGeom>
        </p:spPr>
      </p:pic>
      <p:pic>
        <p:nvPicPr>
          <p:cNvPr id="28" name="Graphique 27" descr="Document contour">
            <a:extLst>
              <a:ext uri="{FF2B5EF4-FFF2-40B4-BE49-F238E27FC236}">
                <a16:creationId xmlns:a16="http://schemas.microsoft.com/office/drawing/2014/main" id="{CCAAC4F1-F6DC-908C-A8C3-6B0B98AFDD0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407923" y="4225359"/>
            <a:ext cx="914401" cy="914401"/>
          </a:xfrm>
          <a:prstGeom prst="rect">
            <a:avLst/>
          </a:prstGeom>
        </p:spPr>
      </p:pic>
      <p:pic>
        <p:nvPicPr>
          <p:cNvPr id="30" name="Graphique 29" descr="Globe contour">
            <a:extLst>
              <a:ext uri="{FF2B5EF4-FFF2-40B4-BE49-F238E27FC236}">
                <a16:creationId xmlns:a16="http://schemas.microsoft.com/office/drawing/2014/main" id="{18D5B1A9-3199-FD89-F58B-49EB9EDED3E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407923" y="2999233"/>
            <a:ext cx="914401" cy="914401"/>
          </a:xfrm>
          <a:prstGeom prst="rect">
            <a:avLst/>
          </a:prstGeom>
        </p:spPr>
      </p:pic>
      <p:pic>
        <p:nvPicPr>
          <p:cNvPr id="32" name="Graphique 31" descr="Banque contour">
            <a:extLst>
              <a:ext uri="{FF2B5EF4-FFF2-40B4-BE49-F238E27FC236}">
                <a16:creationId xmlns:a16="http://schemas.microsoft.com/office/drawing/2014/main" id="{39146051-431E-0F5F-2981-378ACD87078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478396" y="3032085"/>
            <a:ext cx="914401" cy="914401"/>
          </a:xfrm>
          <a:prstGeom prst="rect">
            <a:avLst/>
          </a:prstGeom>
        </p:spPr>
      </p:pic>
      <p:sp>
        <p:nvSpPr>
          <p:cNvPr id="33" name="Google Shape;162;p20">
            <a:extLst>
              <a:ext uri="{FF2B5EF4-FFF2-40B4-BE49-F238E27FC236}">
                <a16:creationId xmlns:a16="http://schemas.microsoft.com/office/drawing/2014/main" id="{74AB8E63-1115-1984-EE0E-9B0E02C9F4A1}"/>
              </a:ext>
            </a:extLst>
          </p:cNvPr>
          <p:cNvSpPr/>
          <p:nvPr userDrawn="1"/>
        </p:nvSpPr>
        <p:spPr>
          <a:xfrm rot="5400000">
            <a:off x="4585961" y="4612463"/>
            <a:ext cx="280200" cy="242400"/>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2;p20">
            <a:extLst>
              <a:ext uri="{FF2B5EF4-FFF2-40B4-BE49-F238E27FC236}">
                <a16:creationId xmlns:a16="http://schemas.microsoft.com/office/drawing/2014/main" id="{CF981088-F02F-110C-490A-02DC8E02DD6B}"/>
              </a:ext>
            </a:extLst>
          </p:cNvPr>
          <p:cNvSpPr/>
          <p:nvPr userDrawn="1"/>
        </p:nvSpPr>
        <p:spPr>
          <a:xfrm rot="16200000">
            <a:off x="10860475" y="2141958"/>
            <a:ext cx="280200" cy="242400"/>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Espace réservé du texte 35">
            <a:extLst>
              <a:ext uri="{FF2B5EF4-FFF2-40B4-BE49-F238E27FC236}">
                <a16:creationId xmlns:a16="http://schemas.microsoft.com/office/drawing/2014/main" id="{30E20D9F-A7B9-D3D8-7B1B-79D7AA4F4948}"/>
              </a:ext>
            </a:extLst>
          </p:cNvPr>
          <p:cNvSpPr>
            <a:spLocks noGrp="1" noChangeAspect="1"/>
          </p:cNvSpPr>
          <p:nvPr>
            <p:ph type="body" sz="quarter" idx="10" hasCustomPrompt="1"/>
          </p:nvPr>
        </p:nvSpPr>
        <p:spPr>
          <a:xfrm>
            <a:off x="8818927" y="1935390"/>
            <a:ext cx="1915112" cy="345517"/>
          </a:xfrm>
        </p:spPr>
        <p:txBody>
          <a:bodyPr>
            <a:noAutofit/>
          </a:bodyPr>
          <a:lstStyle>
            <a:lvl1pPr marL="0" indent="0" algn="ctr">
              <a:buNone/>
              <a:defRPr sz="3200" b="1">
                <a:solidFill>
                  <a:schemeClr val="bg1"/>
                </a:solidFill>
              </a:defRPr>
            </a:lvl1pPr>
          </a:lstStyle>
          <a:p>
            <a:pPr lvl="0"/>
            <a:r>
              <a:rPr lang="fr-FR" dirty="0"/>
              <a:t>5.710</a:t>
            </a:r>
          </a:p>
        </p:txBody>
      </p:sp>
      <p:sp>
        <p:nvSpPr>
          <p:cNvPr id="38" name="Espace réservé du texte 37">
            <a:extLst>
              <a:ext uri="{FF2B5EF4-FFF2-40B4-BE49-F238E27FC236}">
                <a16:creationId xmlns:a16="http://schemas.microsoft.com/office/drawing/2014/main" id="{09DBD60A-9E07-B777-4939-AB3C8EF5B0BD}"/>
              </a:ext>
            </a:extLst>
          </p:cNvPr>
          <p:cNvSpPr>
            <a:spLocks noGrp="1" noChangeAspect="1"/>
          </p:cNvSpPr>
          <p:nvPr>
            <p:ph type="body" sz="quarter" idx="11" hasCustomPrompt="1"/>
          </p:nvPr>
        </p:nvSpPr>
        <p:spPr>
          <a:xfrm>
            <a:off x="8818926" y="2380111"/>
            <a:ext cx="1915112" cy="325435"/>
          </a:xfrm>
        </p:spPr>
        <p:txBody>
          <a:bodyPr>
            <a:normAutofit/>
          </a:bodyPr>
          <a:lstStyle>
            <a:lvl1pPr marL="0" indent="0" algn="ctr">
              <a:buNone/>
              <a:defRPr sz="1400">
                <a:solidFill>
                  <a:schemeClr val="bg1"/>
                </a:solidFill>
              </a:defRPr>
            </a:lvl1pPr>
          </a:lstStyle>
          <a:p>
            <a:pPr lvl="0"/>
            <a:r>
              <a:rPr lang="fr-FR" dirty="0"/>
              <a:t>Staff </a:t>
            </a:r>
            <a:r>
              <a:rPr lang="fr-FR" dirty="0" err="1"/>
              <a:t>members</a:t>
            </a:r>
            <a:endParaRPr lang="fr-FR" dirty="0"/>
          </a:p>
        </p:txBody>
      </p:sp>
      <p:sp>
        <p:nvSpPr>
          <p:cNvPr id="39" name="Espace réservé du texte 35">
            <a:extLst>
              <a:ext uri="{FF2B5EF4-FFF2-40B4-BE49-F238E27FC236}">
                <a16:creationId xmlns:a16="http://schemas.microsoft.com/office/drawing/2014/main" id="{76A1B18B-DF67-E16E-77FE-5BE3ADB3C25C}"/>
              </a:ext>
            </a:extLst>
          </p:cNvPr>
          <p:cNvSpPr>
            <a:spLocks noGrp="1" noChangeAspect="1"/>
          </p:cNvSpPr>
          <p:nvPr>
            <p:ph type="body" sz="quarter" idx="12" hasCustomPrompt="1"/>
          </p:nvPr>
        </p:nvSpPr>
        <p:spPr>
          <a:xfrm>
            <a:off x="4991428" y="4390036"/>
            <a:ext cx="1902757" cy="345517"/>
          </a:xfrm>
        </p:spPr>
        <p:txBody>
          <a:bodyPr>
            <a:noAutofit/>
          </a:bodyPr>
          <a:lstStyle>
            <a:lvl1pPr marL="0" indent="0" algn="ctr">
              <a:buNone/>
              <a:defRPr sz="3200" b="1">
                <a:solidFill>
                  <a:schemeClr val="tx2"/>
                </a:solidFill>
              </a:defRPr>
            </a:lvl1pPr>
          </a:lstStyle>
          <a:p>
            <a:pPr lvl="0"/>
            <a:r>
              <a:rPr lang="fr-FR" dirty="0"/>
              <a:t>25.421</a:t>
            </a:r>
          </a:p>
        </p:txBody>
      </p:sp>
      <p:sp>
        <p:nvSpPr>
          <p:cNvPr id="40" name="Espace réservé du texte 37">
            <a:extLst>
              <a:ext uri="{FF2B5EF4-FFF2-40B4-BE49-F238E27FC236}">
                <a16:creationId xmlns:a16="http://schemas.microsoft.com/office/drawing/2014/main" id="{5A7313C0-8E73-AF11-17E9-FAC15EEAB163}"/>
              </a:ext>
            </a:extLst>
          </p:cNvPr>
          <p:cNvSpPr>
            <a:spLocks noGrp="1" noChangeAspect="1"/>
          </p:cNvSpPr>
          <p:nvPr>
            <p:ph type="body" sz="quarter" idx="13" hasCustomPrompt="1"/>
          </p:nvPr>
        </p:nvSpPr>
        <p:spPr>
          <a:xfrm>
            <a:off x="4988996" y="4814322"/>
            <a:ext cx="1909567" cy="325435"/>
          </a:xfrm>
        </p:spPr>
        <p:txBody>
          <a:bodyPr>
            <a:normAutofit/>
          </a:bodyPr>
          <a:lstStyle>
            <a:lvl1pPr marL="0" indent="0" algn="ctr">
              <a:buNone/>
              <a:defRPr sz="1400">
                <a:solidFill>
                  <a:schemeClr val="tx2"/>
                </a:solidFill>
              </a:defRPr>
            </a:lvl1pPr>
          </a:lstStyle>
          <a:p>
            <a:pPr lvl="0"/>
            <a:r>
              <a:rPr lang="fr-FR" dirty="0" err="1"/>
              <a:t>Students</a:t>
            </a:r>
            <a:r>
              <a:rPr lang="fr-FR" dirty="0"/>
              <a:t> and</a:t>
            </a:r>
            <a:br>
              <a:rPr lang="fr-FR" dirty="0"/>
            </a:br>
            <a:r>
              <a:rPr lang="fr-FR" dirty="0"/>
              <a:t>PhD </a:t>
            </a:r>
            <a:r>
              <a:rPr lang="fr-FR" dirty="0" err="1"/>
              <a:t>students</a:t>
            </a:r>
            <a:endParaRPr lang="fr-FR" dirty="0"/>
          </a:p>
        </p:txBody>
      </p:sp>
      <p:cxnSp>
        <p:nvCxnSpPr>
          <p:cNvPr id="43" name="Google Shape;157;p20">
            <a:extLst>
              <a:ext uri="{FF2B5EF4-FFF2-40B4-BE49-F238E27FC236}">
                <a16:creationId xmlns:a16="http://schemas.microsoft.com/office/drawing/2014/main" id="{5D7952C8-6BAD-5F6D-097F-83CDE61962C2}"/>
              </a:ext>
            </a:extLst>
          </p:cNvPr>
          <p:cNvCxnSpPr>
            <a:cxnSpLocks/>
          </p:cNvCxnSpPr>
          <p:nvPr userDrawn="1"/>
        </p:nvCxnSpPr>
        <p:spPr>
          <a:xfrm>
            <a:off x="588297" y="1037356"/>
            <a:ext cx="3715956" cy="0"/>
          </a:xfrm>
          <a:prstGeom prst="straightConnector1">
            <a:avLst/>
          </a:prstGeom>
          <a:noFill/>
          <a:ln w="12700" cap="flat" cmpd="sng">
            <a:solidFill>
              <a:schemeClr val="accent2"/>
            </a:solidFill>
            <a:prstDash val="solid"/>
            <a:round/>
            <a:headEnd type="none" w="med" len="med"/>
            <a:tailEnd type="none" w="med" len="med"/>
          </a:ln>
        </p:spPr>
      </p:cxnSp>
      <p:sp>
        <p:nvSpPr>
          <p:cNvPr id="2" name="Espace réservé de la date 1">
            <a:extLst>
              <a:ext uri="{FF2B5EF4-FFF2-40B4-BE49-F238E27FC236}">
                <a16:creationId xmlns:a16="http://schemas.microsoft.com/office/drawing/2014/main" id="{5C6C8C81-1787-41BE-7F0B-44F900BA03A6}"/>
              </a:ext>
            </a:extLst>
          </p:cNvPr>
          <p:cNvSpPr>
            <a:spLocks noGrp="1"/>
          </p:cNvSpPr>
          <p:nvPr>
            <p:ph type="dt" sz="half" idx="14"/>
          </p:nvPr>
        </p:nvSpPr>
        <p:spPr/>
        <p:txBody>
          <a:bodyPr/>
          <a:lstStyle/>
          <a:p>
            <a:fld id="{511BE592-B1D8-E947-95D7-DBCE7E591BA7}" type="datetime3">
              <a:rPr lang="fr-BE" smtClean="0"/>
              <a:t>11/10/2024</a:t>
            </a:fld>
            <a:endParaRPr lang="fr-FR" dirty="0"/>
          </a:p>
        </p:txBody>
      </p:sp>
      <p:sp>
        <p:nvSpPr>
          <p:cNvPr id="3" name="Espace réservé du pied de page 2">
            <a:extLst>
              <a:ext uri="{FF2B5EF4-FFF2-40B4-BE49-F238E27FC236}">
                <a16:creationId xmlns:a16="http://schemas.microsoft.com/office/drawing/2014/main" id="{1B13FE74-C00D-BB39-4BF2-E32E38059E67}"/>
              </a:ext>
            </a:extLst>
          </p:cNvPr>
          <p:cNvSpPr>
            <a:spLocks noGrp="1"/>
          </p:cNvSpPr>
          <p:nvPr>
            <p:ph type="ftr" sz="quarter" idx="15"/>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4D072F6-9924-94AC-BB3F-E87312453838}"/>
              </a:ext>
            </a:extLst>
          </p:cNvPr>
          <p:cNvSpPr>
            <a:spLocks noGrp="1"/>
          </p:cNvSpPr>
          <p:nvPr>
            <p:ph type="sldNum" sz="quarter" idx="16"/>
          </p:nvPr>
        </p:nvSpPr>
        <p:spPr/>
        <p:txBody>
          <a:bodyPr/>
          <a:lstStyle/>
          <a:p>
            <a:pPr algn="l"/>
            <a:r>
              <a:rPr lang="fr-FR"/>
              <a:t>▪︎ </a:t>
            </a:r>
            <a:fld id="{71AEF36E-EA79-174C-93F9-FDA84EDD5956}" type="slidenum">
              <a:rPr lang="fr-FR" smtClean="0"/>
              <a:pPr algn="l"/>
              <a:t>‹N°›</a:t>
            </a:fld>
            <a:endParaRPr lang="fr-FR" dirty="0"/>
          </a:p>
        </p:txBody>
      </p:sp>
      <p:pic>
        <p:nvPicPr>
          <p:cNvPr id="37" name="Google Shape;201;p23">
            <a:extLst>
              <a:ext uri="{FF2B5EF4-FFF2-40B4-BE49-F238E27FC236}">
                <a16:creationId xmlns:a16="http://schemas.microsoft.com/office/drawing/2014/main" id="{05A82BB3-E82A-DB1C-BB48-352D01EC96B9}"/>
              </a:ext>
            </a:extLst>
          </p:cNvPr>
          <p:cNvPicPr preferRelativeResize="0"/>
          <p:nvPr userDrawn="1"/>
        </p:nvPicPr>
        <p:blipFill rotWithShape="1">
          <a:blip r:embed="rId16" cstate="print">
            <a:alphaModFix/>
            <a:extLst>
              <a:ext uri="{28A0092B-C50C-407E-A947-70E740481C1C}">
                <a14:useLocalDpi xmlns:a14="http://schemas.microsoft.com/office/drawing/2010/main"/>
              </a:ext>
            </a:extLst>
          </a:blip>
          <a:srcRect/>
          <a:stretch/>
        </p:blipFill>
        <p:spPr>
          <a:xfrm flipH="1">
            <a:off x="0" y="661366"/>
            <a:ext cx="271512" cy="159992"/>
          </a:xfrm>
          <a:prstGeom prst="rect">
            <a:avLst/>
          </a:prstGeom>
          <a:noFill/>
          <a:ln>
            <a:noFill/>
          </a:ln>
        </p:spPr>
      </p:pic>
      <p:sp>
        <p:nvSpPr>
          <p:cNvPr id="6" name="Titre 5">
            <a:extLst>
              <a:ext uri="{FF2B5EF4-FFF2-40B4-BE49-F238E27FC236}">
                <a16:creationId xmlns:a16="http://schemas.microsoft.com/office/drawing/2014/main" id="{D06ED03A-FBDB-778E-EB57-99CFEB6D480B}"/>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12898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ques">
    <p:spTree>
      <p:nvGrpSpPr>
        <p:cNvPr id="1" name=""/>
        <p:cNvGrpSpPr/>
        <p:nvPr/>
      </p:nvGrpSpPr>
      <p:grpSpPr>
        <a:xfrm>
          <a:off x="0" y="0"/>
          <a:ext cx="0" cy="0"/>
          <a:chOff x="0" y="0"/>
          <a:chExt cx="0" cy="0"/>
        </a:xfrm>
      </p:grpSpPr>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1734675" y="4260645"/>
            <a:ext cx="1734124" cy="385763"/>
          </a:xfrm>
        </p:spPr>
        <p:txBody>
          <a:bodyPr>
            <a:normAutofit/>
          </a:bodyPr>
          <a:lstStyle>
            <a:lvl1pPr marL="0" indent="0" algn="ctr">
              <a:buNone/>
              <a:defRPr sz="1400" b="1">
                <a:solidFill>
                  <a:schemeClr val="tx2"/>
                </a:solidFill>
              </a:defRPr>
            </a:lvl1pPr>
          </a:lstStyle>
          <a:p>
            <a:pPr lvl="0"/>
            <a:r>
              <a:rPr lang="fr-FR" dirty="0"/>
              <a:t>Lorem ipsum</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1734675"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11/10/2024</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sp>
        <p:nvSpPr>
          <p:cNvPr id="25" name="Espace réservé du texte 70">
            <a:extLst>
              <a:ext uri="{FF2B5EF4-FFF2-40B4-BE49-F238E27FC236}">
                <a16:creationId xmlns:a16="http://schemas.microsoft.com/office/drawing/2014/main" id="{4745B0A3-E24E-3741-4527-2A8F7CD26656}"/>
              </a:ext>
            </a:extLst>
          </p:cNvPr>
          <p:cNvSpPr>
            <a:spLocks noGrp="1"/>
          </p:cNvSpPr>
          <p:nvPr>
            <p:ph type="body" sz="quarter" idx="29" hasCustomPrompt="1"/>
          </p:nvPr>
        </p:nvSpPr>
        <p:spPr>
          <a:xfrm>
            <a:off x="4015961"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sp>
        <p:nvSpPr>
          <p:cNvPr id="26" name="Espace réservé du texte 70">
            <a:extLst>
              <a:ext uri="{FF2B5EF4-FFF2-40B4-BE49-F238E27FC236}">
                <a16:creationId xmlns:a16="http://schemas.microsoft.com/office/drawing/2014/main" id="{C63762C1-52A9-53AB-3387-4A209C76E1E4}"/>
              </a:ext>
            </a:extLst>
          </p:cNvPr>
          <p:cNvSpPr>
            <a:spLocks noGrp="1"/>
          </p:cNvSpPr>
          <p:nvPr>
            <p:ph type="body" sz="quarter" idx="30" hasCustomPrompt="1"/>
          </p:nvPr>
        </p:nvSpPr>
        <p:spPr>
          <a:xfrm>
            <a:off x="6250111"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27" name="Espace réservé du texte 70">
            <a:extLst>
              <a:ext uri="{FF2B5EF4-FFF2-40B4-BE49-F238E27FC236}">
                <a16:creationId xmlns:a16="http://schemas.microsoft.com/office/drawing/2014/main" id="{F83A912C-4338-3A34-A6EA-AEA709A52BCC}"/>
              </a:ext>
            </a:extLst>
          </p:cNvPr>
          <p:cNvSpPr>
            <a:spLocks noGrp="1"/>
          </p:cNvSpPr>
          <p:nvPr>
            <p:ph type="body" sz="quarter" idx="31" hasCustomPrompt="1"/>
          </p:nvPr>
        </p:nvSpPr>
        <p:spPr>
          <a:xfrm>
            <a:off x="8497538"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32" name="Espace réservé du texte 65">
            <a:extLst>
              <a:ext uri="{FF2B5EF4-FFF2-40B4-BE49-F238E27FC236}">
                <a16:creationId xmlns:a16="http://schemas.microsoft.com/office/drawing/2014/main" id="{EA8FACF4-7082-E50D-D8E2-FB46ACDBA7FB}"/>
              </a:ext>
            </a:extLst>
          </p:cNvPr>
          <p:cNvSpPr>
            <a:spLocks noGrp="1"/>
          </p:cNvSpPr>
          <p:nvPr>
            <p:ph type="body" sz="quarter" idx="32" hasCustomPrompt="1"/>
          </p:nvPr>
        </p:nvSpPr>
        <p:spPr>
          <a:xfrm>
            <a:off x="4006535" y="4260645"/>
            <a:ext cx="1734124" cy="385763"/>
          </a:xfrm>
        </p:spPr>
        <p:txBody>
          <a:bodyPr>
            <a:normAutofit/>
          </a:bodyPr>
          <a:lstStyle>
            <a:lvl1pPr marL="0" indent="0" algn="ctr">
              <a:buNone/>
              <a:defRPr sz="1400" b="1">
                <a:solidFill>
                  <a:schemeClr val="tx2"/>
                </a:solidFill>
              </a:defRPr>
            </a:lvl1pPr>
          </a:lstStyle>
          <a:p>
            <a:pPr lvl="0"/>
            <a:r>
              <a:rPr lang="fr-FR" dirty="0"/>
              <a:t>Lorem ipsum</a:t>
            </a:r>
          </a:p>
        </p:txBody>
      </p:sp>
      <p:sp>
        <p:nvSpPr>
          <p:cNvPr id="33" name="Espace réservé du texte 65">
            <a:extLst>
              <a:ext uri="{FF2B5EF4-FFF2-40B4-BE49-F238E27FC236}">
                <a16:creationId xmlns:a16="http://schemas.microsoft.com/office/drawing/2014/main" id="{6AB3265E-B392-6617-ED44-0BACED097B59}"/>
              </a:ext>
            </a:extLst>
          </p:cNvPr>
          <p:cNvSpPr>
            <a:spLocks noGrp="1"/>
          </p:cNvSpPr>
          <p:nvPr>
            <p:ph type="body" sz="quarter" idx="33" hasCustomPrompt="1"/>
          </p:nvPr>
        </p:nvSpPr>
        <p:spPr>
          <a:xfrm>
            <a:off x="6250112" y="4260645"/>
            <a:ext cx="1734124" cy="385763"/>
          </a:xfrm>
        </p:spPr>
        <p:txBody>
          <a:bodyPr>
            <a:normAutofit/>
          </a:bodyPr>
          <a:lstStyle>
            <a:lvl1pPr marL="0" indent="0" algn="ctr">
              <a:buNone/>
              <a:defRPr sz="1400" b="1">
                <a:solidFill>
                  <a:schemeClr val="tx2"/>
                </a:solidFill>
              </a:defRPr>
            </a:lvl1pPr>
          </a:lstStyle>
          <a:p>
            <a:pPr lvl="0"/>
            <a:r>
              <a:rPr lang="fr-FR" dirty="0"/>
              <a:t>Lorem ipsum</a:t>
            </a:r>
          </a:p>
        </p:txBody>
      </p:sp>
      <p:sp>
        <p:nvSpPr>
          <p:cNvPr id="34" name="Espace réservé du texte 65">
            <a:extLst>
              <a:ext uri="{FF2B5EF4-FFF2-40B4-BE49-F238E27FC236}">
                <a16:creationId xmlns:a16="http://schemas.microsoft.com/office/drawing/2014/main" id="{3133932A-ED0F-9645-1182-09EA058CAEE0}"/>
              </a:ext>
            </a:extLst>
          </p:cNvPr>
          <p:cNvSpPr>
            <a:spLocks noGrp="1"/>
          </p:cNvSpPr>
          <p:nvPr>
            <p:ph type="body" sz="quarter" idx="34" hasCustomPrompt="1"/>
          </p:nvPr>
        </p:nvSpPr>
        <p:spPr>
          <a:xfrm>
            <a:off x="8503118" y="4270072"/>
            <a:ext cx="1734124" cy="385763"/>
          </a:xfrm>
        </p:spPr>
        <p:txBody>
          <a:bodyPr>
            <a:normAutofit/>
          </a:bodyPr>
          <a:lstStyle>
            <a:lvl1pPr marL="0" indent="0" algn="ctr">
              <a:buNone/>
              <a:defRPr sz="1400" b="1">
                <a:solidFill>
                  <a:schemeClr val="tx2"/>
                </a:solidFill>
              </a:defRPr>
            </a:lvl1pPr>
          </a:lstStyle>
          <a:p>
            <a:pPr lvl="0"/>
            <a:r>
              <a:rPr lang="fr-FR" dirty="0"/>
              <a:t>Lorem ipsum</a:t>
            </a:r>
          </a:p>
        </p:txBody>
      </p:sp>
      <p:sp>
        <p:nvSpPr>
          <p:cNvPr id="2" name="Rectangle 1">
            <a:extLst>
              <a:ext uri="{FF2B5EF4-FFF2-40B4-BE49-F238E27FC236}">
                <a16:creationId xmlns:a16="http://schemas.microsoft.com/office/drawing/2014/main" id="{95626375-BFD3-A5CD-8A01-A5D5E5D3CA72}"/>
              </a:ext>
            </a:extLst>
          </p:cNvPr>
          <p:cNvSpPr/>
          <p:nvPr userDrawn="1"/>
        </p:nvSpPr>
        <p:spPr>
          <a:xfrm rot="5400000">
            <a:off x="1883166" y="3582033"/>
            <a:ext cx="622540"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107941E0-033B-D8AD-806D-67CCBB8418EC}"/>
              </a:ext>
            </a:extLst>
          </p:cNvPr>
          <p:cNvSpPr/>
          <p:nvPr userDrawn="1"/>
        </p:nvSpPr>
        <p:spPr>
          <a:xfrm rot="5400000">
            <a:off x="2055276" y="3482662"/>
            <a:ext cx="816055"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0090542A-EE35-F17A-59CE-AC17E44B3F47}"/>
              </a:ext>
            </a:extLst>
          </p:cNvPr>
          <p:cNvSpPr/>
          <p:nvPr userDrawn="1"/>
        </p:nvSpPr>
        <p:spPr>
          <a:xfrm rot="5400000">
            <a:off x="2071391" y="3238411"/>
            <a:ext cx="1304559"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A35A0A6-CC51-D8AC-6BFA-15647E09D36B}"/>
              </a:ext>
            </a:extLst>
          </p:cNvPr>
          <p:cNvSpPr/>
          <p:nvPr userDrawn="1"/>
        </p:nvSpPr>
        <p:spPr>
          <a:xfrm rot="5400000">
            <a:off x="2222427" y="3119771"/>
            <a:ext cx="1541839"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EA42DD6E-4BA0-CD9F-3ECF-EE334AB52BE4}"/>
              </a:ext>
            </a:extLst>
          </p:cNvPr>
          <p:cNvSpPr>
            <a:spLocks noGrp="1"/>
          </p:cNvSpPr>
          <p:nvPr>
            <p:ph type="title"/>
          </p:nvPr>
        </p:nvSpPr>
        <p:spPr/>
        <p:txBody>
          <a:bodyPr/>
          <a:lstStyle/>
          <a:p>
            <a:r>
              <a:rPr lang="fr-FR"/>
              <a:t>Modifiez le style du titre</a:t>
            </a:r>
          </a:p>
        </p:txBody>
      </p:sp>
      <p:sp>
        <p:nvSpPr>
          <p:cNvPr id="35" name="Rectangle 34">
            <a:extLst>
              <a:ext uri="{FF2B5EF4-FFF2-40B4-BE49-F238E27FC236}">
                <a16:creationId xmlns:a16="http://schemas.microsoft.com/office/drawing/2014/main" id="{D5C13B8A-213D-77B6-7A13-181A00DE2623}"/>
              </a:ext>
            </a:extLst>
          </p:cNvPr>
          <p:cNvSpPr/>
          <p:nvPr userDrawn="1"/>
        </p:nvSpPr>
        <p:spPr>
          <a:xfrm rot="5400000">
            <a:off x="4130665" y="3582033"/>
            <a:ext cx="622540"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0DBC17C7-BD45-28EF-7A0C-EDDAB4294D33}"/>
              </a:ext>
            </a:extLst>
          </p:cNvPr>
          <p:cNvSpPr/>
          <p:nvPr userDrawn="1"/>
        </p:nvSpPr>
        <p:spPr>
          <a:xfrm rot="5400000">
            <a:off x="4168447" y="3348335"/>
            <a:ext cx="1084709"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5DDA95C4-6A86-9D01-FBE2-9D023C382D87}"/>
              </a:ext>
            </a:extLst>
          </p:cNvPr>
          <p:cNvSpPr/>
          <p:nvPr userDrawn="1"/>
        </p:nvSpPr>
        <p:spPr>
          <a:xfrm rot="5400000">
            <a:off x="4544317" y="3463838"/>
            <a:ext cx="853704"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AEC9977D-F7CB-35C5-C577-44233BF9DF85}"/>
              </a:ext>
            </a:extLst>
          </p:cNvPr>
          <p:cNvSpPr/>
          <p:nvPr userDrawn="1"/>
        </p:nvSpPr>
        <p:spPr>
          <a:xfrm rot="5400000">
            <a:off x="4588564" y="3238410"/>
            <a:ext cx="1304561"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B3D73C61-634F-F068-F820-55AB7F001524}"/>
              </a:ext>
            </a:extLst>
          </p:cNvPr>
          <p:cNvSpPr/>
          <p:nvPr userDrawn="1"/>
        </p:nvSpPr>
        <p:spPr>
          <a:xfrm rot="5400000">
            <a:off x="6078396" y="3272640"/>
            <a:ext cx="1241326"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CF572892-B0DB-7CCF-869B-A1828F743864}"/>
              </a:ext>
            </a:extLst>
          </p:cNvPr>
          <p:cNvSpPr/>
          <p:nvPr userDrawn="1"/>
        </p:nvSpPr>
        <p:spPr>
          <a:xfrm rot="5400000">
            <a:off x="6719141" y="3641905"/>
            <a:ext cx="497568"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4B92EBEE-2D55-61AD-A917-68A9AF011403}"/>
              </a:ext>
            </a:extLst>
          </p:cNvPr>
          <p:cNvSpPr/>
          <p:nvPr userDrawn="1"/>
        </p:nvSpPr>
        <p:spPr>
          <a:xfrm rot="5400000">
            <a:off x="6851975" y="3514372"/>
            <a:ext cx="752636"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4DDFB88-474B-CAED-E663-C4ACAEEB63A3}"/>
              </a:ext>
            </a:extLst>
          </p:cNvPr>
          <p:cNvSpPr/>
          <p:nvPr userDrawn="1"/>
        </p:nvSpPr>
        <p:spPr>
          <a:xfrm rot="5400000">
            <a:off x="6955613" y="3348336"/>
            <a:ext cx="1084709"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12F4F689-80C8-49D9-931F-350A12D72773}"/>
              </a:ext>
            </a:extLst>
          </p:cNvPr>
          <p:cNvSpPr/>
          <p:nvPr userDrawn="1"/>
        </p:nvSpPr>
        <p:spPr>
          <a:xfrm rot="5400000">
            <a:off x="8758489" y="3700421"/>
            <a:ext cx="385763"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8D64C5B-5B72-FC40-3C20-68569A3C6254}"/>
              </a:ext>
            </a:extLst>
          </p:cNvPr>
          <p:cNvSpPr/>
          <p:nvPr userDrawn="1"/>
        </p:nvSpPr>
        <p:spPr>
          <a:xfrm rot="5400000">
            <a:off x="8910274" y="3580727"/>
            <a:ext cx="619925"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ED17AD22-4CA9-B8DA-0C12-3EF00EE9696B}"/>
              </a:ext>
            </a:extLst>
          </p:cNvPr>
          <p:cNvSpPr/>
          <p:nvPr userDrawn="1"/>
        </p:nvSpPr>
        <p:spPr>
          <a:xfrm rot="5400000">
            <a:off x="9015253" y="3425339"/>
            <a:ext cx="930703"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12C9E9DA-37F8-1FDC-4175-C0923FE86F93}"/>
              </a:ext>
            </a:extLst>
          </p:cNvPr>
          <p:cNvSpPr/>
          <p:nvPr userDrawn="1"/>
        </p:nvSpPr>
        <p:spPr>
          <a:xfrm rot="5400000">
            <a:off x="9207925" y="3348336"/>
            <a:ext cx="1084709"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7250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dirty="0"/>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dirty="0"/>
          </a:p>
        </p:txBody>
      </p:sp>
      <p:sp>
        <p:nvSpPr>
          <p:cNvPr id="7" name="Espace réservé de la date 6">
            <a:extLst>
              <a:ext uri="{FF2B5EF4-FFF2-40B4-BE49-F238E27FC236}">
                <a16:creationId xmlns:a16="http://schemas.microsoft.com/office/drawing/2014/main" id="{464EADBC-B6A2-70DA-D605-25A7BDDEA6B5}"/>
              </a:ext>
            </a:extLst>
          </p:cNvPr>
          <p:cNvSpPr>
            <a:spLocks noGrp="1"/>
          </p:cNvSpPr>
          <p:nvPr>
            <p:ph type="dt" sz="half" idx="10"/>
          </p:nvPr>
        </p:nvSpPr>
        <p:spPr/>
        <p:txBody>
          <a:bodyPr/>
          <a:lstStyle/>
          <a:p>
            <a:fld id="{B2867609-F87E-5348-B15E-2C77BD1EE497}" type="datetime3">
              <a:rPr lang="fr-BE" smtClean="0"/>
              <a:t>11/10/2024</a:t>
            </a:fld>
            <a:endParaRPr lang="fr-FR" dirty="0"/>
          </a:p>
        </p:txBody>
      </p:sp>
      <p:sp>
        <p:nvSpPr>
          <p:cNvPr id="9" name="Espace réservé du pied de page 8">
            <a:extLst>
              <a:ext uri="{FF2B5EF4-FFF2-40B4-BE49-F238E27FC236}">
                <a16:creationId xmlns:a16="http://schemas.microsoft.com/office/drawing/2014/main" id="{5E3573B8-7320-5036-4D61-777146D1CFF4}"/>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B393512A-FBBB-6C7C-953D-8A236385F944}"/>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2"/>
            </a:solidFill>
            <a:prstDash val="solid"/>
            <a:round/>
            <a:headEnd type="none" w="med" len="med"/>
            <a:tailEnd type="none" w="med" len="med"/>
          </a:ln>
        </p:spPr>
      </p:cxnSp>
      <p:sp>
        <p:nvSpPr>
          <p:cNvPr id="2" name="Titre 1">
            <a:extLst>
              <a:ext uri="{FF2B5EF4-FFF2-40B4-BE49-F238E27FC236}">
                <a16:creationId xmlns:a16="http://schemas.microsoft.com/office/drawing/2014/main" id="{CD0A4AD0-ECD9-A688-D217-46C8206E5D9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4185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rci">
    <p:spTree>
      <p:nvGrpSpPr>
        <p:cNvPr id="1" name=""/>
        <p:cNvGrpSpPr/>
        <p:nvPr/>
      </p:nvGrpSpPr>
      <p:grpSpPr>
        <a:xfrm>
          <a:off x="0" y="0"/>
          <a:ext cx="0" cy="0"/>
          <a:chOff x="0" y="0"/>
          <a:chExt cx="0" cy="0"/>
        </a:xfrm>
      </p:grpSpPr>
      <p:pic>
        <p:nvPicPr>
          <p:cNvPr id="5" name="Google Shape;494;p41">
            <a:extLst>
              <a:ext uri="{FF2B5EF4-FFF2-40B4-BE49-F238E27FC236}">
                <a16:creationId xmlns:a16="http://schemas.microsoft.com/office/drawing/2014/main" id="{85406726-500A-8F61-A38A-8D94690E7712}"/>
              </a:ext>
            </a:extLst>
          </p:cNvPr>
          <p:cNvPicPr preferRelativeResize="0"/>
          <p:nvPr userDrawn="1"/>
        </p:nvPicPr>
        <p:blipFill>
          <a:blip r:embed="rId2">
            <a:alphaModFix/>
          </a:blip>
          <a:stretch>
            <a:fillRect/>
          </a:stretch>
        </p:blipFill>
        <p:spPr>
          <a:xfrm flipH="1">
            <a:off x="0" y="0"/>
            <a:ext cx="12192000" cy="6858000"/>
          </a:xfrm>
          <a:prstGeom prst="rect">
            <a:avLst/>
          </a:prstGeom>
          <a:noFill/>
          <a:ln>
            <a:noFill/>
          </a:ln>
        </p:spPr>
      </p:pic>
      <p:pic>
        <p:nvPicPr>
          <p:cNvPr id="6" name="Google Shape;495;p41">
            <a:extLst>
              <a:ext uri="{FF2B5EF4-FFF2-40B4-BE49-F238E27FC236}">
                <a16:creationId xmlns:a16="http://schemas.microsoft.com/office/drawing/2014/main" id="{167C38E3-56A2-C197-CC70-580C16AE17C1}"/>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0" y="1507357"/>
            <a:ext cx="12192004" cy="4864101"/>
          </a:xfrm>
          <a:prstGeom prst="rect">
            <a:avLst/>
          </a:prstGeom>
          <a:noFill/>
          <a:ln>
            <a:noFill/>
          </a:ln>
        </p:spPr>
      </p:pic>
      <p:pic>
        <p:nvPicPr>
          <p:cNvPr id="11" name="Image 10">
            <a:extLst>
              <a:ext uri="{FF2B5EF4-FFF2-40B4-BE49-F238E27FC236}">
                <a16:creationId xmlns:a16="http://schemas.microsoft.com/office/drawing/2014/main" id="{30CFB702-260B-3A30-1605-6D25EF3293A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99936" y="423181"/>
            <a:ext cx="1504102" cy="650078"/>
          </a:xfrm>
          <a:prstGeom prst="rect">
            <a:avLst/>
          </a:prstGeom>
        </p:spPr>
      </p:pic>
      <p:sp>
        <p:nvSpPr>
          <p:cNvPr id="3" name="Titre 2">
            <a:extLst>
              <a:ext uri="{FF2B5EF4-FFF2-40B4-BE49-F238E27FC236}">
                <a16:creationId xmlns:a16="http://schemas.microsoft.com/office/drawing/2014/main" id="{472773E7-93A1-3434-09E8-FC929D73D97C}"/>
              </a:ext>
            </a:extLst>
          </p:cNvPr>
          <p:cNvSpPr>
            <a:spLocks noGrp="1"/>
          </p:cNvSpPr>
          <p:nvPr>
            <p:ph type="title"/>
          </p:nvPr>
        </p:nvSpPr>
        <p:spPr>
          <a:xfrm>
            <a:off x="0" y="2921620"/>
            <a:ext cx="12192000" cy="1634140"/>
          </a:xfrm>
        </p:spPr>
        <p:txBody>
          <a:bodyPr anchor="ctr">
            <a:normAutofit/>
          </a:bodyPr>
          <a:lstStyle>
            <a:lvl1pPr algn="ctr">
              <a:defRPr sz="3600">
                <a:solidFill>
                  <a:schemeClr val="bg1">
                    <a:lumMod val="95000"/>
                  </a:schemeClr>
                </a:solidFill>
              </a:defRPr>
            </a:lvl1pPr>
          </a:lstStyle>
          <a:p>
            <a:endParaRPr lang="fr-FR" dirty="0"/>
          </a:p>
        </p:txBody>
      </p:sp>
    </p:spTree>
    <p:extLst>
      <p:ext uri="{BB962C8B-B14F-4D97-AF65-F5344CB8AC3E}">
        <p14:creationId xmlns:p14="http://schemas.microsoft.com/office/powerpoint/2010/main" val="2831000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hoto triangulaire + 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dirty="0"/>
          </a:p>
        </p:txBody>
      </p:sp>
      <p:sp>
        <p:nvSpPr>
          <p:cNvPr id="14" name="Titre 13">
            <a:extLst>
              <a:ext uri="{FF2B5EF4-FFF2-40B4-BE49-F238E27FC236}">
                <a16:creationId xmlns:a16="http://schemas.microsoft.com/office/drawing/2014/main" id="{B55D04F7-8C52-0942-8A34-6B994C5CD525}"/>
              </a:ext>
            </a:extLst>
          </p:cNvPr>
          <p:cNvSpPr>
            <a:spLocks noGrp="1"/>
          </p:cNvSpPr>
          <p:nvPr>
            <p:ph type="title"/>
          </p:nvPr>
        </p:nvSpPr>
        <p:spPr>
          <a:xfrm>
            <a:off x="4505093" y="508001"/>
            <a:ext cx="6104951" cy="1100568"/>
          </a:xfrm>
        </p:spPr>
        <p:txBody>
          <a:bodyPr anchor="b">
            <a:normAutofit/>
          </a:bodyPr>
          <a:lstStyle>
            <a:lvl1pPr>
              <a:defRPr sz="2400"/>
            </a:lvl1pPr>
          </a:lstStyle>
          <a:p>
            <a:r>
              <a:rPr lang="fr-FR" dirty="0"/>
              <a:t>Modifiez le style du titre</a:t>
            </a:r>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dirty="0"/>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2"/>
            </a:solidFill>
            <a:prstDash val="solid"/>
            <a:round/>
            <a:headEnd type="none" w="med" len="med"/>
            <a:tailEnd type="none" w="med" len="med"/>
          </a:ln>
        </p:spPr>
      </p:cxnSp>
      <p:sp>
        <p:nvSpPr>
          <p:cNvPr id="12" name="Espace réservé pour une image  34">
            <a:extLst>
              <a:ext uri="{FF2B5EF4-FFF2-40B4-BE49-F238E27FC236}">
                <a16:creationId xmlns:a16="http://schemas.microsoft.com/office/drawing/2014/main" id="{84D32F74-0A3E-8FE5-EEB6-0E41C176E17A}"/>
              </a:ext>
            </a:extLst>
          </p:cNvPr>
          <p:cNvSpPr>
            <a:spLocks noGrp="1"/>
          </p:cNvSpPr>
          <p:nvPr>
            <p:ph type="pic" sz="quarter" idx="13"/>
          </p:nvPr>
        </p:nvSpPr>
        <p:spPr>
          <a:xfrm>
            <a:off x="-72991" y="-95124"/>
            <a:ext cx="4387787" cy="4971923"/>
          </a:xfrm>
          <a:custGeom>
            <a:avLst/>
            <a:gdLst>
              <a:gd name="connsiteX0" fmla="*/ 0 w 2217390"/>
              <a:gd name="connsiteY0" fmla="*/ 2614311 h 2614311"/>
              <a:gd name="connsiteX1" fmla="*/ 0 w 2217390"/>
              <a:gd name="connsiteY1" fmla="*/ 0 h 2614311"/>
              <a:gd name="connsiteX2" fmla="*/ 2217390 w 2217390"/>
              <a:gd name="connsiteY2" fmla="*/ 2614311 h 2614311"/>
              <a:gd name="connsiteX3" fmla="*/ 0 w 2217390"/>
              <a:gd name="connsiteY3" fmla="*/ 2614311 h 2614311"/>
              <a:gd name="connsiteX0" fmla="*/ 0 w 2217390"/>
              <a:gd name="connsiteY0" fmla="*/ 2583831 h 2583831"/>
              <a:gd name="connsiteX1" fmla="*/ 2194560 w 2217390"/>
              <a:gd name="connsiteY1" fmla="*/ 0 h 2583831"/>
              <a:gd name="connsiteX2" fmla="*/ 2217390 w 2217390"/>
              <a:gd name="connsiteY2" fmla="*/ 2583831 h 2583831"/>
              <a:gd name="connsiteX3" fmla="*/ 0 w 2217390"/>
              <a:gd name="connsiteY3" fmla="*/ 2583831 h 2583831"/>
              <a:gd name="connsiteX0" fmla="*/ 0 w 2197070"/>
              <a:gd name="connsiteY0" fmla="*/ 1283351 h 2583831"/>
              <a:gd name="connsiteX1" fmla="*/ 2174240 w 2197070"/>
              <a:gd name="connsiteY1" fmla="*/ 0 h 2583831"/>
              <a:gd name="connsiteX2" fmla="*/ 2197070 w 2197070"/>
              <a:gd name="connsiteY2" fmla="*/ 2583831 h 2583831"/>
              <a:gd name="connsiteX3" fmla="*/ 0 w 2197070"/>
              <a:gd name="connsiteY3" fmla="*/ 1283351 h 2583831"/>
              <a:gd name="connsiteX0" fmla="*/ 0 w 2227550"/>
              <a:gd name="connsiteY0" fmla="*/ 1273191 h 2583831"/>
              <a:gd name="connsiteX1" fmla="*/ 2204720 w 2227550"/>
              <a:gd name="connsiteY1" fmla="*/ 0 h 2583831"/>
              <a:gd name="connsiteX2" fmla="*/ 2227550 w 2227550"/>
              <a:gd name="connsiteY2" fmla="*/ 2583831 h 2583831"/>
              <a:gd name="connsiteX3" fmla="*/ 0 w 2227550"/>
              <a:gd name="connsiteY3" fmla="*/ 1273191 h 2583831"/>
              <a:gd name="connsiteX0" fmla="*/ 10268 w 2214988"/>
              <a:gd name="connsiteY0" fmla="*/ 1273191 h 2633948"/>
              <a:gd name="connsiteX1" fmla="*/ 2214988 w 2214988"/>
              <a:gd name="connsiteY1" fmla="*/ 0 h 2633948"/>
              <a:gd name="connsiteX2" fmla="*/ 0 w 2214988"/>
              <a:gd name="connsiteY2" fmla="*/ 2633948 h 2633948"/>
              <a:gd name="connsiteX3" fmla="*/ 10268 w 2214988"/>
              <a:gd name="connsiteY3" fmla="*/ 1273191 h 2633948"/>
              <a:gd name="connsiteX0" fmla="*/ 445 w 2226128"/>
              <a:gd name="connsiteY0" fmla="*/ 0 h 2663810"/>
              <a:gd name="connsiteX1" fmla="*/ 2226128 w 2226128"/>
              <a:gd name="connsiteY1" fmla="*/ 29862 h 2663810"/>
              <a:gd name="connsiteX2" fmla="*/ 11140 w 2226128"/>
              <a:gd name="connsiteY2" fmla="*/ 2663810 h 2663810"/>
              <a:gd name="connsiteX3" fmla="*/ 445 w 2226128"/>
              <a:gd name="connsiteY3" fmla="*/ 0 h 2663810"/>
              <a:gd name="connsiteX0" fmla="*/ 10268 w 2235951"/>
              <a:gd name="connsiteY0" fmla="*/ 0 h 2691653"/>
              <a:gd name="connsiteX1" fmla="*/ 2235951 w 2235951"/>
              <a:gd name="connsiteY1" fmla="*/ 29862 h 2691653"/>
              <a:gd name="connsiteX2" fmla="*/ 0 w 2235951"/>
              <a:gd name="connsiteY2" fmla="*/ 2691653 h 2691653"/>
              <a:gd name="connsiteX3" fmla="*/ 10268 w 2235951"/>
              <a:gd name="connsiteY3" fmla="*/ 0 h 2691653"/>
              <a:gd name="connsiteX0" fmla="*/ 10268 w 2272637"/>
              <a:gd name="connsiteY0" fmla="*/ 20255 h 2711908"/>
              <a:gd name="connsiteX1" fmla="*/ 2272637 w 2272637"/>
              <a:gd name="connsiteY1" fmla="*/ 0 h 2711908"/>
              <a:gd name="connsiteX2" fmla="*/ 0 w 2272637"/>
              <a:gd name="connsiteY2" fmla="*/ 2711908 h 2711908"/>
              <a:gd name="connsiteX3" fmla="*/ 10268 w 2272637"/>
              <a:gd name="connsiteY3" fmla="*/ 20255 h 2711908"/>
              <a:gd name="connsiteX0" fmla="*/ 10268 w 2272637"/>
              <a:gd name="connsiteY0" fmla="*/ 0 h 2713927"/>
              <a:gd name="connsiteX1" fmla="*/ 2272637 w 2272637"/>
              <a:gd name="connsiteY1" fmla="*/ 2019 h 2713927"/>
              <a:gd name="connsiteX2" fmla="*/ 0 w 2272637"/>
              <a:gd name="connsiteY2" fmla="*/ 2713927 h 2713927"/>
              <a:gd name="connsiteX3" fmla="*/ 10268 w 2272637"/>
              <a:gd name="connsiteY3" fmla="*/ 0 h 2713927"/>
              <a:gd name="connsiteX0" fmla="*/ 965 w 2263334"/>
              <a:gd name="connsiteY0" fmla="*/ 0 h 2725064"/>
              <a:gd name="connsiteX1" fmla="*/ 2263334 w 2263334"/>
              <a:gd name="connsiteY1" fmla="*/ 2019 h 2725064"/>
              <a:gd name="connsiteX2" fmla="*/ 1179 w 2263334"/>
              <a:gd name="connsiteY2" fmla="*/ 2725064 h 2725064"/>
              <a:gd name="connsiteX3" fmla="*/ 965 w 2263334"/>
              <a:gd name="connsiteY3" fmla="*/ 0 h 2725064"/>
            </a:gdLst>
            <a:ahLst/>
            <a:cxnLst>
              <a:cxn ang="0">
                <a:pos x="connsiteX0" y="connsiteY0"/>
              </a:cxn>
              <a:cxn ang="0">
                <a:pos x="connsiteX1" y="connsiteY1"/>
              </a:cxn>
              <a:cxn ang="0">
                <a:pos x="connsiteX2" y="connsiteY2"/>
              </a:cxn>
              <a:cxn ang="0">
                <a:pos x="connsiteX3" y="connsiteY3"/>
              </a:cxn>
            </a:cxnLst>
            <a:rect l="l" t="t" r="r" b="b"/>
            <a:pathLst>
              <a:path w="2263334" h="2725064">
                <a:moveTo>
                  <a:pt x="965" y="0"/>
                </a:moveTo>
                <a:lnTo>
                  <a:pt x="2263334" y="2019"/>
                </a:lnTo>
                <a:lnTo>
                  <a:pt x="1179" y="2725064"/>
                </a:lnTo>
                <a:cubicBezTo>
                  <a:pt x="4602" y="2271478"/>
                  <a:pt x="-2458" y="453586"/>
                  <a:pt x="965" y="0"/>
                </a:cubicBezTo>
                <a:close/>
              </a:path>
            </a:pathLst>
          </a:custGeom>
        </p:spPr>
        <p:txBody>
          <a:bodyPr/>
          <a:lstStyle>
            <a:lvl1pPr marL="0" indent="0">
              <a:buNone/>
              <a:defRPr/>
            </a:lvl1pPr>
          </a:lstStyle>
          <a:p>
            <a:endParaRPr lang="fr-FR" dirty="0"/>
          </a:p>
        </p:txBody>
      </p:sp>
      <p:pic>
        <p:nvPicPr>
          <p:cNvPr id="13" name="Image 12">
            <a:extLst>
              <a:ext uri="{FF2B5EF4-FFF2-40B4-BE49-F238E27FC236}">
                <a16:creationId xmlns:a16="http://schemas.microsoft.com/office/drawing/2014/main" id="{2DE22BCD-6F6C-5001-089C-6E114343C23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04726" y="455612"/>
            <a:ext cx="495300" cy="571500"/>
          </a:xfrm>
          <a:prstGeom prst="rect">
            <a:avLst/>
          </a:prstGeom>
        </p:spPr>
      </p:pic>
      <p:sp>
        <p:nvSpPr>
          <p:cNvPr id="2" name="Espace réservé de la date 1">
            <a:extLst>
              <a:ext uri="{FF2B5EF4-FFF2-40B4-BE49-F238E27FC236}">
                <a16:creationId xmlns:a16="http://schemas.microsoft.com/office/drawing/2014/main" id="{DCAFF8FD-CDF9-BF9C-5170-997B58AA6EF9}"/>
              </a:ext>
            </a:extLst>
          </p:cNvPr>
          <p:cNvSpPr>
            <a:spLocks noGrp="1"/>
          </p:cNvSpPr>
          <p:nvPr>
            <p:ph type="dt" sz="half" idx="14"/>
          </p:nvPr>
        </p:nvSpPr>
        <p:spPr/>
        <p:txBody>
          <a:bodyPr/>
          <a:lstStyle/>
          <a:p>
            <a:fld id="{B2867609-F87E-5348-B15E-2C77BD1EE497}" type="datetime3">
              <a:rPr lang="fr-BE" smtClean="0"/>
              <a:t>11/10/2024</a:t>
            </a:fld>
            <a:endParaRPr lang="fr-FR" dirty="0"/>
          </a:p>
        </p:txBody>
      </p:sp>
      <p:sp>
        <p:nvSpPr>
          <p:cNvPr id="4" name="Espace réservé du pied de page 3">
            <a:extLst>
              <a:ext uri="{FF2B5EF4-FFF2-40B4-BE49-F238E27FC236}">
                <a16:creationId xmlns:a16="http://schemas.microsoft.com/office/drawing/2014/main" id="{5F8E731D-BEC6-2C2A-B00C-5BCF5275C1BF}"/>
              </a:ext>
            </a:extLst>
          </p:cNvPr>
          <p:cNvSpPr>
            <a:spLocks noGrp="1"/>
          </p:cNvSpPr>
          <p:nvPr>
            <p:ph type="ftr" sz="quarter" idx="15"/>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D8671781-FE5D-FC4F-919A-C5A674B804A1}"/>
              </a:ext>
            </a:extLst>
          </p:cNvPr>
          <p:cNvSpPr>
            <a:spLocks noGrp="1"/>
          </p:cNvSpPr>
          <p:nvPr>
            <p:ph type="sldNum" sz="quarter" idx="16"/>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402270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hoto triangulaire + TO - Pied de pag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dirty="0"/>
          </a:p>
        </p:txBody>
      </p:sp>
      <p:sp>
        <p:nvSpPr>
          <p:cNvPr id="14" name="Titre 13">
            <a:extLst>
              <a:ext uri="{FF2B5EF4-FFF2-40B4-BE49-F238E27FC236}">
                <a16:creationId xmlns:a16="http://schemas.microsoft.com/office/drawing/2014/main" id="{B55D04F7-8C52-0942-8A34-6B994C5CD525}"/>
              </a:ext>
            </a:extLst>
          </p:cNvPr>
          <p:cNvSpPr>
            <a:spLocks noGrp="1"/>
          </p:cNvSpPr>
          <p:nvPr>
            <p:ph type="title"/>
          </p:nvPr>
        </p:nvSpPr>
        <p:spPr>
          <a:xfrm>
            <a:off x="4505093" y="508001"/>
            <a:ext cx="6104951" cy="1100568"/>
          </a:xfrm>
        </p:spPr>
        <p:txBody>
          <a:bodyPr anchor="b">
            <a:normAutofit/>
          </a:bodyPr>
          <a:lstStyle>
            <a:lvl1pPr>
              <a:defRPr sz="2400"/>
            </a:lvl1pPr>
          </a:lstStyle>
          <a:p>
            <a:r>
              <a:rPr lang="fr-FR" dirty="0"/>
              <a:t>Modifiez le style du titre</a:t>
            </a:r>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dirty="0"/>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2"/>
            </a:solidFill>
            <a:prstDash val="solid"/>
            <a:round/>
            <a:headEnd type="none" w="med" len="med"/>
            <a:tailEnd type="none" w="med" len="med"/>
          </a:ln>
        </p:spPr>
      </p:cxnSp>
      <p:sp>
        <p:nvSpPr>
          <p:cNvPr id="12" name="Espace réservé pour une image  34">
            <a:extLst>
              <a:ext uri="{FF2B5EF4-FFF2-40B4-BE49-F238E27FC236}">
                <a16:creationId xmlns:a16="http://schemas.microsoft.com/office/drawing/2014/main" id="{84D32F74-0A3E-8FE5-EEB6-0E41C176E17A}"/>
              </a:ext>
            </a:extLst>
          </p:cNvPr>
          <p:cNvSpPr>
            <a:spLocks noGrp="1"/>
          </p:cNvSpPr>
          <p:nvPr>
            <p:ph type="pic" sz="quarter" idx="13"/>
          </p:nvPr>
        </p:nvSpPr>
        <p:spPr>
          <a:xfrm>
            <a:off x="-72991" y="-95124"/>
            <a:ext cx="4387787" cy="4971923"/>
          </a:xfrm>
          <a:custGeom>
            <a:avLst/>
            <a:gdLst>
              <a:gd name="connsiteX0" fmla="*/ 0 w 2217390"/>
              <a:gd name="connsiteY0" fmla="*/ 2614311 h 2614311"/>
              <a:gd name="connsiteX1" fmla="*/ 0 w 2217390"/>
              <a:gd name="connsiteY1" fmla="*/ 0 h 2614311"/>
              <a:gd name="connsiteX2" fmla="*/ 2217390 w 2217390"/>
              <a:gd name="connsiteY2" fmla="*/ 2614311 h 2614311"/>
              <a:gd name="connsiteX3" fmla="*/ 0 w 2217390"/>
              <a:gd name="connsiteY3" fmla="*/ 2614311 h 2614311"/>
              <a:gd name="connsiteX0" fmla="*/ 0 w 2217390"/>
              <a:gd name="connsiteY0" fmla="*/ 2583831 h 2583831"/>
              <a:gd name="connsiteX1" fmla="*/ 2194560 w 2217390"/>
              <a:gd name="connsiteY1" fmla="*/ 0 h 2583831"/>
              <a:gd name="connsiteX2" fmla="*/ 2217390 w 2217390"/>
              <a:gd name="connsiteY2" fmla="*/ 2583831 h 2583831"/>
              <a:gd name="connsiteX3" fmla="*/ 0 w 2217390"/>
              <a:gd name="connsiteY3" fmla="*/ 2583831 h 2583831"/>
              <a:gd name="connsiteX0" fmla="*/ 0 w 2197070"/>
              <a:gd name="connsiteY0" fmla="*/ 1283351 h 2583831"/>
              <a:gd name="connsiteX1" fmla="*/ 2174240 w 2197070"/>
              <a:gd name="connsiteY1" fmla="*/ 0 h 2583831"/>
              <a:gd name="connsiteX2" fmla="*/ 2197070 w 2197070"/>
              <a:gd name="connsiteY2" fmla="*/ 2583831 h 2583831"/>
              <a:gd name="connsiteX3" fmla="*/ 0 w 2197070"/>
              <a:gd name="connsiteY3" fmla="*/ 1283351 h 2583831"/>
              <a:gd name="connsiteX0" fmla="*/ 0 w 2227550"/>
              <a:gd name="connsiteY0" fmla="*/ 1273191 h 2583831"/>
              <a:gd name="connsiteX1" fmla="*/ 2204720 w 2227550"/>
              <a:gd name="connsiteY1" fmla="*/ 0 h 2583831"/>
              <a:gd name="connsiteX2" fmla="*/ 2227550 w 2227550"/>
              <a:gd name="connsiteY2" fmla="*/ 2583831 h 2583831"/>
              <a:gd name="connsiteX3" fmla="*/ 0 w 2227550"/>
              <a:gd name="connsiteY3" fmla="*/ 1273191 h 2583831"/>
              <a:gd name="connsiteX0" fmla="*/ 10268 w 2214988"/>
              <a:gd name="connsiteY0" fmla="*/ 1273191 h 2633948"/>
              <a:gd name="connsiteX1" fmla="*/ 2214988 w 2214988"/>
              <a:gd name="connsiteY1" fmla="*/ 0 h 2633948"/>
              <a:gd name="connsiteX2" fmla="*/ 0 w 2214988"/>
              <a:gd name="connsiteY2" fmla="*/ 2633948 h 2633948"/>
              <a:gd name="connsiteX3" fmla="*/ 10268 w 2214988"/>
              <a:gd name="connsiteY3" fmla="*/ 1273191 h 2633948"/>
              <a:gd name="connsiteX0" fmla="*/ 445 w 2226128"/>
              <a:gd name="connsiteY0" fmla="*/ 0 h 2663810"/>
              <a:gd name="connsiteX1" fmla="*/ 2226128 w 2226128"/>
              <a:gd name="connsiteY1" fmla="*/ 29862 h 2663810"/>
              <a:gd name="connsiteX2" fmla="*/ 11140 w 2226128"/>
              <a:gd name="connsiteY2" fmla="*/ 2663810 h 2663810"/>
              <a:gd name="connsiteX3" fmla="*/ 445 w 2226128"/>
              <a:gd name="connsiteY3" fmla="*/ 0 h 2663810"/>
              <a:gd name="connsiteX0" fmla="*/ 10268 w 2235951"/>
              <a:gd name="connsiteY0" fmla="*/ 0 h 2691653"/>
              <a:gd name="connsiteX1" fmla="*/ 2235951 w 2235951"/>
              <a:gd name="connsiteY1" fmla="*/ 29862 h 2691653"/>
              <a:gd name="connsiteX2" fmla="*/ 0 w 2235951"/>
              <a:gd name="connsiteY2" fmla="*/ 2691653 h 2691653"/>
              <a:gd name="connsiteX3" fmla="*/ 10268 w 2235951"/>
              <a:gd name="connsiteY3" fmla="*/ 0 h 2691653"/>
              <a:gd name="connsiteX0" fmla="*/ 10268 w 2272637"/>
              <a:gd name="connsiteY0" fmla="*/ 20255 h 2711908"/>
              <a:gd name="connsiteX1" fmla="*/ 2272637 w 2272637"/>
              <a:gd name="connsiteY1" fmla="*/ 0 h 2711908"/>
              <a:gd name="connsiteX2" fmla="*/ 0 w 2272637"/>
              <a:gd name="connsiteY2" fmla="*/ 2711908 h 2711908"/>
              <a:gd name="connsiteX3" fmla="*/ 10268 w 2272637"/>
              <a:gd name="connsiteY3" fmla="*/ 20255 h 2711908"/>
              <a:gd name="connsiteX0" fmla="*/ 10268 w 2272637"/>
              <a:gd name="connsiteY0" fmla="*/ 0 h 2713927"/>
              <a:gd name="connsiteX1" fmla="*/ 2272637 w 2272637"/>
              <a:gd name="connsiteY1" fmla="*/ 2019 h 2713927"/>
              <a:gd name="connsiteX2" fmla="*/ 0 w 2272637"/>
              <a:gd name="connsiteY2" fmla="*/ 2713927 h 2713927"/>
              <a:gd name="connsiteX3" fmla="*/ 10268 w 2272637"/>
              <a:gd name="connsiteY3" fmla="*/ 0 h 2713927"/>
              <a:gd name="connsiteX0" fmla="*/ 965 w 2263334"/>
              <a:gd name="connsiteY0" fmla="*/ 0 h 2725064"/>
              <a:gd name="connsiteX1" fmla="*/ 2263334 w 2263334"/>
              <a:gd name="connsiteY1" fmla="*/ 2019 h 2725064"/>
              <a:gd name="connsiteX2" fmla="*/ 1179 w 2263334"/>
              <a:gd name="connsiteY2" fmla="*/ 2725064 h 2725064"/>
              <a:gd name="connsiteX3" fmla="*/ 965 w 2263334"/>
              <a:gd name="connsiteY3" fmla="*/ 0 h 2725064"/>
            </a:gdLst>
            <a:ahLst/>
            <a:cxnLst>
              <a:cxn ang="0">
                <a:pos x="connsiteX0" y="connsiteY0"/>
              </a:cxn>
              <a:cxn ang="0">
                <a:pos x="connsiteX1" y="connsiteY1"/>
              </a:cxn>
              <a:cxn ang="0">
                <a:pos x="connsiteX2" y="connsiteY2"/>
              </a:cxn>
              <a:cxn ang="0">
                <a:pos x="connsiteX3" y="connsiteY3"/>
              </a:cxn>
            </a:cxnLst>
            <a:rect l="l" t="t" r="r" b="b"/>
            <a:pathLst>
              <a:path w="2263334" h="2725064">
                <a:moveTo>
                  <a:pt x="965" y="0"/>
                </a:moveTo>
                <a:lnTo>
                  <a:pt x="2263334" y="2019"/>
                </a:lnTo>
                <a:lnTo>
                  <a:pt x="1179" y="2725064"/>
                </a:lnTo>
                <a:cubicBezTo>
                  <a:pt x="4602" y="2271478"/>
                  <a:pt x="-2458" y="453586"/>
                  <a:pt x="965" y="0"/>
                </a:cubicBezTo>
                <a:close/>
              </a:path>
            </a:pathLst>
          </a:custGeom>
        </p:spPr>
        <p:txBody>
          <a:bodyPr/>
          <a:lstStyle>
            <a:lvl1pPr marL="0" indent="0">
              <a:buNone/>
              <a:defRPr/>
            </a:lvl1pPr>
          </a:lstStyle>
          <a:p>
            <a:endParaRPr lang="fr-FR" dirty="0"/>
          </a:p>
        </p:txBody>
      </p:sp>
      <p:pic>
        <p:nvPicPr>
          <p:cNvPr id="13" name="Image 12">
            <a:extLst>
              <a:ext uri="{FF2B5EF4-FFF2-40B4-BE49-F238E27FC236}">
                <a16:creationId xmlns:a16="http://schemas.microsoft.com/office/drawing/2014/main" id="{2DE22BCD-6F6C-5001-089C-6E114343C23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04726" y="455612"/>
            <a:ext cx="495300" cy="571500"/>
          </a:xfrm>
          <a:prstGeom prst="rect">
            <a:avLst/>
          </a:prstGeom>
        </p:spPr>
      </p:pic>
    </p:spTree>
    <p:extLst>
      <p:ext uri="{BB962C8B-B14F-4D97-AF65-F5344CB8AC3E}">
        <p14:creationId xmlns:p14="http://schemas.microsoft.com/office/powerpoint/2010/main" val="122298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B0391B1-1C76-5948-935B-14D9C9250169}"/>
              </a:ext>
            </a:extLst>
          </p:cNvPr>
          <p:cNvSpPr>
            <a:spLocks noGrp="1"/>
          </p:cNvSpPr>
          <p:nvPr>
            <p:ph sz="half" idx="1"/>
          </p:nvPr>
        </p:nvSpPr>
        <p:spPr>
          <a:xfrm>
            <a:off x="731519" y="2033588"/>
            <a:ext cx="4726305" cy="4240212"/>
          </a:xfrm>
          <a:prstGeom prst="rect">
            <a:avLst/>
          </a:prstGeom>
        </p:spPr>
        <p:txBody>
          <a:bodyPr/>
          <a:lstStyle>
            <a:lvl2pPr marL="457200" indent="0">
              <a:buNone/>
              <a:defRPr/>
            </a:lvl2pPr>
          </a:lstStyle>
          <a:p>
            <a:pPr lvl="0"/>
            <a:endParaRPr lang="fr-FR" dirty="0"/>
          </a:p>
        </p:txBody>
      </p:sp>
      <p:sp>
        <p:nvSpPr>
          <p:cNvPr id="4" name="Espace réservé du contenu 3">
            <a:extLst>
              <a:ext uri="{FF2B5EF4-FFF2-40B4-BE49-F238E27FC236}">
                <a16:creationId xmlns:a16="http://schemas.microsoft.com/office/drawing/2014/main" id="{17F4AF8D-892C-D24D-8D62-673F695CC6D3}"/>
              </a:ext>
            </a:extLst>
          </p:cNvPr>
          <p:cNvSpPr>
            <a:spLocks noGrp="1"/>
          </p:cNvSpPr>
          <p:nvPr>
            <p:ph sz="half" idx="2"/>
          </p:nvPr>
        </p:nvSpPr>
        <p:spPr>
          <a:xfrm>
            <a:off x="5902964" y="2038661"/>
            <a:ext cx="4707088" cy="4235139"/>
          </a:xfrm>
          <a:prstGeom prst="rect">
            <a:avLst/>
          </a:prstGeom>
        </p:spPr>
        <p:txBody>
          <a:bodyPr/>
          <a:lstStyle/>
          <a:p>
            <a:pPr lvl="0"/>
            <a:endParaRPr lang="fr-FR" dirty="0"/>
          </a:p>
        </p:txBody>
      </p:sp>
      <p:sp>
        <p:nvSpPr>
          <p:cNvPr id="11" name="Titre 10">
            <a:extLst>
              <a:ext uri="{FF2B5EF4-FFF2-40B4-BE49-F238E27FC236}">
                <a16:creationId xmlns:a16="http://schemas.microsoft.com/office/drawing/2014/main" id="{8E323667-05A2-8D48-988F-F0061887B63A}"/>
              </a:ext>
            </a:extLst>
          </p:cNvPr>
          <p:cNvSpPr>
            <a:spLocks noGrp="1"/>
          </p:cNvSpPr>
          <p:nvPr>
            <p:ph type="title"/>
          </p:nvPr>
        </p:nvSpPr>
        <p:spPr>
          <a:xfrm>
            <a:off x="587375" y="566094"/>
            <a:ext cx="10022677" cy="1304560"/>
          </a:xfrm>
        </p:spPr>
        <p:txBody>
          <a:bodyPr/>
          <a:lstStyle/>
          <a:p>
            <a:r>
              <a:rPr lang="fr-FR" dirty="0"/>
              <a:t>Modifiez le style du titre</a:t>
            </a:r>
          </a:p>
        </p:txBody>
      </p:sp>
      <p:sp>
        <p:nvSpPr>
          <p:cNvPr id="2" name="Espace réservé de la date 1">
            <a:extLst>
              <a:ext uri="{FF2B5EF4-FFF2-40B4-BE49-F238E27FC236}">
                <a16:creationId xmlns:a16="http://schemas.microsoft.com/office/drawing/2014/main" id="{CA58D5D2-CB24-2D4D-988C-79B0045FD014}"/>
              </a:ext>
            </a:extLst>
          </p:cNvPr>
          <p:cNvSpPr>
            <a:spLocks noGrp="1"/>
          </p:cNvSpPr>
          <p:nvPr>
            <p:ph type="dt" sz="half" idx="10"/>
          </p:nvPr>
        </p:nvSpPr>
        <p:spPr/>
        <p:txBody>
          <a:bodyPr/>
          <a:lstStyle/>
          <a:p>
            <a:fld id="{E67A503C-3C2E-E240-8E9E-A531E3392BAE}" type="datetime3">
              <a:rPr lang="fr-BE" smtClean="0"/>
              <a:t>11/10/2024</a:t>
            </a:fld>
            <a:endParaRPr lang="fr-FR" dirty="0"/>
          </a:p>
        </p:txBody>
      </p:sp>
      <p:sp>
        <p:nvSpPr>
          <p:cNvPr id="5" name="Espace réservé du pied de page 4">
            <a:extLst>
              <a:ext uri="{FF2B5EF4-FFF2-40B4-BE49-F238E27FC236}">
                <a16:creationId xmlns:a16="http://schemas.microsoft.com/office/drawing/2014/main" id="{F027C6E2-0139-4141-B4B3-B8C4CBBA036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58CDFBE-F976-354E-A4D7-ACC4032BFE86}"/>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cxnSp>
        <p:nvCxnSpPr>
          <p:cNvPr id="9" name="Google Shape;157;p20">
            <a:extLst>
              <a:ext uri="{FF2B5EF4-FFF2-40B4-BE49-F238E27FC236}">
                <a16:creationId xmlns:a16="http://schemas.microsoft.com/office/drawing/2014/main" id="{2286CED2-D4F0-5950-693B-F9BD99BED66A}"/>
              </a:ext>
            </a:extLst>
          </p:cNvPr>
          <p:cNvCxnSpPr>
            <a:cxnSpLocks/>
          </p:cNvCxnSpPr>
          <p:nvPr userDrawn="1"/>
        </p:nvCxnSpPr>
        <p:spPr>
          <a:xfrm>
            <a:off x="587791" y="2033588"/>
            <a:ext cx="0" cy="4240212"/>
          </a:xfrm>
          <a:prstGeom prst="straightConnector1">
            <a:avLst/>
          </a:prstGeom>
          <a:noFill/>
          <a:ln w="12700" cap="flat" cmpd="sng">
            <a:solidFill>
              <a:schemeClr val="accent2"/>
            </a:solidFill>
            <a:prstDash val="solid"/>
            <a:round/>
            <a:headEnd type="none" w="med" len="med"/>
            <a:tailEnd type="none" w="med" len="med"/>
          </a:ln>
        </p:spPr>
      </p:cxnSp>
      <p:cxnSp>
        <p:nvCxnSpPr>
          <p:cNvPr id="12" name="Google Shape;157;p20">
            <a:extLst>
              <a:ext uri="{FF2B5EF4-FFF2-40B4-BE49-F238E27FC236}">
                <a16:creationId xmlns:a16="http://schemas.microsoft.com/office/drawing/2014/main" id="{E5BA9D51-5EF8-BDC6-2A85-FFF461EF8E07}"/>
              </a:ext>
            </a:extLst>
          </p:cNvPr>
          <p:cNvCxnSpPr>
            <a:cxnSpLocks/>
          </p:cNvCxnSpPr>
          <p:nvPr userDrawn="1"/>
        </p:nvCxnSpPr>
        <p:spPr>
          <a:xfrm>
            <a:off x="5718591" y="2033588"/>
            <a:ext cx="0" cy="4240212"/>
          </a:xfrm>
          <a:prstGeom prst="straightConnector1">
            <a:avLst/>
          </a:prstGeom>
          <a:noFill/>
          <a:ln w="1270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5553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9DFBA7D-7216-4849-B88E-4BA8FFCCB0E8}"/>
              </a:ext>
            </a:extLst>
          </p:cNvPr>
          <p:cNvSpPr>
            <a:spLocks noGrp="1"/>
          </p:cNvSpPr>
          <p:nvPr>
            <p:ph type="body" idx="1"/>
          </p:nvPr>
        </p:nvSpPr>
        <p:spPr>
          <a:xfrm>
            <a:off x="715797" y="2033586"/>
            <a:ext cx="4717862" cy="582613"/>
          </a:xfrm>
          <a:prstGeom prst="rect">
            <a:avLst/>
          </a:prstGeo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dirty="0"/>
          </a:p>
        </p:txBody>
      </p:sp>
      <p:sp>
        <p:nvSpPr>
          <p:cNvPr id="4" name="Espace réservé du contenu 3">
            <a:extLst>
              <a:ext uri="{FF2B5EF4-FFF2-40B4-BE49-F238E27FC236}">
                <a16:creationId xmlns:a16="http://schemas.microsoft.com/office/drawing/2014/main" id="{DF0CF2AB-C864-1C46-B8A5-390C262BBB51}"/>
              </a:ext>
            </a:extLst>
          </p:cNvPr>
          <p:cNvSpPr>
            <a:spLocks noGrp="1"/>
          </p:cNvSpPr>
          <p:nvPr>
            <p:ph sz="half" idx="2"/>
          </p:nvPr>
        </p:nvSpPr>
        <p:spPr>
          <a:xfrm>
            <a:off x="751839" y="2781300"/>
            <a:ext cx="4705985" cy="3492500"/>
          </a:xfrm>
          <a:prstGeom prst="rect">
            <a:avLst/>
          </a:prstGeom>
        </p:spPr>
        <p:txBody>
          <a:bodyPr/>
          <a:lstStyle/>
          <a:p>
            <a:pPr lvl="0"/>
            <a:endParaRPr lang="fr-FR" dirty="0"/>
          </a:p>
        </p:txBody>
      </p:sp>
      <p:sp>
        <p:nvSpPr>
          <p:cNvPr id="5" name="Espace réservé du texte 4">
            <a:extLst>
              <a:ext uri="{FF2B5EF4-FFF2-40B4-BE49-F238E27FC236}">
                <a16:creationId xmlns:a16="http://schemas.microsoft.com/office/drawing/2014/main" id="{65FDFF92-7A41-5D4A-A79A-869C2E04E190}"/>
              </a:ext>
            </a:extLst>
          </p:cNvPr>
          <p:cNvSpPr>
            <a:spLocks noGrp="1"/>
          </p:cNvSpPr>
          <p:nvPr>
            <p:ph type="body" sz="quarter" idx="3"/>
          </p:nvPr>
        </p:nvSpPr>
        <p:spPr>
          <a:xfrm>
            <a:off x="5892800" y="2033587"/>
            <a:ext cx="4717862" cy="582613"/>
          </a:xfrm>
          <a:prstGeom prst="rect">
            <a:avLst/>
          </a:prstGeo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dirty="0"/>
          </a:p>
        </p:txBody>
      </p:sp>
      <p:sp>
        <p:nvSpPr>
          <p:cNvPr id="6" name="Espace réservé du contenu 5">
            <a:extLst>
              <a:ext uri="{FF2B5EF4-FFF2-40B4-BE49-F238E27FC236}">
                <a16:creationId xmlns:a16="http://schemas.microsoft.com/office/drawing/2014/main" id="{920E4C3A-E0ED-3548-8768-FC4D5F38FC4D}"/>
              </a:ext>
            </a:extLst>
          </p:cNvPr>
          <p:cNvSpPr>
            <a:spLocks noGrp="1"/>
          </p:cNvSpPr>
          <p:nvPr>
            <p:ph sz="quarter" idx="4"/>
          </p:nvPr>
        </p:nvSpPr>
        <p:spPr>
          <a:xfrm>
            <a:off x="5892800" y="2781300"/>
            <a:ext cx="4717251" cy="3492500"/>
          </a:xfrm>
          <a:prstGeom prst="rect">
            <a:avLst/>
          </a:prstGeom>
        </p:spPr>
        <p:txBody>
          <a:bodyPr/>
          <a:lstStyle/>
          <a:p>
            <a:pPr lvl="0"/>
            <a:endParaRPr lang="fr-FR" dirty="0"/>
          </a:p>
        </p:txBody>
      </p:sp>
      <p:sp>
        <p:nvSpPr>
          <p:cNvPr id="7" name="Espace réservé de la date 6">
            <a:extLst>
              <a:ext uri="{FF2B5EF4-FFF2-40B4-BE49-F238E27FC236}">
                <a16:creationId xmlns:a16="http://schemas.microsoft.com/office/drawing/2014/main" id="{BE0B5CA1-D741-B246-803F-9006A82C94C2}"/>
              </a:ext>
            </a:extLst>
          </p:cNvPr>
          <p:cNvSpPr>
            <a:spLocks noGrp="1"/>
          </p:cNvSpPr>
          <p:nvPr>
            <p:ph type="dt" sz="half" idx="10"/>
          </p:nvPr>
        </p:nvSpPr>
        <p:spPr/>
        <p:txBody>
          <a:bodyPr/>
          <a:lstStyle/>
          <a:p>
            <a:fld id="{ED1B5D61-AB6B-AF4A-A3B2-0A6146F5FCAF}" type="datetime3">
              <a:rPr lang="fr-BE" smtClean="0"/>
              <a:t>11/10/2024</a:t>
            </a:fld>
            <a:endParaRPr lang="fr-FR" dirty="0"/>
          </a:p>
        </p:txBody>
      </p:sp>
      <p:sp>
        <p:nvSpPr>
          <p:cNvPr id="8" name="Espace réservé du pied de page 7">
            <a:extLst>
              <a:ext uri="{FF2B5EF4-FFF2-40B4-BE49-F238E27FC236}">
                <a16:creationId xmlns:a16="http://schemas.microsoft.com/office/drawing/2014/main" id="{E7B0DE61-14F9-1A46-A59D-02303546BF17}"/>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80DEA0FC-F150-3B49-B40B-D6B018D6A7A7}"/>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10" name="Titre 9">
            <a:extLst>
              <a:ext uri="{FF2B5EF4-FFF2-40B4-BE49-F238E27FC236}">
                <a16:creationId xmlns:a16="http://schemas.microsoft.com/office/drawing/2014/main" id="{2ADBAE23-A51E-1557-5BF1-DCCD2356F9B0}"/>
              </a:ext>
            </a:extLst>
          </p:cNvPr>
          <p:cNvSpPr>
            <a:spLocks noGrp="1"/>
          </p:cNvSpPr>
          <p:nvPr>
            <p:ph type="title"/>
          </p:nvPr>
        </p:nvSpPr>
        <p:spPr>
          <a:xfrm>
            <a:off x="587375" y="566094"/>
            <a:ext cx="10022677" cy="1304560"/>
          </a:xfrm>
        </p:spPr>
        <p:txBody>
          <a:bodyPr/>
          <a:lstStyle/>
          <a:p>
            <a:r>
              <a:rPr lang="fr-FR"/>
              <a:t>Modifiez le style du titre</a:t>
            </a:r>
          </a:p>
        </p:txBody>
      </p:sp>
      <p:cxnSp>
        <p:nvCxnSpPr>
          <p:cNvPr id="11" name="Google Shape;157;p20">
            <a:extLst>
              <a:ext uri="{FF2B5EF4-FFF2-40B4-BE49-F238E27FC236}">
                <a16:creationId xmlns:a16="http://schemas.microsoft.com/office/drawing/2014/main" id="{42DCDFED-C8D2-F722-002A-CB0AB35C7021}"/>
              </a:ext>
            </a:extLst>
          </p:cNvPr>
          <p:cNvCxnSpPr>
            <a:cxnSpLocks/>
          </p:cNvCxnSpPr>
          <p:nvPr userDrawn="1"/>
        </p:nvCxnSpPr>
        <p:spPr>
          <a:xfrm>
            <a:off x="604603" y="2781300"/>
            <a:ext cx="0" cy="3492500"/>
          </a:xfrm>
          <a:prstGeom prst="straightConnector1">
            <a:avLst/>
          </a:prstGeom>
          <a:noFill/>
          <a:ln w="12700" cap="flat" cmpd="sng">
            <a:solidFill>
              <a:schemeClr val="accent2"/>
            </a:solidFill>
            <a:prstDash val="solid"/>
            <a:round/>
            <a:headEnd type="none" w="med" len="med"/>
            <a:tailEnd type="none" w="med" len="med"/>
          </a:ln>
        </p:spPr>
      </p:cxnSp>
      <p:cxnSp>
        <p:nvCxnSpPr>
          <p:cNvPr id="13" name="Google Shape;157;p20">
            <a:extLst>
              <a:ext uri="{FF2B5EF4-FFF2-40B4-BE49-F238E27FC236}">
                <a16:creationId xmlns:a16="http://schemas.microsoft.com/office/drawing/2014/main" id="{FD2A831B-ABDD-E9DE-6203-B4833887F184}"/>
              </a:ext>
            </a:extLst>
          </p:cNvPr>
          <p:cNvCxnSpPr>
            <a:cxnSpLocks/>
          </p:cNvCxnSpPr>
          <p:nvPr userDrawn="1"/>
        </p:nvCxnSpPr>
        <p:spPr>
          <a:xfrm>
            <a:off x="5715083" y="2781300"/>
            <a:ext cx="0" cy="3492500"/>
          </a:xfrm>
          <a:prstGeom prst="straightConnector1">
            <a:avLst/>
          </a:prstGeom>
          <a:noFill/>
          <a:ln w="1270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00747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p:tgtEl>
                                          <p:spTgt spid="1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4B180A7-1FAA-8B44-A84D-665A6B9D5892}"/>
              </a:ext>
            </a:extLst>
          </p:cNvPr>
          <p:cNvSpPr>
            <a:spLocks noGrp="1"/>
          </p:cNvSpPr>
          <p:nvPr>
            <p:ph type="dt" sz="half" idx="10"/>
          </p:nvPr>
        </p:nvSpPr>
        <p:spPr/>
        <p:txBody>
          <a:bodyPr/>
          <a:lstStyle/>
          <a:p>
            <a:fld id="{D68DC7BE-4429-5D42-8C7E-B3B21B75BB9E}" type="datetime3">
              <a:rPr lang="fr-BE" smtClean="0"/>
              <a:t>11/10/2024</a:t>
            </a:fld>
            <a:endParaRPr lang="fr-FR" dirty="0"/>
          </a:p>
        </p:txBody>
      </p:sp>
      <p:sp>
        <p:nvSpPr>
          <p:cNvPr id="4" name="Espace réservé du pied de page 3">
            <a:extLst>
              <a:ext uri="{FF2B5EF4-FFF2-40B4-BE49-F238E27FC236}">
                <a16:creationId xmlns:a16="http://schemas.microsoft.com/office/drawing/2014/main" id="{4CC50AA2-8469-FA4C-9C92-353ACC560975}"/>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456E3C8-B544-AA45-BB35-2E541F25D25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6" name="Titre 5">
            <a:extLst>
              <a:ext uri="{FF2B5EF4-FFF2-40B4-BE49-F238E27FC236}">
                <a16:creationId xmlns:a16="http://schemas.microsoft.com/office/drawing/2014/main" id="{0DDDAA05-EEB9-AC33-D817-A0B95DE19248}"/>
              </a:ext>
            </a:extLst>
          </p:cNvPr>
          <p:cNvSpPr>
            <a:spLocks noGrp="1"/>
          </p:cNvSpPr>
          <p:nvPr>
            <p:ph type="title"/>
          </p:nvPr>
        </p:nvSpPr>
        <p:spPr>
          <a:xfrm>
            <a:off x="587375" y="557041"/>
            <a:ext cx="10022677" cy="1304560"/>
          </a:xfrm>
        </p:spPr>
        <p:txBody>
          <a:bodyPr/>
          <a:lstStyle/>
          <a:p>
            <a:r>
              <a:rPr lang="fr-FR" dirty="0"/>
              <a:t>Modifiez le style du titre</a:t>
            </a:r>
          </a:p>
        </p:txBody>
      </p:sp>
    </p:spTree>
    <p:extLst>
      <p:ext uri="{BB962C8B-B14F-4D97-AF65-F5344CB8AC3E}">
        <p14:creationId xmlns:p14="http://schemas.microsoft.com/office/powerpoint/2010/main" val="3716616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C98A1267-0E47-F245-A1EE-11773D05328E}" type="datetime3">
              <a:rPr lang="fr-BE" smtClean="0"/>
              <a:t>11/10/2024</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1893297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12" name="Triangle 11">
            <a:extLst>
              <a:ext uri="{FF2B5EF4-FFF2-40B4-BE49-F238E27FC236}">
                <a16:creationId xmlns:a16="http://schemas.microsoft.com/office/drawing/2014/main" id="{C4375E78-DED4-F8B3-98AF-5552755DAB17}"/>
              </a:ext>
            </a:extLst>
          </p:cNvPr>
          <p:cNvSpPr/>
          <p:nvPr userDrawn="1"/>
        </p:nvSpPr>
        <p:spPr>
          <a:xfrm>
            <a:off x="-11150" y="-8054"/>
            <a:ext cx="4241221" cy="4783253"/>
          </a:xfrm>
          <a:custGeom>
            <a:avLst/>
            <a:gdLst>
              <a:gd name="connsiteX0" fmla="*/ 0 w 4079219"/>
              <a:gd name="connsiteY0" fmla="*/ 4610100 h 4610100"/>
              <a:gd name="connsiteX1" fmla="*/ 2039610 w 4079219"/>
              <a:gd name="connsiteY1" fmla="*/ 0 h 4610100"/>
              <a:gd name="connsiteX2" fmla="*/ 4079219 w 4079219"/>
              <a:gd name="connsiteY2" fmla="*/ 4610100 h 4610100"/>
              <a:gd name="connsiteX3" fmla="*/ 0 w 4079219"/>
              <a:gd name="connsiteY3" fmla="*/ 4610100 h 4610100"/>
              <a:gd name="connsiteX0" fmla="*/ 0 w 4079219"/>
              <a:gd name="connsiteY0" fmla="*/ 4635500 h 4635500"/>
              <a:gd name="connsiteX1" fmla="*/ 7610 w 4079219"/>
              <a:gd name="connsiteY1" fmla="*/ 0 h 4635500"/>
              <a:gd name="connsiteX2" fmla="*/ 4079219 w 4079219"/>
              <a:gd name="connsiteY2" fmla="*/ 4635500 h 4635500"/>
              <a:gd name="connsiteX3" fmla="*/ 0 w 4079219"/>
              <a:gd name="connsiteY3" fmla="*/ 4635500 h 4635500"/>
              <a:gd name="connsiteX0" fmla="*/ 0 w 4015719"/>
              <a:gd name="connsiteY0" fmla="*/ 4635500 h 4635500"/>
              <a:gd name="connsiteX1" fmla="*/ 7610 w 4015719"/>
              <a:gd name="connsiteY1" fmla="*/ 0 h 4635500"/>
              <a:gd name="connsiteX2" fmla="*/ 4015719 w 4015719"/>
              <a:gd name="connsiteY2" fmla="*/ 25400 h 4635500"/>
              <a:gd name="connsiteX3" fmla="*/ 0 w 4015719"/>
              <a:gd name="connsiteY3" fmla="*/ 4635500 h 4635500"/>
              <a:gd name="connsiteX0" fmla="*/ 0 w 4218919"/>
              <a:gd name="connsiteY0" fmla="*/ 4635500 h 4635500"/>
              <a:gd name="connsiteX1" fmla="*/ 7610 w 4218919"/>
              <a:gd name="connsiteY1" fmla="*/ 0 h 4635500"/>
              <a:gd name="connsiteX2" fmla="*/ 4218919 w 4218919"/>
              <a:gd name="connsiteY2" fmla="*/ 25400 h 4635500"/>
              <a:gd name="connsiteX3" fmla="*/ 0 w 4218919"/>
              <a:gd name="connsiteY3" fmla="*/ 4635500 h 4635500"/>
              <a:gd name="connsiteX0" fmla="*/ 0 w 4218919"/>
              <a:gd name="connsiteY0" fmla="*/ 4775200 h 4775200"/>
              <a:gd name="connsiteX1" fmla="*/ 7610 w 4218919"/>
              <a:gd name="connsiteY1" fmla="*/ 0 h 4775200"/>
              <a:gd name="connsiteX2" fmla="*/ 4218919 w 4218919"/>
              <a:gd name="connsiteY2" fmla="*/ 25400 h 4775200"/>
              <a:gd name="connsiteX3" fmla="*/ 0 w 4218919"/>
              <a:gd name="connsiteY3" fmla="*/ 4775200 h 4775200"/>
              <a:gd name="connsiteX0" fmla="*/ 0 w 4230070"/>
              <a:gd name="connsiteY0" fmla="*/ 4775200 h 4775200"/>
              <a:gd name="connsiteX1" fmla="*/ 7610 w 4230070"/>
              <a:gd name="connsiteY1" fmla="*/ 0 h 4775200"/>
              <a:gd name="connsiteX2" fmla="*/ 4230070 w 4230070"/>
              <a:gd name="connsiteY2" fmla="*/ 14249 h 4775200"/>
              <a:gd name="connsiteX3" fmla="*/ 0 w 4230070"/>
              <a:gd name="connsiteY3" fmla="*/ 4775200 h 4775200"/>
              <a:gd name="connsiteX0" fmla="*/ 0 w 4241221"/>
              <a:gd name="connsiteY0" fmla="*/ 4783253 h 4783253"/>
              <a:gd name="connsiteX1" fmla="*/ 7610 w 4241221"/>
              <a:gd name="connsiteY1" fmla="*/ 8053 h 4783253"/>
              <a:gd name="connsiteX2" fmla="*/ 4241221 w 4241221"/>
              <a:gd name="connsiteY2" fmla="*/ 0 h 4783253"/>
              <a:gd name="connsiteX3" fmla="*/ 0 w 4241221"/>
              <a:gd name="connsiteY3" fmla="*/ 4783253 h 4783253"/>
            </a:gdLst>
            <a:ahLst/>
            <a:cxnLst>
              <a:cxn ang="0">
                <a:pos x="connsiteX0" y="connsiteY0"/>
              </a:cxn>
              <a:cxn ang="0">
                <a:pos x="connsiteX1" y="connsiteY1"/>
              </a:cxn>
              <a:cxn ang="0">
                <a:pos x="connsiteX2" y="connsiteY2"/>
              </a:cxn>
              <a:cxn ang="0">
                <a:pos x="connsiteX3" y="connsiteY3"/>
              </a:cxn>
            </a:cxnLst>
            <a:rect l="l" t="t" r="r" b="b"/>
            <a:pathLst>
              <a:path w="4241221" h="4783253">
                <a:moveTo>
                  <a:pt x="0" y="4783253"/>
                </a:moveTo>
                <a:cubicBezTo>
                  <a:pt x="2537" y="3238086"/>
                  <a:pt x="5073" y="1553220"/>
                  <a:pt x="7610" y="8053"/>
                </a:cubicBezTo>
                <a:lnTo>
                  <a:pt x="4241221" y="0"/>
                </a:lnTo>
                <a:lnTo>
                  <a:pt x="0" y="478325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6" y="426720"/>
            <a:ext cx="4422666" cy="5847080"/>
          </a:xfrm>
          <a:prstGeom prst="rect">
            <a:avLst/>
          </a:prstGeom>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158577" y="426720"/>
            <a:ext cx="5451475" cy="2930843"/>
          </a:xfrm>
          <a:prstGeom prst="rect">
            <a:avLst/>
          </a:prstGeom>
        </p:spPr>
        <p:txBody>
          <a:bodyPr/>
          <a:lstStyle/>
          <a:p>
            <a:endParaRPr lang="fr-FR"/>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5158578" y="3496365"/>
            <a:ext cx="2654299" cy="2773363"/>
          </a:xfrm>
          <a:prstGeom prst="rect">
            <a:avLst/>
          </a:prstGeom>
        </p:spPr>
        <p:txBody>
          <a:bodyPr/>
          <a:lstStyle/>
          <a:p>
            <a:endParaRPr lang="fr-FR"/>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7961413" y="3496365"/>
            <a:ext cx="2654299" cy="2773363"/>
          </a:xfrm>
          <a:prstGeom prst="rect">
            <a:avLst/>
          </a:prstGeom>
        </p:spPr>
        <p:txBody>
          <a:bodyPr/>
          <a:lstStyle/>
          <a:p>
            <a:endParaRPr lang="fr-FR"/>
          </a:p>
        </p:txBody>
      </p:sp>
      <p:sp>
        <p:nvSpPr>
          <p:cNvPr id="2" name="Espace réservé de la date 1">
            <a:extLst>
              <a:ext uri="{FF2B5EF4-FFF2-40B4-BE49-F238E27FC236}">
                <a16:creationId xmlns:a16="http://schemas.microsoft.com/office/drawing/2014/main" id="{71910DD9-D78C-2CF8-6416-63180F33E632}"/>
              </a:ext>
            </a:extLst>
          </p:cNvPr>
          <p:cNvSpPr>
            <a:spLocks noGrp="1"/>
          </p:cNvSpPr>
          <p:nvPr>
            <p:ph type="dt" sz="half" idx="17"/>
          </p:nvPr>
        </p:nvSpPr>
        <p:spPr/>
        <p:txBody>
          <a:bodyPr/>
          <a:lstStyle/>
          <a:p>
            <a:fld id="{B2867609-F87E-5348-B15E-2C77BD1EE497}" type="datetime3">
              <a:rPr lang="fr-BE" smtClean="0"/>
              <a:t>11/10/2024</a:t>
            </a:fld>
            <a:endParaRPr lang="fr-FR" dirty="0"/>
          </a:p>
        </p:txBody>
      </p:sp>
      <p:sp>
        <p:nvSpPr>
          <p:cNvPr id="3" name="Espace réservé du pied de page 2">
            <a:extLst>
              <a:ext uri="{FF2B5EF4-FFF2-40B4-BE49-F238E27FC236}">
                <a16:creationId xmlns:a16="http://schemas.microsoft.com/office/drawing/2014/main" id="{655BA25A-A176-1CD3-47CC-858465AB3C31}"/>
              </a:ext>
            </a:extLst>
          </p:cNvPr>
          <p:cNvSpPr>
            <a:spLocks noGrp="1"/>
          </p:cNvSpPr>
          <p:nvPr>
            <p:ph type="ftr" sz="quarter" idx="18"/>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F2CBEFE9-046B-09BA-AB79-4A027128C394}"/>
              </a:ext>
            </a:extLst>
          </p:cNvPr>
          <p:cNvSpPr>
            <a:spLocks noGrp="1"/>
          </p:cNvSpPr>
          <p:nvPr>
            <p:ph type="sldNum" sz="quarter" idx="19"/>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1676324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014D6553-6128-1B40-B222-7A1D7D7DBED6}" type="datetime3">
              <a:rPr lang="fr-BE" smtClean="0"/>
              <a:t>11/10/2024</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79120"/>
            <a:ext cx="11000021" cy="5694680"/>
          </a:xfrm>
          <a:noFill/>
        </p:spPr>
        <p:txBody>
          <a:bodyPr/>
          <a:lstStyle/>
          <a:p>
            <a:endParaRPr lang="fr-FR"/>
          </a:p>
        </p:txBody>
      </p:sp>
    </p:spTree>
    <p:extLst>
      <p:ext uri="{BB962C8B-B14F-4D97-AF65-F5344CB8AC3E}">
        <p14:creationId xmlns:p14="http://schemas.microsoft.com/office/powerpoint/2010/main" val="3372144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5437187"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8" y="584200"/>
            <a:ext cx="5437186" cy="5689600"/>
          </a:xfrm>
          <a:noFill/>
        </p:spPr>
        <p:txBody>
          <a:bodyPr/>
          <a:lstStyle/>
          <a:p>
            <a:endParaRPr lang="fr-FR" dirty="0"/>
          </a:p>
        </p:txBody>
      </p:sp>
      <p:sp>
        <p:nvSpPr>
          <p:cNvPr id="2" name="Espace réservé de la date 1">
            <a:extLst>
              <a:ext uri="{FF2B5EF4-FFF2-40B4-BE49-F238E27FC236}">
                <a16:creationId xmlns:a16="http://schemas.microsoft.com/office/drawing/2014/main" id="{0E18CD1F-414A-DC80-664B-CAC9C2937A0A}"/>
              </a:ext>
            </a:extLst>
          </p:cNvPr>
          <p:cNvSpPr>
            <a:spLocks noGrp="1"/>
          </p:cNvSpPr>
          <p:nvPr>
            <p:ph type="dt" sz="half" idx="15"/>
          </p:nvPr>
        </p:nvSpPr>
        <p:spPr/>
        <p:txBody>
          <a:bodyPr/>
          <a:lstStyle/>
          <a:p>
            <a:fld id="{9CC27472-F48B-7A45-B6F8-0ACD7801C2CA}" type="datetime3">
              <a:rPr lang="fr-BE" smtClean="0"/>
              <a:t>11/10/2024</a:t>
            </a:fld>
            <a:endParaRPr lang="fr-FR" dirty="0"/>
          </a:p>
        </p:txBody>
      </p:sp>
      <p:sp>
        <p:nvSpPr>
          <p:cNvPr id="3" name="Espace réservé du pied de page 2">
            <a:extLst>
              <a:ext uri="{FF2B5EF4-FFF2-40B4-BE49-F238E27FC236}">
                <a16:creationId xmlns:a16="http://schemas.microsoft.com/office/drawing/2014/main" id="{941261BF-9215-D5C4-E136-8B7E2108A494}"/>
              </a:ext>
            </a:extLst>
          </p:cNvPr>
          <p:cNvSpPr>
            <a:spLocks noGrp="1"/>
          </p:cNvSpPr>
          <p:nvPr>
            <p:ph type="ftr" sz="quarter" idx="16"/>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BF6335E9-1CF4-9061-3A7C-C2222DA1621E}"/>
              </a:ext>
            </a:extLst>
          </p:cNvPr>
          <p:cNvSpPr>
            <a:spLocks noGrp="1"/>
          </p:cNvSpPr>
          <p:nvPr>
            <p:ph type="sldNum" sz="quarter" idx="17"/>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1308986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big +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30CCC7FD-646F-3D4D-8F9E-22336916107A}" type="datetime3">
              <a:rPr lang="fr-BE" smtClean="0"/>
              <a:t>11/10/2024</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68405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7572375" y="584200"/>
            <a:ext cx="4032249" cy="5689600"/>
          </a:xfrm>
          <a:noFill/>
        </p:spPr>
        <p:txBody>
          <a:bodyPr/>
          <a:lstStyle/>
          <a:p>
            <a:endParaRPr lang="fr-FR" dirty="0"/>
          </a:p>
        </p:txBody>
      </p:sp>
    </p:spTree>
    <p:extLst>
      <p:ext uri="{BB962C8B-B14F-4D97-AF65-F5344CB8AC3E}">
        <p14:creationId xmlns:p14="http://schemas.microsoft.com/office/powerpoint/2010/main" val="412675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ss titre">
    <p:bg>
      <p:bgPr>
        <a:solidFill>
          <a:schemeClr val="bg1"/>
        </a:solidFill>
        <a:effectLst/>
      </p:bgPr>
    </p:bg>
    <p:spTree>
      <p:nvGrpSpPr>
        <p:cNvPr id="1" name=""/>
        <p:cNvGrpSpPr/>
        <p:nvPr/>
      </p:nvGrpSpPr>
      <p:grpSpPr>
        <a:xfrm>
          <a:off x="0" y="0"/>
          <a:ext cx="0" cy="0"/>
          <a:chOff x="0" y="0"/>
          <a:chExt cx="0" cy="0"/>
        </a:xfrm>
      </p:grpSpPr>
      <p:pic>
        <p:nvPicPr>
          <p:cNvPr id="5" name="Google Shape;66;p14">
            <a:extLst>
              <a:ext uri="{FF2B5EF4-FFF2-40B4-BE49-F238E27FC236}">
                <a16:creationId xmlns:a16="http://schemas.microsoft.com/office/drawing/2014/main" id="{0490C3FE-111B-4548-05FA-7086770718BC}"/>
              </a:ext>
            </a:extLst>
          </p:cNvPr>
          <p:cNvPicPr preferRelativeResize="0"/>
          <p:nvPr userDrawn="1"/>
        </p:nvPicPr>
        <p:blipFill>
          <a:blip r:embed="rId2">
            <a:alphaModFix/>
          </a:blip>
          <a:stretch>
            <a:fillRect/>
          </a:stretch>
        </p:blipFill>
        <p:spPr>
          <a:xfrm>
            <a:off x="0" y="0"/>
            <a:ext cx="12192000" cy="6858000"/>
          </a:xfrm>
          <a:prstGeom prst="rect">
            <a:avLst/>
          </a:prstGeom>
          <a:noFill/>
          <a:ln>
            <a:noFill/>
          </a:ln>
        </p:spPr>
      </p:pic>
      <p:pic>
        <p:nvPicPr>
          <p:cNvPr id="6" name="Google Shape;67;p14">
            <a:extLst>
              <a:ext uri="{FF2B5EF4-FFF2-40B4-BE49-F238E27FC236}">
                <a16:creationId xmlns:a16="http://schemas.microsoft.com/office/drawing/2014/main" id="{A92D6198-62CE-21AD-76BB-8F3445D090D7}"/>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0" y="1502203"/>
            <a:ext cx="12192003" cy="4864101"/>
          </a:xfrm>
          <a:prstGeom prst="rect">
            <a:avLst/>
          </a:prstGeom>
          <a:noFill/>
          <a:ln>
            <a:noFill/>
          </a:ln>
        </p:spPr>
      </p:pic>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1250173" y="2769042"/>
            <a:ext cx="10442714" cy="1432568"/>
          </a:xfrm>
        </p:spPr>
        <p:txBody>
          <a:bodyPr anchor="b">
            <a:normAutofit/>
          </a:bodyPr>
          <a:lstStyle>
            <a:lvl1pPr algn="l">
              <a:defRPr sz="3600">
                <a:solidFill>
                  <a:schemeClr val="bg1">
                    <a:lumMod val="95000"/>
                  </a:schemeClr>
                </a:solidFill>
              </a:defRPr>
            </a:lvl1pPr>
          </a:lstStyle>
          <a:p>
            <a:r>
              <a:rPr lang="fr-FR" dirty="0"/>
              <a:t>Modifiez le style du titre</a:t>
            </a:r>
          </a:p>
        </p:txBody>
      </p:sp>
      <p:sp>
        <p:nvSpPr>
          <p:cNvPr id="3" name="Sous-titre 2">
            <a:extLst>
              <a:ext uri="{FF2B5EF4-FFF2-40B4-BE49-F238E27FC236}">
                <a16:creationId xmlns:a16="http://schemas.microsoft.com/office/drawing/2014/main" id="{8CBA7B59-7E80-AB4A-AB13-5BA6F34CACFE}"/>
              </a:ext>
            </a:extLst>
          </p:cNvPr>
          <p:cNvSpPr>
            <a:spLocks noGrp="1"/>
          </p:cNvSpPr>
          <p:nvPr>
            <p:ph type="subTitle" idx="1"/>
          </p:nvPr>
        </p:nvSpPr>
        <p:spPr>
          <a:xfrm>
            <a:off x="1257413" y="4341832"/>
            <a:ext cx="10435474" cy="1160070"/>
          </a:xfrm>
        </p:spPr>
        <p:txBody>
          <a:bodyPr/>
          <a:lstStyle>
            <a:lvl1pPr marL="0" indent="0" algn="l">
              <a:buFont typeface="Wingdings" pitchFamily="2" charset="2"/>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1798341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 bi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3AA5F018-6505-844C-BA82-65A0A1AA8DB8}" type="datetime3">
              <a:rPr lang="fr-BE" smtClean="0"/>
              <a:t>11/10/2024</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33480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4079875" y="584200"/>
            <a:ext cx="7524749" cy="5689600"/>
          </a:xfrm>
          <a:noFill/>
        </p:spPr>
        <p:txBody>
          <a:bodyPr/>
          <a:lstStyle/>
          <a:p>
            <a:endParaRPr lang="fr-FR" dirty="0"/>
          </a:p>
        </p:txBody>
      </p:sp>
    </p:spTree>
    <p:extLst>
      <p:ext uri="{BB962C8B-B14F-4D97-AF65-F5344CB8AC3E}">
        <p14:creationId xmlns:p14="http://schemas.microsoft.com/office/powerpoint/2010/main" val="4124685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075369F0-CD80-B944-AEDE-51E16C1FB6C8}" type="datetime3">
              <a:rPr lang="fr-BE" smtClean="0"/>
              <a:t>11/10/2024</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68405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7572375" y="584200"/>
            <a:ext cx="4032249" cy="2773363"/>
          </a:xfrm>
          <a:noFill/>
        </p:spPr>
        <p:txBody>
          <a:bodyPr/>
          <a:lstStyle/>
          <a:p>
            <a:endParaRPr lang="fr-FR" dirty="0"/>
          </a:p>
        </p:txBody>
      </p:sp>
      <p:sp>
        <p:nvSpPr>
          <p:cNvPr id="7" name="Espace réservé pour une image  5">
            <a:extLst>
              <a:ext uri="{FF2B5EF4-FFF2-40B4-BE49-F238E27FC236}">
                <a16:creationId xmlns:a16="http://schemas.microsoft.com/office/drawing/2014/main" id="{08DD2D23-B29C-FB42-9B23-85ECE49B922A}"/>
              </a:ext>
            </a:extLst>
          </p:cNvPr>
          <p:cNvSpPr>
            <a:spLocks noGrp="1"/>
          </p:cNvSpPr>
          <p:nvPr>
            <p:ph type="pic" sz="quarter" idx="15"/>
          </p:nvPr>
        </p:nvSpPr>
        <p:spPr>
          <a:xfrm>
            <a:off x="7572375" y="3500437"/>
            <a:ext cx="4032249" cy="2773363"/>
          </a:xfrm>
          <a:noFill/>
        </p:spPr>
        <p:txBody>
          <a:bodyPr/>
          <a:lstStyle/>
          <a:p>
            <a:endParaRPr lang="fr-FR" dirty="0"/>
          </a:p>
        </p:txBody>
      </p:sp>
    </p:spTree>
    <p:extLst>
      <p:ext uri="{BB962C8B-B14F-4D97-AF65-F5344CB8AC3E}">
        <p14:creationId xmlns:p14="http://schemas.microsoft.com/office/powerpoint/2010/main" val="1365492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B62031B8-3A38-B04C-871B-A1160799B20C}" type="datetime3">
              <a:rPr lang="fr-BE" smtClean="0"/>
              <a:t>11/10/2024</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4764088" y="584200"/>
            <a:ext cx="68405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87374" y="584200"/>
            <a:ext cx="4032249" cy="2773363"/>
          </a:xfrm>
          <a:noFill/>
        </p:spPr>
        <p:txBody>
          <a:bodyPr/>
          <a:lstStyle/>
          <a:p>
            <a:endParaRPr lang="fr-FR" dirty="0"/>
          </a:p>
        </p:txBody>
      </p:sp>
      <p:sp>
        <p:nvSpPr>
          <p:cNvPr id="7" name="Espace réservé pour une image  5">
            <a:extLst>
              <a:ext uri="{FF2B5EF4-FFF2-40B4-BE49-F238E27FC236}">
                <a16:creationId xmlns:a16="http://schemas.microsoft.com/office/drawing/2014/main" id="{08DD2D23-B29C-FB42-9B23-85ECE49B922A}"/>
              </a:ext>
            </a:extLst>
          </p:cNvPr>
          <p:cNvSpPr>
            <a:spLocks noGrp="1"/>
          </p:cNvSpPr>
          <p:nvPr>
            <p:ph type="pic" sz="quarter" idx="15"/>
          </p:nvPr>
        </p:nvSpPr>
        <p:spPr>
          <a:xfrm>
            <a:off x="587374" y="3500437"/>
            <a:ext cx="4032249" cy="2773363"/>
          </a:xfrm>
          <a:noFill/>
        </p:spPr>
        <p:txBody>
          <a:bodyPr/>
          <a:lstStyle/>
          <a:p>
            <a:endParaRPr lang="fr-FR" dirty="0"/>
          </a:p>
        </p:txBody>
      </p:sp>
    </p:spTree>
    <p:extLst>
      <p:ext uri="{BB962C8B-B14F-4D97-AF65-F5344CB8AC3E}">
        <p14:creationId xmlns:p14="http://schemas.microsoft.com/office/powerpoint/2010/main" val="685084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D361F729-41AF-4940-97E6-E4FE49892014}" type="datetime3">
              <a:rPr lang="fr-BE" smtClean="0"/>
              <a:t>11/10/2024</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6167438" y="584200"/>
            <a:ext cx="5437188" cy="2773363"/>
          </a:xfrm>
          <a:noFill/>
        </p:spPr>
        <p:txBody>
          <a:bodyPr/>
          <a:lstStyle/>
          <a:p>
            <a:endParaRPr lang="fr-FR" dirty="0"/>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87374" y="584200"/>
            <a:ext cx="5437188" cy="2773363"/>
          </a:xfrm>
          <a:noFill/>
        </p:spPr>
        <p:txBody>
          <a:bodyPr/>
          <a:lstStyle/>
          <a:p>
            <a:endParaRPr lang="fr-FR" dirty="0"/>
          </a:p>
        </p:txBody>
      </p:sp>
      <p:sp>
        <p:nvSpPr>
          <p:cNvPr id="7" name="Espace réservé pour une image  5">
            <a:extLst>
              <a:ext uri="{FF2B5EF4-FFF2-40B4-BE49-F238E27FC236}">
                <a16:creationId xmlns:a16="http://schemas.microsoft.com/office/drawing/2014/main" id="{08DD2D23-B29C-FB42-9B23-85ECE49B922A}"/>
              </a:ext>
            </a:extLst>
          </p:cNvPr>
          <p:cNvSpPr>
            <a:spLocks noGrp="1"/>
          </p:cNvSpPr>
          <p:nvPr>
            <p:ph type="pic" sz="quarter" idx="15"/>
          </p:nvPr>
        </p:nvSpPr>
        <p:spPr>
          <a:xfrm>
            <a:off x="587374" y="3500437"/>
            <a:ext cx="5437188" cy="2773363"/>
          </a:xfrm>
          <a:noFill/>
        </p:spPr>
        <p:txBody>
          <a:bodyPr/>
          <a:lstStyle/>
          <a:p>
            <a:endParaRPr lang="fr-FR" dirty="0"/>
          </a:p>
        </p:txBody>
      </p:sp>
      <p:sp>
        <p:nvSpPr>
          <p:cNvPr id="11" name="Espace réservé pour une image  3">
            <a:extLst>
              <a:ext uri="{FF2B5EF4-FFF2-40B4-BE49-F238E27FC236}">
                <a16:creationId xmlns:a16="http://schemas.microsoft.com/office/drawing/2014/main" id="{C751D814-F035-A942-A609-711613717A82}"/>
              </a:ext>
            </a:extLst>
          </p:cNvPr>
          <p:cNvSpPr>
            <a:spLocks noGrp="1"/>
          </p:cNvSpPr>
          <p:nvPr>
            <p:ph type="pic" sz="quarter" idx="16"/>
          </p:nvPr>
        </p:nvSpPr>
        <p:spPr>
          <a:xfrm>
            <a:off x="6167438" y="3500436"/>
            <a:ext cx="5437188" cy="2773363"/>
          </a:xfrm>
          <a:noFill/>
        </p:spPr>
        <p:txBody>
          <a:bodyPr/>
          <a:lstStyle/>
          <a:p>
            <a:endParaRPr lang="fr-FR" dirty="0"/>
          </a:p>
        </p:txBody>
      </p:sp>
    </p:spTree>
    <p:extLst>
      <p:ext uri="{BB962C8B-B14F-4D97-AF65-F5344CB8AC3E}">
        <p14:creationId xmlns:p14="http://schemas.microsoft.com/office/powerpoint/2010/main" val="837531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D5B1F30B-D462-DA4C-8383-4C54696B769B}" type="datetime3">
              <a:rPr lang="fr-BE" smtClean="0"/>
              <a:t>11/10/2024</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5437187"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7" y="584200"/>
            <a:ext cx="5437187" cy="2773363"/>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6167438" y="3496365"/>
            <a:ext cx="2654299" cy="277336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8950326" y="3496365"/>
            <a:ext cx="2654299" cy="2773363"/>
          </a:xfrm>
          <a:noFill/>
        </p:spPr>
        <p:txBody>
          <a:bodyPr/>
          <a:lstStyle/>
          <a:p>
            <a:endParaRPr lang="fr-FR"/>
          </a:p>
        </p:txBody>
      </p:sp>
    </p:spTree>
    <p:extLst>
      <p:ext uri="{BB962C8B-B14F-4D97-AF65-F5344CB8AC3E}">
        <p14:creationId xmlns:p14="http://schemas.microsoft.com/office/powerpoint/2010/main" val="388848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BB478E52-0F97-4A43-9FF6-90A6BA0F134D}" type="datetime3">
              <a:rPr lang="fr-BE" smtClean="0"/>
              <a:t>11/10/2024</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6167438" y="584200"/>
            <a:ext cx="5437187"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87376" y="584200"/>
            <a:ext cx="5437187" cy="2773363"/>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587377" y="3496365"/>
            <a:ext cx="2654299" cy="277336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3370265" y="3496365"/>
            <a:ext cx="2654299" cy="2773363"/>
          </a:xfrm>
          <a:noFill/>
        </p:spPr>
        <p:txBody>
          <a:bodyPr/>
          <a:lstStyle/>
          <a:p>
            <a:endParaRPr lang="fr-FR"/>
          </a:p>
        </p:txBody>
      </p:sp>
    </p:spTree>
    <p:extLst>
      <p:ext uri="{BB962C8B-B14F-4D97-AF65-F5344CB8AC3E}">
        <p14:creationId xmlns:p14="http://schemas.microsoft.com/office/powerpoint/2010/main" val="2526551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13491BE9-1690-7B46-B385-D8CF94996849}" type="datetime3">
              <a:rPr lang="fr-BE" smtClean="0"/>
              <a:t>11/10/2024</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2654299"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3367089" y="584200"/>
            <a:ext cx="4060824" cy="5689600"/>
          </a:xfrm>
          <a:noFill/>
        </p:spPr>
        <p:txBody>
          <a:bodyPr/>
          <a:lstStyle/>
          <a:p>
            <a:endParaRPr lang="fr-FR" dirty="0"/>
          </a:p>
        </p:txBody>
      </p:sp>
      <p:sp>
        <p:nvSpPr>
          <p:cNvPr id="12" name="Espace réservé pour une image  5">
            <a:extLst>
              <a:ext uri="{FF2B5EF4-FFF2-40B4-BE49-F238E27FC236}">
                <a16:creationId xmlns:a16="http://schemas.microsoft.com/office/drawing/2014/main" id="{FB8A040F-0B6D-114E-A108-0CBD815D8DB4}"/>
              </a:ext>
            </a:extLst>
          </p:cNvPr>
          <p:cNvSpPr>
            <a:spLocks noGrp="1"/>
          </p:cNvSpPr>
          <p:nvPr>
            <p:ph type="pic" sz="quarter" idx="17"/>
          </p:nvPr>
        </p:nvSpPr>
        <p:spPr>
          <a:xfrm>
            <a:off x="587375" y="3496365"/>
            <a:ext cx="2654299" cy="2773363"/>
          </a:xfrm>
          <a:noFill/>
        </p:spPr>
        <p:txBody>
          <a:bodyPr/>
          <a:lstStyle/>
          <a:p>
            <a:endParaRPr lang="fr-FR" dirty="0"/>
          </a:p>
        </p:txBody>
      </p:sp>
      <p:sp>
        <p:nvSpPr>
          <p:cNvPr id="15" name="Espace réservé pour une image  5">
            <a:extLst>
              <a:ext uri="{FF2B5EF4-FFF2-40B4-BE49-F238E27FC236}">
                <a16:creationId xmlns:a16="http://schemas.microsoft.com/office/drawing/2014/main" id="{18BE2E42-7AD8-DE42-BA3B-CCF7FD4C0F91}"/>
              </a:ext>
            </a:extLst>
          </p:cNvPr>
          <p:cNvSpPr>
            <a:spLocks noGrp="1"/>
          </p:cNvSpPr>
          <p:nvPr>
            <p:ph type="pic" sz="quarter" idx="18"/>
          </p:nvPr>
        </p:nvSpPr>
        <p:spPr>
          <a:xfrm>
            <a:off x="7572374" y="584200"/>
            <a:ext cx="4039911" cy="5689600"/>
          </a:xfrm>
          <a:noFill/>
        </p:spPr>
        <p:txBody>
          <a:bodyPr/>
          <a:lstStyle/>
          <a:p>
            <a:endParaRPr lang="fr-FR" dirty="0"/>
          </a:p>
        </p:txBody>
      </p:sp>
    </p:spTree>
    <p:extLst>
      <p:ext uri="{BB962C8B-B14F-4D97-AF65-F5344CB8AC3E}">
        <p14:creationId xmlns:p14="http://schemas.microsoft.com/office/powerpoint/2010/main" val="941049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F85B3FB1-23A8-FC47-8164-AF117291B971}" type="datetime3">
              <a:rPr lang="fr-BE" smtClean="0"/>
              <a:t>11/10/2024</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6" y="584200"/>
            <a:ext cx="4032250"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4764089" y="584200"/>
            <a:ext cx="4054474" cy="5689600"/>
          </a:xfrm>
          <a:noFill/>
        </p:spPr>
        <p:txBody>
          <a:bodyPr/>
          <a:lstStyle/>
          <a:p>
            <a:endParaRPr lang="fr-FR" dirty="0"/>
          </a:p>
        </p:txBody>
      </p:sp>
      <p:sp>
        <p:nvSpPr>
          <p:cNvPr id="12" name="Espace réservé pour une image  5">
            <a:extLst>
              <a:ext uri="{FF2B5EF4-FFF2-40B4-BE49-F238E27FC236}">
                <a16:creationId xmlns:a16="http://schemas.microsoft.com/office/drawing/2014/main" id="{FB8A040F-0B6D-114E-A108-0CBD815D8DB4}"/>
              </a:ext>
            </a:extLst>
          </p:cNvPr>
          <p:cNvSpPr>
            <a:spLocks noGrp="1"/>
          </p:cNvSpPr>
          <p:nvPr>
            <p:ph type="pic" sz="quarter" idx="17"/>
          </p:nvPr>
        </p:nvSpPr>
        <p:spPr>
          <a:xfrm>
            <a:off x="587375" y="3496365"/>
            <a:ext cx="4032250" cy="2773363"/>
          </a:xfrm>
          <a:noFill/>
        </p:spPr>
        <p:txBody>
          <a:bodyPr/>
          <a:lstStyle/>
          <a:p>
            <a:endParaRPr lang="fr-FR" dirty="0"/>
          </a:p>
        </p:txBody>
      </p:sp>
      <p:sp>
        <p:nvSpPr>
          <p:cNvPr id="15" name="Espace réservé pour une image  3">
            <a:extLst>
              <a:ext uri="{FF2B5EF4-FFF2-40B4-BE49-F238E27FC236}">
                <a16:creationId xmlns:a16="http://schemas.microsoft.com/office/drawing/2014/main" id="{81F865C1-36F4-314C-A804-70C78203EB63}"/>
              </a:ext>
            </a:extLst>
          </p:cNvPr>
          <p:cNvSpPr>
            <a:spLocks noGrp="1"/>
          </p:cNvSpPr>
          <p:nvPr>
            <p:ph type="pic" sz="quarter" idx="18"/>
          </p:nvPr>
        </p:nvSpPr>
        <p:spPr>
          <a:xfrm>
            <a:off x="8959850" y="584200"/>
            <a:ext cx="2644774" cy="2773363"/>
          </a:xfrm>
          <a:noFill/>
        </p:spPr>
        <p:txBody>
          <a:bodyPr/>
          <a:lstStyle/>
          <a:p>
            <a:endParaRPr lang="fr-FR"/>
          </a:p>
        </p:txBody>
      </p:sp>
      <p:sp>
        <p:nvSpPr>
          <p:cNvPr id="16" name="Espace réservé pour une image  5">
            <a:extLst>
              <a:ext uri="{FF2B5EF4-FFF2-40B4-BE49-F238E27FC236}">
                <a16:creationId xmlns:a16="http://schemas.microsoft.com/office/drawing/2014/main" id="{096B5FCB-C373-B944-B8BE-FF7674FC80FB}"/>
              </a:ext>
            </a:extLst>
          </p:cNvPr>
          <p:cNvSpPr>
            <a:spLocks noGrp="1"/>
          </p:cNvSpPr>
          <p:nvPr>
            <p:ph type="pic" sz="quarter" idx="19"/>
          </p:nvPr>
        </p:nvSpPr>
        <p:spPr>
          <a:xfrm>
            <a:off x="8959849" y="3496365"/>
            <a:ext cx="2644774" cy="2773363"/>
          </a:xfrm>
          <a:noFill/>
        </p:spPr>
        <p:txBody>
          <a:bodyPr/>
          <a:lstStyle/>
          <a:p>
            <a:endParaRPr lang="fr-FR" dirty="0"/>
          </a:p>
        </p:txBody>
      </p:sp>
    </p:spTree>
    <p:extLst>
      <p:ext uri="{BB962C8B-B14F-4D97-AF65-F5344CB8AC3E}">
        <p14:creationId xmlns:p14="http://schemas.microsoft.com/office/powerpoint/2010/main" val="3259128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9F2D600C-BAE4-C140-9516-43295E209EF6}" type="datetime3">
              <a:rPr lang="fr-BE" smtClean="0"/>
              <a:t>11/10/2024</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5437187"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7" y="584200"/>
            <a:ext cx="5437187" cy="2773363"/>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6167437" y="3496365"/>
            <a:ext cx="2654299" cy="277336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8950325" y="3496365"/>
            <a:ext cx="2654299" cy="2773363"/>
          </a:xfrm>
          <a:noFill/>
        </p:spPr>
        <p:txBody>
          <a:bodyPr/>
          <a:lstStyle/>
          <a:p>
            <a:endParaRPr lang="fr-FR"/>
          </a:p>
        </p:txBody>
      </p:sp>
      <p:sp>
        <p:nvSpPr>
          <p:cNvPr id="12" name="Espace réservé pour une image  5">
            <a:extLst>
              <a:ext uri="{FF2B5EF4-FFF2-40B4-BE49-F238E27FC236}">
                <a16:creationId xmlns:a16="http://schemas.microsoft.com/office/drawing/2014/main" id="{FB8A040F-0B6D-114E-A108-0CBD815D8DB4}"/>
              </a:ext>
            </a:extLst>
          </p:cNvPr>
          <p:cNvSpPr>
            <a:spLocks noGrp="1"/>
          </p:cNvSpPr>
          <p:nvPr>
            <p:ph type="pic" sz="quarter" idx="17"/>
          </p:nvPr>
        </p:nvSpPr>
        <p:spPr>
          <a:xfrm>
            <a:off x="587375" y="3496365"/>
            <a:ext cx="2654299" cy="2773363"/>
          </a:xfrm>
          <a:noFill/>
        </p:spPr>
        <p:txBody>
          <a:bodyPr/>
          <a:lstStyle/>
          <a:p>
            <a:endParaRPr lang="fr-FR" dirty="0"/>
          </a:p>
        </p:txBody>
      </p:sp>
      <p:sp>
        <p:nvSpPr>
          <p:cNvPr id="14" name="Espace réservé pour une image  5">
            <a:extLst>
              <a:ext uri="{FF2B5EF4-FFF2-40B4-BE49-F238E27FC236}">
                <a16:creationId xmlns:a16="http://schemas.microsoft.com/office/drawing/2014/main" id="{C8FF4CB0-E35C-5E42-9F2F-B94E5B42401A}"/>
              </a:ext>
            </a:extLst>
          </p:cNvPr>
          <p:cNvSpPr>
            <a:spLocks noGrp="1"/>
          </p:cNvSpPr>
          <p:nvPr>
            <p:ph type="pic" sz="quarter" idx="18"/>
          </p:nvPr>
        </p:nvSpPr>
        <p:spPr>
          <a:xfrm>
            <a:off x="3370263" y="3496365"/>
            <a:ext cx="2654299" cy="2773363"/>
          </a:xfrm>
          <a:noFill/>
        </p:spPr>
        <p:txBody>
          <a:bodyPr/>
          <a:lstStyle/>
          <a:p>
            <a:endParaRPr lang="fr-FR" dirty="0"/>
          </a:p>
        </p:txBody>
      </p:sp>
    </p:spTree>
    <p:extLst>
      <p:ext uri="{BB962C8B-B14F-4D97-AF65-F5344CB8AC3E}">
        <p14:creationId xmlns:p14="http://schemas.microsoft.com/office/powerpoint/2010/main" val="3768842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02769C27-197B-1548-8715-CAEB2C25201B}" type="datetime3">
              <a:rPr lang="fr-BE" smtClean="0"/>
              <a:t>11/10/2024</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2781300"/>
            <a:ext cx="5437187" cy="34925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7" y="584200"/>
            <a:ext cx="5437187" cy="3479528"/>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6167438" y="4232275"/>
            <a:ext cx="2654299" cy="203745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8964613" y="4232275"/>
            <a:ext cx="2640012" cy="2037453"/>
          </a:xfrm>
          <a:noFill/>
        </p:spPr>
        <p:txBody>
          <a:bodyPr/>
          <a:lstStyle/>
          <a:p>
            <a:endParaRPr lang="fr-FR"/>
          </a:p>
        </p:txBody>
      </p:sp>
      <p:sp>
        <p:nvSpPr>
          <p:cNvPr id="12" name="Espace réservé pour une image  5">
            <a:extLst>
              <a:ext uri="{FF2B5EF4-FFF2-40B4-BE49-F238E27FC236}">
                <a16:creationId xmlns:a16="http://schemas.microsoft.com/office/drawing/2014/main" id="{CD84FFD3-84DB-B94E-A7C4-6C4C30C56DA7}"/>
              </a:ext>
            </a:extLst>
          </p:cNvPr>
          <p:cNvSpPr>
            <a:spLocks noGrp="1"/>
          </p:cNvSpPr>
          <p:nvPr>
            <p:ph type="pic" sz="quarter" idx="17"/>
          </p:nvPr>
        </p:nvSpPr>
        <p:spPr>
          <a:xfrm>
            <a:off x="594519" y="584200"/>
            <a:ext cx="2637632" cy="2037453"/>
          </a:xfrm>
          <a:noFill/>
        </p:spPr>
        <p:txBody>
          <a:bodyPr/>
          <a:lstStyle/>
          <a:p>
            <a:endParaRPr lang="fr-FR" dirty="0"/>
          </a:p>
        </p:txBody>
      </p:sp>
      <p:sp>
        <p:nvSpPr>
          <p:cNvPr id="14" name="Espace réservé pour une image  5">
            <a:extLst>
              <a:ext uri="{FF2B5EF4-FFF2-40B4-BE49-F238E27FC236}">
                <a16:creationId xmlns:a16="http://schemas.microsoft.com/office/drawing/2014/main" id="{431C9448-5F29-E84B-85C9-94EA7731328D}"/>
              </a:ext>
            </a:extLst>
          </p:cNvPr>
          <p:cNvSpPr>
            <a:spLocks noGrp="1"/>
          </p:cNvSpPr>
          <p:nvPr>
            <p:ph type="pic" sz="quarter" idx="18"/>
          </p:nvPr>
        </p:nvSpPr>
        <p:spPr>
          <a:xfrm>
            <a:off x="3377406" y="584200"/>
            <a:ext cx="2654299" cy="2037453"/>
          </a:xfrm>
          <a:noFill/>
        </p:spPr>
        <p:txBody>
          <a:bodyPr/>
          <a:lstStyle/>
          <a:p>
            <a:endParaRPr lang="fr-FR"/>
          </a:p>
        </p:txBody>
      </p:sp>
    </p:spTree>
    <p:extLst>
      <p:ext uri="{BB962C8B-B14F-4D97-AF65-F5344CB8AC3E}">
        <p14:creationId xmlns:p14="http://schemas.microsoft.com/office/powerpoint/2010/main" val="358920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bg1"/>
        </a:solidFill>
        <a:effectLst/>
      </p:bgPr>
    </p:bg>
    <p:spTree>
      <p:nvGrpSpPr>
        <p:cNvPr id="1" name=""/>
        <p:cNvGrpSpPr/>
        <p:nvPr/>
      </p:nvGrpSpPr>
      <p:grpSpPr>
        <a:xfrm>
          <a:off x="0" y="0"/>
          <a:ext cx="0" cy="0"/>
          <a:chOff x="0" y="0"/>
          <a:chExt cx="0" cy="0"/>
        </a:xfrm>
      </p:grpSpPr>
      <p:pic>
        <p:nvPicPr>
          <p:cNvPr id="5" name="Google Shape;66;p14">
            <a:extLst>
              <a:ext uri="{FF2B5EF4-FFF2-40B4-BE49-F238E27FC236}">
                <a16:creationId xmlns:a16="http://schemas.microsoft.com/office/drawing/2014/main" id="{0490C3FE-111B-4548-05FA-7086770718BC}"/>
              </a:ext>
            </a:extLst>
          </p:cNvPr>
          <p:cNvPicPr preferRelativeResize="0"/>
          <p:nvPr userDrawn="1"/>
        </p:nvPicPr>
        <p:blipFill>
          <a:blip r:embed="rId2">
            <a:alphaModFix/>
          </a:blip>
          <a:stretch>
            <a:fillRect/>
          </a:stretch>
        </p:blipFill>
        <p:spPr>
          <a:xfrm>
            <a:off x="0" y="0"/>
            <a:ext cx="12192000" cy="6858000"/>
          </a:xfrm>
          <a:prstGeom prst="rect">
            <a:avLst/>
          </a:prstGeom>
          <a:noFill/>
          <a:ln>
            <a:noFill/>
          </a:ln>
        </p:spPr>
      </p:pic>
      <p:pic>
        <p:nvPicPr>
          <p:cNvPr id="6" name="Google Shape;67;p14">
            <a:extLst>
              <a:ext uri="{FF2B5EF4-FFF2-40B4-BE49-F238E27FC236}">
                <a16:creationId xmlns:a16="http://schemas.microsoft.com/office/drawing/2014/main" id="{A92D6198-62CE-21AD-76BB-8F3445D090D7}"/>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0" y="1502203"/>
            <a:ext cx="12192003" cy="4864101"/>
          </a:xfrm>
          <a:prstGeom prst="rect">
            <a:avLst/>
          </a:prstGeom>
          <a:noFill/>
          <a:ln>
            <a:noFill/>
          </a:ln>
        </p:spPr>
      </p:pic>
      <p:sp>
        <p:nvSpPr>
          <p:cNvPr id="4" name="Rectangle 3">
            <a:extLst>
              <a:ext uri="{FF2B5EF4-FFF2-40B4-BE49-F238E27FC236}">
                <a16:creationId xmlns:a16="http://schemas.microsoft.com/office/drawing/2014/main" id="{72EAED27-0674-1200-9993-D841D7430953}"/>
              </a:ext>
            </a:extLst>
          </p:cNvPr>
          <p:cNvSpPr/>
          <p:nvPr userDrawn="1"/>
        </p:nvSpPr>
        <p:spPr>
          <a:xfrm>
            <a:off x="0" y="1833275"/>
            <a:ext cx="12191999" cy="2400657"/>
          </a:xfrm>
          <a:prstGeom prst="rect">
            <a:avLst/>
          </a:prstGeom>
        </p:spPr>
        <p:txBody>
          <a:bodyPr wrap="square">
            <a:spAutoFit/>
          </a:bodyPr>
          <a:lstStyle/>
          <a:p>
            <a:pPr algn="ctr"/>
            <a:r>
              <a:rPr lang="fr-FR" sz="15000" dirty="0">
                <a:solidFill>
                  <a:schemeClr val="accent6"/>
                </a:solidFill>
              </a:rPr>
              <a:t>“</a:t>
            </a:r>
          </a:p>
        </p:txBody>
      </p:sp>
      <p:sp>
        <p:nvSpPr>
          <p:cNvPr id="8" name="Espace réservé du texte 7">
            <a:extLst>
              <a:ext uri="{FF2B5EF4-FFF2-40B4-BE49-F238E27FC236}">
                <a16:creationId xmlns:a16="http://schemas.microsoft.com/office/drawing/2014/main" id="{8DF40FCD-E758-E863-297A-AED3125B6B93}"/>
              </a:ext>
            </a:extLst>
          </p:cNvPr>
          <p:cNvSpPr>
            <a:spLocks noGrp="1"/>
          </p:cNvSpPr>
          <p:nvPr>
            <p:ph type="body" sz="quarter" idx="10" hasCustomPrompt="1"/>
          </p:nvPr>
        </p:nvSpPr>
        <p:spPr>
          <a:xfrm>
            <a:off x="2109457" y="3320715"/>
            <a:ext cx="7967050" cy="1656097"/>
          </a:xfrm>
        </p:spPr>
        <p:txBody>
          <a:bodyPr>
            <a:normAutofit/>
          </a:bodyPr>
          <a:lstStyle>
            <a:lvl1pPr marL="0" indent="0" algn="ctr">
              <a:buNone/>
              <a:defRPr sz="1800" i="1">
                <a:solidFill>
                  <a:schemeClr val="bg1"/>
                </a:solidFill>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r>
              <a:rPr lang="fr-FR" dirty="0" err="1"/>
              <a:t>Phasellus</a:t>
            </a:r>
            <a:r>
              <a:rPr lang="fr-FR" dirty="0"/>
              <a:t> </a:t>
            </a:r>
            <a:r>
              <a:rPr lang="fr-FR" dirty="0" err="1"/>
              <a:t>mauris</a:t>
            </a:r>
            <a:r>
              <a:rPr lang="fr-FR" dirty="0"/>
              <a:t> </a:t>
            </a:r>
            <a:r>
              <a:rPr lang="fr-FR" dirty="0" err="1"/>
              <a:t>tortor</a:t>
            </a:r>
            <a:r>
              <a:rPr lang="fr-FR" dirty="0"/>
              <a:t>, </a:t>
            </a:r>
            <a:r>
              <a:rPr lang="fr-FR" dirty="0" err="1"/>
              <a:t>lobortis</a:t>
            </a:r>
            <a:r>
              <a:rPr lang="fr-FR" dirty="0"/>
              <a:t> </a:t>
            </a:r>
            <a:r>
              <a:rPr lang="fr-FR" dirty="0" err="1"/>
              <a:t>sit</a:t>
            </a:r>
            <a:r>
              <a:rPr lang="fr-FR" dirty="0"/>
              <a:t> </a:t>
            </a:r>
            <a:r>
              <a:rPr lang="fr-FR" dirty="0" err="1"/>
              <a:t>amet</a:t>
            </a:r>
            <a:r>
              <a:rPr lang="fr-FR" dirty="0"/>
              <a:t> ex eu, dictum </a:t>
            </a:r>
            <a:r>
              <a:rPr lang="fr-FR" dirty="0" err="1"/>
              <a:t>venenatis</a:t>
            </a:r>
            <a:r>
              <a:rPr lang="fr-FR" dirty="0"/>
              <a:t> libero. </a:t>
            </a:r>
          </a:p>
        </p:txBody>
      </p:sp>
      <p:sp>
        <p:nvSpPr>
          <p:cNvPr id="10" name="Espace réservé du texte 9">
            <a:extLst>
              <a:ext uri="{FF2B5EF4-FFF2-40B4-BE49-F238E27FC236}">
                <a16:creationId xmlns:a16="http://schemas.microsoft.com/office/drawing/2014/main" id="{641536C1-7692-BDAF-3CFA-50AC0C652E70}"/>
              </a:ext>
            </a:extLst>
          </p:cNvPr>
          <p:cNvSpPr>
            <a:spLocks noGrp="1"/>
          </p:cNvSpPr>
          <p:nvPr>
            <p:ph type="body" sz="quarter" idx="11" hasCustomPrompt="1"/>
          </p:nvPr>
        </p:nvSpPr>
        <p:spPr>
          <a:xfrm>
            <a:off x="1241424" y="5188017"/>
            <a:ext cx="9725025" cy="167780"/>
          </a:xfrm>
        </p:spPr>
        <p:txBody>
          <a:bodyPr>
            <a:normAutofit/>
          </a:bodyPr>
          <a:lstStyle>
            <a:lvl1pPr marL="0" indent="0" algn="ctr">
              <a:buNone/>
              <a:defRPr sz="1400" b="1">
                <a:solidFill>
                  <a:schemeClr val="bg1"/>
                </a:solidFill>
              </a:defRPr>
            </a:lvl1pPr>
          </a:lstStyle>
          <a:p>
            <a:pPr lvl="0"/>
            <a:r>
              <a:rPr lang="fr-FR" dirty="0"/>
              <a:t>Prof. John Doe</a:t>
            </a:r>
          </a:p>
        </p:txBody>
      </p:sp>
      <p:sp>
        <p:nvSpPr>
          <p:cNvPr id="12" name="Espace réservé du texte 11">
            <a:extLst>
              <a:ext uri="{FF2B5EF4-FFF2-40B4-BE49-F238E27FC236}">
                <a16:creationId xmlns:a16="http://schemas.microsoft.com/office/drawing/2014/main" id="{BD8EE6A4-B2EA-133A-E868-779D816446D8}"/>
              </a:ext>
            </a:extLst>
          </p:cNvPr>
          <p:cNvSpPr>
            <a:spLocks noGrp="1"/>
          </p:cNvSpPr>
          <p:nvPr>
            <p:ph type="body" sz="quarter" idx="12" hasCustomPrompt="1"/>
          </p:nvPr>
        </p:nvSpPr>
        <p:spPr>
          <a:xfrm>
            <a:off x="1241424" y="5438274"/>
            <a:ext cx="9725025" cy="562180"/>
          </a:xfrm>
        </p:spPr>
        <p:txBody>
          <a:bodyPr>
            <a:normAutofit/>
          </a:bodyPr>
          <a:lstStyle>
            <a:lvl1pPr marL="0" indent="0" algn="ctr">
              <a:buNone/>
              <a:defRPr sz="1200">
                <a:solidFill>
                  <a:schemeClr val="bg1"/>
                </a:solidFill>
              </a:defRPr>
            </a:lvl1pPr>
          </a:lstStyle>
          <a:p>
            <a:pPr lvl="0"/>
            <a:r>
              <a:rPr lang="fr-FR" dirty="0"/>
              <a:t>Doyen</a:t>
            </a:r>
          </a:p>
        </p:txBody>
      </p:sp>
    </p:spTree>
    <p:extLst>
      <p:ext uri="{BB962C8B-B14F-4D97-AF65-F5344CB8AC3E}">
        <p14:creationId xmlns:p14="http://schemas.microsoft.com/office/powerpoint/2010/main" val="199168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4566238" y="2334537"/>
            <a:ext cx="7140962" cy="1160070"/>
          </a:xfrm>
        </p:spPr>
        <p:txBody>
          <a:bodyPr anchor="b">
            <a:normAutofit/>
          </a:bodyPr>
          <a:lstStyle>
            <a:lvl1pPr algn="l">
              <a:defRPr sz="3600"/>
            </a:lvl1pPr>
          </a:lstStyle>
          <a:p>
            <a:endParaRPr lang="fr-FR" dirty="0"/>
          </a:p>
        </p:txBody>
      </p:sp>
      <p:sp>
        <p:nvSpPr>
          <p:cNvPr id="13" name="Triangle 12">
            <a:extLst>
              <a:ext uri="{FF2B5EF4-FFF2-40B4-BE49-F238E27FC236}">
                <a16:creationId xmlns:a16="http://schemas.microsoft.com/office/drawing/2014/main" id="{A6DC8FBD-3CFB-FB76-5874-CA98E595A3A6}"/>
              </a:ext>
            </a:extLst>
          </p:cNvPr>
          <p:cNvSpPr/>
          <p:nvPr userDrawn="1"/>
        </p:nvSpPr>
        <p:spPr>
          <a:xfrm rot="5400000">
            <a:off x="-186533" y="3650471"/>
            <a:ext cx="2632616" cy="226949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accent1"/>
              </a:solidFill>
              <a:effectLst>
                <a:outerShdw blurRad="38100" dist="25400" dir="5400000" algn="ctr" rotWithShape="0">
                  <a:srgbClr val="6E747A">
                    <a:alpha val="43000"/>
                  </a:srgbClr>
                </a:outerShdw>
              </a:effectLst>
            </a:endParaRPr>
          </a:p>
        </p:txBody>
      </p:sp>
      <p:sp>
        <p:nvSpPr>
          <p:cNvPr id="14" name="Google Shape;162;p20">
            <a:extLst>
              <a:ext uri="{FF2B5EF4-FFF2-40B4-BE49-F238E27FC236}">
                <a16:creationId xmlns:a16="http://schemas.microsoft.com/office/drawing/2014/main" id="{CEB37287-81D9-799C-4EA4-BE6310D45DA1}"/>
              </a:ext>
            </a:extLst>
          </p:cNvPr>
          <p:cNvSpPr/>
          <p:nvPr userDrawn="1"/>
        </p:nvSpPr>
        <p:spPr>
          <a:xfrm rot="-5400000">
            <a:off x="11428193" y="3243735"/>
            <a:ext cx="819054" cy="708561"/>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14">
            <a:extLst>
              <a:ext uri="{FF2B5EF4-FFF2-40B4-BE49-F238E27FC236}">
                <a16:creationId xmlns:a16="http://schemas.microsoft.com/office/drawing/2014/main" id="{8F53496A-3219-6039-D695-08DF48D6253E}"/>
              </a:ext>
            </a:extLst>
          </p:cNvPr>
          <p:cNvSpPr>
            <a:spLocks noChangeAspect="1"/>
          </p:cNvSpPr>
          <p:nvPr userDrawn="1"/>
        </p:nvSpPr>
        <p:spPr>
          <a:xfrm>
            <a:off x="0" y="0"/>
            <a:ext cx="2368633" cy="4675608"/>
          </a:xfrm>
          <a:custGeom>
            <a:avLst/>
            <a:gdLst>
              <a:gd name="connsiteX0" fmla="*/ 0 w 1404594"/>
              <a:gd name="connsiteY0" fmla="*/ 0 h 3429000"/>
              <a:gd name="connsiteX1" fmla="*/ 1404594 w 1404594"/>
              <a:gd name="connsiteY1" fmla="*/ 0 h 3429000"/>
              <a:gd name="connsiteX2" fmla="*/ 1404594 w 1404594"/>
              <a:gd name="connsiteY2" fmla="*/ 3429000 h 3429000"/>
              <a:gd name="connsiteX3" fmla="*/ 0 w 1404594"/>
              <a:gd name="connsiteY3" fmla="*/ 3429000 h 3429000"/>
              <a:gd name="connsiteX4" fmla="*/ 0 w 1404594"/>
              <a:gd name="connsiteY4" fmla="*/ 0 h 3429000"/>
              <a:gd name="connsiteX0" fmla="*/ 0 w 1404594"/>
              <a:gd name="connsiteY0" fmla="*/ 0 h 3429000"/>
              <a:gd name="connsiteX1" fmla="*/ 1404594 w 1404594"/>
              <a:gd name="connsiteY1" fmla="*/ 0 h 3429000"/>
              <a:gd name="connsiteX2" fmla="*/ 1404594 w 1404594"/>
              <a:gd name="connsiteY2" fmla="*/ 3429000 h 3429000"/>
              <a:gd name="connsiteX3" fmla="*/ 0 w 1404594"/>
              <a:gd name="connsiteY3" fmla="*/ 2505173 h 3429000"/>
              <a:gd name="connsiteX4" fmla="*/ 0 w 1404594"/>
              <a:gd name="connsiteY4" fmla="*/ 0 h 3429000"/>
              <a:gd name="connsiteX0" fmla="*/ 0 w 1404594"/>
              <a:gd name="connsiteY0" fmla="*/ 0 h 3532695"/>
              <a:gd name="connsiteX1" fmla="*/ 1404594 w 1404594"/>
              <a:gd name="connsiteY1" fmla="*/ 0 h 3532695"/>
              <a:gd name="connsiteX2" fmla="*/ 1404594 w 1404594"/>
              <a:gd name="connsiteY2" fmla="*/ 3532695 h 3532695"/>
              <a:gd name="connsiteX3" fmla="*/ 0 w 1404594"/>
              <a:gd name="connsiteY3" fmla="*/ 2505173 h 3532695"/>
              <a:gd name="connsiteX4" fmla="*/ 0 w 1404594"/>
              <a:gd name="connsiteY4" fmla="*/ 0 h 3532695"/>
              <a:gd name="connsiteX0" fmla="*/ 0 w 1412415"/>
              <a:gd name="connsiteY0" fmla="*/ 0 h 3532695"/>
              <a:gd name="connsiteX1" fmla="*/ 1412415 w 1412415"/>
              <a:gd name="connsiteY1" fmla="*/ 160256 h 3532695"/>
              <a:gd name="connsiteX2" fmla="*/ 1404594 w 1412415"/>
              <a:gd name="connsiteY2" fmla="*/ 3532695 h 3532695"/>
              <a:gd name="connsiteX3" fmla="*/ 0 w 1412415"/>
              <a:gd name="connsiteY3" fmla="*/ 2505173 h 3532695"/>
              <a:gd name="connsiteX4" fmla="*/ 0 w 1412415"/>
              <a:gd name="connsiteY4" fmla="*/ 0 h 3532695"/>
              <a:gd name="connsiteX0" fmla="*/ 0 w 1412415"/>
              <a:gd name="connsiteY0" fmla="*/ 0 h 3372440"/>
              <a:gd name="connsiteX1" fmla="*/ 1412415 w 1412415"/>
              <a:gd name="connsiteY1" fmla="*/ 1 h 3372440"/>
              <a:gd name="connsiteX2" fmla="*/ 1404594 w 1412415"/>
              <a:gd name="connsiteY2" fmla="*/ 3372440 h 3372440"/>
              <a:gd name="connsiteX3" fmla="*/ 0 w 1412415"/>
              <a:gd name="connsiteY3" fmla="*/ 2344918 h 3372440"/>
              <a:gd name="connsiteX4" fmla="*/ 0 w 1412415"/>
              <a:gd name="connsiteY4" fmla="*/ 0 h 3372440"/>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44918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59071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63789 h 3377157"/>
              <a:gd name="connsiteX4" fmla="*/ 0 w 1412415"/>
              <a:gd name="connsiteY4" fmla="*/ 0 h 337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415" h="3377157">
                <a:moveTo>
                  <a:pt x="0" y="0"/>
                </a:moveTo>
                <a:lnTo>
                  <a:pt x="1412415" y="1"/>
                </a:lnTo>
                <a:cubicBezTo>
                  <a:pt x="1412404" y="1125720"/>
                  <a:pt x="1412394" y="2251438"/>
                  <a:pt x="1412383" y="3377157"/>
                </a:cubicBezTo>
                <a:lnTo>
                  <a:pt x="0" y="236378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Google Shape;157;p20">
            <a:extLst>
              <a:ext uri="{FF2B5EF4-FFF2-40B4-BE49-F238E27FC236}">
                <a16:creationId xmlns:a16="http://schemas.microsoft.com/office/drawing/2014/main" id="{A5D1B48D-66DF-4903-01A7-3D115C7C492A}"/>
              </a:ext>
            </a:extLst>
          </p:cNvPr>
          <p:cNvCxnSpPr>
            <a:cxnSpLocks/>
          </p:cNvCxnSpPr>
          <p:nvPr userDrawn="1"/>
        </p:nvCxnSpPr>
        <p:spPr>
          <a:xfrm>
            <a:off x="4298096" y="1463040"/>
            <a:ext cx="0" cy="3921760"/>
          </a:xfrm>
          <a:prstGeom prst="straightConnector1">
            <a:avLst/>
          </a:prstGeom>
          <a:noFill/>
          <a:ln w="12700" cap="flat" cmpd="sng">
            <a:solidFill>
              <a:schemeClr val="accent2"/>
            </a:solidFill>
            <a:prstDash val="solid"/>
            <a:round/>
            <a:headEnd type="none" w="med" len="med"/>
            <a:tailEnd type="none" w="med" len="med"/>
          </a:ln>
        </p:spPr>
      </p:cxnSp>
      <p:pic>
        <p:nvPicPr>
          <p:cNvPr id="9" name="Google Shape;161;p20">
            <a:extLst>
              <a:ext uri="{FF2B5EF4-FFF2-40B4-BE49-F238E27FC236}">
                <a16:creationId xmlns:a16="http://schemas.microsoft.com/office/drawing/2014/main" id="{1301F942-C599-65C1-D741-88F0E7C9CFD1}"/>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a:off x="3922226" y="3261360"/>
            <a:ext cx="370897" cy="218556"/>
          </a:xfrm>
          <a:prstGeom prst="rect">
            <a:avLst/>
          </a:prstGeom>
          <a:noFill/>
          <a:ln>
            <a:noFill/>
          </a:ln>
        </p:spPr>
      </p:pic>
      <p:sp>
        <p:nvSpPr>
          <p:cNvPr id="11" name="Sous-titre 2">
            <a:extLst>
              <a:ext uri="{FF2B5EF4-FFF2-40B4-BE49-F238E27FC236}">
                <a16:creationId xmlns:a16="http://schemas.microsoft.com/office/drawing/2014/main" id="{51D5BCA4-D222-82CA-FF38-38B1F1E313A8}"/>
              </a:ext>
            </a:extLst>
          </p:cNvPr>
          <p:cNvSpPr>
            <a:spLocks noGrp="1"/>
          </p:cNvSpPr>
          <p:nvPr>
            <p:ph type="subTitle" idx="1"/>
          </p:nvPr>
        </p:nvSpPr>
        <p:spPr>
          <a:xfrm>
            <a:off x="4566238" y="3788229"/>
            <a:ext cx="9099670" cy="1379384"/>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20" name="Espace réservé du texte 19">
            <a:extLst>
              <a:ext uri="{FF2B5EF4-FFF2-40B4-BE49-F238E27FC236}">
                <a16:creationId xmlns:a16="http://schemas.microsoft.com/office/drawing/2014/main" id="{7A72AA71-5FF9-70F7-076D-55F6C63C26DF}"/>
              </a:ext>
            </a:extLst>
          </p:cNvPr>
          <p:cNvSpPr>
            <a:spLocks noGrp="1"/>
          </p:cNvSpPr>
          <p:nvPr>
            <p:ph type="body" sz="quarter" idx="10" hasCustomPrompt="1"/>
          </p:nvPr>
        </p:nvSpPr>
        <p:spPr>
          <a:xfrm>
            <a:off x="3134251" y="2989955"/>
            <a:ext cx="1158872" cy="761365"/>
          </a:xfrm>
        </p:spPr>
        <p:txBody>
          <a:bodyPr anchor="ctr">
            <a:normAutofit/>
          </a:bodyPr>
          <a:lstStyle>
            <a:lvl1pPr marL="0" indent="0">
              <a:buNone/>
              <a:defRPr sz="4300">
                <a:solidFill>
                  <a:schemeClr val="tx2"/>
                </a:solidFill>
              </a:defRPr>
            </a:lvl1pPr>
          </a:lstStyle>
          <a:p>
            <a:pPr lvl="0"/>
            <a:r>
              <a:rPr lang="fr-FR" dirty="0"/>
              <a:t>01</a:t>
            </a:r>
          </a:p>
        </p:txBody>
      </p:sp>
    </p:spTree>
    <p:extLst>
      <p:ext uri="{BB962C8B-B14F-4D97-AF65-F5344CB8AC3E}">
        <p14:creationId xmlns:p14="http://schemas.microsoft.com/office/powerpoint/2010/main" val="135829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 photo">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4566238" y="2334537"/>
            <a:ext cx="7140962" cy="1160070"/>
          </a:xfrm>
        </p:spPr>
        <p:txBody>
          <a:bodyPr anchor="b">
            <a:normAutofit/>
          </a:bodyPr>
          <a:lstStyle>
            <a:lvl1pPr algn="l">
              <a:defRPr sz="3600"/>
            </a:lvl1pPr>
          </a:lstStyle>
          <a:p>
            <a:endParaRPr lang="fr-FR" dirty="0"/>
          </a:p>
        </p:txBody>
      </p:sp>
      <p:sp>
        <p:nvSpPr>
          <p:cNvPr id="13" name="Triangle 12">
            <a:extLst>
              <a:ext uri="{FF2B5EF4-FFF2-40B4-BE49-F238E27FC236}">
                <a16:creationId xmlns:a16="http://schemas.microsoft.com/office/drawing/2014/main" id="{A6DC8FBD-3CFB-FB76-5874-CA98E595A3A6}"/>
              </a:ext>
            </a:extLst>
          </p:cNvPr>
          <p:cNvSpPr/>
          <p:nvPr userDrawn="1"/>
        </p:nvSpPr>
        <p:spPr>
          <a:xfrm rot="5400000">
            <a:off x="-186533" y="3650471"/>
            <a:ext cx="2632616" cy="226949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accent1"/>
              </a:solidFill>
              <a:effectLst>
                <a:outerShdw blurRad="38100" dist="25400" dir="5400000" algn="ctr" rotWithShape="0">
                  <a:srgbClr val="6E747A">
                    <a:alpha val="43000"/>
                  </a:srgbClr>
                </a:outerShdw>
              </a:effectLst>
            </a:endParaRPr>
          </a:p>
        </p:txBody>
      </p:sp>
      <p:sp>
        <p:nvSpPr>
          <p:cNvPr id="14" name="Google Shape;162;p20">
            <a:extLst>
              <a:ext uri="{FF2B5EF4-FFF2-40B4-BE49-F238E27FC236}">
                <a16:creationId xmlns:a16="http://schemas.microsoft.com/office/drawing/2014/main" id="{CEB37287-81D9-799C-4EA4-BE6310D45DA1}"/>
              </a:ext>
            </a:extLst>
          </p:cNvPr>
          <p:cNvSpPr/>
          <p:nvPr userDrawn="1"/>
        </p:nvSpPr>
        <p:spPr>
          <a:xfrm rot="-5400000">
            <a:off x="11428193" y="3243735"/>
            <a:ext cx="819054" cy="708561"/>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157;p20">
            <a:extLst>
              <a:ext uri="{FF2B5EF4-FFF2-40B4-BE49-F238E27FC236}">
                <a16:creationId xmlns:a16="http://schemas.microsoft.com/office/drawing/2014/main" id="{A5D1B48D-66DF-4903-01A7-3D115C7C492A}"/>
              </a:ext>
            </a:extLst>
          </p:cNvPr>
          <p:cNvCxnSpPr>
            <a:cxnSpLocks/>
          </p:cNvCxnSpPr>
          <p:nvPr userDrawn="1"/>
        </p:nvCxnSpPr>
        <p:spPr>
          <a:xfrm>
            <a:off x="4298096" y="1463040"/>
            <a:ext cx="0" cy="3921760"/>
          </a:xfrm>
          <a:prstGeom prst="straightConnector1">
            <a:avLst/>
          </a:prstGeom>
          <a:noFill/>
          <a:ln w="12700" cap="flat" cmpd="sng">
            <a:solidFill>
              <a:schemeClr val="accent2"/>
            </a:solidFill>
            <a:prstDash val="solid"/>
            <a:round/>
            <a:headEnd type="none" w="med" len="med"/>
            <a:tailEnd type="none" w="med" len="med"/>
          </a:ln>
        </p:spPr>
      </p:cxnSp>
      <p:pic>
        <p:nvPicPr>
          <p:cNvPr id="9" name="Google Shape;161;p20">
            <a:extLst>
              <a:ext uri="{FF2B5EF4-FFF2-40B4-BE49-F238E27FC236}">
                <a16:creationId xmlns:a16="http://schemas.microsoft.com/office/drawing/2014/main" id="{1301F942-C599-65C1-D741-88F0E7C9CFD1}"/>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a:off x="3922226" y="3261360"/>
            <a:ext cx="370897" cy="218556"/>
          </a:xfrm>
          <a:prstGeom prst="rect">
            <a:avLst/>
          </a:prstGeom>
          <a:noFill/>
          <a:ln>
            <a:noFill/>
          </a:ln>
        </p:spPr>
      </p:pic>
      <p:sp>
        <p:nvSpPr>
          <p:cNvPr id="11" name="Sous-titre 2">
            <a:extLst>
              <a:ext uri="{FF2B5EF4-FFF2-40B4-BE49-F238E27FC236}">
                <a16:creationId xmlns:a16="http://schemas.microsoft.com/office/drawing/2014/main" id="{51D5BCA4-D222-82CA-FF38-38B1F1E313A8}"/>
              </a:ext>
            </a:extLst>
          </p:cNvPr>
          <p:cNvSpPr>
            <a:spLocks noGrp="1"/>
          </p:cNvSpPr>
          <p:nvPr>
            <p:ph type="subTitle" idx="1"/>
          </p:nvPr>
        </p:nvSpPr>
        <p:spPr>
          <a:xfrm>
            <a:off x="4566238" y="3788229"/>
            <a:ext cx="9099670" cy="1379384"/>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20" name="Espace réservé du texte 19">
            <a:extLst>
              <a:ext uri="{FF2B5EF4-FFF2-40B4-BE49-F238E27FC236}">
                <a16:creationId xmlns:a16="http://schemas.microsoft.com/office/drawing/2014/main" id="{7A72AA71-5FF9-70F7-076D-55F6C63C26DF}"/>
              </a:ext>
            </a:extLst>
          </p:cNvPr>
          <p:cNvSpPr>
            <a:spLocks noGrp="1"/>
          </p:cNvSpPr>
          <p:nvPr>
            <p:ph type="body" sz="quarter" idx="10" hasCustomPrompt="1"/>
          </p:nvPr>
        </p:nvSpPr>
        <p:spPr>
          <a:xfrm>
            <a:off x="3134251" y="2989955"/>
            <a:ext cx="1158872" cy="761365"/>
          </a:xfrm>
        </p:spPr>
        <p:txBody>
          <a:bodyPr anchor="ctr">
            <a:normAutofit/>
          </a:bodyPr>
          <a:lstStyle>
            <a:lvl1pPr marL="0" indent="0">
              <a:buNone/>
              <a:defRPr sz="4300">
                <a:solidFill>
                  <a:schemeClr val="tx2"/>
                </a:solidFill>
              </a:defRPr>
            </a:lvl1pPr>
          </a:lstStyle>
          <a:p>
            <a:pPr lvl="0"/>
            <a:r>
              <a:rPr lang="fr-FR" dirty="0"/>
              <a:t>01</a:t>
            </a:r>
          </a:p>
        </p:txBody>
      </p:sp>
      <p:sp>
        <p:nvSpPr>
          <p:cNvPr id="4" name="Espace réservé pour une image  3">
            <a:extLst>
              <a:ext uri="{FF2B5EF4-FFF2-40B4-BE49-F238E27FC236}">
                <a16:creationId xmlns:a16="http://schemas.microsoft.com/office/drawing/2014/main" id="{AC686D46-5758-058C-7FEA-97349BD68451}"/>
              </a:ext>
            </a:extLst>
          </p:cNvPr>
          <p:cNvSpPr>
            <a:spLocks noGrp="1"/>
          </p:cNvSpPr>
          <p:nvPr>
            <p:ph type="pic" sz="quarter" idx="11"/>
          </p:nvPr>
        </p:nvSpPr>
        <p:spPr>
          <a:xfrm>
            <a:off x="-5212" y="0"/>
            <a:ext cx="2369849" cy="467560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7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110"/>
              <a:gd name="connsiteY0" fmla="*/ 10000 h 10000"/>
              <a:gd name="connsiteX1" fmla="*/ 27 w 8110"/>
              <a:gd name="connsiteY1" fmla="*/ 0 h 10000"/>
              <a:gd name="connsiteX2" fmla="*/ 8110 w 8110"/>
              <a:gd name="connsiteY2" fmla="*/ 43 h 10000"/>
              <a:gd name="connsiteX3" fmla="*/ 8000 w 8110"/>
              <a:gd name="connsiteY3" fmla="*/ 10000 h 10000"/>
              <a:gd name="connsiteX4" fmla="*/ 0 w 8110"/>
              <a:gd name="connsiteY4" fmla="*/ 10000 h 10000"/>
              <a:gd name="connsiteX0" fmla="*/ 95 w 9968"/>
              <a:gd name="connsiteY0" fmla="*/ 7001 h 10000"/>
              <a:gd name="connsiteX1" fmla="*/ 1 w 9968"/>
              <a:gd name="connsiteY1" fmla="*/ 0 h 10000"/>
              <a:gd name="connsiteX2" fmla="*/ 9968 w 9968"/>
              <a:gd name="connsiteY2" fmla="*/ 43 h 10000"/>
              <a:gd name="connsiteX3" fmla="*/ 9832 w 9968"/>
              <a:gd name="connsiteY3" fmla="*/ 10000 h 10000"/>
              <a:gd name="connsiteX4" fmla="*/ 95 w 9968"/>
              <a:gd name="connsiteY4" fmla="*/ 7001 h 10000"/>
              <a:gd name="connsiteX0" fmla="*/ 95 w 9915"/>
              <a:gd name="connsiteY0" fmla="*/ 7001 h 10000"/>
              <a:gd name="connsiteX1" fmla="*/ 1 w 9915"/>
              <a:gd name="connsiteY1" fmla="*/ 0 h 10000"/>
              <a:gd name="connsiteX2" fmla="*/ 9915 w 9915"/>
              <a:gd name="connsiteY2" fmla="*/ 0 h 10000"/>
              <a:gd name="connsiteX3" fmla="*/ 9864 w 9915"/>
              <a:gd name="connsiteY3" fmla="*/ 10000 h 10000"/>
              <a:gd name="connsiteX4" fmla="*/ 95 w 9915"/>
              <a:gd name="connsiteY4" fmla="*/ 7001 h 10000"/>
              <a:gd name="connsiteX0" fmla="*/ 53 w 10000"/>
              <a:gd name="connsiteY0" fmla="*/ 7023 h 10000"/>
              <a:gd name="connsiteX1" fmla="*/ 1 w 10000"/>
              <a:gd name="connsiteY1" fmla="*/ 0 h 10000"/>
              <a:gd name="connsiteX2" fmla="*/ 10000 w 10000"/>
              <a:gd name="connsiteY2" fmla="*/ 0 h 10000"/>
              <a:gd name="connsiteX3" fmla="*/ 9949 w 10000"/>
              <a:gd name="connsiteY3" fmla="*/ 10000 h 10000"/>
              <a:gd name="connsiteX4" fmla="*/ 53 w 10000"/>
              <a:gd name="connsiteY4" fmla="*/ 7023 h 10000"/>
              <a:gd name="connsiteX0" fmla="*/ 11 w 10001"/>
              <a:gd name="connsiteY0" fmla="*/ 7023 h 10000"/>
              <a:gd name="connsiteX1" fmla="*/ 2 w 10001"/>
              <a:gd name="connsiteY1" fmla="*/ 0 h 10000"/>
              <a:gd name="connsiteX2" fmla="*/ 10001 w 10001"/>
              <a:gd name="connsiteY2" fmla="*/ 0 h 10000"/>
              <a:gd name="connsiteX3" fmla="*/ 9950 w 10001"/>
              <a:gd name="connsiteY3" fmla="*/ 10000 h 10000"/>
              <a:gd name="connsiteX4" fmla="*/ 11 w 10001"/>
              <a:gd name="connsiteY4" fmla="*/ 70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11" y="7023"/>
                </a:moveTo>
                <a:cubicBezTo>
                  <a:pt x="22" y="3690"/>
                  <a:pt x="-9" y="3333"/>
                  <a:pt x="2" y="0"/>
                </a:cubicBezTo>
                <a:lnTo>
                  <a:pt x="10001" y="0"/>
                </a:lnTo>
                <a:cubicBezTo>
                  <a:pt x="9955" y="3319"/>
                  <a:pt x="9996" y="6681"/>
                  <a:pt x="9950" y="10000"/>
                </a:cubicBezTo>
                <a:lnTo>
                  <a:pt x="11" y="7023"/>
                </a:lnTo>
                <a:close/>
              </a:path>
            </a:pathLst>
          </a:custGeom>
        </p:spPr>
        <p:txBody>
          <a:bodyPr/>
          <a:lstStyle>
            <a:lvl1pPr marL="0" indent="0">
              <a:buNone/>
              <a:defRPr/>
            </a:lvl1pPr>
          </a:lstStyle>
          <a:p>
            <a:endParaRPr lang="fr-FR" dirty="0"/>
          </a:p>
        </p:txBody>
      </p:sp>
    </p:spTree>
    <p:extLst>
      <p:ext uri="{BB962C8B-B14F-4D97-AF65-F5344CB8AC3E}">
        <p14:creationId xmlns:p14="http://schemas.microsoft.com/office/powerpoint/2010/main" val="351687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images triangulaires">
    <p:spTree>
      <p:nvGrpSpPr>
        <p:cNvPr id="1" name=""/>
        <p:cNvGrpSpPr/>
        <p:nvPr/>
      </p:nvGrpSpPr>
      <p:grpSpPr>
        <a:xfrm>
          <a:off x="0" y="0"/>
          <a:ext cx="0" cy="0"/>
          <a:chOff x="0" y="0"/>
          <a:chExt cx="0" cy="0"/>
        </a:xfrm>
      </p:grpSpPr>
      <p:cxnSp>
        <p:nvCxnSpPr>
          <p:cNvPr id="32" name="Google Shape;190;p22">
            <a:extLst>
              <a:ext uri="{FF2B5EF4-FFF2-40B4-BE49-F238E27FC236}">
                <a16:creationId xmlns:a16="http://schemas.microsoft.com/office/drawing/2014/main" id="{50CC7A5A-7052-431C-EFA8-BCCB99E708AA}"/>
              </a:ext>
            </a:extLst>
          </p:cNvPr>
          <p:cNvCxnSpPr>
            <a:cxnSpLocks/>
          </p:cNvCxnSpPr>
          <p:nvPr userDrawn="1"/>
        </p:nvCxnSpPr>
        <p:spPr>
          <a:xfrm>
            <a:off x="5583575" y="3119120"/>
            <a:ext cx="0" cy="1483508"/>
          </a:xfrm>
          <a:prstGeom prst="straightConnector1">
            <a:avLst/>
          </a:prstGeom>
          <a:noFill/>
          <a:ln w="12700" cap="flat" cmpd="sng">
            <a:solidFill>
              <a:schemeClr val="tx2"/>
            </a:solidFill>
            <a:prstDash val="solid"/>
            <a:round/>
            <a:headEnd type="none" w="med" len="med"/>
            <a:tailEnd type="none" w="med" len="med"/>
          </a:ln>
        </p:spPr>
      </p:cxnSp>
      <p:sp>
        <p:nvSpPr>
          <p:cNvPr id="15" name="Titre 14">
            <a:extLst>
              <a:ext uri="{FF2B5EF4-FFF2-40B4-BE49-F238E27FC236}">
                <a16:creationId xmlns:a16="http://schemas.microsoft.com/office/drawing/2014/main" id="{90C07D6C-FFB9-43BC-0A6D-BB7C055946A9}"/>
              </a:ext>
            </a:extLst>
          </p:cNvPr>
          <p:cNvSpPr>
            <a:spLocks noGrp="1"/>
          </p:cNvSpPr>
          <p:nvPr>
            <p:ph type="title"/>
          </p:nvPr>
        </p:nvSpPr>
        <p:spPr>
          <a:xfrm>
            <a:off x="5783780" y="3403599"/>
            <a:ext cx="4843580" cy="1188869"/>
          </a:xfrm>
        </p:spPr>
        <p:txBody>
          <a:bodyPr anchor="b">
            <a:normAutofit/>
          </a:bodyPr>
          <a:lstStyle>
            <a:lvl1pPr>
              <a:defRPr sz="2400"/>
            </a:lvl1pPr>
          </a:lstStyle>
          <a:p>
            <a:endParaRPr lang="fr-FR" dirty="0"/>
          </a:p>
        </p:txBody>
      </p:sp>
      <p:sp>
        <p:nvSpPr>
          <p:cNvPr id="29" name="Triangle 28">
            <a:extLst>
              <a:ext uri="{FF2B5EF4-FFF2-40B4-BE49-F238E27FC236}">
                <a16:creationId xmlns:a16="http://schemas.microsoft.com/office/drawing/2014/main" id="{27A36E75-3B1E-BFE3-0824-834F5221FB12}"/>
              </a:ext>
            </a:extLst>
          </p:cNvPr>
          <p:cNvSpPr/>
          <p:nvPr userDrawn="1"/>
        </p:nvSpPr>
        <p:spPr>
          <a:xfrm rot="5400000">
            <a:off x="-95508" y="2883539"/>
            <a:ext cx="1207753" cy="1041166"/>
          </a:xfrm>
          <a:prstGeom prst="triangle">
            <a:avLst/>
          </a:prstGeom>
          <a:solidFill>
            <a:srgbClr val="007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Espace réservé pour une image  32">
            <a:extLst>
              <a:ext uri="{FF2B5EF4-FFF2-40B4-BE49-F238E27FC236}">
                <a16:creationId xmlns:a16="http://schemas.microsoft.com/office/drawing/2014/main" id="{445FA73C-DC72-D2F6-4476-18D8E78F6CCE}"/>
              </a:ext>
            </a:extLst>
          </p:cNvPr>
          <p:cNvSpPr>
            <a:spLocks noGrp="1"/>
          </p:cNvSpPr>
          <p:nvPr>
            <p:ph type="pic" sz="quarter" idx="10"/>
          </p:nvPr>
        </p:nvSpPr>
        <p:spPr>
          <a:xfrm>
            <a:off x="-2055" y="-20320"/>
            <a:ext cx="2941847" cy="4368949"/>
          </a:xfrm>
          <a:custGeom>
            <a:avLst/>
            <a:gdLst>
              <a:gd name="connsiteX0" fmla="*/ 0 w 2930709"/>
              <a:gd name="connsiteY0" fmla="*/ 0 h 4368949"/>
              <a:gd name="connsiteX1" fmla="*/ 2442248 w 2930709"/>
              <a:gd name="connsiteY1" fmla="*/ 0 h 4368949"/>
              <a:gd name="connsiteX2" fmla="*/ 2930709 w 2930709"/>
              <a:gd name="connsiteY2" fmla="*/ 488461 h 4368949"/>
              <a:gd name="connsiteX3" fmla="*/ 2930709 w 2930709"/>
              <a:gd name="connsiteY3" fmla="*/ 4368949 h 4368949"/>
              <a:gd name="connsiteX4" fmla="*/ 0 w 2930709"/>
              <a:gd name="connsiteY4" fmla="*/ 4368949 h 4368949"/>
              <a:gd name="connsiteX5" fmla="*/ 0 w 2930709"/>
              <a:gd name="connsiteY5" fmla="*/ 0 h 4368949"/>
              <a:gd name="connsiteX0" fmla="*/ 0 w 2930709"/>
              <a:gd name="connsiteY0" fmla="*/ 0 h 4368949"/>
              <a:gd name="connsiteX1" fmla="*/ 2442248 w 2930709"/>
              <a:gd name="connsiteY1" fmla="*/ 0 h 4368949"/>
              <a:gd name="connsiteX2" fmla="*/ 2930709 w 2930709"/>
              <a:gd name="connsiteY2" fmla="*/ 21101 h 4368949"/>
              <a:gd name="connsiteX3" fmla="*/ 2930709 w 2930709"/>
              <a:gd name="connsiteY3" fmla="*/ 4368949 h 4368949"/>
              <a:gd name="connsiteX4" fmla="*/ 0 w 2930709"/>
              <a:gd name="connsiteY4" fmla="*/ 4368949 h 4368949"/>
              <a:gd name="connsiteX5" fmla="*/ 0 w 2930709"/>
              <a:gd name="connsiteY5" fmla="*/ 0 h 4368949"/>
              <a:gd name="connsiteX0" fmla="*/ 0 w 2930709"/>
              <a:gd name="connsiteY0" fmla="*/ 772160 h 4368949"/>
              <a:gd name="connsiteX1" fmla="*/ 2442248 w 2930709"/>
              <a:gd name="connsiteY1" fmla="*/ 0 h 4368949"/>
              <a:gd name="connsiteX2" fmla="*/ 2930709 w 2930709"/>
              <a:gd name="connsiteY2" fmla="*/ 21101 h 4368949"/>
              <a:gd name="connsiteX3" fmla="*/ 2930709 w 2930709"/>
              <a:gd name="connsiteY3" fmla="*/ 4368949 h 4368949"/>
              <a:gd name="connsiteX4" fmla="*/ 0 w 2930709"/>
              <a:gd name="connsiteY4" fmla="*/ 4368949 h 4368949"/>
              <a:gd name="connsiteX5" fmla="*/ 0 w 2930709"/>
              <a:gd name="connsiteY5" fmla="*/ 772160 h 4368949"/>
              <a:gd name="connsiteX0" fmla="*/ 0 w 2930709"/>
              <a:gd name="connsiteY0" fmla="*/ 772160 h 4368949"/>
              <a:gd name="connsiteX1" fmla="*/ 1426248 w 2930709"/>
              <a:gd name="connsiteY1" fmla="*/ 0 h 4368949"/>
              <a:gd name="connsiteX2" fmla="*/ 2930709 w 2930709"/>
              <a:gd name="connsiteY2" fmla="*/ 21101 h 4368949"/>
              <a:gd name="connsiteX3" fmla="*/ 2930709 w 2930709"/>
              <a:gd name="connsiteY3" fmla="*/ 4368949 h 4368949"/>
              <a:gd name="connsiteX4" fmla="*/ 0 w 2930709"/>
              <a:gd name="connsiteY4" fmla="*/ 4368949 h 4368949"/>
              <a:gd name="connsiteX5" fmla="*/ 0 w 2930709"/>
              <a:gd name="connsiteY5" fmla="*/ 772160 h 4368949"/>
              <a:gd name="connsiteX0" fmla="*/ 10160 w 2940869"/>
              <a:gd name="connsiteY0" fmla="*/ 772160 h 4368949"/>
              <a:gd name="connsiteX1" fmla="*/ 1436408 w 2940869"/>
              <a:gd name="connsiteY1" fmla="*/ 0 h 4368949"/>
              <a:gd name="connsiteX2" fmla="*/ 2940869 w 2940869"/>
              <a:gd name="connsiteY2" fmla="*/ 21101 h 4368949"/>
              <a:gd name="connsiteX3" fmla="*/ 2940869 w 2940869"/>
              <a:gd name="connsiteY3" fmla="*/ 4368949 h 4368949"/>
              <a:gd name="connsiteX4" fmla="*/ 0 w 2940869"/>
              <a:gd name="connsiteY4" fmla="*/ 2662069 h 4368949"/>
              <a:gd name="connsiteX5" fmla="*/ 10160 w 2940869"/>
              <a:gd name="connsiteY5" fmla="*/ 772160 h 4368949"/>
              <a:gd name="connsiteX0" fmla="*/ 450 w 2951479"/>
              <a:gd name="connsiteY0" fmla="*/ 833120 h 4368949"/>
              <a:gd name="connsiteX1" fmla="*/ 1447018 w 2951479"/>
              <a:gd name="connsiteY1" fmla="*/ 0 h 4368949"/>
              <a:gd name="connsiteX2" fmla="*/ 2951479 w 2951479"/>
              <a:gd name="connsiteY2" fmla="*/ 21101 h 4368949"/>
              <a:gd name="connsiteX3" fmla="*/ 2951479 w 2951479"/>
              <a:gd name="connsiteY3" fmla="*/ 4368949 h 4368949"/>
              <a:gd name="connsiteX4" fmla="*/ 10610 w 2951479"/>
              <a:gd name="connsiteY4" fmla="*/ 2662069 h 4368949"/>
              <a:gd name="connsiteX5" fmla="*/ 450 w 2951479"/>
              <a:gd name="connsiteY5" fmla="*/ 833120 h 4368949"/>
              <a:gd name="connsiteX0" fmla="*/ 978 w 2941847"/>
              <a:gd name="connsiteY0" fmla="*/ 843280 h 4368949"/>
              <a:gd name="connsiteX1" fmla="*/ 1437386 w 2941847"/>
              <a:gd name="connsiteY1" fmla="*/ 0 h 4368949"/>
              <a:gd name="connsiteX2" fmla="*/ 2941847 w 2941847"/>
              <a:gd name="connsiteY2" fmla="*/ 21101 h 4368949"/>
              <a:gd name="connsiteX3" fmla="*/ 2941847 w 2941847"/>
              <a:gd name="connsiteY3" fmla="*/ 4368949 h 4368949"/>
              <a:gd name="connsiteX4" fmla="*/ 978 w 2941847"/>
              <a:gd name="connsiteY4" fmla="*/ 2662069 h 4368949"/>
              <a:gd name="connsiteX5" fmla="*/ 978 w 2941847"/>
              <a:gd name="connsiteY5" fmla="*/ 843280 h 4368949"/>
              <a:gd name="connsiteX0" fmla="*/ 978 w 2941847"/>
              <a:gd name="connsiteY0" fmla="*/ 843280 h 4368949"/>
              <a:gd name="connsiteX1" fmla="*/ 1437386 w 2941847"/>
              <a:gd name="connsiteY1" fmla="*/ 0 h 4368949"/>
              <a:gd name="connsiteX2" fmla="*/ 2931687 w 2941847"/>
              <a:gd name="connsiteY2" fmla="*/ 10941 h 4368949"/>
              <a:gd name="connsiteX3" fmla="*/ 2941847 w 2941847"/>
              <a:gd name="connsiteY3" fmla="*/ 4368949 h 4368949"/>
              <a:gd name="connsiteX4" fmla="*/ 978 w 2941847"/>
              <a:gd name="connsiteY4" fmla="*/ 2662069 h 4368949"/>
              <a:gd name="connsiteX5" fmla="*/ 978 w 2941847"/>
              <a:gd name="connsiteY5" fmla="*/ 843280 h 4368949"/>
              <a:gd name="connsiteX0" fmla="*/ 978 w 2941847"/>
              <a:gd name="connsiteY0" fmla="*/ 843280 h 4368949"/>
              <a:gd name="connsiteX1" fmla="*/ 1437386 w 2941847"/>
              <a:gd name="connsiteY1" fmla="*/ 0 h 4368949"/>
              <a:gd name="connsiteX2" fmla="*/ 2931687 w 2941847"/>
              <a:gd name="connsiteY2" fmla="*/ 781 h 4368949"/>
              <a:gd name="connsiteX3" fmla="*/ 2941847 w 2941847"/>
              <a:gd name="connsiteY3" fmla="*/ 4368949 h 4368949"/>
              <a:gd name="connsiteX4" fmla="*/ 978 w 2941847"/>
              <a:gd name="connsiteY4" fmla="*/ 2662069 h 4368949"/>
              <a:gd name="connsiteX5" fmla="*/ 978 w 2941847"/>
              <a:gd name="connsiteY5" fmla="*/ 843280 h 43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1847" h="4368949">
                <a:moveTo>
                  <a:pt x="978" y="843280"/>
                </a:moveTo>
                <a:lnTo>
                  <a:pt x="1437386" y="0"/>
                </a:lnTo>
                <a:lnTo>
                  <a:pt x="2931687" y="781"/>
                </a:lnTo>
                <a:cubicBezTo>
                  <a:pt x="2935074" y="1453450"/>
                  <a:pt x="2938460" y="2916280"/>
                  <a:pt x="2941847" y="4368949"/>
                </a:cubicBezTo>
                <a:lnTo>
                  <a:pt x="978" y="2662069"/>
                </a:lnTo>
                <a:cubicBezTo>
                  <a:pt x="4365" y="2032099"/>
                  <a:pt x="-2409" y="1473250"/>
                  <a:pt x="978" y="843280"/>
                </a:cubicBezTo>
                <a:close/>
              </a:path>
            </a:pathLst>
          </a:custGeom>
        </p:spPr>
        <p:txBody>
          <a:bodyPr/>
          <a:lstStyle>
            <a:lvl1pPr marL="0" indent="0">
              <a:buNone/>
              <a:defRPr/>
            </a:lvl1pPr>
          </a:lstStyle>
          <a:p>
            <a:endParaRPr lang="fr-FR" dirty="0"/>
          </a:p>
        </p:txBody>
      </p:sp>
      <p:sp>
        <p:nvSpPr>
          <p:cNvPr id="35" name="Espace réservé pour une image  34">
            <a:extLst>
              <a:ext uri="{FF2B5EF4-FFF2-40B4-BE49-F238E27FC236}">
                <a16:creationId xmlns:a16="http://schemas.microsoft.com/office/drawing/2014/main" id="{19C5C926-46BF-BDF9-5B9A-2634FD1294CD}"/>
              </a:ext>
            </a:extLst>
          </p:cNvPr>
          <p:cNvSpPr>
            <a:spLocks noGrp="1"/>
          </p:cNvSpPr>
          <p:nvPr>
            <p:ph type="pic" sz="quarter" idx="11"/>
          </p:nvPr>
        </p:nvSpPr>
        <p:spPr>
          <a:xfrm>
            <a:off x="3198391" y="3475243"/>
            <a:ext cx="2227550" cy="2583831"/>
          </a:xfrm>
          <a:custGeom>
            <a:avLst/>
            <a:gdLst>
              <a:gd name="connsiteX0" fmla="*/ 0 w 2217390"/>
              <a:gd name="connsiteY0" fmla="*/ 2614311 h 2614311"/>
              <a:gd name="connsiteX1" fmla="*/ 0 w 2217390"/>
              <a:gd name="connsiteY1" fmla="*/ 0 h 2614311"/>
              <a:gd name="connsiteX2" fmla="*/ 2217390 w 2217390"/>
              <a:gd name="connsiteY2" fmla="*/ 2614311 h 2614311"/>
              <a:gd name="connsiteX3" fmla="*/ 0 w 2217390"/>
              <a:gd name="connsiteY3" fmla="*/ 2614311 h 2614311"/>
              <a:gd name="connsiteX0" fmla="*/ 0 w 2217390"/>
              <a:gd name="connsiteY0" fmla="*/ 2583831 h 2583831"/>
              <a:gd name="connsiteX1" fmla="*/ 2194560 w 2217390"/>
              <a:gd name="connsiteY1" fmla="*/ 0 h 2583831"/>
              <a:gd name="connsiteX2" fmla="*/ 2217390 w 2217390"/>
              <a:gd name="connsiteY2" fmla="*/ 2583831 h 2583831"/>
              <a:gd name="connsiteX3" fmla="*/ 0 w 2217390"/>
              <a:gd name="connsiteY3" fmla="*/ 2583831 h 2583831"/>
              <a:gd name="connsiteX0" fmla="*/ 0 w 2197070"/>
              <a:gd name="connsiteY0" fmla="*/ 1283351 h 2583831"/>
              <a:gd name="connsiteX1" fmla="*/ 2174240 w 2197070"/>
              <a:gd name="connsiteY1" fmla="*/ 0 h 2583831"/>
              <a:gd name="connsiteX2" fmla="*/ 2197070 w 2197070"/>
              <a:gd name="connsiteY2" fmla="*/ 2583831 h 2583831"/>
              <a:gd name="connsiteX3" fmla="*/ 0 w 2197070"/>
              <a:gd name="connsiteY3" fmla="*/ 1283351 h 2583831"/>
              <a:gd name="connsiteX0" fmla="*/ 0 w 2227550"/>
              <a:gd name="connsiteY0" fmla="*/ 1273191 h 2583831"/>
              <a:gd name="connsiteX1" fmla="*/ 2204720 w 2227550"/>
              <a:gd name="connsiteY1" fmla="*/ 0 h 2583831"/>
              <a:gd name="connsiteX2" fmla="*/ 2227550 w 2227550"/>
              <a:gd name="connsiteY2" fmla="*/ 2583831 h 2583831"/>
              <a:gd name="connsiteX3" fmla="*/ 0 w 2227550"/>
              <a:gd name="connsiteY3" fmla="*/ 1273191 h 2583831"/>
            </a:gdLst>
            <a:ahLst/>
            <a:cxnLst>
              <a:cxn ang="0">
                <a:pos x="connsiteX0" y="connsiteY0"/>
              </a:cxn>
              <a:cxn ang="0">
                <a:pos x="connsiteX1" y="connsiteY1"/>
              </a:cxn>
              <a:cxn ang="0">
                <a:pos x="connsiteX2" y="connsiteY2"/>
              </a:cxn>
              <a:cxn ang="0">
                <a:pos x="connsiteX3" y="connsiteY3"/>
              </a:cxn>
            </a:cxnLst>
            <a:rect l="l" t="t" r="r" b="b"/>
            <a:pathLst>
              <a:path w="2227550" h="2583831">
                <a:moveTo>
                  <a:pt x="0" y="1273191"/>
                </a:moveTo>
                <a:lnTo>
                  <a:pt x="2204720" y="0"/>
                </a:lnTo>
                <a:lnTo>
                  <a:pt x="2227550" y="2583831"/>
                </a:lnTo>
                <a:lnTo>
                  <a:pt x="0" y="1273191"/>
                </a:lnTo>
                <a:close/>
              </a:path>
            </a:pathLst>
          </a:custGeom>
        </p:spPr>
        <p:txBody>
          <a:bodyPr/>
          <a:lstStyle>
            <a:lvl1pPr marL="0" indent="0">
              <a:buNone/>
              <a:defRPr/>
            </a:lvl1pPr>
          </a:lstStyle>
          <a:p>
            <a:endParaRPr lang="fr-FR" dirty="0"/>
          </a:p>
        </p:txBody>
      </p:sp>
      <p:sp>
        <p:nvSpPr>
          <p:cNvPr id="37" name="Espace réservé pour une image  36">
            <a:extLst>
              <a:ext uri="{FF2B5EF4-FFF2-40B4-BE49-F238E27FC236}">
                <a16:creationId xmlns:a16="http://schemas.microsoft.com/office/drawing/2014/main" id="{0736F9FB-8563-D111-DA80-C66D6F1232D5}"/>
              </a:ext>
            </a:extLst>
          </p:cNvPr>
          <p:cNvSpPr>
            <a:spLocks noGrp="1"/>
          </p:cNvSpPr>
          <p:nvPr>
            <p:ph type="pic" sz="quarter" idx="12"/>
          </p:nvPr>
        </p:nvSpPr>
        <p:spPr>
          <a:xfrm>
            <a:off x="3077106" y="-30480"/>
            <a:ext cx="4560695" cy="4683760"/>
          </a:xfrm>
          <a:custGeom>
            <a:avLst/>
            <a:gdLst>
              <a:gd name="connsiteX0" fmla="*/ 0 w 4570855"/>
              <a:gd name="connsiteY0" fmla="*/ 0 h 4603020"/>
              <a:gd name="connsiteX1" fmla="*/ 3809031 w 4570855"/>
              <a:gd name="connsiteY1" fmla="*/ 0 h 4603020"/>
              <a:gd name="connsiteX2" fmla="*/ 4570855 w 4570855"/>
              <a:gd name="connsiteY2" fmla="*/ 761824 h 4603020"/>
              <a:gd name="connsiteX3" fmla="*/ 4570855 w 4570855"/>
              <a:gd name="connsiteY3" fmla="*/ 4603020 h 4603020"/>
              <a:gd name="connsiteX4" fmla="*/ 0 w 4570855"/>
              <a:gd name="connsiteY4" fmla="*/ 4603020 h 4603020"/>
              <a:gd name="connsiteX5" fmla="*/ 0 w 4570855"/>
              <a:gd name="connsiteY5" fmla="*/ 0 h 4603020"/>
              <a:gd name="connsiteX0" fmla="*/ 0 w 4570855"/>
              <a:gd name="connsiteY0" fmla="*/ 0 h 4603020"/>
              <a:gd name="connsiteX1" fmla="*/ 1187751 w 4570855"/>
              <a:gd name="connsiteY1" fmla="*/ 0 h 4603020"/>
              <a:gd name="connsiteX2" fmla="*/ 4570855 w 4570855"/>
              <a:gd name="connsiteY2" fmla="*/ 761824 h 4603020"/>
              <a:gd name="connsiteX3" fmla="*/ 4570855 w 4570855"/>
              <a:gd name="connsiteY3" fmla="*/ 4603020 h 4603020"/>
              <a:gd name="connsiteX4" fmla="*/ 0 w 4570855"/>
              <a:gd name="connsiteY4" fmla="*/ 4603020 h 4603020"/>
              <a:gd name="connsiteX5" fmla="*/ 0 w 4570855"/>
              <a:gd name="connsiteY5" fmla="*/ 0 h 4603020"/>
              <a:gd name="connsiteX0" fmla="*/ 0 w 4570855"/>
              <a:gd name="connsiteY0" fmla="*/ 0 h 4603020"/>
              <a:gd name="connsiteX1" fmla="*/ 1086151 w 4570855"/>
              <a:gd name="connsiteY1" fmla="*/ 0 h 4603020"/>
              <a:gd name="connsiteX2" fmla="*/ 4570855 w 4570855"/>
              <a:gd name="connsiteY2" fmla="*/ 761824 h 4603020"/>
              <a:gd name="connsiteX3" fmla="*/ 4570855 w 4570855"/>
              <a:gd name="connsiteY3" fmla="*/ 4603020 h 4603020"/>
              <a:gd name="connsiteX4" fmla="*/ 0 w 4570855"/>
              <a:gd name="connsiteY4" fmla="*/ 4603020 h 4603020"/>
              <a:gd name="connsiteX5" fmla="*/ 0 w 4570855"/>
              <a:gd name="connsiteY5" fmla="*/ 0 h 4603020"/>
              <a:gd name="connsiteX0" fmla="*/ 0 w 4570855"/>
              <a:gd name="connsiteY0" fmla="*/ 0 h 4603020"/>
              <a:gd name="connsiteX1" fmla="*/ 1086151 w 4570855"/>
              <a:gd name="connsiteY1" fmla="*/ 0 h 4603020"/>
              <a:gd name="connsiteX2" fmla="*/ 4530215 w 4570855"/>
              <a:gd name="connsiteY2" fmla="*/ 1960704 h 4603020"/>
              <a:gd name="connsiteX3" fmla="*/ 4570855 w 4570855"/>
              <a:gd name="connsiteY3" fmla="*/ 4603020 h 4603020"/>
              <a:gd name="connsiteX4" fmla="*/ 0 w 4570855"/>
              <a:gd name="connsiteY4" fmla="*/ 4603020 h 4603020"/>
              <a:gd name="connsiteX5" fmla="*/ 0 w 4570855"/>
              <a:gd name="connsiteY5" fmla="*/ 0 h 4603020"/>
              <a:gd name="connsiteX0" fmla="*/ 0 w 4530215"/>
              <a:gd name="connsiteY0" fmla="*/ 0 h 4603020"/>
              <a:gd name="connsiteX1" fmla="*/ 1086151 w 4530215"/>
              <a:gd name="connsiteY1" fmla="*/ 0 h 4603020"/>
              <a:gd name="connsiteX2" fmla="*/ 4530215 w 4530215"/>
              <a:gd name="connsiteY2" fmla="*/ 1960704 h 4603020"/>
              <a:gd name="connsiteX3" fmla="*/ 2416935 w 4530215"/>
              <a:gd name="connsiteY3" fmla="*/ 3200940 h 4603020"/>
              <a:gd name="connsiteX4" fmla="*/ 0 w 4530215"/>
              <a:gd name="connsiteY4" fmla="*/ 4603020 h 4603020"/>
              <a:gd name="connsiteX5" fmla="*/ 0 w 4530215"/>
              <a:gd name="connsiteY5" fmla="*/ 0 h 4603020"/>
              <a:gd name="connsiteX0" fmla="*/ 0 w 4560695"/>
              <a:gd name="connsiteY0" fmla="*/ 0 h 4603020"/>
              <a:gd name="connsiteX1" fmla="*/ 1086151 w 4560695"/>
              <a:gd name="connsiteY1" fmla="*/ 0 h 4603020"/>
              <a:gd name="connsiteX2" fmla="*/ 4560695 w 4560695"/>
              <a:gd name="connsiteY2" fmla="*/ 1970864 h 4603020"/>
              <a:gd name="connsiteX3" fmla="*/ 2416935 w 4560695"/>
              <a:gd name="connsiteY3" fmla="*/ 3200940 h 4603020"/>
              <a:gd name="connsiteX4" fmla="*/ 0 w 4560695"/>
              <a:gd name="connsiteY4" fmla="*/ 4603020 h 4603020"/>
              <a:gd name="connsiteX5" fmla="*/ 0 w 4560695"/>
              <a:gd name="connsiteY5" fmla="*/ 0 h 4603020"/>
              <a:gd name="connsiteX0" fmla="*/ 0 w 4560695"/>
              <a:gd name="connsiteY0" fmla="*/ 0 h 4843087"/>
              <a:gd name="connsiteX1" fmla="*/ 1086151 w 4560695"/>
              <a:gd name="connsiteY1" fmla="*/ 240067 h 4843087"/>
              <a:gd name="connsiteX2" fmla="*/ 4560695 w 4560695"/>
              <a:gd name="connsiteY2" fmla="*/ 2210931 h 4843087"/>
              <a:gd name="connsiteX3" fmla="*/ 2416935 w 4560695"/>
              <a:gd name="connsiteY3" fmla="*/ 3441007 h 4843087"/>
              <a:gd name="connsiteX4" fmla="*/ 0 w 4560695"/>
              <a:gd name="connsiteY4" fmla="*/ 4843087 h 4843087"/>
              <a:gd name="connsiteX5" fmla="*/ 0 w 4560695"/>
              <a:gd name="connsiteY5" fmla="*/ 0 h 4843087"/>
              <a:gd name="connsiteX0" fmla="*/ 0 w 4560695"/>
              <a:gd name="connsiteY0" fmla="*/ 0 h 4843087"/>
              <a:gd name="connsiteX1" fmla="*/ 730551 w 4560695"/>
              <a:gd name="connsiteY1" fmla="*/ 31313 h 4843087"/>
              <a:gd name="connsiteX2" fmla="*/ 4560695 w 4560695"/>
              <a:gd name="connsiteY2" fmla="*/ 2210931 h 4843087"/>
              <a:gd name="connsiteX3" fmla="*/ 2416935 w 4560695"/>
              <a:gd name="connsiteY3" fmla="*/ 3441007 h 4843087"/>
              <a:gd name="connsiteX4" fmla="*/ 0 w 4560695"/>
              <a:gd name="connsiteY4" fmla="*/ 4843087 h 4843087"/>
              <a:gd name="connsiteX5" fmla="*/ 0 w 4560695"/>
              <a:gd name="connsiteY5" fmla="*/ 0 h 4843087"/>
              <a:gd name="connsiteX0" fmla="*/ 0 w 4560695"/>
              <a:gd name="connsiteY0" fmla="*/ 0 h 4811774"/>
              <a:gd name="connsiteX1" fmla="*/ 730551 w 4560695"/>
              <a:gd name="connsiteY1" fmla="*/ 0 h 4811774"/>
              <a:gd name="connsiteX2" fmla="*/ 4560695 w 4560695"/>
              <a:gd name="connsiteY2" fmla="*/ 2179618 h 4811774"/>
              <a:gd name="connsiteX3" fmla="*/ 2416935 w 4560695"/>
              <a:gd name="connsiteY3" fmla="*/ 3409694 h 4811774"/>
              <a:gd name="connsiteX4" fmla="*/ 0 w 4560695"/>
              <a:gd name="connsiteY4" fmla="*/ 4811774 h 4811774"/>
              <a:gd name="connsiteX5" fmla="*/ 0 w 4560695"/>
              <a:gd name="connsiteY5" fmla="*/ 0 h 481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0695" h="4811774">
                <a:moveTo>
                  <a:pt x="0" y="0"/>
                </a:moveTo>
                <a:lnTo>
                  <a:pt x="730551" y="0"/>
                </a:lnTo>
                <a:lnTo>
                  <a:pt x="4560695" y="2179618"/>
                </a:lnTo>
                <a:lnTo>
                  <a:pt x="2416935" y="3409694"/>
                </a:lnTo>
                <a:lnTo>
                  <a:pt x="0" y="4811774"/>
                </a:lnTo>
                <a:lnTo>
                  <a:pt x="0" y="0"/>
                </a:lnTo>
                <a:close/>
              </a:path>
            </a:pathLst>
          </a:custGeom>
        </p:spPr>
        <p:txBody>
          <a:bodyPr/>
          <a:lstStyle>
            <a:lvl1pPr marL="0" indent="0">
              <a:buNone/>
              <a:defRPr/>
            </a:lvl1pPr>
          </a:lstStyle>
          <a:p>
            <a:endParaRPr lang="fr-FR" dirty="0"/>
          </a:p>
        </p:txBody>
      </p:sp>
    </p:spTree>
    <p:extLst>
      <p:ext uri="{BB962C8B-B14F-4D97-AF65-F5344CB8AC3E}">
        <p14:creationId xmlns:p14="http://schemas.microsoft.com/office/powerpoint/2010/main" val="326204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onsors">
    <p:spTree>
      <p:nvGrpSpPr>
        <p:cNvPr id="1" name=""/>
        <p:cNvGrpSpPr/>
        <p:nvPr/>
      </p:nvGrpSpPr>
      <p:grpSpPr>
        <a:xfrm>
          <a:off x="0" y="0"/>
          <a:ext cx="0" cy="0"/>
          <a:chOff x="0" y="0"/>
          <a:chExt cx="0" cy="0"/>
        </a:xfrm>
      </p:grpSpPr>
      <p:sp>
        <p:nvSpPr>
          <p:cNvPr id="12" name="Google Shape;162;p20">
            <a:extLst>
              <a:ext uri="{FF2B5EF4-FFF2-40B4-BE49-F238E27FC236}">
                <a16:creationId xmlns:a16="http://schemas.microsoft.com/office/drawing/2014/main" id="{A513FC77-69E0-09C6-096D-3E485B283609}"/>
              </a:ext>
            </a:extLst>
          </p:cNvPr>
          <p:cNvSpPr/>
          <p:nvPr userDrawn="1"/>
        </p:nvSpPr>
        <p:spPr>
          <a:xfrm rot="-5400000">
            <a:off x="11428193" y="3243735"/>
            <a:ext cx="819054" cy="70856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2;p20">
            <a:extLst>
              <a:ext uri="{FF2B5EF4-FFF2-40B4-BE49-F238E27FC236}">
                <a16:creationId xmlns:a16="http://schemas.microsoft.com/office/drawing/2014/main" id="{DF254EFB-FCD3-0B9A-CFE7-1813D7BA6D58}"/>
              </a:ext>
            </a:extLst>
          </p:cNvPr>
          <p:cNvSpPr/>
          <p:nvPr userDrawn="1"/>
        </p:nvSpPr>
        <p:spPr>
          <a:xfrm rot="5400000">
            <a:off x="-55247" y="3243735"/>
            <a:ext cx="819054" cy="70856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201;p23">
            <a:extLst>
              <a:ext uri="{FF2B5EF4-FFF2-40B4-BE49-F238E27FC236}">
                <a16:creationId xmlns:a16="http://schemas.microsoft.com/office/drawing/2014/main" id="{4B1FB814-9014-4076-3D6B-055F7CF36C03}"/>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flipH="1">
            <a:off x="0" y="661366"/>
            <a:ext cx="271512" cy="159992"/>
          </a:xfrm>
          <a:prstGeom prst="rect">
            <a:avLst/>
          </a:prstGeom>
          <a:noFill/>
          <a:ln>
            <a:noFill/>
          </a:ln>
        </p:spPr>
      </p:pic>
      <p:sp>
        <p:nvSpPr>
          <p:cNvPr id="15" name="Titre 14">
            <a:extLst>
              <a:ext uri="{FF2B5EF4-FFF2-40B4-BE49-F238E27FC236}">
                <a16:creationId xmlns:a16="http://schemas.microsoft.com/office/drawing/2014/main" id="{90C07D6C-FFB9-43BC-0A6D-BB7C055946A9}"/>
              </a:ext>
            </a:extLst>
          </p:cNvPr>
          <p:cNvSpPr>
            <a:spLocks noGrp="1"/>
          </p:cNvSpPr>
          <p:nvPr>
            <p:ph type="title" hasCustomPrompt="1"/>
          </p:nvPr>
        </p:nvSpPr>
        <p:spPr/>
        <p:txBody>
          <a:bodyPr>
            <a:normAutofit/>
          </a:bodyPr>
          <a:lstStyle>
            <a:lvl1pPr>
              <a:defRPr sz="2400"/>
            </a:lvl1pPr>
          </a:lstStyle>
          <a:p>
            <a:r>
              <a:rPr lang="fr-FR" dirty="0"/>
              <a:t>Sponsors - soutiens</a:t>
            </a:r>
          </a:p>
        </p:txBody>
      </p:sp>
    </p:spTree>
    <p:extLst>
      <p:ext uri="{BB962C8B-B14F-4D97-AF65-F5344CB8AC3E}">
        <p14:creationId xmlns:p14="http://schemas.microsoft.com/office/powerpoint/2010/main" val="196612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lgique">
    <p:spTree>
      <p:nvGrpSpPr>
        <p:cNvPr id="1" name=""/>
        <p:cNvGrpSpPr/>
        <p:nvPr/>
      </p:nvGrpSpPr>
      <p:grpSpPr>
        <a:xfrm>
          <a:off x="0" y="0"/>
          <a:ext cx="0" cy="0"/>
          <a:chOff x="0" y="0"/>
          <a:chExt cx="0" cy="0"/>
        </a:xfrm>
      </p:grpSpPr>
      <p:pic>
        <p:nvPicPr>
          <p:cNvPr id="6" name="Google Shape;87;p16">
            <a:extLst>
              <a:ext uri="{FF2B5EF4-FFF2-40B4-BE49-F238E27FC236}">
                <a16:creationId xmlns:a16="http://schemas.microsoft.com/office/drawing/2014/main" id="{A5498628-0DC2-D1D8-7229-0138D5AE420E}"/>
              </a:ext>
            </a:extLst>
          </p:cNvPr>
          <p:cNvPicPr preferRelativeResize="0"/>
          <p:nvPr userDrawn="1"/>
        </p:nvPicPr>
        <p:blipFill>
          <a:blip r:embed="rId2">
            <a:alphaModFix/>
          </a:blip>
          <a:stretch>
            <a:fillRect/>
          </a:stretch>
        </p:blipFill>
        <p:spPr>
          <a:xfrm>
            <a:off x="0" y="0"/>
            <a:ext cx="12192002" cy="6858000"/>
          </a:xfrm>
          <a:prstGeom prst="rect">
            <a:avLst/>
          </a:prstGeom>
          <a:noFill/>
          <a:ln>
            <a:noFill/>
          </a:ln>
        </p:spPr>
      </p:pic>
      <p:pic>
        <p:nvPicPr>
          <p:cNvPr id="7" name="Google Shape;88;p16">
            <a:extLst>
              <a:ext uri="{FF2B5EF4-FFF2-40B4-BE49-F238E27FC236}">
                <a16:creationId xmlns:a16="http://schemas.microsoft.com/office/drawing/2014/main" id="{0C317024-64D7-A654-C007-C0AEAC94ED7C}"/>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339876" y="1558721"/>
            <a:ext cx="5410308" cy="4559529"/>
          </a:xfrm>
          <a:prstGeom prst="rect">
            <a:avLst/>
          </a:prstGeom>
          <a:noFill/>
          <a:ln>
            <a:noFill/>
          </a:ln>
        </p:spPr>
      </p:pic>
      <p:grpSp>
        <p:nvGrpSpPr>
          <p:cNvPr id="11" name="Google Shape;96;p16">
            <a:extLst>
              <a:ext uri="{FF2B5EF4-FFF2-40B4-BE49-F238E27FC236}">
                <a16:creationId xmlns:a16="http://schemas.microsoft.com/office/drawing/2014/main" id="{4C943AA5-BC9E-E1C6-F9B8-8B02F2A82B1E}"/>
              </a:ext>
            </a:extLst>
          </p:cNvPr>
          <p:cNvGrpSpPr/>
          <p:nvPr userDrawn="1"/>
        </p:nvGrpSpPr>
        <p:grpSpPr>
          <a:xfrm>
            <a:off x="500850" y="5090117"/>
            <a:ext cx="3279900" cy="232691"/>
            <a:chOff x="500850" y="5090117"/>
            <a:chExt cx="3279900" cy="232691"/>
          </a:xfrm>
        </p:grpSpPr>
        <p:sp>
          <p:nvSpPr>
            <p:cNvPr id="16" name="Google Shape;97;p16">
              <a:extLst>
                <a:ext uri="{FF2B5EF4-FFF2-40B4-BE49-F238E27FC236}">
                  <a16:creationId xmlns:a16="http://schemas.microsoft.com/office/drawing/2014/main" id="{077CA07F-8583-125F-094A-E721D4F6C5DA}"/>
                </a:ext>
              </a:extLst>
            </p:cNvPr>
            <p:cNvSpPr txBox="1"/>
            <p:nvPr/>
          </p:nvSpPr>
          <p:spPr>
            <a:xfrm>
              <a:off x="611250" y="5090117"/>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fr" sz="1400" b="1" dirty="0">
                  <a:solidFill>
                    <a:srgbClr val="00707F"/>
                  </a:solidFill>
                </a:rPr>
                <a:t> Liège centre-ville</a:t>
              </a:r>
              <a:endParaRPr sz="1400" dirty="0">
                <a:solidFill>
                  <a:srgbClr val="00707F"/>
                </a:solidFill>
              </a:endParaRPr>
            </a:p>
          </p:txBody>
        </p:sp>
        <p:sp>
          <p:nvSpPr>
            <p:cNvPr id="17" name="Google Shape;98;p16">
              <a:extLst>
                <a:ext uri="{FF2B5EF4-FFF2-40B4-BE49-F238E27FC236}">
                  <a16:creationId xmlns:a16="http://schemas.microsoft.com/office/drawing/2014/main" id="{5A8CFEB9-71A1-BE90-BC7F-90A2F3155B10}"/>
                </a:ext>
              </a:extLst>
            </p:cNvPr>
            <p:cNvSpPr/>
            <p:nvPr/>
          </p:nvSpPr>
          <p:spPr>
            <a:xfrm>
              <a:off x="500850" y="5212408"/>
              <a:ext cx="110400" cy="110400"/>
            </a:xfrm>
            <a:prstGeom prst="ellipse">
              <a:avLst/>
            </a:prstGeom>
            <a:solidFill>
              <a:srgbClr val="5F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Google Shape;100;p16">
            <a:extLst>
              <a:ext uri="{FF2B5EF4-FFF2-40B4-BE49-F238E27FC236}">
                <a16:creationId xmlns:a16="http://schemas.microsoft.com/office/drawing/2014/main" id="{DD496237-0B67-C1D1-27A8-FCBA646A7FB9}"/>
              </a:ext>
            </a:extLst>
          </p:cNvPr>
          <p:cNvPicPr preferRelativeResize="0"/>
          <p:nvPr userDrawn="1"/>
        </p:nvPicPr>
        <p:blipFill>
          <a:blip r:embed="rId4" cstate="print">
            <a:alphaModFix/>
            <a:extLst>
              <a:ext uri="{28A0092B-C50C-407E-A947-70E740481C1C}">
                <a14:useLocalDpi xmlns:a14="http://schemas.microsoft.com/office/drawing/2010/main"/>
              </a:ext>
            </a:extLst>
          </a:blip>
          <a:stretch>
            <a:fillRect/>
          </a:stretch>
        </p:blipFill>
        <p:spPr>
          <a:xfrm>
            <a:off x="500850" y="4352478"/>
            <a:ext cx="1198779" cy="519702"/>
          </a:xfrm>
          <a:prstGeom prst="rect">
            <a:avLst/>
          </a:prstGeom>
          <a:noFill/>
          <a:ln>
            <a:noFill/>
          </a:ln>
        </p:spPr>
      </p:pic>
      <p:grpSp>
        <p:nvGrpSpPr>
          <p:cNvPr id="19" name="Google Shape;101;p16">
            <a:extLst>
              <a:ext uri="{FF2B5EF4-FFF2-40B4-BE49-F238E27FC236}">
                <a16:creationId xmlns:a16="http://schemas.microsoft.com/office/drawing/2014/main" id="{67574E1C-BC69-57E4-DDFC-E1F4A977D1C2}"/>
              </a:ext>
            </a:extLst>
          </p:cNvPr>
          <p:cNvGrpSpPr/>
          <p:nvPr userDrawn="1"/>
        </p:nvGrpSpPr>
        <p:grpSpPr>
          <a:xfrm>
            <a:off x="500850" y="5370498"/>
            <a:ext cx="3279900" cy="240755"/>
            <a:chOff x="500850" y="5370498"/>
            <a:chExt cx="3279900" cy="240755"/>
          </a:xfrm>
        </p:grpSpPr>
        <p:sp>
          <p:nvSpPr>
            <p:cNvPr id="20" name="Google Shape;102;p16">
              <a:extLst>
                <a:ext uri="{FF2B5EF4-FFF2-40B4-BE49-F238E27FC236}">
                  <a16:creationId xmlns:a16="http://schemas.microsoft.com/office/drawing/2014/main" id="{B81651F6-519E-CC82-488B-8AEA714091CD}"/>
                </a:ext>
              </a:extLst>
            </p:cNvPr>
            <p:cNvSpPr/>
            <p:nvPr/>
          </p:nvSpPr>
          <p:spPr>
            <a:xfrm>
              <a:off x="500850" y="5500853"/>
              <a:ext cx="110400" cy="110400"/>
            </a:xfrm>
            <a:prstGeom prst="ellipse">
              <a:avLst/>
            </a:prstGeom>
            <a:solidFill>
              <a:srgbClr val="8DA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p16">
              <a:extLst>
                <a:ext uri="{FF2B5EF4-FFF2-40B4-BE49-F238E27FC236}">
                  <a16:creationId xmlns:a16="http://schemas.microsoft.com/office/drawing/2014/main" id="{C0867DEA-BD3C-8B55-D59E-651117C20C7C}"/>
                </a:ext>
              </a:extLst>
            </p:cNvPr>
            <p:cNvSpPr txBox="1"/>
            <p:nvPr/>
          </p:nvSpPr>
          <p:spPr>
            <a:xfrm>
              <a:off x="611250" y="5370498"/>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fr" sz="1400" b="1" dirty="0">
                  <a:solidFill>
                    <a:srgbClr val="00707F"/>
                  </a:solidFill>
                </a:rPr>
                <a:t> Liège Sart </a:t>
              </a:r>
              <a:r>
                <a:rPr lang="fr" sz="1400" b="1" dirty="0" err="1">
                  <a:solidFill>
                    <a:srgbClr val="00707F"/>
                  </a:solidFill>
                </a:rPr>
                <a:t>Tilman</a:t>
              </a:r>
              <a:endParaRPr sz="14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p:txBody>
        </p:sp>
      </p:grpSp>
      <p:grpSp>
        <p:nvGrpSpPr>
          <p:cNvPr id="22" name="Google Shape;104;p16">
            <a:extLst>
              <a:ext uri="{FF2B5EF4-FFF2-40B4-BE49-F238E27FC236}">
                <a16:creationId xmlns:a16="http://schemas.microsoft.com/office/drawing/2014/main" id="{ECB9CF3C-418D-B67A-99F2-AB7E46C8BCAD}"/>
              </a:ext>
            </a:extLst>
          </p:cNvPr>
          <p:cNvGrpSpPr/>
          <p:nvPr userDrawn="1"/>
        </p:nvGrpSpPr>
        <p:grpSpPr>
          <a:xfrm>
            <a:off x="500850" y="5659568"/>
            <a:ext cx="3279900" cy="239044"/>
            <a:chOff x="500850" y="5659568"/>
            <a:chExt cx="3279900" cy="239044"/>
          </a:xfrm>
        </p:grpSpPr>
        <p:sp>
          <p:nvSpPr>
            <p:cNvPr id="23" name="Google Shape;105;p16">
              <a:extLst>
                <a:ext uri="{FF2B5EF4-FFF2-40B4-BE49-F238E27FC236}">
                  <a16:creationId xmlns:a16="http://schemas.microsoft.com/office/drawing/2014/main" id="{C26AEDFC-770C-F61A-D7DA-B5B6CF66767E}"/>
                </a:ext>
              </a:extLst>
            </p:cNvPr>
            <p:cNvSpPr/>
            <p:nvPr/>
          </p:nvSpPr>
          <p:spPr>
            <a:xfrm>
              <a:off x="500850" y="5788212"/>
              <a:ext cx="110400" cy="110400"/>
            </a:xfrm>
            <a:prstGeom prst="ellipse">
              <a:avLst/>
            </a:prstGeom>
            <a:solidFill>
              <a:srgbClr val="7DB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6;p16">
              <a:extLst>
                <a:ext uri="{FF2B5EF4-FFF2-40B4-BE49-F238E27FC236}">
                  <a16:creationId xmlns:a16="http://schemas.microsoft.com/office/drawing/2014/main" id="{2D0F3AFC-6FC2-B70D-7F7F-A4064C8F871A}"/>
                </a:ext>
              </a:extLst>
            </p:cNvPr>
            <p:cNvSpPr txBox="1"/>
            <p:nvPr/>
          </p:nvSpPr>
          <p:spPr>
            <a:xfrm>
              <a:off x="611250" y="5659568"/>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fr" sz="1400" b="1" dirty="0">
                  <a:solidFill>
                    <a:srgbClr val="00707F"/>
                  </a:solidFill>
                </a:rPr>
                <a:t> Gembloux Agro-Bio Tech</a:t>
              </a:r>
              <a:endParaRPr sz="14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p:txBody>
        </p:sp>
      </p:grpSp>
      <p:sp>
        <p:nvSpPr>
          <p:cNvPr id="25" name="Google Shape;94;p16">
            <a:extLst>
              <a:ext uri="{FF2B5EF4-FFF2-40B4-BE49-F238E27FC236}">
                <a16:creationId xmlns:a16="http://schemas.microsoft.com/office/drawing/2014/main" id="{4C316F94-FEA2-82BA-7C02-4580470FD575}"/>
              </a:ext>
            </a:extLst>
          </p:cNvPr>
          <p:cNvSpPr>
            <a:spLocks noChangeAspect="1"/>
          </p:cNvSpPr>
          <p:nvPr userDrawn="1"/>
        </p:nvSpPr>
        <p:spPr>
          <a:xfrm>
            <a:off x="2733969" y="3765676"/>
            <a:ext cx="252000" cy="252000"/>
          </a:xfrm>
          <a:prstGeom prst="ellipse">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p16">
            <a:extLst>
              <a:ext uri="{FF2B5EF4-FFF2-40B4-BE49-F238E27FC236}">
                <a16:creationId xmlns:a16="http://schemas.microsoft.com/office/drawing/2014/main" id="{FC92C142-E561-2E49-758B-1B5EB8807603}"/>
              </a:ext>
            </a:extLst>
          </p:cNvPr>
          <p:cNvSpPr>
            <a:spLocks noChangeAspect="1"/>
          </p:cNvSpPr>
          <p:nvPr userDrawn="1"/>
        </p:nvSpPr>
        <p:spPr>
          <a:xfrm>
            <a:off x="4382866" y="5243199"/>
            <a:ext cx="252000" cy="252000"/>
          </a:xfrm>
          <a:prstGeom prst="ellipse">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07;p16">
            <a:extLst>
              <a:ext uri="{FF2B5EF4-FFF2-40B4-BE49-F238E27FC236}">
                <a16:creationId xmlns:a16="http://schemas.microsoft.com/office/drawing/2014/main" id="{9D15466F-0B5F-1224-A725-CEE9638B1BAB}"/>
              </a:ext>
            </a:extLst>
          </p:cNvPr>
          <p:cNvGrpSpPr/>
          <p:nvPr userDrawn="1"/>
        </p:nvGrpSpPr>
        <p:grpSpPr>
          <a:xfrm>
            <a:off x="500850" y="5937736"/>
            <a:ext cx="3279900" cy="240705"/>
            <a:chOff x="500850" y="5937736"/>
            <a:chExt cx="3279900" cy="240705"/>
          </a:xfrm>
        </p:grpSpPr>
        <p:sp>
          <p:nvSpPr>
            <p:cNvPr id="28" name="Google Shape;108;p16">
              <a:extLst>
                <a:ext uri="{FF2B5EF4-FFF2-40B4-BE49-F238E27FC236}">
                  <a16:creationId xmlns:a16="http://schemas.microsoft.com/office/drawing/2014/main" id="{E8600C44-91B7-75E3-AA9F-38912B271DFA}"/>
                </a:ext>
              </a:extLst>
            </p:cNvPr>
            <p:cNvSpPr/>
            <p:nvPr/>
          </p:nvSpPr>
          <p:spPr>
            <a:xfrm>
              <a:off x="500850" y="6068041"/>
              <a:ext cx="110400" cy="110400"/>
            </a:xfrm>
            <a:prstGeom prst="ellipse">
              <a:avLst/>
            </a:prstGeom>
            <a:solidFill>
              <a:srgbClr val="F07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p16">
              <a:extLst>
                <a:ext uri="{FF2B5EF4-FFF2-40B4-BE49-F238E27FC236}">
                  <a16:creationId xmlns:a16="http://schemas.microsoft.com/office/drawing/2014/main" id="{D602E240-8320-867F-547B-7FE0C8BD8F78}"/>
                </a:ext>
              </a:extLst>
            </p:cNvPr>
            <p:cNvSpPr txBox="1"/>
            <p:nvPr/>
          </p:nvSpPr>
          <p:spPr>
            <a:xfrm>
              <a:off x="611250" y="5937736"/>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fr" sz="1400" b="1" dirty="0">
                  <a:solidFill>
                    <a:srgbClr val="00707F"/>
                  </a:solidFill>
                </a:rPr>
                <a:t> Arlon Campus Environnement</a:t>
              </a:r>
              <a:endParaRPr sz="1400"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p:txBody>
        </p:sp>
      </p:grpSp>
      <p:sp>
        <p:nvSpPr>
          <p:cNvPr id="30" name="Google Shape;94;p16">
            <a:extLst>
              <a:ext uri="{FF2B5EF4-FFF2-40B4-BE49-F238E27FC236}">
                <a16:creationId xmlns:a16="http://schemas.microsoft.com/office/drawing/2014/main" id="{6A677BBA-0543-5F0E-9C99-232A468CCE3E}"/>
              </a:ext>
            </a:extLst>
          </p:cNvPr>
          <p:cNvSpPr>
            <a:spLocks noChangeAspect="1"/>
          </p:cNvSpPr>
          <p:nvPr userDrawn="1"/>
        </p:nvSpPr>
        <p:spPr>
          <a:xfrm>
            <a:off x="4325820" y="3552745"/>
            <a:ext cx="252000" cy="252000"/>
          </a:xfrm>
          <a:prstGeom prst="ellipse">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p16">
            <a:extLst>
              <a:ext uri="{FF2B5EF4-FFF2-40B4-BE49-F238E27FC236}">
                <a16:creationId xmlns:a16="http://schemas.microsoft.com/office/drawing/2014/main" id="{B2C553AB-F2EF-2330-B758-26EF1FD60FFA}"/>
              </a:ext>
            </a:extLst>
          </p:cNvPr>
          <p:cNvSpPr>
            <a:spLocks noChangeAspect="1"/>
          </p:cNvSpPr>
          <p:nvPr userDrawn="1"/>
        </p:nvSpPr>
        <p:spPr>
          <a:xfrm>
            <a:off x="4440076" y="5294559"/>
            <a:ext cx="144000" cy="144000"/>
          </a:xfrm>
          <a:prstGeom prst="ellipse">
            <a:avLst/>
          </a:prstGeom>
          <a:solidFill>
            <a:srgbClr val="F07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p16">
            <a:extLst>
              <a:ext uri="{FF2B5EF4-FFF2-40B4-BE49-F238E27FC236}">
                <a16:creationId xmlns:a16="http://schemas.microsoft.com/office/drawing/2014/main" id="{5D6132F6-7F8D-9303-361B-96C8B68D5C72}"/>
              </a:ext>
            </a:extLst>
          </p:cNvPr>
          <p:cNvSpPr>
            <a:spLocks noChangeAspect="1"/>
          </p:cNvSpPr>
          <p:nvPr userDrawn="1"/>
        </p:nvSpPr>
        <p:spPr>
          <a:xfrm>
            <a:off x="2787969" y="3817462"/>
            <a:ext cx="144000" cy="144000"/>
          </a:xfrm>
          <a:prstGeom prst="ellipse">
            <a:avLst/>
          </a:prstGeom>
          <a:solidFill>
            <a:srgbClr val="7DB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3;p16">
            <a:extLst>
              <a:ext uri="{FF2B5EF4-FFF2-40B4-BE49-F238E27FC236}">
                <a16:creationId xmlns:a16="http://schemas.microsoft.com/office/drawing/2014/main" id="{927A138F-FF18-25C8-11E1-8363A61A3A77}"/>
              </a:ext>
            </a:extLst>
          </p:cNvPr>
          <p:cNvSpPr>
            <a:spLocks noChangeAspect="1"/>
          </p:cNvSpPr>
          <p:nvPr userDrawn="1"/>
        </p:nvSpPr>
        <p:spPr>
          <a:xfrm>
            <a:off x="4296076" y="3694485"/>
            <a:ext cx="144000" cy="144000"/>
          </a:xfrm>
          <a:prstGeom prst="ellipse">
            <a:avLst/>
          </a:prstGeom>
          <a:solidFill>
            <a:srgbClr val="8DA6D6"/>
          </a:solidFill>
          <a:ln>
            <a:noFill/>
          </a:ln>
        </p:spPr>
        <p:txBody>
          <a:bodyPr spcFirstLastPara="1" wrap="square" lIns="90000" tIns="91425" rIns="91425" bIns="91425" anchor="ctr" anchorCtr="0">
            <a:noAutofit/>
          </a:bodyPr>
          <a:lstStyle/>
          <a:p>
            <a:pPr marL="0" lvl="0" indent="0" algn="l" rtl="0">
              <a:spcBef>
                <a:spcPts val="0"/>
              </a:spcBef>
              <a:spcAft>
                <a:spcPts val="0"/>
              </a:spcAft>
              <a:buNone/>
            </a:pPr>
            <a:endParaRPr/>
          </a:p>
        </p:txBody>
      </p:sp>
      <p:sp>
        <p:nvSpPr>
          <p:cNvPr id="35" name="Google Shape;95;p16">
            <a:extLst>
              <a:ext uri="{FF2B5EF4-FFF2-40B4-BE49-F238E27FC236}">
                <a16:creationId xmlns:a16="http://schemas.microsoft.com/office/drawing/2014/main" id="{A05668FE-62B2-76AF-3A91-D766912FA93C}"/>
              </a:ext>
            </a:extLst>
          </p:cNvPr>
          <p:cNvSpPr>
            <a:spLocks noChangeAspect="1"/>
          </p:cNvSpPr>
          <p:nvPr userDrawn="1"/>
        </p:nvSpPr>
        <p:spPr>
          <a:xfrm>
            <a:off x="4480341" y="3542445"/>
            <a:ext cx="144000" cy="144000"/>
          </a:xfrm>
          <a:prstGeom prst="ellipse">
            <a:avLst/>
          </a:prstGeom>
          <a:solidFill>
            <a:srgbClr val="5F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1;p16">
            <a:extLst>
              <a:ext uri="{FF2B5EF4-FFF2-40B4-BE49-F238E27FC236}">
                <a16:creationId xmlns:a16="http://schemas.microsoft.com/office/drawing/2014/main" id="{280BCF7E-11D8-EA90-F4E3-BE4BC12B22E2}"/>
              </a:ext>
            </a:extLst>
          </p:cNvPr>
          <p:cNvSpPr txBox="1"/>
          <p:nvPr userDrawn="1"/>
        </p:nvSpPr>
        <p:spPr>
          <a:xfrm>
            <a:off x="2141588" y="3321550"/>
            <a:ext cx="1270261" cy="284429"/>
          </a:xfrm>
          <a:prstGeom prst="rect">
            <a:avLst/>
          </a:prstGeom>
          <a:noFill/>
          <a:ln>
            <a:noFill/>
          </a:ln>
        </p:spPr>
        <p:txBody>
          <a:bodyPr spcFirstLastPara="1" wrap="square" lIns="91425" tIns="91425" rIns="91425" bIns="91425" anchor="t" anchorCtr="0">
            <a:noAutofit/>
          </a:bodyPr>
          <a:lstStyle/>
          <a:p>
            <a:pPr lvl="0" algn="ctr"/>
            <a:r>
              <a:rPr lang="fr" sz="1600" b="1" dirty="0">
                <a:solidFill>
                  <a:srgbClr val="00707F"/>
                </a:solidFill>
              </a:rPr>
              <a:t>Gembloux</a:t>
            </a:r>
            <a:endParaRPr sz="1600" dirty="0">
              <a:solidFill>
                <a:schemeClr val="lt1"/>
              </a:solidFill>
            </a:endParaRPr>
          </a:p>
        </p:txBody>
      </p:sp>
      <p:sp>
        <p:nvSpPr>
          <p:cNvPr id="37" name="Google Shape;91;p16">
            <a:extLst>
              <a:ext uri="{FF2B5EF4-FFF2-40B4-BE49-F238E27FC236}">
                <a16:creationId xmlns:a16="http://schemas.microsoft.com/office/drawing/2014/main" id="{8C6865A6-02BB-0821-235F-B78DA6F55F84}"/>
              </a:ext>
            </a:extLst>
          </p:cNvPr>
          <p:cNvSpPr txBox="1"/>
          <p:nvPr userDrawn="1"/>
        </p:nvSpPr>
        <p:spPr>
          <a:xfrm>
            <a:off x="3564891" y="3091103"/>
            <a:ext cx="1074578" cy="280339"/>
          </a:xfrm>
          <a:prstGeom prst="rect">
            <a:avLst/>
          </a:prstGeom>
          <a:noFill/>
          <a:ln>
            <a:noFill/>
          </a:ln>
        </p:spPr>
        <p:txBody>
          <a:bodyPr spcFirstLastPara="1" wrap="square" lIns="91425" tIns="91425" rIns="91425" bIns="91425" anchor="t" anchorCtr="0">
            <a:noAutofit/>
          </a:bodyPr>
          <a:lstStyle/>
          <a:p>
            <a:pPr lvl="0" algn="ctr"/>
            <a:r>
              <a:rPr lang="fr" sz="1600" b="1" dirty="0">
                <a:solidFill>
                  <a:srgbClr val="00707F"/>
                </a:solidFill>
              </a:rPr>
              <a:t>Liège</a:t>
            </a:r>
            <a:endParaRPr sz="1600" dirty="0">
              <a:solidFill>
                <a:schemeClr val="lt1"/>
              </a:solidFill>
            </a:endParaRPr>
          </a:p>
        </p:txBody>
      </p:sp>
      <p:sp>
        <p:nvSpPr>
          <p:cNvPr id="38" name="Google Shape;91;p16">
            <a:extLst>
              <a:ext uri="{FF2B5EF4-FFF2-40B4-BE49-F238E27FC236}">
                <a16:creationId xmlns:a16="http://schemas.microsoft.com/office/drawing/2014/main" id="{FBB1D8FA-0AC6-6415-2CE3-2A4951B93A8A}"/>
              </a:ext>
            </a:extLst>
          </p:cNvPr>
          <p:cNvSpPr txBox="1"/>
          <p:nvPr userDrawn="1"/>
        </p:nvSpPr>
        <p:spPr>
          <a:xfrm>
            <a:off x="3891150" y="4858932"/>
            <a:ext cx="1074578" cy="280339"/>
          </a:xfrm>
          <a:prstGeom prst="rect">
            <a:avLst/>
          </a:prstGeom>
          <a:noFill/>
          <a:ln>
            <a:noFill/>
          </a:ln>
        </p:spPr>
        <p:txBody>
          <a:bodyPr spcFirstLastPara="1" wrap="square" lIns="91425" tIns="91425" rIns="91425" bIns="91425" anchor="t" anchorCtr="0">
            <a:noAutofit/>
          </a:bodyPr>
          <a:lstStyle/>
          <a:p>
            <a:pPr lvl="0" algn="ctr"/>
            <a:r>
              <a:rPr lang="fr" sz="1600" b="1" dirty="0">
                <a:solidFill>
                  <a:srgbClr val="00707F"/>
                </a:solidFill>
              </a:rPr>
              <a:t>Arlon</a:t>
            </a:r>
            <a:endParaRPr sz="1600" dirty="0">
              <a:solidFill>
                <a:schemeClr val="lt1"/>
              </a:solidFill>
            </a:endParaRPr>
          </a:p>
        </p:txBody>
      </p:sp>
      <p:sp>
        <p:nvSpPr>
          <p:cNvPr id="3" name="Espace réservé du texte 2">
            <a:extLst>
              <a:ext uri="{FF2B5EF4-FFF2-40B4-BE49-F238E27FC236}">
                <a16:creationId xmlns:a16="http://schemas.microsoft.com/office/drawing/2014/main" id="{561AB250-1CAA-C48B-E4E4-1F1C451A59B4}"/>
              </a:ext>
            </a:extLst>
          </p:cNvPr>
          <p:cNvSpPr>
            <a:spLocks noGrp="1"/>
          </p:cNvSpPr>
          <p:nvPr>
            <p:ph type="body" sz="quarter" idx="10" hasCustomPrompt="1"/>
          </p:nvPr>
        </p:nvSpPr>
        <p:spPr>
          <a:xfrm>
            <a:off x="7542213" y="1558925"/>
            <a:ext cx="3552825" cy="4378325"/>
          </a:xfrm>
        </p:spPr>
        <p:txBody>
          <a:bodyPr>
            <a:normAutofit/>
          </a:bodyPr>
          <a:lstStyle>
            <a:lvl1pPr marL="0" indent="0">
              <a:buNone/>
              <a:defRPr sz="1800"/>
            </a:lvl1pPr>
          </a:lstStyle>
          <a:p>
            <a:pPr lvl="0"/>
            <a:r>
              <a:rPr lang="fr-FR" dirty="0"/>
              <a:t>Votre texte</a:t>
            </a:r>
          </a:p>
        </p:txBody>
      </p:sp>
      <p:sp>
        <p:nvSpPr>
          <p:cNvPr id="5" name="Espace réservé du texte 4">
            <a:extLst>
              <a:ext uri="{FF2B5EF4-FFF2-40B4-BE49-F238E27FC236}">
                <a16:creationId xmlns:a16="http://schemas.microsoft.com/office/drawing/2014/main" id="{D550DB11-DEF8-C368-E6EF-25FFF3E30091}"/>
              </a:ext>
            </a:extLst>
          </p:cNvPr>
          <p:cNvSpPr>
            <a:spLocks noGrp="1"/>
          </p:cNvSpPr>
          <p:nvPr>
            <p:ph type="body" sz="quarter" idx="11" hasCustomPrompt="1"/>
          </p:nvPr>
        </p:nvSpPr>
        <p:spPr>
          <a:xfrm>
            <a:off x="7508805" y="723441"/>
            <a:ext cx="2328863" cy="422275"/>
          </a:xfrm>
        </p:spPr>
        <p:txBody>
          <a:bodyPr anchor="b"/>
          <a:lstStyle>
            <a:lvl1pPr marL="0" indent="0">
              <a:buNone/>
              <a:defRPr b="1">
                <a:solidFill>
                  <a:schemeClr val="tx1"/>
                </a:solidFill>
              </a:defRPr>
            </a:lvl1pPr>
          </a:lstStyle>
          <a:p>
            <a:pPr lvl="0"/>
            <a:r>
              <a:rPr lang="fr-FR" dirty="0"/>
              <a:t>11 facultés</a:t>
            </a:r>
          </a:p>
        </p:txBody>
      </p:sp>
      <p:sp>
        <p:nvSpPr>
          <p:cNvPr id="71" name="Espace réservé du texte 4">
            <a:extLst>
              <a:ext uri="{FF2B5EF4-FFF2-40B4-BE49-F238E27FC236}">
                <a16:creationId xmlns:a16="http://schemas.microsoft.com/office/drawing/2014/main" id="{C9B44503-5449-6851-D426-FB3B47586B60}"/>
              </a:ext>
            </a:extLst>
          </p:cNvPr>
          <p:cNvSpPr>
            <a:spLocks noGrp="1"/>
          </p:cNvSpPr>
          <p:nvPr>
            <p:ph type="body" sz="quarter" idx="12" hasCustomPrompt="1"/>
          </p:nvPr>
        </p:nvSpPr>
        <p:spPr>
          <a:xfrm>
            <a:off x="4831592" y="723441"/>
            <a:ext cx="2328863" cy="422275"/>
          </a:xfrm>
        </p:spPr>
        <p:txBody>
          <a:bodyPr anchor="b"/>
          <a:lstStyle>
            <a:lvl1pPr marL="0" indent="0">
              <a:buNone/>
              <a:defRPr b="1">
                <a:solidFill>
                  <a:schemeClr val="bg1"/>
                </a:solidFill>
              </a:defRPr>
            </a:lvl1pPr>
          </a:lstStyle>
          <a:p>
            <a:pPr lvl="0"/>
            <a:r>
              <a:rPr lang="fr-FR" dirty="0"/>
              <a:t>4 campus</a:t>
            </a:r>
          </a:p>
        </p:txBody>
      </p:sp>
      <p:sp>
        <p:nvSpPr>
          <p:cNvPr id="72" name="Espace réservé du texte 4">
            <a:extLst>
              <a:ext uri="{FF2B5EF4-FFF2-40B4-BE49-F238E27FC236}">
                <a16:creationId xmlns:a16="http://schemas.microsoft.com/office/drawing/2014/main" id="{04BA0B7A-5EBE-6899-4022-008915BFAED5}"/>
              </a:ext>
            </a:extLst>
          </p:cNvPr>
          <p:cNvSpPr>
            <a:spLocks noGrp="1"/>
          </p:cNvSpPr>
          <p:nvPr>
            <p:ph type="body" sz="quarter" idx="13" hasCustomPrompt="1"/>
          </p:nvPr>
        </p:nvSpPr>
        <p:spPr>
          <a:xfrm>
            <a:off x="3115914" y="723441"/>
            <a:ext cx="1508427" cy="422275"/>
          </a:xfrm>
        </p:spPr>
        <p:txBody>
          <a:bodyPr anchor="b"/>
          <a:lstStyle>
            <a:lvl1pPr marL="0" indent="0">
              <a:buNone/>
              <a:defRPr b="1">
                <a:solidFill>
                  <a:schemeClr val="bg1"/>
                </a:solidFill>
              </a:defRPr>
            </a:lvl1pPr>
          </a:lstStyle>
          <a:p>
            <a:pPr lvl="0"/>
            <a:r>
              <a:rPr lang="fr-FR" dirty="0"/>
              <a:t>3 villes</a:t>
            </a:r>
          </a:p>
        </p:txBody>
      </p:sp>
      <p:sp>
        <p:nvSpPr>
          <p:cNvPr id="73" name="Espace réservé de la date 72">
            <a:extLst>
              <a:ext uri="{FF2B5EF4-FFF2-40B4-BE49-F238E27FC236}">
                <a16:creationId xmlns:a16="http://schemas.microsoft.com/office/drawing/2014/main" id="{B39C327C-235A-8815-C75F-9272E6359D40}"/>
              </a:ext>
            </a:extLst>
          </p:cNvPr>
          <p:cNvSpPr>
            <a:spLocks noGrp="1"/>
          </p:cNvSpPr>
          <p:nvPr>
            <p:ph type="dt" sz="half" idx="14"/>
          </p:nvPr>
        </p:nvSpPr>
        <p:spPr/>
        <p:txBody>
          <a:bodyPr/>
          <a:lstStyle/>
          <a:p>
            <a:fld id="{511BE592-B1D8-E947-95D7-DBCE7E591BA7}" type="datetime3">
              <a:rPr lang="fr-BE" smtClean="0"/>
              <a:t>11/10/2024</a:t>
            </a:fld>
            <a:endParaRPr lang="fr-FR" dirty="0"/>
          </a:p>
        </p:txBody>
      </p:sp>
      <p:sp>
        <p:nvSpPr>
          <p:cNvPr id="74" name="Espace réservé du pied de page 73">
            <a:extLst>
              <a:ext uri="{FF2B5EF4-FFF2-40B4-BE49-F238E27FC236}">
                <a16:creationId xmlns:a16="http://schemas.microsoft.com/office/drawing/2014/main" id="{BBE9C12A-176F-5CEE-46DE-1BD38AD96099}"/>
              </a:ext>
            </a:extLst>
          </p:cNvPr>
          <p:cNvSpPr>
            <a:spLocks noGrp="1"/>
          </p:cNvSpPr>
          <p:nvPr>
            <p:ph type="ftr" sz="quarter" idx="15"/>
          </p:nvPr>
        </p:nvSpPr>
        <p:spPr/>
        <p:txBody>
          <a:bodyPr/>
          <a:lstStyle/>
          <a:p>
            <a:endParaRPr lang="fr-FR" dirty="0"/>
          </a:p>
        </p:txBody>
      </p:sp>
      <p:sp>
        <p:nvSpPr>
          <p:cNvPr id="75" name="Espace réservé du numéro de diapositive 74">
            <a:extLst>
              <a:ext uri="{FF2B5EF4-FFF2-40B4-BE49-F238E27FC236}">
                <a16:creationId xmlns:a16="http://schemas.microsoft.com/office/drawing/2014/main" id="{42DD0ABB-BFD4-D6A9-B9AD-1E6A63A53910}"/>
              </a:ext>
            </a:extLst>
          </p:cNvPr>
          <p:cNvSpPr>
            <a:spLocks noGrp="1"/>
          </p:cNvSpPr>
          <p:nvPr>
            <p:ph type="sldNum" sz="quarter" idx="16"/>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356388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childTnLst>
                                </p:cTn>
                              </p:par>
                            </p:childTnLst>
                          </p:cTn>
                        </p:par>
                        <p:par>
                          <p:cTn id="39" fill="hold">
                            <p:stCondLst>
                              <p:cond delay="1000"/>
                            </p:stCondLst>
                            <p:childTnLst>
                              <p:par>
                                <p:cTn id="40" presetID="1" presetClass="entr" presetSubtype="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childTnLst>
                                </p:cTn>
                              </p:par>
                            </p:childTnLst>
                          </p:cTn>
                        </p:par>
                        <p:par>
                          <p:cTn id="47" fill="hold">
                            <p:stCondLst>
                              <p:cond delay="1000"/>
                            </p:stCondLst>
                            <p:childTnLst>
                              <p:par>
                                <p:cTn id="48" presetID="1" presetClass="entr" presetSubtype="0"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childTnLst>
                                </p:cTn>
                              </p:par>
                            </p:childTnLst>
                          </p:cTn>
                        </p:par>
                        <p:par>
                          <p:cTn id="55" fill="hold">
                            <p:stCondLst>
                              <p:cond delay="1000"/>
                            </p:stCondLst>
                            <p:childTnLst>
                              <p:par>
                                <p:cTn id="56" presetID="1" presetClass="entr" presetSubtype="0"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3.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8.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7.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6.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84200"/>
            <a:ext cx="10022677"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022677"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0D4E2994-2712-A646-AB18-CCED8B2916AF}" type="datetime3">
              <a:rPr lang="fr-BE" smtClean="0"/>
              <a:t>11/10/2024</a:t>
            </a:fld>
            <a:endParaRPr lang="fr-FR" dirty="0"/>
          </a:p>
        </p:txBody>
      </p:sp>
      <p:sp>
        <p:nvSpPr>
          <p:cNvPr id="5" name="Espace réservé du pied de page 4">
            <a:extLst>
              <a:ext uri="{FF2B5EF4-FFF2-40B4-BE49-F238E27FC236}">
                <a16:creationId xmlns:a16="http://schemas.microsoft.com/office/drawing/2014/main" id="{20B056C2-0328-BB43-84B0-84686F57CDFA}"/>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pic>
        <p:nvPicPr>
          <p:cNvPr id="9" name="Image 8">
            <a:extLst>
              <a:ext uri="{FF2B5EF4-FFF2-40B4-BE49-F238E27FC236}">
                <a16:creationId xmlns:a16="http://schemas.microsoft.com/office/drawing/2014/main" id="{CEB199A1-A57B-62AE-932D-2E1DD3B7D46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04726" y="455612"/>
            <a:ext cx="495300" cy="571500"/>
          </a:xfrm>
          <a:prstGeom prst="rect">
            <a:avLst/>
          </a:prstGeom>
        </p:spPr>
      </p:pic>
    </p:spTree>
    <p:extLst>
      <p:ext uri="{BB962C8B-B14F-4D97-AF65-F5344CB8AC3E}">
        <p14:creationId xmlns:p14="http://schemas.microsoft.com/office/powerpoint/2010/main" val="8049943"/>
      </p:ext>
    </p:extLst>
  </p:cSld>
  <p:clrMap bg1="lt1" tx1="dk1" bg2="lt2" tx2="dk2" accent1="accent1" accent2="accent2" accent3="accent3" accent4="accent4" accent5="accent5" accent6="accent6" hlink="hlink" folHlink="folHlink"/>
  <p:sldLayoutIdLst>
    <p:sldLayoutId id="2147483833" r:id="rId1"/>
  </p:sldLayoutIdLst>
  <p:hf hdr="0" ftr="0"/>
  <p:txStyles>
    <p:title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FontTx/>
        <a:buBlip>
          <a:blip r:embed="rId4"/>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4"/>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4"/>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370">
          <p15:clr>
            <a:srgbClr val="F26B43"/>
          </p15:clr>
        </p15:guide>
        <p15:guide id="3" orient="horz" pos="368">
          <p15:clr>
            <a:srgbClr val="F26B43"/>
          </p15:clr>
        </p15:guide>
        <p15:guide id="4" pos="7310">
          <p15:clr>
            <a:srgbClr val="F26B43"/>
          </p15:clr>
        </p15:guide>
        <p15:guide id="5" orient="horz" pos="731">
          <p15:clr>
            <a:srgbClr val="F26B43"/>
          </p15:clr>
        </p15:guide>
        <p15:guide id="6" orient="horz" pos="822">
          <p15:clr>
            <a:srgbClr val="F26B43"/>
          </p15:clr>
        </p15:guide>
        <p15:guide id="7" orient="horz" pos="1188">
          <p15:clr>
            <a:srgbClr val="F26B43"/>
          </p15:clr>
        </p15:guide>
        <p15:guide id="8" orient="horz" pos="1648">
          <p15:clr>
            <a:srgbClr val="F26B43"/>
          </p15:clr>
        </p15:guide>
        <p15:guide id="9" orient="horz" pos="1281">
          <p15:clr>
            <a:srgbClr val="F26B43"/>
          </p15:clr>
        </p15:guide>
        <p15:guide id="10" orient="horz" pos="1752">
          <p15:clr>
            <a:srgbClr val="F26B43"/>
          </p15:clr>
        </p15:guide>
        <p15:guide id="11" orient="horz" pos="2115">
          <p15:clr>
            <a:srgbClr val="F26B43"/>
          </p15:clr>
        </p15:guide>
        <p15:guide id="12" orient="horz" pos="2205">
          <p15:clr>
            <a:srgbClr val="F26B43"/>
          </p15:clr>
        </p15:guide>
        <p15:guide id="13" orient="horz" pos="2568">
          <p15:clr>
            <a:srgbClr val="F26B43"/>
          </p15:clr>
        </p15:guide>
        <p15:guide id="14" orient="horz" pos="3022">
          <p15:clr>
            <a:srgbClr val="F26B43"/>
          </p15:clr>
        </p15:guide>
        <p15:guide id="15" orient="horz" pos="2666">
          <p15:clr>
            <a:srgbClr val="F26B43"/>
          </p15:clr>
        </p15:guide>
        <p15:guide id="16" orient="horz" pos="3126">
          <p15:clr>
            <a:srgbClr val="F26B43"/>
          </p15:clr>
        </p15:guide>
        <p15:guide id="17" orient="horz" pos="3498">
          <p15:clr>
            <a:srgbClr val="F26B43"/>
          </p15:clr>
        </p15:guide>
        <p15:guide id="18" orient="horz" pos="3589">
          <p15:clr>
            <a:srgbClr val="F26B43"/>
          </p15:clr>
        </p15:guide>
        <p15:guide id="19" pos="710">
          <p15:clr>
            <a:srgbClr val="F26B43"/>
          </p15:clr>
        </p15:guide>
        <p15:guide id="20" pos="801">
          <p15:clr>
            <a:srgbClr val="F26B43"/>
          </p15:clr>
        </p15:guide>
        <p15:guide id="21" pos="1156">
          <p15:clr>
            <a:srgbClr val="F26B43"/>
          </p15:clr>
        </p15:guide>
        <p15:guide id="22" pos="1246">
          <p15:clr>
            <a:srgbClr val="F26B43"/>
          </p15:clr>
        </p15:guide>
        <p15:guide id="23" pos="1595">
          <p15:clr>
            <a:srgbClr val="F26B43"/>
          </p15:clr>
        </p15:guide>
        <p15:guide id="24" pos="1685">
          <p15:clr>
            <a:srgbClr val="F26B43"/>
          </p15:clr>
        </p15:guide>
        <p15:guide id="25" pos="2036">
          <p15:clr>
            <a:srgbClr val="F26B43"/>
          </p15:clr>
        </p15:guide>
        <p15:guide id="26" pos="2121">
          <p15:clr>
            <a:srgbClr val="F26B43"/>
          </p15:clr>
        </p15:guide>
        <p15:guide id="27" pos="2479">
          <p15:clr>
            <a:srgbClr val="F26B43"/>
          </p15:clr>
        </p15:guide>
        <p15:guide id="28" pos="2570">
          <p15:clr>
            <a:srgbClr val="F26B43"/>
          </p15:clr>
        </p15:guide>
        <p15:guide id="29" pos="2910">
          <p15:clr>
            <a:srgbClr val="F26B43"/>
          </p15:clr>
        </p15:guide>
        <p15:guide id="30" pos="3001">
          <p15:clr>
            <a:srgbClr val="F26B43"/>
          </p15:clr>
        </p15:guide>
        <p15:guide id="31" pos="3349">
          <p15:clr>
            <a:srgbClr val="F26B43"/>
          </p15:clr>
        </p15:guide>
        <p15:guide id="32" pos="3438">
          <p15:clr>
            <a:srgbClr val="F26B43"/>
          </p15:clr>
        </p15:guide>
        <p15:guide id="33" pos="3795">
          <p15:clr>
            <a:srgbClr val="F26B43"/>
          </p15:clr>
        </p15:guide>
        <p15:guide id="34" pos="3885">
          <p15:clr>
            <a:srgbClr val="F26B43"/>
          </p15:clr>
        </p15:guide>
        <p15:guide id="35" pos="4226">
          <p15:clr>
            <a:srgbClr val="F26B43"/>
          </p15:clr>
        </p15:guide>
        <p15:guide id="36" pos="4316">
          <p15:clr>
            <a:srgbClr val="F26B43"/>
          </p15:clr>
        </p15:guide>
        <p15:guide id="37" pos="4679">
          <p15:clr>
            <a:srgbClr val="F26B43"/>
          </p15:clr>
        </p15:guide>
        <p15:guide id="38" pos="4770">
          <p15:clr>
            <a:srgbClr val="F26B43"/>
          </p15:clr>
        </p15:guide>
        <p15:guide id="39" pos="5110">
          <p15:clr>
            <a:srgbClr val="F26B43"/>
          </p15:clr>
        </p15:guide>
        <p15:guide id="40" pos="5201">
          <p15:clr>
            <a:srgbClr val="F26B43"/>
          </p15:clr>
        </p15:guide>
        <p15:guide id="41" pos="5555">
          <p15:clr>
            <a:srgbClr val="F26B43"/>
          </p15:clr>
        </p15:guide>
        <p15:guide id="42" pos="5644">
          <p15:clr>
            <a:srgbClr val="F26B43"/>
          </p15:clr>
        </p15:guide>
        <p15:guide id="43" pos="5995">
          <p15:clr>
            <a:srgbClr val="F26B43"/>
          </p15:clr>
        </p15:guide>
        <p15:guide id="44" pos="6085">
          <p15:clr>
            <a:srgbClr val="F26B43"/>
          </p15:clr>
        </p15:guide>
        <p15:guide id="45" pos="6425">
          <p15:clr>
            <a:srgbClr val="F26B43"/>
          </p15:clr>
        </p15:guide>
        <p15:guide id="46" pos="6516">
          <p15:clr>
            <a:srgbClr val="F26B43"/>
          </p15:clr>
        </p15:guide>
        <p15:guide id="47" pos="6872">
          <p15:clr>
            <a:srgbClr val="F26B43"/>
          </p15:clr>
        </p15:guide>
        <p15:guide id="48" pos="694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84200"/>
            <a:ext cx="10321925"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321925"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511BE592-B1D8-E947-95D7-DBCE7E591BA7}" type="datetime3">
              <a:rPr lang="fr-BE" smtClean="0"/>
              <a:t>11/10/2024</a:t>
            </a:fld>
            <a:endParaRPr lang="fr-FR" dirty="0"/>
          </a:p>
        </p:txBody>
      </p:sp>
      <p:sp>
        <p:nvSpPr>
          <p:cNvPr id="5" name="Espace réservé du pied de page 4">
            <a:extLst>
              <a:ext uri="{FF2B5EF4-FFF2-40B4-BE49-F238E27FC236}">
                <a16:creationId xmlns:a16="http://schemas.microsoft.com/office/drawing/2014/main" id="{20B056C2-0328-BB43-84B0-84686F57CDFA}"/>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pic>
        <p:nvPicPr>
          <p:cNvPr id="11" name="Image 10">
            <a:extLst>
              <a:ext uri="{FF2B5EF4-FFF2-40B4-BE49-F238E27FC236}">
                <a16:creationId xmlns:a16="http://schemas.microsoft.com/office/drawing/2014/main" id="{81B1F08D-F179-140D-AB93-AF5AA89C4F0D}"/>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1104726" y="455612"/>
            <a:ext cx="495300" cy="571500"/>
          </a:xfrm>
          <a:prstGeom prst="rect">
            <a:avLst/>
          </a:prstGeom>
        </p:spPr>
      </p:pic>
    </p:spTree>
    <p:extLst>
      <p:ext uri="{BB962C8B-B14F-4D97-AF65-F5344CB8AC3E}">
        <p14:creationId xmlns:p14="http://schemas.microsoft.com/office/powerpoint/2010/main" val="4244701093"/>
      </p:ext>
    </p:extLst>
  </p:cSld>
  <p:clrMap bg1="lt1" tx1="dk1" bg2="lt2" tx2="dk2" accent1="accent1" accent2="accent2" accent3="accent3" accent4="accent4" accent5="accent5" accent6="accent6" hlink="hlink" folHlink="folHlink"/>
  <p:sldLayoutIdLst>
    <p:sldLayoutId id="2147483866" r:id="rId1"/>
    <p:sldLayoutId id="2147483790" r:id="rId2"/>
    <p:sldLayoutId id="2147483873" r:id="rId3"/>
    <p:sldLayoutId id="2147483874" r:id="rId4"/>
    <p:sldLayoutId id="2147483875" r:id="rId5"/>
    <p:sldLayoutId id="2147483876" r:id="rId6"/>
    <p:sldLayoutId id="2147483877" r:id="rId7"/>
    <p:sldLayoutId id="2147483878" r:id="rId8"/>
    <p:sldLayoutId id="2147483885" r:id="rId9"/>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FontTx/>
        <a:buBlip>
          <a:blip r:embed="rId12"/>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12"/>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12"/>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370">
          <p15:clr>
            <a:srgbClr val="F26B43"/>
          </p15:clr>
        </p15:guide>
        <p15:guide id="3" orient="horz" pos="368">
          <p15:clr>
            <a:srgbClr val="F26B43"/>
          </p15:clr>
        </p15:guide>
        <p15:guide id="4" pos="7310">
          <p15:clr>
            <a:srgbClr val="F26B43"/>
          </p15:clr>
        </p15:guide>
        <p15:guide id="5" orient="horz" pos="731">
          <p15:clr>
            <a:srgbClr val="F26B43"/>
          </p15:clr>
        </p15:guide>
        <p15:guide id="6" orient="horz" pos="822">
          <p15:clr>
            <a:srgbClr val="F26B43"/>
          </p15:clr>
        </p15:guide>
        <p15:guide id="7" orient="horz" pos="1188">
          <p15:clr>
            <a:srgbClr val="F26B43"/>
          </p15:clr>
        </p15:guide>
        <p15:guide id="8" orient="horz" pos="1648">
          <p15:clr>
            <a:srgbClr val="F26B43"/>
          </p15:clr>
        </p15:guide>
        <p15:guide id="9" orient="horz" pos="1281">
          <p15:clr>
            <a:srgbClr val="F26B43"/>
          </p15:clr>
        </p15:guide>
        <p15:guide id="10" orient="horz" pos="1752">
          <p15:clr>
            <a:srgbClr val="F26B43"/>
          </p15:clr>
        </p15:guide>
        <p15:guide id="11" orient="horz" pos="2115">
          <p15:clr>
            <a:srgbClr val="F26B43"/>
          </p15:clr>
        </p15:guide>
        <p15:guide id="12" orient="horz" pos="2205">
          <p15:clr>
            <a:srgbClr val="F26B43"/>
          </p15:clr>
        </p15:guide>
        <p15:guide id="13" orient="horz" pos="2568">
          <p15:clr>
            <a:srgbClr val="F26B43"/>
          </p15:clr>
        </p15:guide>
        <p15:guide id="14" orient="horz" pos="3022" userDrawn="1">
          <p15:clr>
            <a:srgbClr val="F26B43"/>
          </p15:clr>
        </p15:guide>
        <p15:guide id="15" orient="horz" pos="2666">
          <p15:clr>
            <a:srgbClr val="F26B43"/>
          </p15:clr>
        </p15:guide>
        <p15:guide id="16" orient="horz" pos="3126">
          <p15:clr>
            <a:srgbClr val="F26B43"/>
          </p15:clr>
        </p15:guide>
        <p15:guide id="17" orient="horz" pos="3498">
          <p15:clr>
            <a:srgbClr val="F26B43"/>
          </p15:clr>
        </p15:guide>
        <p15:guide id="18" orient="horz" pos="3589">
          <p15:clr>
            <a:srgbClr val="F26B43"/>
          </p15:clr>
        </p15:guide>
        <p15:guide id="19" pos="710">
          <p15:clr>
            <a:srgbClr val="F26B43"/>
          </p15:clr>
        </p15:guide>
        <p15:guide id="20" pos="801">
          <p15:clr>
            <a:srgbClr val="F26B43"/>
          </p15:clr>
        </p15:guide>
        <p15:guide id="21" pos="1156">
          <p15:clr>
            <a:srgbClr val="F26B43"/>
          </p15:clr>
        </p15:guide>
        <p15:guide id="22" pos="1246">
          <p15:clr>
            <a:srgbClr val="F26B43"/>
          </p15:clr>
        </p15:guide>
        <p15:guide id="23" pos="1595">
          <p15:clr>
            <a:srgbClr val="F26B43"/>
          </p15:clr>
        </p15:guide>
        <p15:guide id="24" pos="1685">
          <p15:clr>
            <a:srgbClr val="F26B43"/>
          </p15:clr>
        </p15:guide>
        <p15:guide id="25" pos="2036">
          <p15:clr>
            <a:srgbClr val="F26B43"/>
          </p15:clr>
        </p15:guide>
        <p15:guide id="26" pos="2121">
          <p15:clr>
            <a:srgbClr val="F26B43"/>
          </p15:clr>
        </p15:guide>
        <p15:guide id="27" pos="2479">
          <p15:clr>
            <a:srgbClr val="F26B43"/>
          </p15:clr>
        </p15:guide>
        <p15:guide id="28" pos="2570">
          <p15:clr>
            <a:srgbClr val="F26B43"/>
          </p15:clr>
        </p15:guide>
        <p15:guide id="29" pos="2910">
          <p15:clr>
            <a:srgbClr val="F26B43"/>
          </p15:clr>
        </p15:guide>
        <p15:guide id="30" pos="3001">
          <p15:clr>
            <a:srgbClr val="F26B43"/>
          </p15:clr>
        </p15:guide>
        <p15:guide id="31" pos="3349">
          <p15:clr>
            <a:srgbClr val="F26B43"/>
          </p15:clr>
        </p15:guide>
        <p15:guide id="32" pos="3438">
          <p15:clr>
            <a:srgbClr val="F26B43"/>
          </p15:clr>
        </p15:guide>
        <p15:guide id="33" pos="3795">
          <p15:clr>
            <a:srgbClr val="F26B43"/>
          </p15:clr>
        </p15:guide>
        <p15:guide id="34" pos="3885">
          <p15:clr>
            <a:srgbClr val="F26B43"/>
          </p15:clr>
        </p15:guide>
        <p15:guide id="35" pos="4226">
          <p15:clr>
            <a:srgbClr val="F26B43"/>
          </p15:clr>
        </p15:guide>
        <p15:guide id="36" pos="4316">
          <p15:clr>
            <a:srgbClr val="F26B43"/>
          </p15:clr>
        </p15:guide>
        <p15:guide id="37" pos="4679" userDrawn="1">
          <p15:clr>
            <a:srgbClr val="F26B43"/>
          </p15:clr>
        </p15:guide>
        <p15:guide id="38" pos="4770" userDrawn="1">
          <p15:clr>
            <a:srgbClr val="F26B43"/>
          </p15:clr>
        </p15:guide>
        <p15:guide id="39" pos="5110">
          <p15:clr>
            <a:srgbClr val="F26B43"/>
          </p15:clr>
        </p15:guide>
        <p15:guide id="40" pos="5201">
          <p15:clr>
            <a:srgbClr val="F26B43"/>
          </p15:clr>
        </p15:guide>
        <p15:guide id="41" pos="5555">
          <p15:clr>
            <a:srgbClr val="F26B43"/>
          </p15:clr>
        </p15:guide>
        <p15:guide id="42" pos="5644">
          <p15:clr>
            <a:srgbClr val="F26B43"/>
          </p15:clr>
        </p15:guide>
        <p15:guide id="43" pos="5995">
          <p15:clr>
            <a:srgbClr val="F26B43"/>
          </p15:clr>
        </p15:guide>
        <p15:guide id="44" pos="6085">
          <p15:clr>
            <a:srgbClr val="F26B43"/>
          </p15:clr>
        </p15:guide>
        <p15:guide id="45" pos="6425">
          <p15:clr>
            <a:srgbClr val="F26B43"/>
          </p15:clr>
        </p15:guide>
        <p15:guide id="46" pos="6516">
          <p15:clr>
            <a:srgbClr val="F26B43"/>
          </p15:clr>
        </p15:guide>
        <p15:guide id="47" pos="6872">
          <p15:clr>
            <a:srgbClr val="F26B43"/>
          </p15:clr>
        </p15:guide>
        <p15:guide id="48" pos="694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riangle 11">
            <a:extLst>
              <a:ext uri="{FF2B5EF4-FFF2-40B4-BE49-F238E27FC236}">
                <a16:creationId xmlns:a16="http://schemas.microsoft.com/office/drawing/2014/main" id="{6827BB92-63F3-BB77-023D-CC86DAE33B8C}"/>
              </a:ext>
            </a:extLst>
          </p:cNvPr>
          <p:cNvSpPr/>
          <p:nvPr userDrawn="1"/>
        </p:nvSpPr>
        <p:spPr>
          <a:xfrm>
            <a:off x="-11150" y="-8054"/>
            <a:ext cx="4241221" cy="4783253"/>
          </a:xfrm>
          <a:custGeom>
            <a:avLst/>
            <a:gdLst>
              <a:gd name="connsiteX0" fmla="*/ 0 w 4079219"/>
              <a:gd name="connsiteY0" fmla="*/ 4610100 h 4610100"/>
              <a:gd name="connsiteX1" fmla="*/ 2039610 w 4079219"/>
              <a:gd name="connsiteY1" fmla="*/ 0 h 4610100"/>
              <a:gd name="connsiteX2" fmla="*/ 4079219 w 4079219"/>
              <a:gd name="connsiteY2" fmla="*/ 4610100 h 4610100"/>
              <a:gd name="connsiteX3" fmla="*/ 0 w 4079219"/>
              <a:gd name="connsiteY3" fmla="*/ 4610100 h 4610100"/>
              <a:gd name="connsiteX0" fmla="*/ 0 w 4079219"/>
              <a:gd name="connsiteY0" fmla="*/ 4635500 h 4635500"/>
              <a:gd name="connsiteX1" fmla="*/ 7610 w 4079219"/>
              <a:gd name="connsiteY1" fmla="*/ 0 h 4635500"/>
              <a:gd name="connsiteX2" fmla="*/ 4079219 w 4079219"/>
              <a:gd name="connsiteY2" fmla="*/ 4635500 h 4635500"/>
              <a:gd name="connsiteX3" fmla="*/ 0 w 4079219"/>
              <a:gd name="connsiteY3" fmla="*/ 4635500 h 4635500"/>
              <a:gd name="connsiteX0" fmla="*/ 0 w 4015719"/>
              <a:gd name="connsiteY0" fmla="*/ 4635500 h 4635500"/>
              <a:gd name="connsiteX1" fmla="*/ 7610 w 4015719"/>
              <a:gd name="connsiteY1" fmla="*/ 0 h 4635500"/>
              <a:gd name="connsiteX2" fmla="*/ 4015719 w 4015719"/>
              <a:gd name="connsiteY2" fmla="*/ 25400 h 4635500"/>
              <a:gd name="connsiteX3" fmla="*/ 0 w 4015719"/>
              <a:gd name="connsiteY3" fmla="*/ 4635500 h 4635500"/>
              <a:gd name="connsiteX0" fmla="*/ 0 w 4218919"/>
              <a:gd name="connsiteY0" fmla="*/ 4635500 h 4635500"/>
              <a:gd name="connsiteX1" fmla="*/ 7610 w 4218919"/>
              <a:gd name="connsiteY1" fmla="*/ 0 h 4635500"/>
              <a:gd name="connsiteX2" fmla="*/ 4218919 w 4218919"/>
              <a:gd name="connsiteY2" fmla="*/ 25400 h 4635500"/>
              <a:gd name="connsiteX3" fmla="*/ 0 w 4218919"/>
              <a:gd name="connsiteY3" fmla="*/ 4635500 h 4635500"/>
              <a:gd name="connsiteX0" fmla="*/ 0 w 4218919"/>
              <a:gd name="connsiteY0" fmla="*/ 4775200 h 4775200"/>
              <a:gd name="connsiteX1" fmla="*/ 7610 w 4218919"/>
              <a:gd name="connsiteY1" fmla="*/ 0 h 4775200"/>
              <a:gd name="connsiteX2" fmla="*/ 4218919 w 4218919"/>
              <a:gd name="connsiteY2" fmla="*/ 25400 h 4775200"/>
              <a:gd name="connsiteX3" fmla="*/ 0 w 4218919"/>
              <a:gd name="connsiteY3" fmla="*/ 4775200 h 4775200"/>
              <a:gd name="connsiteX0" fmla="*/ 0 w 4230070"/>
              <a:gd name="connsiteY0" fmla="*/ 4775200 h 4775200"/>
              <a:gd name="connsiteX1" fmla="*/ 7610 w 4230070"/>
              <a:gd name="connsiteY1" fmla="*/ 0 h 4775200"/>
              <a:gd name="connsiteX2" fmla="*/ 4230070 w 4230070"/>
              <a:gd name="connsiteY2" fmla="*/ 14249 h 4775200"/>
              <a:gd name="connsiteX3" fmla="*/ 0 w 4230070"/>
              <a:gd name="connsiteY3" fmla="*/ 4775200 h 4775200"/>
              <a:gd name="connsiteX0" fmla="*/ 0 w 4241221"/>
              <a:gd name="connsiteY0" fmla="*/ 4783253 h 4783253"/>
              <a:gd name="connsiteX1" fmla="*/ 7610 w 4241221"/>
              <a:gd name="connsiteY1" fmla="*/ 8053 h 4783253"/>
              <a:gd name="connsiteX2" fmla="*/ 4241221 w 4241221"/>
              <a:gd name="connsiteY2" fmla="*/ 0 h 4783253"/>
              <a:gd name="connsiteX3" fmla="*/ 0 w 4241221"/>
              <a:gd name="connsiteY3" fmla="*/ 4783253 h 4783253"/>
            </a:gdLst>
            <a:ahLst/>
            <a:cxnLst>
              <a:cxn ang="0">
                <a:pos x="connsiteX0" y="connsiteY0"/>
              </a:cxn>
              <a:cxn ang="0">
                <a:pos x="connsiteX1" y="connsiteY1"/>
              </a:cxn>
              <a:cxn ang="0">
                <a:pos x="connsiteX2" y="connsiteY2"/>
              </a:cxn>
              <a:cxn ang="0">
                <a:pos x="connsiteX3" y="connsiteY3"/>
              </a:cxn>
            </a:cxnLst>
            <a:rect l="l" t="t" r="r" b="b"/>
            <a:pathLst>
              <a:path w="4241221" h="4783253">
                <a:moveTo>
                  <a:pt x="0" y="4783253"/>
                </a:moveTo>
                <a:cubicBezTo>
                  <a:pt x="2537" y="3238086"/>
                  <a:pt x="5073" y="1553220"/>
                  <a:pt x="7610" y="8053"/>
                </a:cubicBezTo>
                <a:lnTo>
                  <a:pt x="4241221" y="0"/>
                </a:lnTo>
                <a:lnTo>
                  <a:pt x="0" y="478325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74773"/>
            <a:ext cx="10022677"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022677"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B2867609-F87E-5348-B15E-2C77BD1EE497}" type="datetime3">
              <a:rPr lang="fr-BE" smtClean="0"/>
              <a:t>11/10/2024</a:t>
            </a:fld>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sp>
        <p:nvSpPr>
          <p:cNvPr id="7" name="Espace réservé du pied de page 6">
            <a:extLst>
              <a:ext uri="{FF2B5EF4-FFF2-40B4-BE49-F238E27FC236}">
                <a16:creationId xmlns:a16="http://schemas.microsoft.com/office/drawing/2014/main" id="{206D503E-CBC7-D34A-9758-CF3D4DD3B0B3}"/>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pic>
        <p:nvPicPr>
          <p:cNvPr id="5" name="Image 4">
            <a:extLst>
              <a:ext uri="{FF2B5EF4-FFF2-40B4-BE49-F238E27FC236}">
                <a16:creationId xmlns:a16="http://schemas.microsoft.com/office/drawing/2014/main" id="{37AC3757-CF3D-47BD-7815-11FFB6B4CFD4}"/>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1104726" y="455612"/>
            <a:ext cx="495300" cy="571500"/>
          </a:xfrm>
          <a:prstGeom prst="rect">
            <a:avLst/>
          </a:prstGeom>
        </p:spPr>
      </p:pic>
      <p:pic>
        <p:nvPicPr>
          <p:cNvPr id="12" name="Google Shape;201;p23">
            <a:extLst>
              <a:ext uri="{FF2B5EF4-FFF2-40B4-BE49-F238E27FC236}">
                <a16:creationId xmlns:a16="http://schemas.microsoft.com/office/drawing/2014/main" id="{C0204C01-3A65-CD94-EFDA-6013628C3DA8}"/>
              </a:ext>
            </a:extLst>
          </p:cNvPr>
          <p:cNvPicPr preferRelativeResize="0"/>
          <p:nvPr userDrawn="1"/>
        </p:nvPicPr>
        <p:blipFill rotWithShape="1">
          <a:blip r:embed="rId19" cstate="print">
            <a:alphaModFix/>
            <a:extLst>
              <a:ext uri="{28A0092B-C50C-407E-A947-70E740481C1C}">
                <a14:useLocalDpi xmlns:a14="http://schemas.microsoft.com/office/drawing/2010/main"/>
              </a:ext>
            </a:extLst>
          </a:blip>
          <a:srcRect/>
          <a:stretch/>
        </p:blipFill>
        <p:spPr>
          <a:xfrm flipH="1">
            <a:off x="0" y="661366"/>
            <a:ext cx="271512" cy="159992"/>
          </a:xfrm>
          <a:prstGeom prst="rect">
            <a:avLst/>
          </a:prstGeom>
          <a:noFill/>
          <a:ln>
            <a:noFill/>
          </a:ln>
        </p:spPr>
      </p:pic>
    </p:spTree>
    <p:extLst>
      <p:ext uri="{BB962C8B-B14F-4D97-AF65-F5344CB8AC3E}">
        <p14:creationId xmlns:p14="http://schemas.microsoft.com/office/powerpoint/2010/main" val="2853327125"/>
      </p:ext>
    </p:extLst>
  </p:cSld>
  <p:clrMap bg1="lt1" tx1="dk1" bg2="lt2" tx2="dk2" accent1="accent1" accent2="accent2" accent3="accent3" accent4="accent4" accent5="accent5" accent6="accent6" hlink="hlink" folHlink="folHlink"/>
  <p:sldLayoutIdLst>
    <p:sldLayoutId id="2147483868" r:id="rId1"/>
    <p:sldLayoutId id="2147483880" r:id="rId2"/>
    <p:sldLayoutId id="2147483869" r:id="rId3"/>
    <p:sldLayoutId id="2147483886" r:id="rId4"/>
    <p:sldLayoutId id="2147483882" r:id="rId5"/>
    <p:sldLayoutId id="2147483881" r:id="rId6"/>
    <p:sldLayoutId id="2147483879" r:id="rId7"/>
    <p:sldLayoutId id="2147483883" r:id="rId8"/>
    <p:sldLayoutId id="2147483729" r:id="rId9"/>
    <p:sldLayoutId id="2147483867" r:id="rId10"/>
    <p:sldLayoutId id="2147483871" r:id="rId11"/>
    <p:sldLayoutId id="2147483731" r:id="rId12"/>
    <p:sldLayoutId id="2147483732" r:id="rId13"/>
    <p:sldLayoutId id="2147483733" r:id="rId14"/>
    <p:sldLayoutId id="2147483734" r:id="rId15"/>
    <p:sldLayoutId id="2147483843" r:id="rId16"/>
  </p:sldLayoutIdLst>
  <p:hf hdr="0" ftr="0"/>
  <p:txStyles>
    <p:title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Clr>
          <a:schemeClr val="bg2"/>
        </a:buClr>
        <a:buFontTx/>
        <a:buBlip>
          <a:blip r:embed="rId20"/>
        </a:buBlip>
        <a:defRPr sz="2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buClr>
        <a:buFontTx/>
        <a:buBlip>
          <a:blip r:embed="rId20"/>
        </a:buBlip>
        <a:defRPr sz="20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bg2"/>
        </a:buClr>
        <a:buFontTx/>
        <a:buBlip>
          <a:blip r:embed="rId20"/>
        </a:buBlip>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bg2"/>
        </a:buClr>
        <a:buFontTx/>
        <a:buBlip>
          <a:blip r:embed="rId20"/>
        </a:buBlip>
        <a:defRPr sz="16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buClr>
        <a:buFontTx/>
        <a:buBlip>
          <a:blip r:embed="rId20"/>
        </a:buBlip>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Clr>
          <a:schemeClr val="bg2"/>
        </a:buClr>
        <a:buFontTx/>
        <a:buBlip>
          <a:blip r:embed="rId20"/>
        </a:buBlip>
        <a:defRPr sz="1600" kern="1200">
          <a:solidFill>
            <a:schemeClr val="tx1">
              <a:lumMod val="50000"/>
              <a:lumOff val="50000"/>
            </a:schemeClr>
          </a:solidFill>
          <a:latin typeface="+mn-lt"/>
          <a:ea typeface="+mn-ea"/>
          <a:cs typeface="+mn-cs"/>
        </a:defRPr>
      </a:lvl6pPr>
      <a:lvl7pPr marL="2971800" indent="-228600" algn="l" defTabSz="914400" rtl="0" eaLnBrk="1" latinLnBrk="0" hangingPunct="1">
        <a:lnSpc>
          <a:spcPct val="90000"/>
        </a:lnSpc>
        <a:spcBef>
          <a:spcPts val="500"/>
        </a:spcBef>
        <a:buClr>
          <a:schemeClr val="bg2"/>
        </a:buClr>
        <a:buFontTx/>
        <a:buBlip>
          <a:blip r:embed="rId20"/>
        </a:buBlip>
        <a:defRPr sz="1600" kern="1200">
          <a:solidFill>
            <a:schemeClr val="tx1">
              <a:lumMod val="50000"/>
              <a:lumOff val="50000"/>
            </a:schemeClr>
          </a:solidFill>
          <a:latin typeface="+mn-lt"/>
          <a:ea typeface="+mn-ea"/>
          <a:cs typeface="+mn-cs"/>
        </a:defRPr>
      </a:lvl7pPr>
      <a:lvl8pPr marL="3429000" indent="-228600" algn="l" defTabSz="914400" rtl="0" eaLnBrk="1" latinLnBrk="0" hangingPunct="1">
        <a:lnSpc>
          <a:spcPct val="90000"/>
        </a:lnSpc>
        <a:spcBef>
          <a:spcPts val="500"/>
        </a:spcBef>
        <a:buClr>
          <a:schemeClr val="bg2"/>
        </a:buClr>
        <a:buFontTx/>
        <a:buBlip>
          <a:blip r:embed="rId20"/>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userDrawn="1">
          <p15:clr>
            <a:srgbClr val="F26B43"/>
          </p15:clr>
        </p15:guide>
        <p15:guide id="2" pos="370" userDrawn="1">
          <p15:clr>
            <a:srgbClr val="F26B43"/>
          </p15:clr>
        </p15:guide>
        <p15:guide id="3" orient="horz" pos="368" userDrawn="1">
          <p15:clr>
            <a:srgbClr val="F26B43"/>
          </p15:clr>
        </p15:guide>
        <p15:guide id="4" pos="7310" userDrawn="1">
          <p15:clr>
            <a:srgbClr val="F26B43"/>
          </p15:clr>
        </p15:guide>
        <p15:guide id="5" orient="horz" pos="731" userDrawn="1">
          <p15:clr>
            <a:srgbClr val="F26B43"/>
          </p15:clr>
        </p15:guide>
        <p15:guide id="6" orient="horz" pos="822" userDrawn="1">
          <p15:clr>
            <a:srgbClr val="F26B43"/>
          </p15:clr>
        </p15:guide>
        <p15:guide id="7" orient="horz" pos="1188" userDrawn="1">
          <p15:clr>
            <a:srgbClr val="F26B43"/>
          </p15:clr>
        </p15:guide>
        <p15:guide id="8" orient="horz" pos="1648" userDrawn="1">
          <p15:clr>
            <a:srgbClr val="F26B43"/>
          </p15:clr>
        </p15:guide>
        <p15:guide id="9" orient="horz" pos="1281" userDrawn="1">
          <p15:clr>
            <a:srgbClr val="F26B43"/>
          </p15:clr>
        </p15:guide>
        <p15:guide id="10" orient="horz" pos="1752" userDrawn="1">
          <p15:clr>
            <a:srgbClr val="F26B43"/>
          </p15:clr>
        </p15:guide>
        <p15:guide id="11" orient="horz" pos="2115" userDrawn="1">
          <p15:clr>
            <a:srgbClr val="F26B43"/>
          </p15:clr>
        </p15:guide>
        <p15:guide id="12" orient="horz" pos="2205" userDrawn="1">
          <p15:clr>
            <a:srgbClr val="F26B43"/>
          </p15:clr>
        </p15:guide>
        <p15:guide id="13" orient="horz" pos="2568" userDrawn="1">
          <p15:clr>
            <a:srgbClr val="F26B43"/>
          </p15:clr>
        </p15:guide>
        <p15:guide id="14" orient="horz" pos="3036" userDrawn="1">
          <p15:clr>
            <a:srgbClr val="F26B43"/>
          </p15:clr>
        </p15:guide>
        <p15:guide id="15" orient="horz" pos="2666" userDrawn="1">
          <p15:clr>
            <a:srgbClr val="F26B43"/>
          </p15:clr>
        </p15:guide>
        <p15:guide id="16" orient="horz" pos="3126" userDrawn="1">
          <p15:clr>
            <a:srgbClr val="F26B43"/>
          </p15:clr>
        </p15:guide>
        <p15:guide id="17" orient="horz" pos="3498" userDrawn="1">
          <p15:clr>
            <a:srgbClr val="F26B43"/>
          </p15:clr>
        </p15:guide>
        <p15:guide id="18" orient="horz" pos="3589" userDrawn="1">
          <p15:clr>
            <a:srgbClr val="F26B43"/>
          </p15:clr>
        </p15:guide>
        <p15:guide id="19" pos="710" userDrawn="1">
          <p15:clr>
            <a:srgbClr val="F26B43"/>
          </p15:clr>
        </p15:guide>
        <p15:guide id="20" pos="801" userDrawn="1">
          <p15:clr>
            <a:srgbClr val="F26B43"/>
          </p15:clr>
        </p15:guide>
        <p15:guide id="21" pos="1156" userDrawn="1">
          <p15:clr>
            <a:srgbClr val="F26B43"/>
          </p15:clr>
        </p15:guide>
        <p15:guide id="22" pos="1246" userDrawn="1">
          <p15:clr>
            <a:srgbClr val="F26B43"/>
          </p15:clr>
        </p15:guide>
        <p15:guide id="23" pos="1595" userDrawn="1">
          <p15:clr>
            <a:srgbClr val="F26B43"/>
          </p15:clr>
        </p15:guide>
        <p15:guide id="24" pos="1685" userDrawn="1">
          <p15:clr>
            <a:srgbClr val="F26B43"/>
          </p15:clr>
        </p15:guide>
        <p15:guide id="25" pos="2036" userDrawn="1">
          <p15:clr>
            <a:srgbClr val="F26B43"/>
          </p15:clr>
        </p15:guide>
        <p15:guide id="26" pos="2121" userDrawn="1">
          <p15:clr>
            <a:srgbClr val="F26B43"/>
          </p15:clr>
        </p15:guide>
        <p15:guide id="27" pos="2479" userDrawn="1">
          <p15:clr>
            <a:srgbClr val="F26B43"/>
          </p15:clr>
        </p15:guide>
        <p15:guide id="28" pos="2570" userDrawn="1">
          <p15:clr>
            <a:srgbClr val="F26B43"/>
          </p15:clr>
        </p15:guide>
        <p15:guide id="29" pos="2910" userDrawn="1">
          <p15:clr>
            <a:srgbClr val="F26B43"/>
          </p15:clr>
        </p15:guide>
        <p15:guide id="30" pos="3001" userDrawn="1">
          <p15:clr>
            <a:srgbClr val="F26B43"/>
          </p15:clr>
        </p15:guide>
        <p15:guide id="31" pos="3349" userDrawn="1">
          <p15:clr>
            <a:srgbClr val="F26B43"/>
          </p15:clr>
        </p15:guide>
        <p15:guide id="32" pos="3438" userDrawn="1">
          <p15:clr>
            <a:srgbClr val="F26B43"/>
          </p15:clr>
        </p15:guide>
        <p15:guide id="33" pos="3795" userDrawn="1">
          <p15:clr>
            <a:srgbClr val="F26B43"/>
          </p15:clr>
        </p15:guide>
        <p15:guide id="34" pos="3885" userDrawn="1">
          <p15:clr>
            <a:srgbClr val="F26B43"/>
          </p15:clr>
        </p15:guide>
        <p15:guide id="35" pos="4226" userDrawn="1">
          <p15:clr>
            <a:srgbClr val="F26B43"/>
          </p15:clr>
        </p15:guide>
        <p15:guide id="36" pos="4316" userDrawn="1">
          <p15:clr>
            <a:srgbClr val="F26B43"/>
          </p15:clr>
        </p15:guide>
        <p15:guide id="37" pos="4679" userDrawn="1">
          <p15:clr>
            <a:srgbClr val="F26B43"/>
          </p15:clr>
        </p15:guide>
        <p15:guide id="38" pos="4770" userDrawn="1">
          <p15:clr>
            <a:srgbClr val="F26B43"/>
          </p15:clr>
        </p15:guide>
        <p15:guide id="39" pos="5110" userDrawn="1">
          <p15:clr>
            <a:srgbClr val="F26B43"/>
          </p15:clr>
        </p15:guide>
        <p15:guide id="40" pos="5201" userDrawn="1">
          <p15:clr>
            <a:srgbClr val="F26B43"/>
          </p15:clr>
        </p15:guide>
        <p15:guide id="41" pos="5555" userDrawn="1">
          <p15:clr>
            <a:srgbClr val="F26B43"/>
          </p15:clr>
        </p15:guide>
        <p15:guide id="42" pos="5644" userDrawn="1">
          <p15:clr>
            <a:srgbClr val="F26B43"/>
          </p15:clr>
        </p15:guide>
        <p15:guide id="43" pos="5995" userDrawn="1">
          <p15:clr>
            <a:srgbClr val="F26B43"/>
          </p15:clr>
        </p15:guide>
        <p15:guide id="44" pos="6085" userDrawn="1">
          <p15:clr>
            <a:srgbClr val="F26B43"/>
          </p15:clr>
        </p15:guide>
        <p15:guide id="45" pos="6425" userDrawn="1">
          <p15:clr>
            <a:srgbClr val="F26B43"/>
          </p15:clr>
        </p15:guide>
        <p15:guide id="46" pos="6516" userDrawn="1">
          <p15:clr>
            <a:srgbClr val="F26B43"/>
          </p15:clr>
        </p15:guide>
        <p15:guide id="47" pos="6872" userDrawn="1">
          <p15:clr>
            <a:srgbClr val="F26B43"/>
          </p15:clr>
        </p15:guide>
        <p15:guide id="48" pos="694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84200"/>
            <a:ext cx="10321925"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321925"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9CC27472-F48B-7A45-B6F8-0ACD7801C2CA}" type="datetime3">
              <a:rPr lang="fr-BE" smtClean="0"/>
              <a:t>11/10/2024</a:t>
            </a:fld>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sp>
        <p:nvSpPr>
          <p:cNvPr id="7" name="Espace réservé du pied de page 6">
            <a:extLst>
              <a:ext uri="{FF2B5EF4-FFF2-40B4-BE49-F238E27FC236}">
                <a16:creationId xmlns:a16="http://schemas.microsoft.com/office/drawing/2014/main" id="{206D503E-CBC7-D34A-9758-CF3D4DD3B0B3}"/>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pic>
        <p:nvPicPr>
          <p:cNvPr id="8" name="Image 7">
            <a:extLst>
              <a:ext uri="{FF2B5EF4-FFF2-40B4-BE49-F238E27FC236}">
                <a16:creationId xmlns:a16="http://schemas.microsoft.com/office/drawing/2014/main" id="{95BC1FC2-8211-031D-972C-C21B36660DB3}"/>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1753885" y="150812"/>
            <a:ext cx="271626" cy="313415"/>
          </a:xfrm>
          <a:prstGeom prst="rect">
            <a:avLst/>
          </a:prstGeom>
        </p:spPr>
      </p:pic>
    </p:spTree>
    <p:extLst>
      <p:ext uri="{BB962C8B-B14F-4D97-AF65-F5344CB8AC3E}">
        <p14:creationId xmlns:p14="http://schemas.microsoft.com/office/powerpoint/2010/main" val="31139498"/>
      </p:ext>
    </p:extLst>
  </p:cSld>
  <p:clrMap bg1="lt1" tx1="dk1" bg2="lt2" tx2="dk2" accent1="accent1" accent2="accent2" accent3="accent3" accent4="accent4" accent5="accent5" accent6="accent6" hlink="hlink" folHlink="folHlink"/>
  <p:sldLayoutIdLst>
    <p:sldLayoutId id="2147483858" r:id="rId1"/>
    <p:sldLayoutId id="2147483861" r:id="rId2"/>
    <p:sldLayoutId id="2147483859" r:id="rId3"/>
    <p:sldLayoutId id="2147483860" r:id="rId4"/>
    <p:sldLayoutId id="2147483862" r:id="rId5"/>
    <p:sldLayoutId id="2147483863" r:id="rId6"/>
    <p:sldLayoutId id="2147483864" r:id="rId7"/>
    <p:sldLayoutId id="2147483853" r:id="rId8"/>
    <p:sldLayoutId id="2147483865" r:id="rId9"/>
    <p:sldLayoutId id="2147483855" r:id="rId10"/>
    <p:sldLayoutId id="2147483856" r:id="rId11"/>
    <p:sldLayoutId id="2147483854" r:id="rId12"/>
    <p:sldLayoutId id="2147483857" r:id="rId13"/>
  </p:sldLayoutIdLst>
  <p:hf hdr="0" ftr="0"/>
  <p:txStyles>
    <p:title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Clr>
          <a:schemeClr val="bg2"/>
        </a:buClr>
        <a:buFontTx/>
        <a:buBlip>
          <a:blip r:embed="rId16"/>
        </a:buBlip>
        <a:defRPr sz="2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buClr>
        <a:buFontTx/>
        <a:buBlip>
          <a:blip r:embed="rId16"/>
        </a:buBlip>
        <a:defRPr sz="20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bg2"/>
        </a:buClr>
        <a:buFontTx/>
        <a:buBlip>
          <a:blip r:embed="rId16"/>
        </a:buBlip>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6pPr>
      <a:lvl7pPr marL="29718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7pPr>
      <a:lvl8pPr marL="34290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370">
          <p15:clr>
            <a:srgbClr val="F26B43"/>
          </p15:clr>
        </p15:guide>
        <p15:guide id="3" orient="horz" pos="368">
          <p15:clr>
            <a:srgbClr val="F26B43"/>
          </p15:clr>
        </p15:guide>
        <p15:guide id="4" pos="7310">
          <p15:clr>
            <a:srgbClr val="F26B43"/>
          </p15:clr>
        </p15:guide>
        <p15:guide id="5" orient="horz" pos="731">
          <p15:clr>
            <a:srgbClr val="F26B43"/>
          </p15:clr>
        </p15:guide>
        <p15:guide id="6" orient="horz" pos="822">
          <p15:clr>
            <a:srgbClr val="F26B43"/>
          </p15:clr>
        </p15:guide>
        <p15:guide id="7" orient="horz" pos="1188">
          <p15:clr>
            <a:srgbClr val="F26B43"/>
          </p15:clr>
        </p15:guide>
        <p15:guide id="8" orient="horz" pos="1648">
          <p15:clr>
            <a:srgbClr val="F26B43"/>
          </p15:clr>
        </p15:guide>
        <p15:guide id="9" orient="horz" pos="1281">
          <p15:clr>
            <a:srgbClr val="F26B43"/>
          </p15:clr>
        </p15:guide>
        <p15:guide id="10" orient="horz" pos="1752">
          <p15:clr>
            <a:srgbClr val="F26B43"/>
          </p15:clr>
        </p15:guide>
        <p15:guide id="11" orient="horz" pos="2115">
          <p15:clr>
            <a:srgbClr val="F26B43"/>
          </p15:clr>
        </p15:guide>
        <p15:guide id="12" orient="horz" pos="2205">
          <p15:clr>
            <a:srgbClr val="F26B43"/>
          </p15:clr>
        </p15:guide>
        <p15:guide id="13" orient="horz" pos="2568">
          <p15:clr>
            <a:srgbClr val="F26B43"/>
          </p15:clr>
        </p15:guide>
        <p15:guide id="14" orient="horz" pos="3036">
          <p15:clr>
            <a:srgbClr val="F26B43"/>
          </p15:clr>
        </p15:guide>
        <p15:guide id="15" orient="horz" pos="2666">
          <p15:clr>
            <a:srgbClr val="F26B43"/>
          </p15:clr>
        </p15:guide>
        <p15:guide id="16" orient="horz" pos="3126">
          <p15:clr>
            <a:srgbClr val="F26B43"/>
          </p15:clr>
        </p15:guide>
        <p15:guide id="17" orient="horz" pos="3498">
          <p15:clr>
            <a:srgbClr val="F26B43"/>
          </p15:clr>
        </p15:guide>
        <p15:guide id="18" orient="horz" pos="3589">
          <p15:clr>
            <a:srgbClr val="F26B43"/>
          </p15:clr>
        </p15:guide>
        <p15:guide id="19" pos="710">
          <p15:clr>
            <a:srgbClr val="F26B43"/>
          </p15:clr>
        </p15:guide>
        <p15:guide id="20" pos="801">
          <p15:clr>
            <a:srgbClr val="F26B43"/>
          </p15:clr>
        </p15:guide>
        <p15:guide id="21" pos="1156">
          <p15:clr>
            <a:srgbClr val="F26B43"/>
          </p15:clr>
        </p15:guide>
        <p15:guide id="22" pos="1246">
          <p15:clr>
            <a:srgbClr val="F26B43"/>
          </p15:clr>
        </p15:guide>
        <p15:guide id="23" pos="1595">
          <p15:clr>
            <a:srgbClr val="F26B43"/>
          </p15:clr>
        </p15:guide>
        <p15:guide id="24" pos="1685">
          <p15:clr>
            <a:srgbClr val="F26B43"/>
          </p15:clr>
        </p15:guide>
        <p15:guide id="25" pos="2036">
          <p15:clr>
            <a:srgbClr val="F26B43"/>
          </p15:clr>
        </p15:guide>
        <p15:guide id="26" pos="2121">
          <p15:clr>
            <a:srgbClr val="F26B43"/>
          </p15:clr>
        </p15:guide>
        <p15:guide id="27" pos="2479">
          <p15:clr>
            <a:srgbClr val="F26B43"/>
          </p15:clr>
        </p15:guide>
        <p15:guide id="28" pos="2570">
          <p15:clr>
            <a:srgbClr val="F26B43"/>
          </p15:clr>
        </p15:guide>
        <p15:guide id="29" pos="2910">
          <p15:clr>
            <a:srgbClr val="F26B43"/>
          </p15:clr>
        </p15:guide>
        <p15:guide id="30" pos="3001">
          <p15:clr>
            <a:srgbClr val="F26B43"/>
          </p15:clr>
        </p15:guide>
        <p15:guide id="31" pos="3349">
          <p15:clr>
            <a:srgbClr val="F26B43"/>
          </p15:clr>
        </p15:guide>
        <p15:guide id="32" pos="3438">
          <p15:clr>
            <a:srgbClr val="F26B43"/>
          </p15:clr>
        </p15:guide>
        <p15:guide id="33" pos="3795">
          <p15:clr>
            <a:srgbClr val="F26B43"/>
          </p15:clr>
        </p15:guide>
        <p15:guide id="34" pos="3885">
          <p15:clr>
            <a:srgbClr val="F26B43"/>
          </p15:clr>
        </p15:guide>
        <p15:guide id="35" pos="4226">
          <p15:clr>
            <a:srgbClr val="F26B43"/>
          </p15:clr>
        </p15:guide>
        <p15:guide id="36" pos="4316">
          <p15:clr>
            <a:srgbClr val="F26B43"/>
          </p15:clr>
        </p15:guide>
        <p15:guide id="37" pos="4679">
          <p15:clr>
            <a:srgbClr val="F26B43"/>
          </p15:clr>
        </p15:guide>
        <p15:guide id="38" pos="4770">
          <p15:clr>
            <a:srgbClr val="F26B43"/>
          </p15:clr>
        </p15:guide>
        <p15:guide id="39" pos="5110">
          <p15:clr>
            <a:srgbClr val="F26B43"/>
          </p15:clr>
        </p15:guide>
        <p15:guide id="40" pos="5201">
          <p15:clr>
            <a:srgbClr val="F26B43"/>
          </p15:clr>
        </p15:guide>
        <p15:guide id="41" pos="5555">
          <p15:clr>
            <a:srgbClr val="F26B43"/>
          </p15:clr>
        </p15:guide>
        <p15:guide id="42" pos="5644">
          <p15:clr>
            <a:srgbClr val="F26B43"/>
          </p15:clr>
        </p15:guide>
        <p15:guide id="43" pos="5995">
          <p15:clr>
            <a:srgbClr val="F26B43"/>
          </p15:clr>
        </p15:guide>
        <p15:guide id="44" pos="6085">
          <p15:clr>
            <a:srgbClr val="F26B43"/>
          </p15:clr>
        </p15:guide>
        <p15:guide id="45" pos="6425">
          <p15:clr>
            <a:srgbClr val="F26B43"/>
          </p15:clr>
        </p15:guide>
        <p15:guide id="46" pos="6516">
          <p15:clr>
            <a:srgbClr val="F26B43"/>
          </p15:clr>
        </p15:guide>
        <p15:guide id="47" pos="6872">
          <p15:clr>
            <a:srgbClr val="F26B43"/>
          </p15:clr>
        </p15:guide>
        <p15:guide id="48" pos="694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54.jpg"/><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29.jpe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9.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0.png"/><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54.jp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65.gif"/><Relationship Id="rId3" Type="http://schemas.openxmlformats.org/officeDocument/2006/relationships/image" Target="../media/image37.jpeg"/><Relationship Id="rId7"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63.jpg"/><Relationship Id="rId5" Type="http://schemas.openxmlformats.org/officeDocument/2006/relationships/image" Target="../media/image62.png"/><Relationship Id="rId4" Type="http://schemas.openxmlformats.org/officeDocument/2006/relationships/image" Target="../media/image35.jpeg"/><Relationship Id="rId9" Type="http://schemas.openxmlformats.org/officeDocument/2006/relationships/image" Target="../media/image66.png"/></Relationships>
</file>

<file path=ppt/slides/_rels/slide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 Id="rId9"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4.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eg"/><Relationship Id="rId1" Type="http://schemas.openxmlformats.org/officeDocument/2006/relationships/slideLayout" Target="../slideLayouts/slideLayout24.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B4CE8A-0C13-54B0-0E31-F039E0FE5EC5}"/>
              </a:ext>
            </a:extLst>
          </p:cNvPr>
          <p:cNvSpPr>
            <a:spLocks noGrp="1"/>
          </p:cNvSpPr>
          <p:nvPr>
            <p:ph type="ctrTitle"/>
          </p:nvPr>
        </p:nvSpPr>
        <p:spPr/>
        <p:txBody>
          <a:bodyPr/>
          <a:lstStyle/>
          <a:p>
            <a:r>
              <a:rPr lang="en-GB" dirty="0" err="1">
                <a:latin typeface="Aptos" panose="020B0004020202020204" pitchFamily="34" charset="0"/>
              </a:rPr>
              <a:t>Vers</a:t>
            </a:r>
            <a:r>
              <a:rPr lang="en-GB" dirty="0">
                <a:latin typeface="Aptos" panose="020B0004020202020204" pitchFamily="34" charset="0"/>
              </a:rPr>
              <a:t> </a:t>
            </a:r>
            <a:r>
              <a:rPr lang="en-GB" dirty="0" err="1">
                <a:latin typeface="Aptos" panose="020B0004020202020204" pitchFamily="34" charset="0"/>
              </a:rPr>
              <a:t>une</a:t>
            </a:r>
            <a:r>
              <a:rPr lang="en-GB" dirty="0">
                <a:latin typeface="Aptos" panose="020B0004020202020204" pitchFamily="34" charset="0"/>
              </a:rPr>
              <a:t> analyse </a:t>
            </a:r>
            <a:r>
              <a:rPr lang="en-GB" dirty="0" err="1">
                <a:latin typeface="Aptos" panose="020B0004020202020204" pitchFamily="34" charset="0"/>
              </a:rPr>
              <a:t>aéro-biomécanique</a:t>
            </a:r>
            <a:r>
              <a:rPr lang="en-GB" dirty="0">
                <a:latin typeface="Aptos" panose="020B0004020202020204" pitchFamily="34" charset="0"/>
              </a:rPr>
              <a:t> </a:t>
            </a:r>
            <a:r>
              <a:rPr lang="en-GB" dirty="0" err="1">
                <a:latin typeface="Aptos" panose="020B0004020202020204" pitchFamily="34" charset="0"/>
              </a:rPr>
              <a:t>combinée</a:t>
            </a:r>
            <a:endParaRPr lang="en-GB" dirty="0">
              <a:latin typeface="Aptos" panose="020B0004020202020204" pitchFamily="34" charset="0"/>
            </a:endParaRPr>
          </a:p>
        </p:txBody>
      </p:sp>
      <p:sp>
        <p:nvSpPr>
          <p:cNvPr id="3" name="Sous-titre 2">
            <a:extLst>
              <a:ext uri="{FF2B5EF4-FFF2-40B4-BE49-F238E27FC236}">
                <a16:creationId xmlns:a16="http://schemas.microsoft.com/office/drawing/2014/main" id="{91AC528F-8177-C2F5-AC38-6D2C2F0DA314}"/>
              </a:ext>
            </a:extLst>
          </p:cNvPr>
          <p:cNvSpPr>
            <a:spLocks noGrp="1"/>
          </p:cNvSpPr>
          <p:nvPr>
            <p:ph type="subTitle" idx="1"/>
          </p:nvPr>
        </p:nvSpPr>
        <p:spPr/>
        <p:txBody>
          <a:bodyPr vert="horz" lIns="0" tIns="0" rIns="0" bIns="0" rtlCol="0" anchor="t">
            <a:normAutofit/>
          </a:bodyPr>
          <a:lstStyle/>
          <a:p>
            <a:r>
              <a:rPr lang="en-GB" dirty="0">
                <a:latin typeface="Aptos"/>
              </a:rPr>
              <a:t>Léonore </a:t>
            </a:r>
            <a:r>
              <a:rPr lang="en-GB" dirty="0" err="1">
                <a:latin typeface="Aptos"/>
              </a:rPr>
              <a:t>Foguenne</a:t>
            </a:r>
            <a:r>
              <a:rPr lang="en-GB" dirty="0">
                <a:latin typeface="Aptos"/>
              </a:rPr>
              <a:t>, Thomas Andrianne, Cédric Schwartz</a:t>
            </a:r>
          </a:p>
        </p:txBody>
      </p:sp>
    </p:spTree>
    <p:extLst>
      <p:ext uri="{BB962C8B-B14F-4D97-AF65-F5344CB8AC3E}">
        <p14:creationId xmlns:p14="http://schemas.microsoft.com/office/powerpoint/2010/main" val="2558977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E967ED3-1E4C-7886-4A6D-E6FA06536E83}"/>
              </a:ext>
            </a:extLst>
          </p:cNvPr>
          <p:cNvSpPr>
            <a:spLocks noGrp="1"/>
          </p:cNvSpPr>
          <p:nvPr>
            <p:ph type="dt" sz="half" idx="10"/>
          </p:nvPr>
        </p:nvSpPr>
        <p:spPr/>
        <p:txBody>
          <a:bodyPr/>
          <a:lstStyle/>
          <a:p>
            <a:fld id="{B2867609-F87E-5348-B15E-2C77BD1EE497}" type="datetime3">
              <a:rPr lang="fr-BE" smtClean="0"/>
              <a:t>11/10/2024</a:t>
            </a:fld>
            <a:endParaRPr lang="fr-FR" dirty="0"/>
          </a:p>
        </p:txBody>
      </p:sp>
      <p:sp>
        <p:nvSpPr>
          <p:cNvPr id="4" name="Espace réservé du numéro de diapositive 3">
            <a:extLst>
              <a:ext uri="{FF2B5EF4-FFF2-40B4-BE49-F238E27FC236}">
                <a16:creationId xmlns:a16="http://schemas.microsoft.com/office/drawing/2014/main" id="{AE551762-C1A7-642C-0FEC-90F73587B3A1}"/>
              </a:ext>
            </a:extLst>
          </p:cNvPr>
          <p:cNvSpPr>
            <a:spLocks noGrp="1"/>
          </p:cNvSpPr>
          <p:nvPr>
            <p:ph type="sldNum" sz="quarter" idx="12"/>
          </p:nvPr>
        </p:nvSpPr>
        <p:spPr/>
        <p:txBody>
          <a:bodyPr/>
          <a:lstStyle/>
          <a:p>
            <a:pPr algn="l"/>
            <a:r>
              <a:rPr lang="fr-FR"/>
              <a:t>▪︎ </a:t>
            </a:r>
            <a:fld id="{71AEF36E-EA79-174C-93F9-FDA84EDD5956}" type="slidenum">
              <a:rPr lang="fr-FR" smtClean="0"/>
              <a:pPr algn="l"/>
              <a:t>10</a:t>
            </a:fld>
            <a:endParaRPr lang="fr-FR" dirty="0"/>
          </a:p>
        </p:txBody>
      </p:sp>
      <p:sp>
        <p:nvSpPr>
          <p:cNvPr id="5" name="Titre 4">
            <a:extLst>
              <a:ext uri="{FF2B5EF4-FFF2-40B4-BE49-F238E27FC236}">
                <a16:creationId xmlns:a16="http://schemas.microsoft.com/office/drawing/2014/main" id="{7F4A4BF8-D486-D965-1ABC-7E20A456595B}"/>
              </a:ext>
            </a:extLst>
          </p:cNvPr>
          <p:cNvSpPr>
            <a:spLocks noGrp="1"/>
          </p:cNvSpPr>
          <p:nvPr>
            <p:ph type="title"/>
          </p:nvPr>
        </p:nvSpPr>
        <p:spPr/>
        <p:txBody>
          <a:bodyPr/>
          <a:lstStyle/>
          <a:p>
            <a:r>
              <a:rPr lang="en-GB" dirty="0" err="1">
                <a:latin typeface="Aptos"/>
              </a:rPr>
              <a:t>Résultats</a:t>
            </a:r>
            <a:r>
              <a:rPr lang="en-GB" dirty="0">
                <a:latin typeface="Aptos"/>
              </a:rPr>
              <a:t> </a:t>
            </a:r>
            <a:r>
              <a:rPr lang="en-GB" dirty="0" err="1">
                <a:latin typeface="Aptos"/>
              </a:rPr>
              <a:t>d'analyses</a:t>
            </a:r>
            <a:r>
              <a:rPr lang="en-GB" dirty="0">
                <a:latin typeface="Aptos"/>
              </a:rPr>
              <a:t> </a:t>
            </a:r>
            <a:r>
              <a:rPr lang="en-GB" dirty="0" err="1">
                <a:latin typeface="Aptos"/>
              </a:rPr>
              <a:t>aérodynamiques</a:t>
            </a:r>
            <a:endParaRPr lang="en-GB" dirty="0" err="1">
              <a:latin typeface="Aptos" panose="020B0004020202020204" pitchFamily="34" charset="0"/>
            </a:endParaRPr>
          </a:p>
        </p:txBody>
      </p:sp>
      <p:sp>
        <p:nvSpPr>
          <p:cNvPr id="2" name="Espace réservé du contenu 1">
            <a:extLst>
              <a:ext uri="{FF2B5EF4-FFF2-40B4-BE49-F238E27FC236}">
                <a16:creationId xmlns:a16="http://schemas.microsoft.com/office/drawing/2014/main" id="{C29BC5C7-38EA-7BC9-FB9A-576F36734F58}"/>
              </a:ext>
            </a:extLst>
          </p:cNvPr>
          <p:cNvSpPr>
            <a:spLocks noGrp="1"/>
          </p:cNvSpPr>
          <p:nvPr>
            <p:ph idx="4294967295"/>
          </p:nvPr>
        </p:nvSpPr>
        <p:spPr>
          <a:xfrm>
            <a:off x="312821" y="1587500"/>
            <a:ext cx="3813175" cy="4500562"/>
          </a:xfrm>
        </p:spPr>
        <p:txBody>
          <a:bodyPr>
            <a:normAutofit/>
          </a:bodyPr>
          <a:lstStyle/>
          <a:p>
            <a:r>
              <a:rPr lang="fr-BE" sz="1800" dirty="0">
                <a:solidFill>
                  <a:schemeClr val="tx1"/>
                </a:solidFill>
                <a:latin typeface="Aptos" panose="020B0004020202020204" pitchFamily="34" charset="0"/>
              </a:rPr>
              <a:t>Comparaison de performances aérodynamiques (pures)</a:t>
            </a:r>
          </a:p>
        </p:txBody>
      </p:sp>
      <p:pic>
        <p:nvPicPr>
          <p:cNvPr id="6" name="Picture 2">
            <a:extLst>
              <a:ext uri="{FF2B5EF4-FFF2-40B4-BE49-F238E27FC236}">
                <a16:creationId xmlns:a16="http://schemas.microsoft.com/office/drawing/2014/main" id="{59587CA6-9661-F222-3D6C-C95C1F11D99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88617" y="1369213"/>
            <a:ext cx="5728060" cy="4357818"/>
          </a:xfrm>
          <a:prstGeom prst="rect">
            <a:avLst/>
          </a:prstGeom>
        </p:spPr>
      </p:pic>
      <p:cxnSp>
        <p:nvCxnSpPr>
          <p:cNvPr id="7" name="Connecteur droit 6">
            <a:extLst>
              <a:ext uri="{FF2B5EF4-FFF2-40B4-BE49-F238E27FC236}">
                <a16:creationId xmlns:a16="http://schemas.microsoft.com/office/drawing/2014/main" id="{102DE352-A03A-72AB-AB5E-F6B67317F11C}"/>
              </a:ext>
            </a:extLst>
          </p:cNvPr>
          <p:cNvCxnSpPr>
            <a:cxnSpLocks/>
          </p:cNvCxnSpPr>
          <p:nvPr/>
        </p:nvCxnSpPr>
        <p:spPr>
          <a:xfrm>
            <a:off x="4307306" y="1558901"/>
            <a:ext cx="0" cy="4651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39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71B91-86E0-0BA8-46D1-D15C437FB28E}"/>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77E5A6F-2A43-33A2-0003-B14316D61FEE}"/>
              </a:ext>
            </a:extLst>
          </p:cNvPr>
          <p:cNvSpPr>
            <a:spLocks noGrp="1"/>
          </p:cNvSpPr>
          <p:nvPr>
            <p:ph type="dt" sz="half" idx="10"/>
          </p:nvPr>
        </p:nvSpPr>
        <p:spPr/>
        <p:txBody>
          <a:bodyPr/>
          <a:lstStyle/>
          <a:p>
            <a:fld id="{B2867609-F87E-5348-B15E-2C77BD1EE497}" type="datetime3">
              <a:rPr lang="fr-BE" smtClean="0"/>
              <a:t>11/10/2024</a:t>
            </a:fld>
            <a:endParaRPr lang="fr-FR" dirty="0"/>
          </a:p>
        </p:txBody>
      </p:sp>
      <p:sp>
        <p:nvSpPr>
          <p:cNvPr id="4" name="Espace réservé du numéro de diapositive 3">
            <a:extLst>
              <a:ext uri="{FF2B5EF4-FFF2-40B4-BE49-F238E27FC236}">
                <a16:creationId xmlns:a16="http://schemas.microsoft.com/office/drawing/2014/main" id="{61507D20-A0EB-256B-47B1-7D7DDDF5D983}"/>
              </a:ext>
            </a:extLst>
          </p:cNvPr>
          <p:cNvSpPr>
            <a:spLocks noGrp="1"/>
          </p:cNvSpPr>
          <p:nvPr>
            <p:ph type="sldNum" sz="quarter" idx="12"/>
          </p:nvPr>
        </p:nvSpPr>
        <p:spPr/>
        <p:txBody>
          <a:bodyPr/>
          <a:lstStyle/>
          <a:p>
            <a:pPr algn="l"/>
            <a:r>
              <a:rPr lang="fr-FR"/>
              <a:t>▪︎ </a:t>
            </a:r>
            <a:fld id="{71AEF36E-EA79-174C-93F9-FDA84EDD5956}" type="slidenum">
              <a:rPr lang="fr-FR" smtClean="0"/>
              <a:pPr algn="l"/>
              <a:t>11</a:t>
            </a:fld>
            <a:endParaRPr lang="fr-FR" dirty="0"/>
          </a:p>
        </p:txBody>
      </p:sp>
      <p:sp>
        <p:nvSpPr>
          <p:cNvPr id="5" name="Titre 4">
            <a:extLst>
              <a:ext uri="{FF2B5EF4-FFF2-40B4-BE49-F238E27FC236}">
                <a16:creationId xmlns:a16="http://schemas.microsoft.com/office/drawing/2014/main" id="{B8094A65-F694-AFBD-25AA-F279D5A966A6}"/>
              </a:ext>
            </a:extLst>
          </p:cNvPr>
          <p:cNvSpPr>
            <a:spLocks noGrp="1"/>
          </p:cNvSpPr>
          <p:nvPr>
            <p:ph type="title"/>
          </p:nvPr>
        </p:nvSpPr>
        <p:spPr/>
        <p:txBody>
          <a:bodyPr/>
          <a:lstStyle/>
          <a:p>
            <a:r>
              <a:rPr lang="en-GB" dirty="0" err="1">
                <a:latin typeface="Aptos"/>
              </a:rPr>
              <a:t>Résultats</a:t>
            </a:r>
            <a:r>
              <a:rPr lang="en-GB" dirty="0">
                <a:latin typeface="Aptos"/>
              </a:rPr>
              <a:t> </a:t>
            </a:r>
            <a:r>
              <a:rPr lang="en-GB" dirty="0" err="1">
                <a:latin typeface="Aptos"/>
              </a:rPr>
              <a:t>d'analyses</a:t>
            </a:r>
            <a:r>
              <a:rPr lang="en-GB" dirty="0">
                <a:latin typeface="Aptos"/>
              </a:rPr>
              <a:t> </a:t>
            </a:r>
            <a:r>
              <a:rPr lang="en-GB" dirty="0" err="1">
                <a:latin typeface="Aptos"/>
              </a:rPr>
              <a:t>aérodynamiques</a:t>
            </a:r>
            <a:endParaRPr lang="en-GB" dirty="0" err="1">
              <a:latin typeface="Aptos" panose="020B0004020202020204" pitchFamily="34" charset="0"/>
            </a:endParaRPr>
          </a:p>
        </p:txBody>
      </p:sp>
      <p:sp>
        <p:nvSpPr>
          <p:cNvPr id="2" name="Espace réservé du contenu 1">
            <a:extLst>
              <a:ext uri="{FF2B5EF4-FFF2-40B4-BE49-F238E27FC236}">
                <a16:creationId xmlns:a16="http://schemas.microsoft.com/office/drawing/2014/main" id="{033752E7-1B90-8DD9-B8DC-78B9A141A61E}"/>
              </a:ext>
            </a:extLst>
          </p:cNvPr>
          <p:cNvSpPr>
            <a:spLocks noGrp="1"/>
          </p:cNvSpPr>
          <p:nvPr>
            <p:ph idx="4294967295"/>
          </p:nvPr>
        </p:nvSpPr>
        <p:spPr>
          <a:xfrm>
            <a:off x="312821" y="1587500"/>
            <a:ext cx="3813175" cy="4500562"/>
          </a:xfrm>
        </p:spPr>
        <p:txBody>
          <a:bodyPr>
            <a:normAutofit/>
          </a:bodyPr>
          <a:lstStyle/>
          <a:p>
            <a:r>
              <a:rPr lang="fr-BE" sz="1800" dirty="0">
                <a:solidFill>
                  <a:schemeClr val="tx1"/>
                </a:solidFill>
                <a:latin typeface="Aptos" panose="020B0004020202020204" pitchFamily="34" charset="0"/>
              </a:rPr>
              <a:t>Comparaison de performances aérodynamiques (pures)</a:t>
            </a:r>
          </a:p>
          <a:p>
            <a:r>
              <a:rPr lang="fr-BE" sz="1800" dirty="0">
                <a:solidFill>
                  <a:schemeClr val="tx1"/>
                </a:solidFill>
                <a:latin typeface="Aptos" panose="020B0004020202020204" pitchFamily="34" charset="0"/>
              </a:rPr>
              <a:t>Calcul du gain de temps au km</a:t>
            </a:r>
          </a:p>
        </p:txBody>
      </p:sp>
      <p:pic>
        <p:nvPicPr>
          <p:cNvPr id="6" name="Picture 2">
            <a:extLst>
              <a:ext uri="{FF2B5EF4-FFF2-40B4-BE49-F238E27FC236}">
                <a16:creationId xmlns:a16="http://schemas.microsoft.com/office/drawing/2014/main" id="{6AF04FA4-2EB5-D74A-1D34-73E82355364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81860" y="1251048"/>
            <a:ext cx="2095665" cy="1594349"/>
          </a:xfrm>
          <a:prstGeom prst="rect">
            <a:avLst/>
          </a:prstGeom>
        </p:spPr>
      </p:pic>
      <p:cxnSp>
        <p:nvCxnSpPr>
          <p:cNvPr id="7" name="Connecteur droit 6">
            <a:extLst>
              <a:ext uri="{FF2B5EF4-FFF2-40B4-BE49-F238E27FC236}">
                <a16:creationId xmlns:a16="http://schemas.microsoft.com/office/drawing/2014/main" id="{E2A8B7CC-0D5E-F1DC-2D0E-C94399821751}"/>
              </a:ext>
            </a:extLst>
          </p:cNvPr>
          <p:cNvCxnSpPr>
            <a:cxnSpLocks/>
          </p:cNvCxnSpPr>
          <p:nvPr/>
        </p:nvCxnSpPr>
        <p:spPr>
          <a:xfrm>
            <a:off x="4307306" y="1558901"/>
            <a:ext cx="0" cy="4651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4">
            <a:extLst>
              <a:ext uri="{FF2B5EF4-FFF2-40B4-BE49-F238E27FC236}">
                <a16:creationId xmlns:a16="http://schemas.microsoft.com/office/drawing/2014/main" id="{744F9D59-AC9F-BD7F-1703-A5FA7DA315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1860" y="2804111"/>
            <a:ext cx="7150479" cy="3519973"/>
          </a:xfrm>
          <a:prstGeom prst="rect">
            <a:avLst/>
          </a:prstGeom>
        </p:spPr>
      </p:pic>
    </p:spTree>
    <p:extLst>
      <p:ext uri="{BB962C8B-B14F-4D97-AF65-F5344CB8AC3E}">
        <p14:creationId xmlns:p14="http://schemas.microsoft.com/office/powerpoint/2010/main" val="900573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E967ED3-1E4C-7886-4A6D-E6FA06536E83}"/>
              </a:ext>
            </a:extLst>
          </p:cNvPr>
          <p:cNvSpPr>
            <a:spLocks noGrp="1"/>
          </p:cNvSpPr>
          <p:nvPr>
            <p:ph type="dt" sz="half" idx="10"/>
          </p:nvPr>
        </p:nvSpPr>
        <p:spPr/>
        <p:txBody>
          <a:bodyPr/>
          <a:lstStyle/>
          <a:p>
            <a:fld id="{B2867609-F87E-5348-B15E-2C77BD1EE497}" type="datetime3">
              <a:rPr lang="fr-BE" smtClean="0"/>
              <a:t>11/10/2024</a:t>
            </a:fld>
            <a:endParaRPr lang="fr-FR" dirty="0"/>
          </a:p>
        </p:txBody>
      </p:sp>
      <p:sp>
        <p:nvSpPr>
          <p:cNvPr id="4" name="Espace réservé du numéro de diapositive 3">
            <a:extLst>
              <a:ext uri="{FF2B5EF4-FFF2-40B4-BE49-F238E27FC236}">
                <a16:creationId xmlns:a16="http://schemas.microsoft.com/office/drawing/2014/main" id="{AE551762-C1A7-642C-0FEC-90F73587B3A1}"/>
              </a:ext>
            </a:extLst>
          </p:cNvPr>
          <p:cNvSpPr>
            <a:spLocks noGrp="1"/>
          </p:cNvSpPr>
          <p:nvPr>
            <p:ph type="sldNum" sz="quarter" idx="12"/>
          </p:nvPr>
        </p:nvSpPr>
        <p:spPr/>
        <p:txBody>
          <a:bodyPr/>
          <a:lstStyle/>
          <a:p>
            <a:pPr algn="l"/>
            <a:r>
              <a:rPr lang="fr-FR"/>
              <a:t>▪︎ </a:t>
            </a:r>
            <a:fld id="{71AEF36E-EA79-174C-93F9-FDA84EDD5956}" type="slidenum">
              <a:rPr lang="fr-FR" smtClean="0"/>
              <a:pPr algn="l"/>
              <a:t>12</a:t>
            </a:fld>
            <a:endParaRPr lang="fr-FR" dirty="0"/>
          </a:p>
        </p:txBody>
      </p:sp>
      <p:sp>
        <p:nvSpPr>
          <p:cNvPr id="5" name="Titre 4">
            <a:extLst>
              <a:ext uri="{FF2B5EF4-FFF2-40B4-BE49-F238E27FC236}">
                <a16:creationId xmlns:a16="http://schemas.microsoft.com/office/drawing/2014/main" id="{7F4A4BF8-D486-D965-1ABC-7E20A456595B}"/>
              </a:ext>
            </a:extLst>
          </p:cNvPr>
          <p:cNvSpPr>
            <a:spLocks noGrp="1"/>
          </p:cNvSpPr>
          <p:nvPr>
            <p:ph type="title"/>
          </p:nvPr>
        </p:nvSpPr>
        <p:spPr/>
        <p:txBody>
          <a:bodyPr/>
          <a:lstStyle/>
          <a:p>
            <a:r>
              <a:rPr lang="en-GB" dirty="0" err="1">
                <a:latin typeface="Aptos"/>
              </a:rPr>
              <a:t>Résultats</a:t>
            </a:r>
            <a:r>
              <a:rPr lang="en-GB" dirty="0">
                <a:latin typeface="Aptos"/>
              </a:rPr>
              <a:t> d'analyses </a:t>
            </a:r>
            <a:r>
              <a:rPr lang="en-GB" dirty="0" err="1">
                <a:latin typeface="Aptos"/>
              </a:rPr>
              <a:t>aérodynamiques</a:t>
            </a:r>
            <a:endParaRPr lang="en-GB" dirty="0" err="1">
              <a:latin typeface="Aptos" panose="020B0004020202020204" pitchFamily="34" charset="0"/>
            </a:endParaRPr>
          </a:p>
        </p:txBody>
      </p:sp>
      <p:sp>
        <p:nvSpPr>
          <p:cNvPr id="2" name="Espace réservé du contenu 1">
            <a:extLst>
              <a:ext uri="{FF2B5EF4-FFF2-40B4-BE49-F238E27FC236}">
                <a16:creationId xmlns:a16="http://schemas.microsoft.com/office/drawing/2014/main" id="{C29BC5C7-38EA-7BC9-FB9A-576F36734F58}"/>
              </a:ext>
            </a:extLst>
          </p:cNvPr>
          <p:cNvSpPr>
            <a:spLocks noGrp="1"/>
          </p:cNvSpPr>
          <p:nvPr>
            <p:ph idx="4294967295"/>
          </p:nvPr>
        </p:nvSpPr>
        <p:spPr>
          <a:xfrm>
            <a:off x="318079" y="1565728"/>
            <a:ext cx="3813175" cy="4500562"/>
          </a:xfrm>
        </p:spPr>
        <p:txBody>
          <a:bodyPr vert="horz" lIns="0" tIns="0" rIns="0" bIns="0" rtlCol="0" anchor="t">
            <a:normAutofit/>
          </a:bodyPr>
          <a:lstStyle/>
          <a:p>
            <a:r>
              <a:rPr lang="fr-BE" sz="1800" dirty="0">
                <a:solidFill>
                  <a:schemeClr val="tx1"/>
                </a:solidFill>
                <a:latin typeface="Aptos"/>
                <a:sym typeface="Symbol" panose="05050102010706020507" pitchFamily="18" charset="2"/>
              </a:rPr>
              <a:t></a:t>
            </a:r>
            <a:r>
              <a:rPr lang="fr-BE" sz="1800" dirty="0">
                <a:solidFill>
                  <a:schemeClr val="tx1"/>
                </a:solidFill>
                <a:latin typeface="Aptos"/>
              </a:rPr>
              <a:t> l'angle du torse </a:t>
            </a:r>
            <a:r>
              <a:rPr lang="fr-BE" sz="1800" dirty="0">
                <a:solidFill>
                  <a:schemeClr val="tx1"/>
                </a:solidFill>
                <a:latin typeface="Aptos"/>
                <a:sym typeface="Symbol" panose="05050102010706020507" pitchFamily="18" charset="2"/>
              </a:rPr>
              <a:t></a:t>
            </a:r>
            <a:r>
              <a:rPr lang="fr-BE" sz="1800" dirty="0">
                <a:solidFill>
                  <a:schemeClr val="tx1"/>
                </a:solidFill>
                <a:latin typeface="Aptos"/>
              </a:rPr>
              <a:t> </a:t>
            </a:r>
            <a:r>
              <a:rPr lang="fr-BE" sz="1800" dirty="0">
                <a:solidFill>
                  <a:schemeClr val="tx1"/>
                </a:solidFill>
                <a:latin typeface="Aptos"/>
                <a:sym typeface="Symbol" panose="05050102010706020507" pitchFamily="18" charset="2"/>
              </a:rPr>
              <a:t></a:t>
            </a:r>
            <a:r>
              <a:rPr lang="fr-BE" sz="1800" dirty="0">
                <a:solidFill>
                  <a:schemeClr val="tx1"/>
                </a:solidFill>
                <a:latin typeface="Aptos"/>
              </a:rPr>
              <a:t> la trainée </a:t>
            </a:r>
          </a:p>
          <a:p>
            <a:pPr marL="0" indent="0">
              <a:buNone/>
            </a:pPr>
            <a:r>
              <a:rPr lang="fr-BE" sz="1800" dirty="0">
                <a:solidFill>
                  <a:schemeClr val="tx1"/>
                </a:solidFill>
                <a:latin typeface="Aptos"/>
                <a:sym typeface="Symbol" panose="05050102010706020507" pitchFamily="18" charset="2"/>
              </a:rPr>
              <a:t>        la vitesse (à puissance donnée)</a:t>
            </a:r>
            <a:endParaRPr lang="fr-BE" sz="1800" dirty="0">
              <a:solidFill>
                <a:schemeClr val="tx1"/>
              </a:solidFill>
              <a:latin typeface="Aptos"/>
            </a:endParaRPr>
          </a:p>
          <a:p>
            <a:r>
              <a:rPr lang="fr-BE" sz="1800" dirty="0">
                <a:solidFill>
                  <a:schemeClr val="tx1"/>
                </a:solidFill>
                <a:latin typeface="Aptos"/>
              </a:rPr>
              <a:t>Maintenir des bras serrés le long du corps </a:t>
            </a:r>
            <a:r>
              <a:rPr lang="fr-BE" sz="1800" dirty="0">
                <a:solidFill>
                  <a:schemeClr val="tx1"/>
                </a:solidFill>
                <a:latin typeface="Aptos"/>
                <a:sym typeface="Symbol" panose="05050102010706020507" pitchFamily="18" charset="2"/>
              </a:rPr>
              <a:t></a:t>
            </a:r>
            <a:r>
              <a:rPr lang="fr-BE" sz="1800" dirty="0">
                <a:solidFill>
                  <a:schemeClr val="tx1"/>
                </a:solidFill>
                <a:latin typeface="Aptos"/>
              </a:rPr>
              <a:t> </a:t>
            </a:r>
            <a:r>
              <a:rPr lang="fr-BE" sz="1800" dirty="0">
                <a:solidFill>
                  <a:schemeClr val="tx1"/>
                </a:solidFill>
                <a:latin typeface="Aptos"/>
                <a:sym typeface="Symbol" panose="05050102010706020507" pitchFamily="18" charset="2"/>
              </a:rPr>
              <a:t></a:t>
            </a:r>
            <a:r>
              <a:rPr lang="fr-BE" sz="1800" dirty="0">
                <a:solidFill>
                  <a:schemeClr val="tx1"/>
                </a:solidFill>
                <a:latin typeface="Aptos"/>
              </a:rPr>
              <a:t> la surface frontale </a:t>
            </a:r>
          </a:p>
          <a:p>
            <a:pPr marL="0" indent="0">
              <a:buNone/>
            </a:pPr>
            <a:r>
              <a:rPr lang="fr-BE" sz="1800" dirty="0">
                <a:solidFill>
                  <a:schemeClr val="tx1"/>
                </a:solidFill>
                <a:latin typeface="Aptos"/>
                <a:sym typeface="Symbol" panose="05050102010706020507" pitchFamily="18" charset="2"/>
              </a:rPr>
              <a:t>       </a:t>
            </a:r>
            <a:r>
              <a:rPr lang="fr-BE" sz="1800" dirty="0">
                <a:solidFill>
                  <a:schemeClr val="tx1"/>
                </a:solidFill>
                <a:latin typeface="Aptos"/>
              </a:rPr>
              <a:t> la trainée</a:t>
            </a:r>
          </a:p>
        </p:txBody>
      </p:sp>
      <p:pic>
        <p:nvPicPr>
          <p:cNvPr id="7" name="Image 6" descr="Une image contenant texte, roue, Roue de vélo, vélo&#10;&#10;Description générée automatiquement">
            <a:extLst>
              <a:ext uri="{FF2B5EF4-FFF2-40B4-BE49-F238E27FC236}">
                <a16:creationId xmlns:a16="http://schemas.microsoft.com/office/drawing/2014/main" id="{87EE1EF6-CB4C-6D7F-9F48-CC37476C742F}"/>
              </a:ext>
            </a:extLst>
          </p:cNvPr>
          <p:cNvPicPr>
            <a:picLocks noChangeAspect="1"/>
          </p:cNvPicPr>
          <p:nvPr/>
        </p:nvPicPr>
        <p:blipFill>
          <a:blip r:embed="rId3"/>
          <a:srcRect r="27413"/>
          <a:stretch/>
        </p:blipFill>
        <p:spPr>
          <a:xfrm>
            <a:off x="5268372" y="1717455"/>
            <a:ext cx="5517732" cy="3961884"/>
          </a:xfrm>
          <a:prstGeom prst="rect">
            <a:avLst/>
          </a:prstGeom>
        </p:spPr>
      </p:pic>
      <p:sp>
        <p:nvSpPr>
          <p:cNvPr id="9" name="ZoneTexte 8">
            <a:extLst>
              <a:ext uri="{FF2B5EF4-FFF2-40B4-BE49-F238E27FC236}">
                <a16:creationId xmlns:a16="http://schemas.microsoft.com/office/drawing/2014/main" id="{C73E1AF8-8614-2EBB-32A7-91C3C715788E}"/>
              </a:ext>
            </a:extLst>
          </p:cNvPr>
          <p:cNvSpPr txBox="1"/>
          <p:nvPr/>
        </p:nvSpPr>
        <p:spPr>
          <a:xfrm>
            <a:off x="112785" y="6438275"/>
            <a:ext cx="28407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i="1" dirty="0" err="1">
                <a:solidFill>
                  <a:srgbClr val="7F7F7F"/>
                </a:solidFill>
                <a:cs typeface="Arial"/>
              </a:rPr>
              <a:t>Blocken</a:t>
            </a:r>
            <a:r>
              <a:rPr lang="fr-FR" sz="1400" i="1" dirty="0">
                <a:solidFill>
                  <a:srgbClr val="7F7F7F"/>
                </a:solidFill>
                <a:cs typeface="Arial"/>
              </a:rPr>
              <a:t> et al., (2019)</a:t>
            </a:r>
            <a:endParaRPr lang="fr-FR" dirty="0"/>
          </a:p>
        </p:txBody>
      </p:sp>
      <p:cxnSp>
        <p:nvCxnSpPr>
          <p:cNvPr id="6" name="Connecteur droit 5">
            <a:extLst>
              <a:ext uri="{FF2B5EF4-FFF2-40B4-BE49-F238E27FC236}">
                <a16:creationId xmlns:a16="http://schemas.microsoft.com/office/drawing/2014/main" id="{37F39463-81B0-1033-48D9-C9691B6271C1}"/>
              </a:ext>
            </a:extLst>
          </p:cNvPr>
          <p:cNvCxnSpPr>
            <a:cxnSpLocks/>
          </p:cNvCxnSpPr>
          <p:nvPr/>
        </p:nvCxnSpPr>
        <p:spPr>
          <a:xfrm>
            <a:off x="4307306" y="1558901"/>
            <a:ext cx="0" cy="4651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40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0"/>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29967" y="-605333"/>
            <a:ext cx="2394800" cy="5208800"/>
          </a:xfrm>
          <a:prstGeom prst="rect">
            <a:avLst/>
          </a:prstGeom>
          <a:noFill/>
          <a:ln>
            <a:noFill/>
          </a:ln>
        </p:spPr>
      </p:pic>
      <p:sp>
        <p:nvSpPr>
          <p:cNvPr id="156" name="Google Shape;156;p20"/>
          <p:cNvSpPr txBox="1"/>
          <p:nvPr/>
        </p:nvSpPr>
        <p:spPr>
          <a:xfrm>
            <a:off x="3721500" y="1536633"/>
            <a:ext cx="5818000" cy="3939371"/>
          </a:xfrm>
          <a:prstGeom prst="rect">
            <a:avLst/>
          </a:prstGeom>
          <a:noFill/>
          <a:ln>
            <a:noFill/>
          </a:ln>
        </p:spPr>
        <p:txBody>
          <a:bodyPr spcFirstLastPara="1" wrap="square" lIns="121900" tIns="121900" rIns="121900" bIns="121900" anchor="t" anchorCtr="0">
            <a:spAutoFit/>
          </a:bodyPr>
          <a:lstStyle/>
          <a:p>
            <a:r>
              <a:rPr lang="fr" sz="23999" b="1" dirty="0">
                <a:solidFill>
                  <a:srgbClr val="F3F3F3"/>
                </a:solidFill>
              </a:rPr>
              <a:t>03</a:t>
            </a:r>
            <a:endParaRPr sz="23999" b="1" dirty="0">
              <a:solidFill>
                <a:srgbClr val="F3F3F3"/>
              </a:solidFill>
            </a:endParaRPr>
          </a:p>
        </p:txBody>
      </p:sp>
      <p:cxnSp>
        <p:nvCxnSpPr>
          <p:cNvPr id="157" name="Google Shape;157;p20"/>
          <p:cNvCxnSpPr/>
          <p:nvPr/>
        </p:nvCxnSpPr>
        <p:spPr>
          <a:xfrm>
            <a:off x="5727300" y="2090400"/>
            <a:ext cx="0" cy="2677200"/>
          </a:xfrm>
          <a:prstGeom prst="straightConnector1">
            <a:avLst/>
          </a:prstGeom>
          <a:noFill/>
          <a:ln w="9525" cap="flat" cmpd="sng">
            <a:solidFill>
              <a:schemeClr val="accent3"/>
            </a:solidFill>
            <a:prstDash val="solid"/>
            <a:round/>
            <a:headEnd type="none" w="med" len="med"/>
            <a:tailEnd type="none" w="med" len="med"/>
          </a:ln>
        </p:spPr>
      </p:cxnSp>
      <p:sp>
        <p:nvSpPr>
          <p:cNvPr id="158" name="Google Shape;158;p20"/>
          <p:cNvSpPr txBox="1"/>
          <p:nvPr/>
        </p:nvSpPr>
        <p:spPr>
          <a:xfrm>
            <a:off x="3903900" y="2881834"/>
            <a:ext cx="1392400" cy="1128410"/>
          </a:xfrm>
          <a:prstGeom prst="rect">
            <a:avLst/>
          </a:prstGeom>
          <a:noFill/>
          <a:ln>
            <a:noFill/>
          </a:ln>
        </p:spPr>
        <p:txBody>
          <a:bodyPr spcFirstLastPara="1" wrap="square" lIns="121900" tIns="121900" rIns="121900" bIns="121900" anchor="t" anchorCtr="0">
            <a:spAutoFit/>
          </a:bodyPr>
          <a:lstStyle/>
          <a:p>
            <a:pPr algn="r"/>
            <a:r>
              <a:rPr lang="fr" sz="5733" dirty="0">
                <a:solidFill>
                  <a:srgbClr val="00707F"/>
                </a:solidFill>
              </a:rPr>
              <a:t>03</a:t>
            </a:r>
            <a:endParaRPr sz="5733" dirty="0">
              <a:solidFill>
                <a:srgbClr val="00707F"/>
              </a:solidFill>
            </a:endParaRPr>
          </a:p>
        </p:txBody>
      </p:sp>
      <p:sp>
        <p:nvSpPr>
          <p:cNvPr id="159" name="Google Shape;159;p20"/>
          <p:cNvSpPr txBox="1"/>
          <p:nvPr/>
        </p:nvSpPr>
        <p:spPr>
          <a:xfrm>
            <a:off x="5846700" y="3200034"/>
            <a:ext cx="5968800" cy="492443"/>
          </a:xfrm>
          <a:prstGeom prst="rect">
            <a:avLst/>
          </a:prstGeom>
          <a:noFill/>
          <a:ln>
            <a:noFill/>
          </a:ln>
        </p:spPr>
        <p:txBody>
          <a:bodyPr spcFirstLastPara="1" wrap="square" lIns="0" tIns="0" rIns="0" bIns="0" anchor="t" anchorCtr="0">
            <a:spAutoFit/>
          </a:bodyPr>
          <a:lstStyle/>
          <a:p>
            <a:r>
              <a:rPr lang="fr" sz="3200" b="1" dirty="0">
                <a:solidFill>
                  <a:schemeClr val="dk1"/>
                </a:solidFill>
                <a:latin typeface="Aptos" panose="020B0004020202020204" pitchFamily="34" charset="0"/>
              </a:rPr>
              <a:t>Etude de la biomécanique</a:t>
            </a:r>
            <a:endParaRPr sz="3200" b="1" dirty="0">
              <a:latin typeface="Aptos" panose="020B0004020202020204" pitchFamily="34" charset="0"/>
            </a:endParaRPr>
          </a:p>
        </p:txBody>
      </p:sp>
      <p:pic>
        <p:nvPicPr>
          <p:cNvPr id="161" name="Google Shape;161;p20"/>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65284" y="3339572"/>
            <a:ext cx="362016" cy="213323"/>
          </a:xfrm>
          <a:prstGeom prst="rect">
            <a:avLst/>
          </a:prstGeom>
          <a:noFill/>
          <a:ln>
            <a:noFill/>
          </a:ln>
        </p:spPr>
      </p:pic>
      <p:sp>
        <p:nvSpPr>
          <p:cNvPr id="162" name="Google Shape;162;p20"/>
          <p:cNvSpPr/>
          <p:nvPr/>
        </p:nvSpPr>
        <p:spPr>
          <a:xfrm rot="-5400000">
            <a:off x="11495200" y="3105784"/>
            <a:ext cx="747200" cy="646400"/>
          </a:xfrm>
          <a:prstGeom prst="triangle">
            <a:avLst>
              <a:gd name="adj" fmla="val 50000"/>
            </a:avLst>
          </a:prstGeom>
          <a:solidFill>
            <a:srgbClr val="00707F"/>
          </a:solidFill>
          <a:ln>
            <a:noFill/>
          </a:ln>
        </p:spPr>
        <p:txBody>
          <a:bodyPr spcFirstLastPara="1" wrap="square" lIns="121900" tIns="121900" rIns="121900" bIns="121900" anchor="ctr" anchorCtr="0">
            <a:noAutofit/>
          </a:bodyPr>
          <a:lstStyle/>
          <a:p>
            <a:endParaRPr sz="2400"/>
          </a:p>
        </p:txBody>
      </p:sp>
      <p:pic>
        <p:nvPicPr>
          <p:cNvPr id="3" name="Image 2">
            <a:extLst>
              <a:ext uri="{FF2B5EF4-FFF2-40B4-BE49-F238E27FC236}">
                <a16:creationId xmlns:a16="http://schemas.microsoft.com/office/drawing/2014/main" id="{B4E5AFB5-DACB-32EE-9D9C-2196D62EAE25}"/>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6400" y="-529133"/>
            <a:ext cx="2394800" cy="5187696"/>
          </a:xfrm>
          <a:prstGeom prst="rect">
            <a:avLst/>
          </a:prstGeom>
        </p:spPr>
      </p:pic>
      <p:sp>
        <p:nvSpPr>
          <p:cNvPr id="160" name="Google Shape;160;p20"/>
          <p:cNvSpPr/>
          <p:nvPr/>
        </p:nvSpPr>
        <p:spPr>
          <a:xfrm rot="5400000">
            <a:off x="-323433" y="3430300"/>
            <a:ext cx="2939200" cy="2542400"/>
          </a:xfrm>
          <a:prstGeom prst="triangle">
            <a:avLst>
              <a:gd name="adj" fmla="val 50000"/>
            </a:avLst>
          </a:prstGeom>
          <a:solidFill>
            <a:schemeClr val="lt2"/>
          </a:solidFill>
          <a:ln w="1143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r>
              <a:rPr lang="fr" sz="2400"/>
              <a:t>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08E31-D783-5487-5C88-732C8AC9F35A}"/>
              </a:ext>
            </a:extLst>
          </p:cNvPr>
          <p:cNvSpPr>
            <a:spLocks noGrp="1"/>
          </p:cNvSpPr>
          <p:nvPr>
            <p:ph type="title"/>
          </p:nvPr>
        </p:nvSpPr>
        <p:spPr/>
        <p:txBody>
          <a:bodyPr/>
          <a:lstStyle/>
          <a:p>
            <a:r>
              <a:rPr lang="fr-BE" dirty="0"/>
              <a:t>Intérêt de l'étude biomécanique</a:t>
            </a:r>
            <a:endParaRPr lang="fr-FR" dirty="0"/>
          </a:p>
        </p:txBody>
      </p:sp>
      <p:sp>
        <p:nvSpPr>
          <p:cNvPr id="3" name="Espace réservé du contenu 1">
            <a:extLst>
              <a:ext uri="{FF2B5EF4-FFF2-40B4-BE49-F238E27FC236}">
                <a16:creationId xmlns:a16="http://schemas.microsoft.com/office/drawing/2014/main" id="{CAB49F0B-6802-CC6A-FBC5-759E4EFD01A9}"/>
              </a:ext>
            </a:extLst>
          </p:cNvPr>
          <p:cNvSpPr txBox="1">
            <a:spLocks/>
          </p:cNvSpPr>
          <p:nvPr/>
        </p:nvSpPr>
        <p:spPr>
          <a:xfrm>
            <a:off x="299197" y="1558901"/>
            <a:ext cx="3863730" cy="4540862"/>
          </a:xfrm>
          <a:prstGeom prst="rect">
            <a:avLst/>
          </a:prstGeom>
        </p:spPr>
        <p:txBody>
          <a:bodyPr lIns="91440" tIns="45720" rIns="91440" bIns="45720" anchor="t">
            <a:normAutofit/>
          </a:bodyPr>
          <a:lstStyle>
            <a:lvl1pPr marL="342900" indent="-342900" algn="l" defTabSz="914400" rtl="0" eaLnBrk="1" latinLnBrk="0" hangingPunct="1">
              <a:lnSpc>
                <a:spcPct val="90000"/>
              </a:lnSpc>
              <a:spcBef>
                <a:spcPts val="1000"/>
              </a:spcBef>
              <a:buFontTx/>
              <a:buBlip>
                <a:blip r:embed="rId2"/>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2"/>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2"/>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1800" dirty="0">
                <a:solidFill>
                  <a:schemeClr val="tx1"/>
                </a:solidFill>
                <a:latin typeface="Aptos"/>
              </a:rPr>
              <a:t>Comprendre comment la </a:t>
            </a:r>
            <a:r>
              <a:rPr lang="fr-BE" sz="1800" b="1" dirty="0">
                <a:solidFill>
                  <a:schemeClr val="tx1"/>
                </a:solidFill>
                <a:latin typeface="Aptos"/>
              </a:rPr>
              <a:t>position</a:t>
            </a:r>
            <a:r>
              <a:rPr lang="fr-BE" sz="1800" dirty="0">
                <a:solidFill>
                  <a:schemeClr val="tx1"/>
                </a:solidFill>
                <a:latin typeface="Aptos"/>
              </a:rPr>
              <a:t> influence la production de </a:t>
            </a:r>
            <a:r>
              <a:rPr lang="fr-BE" sz="1800" b="1" dirty="0">
                <a:solidFill>
                  <a:schemeClr val="tx1"/>
                </a:solidFill>
                <a:latin typeface="Aptos"/>
              </a:rPr>
              <a:t>puissance</a:t>
            </a:r>
            <a:r>
              <a:rPr lang="fr-BE" sz="1800" dirty="0">
                <a:solidFill>
                  <a:schemeClr val="tx1"/>
                </a:solidFill>
                <a:latin typeface="Aptos"/>
              </a:rPr>
              <a:t>, </a:t>
            </a:r>
            <a:r>
              <a:rPr lang="fr-BE" sz="1800" b="1" dirty="0">
                <a:solidFill>
                  <a:schemeClr val="tx1"/>
                </a:solidFill>
                <a:latin typeface="Aptos"/>
              </a:rPr>
              <a:t>l'efficacité</a:t>
            </a:r>
            <a:r>
              <a:rPr lang="fr-BE" sz="1800" dirty="0">
                <a:solidFill>
                  <a:schemeClr val="tx1"/>
                </a:solidFill>
                <a:latin typeface="Aptos"/>
              </a:rPr>
              <a:t> du pédalage et le risque de </a:t>
            </a:r>
            <a:r>
              <a:rPr lang="fr-BE" sz="1800" b="1" dirty="0">
                <a:solidFill>
                  <a:schemeClr val="tx1"/>
                </a:solidFill>
                <a:latin typeface="Aptos"/>
              </a:rPr>
              <a:t>blessures.</a:t>
            </a:r>
            <a:endParaRPr lang="fr-FR" b="1" dirty="0">
              <a:solidFill>
                <a:schemeClr val="tx1"/>
              </a:solidFill>
            </a:endParaRPr>
          </a:p>
        </p:txBody>
      </p:sp>
      <p:cxnSp>
        <p:nvCxnSpPr>
          <p:cNvPr id="5" name="Connecteur droit 4">
            <a:extLst>
              <a:ext uri="{FF2B5EF4-FFF2-40B4-BE49-F238E27FC236}">
                <a16:creationId xmlns:a16="http://schemas.microsoft.com/office/drawing/2014/main" id="{23078E8F-BCC2-A927-CB7E-42AC444D0864}"/>
              </a:ext>
            </a:extLst>
          </p:cNvPr>
          <p:cNvCxnSpPr>
            <a:cxnSpLocks/>
          </p:cNvCxnSpPr>
          <p:nvPr/>
        </p:nvCxnSpPr>
        <p:spPr>
          <a:xfrm>
            <a:off x="4307306" y="1558901"/>
            <a:ext cx="0" cy="4651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2" descr="Bicycle, bike, competition, cycling, cyclist, sports, racing icon ...">
            <a:extLst>
              <a:ext uri="{FF2B5EF4-FFF2-40B4-BE49-F238E27FC236}">
                <a16:creationId xmlns:a16="http://schemas.microsoft.com/office/drawing/2014/main" id="{767A68D7-0091-493B-462A-2D29924E008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11182" y="2675972"/>
            <a:ext cx="2306720" cy="23067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a:extLst>
              <a:ext uri="{FF2B5EF4-FFF2-40B4-BE49-F238E27FC236}">
                <a16:creationId xmlns:a16="http://schemas.microsoft.com/office/drawing/2014/main" id="{A717ED9D-FAC2-ED6B-9817-D0D8E73C48E4}"/>
              </a:ext>
            </a:extLst>
          </p:cNvPr>
          <p:cNvCxnSpPr>
            <a:cxnSpLocks/>
          </p:cNvCxnSpPr>
          <p:nvPr/>
        </p:nvCxnSpPr>
        <p:spPr>
          <a:xfrm>
            <a:off x="6713621" y="3284621"/>
            <a:ext cx="1347537" cy="324853"/>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871E844E-0849-60CC-0755-4B358EFA7FCE}"/>
              </a:ext>
            </a:extLst>
          </p:cNvPr>
          <p:cNvCxnSpPr>
            <a:cxnSpLocks/>
          </p:cNvCxnSpPr>
          <p:nvPr/>
        </p:nvCxnSpPr>
        <p:spPr>
          <a:xfrm flipV="1">
            <a:off x="7471611" y="4326162"/>
            <a:ext cx="655980" cy="835385"/>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BBF7207B-B963-071B-C4A1-B8C6A274AE10}"/>
              </a:ext>
            </a:extLst>
          </p:cNvPr>
          <p:cNvCxnSpPr>
            <a:cxnSpLocks/>
          </p:cNvCxnSpPr>
          <p:nvPr/>
        </p:nvCxnSpPr>
        <p:spPr>
          <a:xfrm flipH="1" flipV="1">
            <a:off x="8264542" y="3737954"/>
            <a:ext cx="1673542" cy="25653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njury Icon #415296 - Free Icons Library">
            <a:extLst>
              <a:ext uri="{FF2B5EF4-FFF2-40B4-BE49-F238E27FC236}">
                <a16:creationId xmlns:a16="http://schemas.microsoft.com/office/drawing/2014/main" id="{5A74955D-523F-E671-F765-11A580155E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2431" y="3681722"/>
            <a:ext cx="1008312" cy="1010417"/>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6A0501F6-56E8-7347-7FE9-7FEE725A04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2892" y="5259664"/>
            <a:ext cx="1076580" cy="1002810"/>
          </a:xfrm>
          <a:prstGeom prst="rect">
            <a:avLst/>
          </a:prstGeom>
        </p:spPr>
      </p:pic>
      <p:pic>
        <p:nvPicPr>
          <p:cNvPr id="17" name="Image 16">
            <a:extLst>
              <a:ext uri="{FF2B5EF4-FFF2-40B4-BE49-F238E27FC236}">
                <a16:creationId xmlns:a16="http://schemas.microsoft.com/office/drawing/2014/main" id="{E2C39CD4-4639-3242-C57B-AA3FF583B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57853" y="2680933"/>
            <a:ext cx="1062964" cy="1062964"/>
          </a:xfrm>
          <a:prstGeom prst="rect">
            <a:avLst/>
          </a:prstGeom>
        </p:spPr>
      </p:pic>
      <p:sp>
        <p:nvSpPr>
          <p:cNvPr id="18" name="Espace réservé de la date 1">
            <a:extLst>
              <a:ext uri="{FF2B5EF4-FFF2-40B4-BE49-F238E27FC236}">
                <a16:creationId xmlns:a16="http://schemas.microsoft.com/office/drawing/2014/main" id="{711A23FC-9FC4-3D69-6980-994B0DBE934C}"/>
              </a:ext>
            </a:extLst>
          </p:cNvPr>
          <p:cNvSpPr>
            <a:spLocks noGrp="1"/>
          </p:cNvSpPr>
          <p:nvPr>
            <p:ph type="dt" sz="half" idx="10"/>
          </p:nvPr>
        </p:nvSpPr>
        <p:spPr>
          <a:xfrm>
            <a:off x="10610052" y="6438275"/>
            <a:ext cx="989349" cy="419725"/>
          </a:xfrm>
        </p:spPr>
        <p:txBody>
          <a:bodyPr/>
          <a:lstStyle/>
          <a:p>
            <a:fld id="{D68DC7BE-4429-5D42-8C7E-B3B21B75BB9E}" type="datetime3">
              <a:rPr lang="fr-BE" smtClean="0"/>
              <a:t>11/10/2024</a:t>
            </a:fld>
            <a:endParaRPr lang="fr-FR" dirty="0"/>
          </a:p>
        </p:txBody>
      </p:sp>
      <p:sp>
        <p:nvSpPr>
          <p:cNvPr id="19" name="Espace réservé du numéro de diapositive 2">
            <a:extLst>
              <a:ext uri="{FF2B5EF4-FFF2-40B4-BE49-F238E27FC236}">
                <a16:creationId xmlns:a16="http://schemas.microsoft.com/office/drawing/2014/main" id="{0BA2014F-ADE2-72F5-35EA-7FEB1AB083E8}"/>
              </a:ext>
            </a:extLst>
          </p:cNvPr>
          <p:cNvSpPr>
            <a:spLocks noGrp="1"/>
          </p:cNvSpPr>
          <p:nvPr>
            <p:ph type="sldNum" sz="quarter" idx="12"/>
          </p:nvPr>
        </p:nvSpPr>
        <p:spPr>
          <a:xfrm>
            <a:off x="11587396" y="6438275"/>
            <a:ext cx="604604" cy="419725"/>
          </a:xfrm>
        </p:spPr>
        <p:txBody>
          <a:bodyPr/>
          <a:lstStyle/>
          <a:p>
            <a:pPr algn="l"/>
            <a:r>
              <a:rPr lang="fr-FR"/>
              <a:t>▪︎ </a:t>
            </a:r>
            <a:fld id="{71AEF36E-EA79-174C-93F9-FDA84EDD5956}" type="slidenum">
              <a:rPr lang="fr-FR" smtClean="0"/>
              <a:pPr algn="l"/>
              <a:t>14</a:t>
            </a:fld>
            <a:endParaRPr lang="fr-FR" dirty="0"/>
          </a:p>
        </p:txBody>
      </p:sp>
    </p:spTree>
    <p:extLst>
      <p:ext uri="{BB962C8B-B14F-4D97-AF65-F5344CB8AC3E}">
        <p14:creationId xmlns:p14="http://schemas.microsoft.com/office/powerpoint/2010/main" val="1527863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08E31-D783-5487-5C88-732C8AC9F35A}"/>
              </a:ext>
            </a:extLst>
          </p:cNvPr>
          <p:cNvSpPr>
            <a:spLocks noGrp="1"/>
          </p:cNvSpPr>
          <p:nvPr>
            <p:ph type="title"/>
          </p:nvPr>
        </p:nvSpPr>
        <p:spPr/>
        <p:txBody>
          <a:bodyPr/>
          <a:lstStyle/>
          <a:p>
            <a:r>
              <a:rPr lang="fr-BE" dirty="0"/>
              <a:t>Analyse biomécanique</a:t>
            </a:r>
            <a:endParaRPr lang="fr-FR" dirty="0"/>
          </a:p>
        </p:txBody>
      </p:sp>
      <p:sp>
        <p:nvSpPr>
          <p:cNvPr id="3" name="Espace réservé du contenu 1">
            <a:extLst>
              <a:ext uri="{FF2B5EF4-FFF2-40B4-BE49-F238E27FC236}">
                <a16:creationId xmlns:a16="http://schemas.microsoft.com/office/drawing/2014/main" id="{CAB49F0B-6802-CC6A-FBC5-759E4EFD01A9}"/>
              </a:ext>
            </a:extLst>
          </p:cNvPr>
          <p:cNvSpPr txBox="1">
            <a:spLocks/>
          </p:cNvSpPr>
          <p:nvPr/>
        </p:nvSpPr>
        <p:spPr>
          <a:xfrm>
            <a:off x="313578" y="1773043"/>
            <a:ext cx="3813407" cy="4500757"/>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4"/>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4"/>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1800" dirty="0">
                <a:solidFill>
                  <a:schemeClr val="tx1"/>
                </a:solidFill>
                <a:latin typeface="Aptos" panose="020B0004020202020204" pitchFamily="34" charset="0"/>
              </a:rPr>
              <a:t>Mesure des positions articulaires lors du mouvement</a:t>
            </a:r>
          </a:p>
          <a:p>
            <a:r>
              <a:rPr lang="fr-BE" sz="1800" dirty="0">
                <a:solidFill>
                  <a:schemeClr val="tx1"/>
                </a:solidFill>
                <a:latin typeface="Aptos" panose="020B0004020202020204" pitchFamily="34" charset="0"/>
              </a:rPr>
              <a:t>Principalement en laboratoire</a:t>
            </a:r>
          </a:p>
        </p:txBody>
      </p:sp>
      <p:pic>
        <p:nvPicPr>
          <p:cNvPr id="7" name="cycling">
            <a:hlinkClick r:id="" action="ppaction://media"/>
            <a:extLst>
              <a:ext uri="{FF2B5EF4-FFF2-40B4-BE49-F238E27FC236}">
                <a16:creationId xmlns:a16="http://schemas.microsoft.com/office/drawing/2014/main" id="{A531A26F-B5B1-029A-5547-2EF4AEA96D9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628594" y="1522066"/>
            <a:ext cx="5572806" cy="4751734"/>
          </a:xfrm>
          <a:prstGeom prst="rect">
            <a:avLst/>
          </a:prstGeom>
        </p:spPr>
      </p:pic>
      <p:sp>
        <p:nvSpPr>
          <p:cNvPr id="6" name="ZoneTexte 5">
            <a:extLst>
              <a:ext uri="{FF2B5EF4-FFF2-40B4-BE49-F238E27FC236}">
                <a16:creationId xmlns:a16="http://schemas.microsoft.com/office/drawing/2014/main" id="{6A282A19-B595-2D3C-1C04-204BB3CA4F91}"/>
              </a:ext>
            </a:extLst>
          </p:cNvPr>
          <p:cNvSpPr txBox="1"/>
          <p:nvPr/>
        </p:nvSpPr>
        <p:spPr>
          <a:xfrm>
            <a:off x="313578" y="1047232"/>
            <a:ext cx="37920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cs typeface="Arial"/>
              </a:rPr>
              <a:t>Cinématique articulaire</a:t>
            </a:r>
            <a:endParaRPr lang="fr-FR" dirty="0"/>
          </a:p>
        </p:txBody>
      </p:sp>
      <p:cxnSp>
        <p:nvCxnSpPr>
          <p:cNvPr id="5" name="Connecteur droit 4">
            <a:extLst>
              <a:ext uri="{FF2B5EF4-FFF2-40B4-BE49-F238E27FC236}">
                <a16:creationId xmlns:a16="http://schemas.microsoft.com/office/drawing/2014/main" id="{4FA11CB7-F00B-C48D-8690-351245EE7734}"/>
              </a:ext>
            </a:extLst>
          </p:cNvPr>
          <p:cNvCxnSpPr>
            <a:cxnSpLocks/>
          </p:cNvCxnSpPr>
          <p:nvPr/>
        </p:nvCxnSpPr>
        <p:spPr>
          <a:xfrm>
            <a:off x="4307306" y="1558901"/>
            <a:ext cx="0" cy="4651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Espace réservé de la date 1">
            <a:extLst>
              <a:ext uri="{FF2B5EF4-FFF2-40B4-BE49-F238E27FC236}">
                <a16:creationId xmlns:a16="http://schemas.microsoft.com/office/drawing/2014/main" id="{92E9A740-AC48-7984-CA35-FE4873A3A253}"/>
              </a:ext>
            </a:extLst>
          </p:cNvPr>
          <p:cNvSpPr>
            <a:spLocks noGrp="1"/>
          </p:cNvSpPr>
          <p:nvPr>
            <p:ph type="dt" sz="half" idx="10"/>
          </p:nvPr>
        </p:nvSpPr>
        <p:spPr>
          <a:xfrm>
            <a:off x="10610052" y="6438275"/>
            <a:ext cx="989349" cy="419725"/>
          </a:xfrm>
        </p:spPr>
        <p:txBody>
          <a:bodyPr/>
          <a:lstStyle/>
          <a:p>
            <a:fld id="{D68DC7BE-4429-5D42-8C7E-B3B21B75BB9E}" type="datetime3">
              <a:rPr lang="fr-BE" smtClean="0"/>
              <a:t>11/10/2024</a:t>
            </a:fld>
            <a:endParaRPr lang="fr-FR" dirty="0"/>
          </a:p>
        </p:txBody>
      </p:sp>
      <p:sp>
        <p:nvSpPr>
          <p:cNvPr id="9" name="Espace réservé du numéro de diapositive 2">
            <a:extLst>
              <a:ext uri="{FF2B5EF4-FFF2-40B4-BE49-F238E27FC236}">
                <a16:creationId xmlns:a16="http://schemas.microsoft.com/office/drawing/2014/main" id="{CF1D6CDC-660A-18CF-BDE3-AE1090A95071}"/>
              </a:ext>
            </a:extLst>
          </p:cNvPr>
          <p:cNvSpPr>
            <a:spLocks noGrp="1"/>
          </p:cNvSpPr>
          <p:nvPr>
            <p:ph type="sldNum" sz="quarter" idx="12"/>
          </p:nvPr>
        </p:nvSpPr>
        <p:spPr>
          <a:xfrm>
            <a:off x="11587396" y="6438275"/>
            <a:ext cx="604604" cy="419725"/>
          </a:xfrm>
        </p:spPr>
        <p:txBody>
          <a:bodyPr/>
          <a:lstStyle/>
          <a:p>
            <a:pPr algn="l"/>
            <a:r>
              <a:rPr lang="fr-FR"/>
              <a:t>▪︎ </a:t>
            </a:r>
            <a:fld id="{71AEF36E-EA79-174C-93F9-FDA84EDD5956}" type="slidenum">
              <a:rPr lang="fr-FR" smtClean="0"/>
              <a:pPr algn="l"/>
              <a:t>15</a:t>
            </a:fld>
            <a:endParaRPr lang="fr-FR" dirty="0"/>
          </a:p>
        </p:txBody>
      </p:sp>
    </p:spTree>
    <p:extLst>
      <p:ext uri="{BB962C8B-B14F-4D97-AF65-F5344CB8AC3E}">
        <p14:creationId xmlns:p14="http://schemas.microsoft.com/office/powerpoint/2010/main" val="264356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08E31-D783-5487-5C88-732C8AC9F35A}"/>
              </a:ext>
            </a:extLst>
          </p:cNvPr>
          <p:cNvSpPr>
            <a:spLocks noGrp="1"/>
          </p:cNvSpPr>
          <p:nvPr>
            <p:ph type="title"/>
          </p:nvPr>
        </p:nvSpPr>
        <p:spPr/>
        <p:txBody>
          <a:bodyPr/>
          <a:lstStyle/>
          <a:p>
            <a:r>
              <a:rPr lang="fr-BE" dirty="0"/>
              <a:t>Analyse biomécanique</a:t>
            </a:r>
            <a:endParaRPr lang="fr-FR" dirty="0"/>
          </a:p>
        </p:txBody>
      </p:sp>
      <p:sp>
        <p:nvSpPr>
          <p:cNvPr id="3" name="Espace réservé du contenu 1">
            <a:extLst>
              <a:ext uri="{FF2B5EF4-FFF2-40B4-BE49-F238E27FC236}">
                <a16:creationId xmlns:a16="http://schemas.microsoft.com/office/drawing/2014/main" id="{CAB49F0B-6802-CC6A-FBC5-759E4EFD01A9}"/>
              </a:ext>
            </a:extLst>
          </p:cNvPr>
          <p:cNvSpPr txBox="1">
            <a:spLocks/>
          </p:cNvSpPr>
          <p:nvPr/>
        </p:nvSpPr>
        <p:spPr>
          <a:xfrm>
            <a:off x="313578" y="1773043"/>
            <a:ext cx="3813407" cy="4500757"/>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4"/>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4"/>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1800" dirty="0">
                <a:solidFill>
                  <a:schemeClr val="tx1"/>
                </a:solidFill>
                <a:latin typeface="Aptos" panose="020B0004020202020204" pitchFamily="34" charset="0"/>
              </a:rPr>
              <a:t>Mesure des positions articulaires lors du mouvement</a:t>
            </a:r>
          </a:p>
          <a:p>
            <a:r>
              <a:rPr lang="fr-BE" sz="1800" dirty="0">
                <a:solidFill>
                  <a:schemeClr val="tx1"/>
                </a:solidFill>
                <a:latin typeface="Aptos" panose="020B0004020202020204" pitchFamily="34" charset="0"/>
              </a:rPr>
              <a:t>Principalement en laboratoire</a:t>
            </a:r>
          </a:p>
        </p:txBody>
      </p:sp>
      <p:pic>
        <p:nvPicPr>
          <p:cNvPr id="7" name="cycling">
            <a:hlinkClick r:id="" action="ppaction://media"/>
            <a:extLst>
              <a:ext uri="{FF2B5EF4-FFF2-40B4-BE49-F238E27FC236}">
                <a16:creationId xmlns:a16="http://schemas.microsoft.com/office/drawing/2014/main" id="{A531A26F-B5B1-029A-5547-2EF4AEA96D9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628594" y="1522066"/>
            <a:ext cx="5572806" cy="4751734"/>
          </a:xfrm>
          <a:prstGeom prst="rect">
            <a:avLst/>
          </a:prstGeom>
        </p:spPr>
      </p:pic>
      <p:sp>
        <p:nvSpPr>
          <p:cNvPr id="6" name="ZoneTexte 5">
            <a:extLst>
              <a:ext uri="{FF2B5EF4-FFF2-40B4-BE49-F238E27FC236}">
                <a16:creationId xmlns:a16="http://schemas.microsoft.com/office/drawing/2014/main" id="{6A282A19-B595-2D3C-1C04-204BB3CA4F91}"/>
              </a:ext>
            </a:extLst>
          </p:cNvPr>
          <p:cNvSpPr txBox="1"/>
          <p:nvPr/>
        </p:nvSpPr>
        <p:spPr>
          <a:xfrm>
            <a:off x="313578" y="1047232"/>
            <a:ext cx="37920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cs typeface="Arial"/>
              </a:rPr>
              <a:t>Cinématique articulaire</a:t>
            </a:r>
            <a:endParaRPr lang="fr-FR" dirty="0"/>
          </a:p>
        </p:txBody>
      </p:sp>
      <p:cxnSp>
        <p:nvCxnSpPr>
          <p:cNvPr id="5" name="Connecteur droit 4">
            <a:extLst>
              <a:ext uri="{FF2B5EF4-FFF2-40B4-BE49-F238E27FC236}">
                <a16:creationId xmlns:a16="http://schemas.microsoft.com/office/drawing/2014/main" id="{4FA11CB7-F00B-C48D-8690-351245EE7734}"/>
              </a:ext>
            </a:extLst>
          </p:cNvPr>
          <p:cNvCxnSpPr>
            <a:cxnSpLocks/>
          </p:cNvCxnSpPr>
          <p:nvPr/>
        </p:nvCxnSpPr>
        <p:spPr>
          <a:xfrm>
            <a:off x="4307306" y="1558901"/>
            <a:ext cx="0" cy="4651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46A467B0-8F56-99DA-3A12-4C08647111E7}"/>
              </a:ext>
            </a:extLst>
          </p:cNvPr>
          <p:cNvPicPr>
            <a:picLocks noChangeAspect="1"/>
          </p:cNvPicPr>
          <p:nvPr/>
        </p:nvPicPr>
        <p:blipFill>
          <a:blip r:embed="rId6"/>
          <a:stretch>
            <a:fillRect/>
          </a:stretch>
        </p:blipFill>
        <p:spPr>
          <a:xfrm>
            <a:off x="1211594" y="2955563"/>
            <a:ext cx="9989806" cy="3570155"/>
          </a:xfrm>
          <a:prstGeom prst="rect">
            <a:avLst/>
          </a:prstGeom>
        </p:spPr>
      </p:pic>
      <p:sp>
        <p:nvSpPr>
          <p:cNvPr id="9" name="Espace réservé de la date 1">
            <a:extLst>
              <a:ext uri="{FF2B5EF4-FFF2-40B4-BE49-F238E27FC236}">
                <a16:creationId xmlns:a16="http://schemas.microsoft.com/office/drawing/2014/main" id="{15B83C42-171C-81B9-74EF-ECF4056FEB5C}"/>
              </a:ext>
            </a:extLst>
          </p:cNvPr>
          <p:cNvSpPr>
            <a:spLocks noGrp="1"/>
          </p:cNvSpPr>
          <p:nvPr>
            <p:ph type="dt" sz="half" idx="10"/>
          </p:nvPr>
        </p:nvSpPr>
        <p:spPr>
          <a:xfrm>
            <a:off x="10610052" y="6438275"/>
            <a:ext cx="989349" cy="419725"/>
          </a:xfrm>
        </p:spPr>
        <p:txBody>
          <a:bodyPr/>
          <a:lstStyle/>
          <a:p>
            <a:fld id="{D68DC7BE-4429-5D42-8C7E-B3B21B75BB9E}" type="datetime3">
              <a:rPr lang="fr-BE" smtClean="0"/>
              <a:t>11/10/2024</a:t>
            </a:fld>
            <a:endParaRPr lang="fr-FR" dirty="0"/>
          </a:p>
        </p:txBody>
      </p:sp>
      <p:sp>
        <p:nvSpPr>
          <p:cNvPr id="10" name="Espace réservé du numéro de diapositive 2">
            <a:extLst>
              <a:ext uri="{FF2B5EF4-FFF2-40B4-BE49-F238E27FC236}">
                <a16:creationId xmlns:a16="http://schemas.microsoft.com/office/drawing/2014/main" id="{6443FA80-B6FC-D53A-41F5-F1080CC42CCD}"/>
              </a:ext>
            </a:extLst>
          </p:cNvPr>
          <p:cNvSpPr>
            <a:spLocks noGrp="1"/>
          </p:cNvSpPr>
          <p:nvPr>
            <p:ph type="sldNum" sz="quarter" idx="12"/>
          </p:nvPr>
        </p:nvSpPr>
        <p:spPr>
          <a:xfrm>
            <a:off x="11587396" y="6438275"/>
            <a:ext cx="604604" cy="419725"/>
          </a:xfrm>
        </p:spPr>
        <p:txBody>
          <a:bodyPr/>
          <a:lstStyle/>
          <a:p>
            <a:pPr algn="l"/>
            <a:r>
              <a:rPr lang="fr-FR"/>
              <a:t>▪︎ </a:t>
            </a:r>
            <a:fld id="{71AEF36E-EA79-174C-93F9-FDA84EDD5956}" type="slidenum">
              <a:rPr lang="fr-FR" smtClean="0"/>
              <a:pPr algn="l"/>
              <a:t>16</a:t>
            </a:fld>
            <a:endParaRPr lang="fr-FR" dirty="0"/>
          </a:p>
        </p:txBody>
      </p:sp>
    </p:spTree>
    <p:extLst>
      <p:ext uri="{BB962C8B-B14F-4D97-AF65-F5344CB8AC3E}">
        <p14:creationId xmlns:p14="http://schemas.microsoft.com/office/powerpoint/2010/main" val="427080235"/>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seq concurrent="1" nextAc="seek">
              <p:cTn id="3" restart="whenNotActive" fill="hold" evtFilter="cancelBubble" nodeType="interactiveSeq">
                <p:stCondLst>
                  <p:cond evt="onClick" delay="0">
                    <p:tgtEl>
                      <p:spTgt spid="7"/>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08E31-D783-5487-5C88-732C8AC9F35A}"/>
              </a:ext>
            </a:extLst>
          </p:cNvPr>
          <p:cNvSpPr>
            <a:spLocks noGrp="1"/>
          </p:cNvSpPr>
          <p:nvPr>
            <p:ph type="title"/>
          </p:nvPr>
        </p:nvSpPr>
        <p:spPr/>
        <p:txBody>
          <a:bodyPr/>
          <a:lstStyle/>
          <a:p>
            <a:r>
              <a:rPr lang="fr-BE" dirty="0"/>
              <a:t>Analyse biomécanique</a:t>
            </a:r>
            <a:endParaRPr lang="fr-FR" dirty="0"/>
          </a:p>
        </p:txBody>
      </p:sp>
      <p:sp>
        <p:nvSpPr>
          <p:cNvPr id="3" name="Espace réservé du contenu 1">
            <a:extLst>
              <a:ext uri="{FF2B5EF4-FFF2-40B4-BE49-F238E27FC236}">
                <a16:creationId xmlns:a16="http://schemas.microsoft.com/office/drawing/2014/main" id="{CAB49F0B-6802-CC6A-FBC5-759E4EFD01A9}"/>
              </a:ext>
            </a:extLst>
          </p:cNvPr>
          <p:cNvSpPr txBox="1">
            <a:spLocks/>
          </p:cNvSpPr>
          <p:nvPr/>
        </p:nvSpPr>
        <p:spPr>
          <a:xfrm>
            <a:off x="493899" y="1773043"/>
            <a:ext cx="3813407" cy="4500757"/>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2"/>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2"/>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2"/>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1800" dirty="0">
                <a:solidFill>
                  <a:schemeClr val="tx1"/>
                </a:solidFill>
                <a:latin typeface="Aptos" panose="020B0004020202020204" pitchFamily="34" charset="0"/>
              </a:rPr>
              <a:t>Mesure des forces aux pédales</a:t>
            </a:r>
          </a:p>
          <a:p>
            <a:r>
              <a:rPr lang="fr-BE" sz="1800" dirty="0">
                <a:solidFill>
                  <a:schemeClr val="tx1"/>
                </a:solidFill>
                <a:latin typeface="Aptos" panose="020B0004020202020204" pitchFamily="34" charset="0"/>
              </a:rPr>
              <a:t>Estimation l’efficacité mécanique</a:t>
            </a:r>
          </a:p>
        </p:txBody>
      </p:sp>
      <p:pic>
        <p:nvPicPr>
          <p:cNvPr id="6" name="Image 5">
            <a:extLst>
              <a:ext uri="{FF2B5EF4-FFF2-40B4-BE49-F238E27FC236}">
                <a16:creationId xmlns:a16="http://schemas.microsoft.com/office/drawing/2014/main" id="{B46A02BB-AB1C-3735-D00F-527A51EF10F9}"/>
              </a:ext>
            </a:extLst>
          </p:cNvPr>
          <p:cNvPicPr>
            <a:picLocks noChangeAspect="1"/>
          </p:cNvPicPr>
          <p:nvPr/>
        </p:nvPicPr>
        <p:blipFill>
          <a:blip r:embed="rId3"/>
          <a:stretch>
            <a:fillRect/>
          </a:stretch>
        </p:blipFill>
        <p:spPr>
          <a:xfrm>
            <a:off x="5748337" y="1773043"/>
            <a:ext cx="4929875" cy="2795977"/>
          </a:xfrm>
          <a:prstGeom prst="rect">
            <a:avLst/>
          </a:prstGeom>
        </p:spPr>
      </p:pic>
      <p:sp>
        <p:nvSpPr>
          <p:cNvPr id="8" name="ZoneTexte 7">
            <a:extLst>
              <a:ext uri="{FF2B5EF4-FFF2-40B4-BE49-F238E27FC236}">
                <a16:creationId xmlns:a16="http://schemas.microsoft.com/office/drawing/2014/main" id="{626E5088-5BAB-2521-52A3-DFA2F4657CD5}"/>
              </a:ext>
            </a:extLst>
          </p:cNvPr>
          <p:cNvSpPr txBox="1"/>
          <p:nvPr/>
        </p:nvSpPr>
        <p:spPr>
          <a:xfrm>
            <a:off x="10124042" y="6077796"/>
            <a:ext cx="2067958" cy="307777"/>
          </a:xfrm>
          <a:prstGeom prst="rect">
            <a:avLst/>
          </a:prstGeom>
          <a:noFill/>
        </p:spPr>
        <p:txBody>
          <a:bodyPr wrap="square" rtlCol="0">
            <a:spAutoFit/>
          </a:bodyPr>
          <a:lstStyle/>
          <a:p>
            <a:r>
              <a:rPr lang="en-GB" sz="1400" i="1" dirty="0">
                <a:solidFill>
                  <a:schemeClr val="tx1">
                    <a:lumMod val="50000"/>
                    <a:lumOff val="50000"/>
                  </a:schemeClr>
                </a:solidFill>
              </a:rPr>
              <a:t>(</a:t>
            </a:r>
            <a:r>
              <a:rPr lang="en-GB" sz="1400" i="1" dirty="0" err="1">
                <a:solidFill>
                  <a:schemeClr val="tx1">
                    <a:lumMod val="50000"/>
                    <a:lumOff val="50000"/>
                  </a:schemeClr>
                </a:solidFill>
              </a:rPr>
              <a:t>Jongerius</a:t>
            </a:r>
            <a:r>
              <a:rPr lang="en-GB" sz="1400" i="1" dirty="0">
                <a:solidFill>
                  <a:schemeClr val="tx1">
                    <a:lumMod val="50000"/>
                    <a:lumOff val="50000"/>
                  </a:schemeClr>
                </a:solidFill>
              </a:rPr>
              <a:t> et al., 2022) </a:t>
            </a:r>
          </a:p>
        </p:txBody>
      </p:sp>
      <p:sp>
        <p:nvSpPr>
          <p:cNvPr id="7" name="ZoneTexte 6">
            <a:extLst>
              <a:ext uri="{FF2B5EF4-FFF2-40B4-BE49-F238E27FC236}">
                <a16:creationId xmlns:a16="http://schemas.microsoft.com/office/drawing/2014/main" id="{446CD22C-04C7-B8EC-D3E6-2F0F6C13BE4B}"/>
              </a:ext>
            </a:extLst>
          </p:cNvPr>
          <p:cNvSpPr txBox="1"/>
          <p:nvPr/>
        </p:nvSpPr>
        <p:spPr>
          <a:xfrm>
            <a:off x="313578" y="1047232"/>
            <a:ext cx="37920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cs typeface="Arial"/>
              </a:rPr>
              <a:t>Mesure de forces</a:t>
            </a:r>
            <a:endParaRPr lang="fr-FR" dirty="0"/>
          </a:p>
        </p:txBody>
      </p:sp>
      <p:cxnSp>
        <p:nvCxnSpPr>
          <p:cNvPr id="5" name="Connecteur droit 4">
            <a:extLst>
              <a:ext uri="{FF2B5EF4-FFF2-40B4-BE49-F238E27FC236}">
                <a16:creationId xmlns:a16="http://schemas.microsoft.com/office/drawing/2014/main" id="{6E51B095-1B09-2AF1-4BE4-3D1F48BD2A41}"/>
              </a:ext>
            </a:extLst>
          </p:cNvPr>
          <p:cNvCxnSpPr>
            <a:cxnSpLocks/>
          </p:cNvCxnSpPr>
          <p:nvPr/>
        </p:nvCxnSpPr>
        <p:spPr>
          <a:xfrm>
            <a:off x="4307306" y="1558901"/>
            <a:ext cx="0" cy="4651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Espace réservé de la date 1">
            <a:extLst>
              <a:ext uri="{FF2B5EF4-FFF2-40B4-BE49-F238E27FC236}">
                <a16:creationId xmlns:a16="http://schemas.microsoft.com/office/drawing/2014/main" id="{156EAD07-2DF8-8FDA-876B-A32FED28465D}"/>
              </a:ext>
            </a:extLst>
          </p:cNvPr>
          <p:cNvSpPr>
            <a:spLocks noGrp="1"/>
          </p:cNvSpPr>
          <p:nvPr>
            <p:ph type="dt" sz="half" idx="10"/>
          </p:nvPr>
        </p:nvSpPr>
        <p:spPr>
          <a:xfrm>
            <a:off x="10610052" y="6438275"/>
            <a:ext cx="989349" cy="419725"/>
          </a:xfrm>
        </p:spPr>
        <p:txBody>
          <a:bodyPr/>
          <a:lstStyle/>
          <a:p>
            <a:fld id="{D68DC7BE-4429-5D42-8C7E-B3B21B75BB9E}" type="datetime3">
              <a:rPr lang="fr-BE" smtClean="0"/>
              <a:t>11/10/2024</a:t>
            </a:fld>
            <a:endParaRPr lang="fr-FR" dirty="0"/>
          </a:p>
        </p:txBody>
      </p:sp>
      <p:sp>
        <p:nvSpPr>
          <p:cNvPr id="10" name="Espace réservé du numéro de diapositive 2">
            <a:extLst>
              <a:ext uri="{FF2B5EF4-FFF2-40B4-BE49-F238E27FC236}">
                <a16:creationId xmlns:a16="http://schemas.microsoft.com/office/drawing/2014/main" id="{39306C25-BCB6-B63C-7399-02F7067F6DEF}"/>
              </a:ext>
            </a:extLst>
          </p:cNvPr>
          <p:cNvSpPr>
            <a:spLocks noGrp="1"/>
          </p:cNvSpPr>
          <p:nvPr>
            <p:ph type="sldNum" sz="quarter" idx="12"/>
          </p:nvPr>
        </p:nvSpPr>
        <p:spPr>
          <a:xfrm>
            <a:off x="11587396" y="6438275"/>
            <a:ext cx="604604" cy="419725"/>
          </a:xfrm>
        </p:spPr>
        <p:txBody>
          <a:bodyPr/>
          <a:lstStyle/>
          <a:p>
            <a:pPr algn="l"/>
            <a:r>
              <a:rPr lang="fr-FR"/>
              <a:t>▪︎ </a:t>
            </a:r>
            <a:fld id="{71AEF36E-EA79-174C-93F9-FDA84EDD5956}" type="slidenum">
              <a:rPr lang="fr-FR" smtClean="0"/>
              <a:pPr algn="l"/>
              <a:t>17</a:t>
            </a:fld>
            <a:endParaRPr lang="fr-FR" dirty="0"/>
          </a:p>
        </p:txBody>
      </p:sp>
    </p:spTree>
    <p:extLst>
      <p:ext uri="{BB962C8B-B14F-4D97-AF65-F5344CB8AC3E}">
        <p14:creationId xmlns:p14="http://schemas.microsoft.com/office/powerpoint/2010/main" val="2139842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04CFE-D7A8-A2BA-009F-04AA02730F0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7CE200D-9430-A2F9-440C-1483E7B3731C}"/>
              </a:ext>
            </a:extLst>
          </p:cNvPr>
          <p:cNvSpPr>
            <a:spLocks noGrp="1"/>
          </p:cNvSpPr>
          <p:nvPr>
            <p:ph type="title"/>
          </p:nvPr>
        </p:nvSpPr>
        <p:spPr/>
        <p:txBody>
          <a:bodyPr/>
          <a:lstStyle/>
          <a:p>
            <a:r>
              <a:rPr lang="fr-BE" dirty="0"/>
              <a:t>Analyse biomécanique</a:t>
            </a:r>
            <a:endParaRPr lang="fr-FR" dirty="0"/>
          </a:p>
        </p:txBody>
      </p:sp>
      <p:sp>
        <p:nvSpPr>
          <p:cNvPr id="3" name="Espace réservé du contenu 1">
            <a:extLst>
              <a:ext uri="{FF2B5EF4-FFF2-40B4-BE49-F238E27FC236}">
                <a16:creationId xmlns:a16="http://schemas.microsoft.com/office/drawing/2014/main" id="{7864658F-DBBC-7EDB-CCD5-8762EC55EDD0}"/>
              </a:ext>
            </a:extLst>
          </p:cNvPr>
          <p:cNvSpPr txBox="1">
            <a:spLocks/>
          </p:cNvSpPr>
          <p:nvPr/>
        </p:nvSpPr>
        <p:spPr>
          <a:xfrm>
            <a:off x="382624" y="1773043"/>
            <a:ext cx="3813407" cy="4500757"/>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2"/>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2"/>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2"/>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1800" dirty="0">
                <a:solidFill>
                  <a:schemeClr val="tx1"/>
                </a:solidFill>
                <a:latin typeface="Aptos" panose="020B0004020202020204" pitchFamily="34" charset="0"/>
              </a:rPr>
              <a:t>Mesure des forces aux pédales</a:t>
            </a:r>
          </a:p>
          <a:p>
            <a:r>
              <a:rPr lang="fr-BE" sz="1800" dirty="0">
                <a:solidFill>
                  <a:schemeClr val="tx1"/>
                </a:solidFill>
                <a:latin typeface="Aptos" panose="020B0004020202020204" pitchFamily="34" charset="0"/>
              </a:rPr>
              <a:t>Estimation l’efficacité mécanique</a:t>
            </a:r>
          </a:p>
        </p:txBody>
      </p:sp>
      <p:pic>
        <p:nvPicPr>
          <p:cNvPr id="6" name="Image 5">
            <a:extLst>
              <a:ext uri="{FF2B5EF4-FFF2-40B4-BE49-F238E27FC236}">
                <a16:creationId xmlns:a16="http://schemas.microsoft.com/office/drawing/2014/main" id="{56666966-CC71-8B6A-E32F-52D6D7193D8F}"/>
              </a:ext>
            </a:extLst>
          </p:cNvPr>
          <p:cNvPicPr>
            <a:picLocks noChangeAspect="1"/>
          </p:cNvPicPr>
          <p:nvPr/>
        </p:nvPicPr>
        <p:blipFill>
          <a:blip r:embed="rId3"/>
          <a:stretch>
            <a:fillRect/>
          </a:stretch>
        </p:blipFill>
        <p:spPr>
          <a:xfrm>
            <a:off x="4529856" y="1416564"/>
            <a:ext cx="2108455" cy="1195810"/>
          </a:xfrm>
          <a:prstGeom prst="rect">
            <a:avLst/>
          </a:prstGeom>
        </p:spPr>
      </p:pic>
      <p:sp>
        <p:nvSpPr>
          <p:cNvPr id="8" name="ZoneTexte 7">
            <a:extLst>
              <a:ext uri="{FF2B5EF4-FFF2-40B4-BE49-F238E27FC236}">
                <a16:creationId xmlns:a16="http://schemas.microsoft.com/office/drawing/2014/main" id="{8AFBB61D-2BC1-AB83-C961-D419D864B047}"/>
              </a:ext>
            </a:extLst>
          </p:cNvPr>
          <p:cNvSpPr txBox="1"/>
          <p:nvPr/>
        </p:nvSpPr>
        <p:spPr>
          <a:xfrm>
            <a:off x="9257768" y="6300959"/>
            <a:ext cx="2067958" cy="307777"/>
          </a:xfrm>
          <a:prstGeom prst="rect">
            <a:avLst/>
          </a:prstGeom>
          <a:noFill/>
        </p:spPr>
        <p:txBody>
          <a:bodyPr wrap="square" rtlCol="0">
            <a:spAutoFit/>
          </a:bodyPr>
          <a:lstStyle/>
          <a:p>
            <a:r>
              <a:rPr lang="en-GB" sz="1400" i="1" dirty="0">
                <a:solidFill>
                  <a:schemeClr val="tx1">
                    <a:lumMod val="50000"/>
                    <a:lumOff val="50000"/>
                  </a:schemeClr>
                </a:solidFill>
              </a:rPr>
              <a:t>(</a:t>
            </a:r>
            <a:r>
              <a:rPr lang="en-GB" sz="1400" i="1" dirty="0" err="1">
                <a:solidFill>
                  <a:schemeClr val="tx1">
                    <a:lumMod val="50000"/>
                    <a:lumOff val="50000"/>
                  </a:schemeClr>
                </a:solidFill>
              </a:rPr>
              <a:t>Jongerius</a:t>
            </a:r>
            <a:r>
              <a:rPr lang="en-GB" sz="1400" i="1" dirty="0">
                <a:solidFill>
                  <a:schemeClr val="tx1">
                    <a:lumMod val="50000"/>
                    <a:lumOff val="50000"/>
                  </a:schemeClr>
                </a:solidFill>
              </a:rPr>
              <a:t> et al., 2022) </a:t>
            </a:r>
          </a:p>
        </p:txBody>
      </p:sp>
      <p:sp>
        <p:nvSpPr>
          <p:cNvPr id="7" name="ZoneTexte 6">
            <a:extLst>
              <a:ext uri="{FF2B5EF4-FFF2-40B4-BE49-F238E27FC236}">
                <a16:creationId xmlns:a16="http://schemas.microsoft.com/office/drawing/2014/main" id="{BD8B6F99-F9B1-F0DF-736F-3F6EB5F4EFA9}"/>
              </a:ext>
            </a:extLst>
          </p:cNvPr>
          <p:cNvSpPr txBox="1"/>
          <p:nvPr/>
        </p:nvSpPr>
        <p:spPr>
          <a:xfrm>
            <a:off x="313578" y="1047232"/>
            <a:ext cx="37920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cs typeface="Arial"/>
              </a:rPr>
              <a:t>Mesure de forces</a:t>
            </a:r>
            <a:endParaRPr lang="fr-FR" dirty="0"/>
          </a:p>
        </p:txBody>
      </p:sp>
      <p:cxnSp>
        <p:nvCxnSpPr>
          <p:cNvPr id="5" name="Connecteur droit 4">
            <a:extLst>
              <a:ext uri="{FF2B5EF4-FFF2-40B4-BE49-F238E27FC236}">
                <a16:creationId xmlns:a16="http://schemas.microsoft.com/office/drawing/2014/main" id="{E70F1D2A-29CF-FF87-BB1B-07339453B22B}"/>
              </a:ext>
            </a:extLst>
          </p:cNvPr>
          <p:cNvCxnSpPr>
            <a:cxnSpLocks/>
          </p:cNvCxnSpPr>
          <p:nvPr/>
        </p:nvCxnSpPr>
        <p:spPr>
          <a:xfrm>
            <a:off x="4307306" y="1558901"/>
            <a:ext cx="0" cy="4651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7D079C56-1672-0C90-C972-48A96F7DD2E6}"/>
              </a:ext>
            </a:extLst>
          </p:cNvPr>
          <p:cNvPicPr>
            <a:picLocks noChangeAspect="1"/>
          </p:cNvPicPr>
          <p:nvPr/>
        </p:nvPicPr>
        <p:blipFill>
          <a:blip r:embed="rId4"/>
          <a:stretch>
            <a:fillRect/>
          </a:stretch>
        </p:blipFill>
        <p:spPr>
          <a:xfrm>
            <a:off x="4529856" y="2796752"/>
            <a:ext cx="6994761" cy="3504207"/>
          </a:xfrm>
          <a:prstGeom prst="rect">
            <a:avLst/>
          </a:prstGeom>
        </p:spPr>
      </p:pic>
      <p:sp>
        <p:nvSpPr>
          <p:cNvPr id="10" name="Espace réservé de la date 1">
            <a:extLst>
              <a:ext uri="{FF2B5EF4-FFF2-40B4-BE49-F238E27FC236}">
                <a16:creationId xmlns:a16="http://schemas.microsoft.com/office/drawing/2014/main" id="{FE2B27FF-36C8-EDB5-A22A-1D5F86571FC6}"/>
              </a:ext>
            </a:extLst>
          </p:cNvPr>
          <p:cNvSpPr>
            <a:spLocks noGrp="1"/>
          </p:cNvSpPr>
          <p:nvPr>
            <p:ph type="dt" sz="half" idx="10"/>
          </p:nvPr>
        </p:nvSpPr>
        <p:spPr>
          <a:xfrm>
            <a:off x="10610052" y="6438275"/>
            <a:ext cx="989349" cy="419725"/>
          </a:xfrm>
        </p:spPr>
        <p:txBody>
          <a:bodyPr/>
          <a:lstStyle/>
          <a:p>
            <a:fld id="{D68DC7BE-4429-5D42-8C7E-B3B21B75BB9E}" type="datetime3">
              <a:rPr lang="fr-BE" smtClean="0"/>
              <a:t>11/10/2024</a:t>
            </a:fld>
            <a:endParaRPr lang="fr-FR" dirty="0"/>
          </a:p>
        </p:txBody>
      </p:sp>
      <p:sp>
        <p:nvSpPr>
          <p:cNvPr id="11" name="Espace réservé du numéro de diapositive 2">
            <a:extLst>
              <a:ext uri="{FF2B5EF4-FFF2-40B4-BE49-F238E27FC236}">
                <a16:creationId xmlns:a16="http://schemas.microsoft.com/office/drawing/2014/main" id="{EF51DC7C-818E-AB96-4D69-F4DA907FBF4D}"/>
              </a:ext>
            </a:extLst>
          </p:cNvPr>
          <p:cNvSpPr>
            <a:spLocks noGrp="1"/>
          </p:cNvSpPr>
          <p:nvPr>
            <p:ph type="sldNum" sz="quarter" idx="12"/>
          </p:nvPr>
        </p:nvSpPr>
        <p:spPr>
          <a:xfrm>
            <a:off x="11587396" y="6438275"/>
            <a:ext cx="604604" cy="419725"/>
          </a:xfrm>
        </p:spPr>
        <p:txBody>
          <a:bodyPr/>
          <a:lstStyle/>
          <a:p>
            <a:pPr algn="l"/>
            <a:r>
              <a:rPr lang="fr-FR"/>
              <a:t>▪︎ </a:t>
            </a:r>
            <a:fld id="{71AEF36E-EA79-174C-93F9-FDA84EDD5956}" type="slidenum">
              <a:rPr lang="fr-FR" smtClean="0"/>
              <a:pPr algn="l"/>
              <a:t>18</a:t>
            </a:fld>
            <a:endParaRPr lang="fr-FR" dirty="0"/>
          </a:p>
        </p:txBody>
      </p:sp>
    </p:spTree>
    <p:extLst>
      <p:ext uri="{BB962C8B-B14F-4D97-AF65-F5344CB8AC3E}">
        <p14:creationId xmlns:p14="http://schemas.microsoft.com/office/powerpoint/2010/main" val="269701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08E31-D783-5487-5C88-732C8AC9F35A}"/>
              </a:ext>
            </a:extLst>
          </p:cNvPr>
          <p:cNvSpPr>
            <a:spLocks noGrp="1"/>
          </p:cNvSpPr>
          <p:nvPr>
            <p:ph type="title"/>
          </p:nvPr>
        </p:nvSpPr>
        <p:spPr/>
        <p:txBody>
          <a:bodyPr/>
          <a:lstStyle/>
          <a:p>
            <a:r>
              <a:rPr lang="fr-BE" dirty="0"/>
              <a:t>Analyse biomécanique</a:t>
            </a:r>
            <a:endParaRPr lang="fr-FR" dirty="0"/>
          </a:p>
        </p:txBody>
      </p:sp>
      <p:sp>
        <p:nvSpPr>
          <p:cNvPr id="3" name="Espace réservé du contenu 1">
            <a:extLst>
              <a:ext uri="{FF2B5EF4-FFF2-40B4-BE49-F238E27FC236}">
                <a16:creationId xmlns:a16="http://schemas.microsoft.com/office/drawing/2014/main" id="{CAB49F0B-6802-CC6A-FBC5-759E4EFD01A9}"/>
              </a:ext>
            </a:extLst>
          </p:cNvPr>
          <p:cNvSpPr txBox="1">
            <a:spLocks/>
          </p:cNvSpPr>
          <p:nvPr/>
        </p:nvSpPr>
        <p:spPr>
          <a:xfrm>
            <a:off x="394571" y="1765412"/>
            <a:ext cx="3813407" cy="4500757"/>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2"/>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2"/>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2"/>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2"/>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1800" dirty="0">
                <a:solidFill>
                  <a:schemeClr val="tx1"/>
                </a:solidFill>
                <a:latin typeface="Aptos" panose="020B0004020202020204" pitchFamily="34" charset="0"/>
              </a:rPr>
              <a:t>Prédire les muscles actifs et l’intensité des contractions</a:t>
            </a:r>
          </a:p>
          <a:p>
            <a:r>
              <a:rPr lang="fr-BE" sz="1800" dirty="0">
                <a:solidFill>
                  <a:schemeClr val="tx1"/>
                </a:solidFill>
                <a:latin typeface="Aptos" panose="020B0004020202020204" pitchFamily="34" charset="0"/>
              </a:rPr>
              <a:t>Estimer des contraintes articulaires de manière non invasive</a:t>
            </a:r>
          </a:p>
          <a:p>
            <a:r>
              <a:rPr lang="fr-BE" sz="1800" dirty="0">
                <a:solidFill>
                  <a:schemeClr val="tx1"/>
                </a:solidFill>
                <a:latin typeface="Aptos" panose="020B0004020202020204" pitchFamily="34" charset="0"/>
              </a:rPr>
              <a:t>Optimiser une position sur base de fonctions objectifs (performance, confort, risque de blessure, fatigue …)</a:t>
            </a:r>
          </a:p>
        </p:txBody>
      </p:sp>
      <p:pic>
        <p:nvPicPr>
          <p:cNvPr id="5" name="Image 4" descr="Une image contenant roue, Roue de vélo, Cadre de vélo, transport&#10;&#10;Description générée automatiquement">
            <a:extLst>
              <a:ext uri="{FF2B5EF4-FFF2-40B4-BE49-F238E27FC236}">
                <a16:creationId xmlns:a16="http://schemas.microsoft.com/office/drawing/2014/main" id="{DF57C9A9-6C12-6669-C2C4-5ACC78182123}"/>
              </a:ext>
            </a:extLst>
          </p:cNvPr>
          <p:cNvPicPr>
            <a:picLocks noChangeAspect="1"/>
          </p:cNvPicPr>
          <p:nvPr/>
        </p:nvPicPr>
        <p:blipFill>
          <a:blip r:embed="rId3"/>
          <a:stretch>
            <a:fillRect/>
          </a:stretch>
        </p:blipFill>
        <p:spPr>
          <a:xfrm>
            <a:off x="6719788" y="1198270"/>
            <a:ext cx="3205598" cy="5075530"/>
          </a:xfrm>
          <a:prstGeom prst="rect">
            <a:avLst/>
          </a:prstGeom>
        </p:spPr>
      </p:pic>
      <p:sp>
        <p:nvSpPr>
          <p:cNvPr id="6" name="ZoneTexte 5">
            <a:extLst>
              <a:ext uri="{FF2B5EF4-FFF2-40B4-BE49-F238E27FC236}">
                <a16:creationId xmlns:a16="http://schemas.microsoft.com/office/drawing/2014/main" id="{A8B80ECE-AEF8-B83B-81FA-C63B146EB420}"/>
              </a:ext>
            </a:extLst>
          </p:cNvPr>
          <p:cNvSpPr txBox="1"/>
          <p:nvPr/>
        </p:nvSpPr>
        <p:spPr>
          <a:xfrm>
            <a:off x="10124042" y="6077796"/>
            <a:ext cx="2067958" cy="307777"/>
          </a:xfrm>
          <a:prstGeom prst="rect">
            <a:avLst/>
          </a:prstGeom>
          <a:noFill/>
        </p:spPr>
        <p:txBody>
          <a:bodyPr wrap="square" rtlCol="0">
            <a:spAutoFit/>
          </a:bodyPr>
          <a:lstStyle/>
          <a:p>
            <a:r>
              <a:rPr lang="en-GB" sz="1400" i="1" dirty="0" err="1">
                <a:solidFill>
                  <a:schemeClr val="tx1">
                    <a:lumMod val="50000"/>
                    <a:lumOff val="50000"/>
                  </a:schemeClr>
                </a:solidFill>
              </a:rPr>
              <a:t>Frahani</a:t>
            </a:r>
            <a:r>
              <a:rPr lang="en-GB" sz="1400" i="1" dirty="0">
                <a:solidFill>
                  <a:schemeClr val="tx1">
                    <a:lumMod val="50000"/>
                    <a:lumOff val="50000"/>
                  </a:schemeClr>
                </a:solidFill>
              </a:rPr>
              <a:t> et al., (2015) </a:t>
            </a:r>
          </a:p>
        </p:txBody>
      </p:sp>
      <p:sp>
        <p:nvSpPr>
          <p:cNvPr id="8" name="ZoneTexte 7">
            <a:extLst>
              <a:ext uri="{FF2B5EF4-FFF2-40B4-BE49-F238E27FC236}">
                <a16:creationId xmlns:a16="http://schemas.microsoft.com/office/drawing/2014/main" id="{22C61B80-A6E3-0465-3F0F-4D84CA318308}"/>
              </a:ext>
            </a:extLst>
          </p:cNvPr>
          <p:cNvSpPr txBox="1"/>
          <p:nvPr/>
        </p:nvSpPr>
        <p:spPr>
          <a:xfrm>
            <a:off x="313578" y="1047232"/>
            <a:ext cx="53048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cs typeface="Arial"/>
              </a:rPr>
              <a:t>Modélisation </a:t>
            </a:r>
            <a:r>
              <a:rPr lang="fr-FR" b="1" dirty="0" err="1">
                <a:cs typeface="Arial"/>
              </a:rPr>
              <a:t>musculo-squelettique</a:t>
            </a:r>
            <a:endParaRPr lang="fr-FR" dirty="0" err="1"/>
          </a:p>
        </p:txBody>
      </p:sp>
      <p:cxnSp>
        <p:nvCxnSpPr>
          <p:cNvPr id="7" name="Connecteur droit 6">
            <a:extLst>
              <a:ext uri="{FF2B5EF4-FFF2-40B4-BE49-F238E27FC236}">
                <a16:creationId xmlns:a16="http://schemas.microsoft.com/office/drawing/2014/main" id="{FB858423-7090-D7EF-6C92-3877DB4D196F}"/>
              </a:ext>
            </a:extLst>
          </p:cNvPr>
          <p:cNvCxnSpPr>
            <a:cxnSpLocks/>
          </p:cNvCxnSpPr>
          <p:nvPr/>
        </p:nvCxnSpPr>
        <p:spPr>
          <a:xfrm>
            <a:off x="4307306" y="1558901"/>
            <a:ext cx="0" cy="4651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Espace réservé de la date 1">
            <a:extLst>
              <a:ext uri="{FF2B5EF4-FFF2-40B4-BE49-F238E27FC236}">
                <a16:creationId xmlns:a16="http://schemas.microsoft.com/office/drawing/2014/main" id="{EC4523AA-3B54-B289-3EE4-700E1CB17E4E}"/>
              </a:ext>
            </a:extLst>
          </p:cNvPr>
          <p:cNvSpPr>
            <a:spLocks noGrp="1"/>
          </p:cNvSpPr>
          <p:nvPr>
            <p:ph type="dt" sz="half" idx="10"/>
          </p:nvPr>
        </p:nvSpPr>
        <p:spPr>
          <a:xfrm>
            <a:off x="10610052" y="6438275"/>
            <a:ext cx="989349" cy="419725"/>
          </a:xfrm>
        </p:spPr>
        <p:txBody>
          <a:bodyPr/>
          <a:lstStyle/>
          <a:p>
            <a:fld id="{D68DC7BE-4429-5D42-8C7E-B3B21B75BB9E}" type="datetime3">
              <a:rPr lang="fr-BE" smtClean="0"/>
              <a:t>11/10/2024</a:t>
            </a:fld>
            <a:endParaRPr lang="fr-FR" dirty="0"/>
          </a:p>
        </p:txBody>
      </p:sp>
      <p:sp>
        <p:nvSpPr>
          <p:cNvPr id="10" name="Espace réservé du numéro de diapositive 2">
            <a:extLst>
              <a:ext uri="{FF2B5EF4-FFF2-40B4-BE49-F238E27FC236}">
                <a16:creationId xmlns:a16="http://schemas.microsoft.com/office/drawing/2014/main" id="{D4DD529F-64C5-E115-4A83-57DD287E06F5}"/>
              </a:ext>
            </a:extLst>
          </p:cNvPr>
          <p:cNvSpPr>
            <a:spLocks noGrp="1"/>
          </p:cNvSpPr>
          <p:nvPr>
            <p:ph type="sldNum" sz="quarter" idx="12"/>
          </p:nvPr>
        </p:nvSpPr>
        <p:spPr>
          <a:xfrm>
            <a:off x="11587396" y="6438275"/>
            <a:ext cx="604604" cy="419725"/>
          </a:xfrm>
        </p:spPr>
        <p:txBody>
          <a:bodyPr/>
          <a:lstStyle/>
          <a:p>
            <a:pPr algn="l"/>
            <a:r>
              <a:rPr lang="fr-FR"/>
              <a:t>▪︎ </a:t>
            </a:r>
            <a:fld id="{71AEF36E-EA79-174C-93F9-FDA84EDD5956}" type="slidenum">
              <a:rPr lang="fr-FR" smtClean="0"/>
              <a:pPr algn="l"/>
              <a:t>19</a:t>
            </a:fld>
            <a:endParaRPr lang="fr-FR" dirty="0"/>
          </a:p>
        </p:txBody>
      </p:sp>
    </p:spTree>
    <p:extLst>
      <p:ext uri="{BB962C8B-B14F-4D97-AF65-F5344CB8AC3E}">
        <p14:creationId xmlns:p14="http://schemas.microsoft.com/office/powerpoint/2010/main" val="104965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4923793" y="1910731"/>
            <a:ext cx="5818000" cy="3939371"/>
          </a:xfrm>
          <a:prstGeom prst="rect">
            <a:avLst/>
          </a:prstGeom>
          <a:noFill/>
          <a:ln>
            <a:noFill/>
          </a:ln>
        </p:spPr>
        <p:txBody>
          <a:bodyPr spcFirstLastPara="1" wrap="square" lIns="121900" tIns="121900" rIns="121900" bIns="121900" anchor="t" anchorCtr="0">
            <a:spAutoFit/>
          </a:bodyPr>
          <a:lstStyle/>
          <a:p>
            <a:r>
              <a:rPr lang="fr" sz="23999" b="1" dirty="0">
                <a:solidFill>
                  <a:srgbClr val="F3F3F3"/>
                </a:solidFill>
              </a:rPr>
              <a:t>01</a:t>
            </a:r>
            <a:endParaRPr sz="23999" b="1" dirty="0">
              <a:solidFill>
                <a:srgbClr val="F3F3F3"/>
              </a:solidFill>
            </a:endParaRPr>
          </a:p>
        </p:txBody>
      </p:sp>
      <p:cxnSp>
        <p:nvCxnSpPr>
          <p:cNvPr id="75" name="Google Shape;75;p15"/>
          <p:cNvCxnSpPr/>
          <p:nvPr/>
        </p:nvCxnSpPr>
        <p:spPr>
          <a:xfrm>
            <a:off x="5727300" y="2090400"/>
            <a:ext cx="0" cy="2677200"/>
          </a:xfrm>
          <a:prstGeom prst="straightConnector1">
            <a:avLst/>
          </a:prstGeom>
          <a:noFill/>
          <a:ln w="9525" cap="flat" cmpd="sng">
            <a:solidFill>
              <a:schemeClr val="accent3"/>
            </a:solidFill>
            <a:prstDash val="solid"/>
            <a:round/>
            <a:headEnd type="none" w="med" len="med"/>
            <a:tailEnd type="none" w="med" len="med"/>
          </a:ln>
        </p:spPr>
      </p:cxnSp>
      <p:sp>
        <p:nvSpPr>
          <p:cNvPr id="76" name="Google Shape;76;p15"/>
          <p:cNvSpPr txBox="1"/>
          <p:nvPr/>
        </p:nvSpPr>
        <p:spPr>
          <a:xfrm>
            <a:off x="3903900" y="2881834"/>
            <a:ext cx="1392400" cy="1128410"/>
          </a:xfrm>
          <a:prstGeom prst="rect">
            <a:avLst/>
          </a:prstGeom>
          <a:noFill/>
          <a:ln>
            <a:noFill/>
          </a:ln>
        </p:spPr>
        <p:txBody>
          <a:bodyPr spcFirstLastPara="1" wrap="square" lIns="121900" tIns="121900" rIns="121900" bIns="121900" anchor="t" anchorCtr="0">
            <a:spAutoFit/>
          </a:bodyPr>
          <a:lstStyle/>
          <a:p>
            <a:pPr algn="r"/>
            <a:r>
              <a:rPr lang="fr" sz="5733" dirty="0">
                <a:solidFill>
                  <a:srgbClr val="00707F"/>
                </a:solidFill>
              </a:rPr>
              <a:t>01</a:t>
            </a:r>
            <a:endParaRPr sz="5733" dirty="0">
              <a:solidFill>
                <a:srgbClr val="00707F"/>
              </a:solidFill>
            </a:endParaRPr>
          </a:p>
        </p:txBody>
      </p:sp>
      <p:sp>
        <p:nvSpPr>
          <p:cNvPr id="77" name="Google Shape;77;p15"/>
          <p:cNvSpPr txBox="1"/>
          <p:nvPr/>
        </p:nvSpPr>
        <p:spPr>
          <a:xfrm>
            <a:off x="5846700" y="3174921"/>
            <a:ext cx="5968800" cy="492443"/>
          </a:xfrm>
          <a:prstGeom prst="rect">
            <a:avLst/>
          </a:prstGeom>
          <a:noFill/>
          <a:ln>
            <a:noFill/>
          </a:ln>
        </p:spPr>
        <p:txBody>
          <a:bodyPr spcFirstLastPara="1" wrap="square" lIns="0" tIns="0" rIns="0" bIns="0" anchor="t" anchorCtr="0">
            <a:spAutoFit/>
          </a:bodyPr>
          <a:lstStyle/>
          <a:p>
            <a:r>
              <a:rPr lang="fr" sz="3200" b="1" dirty="0"/>
              <a:t>Introduction</a:t>
            </a:r>
            <a:endParaRPr sz="3200" b="1" dirty="0"/>
          </a:p>
        </p:txBody>
      </p:sp>
      <p:pic>
        <p:nvPicPr>
          <p:cNvPr id="79" name="Google Shape;79;p1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9967" y="-605333"/>
            <a:ext cx="2394800" cy="5208800"/>
          </a:xfrm>
          <a:prstGeom prst="rect">
            <a:avLst/>
          </a:prstGeom>
          <a:noFill/>
          <a:ln>
            <a:noFill/>
          </a:ln>
        </p:spPr>
      </p:pic>
      <p:pic>
        <p:nvPicPr>
          <p:cNvPr id="3" name="Image 2">
            <a:extLst>
              <a:ext uri="{FF2B5EF4-FFF2-40B4-BE49-F238E27FC236}">
                <a16:creationId xmlns:a16="http://schemas.microsoft.com/office/drawing/2014/main" id="{C04CCABA-47C6-D340-A22D-8275DE40FC3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6400" y="-529133"/>
            <a:ext cx="2394800" cy="5187696"/>
          </a:xfrm>
          <a:prstGeom prst="rect">
            <a:avLst/>
          </a:prstGeom>
        </p:spPr>
      </p:pic>
      <p:pic>
        <p:nvPicPr>
          <p:cNvPr id="81" name="Google Shape;81;p1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65284" y="3325044"/>
            <a:ext cx="362016" cy="213323"/>
          </a:xfrm>
          <a:prstGeom prst="rect">
            <a:avLst/>
          </a:prstGeom>
          <a:noFill/>
          <a:ln>
            <a:noFill/>
          </a:ln>
        </p:spPr>
      </p:pic>
      <p:sp>
        <p:nvSpPr>
          <p:cNvPr id="82" name="Google Shape;82;p15"/>
          <p:cNvSpPr/>
          <p:nvPr/>
        </p:nvSpPr>
        <p:spPr>
          <a:xfrm rot="-5400000">
            <a:off x="11495200" y="3183617"/>
            <a:ext cx="747200" cy="646400"/>
          </a:xfrm>
          <a:prstGeom prst="triangle">
            <a:avLst>
              <a:gd name="adj" fmla="val 50000"/>
            </a:avLst>
          </a:prstGeom>
          <a:solidFill>
            <a:srgbClr val="00707F"/>
          </a:solidFill>
          <a:ln>
            <a:noFill/>
          </a:ln>
        </p:spPr>
        <p:txBody>
          <a:bodyPr spcFirstLastPara="1" wrap="square" lIns="121900" tIns="121900" rIns="121900" bIns="121900" anchor="ctr" anchorCtr="0">
            <a:noAutofit/>
          </a:bodyPr>
          <a:lstStyle/>
          <a:p>
            <a:endParaRPr sz="2400"/>
          </a:p>
        </p:txBody>
      </p:sp>
      <p:sp>
        <p:nvSpPr>
          <p:cNvPr id="80" name="Google Shape;80;p15"/>
          <p:cNvSpPr/>
          <p:nvPr/>
        </p:nvSpPr>
        <p:spPr>
          <a:xfrm rot="5400000">
            <a:off x="-323433" y="3436552"/>
            <a:ext cx="2939200" cy="2542400"/>
          </a:xfrm>
          <a:prstGeom prst="triangle">
            <a:avLst>
              <a:gd name="adj" fmla="val 50000"/>
            </a:avLst>
          </a:prstGeom>
          <a:solidFill>
            <a:schemeClr val="lt2"/>
          </a:solidFill>
          <a:ln w="1143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r>
              <a:rPr lang="fr" sz="2400"/>
              <a:t>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F8EEE-BABD-45BE-3A3D-8FAC8AD9D336}"/>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4A212C6B-B723-B56D-A609-0F75AC790016}"/>
              </a:ext>
            </a:extLst>
          </p:cNvPr>
          <p:cNvSpPr>
            <a:spLocks noGrp="1"/>
          </p:cNvSpPr>
          <p:nvPr>
            <p:ph type="dt" sz="half" idx="10"/>
          </p:nvPr>
        </p:nvSpPr>
        <p:spPr/>
        <p:txBody>
          <a:bodyPr/>
          <a:lstStyle/>
          <a:p>
            <a:fld id="{B2867609-F87E-5348-B15E-2C77BD1EE497}" type="datetime3">
              <a:rPr lang="fr-BE" smtClean="0"/>
              <a:t>11/10/2024</a:t>
            </a:fld>
            <a:endParaRPr lang="fr-FR" dirty="0"/>
          </a:p>
        </p:txBody>
      </p:sp>
      <p:sp>
        <p:nvSpPr>
          <p:cNvPr id="4" name="Espace réservé du numéro de diapositive 3">
            <a:extLst>
              <a:ext uri="{FF2B5EF4-FFF2-40B4-BE49-F238E27FC236}">
                <a16:creationId xmlns:a16="http://schemas.microsoft.com/office/drawing/2014/main" id="{DBD3D80F-67CB-50A4-3EC1-CDFBDC76E4B9}"/>
              </a:ext>
            </a:extLst>
          </p:cNvPr>
          <p:cNvSpPr>
            <a:spLocks noGrp="1"/>
          </p:cNvSpPr>
          <p:nvPr>
            <p:ph type="sldNum" sz="quarter" idx="12"/>
          </p:nvPr>
        </p:nvSpPr>
        <p:spPr/>
        <p:txBody>
          <a:bodyPr/>
          <a:lstStyle/>
          <a:p>
            <a:pPr algn="l"/>
            <a:r>
              <a:rPr lang="fr-FR"/>
              <a:t>▪︎ </a:t>
            </a:r>
            <a:fld id="{71AEF36E-EA79-174C-93F9-FDA84EDD5956}" type="slidenum">
              <a:rPr lang="fr-FR" smtClean="0"/>
              <a:pPr algn="l"/>
              <a:t>20</a:t>
            </a:fld>
            <a:endParaRPr lang="fr-FR" dirty="0"/>
          </a:p>
        </p:txBody>
      </p:sp>
      <p:sp>
        <p:nvSpPr>
          <p:cNvPr id="5" name="Titre 4">
            <a:extLst>
              <a:ext uri="{FF2B5EF4-FFF2-40B4-BE49-F238E27FC236}">
                <a16:creationId xmlns:a16="http://schemas.microsoft.com/office/drawing/2014/main" id="{407654C1-7B4F-2822-CEBA-C4D74172E858}"/>
              </a:ext>
            </a:extLst>
          </p:cNvPr>
          <p:cNvSpPr>
            <a:spLocks noGrp="1"/>
          </p:cNvSpPr>
          <p:nvPr>
            <p:ph type="title"/>
          </p:nvPr>
        </p:nvSpPr>
        <p:spPr/>
        <p:txBody>
          <a:bodyPr/>
          <a:lstStyle/>
          <a:p>
            <a:r>
              <a:rPr lang="en-GB" dirty="0" err="1">
                <a:latin typeface="Aptos"/>
              </a:rPr>
              <a:t>Résultats</a:t>
            </a:r>
            <a:r>
              <a:rPr lang="en-GB" dirty="0">
                <a:latin typeface="Aptos"/>
              </a:rPr>
              <a:t> d'analyses </a:t>
            </a:r>
            <a:r>
              <a:rPr lang="en-GB" dirty="0" err="1">
                <a:latin typeface="Aptos"/>
              </a:rPr>
              <a:t>aérodynamiques</a:t>
            </a:r>
            <a:endParaRPr lang="en-GB" dirty="0" err="1">
              <a:latin typeface="Aptos" panose="020B0004020202020204" pitchFamily="34" charset="0"/>
            </a:endParaRPr>
          </a:p>
        </p:txBody>
      </p:sp>
      <p:sp>
        <p:nvSpPr>
          <p:cNvPr id="2" name="Espace réservé du contenu 1">
            <a:extLst>
              <a:ext uri="{FF2B5EF4-FFF2-40B4-BE49-F238E27FC236}">
                <a16:creationId xmlns:a16="http://schemas.microsoft.com/office/drawing/2014/main" id="{14B2F1C7-FE0F-5B22-DDA4-DA9186D9F5FA}"/>
              </a:ext>
            </a:extLst>
          </p:cNvPr>
          <p:cNvSpPr>
            <a:spLocks noGrp="1"/>
          </p:cNvSpPr>
          <p:nvPr>
            <p:ph idx="4294967295"/>
          </p:nvPr>
        </p:nvSpPr>
        <p:spPr>
          <a:xfrm>
            <a:off x="269951" y="1565728"/>
            <a:ext cx="3989227" cy="4500562"/>
          </a:xfrm>
        </p:spPr>
        <p:txBody>
          <a:bodyPr vert="horz" lIns="0" tIns="0" rIns="0" bIns="0" rtlCol="0" anchor="t">
            <a:normAutofit/>
          </a:bodyPr>
          <a:lstStyle/>
          <a:p>
            <a:r>
              <a:rPr lang="fr-BE" sz="1800" dirty="0">
                <a:solidFill>
                  <a:schemeClr val="tx1"/>
                </a:solidFill>
                <a:latin typeface="Aptos"/>
                <a:sym typeface="Symbol" panose="05050102010706020507" pitchFamily="18" charset="2"/>
              </a:rPr>
              <a:t></a:t>
            </a:r>
            <a:r>
              <a:rPr lang="fr-BE" sz="1800" dirty="0">
                <a:solidFill>
                  <a:schemeClr val="tx1"/>
                </a:solidFill>
                <a:latin typeface="Aptos"/>
              </a:rPr>
              <a:t> l'angle du torse </a:t>
            </a:r>
          </a:p>
          <a:p>
            <a:pPr marL="0" indent="0">
              <a:buNone/>
            </a:pPr>
            <a:r>
              <a:rPr lang="fr-BE" sz="1800" dirty="0">
                <a:solidFill>
                  <a:schemeClr val="tx1"/>
                </a:solidFill>
                <a:latin typeface="Aptos"/>
                <a:sym typeface="Symbol" panose="05050102010706020507" pitchFamily="18" charset="2"/>
              </a:rPr>
              <a:t>      </a:t>
            </a:r>
            <a:r>
              <a:rPr lang="fr-BE" sz="1800" dirty="0">
                <a:solidFill>
                  <a:schemeClr val="tx1"/>
                </a:solidFill>
                <a:latin typeface="Aptos"/>
              </a:rPr>
              <a:t> restreindre l'expansion  thoracique </a:t>
            </a:r>
          </a:p>
          <a:p>
            <a:pPr marL="0" indent="0">
              <a:buNone/>
            </a:pPr>
            <a:r>
              <a:rPr lang="fr-BE" sz="1800" dirty="0">
                <a:solidFill>
                  <a:schemeClr val="tx1"/>
                </a:solidFill>
                <a:latin typeface="Aptos"/>
                <a:sym typeface="Symbol" panose="05050102010706020507" pitchFamily="18" charset="2"/>
              </a:rPr>
              <a:t>        </a:t>
            </a:r>
            <a:r>
              <a:rPr lang="fr-BE" sz="1800" dirty="0">
                <a:solidFill>
                  <a:schemeClr val="tx1"/>
                </a:solidFill>
                <a:latin typeface="Aptos"/>
              </a:rPr>
              <a:t>affecter la ventilation</a:t>
            </a:r>
          </a:p>
          <a:p>
            <a:pPr marL="0" indent="0">
              <a:buNone/>
            </a:pPr>
            <a:r>
              <a:rPr lang="fr-BE" sz="1800" dirty="0">
                <a:solidFill>
                  <a:schemeClr val="tx1"/>
                </a:solidFill>
                <a:latin typeface="Aptos"/>
                <a:sym typeface="Symbol" panose="05050102010706020507" pitchFamily="18" charset="2"/>
              </a:rPr>
              <a:t>         </a:t>
            </a:r>
            <a:r>
              <a:rPr lang="fr-BE" sz="1800" dirty="0">
                <a:solidFill>
                  <a:schemeClr val="tx1"/>
                </a:solidFill>
                <a:latin typeface="Aptos"/>
              </a:rPr>
              <a:t>puissance maximale </a:t>
            </a:r>
          </a:p>
          <a:p>
            <a:pPr marL="0" indent="0">
              <a:buNone/>
            </a:pPr>
            <a:r>
              <a:rPr lang="fr-BE" sz="1800" dirty="0">
                <a:solidFill>
                  <a:schemeClr val="tx1"/>
                </a:solidFill>
                <a:latin typeface="Aptos"/>
                <a:sym typeface="Symbol" panose="05050102010706020507" pitchFamily="18" charset="2"/>
              </a:rPr>
              <a:t>        </a:t>
            </a:r>
            <a:r>
              <a:rPr lang="fr-BE" sz="1800" dirty="0">
                <a:solidFill>
                  <a:srgbClr val="131314"/>
                </a:solidFill>
                <a:latin typeface="Aptos"/>
                <a:ea typeface="+mn-lt"/>
                <a:cs typeface="+mn-lt"/>
              </a:rPr>
              <a:t>activation musculaire</a:t>
            </a:r>
            <a:endParaRPr lang="fr-BE" sz="1800" dirty="0">
              <a:solidFill>
                <a:schemeClr val="tx1"/>
              </a:solidFill>
              <a:latin typeface="Aptos"/>
            </a:endParaRPr>
          </a:p>
          <a:p>
            <a:r>
              <a:rPr lang="fr-BE" sz="1800" dirty="0">
                <a:solidFill>
                  <a:schemeClr val="tx1"/>
                </a:solidFill>
                <a:latin typeface="Aptos"/>
              </a:rPr>
              <a:t>Maintenir des bras serrés le long du corps </a:t>
            </a:r>
          </a:p>
          <a:p>
            <a:pPr marL="0" indent="0">
              <a:buNone/>
            </a:pPr>
            <a:r>
              <a:rPr lang="fr-BE" sz="1800" dirty="0">
                <a:solidFill>
                  <a:schemeClr val="tx1"/>
                </a:solidFill>
                <a:latin typeface="Aptos"/>
                <a:sym typeface="Symbol" panose="05050102010706020507" pitchFamily="18" charset="2"/>
              </a:rPr>
              <a:t>        </a:t>
            </a:r>
            <a:r>
              <a:rPr lang="fr-BE" sz="1800" dirty="0">
                <a:solidFill>
                  <a:srgbClr val="131314"/>
                </a:solidFill>
                <a:latin typeface="Aptos"/>
                <a:ea typeface="+mn-lt"/>
                <a:cs typeface="+mn-lt"/>
              </a:rPr>
              <a:t>activation musculaire dans les épaules et le cou</a:t>
            </a:r>
            <a:endParaRPr lang="fr-BE" sz="1800" dirty="0">
              <a:solidFill>
                <a:schemeClr val="tx1"/>
              </a:solidFill>
              <a:latin typeface="Aptos"/>
            </a:endParaRPr>
          </a:p>
          <a:p>
            <a:pPr marL="0" indent="0">
              <a:buNone/>
            </a:pPr>
            <a:r>
              <a:rPr lang="fr-BE" sz="1800" dirty="0">
                <a:solidFill>
                  <a:schemeClr val="tx1"/>
                </a:solidFill>
                <a:latin typeface="Aptos"/>
                <a:sym typeface="Symbol" panose="05050102010706020507" pitchFamily="18" charset="2"/>
              </a:rPr>
              <a:t>       </a:t>
            </a:r>
            <a:r>
              <a:rPr lang="fr-BE" sz="1800" dirty="0">
                <a:solidFill>
                  <a:srgbClr val="131314"/>
                </a:solidFill>
                <a:latin typeface="Aptos"/>
                <a:ea typeface="+mn-lt"/>
                <a:cs typeface="+mn-lt"/>
              </a:rPr>
              <a:t>fatigue et de l'inconfort</a:t>
            </a:r>
            <a:endParaRPr lang="fr-BE" sz="1800" dirty="0">
              <a:solidFill>
                <a:schemeClr val="tx1"/>
              </a:solidFill>
              <a:latin typeface="Aptos"/>
            </a:endParaRPr>
          </a:p>
        </p:txBody>
      </p:sp>
      <p:sp>
        <p:nvSpPr>
          <p:cNvPr id="9" name="ZoneTexte 8">
            <a:extLst>
              <a:ext uri="{FF2B5EF4-FFF2-40B4-BE49-F238E27FC236}">
                <a16:creationId xmlns:a16="http://schemas.microsoft.com/office/drawing/2014/main" id="{79D5CE72-112E-4FD3-2870-3CDC12A2513A}"/>
              </a:ext>
            </a:extLst>
          </p:cNvPr>
          <p:cNvSpPr txBox="1"/>
          <p:nvPr/>
        </p:nvSpPr>
        <p:spPr>
          <a:xfrm>
            <a:off x="112785" y="6438275"/>
            <a:ext cx="70958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800" i="1" dirty="0" err="1">
                <a:solidFill>
                  <a:srgbClr val="7F7F7F"/>
                </a:solidFill>
                <a:cs typeface="Arial"/>
              </a:rPr>
              <a:t>Fintelman</a:t>
            </a:r>
            <a:r>
              <a:rPr lang="fr-FR" sz="1800" i="1" dirty="0">
                <a:solidFill>
                  <a:srgbClr val="7F7F7F"/>
                </a:solidFill>
                <a:cs typeface="Arial"/>
              </a:rPr>
              <a:t> et al., (2014); </a:t>
            </a:r>
            <a:r>
              <a:rPr lang="fr-FR" sz="1800" i="1" dirty="0" err="1">
                <a:solidFill>
                  <a:srgbClr val="7F7F7F"/>
                </a:solidFill>
                <a:cs typeface="Arial"/>
              </a:rPr>
              <a:t>Fintelman</a:t>
            </a:r>
            <a:r>
              <a:rPr lang="fr-FR" sz="1800" i="1" dirty="0">
                <a:solidFill>
                  <a:srgbClr val="7F7F7F"/>
                </a:solidFill>
                <a:cs typeface="Arial"/>
              </a:rPr>
              <a:t> et al., (2015)</a:t>
            </a:r>
            <a:endParaRPr lang="fr-FR" dirty="0"/>
          </a:p>
          <a:p>
            <a:endParaRPr lang="fr-FR" dirty="0"/>
          </a:p>
        </p:txBody>
      </p:sp>
      <p:cxnSp>
        <p:nvCxnSpPr>
          <p:cNvPr id="6" name="Connecteur droit 5">
            <a:extLst>
              <a:ext uri="{FF2B5EF4-FFF2-40B4-BE49-F238E27FC236}">
                <a16:creationId xmlns:a16="http://schemas.microsoft.com/office/drawing/2014/main" id="{BA1A9314-EC44-B362-01FD-59D2ECE769B0}"/>
              </a:ext>
            </a:extLst>
          </p:cNvPr>
          <p:cNvCxnSpPr>
            <a:cxnSpLocks/>
          </p:cNvCxnSpPr>
          <p:nvPr/>
        </p:nvCxnSpPr>
        <p:spPr>
          <a:xfrm>
            <a:off x="4307306" y="1558901"/>
            <a:ext cx="0" cy="4651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Image 7" descr="Une image contenant texte, capture d’écran, graphisme, Police&#10;&#10;Description générée automatiquement">
            <a:extLst>
              <a:ext uri="{FF2B5EF4-FFF2-40B4-BE49-F238E27FC236}">
                <a16:creationId xmlns:a16="http://schemas.microsoft.com/office/drawing/2014/main" id="{6003AA21-CC5A-0480-076B-788E030DF80D}"/>
              </a:ext>
            </a:extLst>
          </p:cNvPr>
          <p:cNvPicPr>
            <a:picLocks noChangeAspect="1"/>
          </p:cNvPicPr>
          <p:nvPr/>
        </p:nvPicPr>
        <p:blipFill>
          <a:blip r:embed="rId3"/>
          <a:stretch>
            <a:fillRect/>
          </a:stretch>
        </p:blipFill>
        <p:spPr>
          <a:xfrm>
            <a:off x="5172619" y="2126831"/>
            <a:ext cx="5932107" cy="3335504"/>
          </a:xfrm>
          <a:prstGeom prst="rect">
            <a:avLst/>
          </a:prstGeom>
        </p:spPr>
      </p:pic>
    </p:spTree>
    <p:extLst>
      <p:ext uri="{BB962C8B-B14F-4D97-AF65-F5344CB8AC3E}">
        <p14:creationId xmlns:p14="http://schemas.microsoft.com/office/powerpoint/2010/main" val="2562330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26"/>
          <p:cNvPicPr preferRelativeResize="0"/>
          <p:nvPr/>
        </p:nvPicPr>
        <p:blipFill rotWithShape="1">
          <a:blip r:embed="rId3" cstate="print">
            <a:alphaModFix/>
            <a:extLst>
              <a:ext uri="{28A0092B-C50C-407E-A947-70E740481C1C}">
                <a14:useLocalDpi xmlns:a14="http://schemas.microsoft.com/office/drawing/2010/main"/>
              </a:ext>
            </a:extLst>
          </a:blip>
          <a:srcRect t="-6951"/>
          <a:stretch/>
        </p:blipFill>
        <p:spPr>
          <a:xfrm>
            <a:off x="-29967" y="-605333"/>
            <a:ext cx="2394800" cy="5208800"/>
          </a:xfrm>
          <a:prstGeom prst="rect">
            <a:avLst/>
          </a:prstGeom>
          <a:noFill/>
          <a:ln>
            <a:noFill/>
          </a:ln>
        </p:spPr>
      </p:pic>
      <p:sp>
        <p:nvSpPr>
          <p:cNvPr id="236" name="Google Shape;236;p26"/>
          <p:cNvSpPr txBox="1"/>
          <p:nvPr/>
        </p:nvSpPr>
        <p:spPr>
          <a:xfrm>
            <a:off x="3721500" y="1536633"/>
            <a:ext cx="5818000" cy="3939371"/>
          </a:xfrm>
          <a:prstGeom prst="rect">
            <a:avLst/>
          </a:prstGeom>
          <a:noFill/>
          <a:ln>
            <a:noFill/>
          </a:ln>
        </p:spPr>
        <p:txBody>
          <a:bodyPr spcFirstLastPara="1" wrap="square" lIns="121900" tIns="121900" rIns="121900" bIns="121900" anchor="t" anchorCtr="0">
            <a:spAutoFit/>
          </a:bodyPr>
          <a:lstStyle/>
          <a:p>
            <a:r>
              <a:rPr lang="fr" sz="23999" b="1" dirty="0">
                <a:solidFill>
                  <a:srgbClr val="F3F3F3"/>
                </a:solidFill>
              </a:rPr>
              <a:t>04</a:t>
            </a:r>
            <a:endParaRPr sz="23999" b="1" dirty="0">
              <a:solidFill>
                <a:srgbClr val="F3F3F3"/>
              </a:solidFill>
            </a:endParaRPr>
          </a:p>
        </p:txBody>
      </p:sp>
      <p:cxnSp>
        <p:nvCxnSpPr>
          <p:cNvPr id="237" name="Google Shape;237;p26"/>
          <p:cNvCxnSpPr/>
          <p:nvPr/>
        </p:nvCxnSpPr>
        <p:spPr>
          <a:xfrm>
            <a:off x="5727300" y="2090400"/>
            <a:ext cx="0" cy="2677200"/>
          </a:xfrm>
          <a:prstGeom prst="straightConnector1">
            <a:avLst/>
          </a:prstGeom>
          <a:noFill/>
          <a:ln w="9525" cap="flat" cmpd="sng">
            <a:solidFill>
              <a:schemeClr val="accent3"/>
            </a:solidFill>
            <a:prstDash val="solid"/>
            <a:round/>
            <a:headEnd type="none" w="med" len="med"/>
            <a:tailEnd type="none" w="med" len="med"/>
          </a:ln>
        </p:spPr>
      </p:cxnSp>
      <p:sp>
        <p:nvSpPr>
          <p:cNvPr id="238" name="Google Shape;238;p26"/>
          <p:cNvSpPr txBox="1"/>
          <p:nvPr/>
        </p:nvSpPr>
        <p:spPr>
          <a:xfrm>
            <a:off x="3903900" y="2881834"/>
            <a:ext cx="1392400" cy="1128410"/>
          </a:xfrm>
          <a:prstGeom prst="rect">
            <a:avLst/>
          </a:prstGeom>
          <a:noFill/>
          <a:ln>
            <a:noFill/>
          </a:ln>
        </p:spPr>
        <p:txBody>
          <a:bodyPr spcFirstLastPara="1" wrap="square" lIns="121900" tIns="121900" rIns="121900" bIns="121900" anchor="t" anchorCtr="0">
            <a:spAutoFit/>
          </a:bodyPr>
          <a:lstStyle/>
          <a:p>
            <a:pPr algn="r"/>
            <a:r>
              <a:rPr lang="fr" sz="5733" dirty="0">
                <a:solidFill>
                  <a:srgbClr val="00707F"/>
                </a:solidFill>
              </a:rPr>
              <a:t>04</a:t>
            </a:r>
            <a:endParaRPr sz="5733" dirty="0">
              <a:solidFill>
                <a:srgbClr val="00707F"/>
              </a:solidFill>
            </a:endParaRPr>
          </a:p>
        </p:txBody>
      </p:sp>
      <p:sp>
        <p:nvSpPr>
          <p:cNvPr id="239" name="Google Shape;239;p26"/>
          <p:cNvSpPr txBox="1"/>
          <p:nvPr/>
        </p:nvSpPr>
        <p:spPr>
          <a:xfrm>
            <a:off x="5846700" y="3200034"/>
            <a:ext cx="5968800" cy="492443"/>
          </a:xfrm>
          <a:prstGeom prst="rect">
            <a:avLst/>
          </a:prstGeom>
          <a:noFill/>
          <a:ln>
            <a:noFill/>
          </a:ln>
        </p:spPr>
        <p:txBody>
          <a:bodyPr spcFirstLastPara="1" wrap="square" lIns="0" tIns="0" rIns="0" bIns="0" anchor="t" anchorCtr="0">
            <a:spAutoFit/>
          </a:bodyPr>
          <a:lstStyle/>
          <a:p>
            <a:r>
              <a:rPr lang="fr" sz="3200" b="1" dirty="0">
                <a:solidFill>
                  <a:schemeClr val="dk1"/>
                </a:solidFill>
                <a:latin typeface="Aptos" panose="020B0004020202020204" pitchFamily="34" charset="0"/>
              </a:rPr>
              <a:t>Analyse aéro-biomécanique</a:t>
            </a:r>
            <a:endParaRPr sz="3200" b="1" dirty="0">
              <a:latin typeface="Aptos" panose="020B0004020202020204" pitchFamily="34" charset="0"/>
            </a:endParaRPr>
          </a:p>
        </p:txBody>
      </p:sp>
      <p:pic>
        <p:nvPicPr>
          <p:cNvPr id="241" name="Google Shape;241;p2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65284" y="3339572"/>
            <a:ext cx="362016" cy="213323"/>
          </a:xfrm>
          <a:prstGeom prst="rect">
            <a:avLst/>
          </a:prstGeom>
          <a:noFill/>
          <a:ln>
            <a:noFill/>
          </a:ln>
        </p:spPr>
      </p:pic>
      <p:sp>
        <p:nvSpPr>
          <p:cNvPr id="242" name="Google Shape;242;p26"/>
          <p:cNvSpPr/>
          <p:nvPr/>
        </p:nvSpPr>
        <p:spPr>
          <a:xfrm rot="-5400000">
            <a:off x="11495200" y="3105784"/>
            <a:ext cx="747200" cy="646400"/>
          </a:xfrm>
          <a:prstGeom prst="triangle">
            <a:avLst>
              <a:gd name="adj" fmla="val 50000"/>
            </a:avLst>
          </a:prstGeom>
          <a:solidFill>
            <a:srgbClr val="00707F"/>
          </a:solidFill>
          <a:ln>
            <a:noFill/>
          </a:ln>
        </p:spPr>
        <p:txBody>
          <a:bodyPr spcFirstLastPara="1" wrap="square" lIns="121900" tIns="121900" rIns="121900" bIns="121900" anchor="ctr" anchorCtr="0">
            <a:noAutofit/>
          </a:bodyPr>
          <a:lstStyle/>
          <a:p>
            <a:endParaRPr sz="2400"/>
          </a:p>
        </p:txBody>
      </p:sp>
      <p:pic>
        <p:nvPicPr>
          <p:cNvPr id="3" name="Image 2" descr="Une image contenant vélo, pneu, Pneu de vélo, Vélo - Équipement et matériel&#10;&#10;Description générée automatiquement">
            <a:extLst>
              <a:ext uri="{FF2B5EF4-FFF2-40B4-BE49-F238E27FC236}">
                <a16:creationId xmlns:a16="http://schemas.microsoft.com/office/drawing/2014/main" id="{A4B8B863-B180-0E91-ED06-729180F6CE2C}"/>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6400" y="-529133"/>
            <a:ext cx="2394800" cy="5187696"/>
          </a:xfrm>
          <a:prstGeom prst="rect">
            <a:avLst/>
          </a:prstGeom>
        </p:spPr>
      </p:pic>
      <p:sp>
        <p:nvSpPr>
          <p:cNvPr id="240" name="Google Shape;240;p26"/>
          <p:cNvSpPr/>
          <p:nvPr/>
        </p:nvSpPr>
        <p:spPr>
          <a:xfrm rot="5400000">
            <a:off x="-323433" y="3430300"/>
            <a:ext cx="2939200" cy="2542400"/>
          </a:xfrm>
          <a:prstGeom prst="triangle">
            <a:avLst>
              <a:gd name="adj" fmla="val 50000"/>
            </a:avLst>
          </a:prstGeom>
          <a:solidFill>
            <a:schemeClr val="lt2"/>
          </a:solidFill>
          <a:ln w="1143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r>
              <a:rPr lang="fr" sz="2400"/>
              <a:t> </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4A68C-5C77-0784-F06C-21574C9B44E6}"/>
            </a:ext>
          </a:extLst>
        </p:cNvPr>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8994F25-E683-1D66-C47C-368F452C3E5A}"/>
              </a:ext>
            </a:extLst>
          </p:cNvPr>
          <p:cNvSpPr>
            <a:spLocks noGrp="1"/>
          </p:cNvSpPr>
          <p:nvPr>
            <p:ph type="dt" sz="half" idx="10"/>
          </p:nvPr>
        </p:nvSpPr>
        <p:spPr/>
        <p:txBody>
          <a:bodyPr/>
          <a:lstStyle/>
          <a:p>
            <a:fld id="{D68DC7BE-4429-5D42-8C7E-B3B21B75BB9E}" type="datetime3">
              <a:rPr lang="fr-BE" smtClean="0"/>
              <a:t>11/10/2024</a:t>
            </a:fld>
            <a:endParaRPr lang="fr-FR" dirty="0"/>
          </a:p>
        </p:txBody>
      </p:sp>
      <p:sp>
        <p:nvSpPr>
          <p:cNvPr id="3" name="Espace réservé du numéro de diapositive 2">
            <a:extLst>
              <a:ext uri="{FF2B5EF4-FFF2-40B4-BE49-F238E27FC236}">
                <a16:creationId xmlns:a16="http://schemas.microsoft.com/office/drawing/2014/main" id="{2A94B0E6-D474-DC3C-88CC-072A05AEE37A}"/>
              </a:ext>
            </a:extLst>
          </p:cNvPr>
          <p:cNvSpPr>
            <a:spLocks noGrp="1"/>
          </p:cNvSpPr>
          <p:nvPr>
            <p:ph type="sldNum" sz="quarter" idx="12"/>
          </p:nvPr>
        </p:nvSpPr>
        <p:spPr/>
        <p:txBody>
          <a:bodyPr/>
          <a:lstStyle/>
          <a:p>
            <a:pPr algn="l"/>
            <a:r>
              <a:rPr lang="fr-FR"/>
              <a:t>▪︎ </a:t>
            </a:r>
            <a:fld id="{71AEF36E-EA79-174C-93F9-FDA84EDD5956}" type="slidenum">
              <a:rPr lang="fr-FR" smtClean="0"/>
              <a:pPr algn="l"/>
              <a:t>22</a:t>
            </a:fld>
            <a:endParaRPr lang="fr-FR" dirty="0"/>
          </a:p>
        </p:txBody>
      </p:sp>
      <p:sp>
        <p:nvSpPr>
          <p:cNvPr id="5" name="Titre 4">
            <a:extLst>
              <a:ext uri="{FF2B5EF4-FFF2-40B4-BE49-F238E27FC236}">
                <a16:creationId xmlns:a16="http://schemas.microsoft.com/office/drawing/2014/main" id="{8A7D1181-CAD5-1647-007D-AF0DD697C5B6}"/>
              </a:ext>
            </a:extLst>
          </p:cNvPr>
          <p:cNvSpPr>
            <a:spLocks noGrp="1"/>
          </p:cNvSpPr>
          <p:nvPr>
            <p:ph type="title"/>
          </p:nvPr>
        </p:nvSpPr>
        <p:spPr>
          <a:xfrm>
            <a:off x="587375" y="574773"/>
            <a:ext cx="10022677" cy="1304560"/>
          </a:xfrm>
        </p:spPr>
        <p:txBody>
          <a:bodyPr/>
          <a:lstStyle/>
          <a:p>
            <a:r>
              <a:rPr lang="fr-BE" dirty="0">
                <a:latin typeface="Aptos"/>
              </a:rPr>
              <a:t>Conflits entre aérodynamique et biomécanique </a:t>
            </a:r>
            <a:endParaRPr lang="fr-BE" dirty="0">
              <a:latin typeface="Aptos" panose="020B0004020202020204" pitchFamily="34" charset="0"/>
            </a:endParaRPr>
          </a:p>
        </p:txBody>
      </p:sp>
      <p:pic>
        <p:nvPicPr>
          <p:cNvPr id="6" name="Picture 2" descr="Bicycle, bike, competition, cycling, cyclist, sports, racing icon ...">
            <a:extLst>
              <a:ext uri="{FF2B5EF4-FFF2-40B4-BE49-F238E27FC236}">
                <a16:creationId xmlns:a16="http://schemas.microsoft.com/office/drawing/2014/main" id="{1CF9BB05-5CEE-F86B-80AC-68C29C1BC1D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57530" y="2889120"/>
            <a:ext cx="2306720" cy="2306720"/>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AC22E635-EFC1-7E1C-1F92-0868585083FC}"/>
              </a:ext>
            </a:extLst>
          </p:cNvPr>
          <p:cNvSpPr txBox="1"/>
          <p:nvPr/>
        </p:nvSpPr>
        <p:spPr>
          <a:xfrm>
            <a:off x="2374616" y="2748205"/>
            <a:ext cx="2444817" cy="369332"/>
          </a:xfrm>
          <a:prstGeom prst="rect">
            <a:avLst/>
          </a:prstGeom>
          <a:noFill/>
        </p:spPr>
        <p:txBody>
          <a:bodyPr wrap="square" rtlCol="0">
            <a:spAutoFit/>
          </a:bodyPr>
          <a:lstStyle/>
          <a:p>
            <a:pPr algn="ctr"/>
            <a:r>
              <a:rPr lang="en-GB" dirty="0" err="1">
                <a:latin typeface="Aptos" panose="020B0004020202020204" pitchFamily="34" charset="0"/>
              </a:rPr>
              <a:t>Aérodynamisme</a:t>
            </a:r>
            <a:endParaRPr lang="en-GB" dirty="0">
              <a:latin typeface="Aptos" panose="020B0004020202020204" pitchFamily="34" charset="0"/>
            </a:endParaRPr>
          </a:p>
        </p:txBody>
      </p:sp>
      <p:sp>
        <p:nvSpPr>
          <p:cNvPr id="20" name="ZoneTexte 19">
            <a:extLst>
              <a:ext uri="{FF2B5EF4-FFF2-40B4-BE49-F238E27FC236}">
                <a16:creationId xmlns:a16="http://schemas.microsoft.com/office/drawing/2014/main" id="{CB6CC154-93EF-18BE-8A25-DB028AFD8211}"/>
              </a:ext>
            </a:extLst>
          </p:cNvPr>
          <p:cNvSpPr txBox="1"/>
          <p:nvPr/>
        </p:nvSpPr>
        <p:spPr>
          <a:xfrm>
            <a:off x="4888481" y="1833815"/>
            <a:ext cx="2444817" cy="369332"/>
          </a:xfrm>
          <a:prstGeom prst="rect">
            <a:avLst/>
          </a:prstGeom>
          <a:noFill/>
        </p:spPr>
        <p:txBody>
          <a:bodyPr wrap="square" rtlCol="0">
            <a:spAutoFit/>
          </a:bodyPr>
          <a:lstStyle/>
          <a:p>
            <a:pPr algn="ctr"/>
            <a:r>
              <a:rPr lang="en-GB" dirty="0" err="1">
                <a:latin typeface="Aptos" panose="020B0004020202020204" pitchFamily="34" charset="0"/>
              </a:rPr>
              <a:t>Biomécanique</a:t>
            </a:r>
            <a:endParaRPr lang="en-GB" dirty="0">
              <a:latin typeface="Aptos" panose="020B0004020202020204" pitchFamily="34" charset="0"/>
            </a:endParaRPr>
          </a:p>
        </p:txBody>
      </p:sp>
      <p:sp>
        <p:nvSpPr>
          <p:cNvPr id="21" name="ZoneTexte 20">
            <a:extLst>
              <a:ext uri="{FF2B5EF4-FFF2-40B4-BE49-F238E27FC236}">
                <a16:creationId xmlns:a16="http://schemas.microsoft.com/office/drawing/2014/main" id="{53125535-265C-8096-8C45-71378873B4F9}"/>
              </a:ext>
            </a:extLst>
          </p:cNvPr>
          <p:cNvSpPr txBox="1"/>
          <p:nvPr/>
        </p:nvSpPr>
        <p:spPr>
          <a:xfrm>
            <a:off x="7674947" y="2727237"/>
            <a:ext cx="2444817" cy="369332"/>
          </a:xfrm>
          <a:prstGeom prst="rect">
            <a:avLst/>
          </a:prstGeom>
          <a:noFill/>
        </p:spPr>
        <p:txBody>
          <a:bodyPr wrap="square" rtlCol="0">
            <a:spAutoFit/>
          </a:bodyPr>
          <a:lstStyle/>
          <a:p>
            <a:pPr algn="ctr"/>
            <a:r>
              <a:rPr lang="en-GB" dirty="0" err="1">
                <a:latin typeface="Aptos" panose="020B0004020202020204" pitchFamily="34" charset="0"/>
              </a:rPr>
              <a:t>Physiologie</a:t>
            </a:r>
            <a:endParaRPr lang="en-GB" dirty="0">
              <a:latin typeface="Aptos" panose="020B0004020202020204" pitchFamily="34" charset="0"/>
            </a:endParaRPr>
          </a:p>
        </p:txBody>
      </p:sp>
      <p:pic>
        <p:nvPicPr>
          <p:cNvPr id="22" name="Picture 2" descr="Line icon for biomechanics 3190701 Vector Art at Vecteezy">
            <a:extLst>
              <a:ext uri="{FF2B5EF4-FFF2-40B4-BE49-F238E27FC236}">
                <a16:creationId xmlns:a16="http://schemas.microsoft.com/office/drawing/2014/main" id="{F3C25C0B-DC0E-FDC1-3E1A-E9C7A70911C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14604" y="1800977"/>
            <a:ext cx="416744" cy="5031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cono de pulmón. Los pulmones ayudan a respirar oxígeno en el cuerpo ...">
            <a:extLst>
              <a:ext uri="{FF2B5EF4-FFF2-40B4-BE49-F238E27FC236}">
                <a16:creationId xmlns:a16="http://schemas.microsoft.com/office/drawing/2014/main" id="{CEBB016E-CFA9-A1B2-F992-8C1F6A41E19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488378" y="2473385"/>
            <a:ext cx="727888" cy="7278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Aerodynamic, air, airflow, flow, wind icon - Download on Iconfinder">
            <a:extLst>
              <a:ext uri="{FF2B5EF4-FFF2-40B4-BE49-F238E27FC236}">
                <a16:creationId xmlns:a16="http://schemas.microsoft.com/office/drawing/2014/main" id="{A8FE7060-7734-270A-C6DE-9746AC39371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72236" y="2645072"/>
            <a:ext cx="640292" cy="64029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 coins arrondis 24">
            <a:extLst>
              <a:ext uri="{FF2B5EF4-FFF2-40B4-BE49-F238E27FC236}">
                <a16:creationId xmlns:a16="http://schemas.microsoft.com/office/drawing/2014/main" id="{0BC656B8-DB1D-4A64-EE9B-71B862B81F9F}"/>
              </a:ext>
            </a:extLst>
          </p:cNvPr>
          <p:cNvSpPr/>
          <p:nvPr/>
        </p:nvSpPr>
        <p:spPr>
          <a:xfrm>
            <a:off x="1915791" y="2505903"/>
            <a:ext cx="2696617" cy="852408"/>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 coins arrondis 25">
            <a:extLst>
              <a:ext uri="{FF2B5EF4-FFF2-40B4-BE49-F238E27FC236}">
                <a16:creationId xmlns:a16="http://schemas.microsoft.com/office/drawing/2014/main" id="{D7A6B042-BB8A-28EC-0828-CDBD3909B057}"/>
              </a:ext>
            </a:extLst>
          </p:cNvPr>
          <p:cNvSpPr/>
          <p:nvPr/>
        </p:nvSpPr>
        <p:spPr>
          <a:xfrm>
            <a:off x="4964151" y="1630856"/>
            <a:ext cx="2696617" cy="852408"/>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 coins arrondis 26">
            <a:extLst>
              <a:ext uri="{FF2B5EF4-FFF2-40B4-BE49-F238E27FC236}">
                <a16:creationId xmlns:a16="http://schemas.microsoft.com/office/drawing/2014/main" id="{330C79D0-566E-39DA-29AA-D2BAD776587E}"/>
              </a:ext>
            </a:extLst>
          </p:cNvPr>
          <p:cNvSpPr/>
          <p:nvPr/>
        </p:nvSpPr>
        <p:spPr>
          <a:xfrm>
            <a:off x="7827627" y="2505903"/>
            <a:ext cx="2696617" cy="852408"/>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ZoneTexte 27">
            <a:extLst>
              <a:ext uri="{FF2B5EF4-FFF2-40B4-BE49-F238E27FC236}">
                <a16:creationId xmlns:a16="http://schemas.microsoft.com/office/drawing/2014/main" id="{FA17928B-8BE8-7145-390C-414507EEF9AD}"/>
              </a:ext>
            </a:extLst>
          </p:cNvPr>
          <p:cNvSpPr txBox="1"/>
          <p:nvPr/>
        </p:nvSpPr>
        <p:spPr>
          <a:xfrm>
            <a:off x="1336115" y="1270749"/>
            <a:ext cx="2752825" cy="461665"/>
          </a:xfrm>
          <a:prstGeom prst="rect">
            <a:avLst/>
          </a:prstGeom>
          <a:noFill/>
        </p:spPr>
        <p:txBody>
          <a:bodyPr wrap="square" rtlCol="0">
            <a:spAutoFit/>
          </a:bodyPr>
          <a:lstStyle/>
          <a:p>
            <a:pPr algn="ctr"/>
            <a:r>
              <a:rPr lang="en-GB" sz="2400" b="1" dirty="0">
                <a:solidFill>
                  <a:schemeClr val="tx2"/>
                </a:solidFill>
                <a:latin typeface="Aptos" panose="020B0004020202020204" pitchFamily="34" charset="0"/>
              </a:rPr>
              <a:t>POSITION</a:t>
            </a:r>
          </a:p>
        </p:txBody>
      </p:sp>
      <p:sp>
        <p:nvSpPr>
          <p:cNvPr id="4" name="Flèche : double flèche verticale 3">
            <a:extLst>
              <a:ext uri="{FF2B5EF4-FFF2-40B4-BE49-F238E27FC236}">
                <a16:creationId xmlns:a16="http://schemas.microsoft.com/office/drawing/2014/main" id="{E02E4CA5-C8C2-BB17-B58A-A86771A71229}"/>
              </a:ext>
            </a:extLst>
          </p:cNvPr>
          <p:cNvSpPr/>
          <p:nvPr/>
        </p:nvSpPr>
        <p:spPr>
          <a:xfrm rot="3859148">
            <a:off x="4587235" y="2042403"/>
            <a:ext cx="409490" cy="1020671"/>
          </a:xfrm>
          <a:prstGeom prst="up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ZoneTexte 6">
            <a:extLst>
              <a:ext uri="{FF2B5EF4-FFF2-40B4-BE49-F238E27FC236}">
                <a16:creationId xmlns:a16="http://schemas.microsoft.com/office/drawing/2014/main" id="{2BD37A6C-B8BC-B28F-F980-12671AD41287}"/>
              </a:ext>
            </a:extLst>
          </p:cNvPr>
          <p:cNvSpPr txBox="1"/>
          <p:nvPr/>
        </p:nvSpPr>
        <p:spPr>
          <a:xfrm>
            <a:off x="4852617" y="5652023"/>
            <a:ext cx="5305926" cy="64633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ptos" panose="020B0004020202020204" pitchFamily="34" charset="0"/>
              </a:rPr>
              <a:t>Interactions complexes</a:t>
            </a:r>
          </a:p>
          <a:p>
            <a:pPr marL="285750" indent="-285750">
              <a:buFont typeface="Arial" panose="020B0604020202020204" pitchFamily="34" charset="0"/>
              <a:buChar char="•"/>
            </a:pPr>
            <a:r>
              <a:rPr lang="en-GB" dirty="0" err="1">
                <a:latin typeface="Aptos" panose="020B0004020202020204" pitchFamily="34" charset="0"/>
              </a:rPr>
              <a:t>Besoin</a:t>
            </a:r>
            <a:r>
              <a:rPr lang="en-GB" dirty="0">
                <a:latin typeface="Aptos" panose="020B0004020202020204" pitchFamily="34" charset="0"/>
              </a:rPr>
              <a:t> </a:t>
            </a:r>
            <a:r>
              <a:rPr lang="en-GB" dirty="0" err="1">
                <a:latin typeface="Aptos" panose="020B0004020202020204" pitchFamily="34" charset="0"/>
              </a:rPr>
              <a:t>d’une</a:t>
            </a:r>
            <a:r>
              <a:rPr lang="en-GB" dirty="0">
                <a:latin typeface="Aptos" panose="020B0004020202020204" pitchFamily="34" charset="0"/>
              </a:rPr>
              <a:t> analyse </a:t>
            </a:r>
            <a:r>
              <a:rPr lang="en-GB" dirty="0" err="1">
                <a:latin typeface="Aptos" panose="020B0004020202020204" pitchFamily="34" charset="0"/>
              </a:rPr>
              <a:t>combinée</a:t>
            </a:r>
            <a:endParaRPr lang="en-GB" dirty="0">
              <a:latin typeface="Aptos" panose="020B0004020202020204" pitchFamily="34" charset="0"/>
            </a:endParaRPr>
          </a:p>
        </p:txBody>
      </p:sp>
      <p:sp>
        <p:nvSpPr>
          <p:cNvPr id="8" name="Flèche : droite 7">
            <a:extLst>
              <a:ext uri="{FF2B5EF4-FFF2-40B4-BE49-F238E27FC236}">
                <a16:creationId xmlns:a16="http://schemas.microsoft.com/office/drawing/2014/main" id="{59D5791E-EC48-2282-B7AC-012BF147310B}"/>
              </a:ext>
            </a:extLst>
          </p:cNvPr>
          <p:cNvSpPr/>
          <p:nvPr/>
        </p:nvSpPr>
        <p:spPr>
          <a:xfrm>
            <a:off x="3753853" y="5714922"/>
            <a:ext cx="858555" cy="508145"/>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3854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61FCF-711A-E253-C9BC-CF178C576FC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A656A64-DB86-C8DA-9F9E-CBDE217704A8}"/>
              </a:ext>
            </a:extLst>
          </p:cNvPr>
          <p:cNvSpPr>
            <a:spLocks noGrp="1"/>
          </p:cNvSpPr>
          <p:nvPr>
            <p:ph type="title"/>
          </p:nvPr>
        </p:nvSpPr>
        <p:spPr/>
        <p:txBody>
          <a:bodyPr/>
          <a:lstStyle/>
          <a:p>
            <a:r>
              <a:rPr lang="fr-BE" dirty="0"/>
              <a:t>Intérêt de l'étude </a:t>
            </a:r>
            <a:r>
              <a:rPr lang="fr-BE" dirty="0" err="1"/>
              <a:t>aéro</a:t>
            </a:r>
            <a:r>
              <a:rPr lang="fr-BE" dirty="0"/>
              <a:t>-biomécanique</a:t>
            </a:r>
            <a:endParaRPr lang="fr-FR" dirty="0"/>
          </a:p>
        </p:txBody>
      </p:sp>
      <p:cxnSp>
        <p:nvCxnSpPr>
          <p:cNvPr id="5" name="Connecteur droit 4">
            <a:extLst>
              <a:ext uri="{FF2B5EF4-FFF2-40B4-BE49-F238E27FC236}">
                <a16:creationId xmlns:a16="http://schemas.microsoft.com/office/drawing/2014/main" id="{80267674-B227-FF46-FB10-6FEFE0729B56}"/>
              </a:ext>
            </a:extLst>
          </p:cNvPr>
          <p:cNvCxnSpPr>
            <a:cxnSpLocks/>
          </p:cNvCxnSpPr>
          <p:nvPr/>
        </p:nvCxnSpPr>
        <p:spPr>
          <a:xfrm>
            <a:off x="4307306" y="1558901"/>
            <a:ext cx="0" cy="4651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2" descr="Bicycle, bike, competition, cycling, cyclist, sports, racing icon ...">
            <a:extLst>
              <a:ext uri="{FF2B5EF4-FFF2-40B4-BE49-F238E27FC236}">
                <a16:creationId xmlns:a16="http://schemas.microsoft.com/office/drawing/2014/main" id="{575FE6BE-273E-DECA-DDAC-D79470BFE70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11182" y="2675972"/>
            <a:ext cx="2306720" cy="23067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a:extLst>
              <a:ext uri="{FF2B5EF4-FFF2-40B4-BE49-F238E27FC236}">
                <a16:creationId xmlns:a16="http://schemas.microsoft.com/office/drawing/2014/main" id="{D3639436-29CC-89D2-C0E3-9B851E58D15D}"/>
              </a:ext>
            </a:extLst>
          </p:cNvPr>
          <p:cNvCxnSpPr>
            <a:cxnSpLocks/>
            <a:stCxn id="17" idx="1"/>
          </p:cNvCxnSpPr>
          <p:nvPr/>
        </p:nvCxnSpPr>
        <p:spPr>
          <a:xfrm flipV="1">
            <a:off x="6595417" y="3609474"/>
            <a:ext cx="1465741" cy="333629"/>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7EB4FCC1-4EB7-D489-AFCE-80EB0EBB7FDE}"/>
              </a:ext>
            </a:extLst>
          </p:cNvPr>
          <p:cNvCxnSpPr>
            <a:cxnSpLocks/>
          </p:cNvCxnSpPr>
          <p:nvPr/>
        </p:nvCxnSpPr>
        <p:spPr>
          <a:xfrm flipH="1" flipV="1">
            <a:off x="8127591" y="4326162"/>
            <a:ext cx="136951" cy="878028"/>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BE71742B-F5DB-A0FA-96D5-4F668AACF73B}"/>
              </a:ext>
            </a:extLst>
          </p:cNvPr>
          <p:cNvCxnSpPr>
            <a:cxnSpLocks/>
          </p:cNvCxnSpPr>
          <p:nvPr/>
        </p:nvCxnSpPr>
        <p:spPr>
          <a:xfrm flipH="1" flipV="1">
            <a:off x="8264542" y="3737954"/>
            <a:ext cx="1673542" cy="25653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njury Icon #415296 - Free Icons Library">
            <a:extLst>
              <a:ext uri="{FF2B5EF4-FFF2-40B4-BE49-F238E27FC236}">
                <a16:creationId xmlns:a16="http://schemas.microsoft.com/office/drawing/2014/main" id="{99A7E0FA-6CE6-210A-1D6F-728BD213B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2431" y="3681722"/>
            <a:ext cx="1008312" cy="1010417"/>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1BEC4D03-5B0F-6724-131C-01A8FD1E8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5006" y="5388449"/>
            <a:ext cx="1076580" cy="1002810"/>
          </a:xfrm>
          <a:prstGeom prst="rect">
            <a:avLst/>
          </a:prstGeom>
        </p:spPr>
      </p:pic>
      <p:pic>
        <p:nvPicPr>
          <p:cNvPr id="17" name="Image 16">
            <a:extLst>
              <a:ext uri="{FF2B5EF4-FFF2-40B4-BE49-F238E27FC236}">
                <a16:creationId xmlns:a16="http://schemas.microsoft.com/office/drawing/2014/main" id="{793E4F52-2F80-436F-136D-169DDBA9D6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32453" y="3411621"/>
            <a:ext cx="1062964" cy="1062964"/>
          </a:xfrm>
          <a:prstGeom prst="rect">
            <a:avLst/>
          </a:prstGeom>
        </p:spPr>
      </p:pic>
      <p:sp>
        <p:nvSpPr>
          <p:cNvPr id="8" name="ZoneTexte 7">
            <a:extLst>
              <a:ext uri="{FF2B5EF4-FFF2-40B4-BE49-F238E27FC236}">
                <a16:creationId xmlns:a16="http://schemas.microsoft.com/office/drawing/2014/main" id="{B97AB8B1-BA83-E9BD-969A-40E3DE841421}"/>
              </a:ext>
            </a:extLst>
          </p:cNvPr>
          <p:cNvSpPr txBox="1"/>
          <p:nvPr/>
        </p:nvSpPr>
        <p:spPr>
          <a:xfrm>
            <a:off x="5583466" y="4497792"/>
            <a:ext cx="922983" cy="369332"/>
          </a:xfrm>
          <a:prstGeom prst="rect">
            <a:avLst/>
          </a:prstGeom>
          <a:noFill/>
        </p:spPr>
        <p:txBody>
          <a:bodyPr wrap="square" rtlCol="0">
            <a:spAutoFit/>
          </a:bodyPr>
          <a:lstStyle/>
          <a:p>
            <a:pPr algn="ctr"/>
            <a:r>
              <a:rPr lang="en-GB" b="1" dirty="0">
                <a:solidFill>
                  <a:srgbClr val="92D050"/>
                </a:solidFill>
                <a:latin typeface="Aptos" panose="020B0004020202020204" pitchFamily="34" charset="0"/>
              </a:rPr>
              <a:t>MAX</a:t>
            </a:r>
          </a:p>
        </p:txBody>
      </p:sp>
      <p:sp>
        <p:nvSpPr>
          <p:cNvPr id="11" name="ZoneTexte 10">
            <a:extLst>
              <a:ext uri="{FF2B5EF4-FFF2-40B4-BE49-F238E27FC236}">
                <a16:creationId xmlns:a16="http://schemas.microsoft.com/office/drawing/2014/main" id="{90B4158D-C55A-464D-9AF3-4C942B08F2C5}"/>
              </a:ext>
            </a:extLst>
          </p:cNvPr>
          <p:cNvSpPr txBox="1"/>
          <p:nvPr/>
        </p:nvSpPr>
        <p:spPr>
          <a:xfrm>
            <a:off x="7881804" y="6407590"/>
            <a:ext cx="922983" cy="369332"/>
          </a:xfrm>
          <a:prstGeom prst="rect">
            <a:avLst/>
          </a:prstGeom>
          <a:noFill/>
        </p:spPr>
        <p:txBody>
          <a:bodyPr wrap="square" rtlCol="0">
            <a:spAutoFit/>
          </a:bodyPr>
          <a:lstStyle/>
          <a:p>
            <a:pPr algn="ctr"/>
            <a:r>
              <a:rPr lang="en-GB" b="1" dirty="0">
                <a:solidFill>
                  <a:srgbClr val="92D050"/>
                </a:solidFill>
                <a:latin typeface="Aptos" panose="020B0004020202020204" pitchFamily="34" charset="0"/>
              </a:rPr>
              <a:t>MAX</a:t>
            </a:r>
          </a:p>
        </p:txBody>
      </p:sp>
      <p:sp>
        <p:nvSpPr>
          <p:cNvPr id="12" name="ZoneTexte 11">
            <a:extLst>
              <a:ext uri="{FF2B5EF4-FFF2-40B4-BE49-F238E27FC236}">
                <a16:creationId xmlns:a16="http://schemas.microsoft.com/office/drawing/2014/main" id="{FD0BDA0C-65FC-0D52-0DE7-25662452B107}"/>
              </a:ext>
            </a:extLst>
          </p:cNvPr>
          <p:cNvSpPr txBox="1"/>
          <p:nvPr/>
        </p:nvSpPr>
        <p:spPr>
          <a:xfrm>
            <a:off x="10275095" y="4834858"/>
            <a:ext cx="922983" cy="369332"/>
          </a:xfrm>
          <a:prstGeom prst="rect">
            <a:avLst/>
          </a:prstGeom>
          <a:noFill/>
        </p:spPr>
        <p:txBody>
          <a:bodyPr wrap="square" rtlCol="0">
            <a:spAutoFit/>
          </a:bodyPr>
          <a:lstStyle/>
          <a:p>
            <a:pPr algn="ctr"/>
            <a:r>
              <a:rPr lang="en-GB" b="1" dirty="0">
                <a:solidFill>
                  <a:srgbClr val="C00000"/>
                </a:solidFill>
                <a:latin typeface="Aptos" panose="020B0004020202020204" pitchFamily="34" charset="0"/>
              </a:rPr>
              <a:t>MIN</a:t>
            </a:r>
          </a:p>
        </p:txBody>
      </p:sp>
      <p:sp>
        <p:nvSpPr>
          <p:cNvPr id="14" name="ZoneTexte 13">
            <a:extLst>
              <a:ext uri="{FF2B5EF4-FFF2-40B4-BE49-F238E27FC236}">
                <a16:creationId xmlns:a16="http://schemas.microsoft.com/office/drawing/2014/main" id="{6E048257-BE86-9A73-45A3-4A6D86429E73}"/>
              </a:ext>
            </a:extLst>
          </p:cNvPr>
          <p:cNvSpPr txBox="1"/>
          <p:nvPr/>
        </p:nvSpPr>
        <p:spPr>
          <a:xfrm>
            <a:off x="7187980" y="1875328"/>
            <a:ext cx="922983" cy="369332"/>
          </a:xfrm>
          <a:prstGeom prst="rect">
            <a:avLst/>
          </a:prstGeom>
          <a:noFill/>
        </p:spPr>
        <p:txBody>
          <a:bodyPr wrap="square" rtlCol="0">
            <a:spAutoFit/>
          </a:bodyPr>
          <a:lstStyle/>
          <a:p>
            <a:pPr algn="ctr"/>
            <a:r>
              <a:rPr lang="en-GB" b="1" dirty="0">
                <a:solidFill>
                  <a:srgbClr val="C00000"/>
                </a:solidFill>
                <a:latin typeface="Aptos" panose="020B0004020202020204" pitchFamily="34" charset="0"/>
              </a:rPr>
              <a:t>MIN</a:t>
            </a:r>
          </a:p>
        </p:txBody>
      </p:sp>
      <p:cxnSp>
        <p:nvCxnSpPr>
          <p:cNvPr id="15" name="Connecteur droit avec flèche 14">
            <a:extLst>
              <a:ext uri="{FF2B5EF4-FFF2-40B4-BE49-F238E27FC236}">
                <a16:creationId xmlns:a16="http://schemas.microsoft.com/office/drawing/2014/main" id="{09C78253-0FEC-52F4-84F2-903EFE73FC0E}"/>
              </a:ext>
            </a:extLst>
          </p:cNvPr>
          <p:cNvCxnSpPr>
            <a:cxnSpLocks/>
          </p:cNvCxnSpPr>
          <p:nvPr/>
        </p:nvCxnSpPr>
        <p:spPr>
          <a:xfrm>
            <a:off x="7799601" y="2276078"/>
            <a:ext cx="279907" cy="824759"/>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4" descr="Aerodynamic, air, airflow, flow, wind icon - Download on Iconfinder">
            <a:extLst>
              <a:ext uri="{FF2B5EF4-FFF2-40B4-BE49-F238E27FC236}">
                <a16:creationId xmlns:a16="http://schemas.microsoft.com/office/drawing/2014/main" id="{1F91A88B-8770-4E1A-55C4-9D2CD3784010}"/>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235385" y="1014381"/>
            <a:ext cx="863551" cy="863551"/>
          </a:xfrm>
          <a:prstGeom prst="rect">
            <a:avLst/>
          </a:prstGeom>
          <a:noFill/>
          <a:extLst>
            <a:ext uri="{909E8E84-426E-40DD-AFC4-6F175D3DCCD1}">
              <a14:hiddenFill xmlns:a14="http://schemas.microsoft.com/office/drawing/2010/main">
                <a:solidFill>
                  <a:srgbClr val="FFFFFF"/>
                </a:solidFill>
              </a14:hiddenFill>
            </a:ext>
          </a:extLst>
        </p:spPr>
      </p:pic>
      <p:sp>
        <p:nvSpPr>
          <p:cNvPr id="24" name="Espace réservé du contenu 1">
            <a:extLst>
              <a:ext uri="{FF2B5EF4-FFF2-40B4-BE49-F238E27FC236}">
                <a16:creationId xmlns:a16="http://schemas.microsoft.com/office/drawing/2014/main" id="{2CEAB510-1085-485D-F2F7-1534FF208DD0}"/>
              </a:ext>
            </a:extLst>
          </p:cNvPr>
          <p:cNvSpPr txBox="1">
            <a:spLocks/>
          </p:cNvSpPr>
          <p:nvPr/>
        </p:nvSpPr>
        <p:spPr>
          <a:xfrm>
            <a:off x="299197" y="1558901"/>
            <a:ext cx="3863730" cy="4540862"/>
          </a:xfrm>
          <a:prstGeom prst="rect">
            <a:avLst/>
          </a:prstGeom>
        </p:spPr>
        <p:txBody>
          <a:bodyPr lIns="91440" tIns="45720" rIns="91440" bIns="45720" anchor="t">
            <a:normAutofit/>
          </a:bodyPr>
          <a:lstStyle>
            <a:lvl1pPr marL="342900" indent="-342900" algn="l" defTabSz="914400" rtl="0" eaLnBrk="1" latinLnBrk="0" hangingPunct="1">
              <a:lnSpc>
                <a:spcPct val="90000"/>
              </a:lnSpc>
              <a:spcBef>
                <a:spcPts val="1000"/>
              </a:spcBef>
              <a:buFontTx/>
              <a:buBlip>
                <a:blip r:embed="rId8"/>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8"/>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8"/>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8"/>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8"/>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8"/>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8"/>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8"/>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rgbClr val="131314"/>
                </a:solidFill>
                <a:latin typeface="Aptos"/>
                <a:ea typeface="+mn-lt"/>
                <a:cs typeface="+mn-lt"/>
              </a:rPr>
              <a:t>D'identifier la </a:t>
            </a:r>
            <a:r>
              <a:rPr lang="fr-FR" sz="1800" b="1" dirty="0">
                <a:solidFill>
                  <a:srgbClr val="131314"/>
                </a:solidFill>
                <a:latin typeface="Aptos"/>
                <a:ea typeface="+mn-lt"/>
                <a:cs typeface="+mn-lt"/>
              </a:rPr>
              <a:t>position</a:t>
            </a:r>
            <a:r>
              <a:rPr lang="fr-FR" sz="1800" dirty="0">
                <a:solidFill>
                  <a:srgbClr val="131314"/>
                </a:solidFill>
                <a:latin typeface="Aptos"/>
                <a:ea typeface="+mn-lt"/>
                <a:cs typeface="+mn-lt"/>
              </a:rPr>
              <a:t> qui </a:t>
            </a:r>
            <a:r>
              <a:rPr lang="fr-FR" sz="1800" b="1" dirty="0">
                <a:solidFill>
                  <a:srgbClr val="C00000"/>
                </a:solidFill>
                <a:latin typeface="Aptos"/>
                <a:ea typeface="+mn-lt"/>
                <a:cs typeface="+mn-lt"/>
              </a:rPr>
              <a:t>minimise</a:t>
            </a:r>
            <a:r>
              <a:rPr lang="fr-FR" sz="1800" dirty="0">
                <a:solidFill>
                  <a:srgbClr val="131314"/>
                </a:solidFill>
                <a:latin typeface="Aptos"/>
                <a:ea typeface="+mn-lt"/>
                <a:cs typeface="+mn-lt"/>
              </a:rPr>
              <a:t> la </a:t>
            </a:r>
            <a:r>
              <a:rPr lang="fr-FR" sz="1800" b="1" dirty="0">
                <a:solidFill>
                  <a:srgbClr val="131314"/>
                </a:solidFill>
                <a:latin typeface="Aptos"/>
                <a:ea typeface="+mn-lt"/>
                <a:cs typeface="+mn-lt"/>
              </a:rPr>
              <a:t>traînée </a:t>
            </a:r>
            <a:r>
              <a:rPr lang="fr-FR" sz="1800" dirty="0">
                <a:solidFill>
                  <a:srgbClr val="131314"/>
                </a:solidFill>
                <a:latin typeface="Aptos"/>
                <a:ea typeface="+mn-lt"/>
                <a:cs typeface="+mn-lt"/>
              </a:rPr>
              <a:t>aérodynamique tout en </a:t>
            </a:r>
            <a:r>
              <a:rPr lang="fr-FR" sz="1800" b="1" dirty="0">
                <a:solidFill>
                  <a:srgbClr val="92D050"/>
                </a:solidFill>
                <a:latin typeface="Aptos"/>
                <a:ea typeface="+mn-lt"/>
                <a:cs typeface="+mn-lt"/>
              </a:rPr>
              <a:t>maximisant</a:t>
            </a:r>
            <a:r>
              <a:rPr lang="fr-FR" sz="1800" dirty="0">
                <a:solidFill>
                  <a:srgbClr val="131314"/>
                </a:solidFill>
                <a:latin typeface="Aptos"/>
                <a:ea typeface="+mn-lt"/>
                <a:cs typeface="+mn-lt"/>
              </a:rPr>
              <a:t> la production de </a:t>
            </a:r>
            <a:r>
              <a:rPr lang="fr-FR" sz="1800" b="1" dirty="0">
                <a:solidFill>
                  <a:srgbClr val="131314"/>
                </a:solidFill>
                <a:latin typeface="Aptos"/>
                <a:ea typeface="+mn-lt"/>
                <a:cs typeface="+mn-lt"/>
              </a:rPr>
              <a:t>puissance</a:t>
            </a:r>
            <a:r>
              <a:rPr lang="fr-FR" sz="1800" dirty="0">
                <a:solidFill>
                  <a:srgbClr val="131314"/>
                </a:solidFill>
                <a:latin typeface="Aptos"/>
                <a:ea typeface="+mn-lt"/>
                <a:cs typeface="+mn-lt"/>
              </a:rPr>
              <a:t> et </a:t>
            </a:r>
            <a:r>
              <a:rPr lang="fr-FR" sz="1800" b="1" dirty="0">
                <a:solidFill>
                  <a:srgbClr val="131314"/>
                </a:solidFill>
                <a:latin typeface="Aptos"/>
                <a:ea typeface="+mn-lt"/>
                <a:cs typeface="+mn-lt"/>
              </a:rPr>
              <a:t>l'efficacité du pédalage.</a:t>
            </a:r>
          </a:p>
          <a:p>
            <a:r>
              <a:rPr lang="fr-FR" sz="1800" dirty="0">
                <a:solidFill>
                  <a:srgbClr val="131314"/>
                </a:solidFill>
                <a:latin typeface="Aptos"/>
                <a:ea typeface="+mn-lt"/>
                <a:cs typeface="+mn-lt"/>
              </a:rPr>
              <a:t>De </a:t>
            </a:r>
            <a:r>
              <a:rPr lang="fr-FR" sz="1800" b="1" dirty="0">
                <a:solidFill>
                  <a:srgbClr val="131314"/>
                </a:solidFill>
                <a:latin typeface="Aptos"/>
                <a:ea typeface="+mn-lt"/>
                <a:cs typeface="+mn-lt"/>
              </a:rPr>
              <a:t>personnaliser </a:t>
            </a:r>
            <a:r>
              <a:rPr lang="fr-FR" sz="1800" dirty="0">
                <a:solidFill>
                  <a:srgbClr val="131314"/>
                </a:solidFill>
                <a:latin typeface="Aptos"/>
                <a:ea typeface="+mn-lt"/>
                <a:cs typeface="+mn-lt"/>
              </a:rPr>
              <a:t>la position en fonction des caractéristiques individuelles du cycliste.</a:t>
            </a:r>
          </a:p>
          <a:p>
            <a:r>
              <a:rPr lang="fr-FR" sz="1800" dirty="0">
                <a:solidFill>
                  <a:srgbClr val="131314"/>
                </a:solidFill>
                <a:latin typeface="Aptos"/>
                <a:ea typeface="+mn-lt"/>
                <a:cs typeface="+mn-lt"/>
              </a:rPr>
              <a:t>D'évaluer l'impact de la position sur les paramètres </a:t>
            </a:r>
            <a:r>
              <a:rPr lang="fr-FR" sz="1800" b="1" dirty="0">
                <a:solidFill>
                  <a:srgbClr val="131314"/>
                </a:solidFill>
                <a:latin typeface="Aptos"/>
                <a:ea typeface="+mn-lt"/>
                <a:cs typeface="+mn-lt"/>
              </a:rPr>
              <a:t>physiologiques.</a:t>
            </a:r>
          </a:p>
          <a:p>
            <a:r>
              <a:rPr lang="fr-FR" sz="1800" dirty="0">
                <a:solidFill>
                  <a:srgbClr val="131314"/>
                </a:solidFill>
                <a:latin typeface="Aptos"/>
                <a:ea typeface="+mn-lt"/>
                <a:cs typeface="+mn-lt"/>
              </a:rPr>
              <a:t>De prévenir les risques de </a:t>
            </a:r>
            <a:r>
              <a:rPr lang="fr-FR" sz="1800" b="1" dirty="0">
                <a:solidFill>
                  <a:srgbClr val="131314"/>
                </a:solidFill>
                <a:latin typeface="Aptos"/>
                <a:ea typeface="+mn-lt"/>
                <a:cs typeface="+mn-lt"/>
              </a:rPr>
              <a:t>blessures</a:t>
            </a:r>
            <a:r>
              <a:rPr lang="fr-FR" sz="1800" dirty="0">
                <a:solidFill>
                  <a:srgbClr val="131314"/>
                </a:solidFill>
                <a:latin typeface="Aptos"/>
                <a:ea typeface="+mn-lt"/>
                <a:cs typeface="+mn-lt"/>
              </a:rPr>
              <a:t>.</a:t>
            </a:r>
            <a:endParaRPr lang="fr-FR" sz="1800" dirty="0">
              <a:solidFill>
                <a:srgbClr val="131314"/>
              </a:solidFill>
              <a:latin typeface="Aptos"/>
              <a:cs typeface="Arial"/>
            </a:endParaRPr>
          </a:p>
          <a:p>
            <a:endParaRPr lang="fr-FR" sz="1800" b="1" dirty="0">
              <a:solidFill>
                <a:srgbClr val="131314"/>
              </a:solidFill>
              <a:latin typeface="Aptos"/>
              <a:ea typeface="+mn-lt"/>
              <a:cs typeface="+mn-lt"/>
            </a:endParaRPr>
          </a:p>
          <a:p>
            <a:endParaRPr lang="fr-FR" sz="1800" b="1" dirty="0">
              <a:latin typeface="Aptos"/>
            </a:endParaRPr>
          </a:p>
          <a:p>
            <a:endParaRPr lang="fr-FR" b="1" dirty="0">
              <a:solidFill>
                <a:schemeClr val="tx1"/>
              </a:solidFill>
            </a:endParaRPr>
          </a:p>
        </p:txBody>
      </p:sp>
      <p:sp>
        <p:nvSpPr>
          <p:cNvPr id="27" name="Espace réservé de la date 1">
            <a:extLst>
              <a:ext uri="{FF2B5EF4-FFF2-40B4-BE49-F238E27FC236}">
                <a16:creationId xmlns:a16="http://schemas.microsoft.com/office/drawing/2014/main" id="{DA6DCED0-F8B2-D36A-30B6-F370731CC8BB}"/>
              </a:ext>
            </a:extLst>
          </p:cNvPr>
          <p:cNvSpPr>
            <a:spLocks noGrp="1"/>
          </p:cNvSpPr>
          <p:nvPr>
            <p:ph type="dt" sz="half" idx="10"/>
          </p:nvPr>
        </p:nvSpPr>
        <p:spPr>
          <a:xfrm>
            <a:off x="10610052" y="6438275"/>
            <a:ext cx="989349" cy="419725"/>
          </a:xfrm>
        </p:spPr>
        <p:txBody>
          <a:bodyPr/>
          <a:lstStyle/>
          <a:p>
            <a:fld id="{D68DC7BE-4429-5D42-8C7E-B3B21B75BB9E}" type="datetime3">
              <a:rPr lang="fr-BE" smtClean="0"/>
              <a:t>11/10/2024</a:t>
            </a:fld>
            <a:endParaRPr lang="fr-FR" dirty="0"/>
          </a:p>
        </p:txBody>
      </p:sp>
      <p:sp>
        <p:nvSpPr>
          <p:cNvPr id="28" name="Espace réservé du numéro de diapositive 2">
            <a:extLst>
              <a:ext uri="{FF2B5EF4-FFF2-40B4-BE49-F238E27FC236}">
                <a16:creationId xmlns:a16="http://schemas.microsoft.com/office/drawing/2014/main" id="{5131CA26-FA1A-5EE3-ECF0-F0FB2A81B119}"/>
              </a:ext>
            </a:extLst>
          </p:cNvPr>
          <p:cNvSpPr>
            <a:spLocks noGrp="1"/>
          </p:cNvSpPr>
          <p:nvPr>
            <p:ph type="sldNum" sz="quarter" idx="12"/>
          </p:nvPr>
        </p:nvSpPr>
        <p:spPr>
          <a:xfrm>
            <a:off x="11587396" y="6438275"/>
            <a:ext cx="604604" cy="419725"/>
          </a:xfrm>
        </p:spPr>
        <p:txBody>
          <a:bodyPr/>
          <a:lstStyle/>
          <a:p>
            <a:pPr algn="l"/>
            <a:r>
              <a:rPr lang="fr-FR"/>
              <a:t>▪︎ </a:t>
            </a:r>
            <a:fld id="{71AEF36E-EA79-174C-93F9-FDA84EDD5956}" type="slidenum">
              <a:rPr lang="fr-FR" smtClean="0"/>
              <a:pPr algn="l"/>
              <a:t>23</a:t>
            </a:fld>
            <a:endParaRPr lang="fr-FR" dirty="0"/>
          </a:p>
        </p:txBody>
      </p:sp>
    </p:spTree>
    <p:extLst>
      <p:ext uri="{BB962C8B-B14F-4D97-AF65-F5344CB8AC3E}">
        <p14:creationId xmlns:p14="http://schemas.microsoft.com/office/powerpoint/2010/main" val="1881430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10C1435-9A26-6C76-0578-27BEAA675584}"/>
              </a:ext>
            </a:extLst>
          </p:cNvPr>
          <p:cNvSpPr>
            <a:spLocks noGrp="1"/>
          </p:cNvSpPr>
          <p:nvPr>
            <p:ph type="dt" sz="half" idx="10"/>
          </p:nvPr>
        </p:nvSpPr>
        <p:spPr/>
        <p:txBody>
          <a:bodyPr/>
          <a:lstStyle/>
          <a:p>
            <a:fld id="{D68DC7BE-4429-5D42-8C7E-B3B21B75BB9E}" type="datetime3">
              <a:rPr lang="fr-BE" smtClean="0"/>
              <a:t>11/10/2024</a:t>
            </a:fld>
            <a:endParaRPr lang="fr-FR" dirty="0"/>
          </a:p>
        </p:txBody>
      </p:sp>
      <p:sp>
        <p:nvSpPr>
          <p:cNvPr id="3" name="Espace réservé du numéro de diapositive 2">
            <a:extLst>
              <a:ext uri="{FF2B5EF4-FFF2-40B4-BE49-F238E27FC236}">
                <a16:creationId xmlns:a16="http://schemas.microsoft.com/office/drawing/2014/main" id="{10C3C3A8-EEC9-CEA1-D789-EF41E199E7B0}"/>
              </a:ext>
            </a:extLst>
          </p:cNvPr>
          <p:cNvSpPr>
            <a:spLocks noGrp="1"/>
          </p:cNvSpPr>
          <p:nvPr>
            <p:ph type="sldNum" sz="quarter" idx="12"/>
          </p:nvPr>
        </p:nvSpPr>
        <p:spPr/>
        <p:txBody>
          <a:bodyPr/>
          <a:lstStyle/>
          <a:p>
            <a:pPr algn="l"/>
            <a:r>
              <a:rPr lang="fr-FR"/>
              <a:t>▪︎ </a:t>
            </a:r>
            <a:fld id="{71AEF36E-EA79-174C-93F9-FDA84EDD5956}" type="slidenum">
              <a:rPr lang="fr-FR" smtClean="0"/>
              <a:pPr algn="l"/>
              <a:t>24</a:t>
            </a:fld>
            <a:endParaRPr lang="fr-FR" dirty="0"/>
          </a:p>
        </p:txBody>
      </p:sp>
      <p:sp>
        <p:nvSpPr>
          <p:cNvPr id="4" name="Titre 3">
            <a:extLst>
              <a:ext uri="{FF2B5EF4-FFF2-40B4-BE49-F238E27FC236}">
                <a16:creationId xmlns:a16="http://schemas.microsoft.com/office/drawing/2014/main" id="{36074A5F-4FDB-F9E9-56F8-7AB092FEB672}"/>
              </a:ext>
            </a:extLst>
          </p:cNvPr>
          <p:cNvSpPr>
            <a:spLocks noGrp="1"/>
          </p:cNvSpPr>
          <p:nvPr>
            <p:ph type="title"/>
          </p:nvPr>
        </p:nvSpPr>
        <p:spPr/>
        <p:txBody>
          <a:bodyPr/>
          <a:lstStyle/>
          <a:p>
            <a:r>
              <a:rPr lang="fr-FR" dirty="0">
                <a:cs typeface="Arial"/>
              </a:rPr>
              <a:t>Analyse </a:t>
            </a:r>
            <a:r>
              <a:rPr lang="fr-FR" dirty="0" err="1">
                <a:cs typeface="Arial"/>
              </a:rPr>
              <a:t>aéro</a:t>
            </a:r>
            <a:r>
              <a:rPr lang="fr-FR" dirty="0">
                <a:cs typeface="Arial"/>
              </a:rPr>
              <a:t>-biomécanique</a:t>
            </a:r>
            <a:endParaRPr lang="fr-FR" dirty="0"/>
          </a:p>
        </p:txBody>
      </p:sp>
      <p:sp>
        <p:nvSpPr>
          <p:cNvPr id="7" name="Rectangle : coins arrondis 6">
            <a:extLst>
              <a:ext uri="{FF2B5EF4-FFF2-40B4-BE49-F238E27FC236}">
                <a16:creationId xmlns:a16="http://schemas.microsoft.com/office/drawing/2014/main" id="{B87018A5-BB42-530A-B374-2F07A3F55F12}"/>
              </a:ext>
            </a:extLst>
          </p:cNvPr>
          <p:cNvSpPr/>
          <p:nvPr/>
        </p:nvSpPr>
        <p:spPr>
          <a:xfrm>
            <a:off x="811507" y="1560812"/>
            <a:ext cx="3092116" cy="1868188"/>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 coins arrondis 7">
            <a:extLst>
              <a:ext uri="{FF2B5EF4-FFF2-40B4-BE49-F238E27FC236}">
                <a16:creationId xmlns:a16="http://schemas.microsoft.com/office/drawing/2014/main" id="{1CA65B8D-D7D2-DD2E-C070-BC0C894E19C2}"/>
              </a:ext>
            </a:extLst>
          </p:cNvPr>
          <p:cNvSpPr/>
          <p:nvPr/>
        </p:nvSpPr>
        <p:spPr>
          <a:xfrm>
            <a:off x="3370222" y="4014311"/>
            <a:ext cx="3092116" cy="1868188"/>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 coins arrondis 8">
            <a:extLst>
              <a:ext uri="{FF2B5EF4-FFF2-40B4-BE49-F238E27FC236}">
                <a16:creationId xmlns:a16="http://schemas.microsoft.com/office/drawing/2014/main" id="{0F6C58B2-0E2E-152E-202F-D67EAF32DE14}"/>
              </a:ext>
            </a:extLst>
          </p:cNvPr>
          <p:cNvSpPr/>
          <p:nvPr/>
        </p:nvSpPr>
        <p:spPr>
          <a:xfrm>
            <a:off x="5942075" y="1560812"/>
            <a:ext cx="3092116" cy="1868188"/>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 coins arrondis 9">
            <a:extLst>
              <a:ext uri="{FF2B5EF4-FFF2-40B4-BE49-F238E27FC236}">
                <a16:creationId xmlns:a16="http://schemas.microsoft.com/office/drawing/2014/main" id="{62D92192-3573-B4D2-30B6-9C88F4AF06EE}"/>
              </a:ext>
            </a:extLst>
          </p:cNvPr>
          <p:cNvSpPr/>
          <p:nvPr/>
        </p:nvSpPr>
        <p:spPr>
          <a:xfrm>
            <a:off x="8495254" y="4014311"/>
            <a:ext cx="3092116" cy="1868188"/>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ZoneTexte 10">
            <a:extLst>
              <a:ext uri="{FF2B5EF4-FFF2-40B4-BE49-F238E27FC236}">
                <a16:creationId xmlns:a16="http://schemas.microsoft.com/office/drawing/2014/main" id="{C90B80D6-5833-5760-907A-6EEA88216160}"/>
              </a:ext>
            </a:extLst>
          </p:cNvPr>
          <p:cNvSpPr txBox="1"/>
          <p:nvPr/>
        </p:nvSpPr>
        <p:spPr>
          <a:xfrm>
            <a:off x="811507" y="1675804"/>
            <a:ext cx="3092116" cy="646331"/>
          </a:xfrm>
          <a:prstGeom prst="rect">
            <a:avLst/>
          </a:prstGeom>
          <a:noFill/>
        </p:spPr>
        <p:txBody>
          <a:bodyPr wrap="square" rtlCol="0">
            <a:spAutoFit/>
          </a:bodyPr>
          <a:lstStyle/>
          <a:p>
            <a:r>
              <a:rPr lang="en-GB" b="1" dirty="0">
                <a:latin typeface="Aptos" panose="020B0004020202020204" pitchFamily="34" charset="0"/>
              </a:rPr>
              <a:t>1. Quantification des gains et des </a:t>
            </a:r>
            <a:r>
              <a:rPr lang="en-GB" b="1" dirty="0" err="1">
                <a:latin typeface="Aptos" panose="020B0004020202020204" pitchFamily="34" charset="0"/>
              </a:rPr>
              <a:t>pertes</a:t>
            </a:r>
            <a:endParaRPr lang="en-GB" b="1" dirty="0">
              <a:latin typeface="Aptos" panose="020B0004020202020204" pitchFamily="34" charset="0"/>
            </a:endParaRPr>
          </a:p>
        </p:txBody>
      </p:sp>
      <p:pic>
        <p:nvPicPr>
          <p:cNvPr id="12" name="Picture 14" descr="Aerodynamic, air, airflow, flow, wind icon - Download on Iconfinder">
            <a:extLst>
              <a:ext uri="{FF2B5EF4-FFF2-40B4-BE49-F238E27FC236}">
                <a16:creationId xmlns:a16="http://schemas.microsoft.com/office/drawing/2014/main" id="{B21636DC-641B-F2C4-CBED-2CBCA0F50C3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9551" y="2437127"/>
            <a:ext cx="640292" cy="6402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ine icon for biomechanics 3190701 Vector Art at Vecteezy">
            <a:extLst>
              <a:ext uri="{FF2B5EF4-FFF2-40B4-BE49-F238E27FC236}">
                <a16:creationId xmlns:a16="http://schemas.microsoft.com/office/drawing/2014/main" id="{E9C43239-F42E-858C-235E-27A593F7F39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913975" y="2505689"/>
            <a:ext cx="416744" cy="503167"/>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FAD54153-798A-9ADC-CA8D-2794EF1F7E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0191" y="2494906"/>
            <a:ext cx="520062" cy="520062"/>
          </a:xfrm>
          <a:prstGeom prst="rect">
            <a:avLst/>
          </a:prstGeom>
        </p:spPr>
      </p:pic>
      <p:sp>
        <p:nvSpPr>
          <p:cNvPr id="15" name="Flèche : droite 14">
            <a:extLst>
              <a:ext uri="{FF2B5EF4-FFF2-40B4-BE49-F238E27FC236}">
                <a16:creationId xmlns:a16="http://schemas.microsoft.com/office/drawing/2014/main" id="{1FE588CB-0AE2-7005-EB79-C6AD82614842}"/>
              </a:ext>
            </a:extLst>
          </p:cNvPr>
          <p:cNvSpPr/>
          <p:nvPr/>
        </p:nvSpPr>
        <p:spPr>
          <a:xfrm>
            <a:off x="2497711" y="2660327"/>
            <a:ext cx="413959" cy="205045"/>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èche : droite 15">
            <a:extLst>
              <a:ext uri="{FF2B5EF4-FFF2-40B4-BE49-F238E27FC236}">
                <a16:creationId xmlns:a16="http://schemas.microsoft.com/office/drawing/2014/main" id="{469F1611-D54E-9784-50FC-6DC55F42711F}"/>
              </a:ext>
            </a:extLst>
          </p:cNvPr>
          <p:cNvSpPr/>
          <p:nvPr/>
        </p:nvSpPr>
        <p:spPr>
          <a:xfrm rot="3368395">
            <a:off x="2992058" y="3549824"/>
            <a:ext cx="987533" cy="34366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èche : droite 16">
            <a:extLst>
              <a:ext uri="{FF2B5EF4-FFF2-40B4-BE49-F238E27FC236}">
                <a16:creationId xmlns:a16="http://schemas.microsoft.com/office/drawing/2014/main" id="{2F87BEAF-FDB7-F30D-2335-8BFDB199B82A}"/>
              </a:ext>
            </a:extLst>
          </p:cNvPr>
          <p:cNvSpPr/>
          <p:nvPr/>
        </p:nvSpPr>
        <p:spPr>
          <a:xfrm rot="3368395">
            <a:off x="8212411" y="3549823"/>
            <a:ext cx="987533" cy="34366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èche : droite 17">
            <a:extLst>
              <a:ext uri="{FF2B5EF4-FFF2-40B4-BE49-F238E27FC236}">
                <a16:creationId xmlns:a16="http://schemas.microsoft.com/office/drawing/2014/main" id="{608FE27A-56A9-9713-9F41-1E093DAA83B9}"/>
              </a:ext>
            </a:extLst>
          </p:cNvPr>
          <p:cNvSpPr/>
          <p:nvPr/>
        </p:nvSpPr>
        <p:spPr>
          <a:xfrm rot="17731322">
            <a:off x="5726330" y="3535967"/>
            <a:ext cx="987533" cy="34366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ZoneTexte 18">
            <a:extLst>
              <a:ext uri="{FF2B5EF4-FFF2-40B4-BE49-F238E27FC236}">
                <a16:creationId xmlns:a16="http://schemas.microsoft.com/office/drawing/2014/main" id="{48A349DF-E512-2726-3008-F44ED88B2ED4}"/>
              </a:ext>
            </a:extLst>
          </p:cNvPr>
          <p:cNvSpPr txBox="1"/>
          <p:nvPr/>
        </p:nvSpPr>
        <p:spPr>
          <a:xfrm>
            <a:off x="3382117" y="4166399"/>
            <a:ext cx="3092116" cy="646331"/>
          </a:xfrm>
          <a:prstGeom prst="rect">
            <a:avLst/>
          </a:prstGeom>
          <a:noFill/>
        </p:spPr>
        <p:txBody>
          <a:bodyPr wrap="square" rtlCol="0">
            <a:spAutoFit/>
          </a:bodyPr>
          <a:lstStyle/>
          <a:p>
            <a:r>
              <a:rPr lang="en-GB" b="1" dirty="0">
                <a:latin typeface="Aptos" panose="020B0004020202020204" pitchFamily="34" charset="0"/>
              </a:rPr>
              <a:t>2. </a:t>
            </a:r>
            <a:r>
              <a:rPr lang="fr-FR" b="1" dirty="0">
                <a:solidFill>
                  <a:srgbClr val="131314"/>
                </a:solidFill>
                <a:latin typeface="Aptos"/>
                <a:cs typeface="Arial"/>
              </a:rPr>
              <a:t>Prise en compte des facteurs individuels </a:t>
            </a:r>
            <a:endParaRPr lang="en-GB" b="1" dirty="0">
              <a:latin typeface="Aptos" panose="020B0004020202020204" pitchFamily="34" charset="0"/>
            </a:endParaRPr>
          </a:p>
        </p:txBody>
      </p:sp>
      <p:pic>
        <p:nvPicPr>
          <p:cNvPr id="20" name="Image 19">
            <a:extLst>
              <a:ext uri="{FF2B5EF4-FFF2-40B4-BE49-F238E27FC236}">
                <a16:creationId xmlns:a16="http://schemas.microsoft.com/office/drawing/2014/main" id="{B0267857-2B4D-E418-1226-F25BDBB3D5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0253" y="5025838"/>
            <a:ext cx="520062" cy="520062"/>
          </a:xfrm>
          <a:prstGeom prst="rect">
            <a:avLst/>
          </a:prstGeom>
        </p:spPr>
      </p:pic>
      <p:pic>
        <p:nvPicPr>
          <p:cNvPr id="4098" name="Picture 2" descr="Indicateur de niveau de volume - Icônes interface gratuites">
            <a:extLst>
              <a:ext uri="{FF2B5EF4-FFF2-40B4-BE49-F238E27FC236}">
                <a16:creationId xmlns:a16="http://schemas.microsoft.com/office/drawing/2014/main" id="{D7A29AAF-0292-732C-8C84-D90871A210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7763" y="5004576"/>
            <a:ext cx="585311" cy="585311"/>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6BE31226-BBEC-595F-60F2-6542FD88863F}"/>
              </a:ext>
            </a:extLst>
          </p:cNvPr>
          <p:cNvSpPr txBox="1"/>
          <p:nvPr/>
        </p:nvSpPr>
        <p:spPr>
          <a:xfrm>
            <a:off x="5203680" y="4964818"/>
            <a:ext cx="1282387" cy="646331"/>
          </a:xfrm>
          <a:prstGeom prst="rect">
            <a:avLst/>
          </a:prstGeom>
          <a:noFill/>
        </p:spPr>
        <p:txBody>
          <a:bodyPr wrap="square" rtlCol="0">
            <a:spAutoFit/>
          </a:bodyPr>
          <a:lstStyle/>
          <a:p>
            <a:pPr algn="ctr"/>
            <a:r>
              <a:rPr lang="en-GB" dirty="0"/>
              <a:t>Type </a:t>
            </a:r>
            <a:r>
              <a:rPr lang="en-GB" dirty="0" err="1"/>
              <a:t>d’épreuve</a:t>
            </a:r>
            <a:endParaRPr lang="en-GB" dirty="0"/>
          </a:p>
        </p:txBody>
      </p:sp>
      <p:sp>
        <p:nvSpPr>
          <p:cNvPr id="23" name="ZoneTexte 22">
            <a:extLst>
              <a:ext uri="{FF2B5EF4-FFF2-40B4-BE49-F238E27FC236}">
                <a16:creationId xmlns:a16="http://schemas.microsoft.com/office/drawing/2014/main" id="{0347FE56-BDC5-182D-4E3F-C50B41F9B05A}"/>
              </a:ext>
            </a:extLst>
          </p:cNvPr>
          <p:cNvSpPr txBox="1"/>
          <p:nvPr/>
        </p:nvSpPr>
        <p:spPr>
          <a:xfrm>
            <a:off x="5955396" y="1723472"/>
            <a:ext cx="3092116" cy="923330"/>
          </a:xfrm>
          <a:prstGeom prst="rect">
            <a:avLst/>
          </a:prstGeom>
          <a:noFill/>
        </p:spPr>
        <p:txBody>
          <a:bodyPr wrap="square" rtlCol="0">
            <a:spAutoFit/>
          </a:bodyPr>
          <a:lstStyle/>
          <a:p>
            <a:r>
              <a:rPr lang="en-GB" b="1" dirty="0">
                <a:latin typeface="Aptos" panose="020B0004020202020204" pitchFamily="34" charset="0"/>
              </a:rPr>
              <a:t>3. </a:t>
            </a:r>
            <a:r>
              <a:rPr lang="fr-FR" b="1" dirty="0">
                <a:solidFill>
                  <a:srgbClr val="131314"/>
                </a:solidFill>
                <a:latin typeface="Aptos"/>
                <a:ea typeface="+mn-lt"/>
                <a:cs typeface="+mn-lt"/>
              </a:rPr>
              <a:t>Optimisation de la position </a:t>
            </a:r>
          </a:p>
          <a:p>
            <a:endParaRPr lang="en-GB" b="1" dirty="0">
              <a:latin typeface="Aptos" panose="020B0004020202020204" pitchFamily="34" charset="0"/>
            </a:endParaRPr>
          </a:p>
        </p:txBody>
      </p:sp>
      <p:sp>
        <p:nvSpPr>
          <p:cNvPr id="24" name="ZoneTexte 23">
            <a:extLst>
              <a:ext uri="{FF2B5EF4-FFF2-40B4-BE49-F238E27FC236}">
                <a16:creationId xmlns:a16="http://schemas.microsoft.com/office/drawing/2014/main" id="{2CCD8440-2D76-1AB7-DBC7-A594E7069934}"/>
              </a:ext>
            </a:extLst>
          </p:cNvPr>
          <p:cNvSpPr txBox="1"/>
          <p:nvPr/>
        </p:nvSpPr>
        <p:spPr>
          <a:xfrm>
            <a:off x="8488441" y="4166399"/>
            <a:ext cx="3110960" cy="923330"/>
          </a:xfrm>
          <a:prstGeom prst="rect">
            <a:avLst/>
          </a:prstGeom>
          <a:noFill/>
        </p:spPr>
        <p:txBody>
          <a:bodyPr wrap="square" rtlCol="0">
            <a:spAutoFit/>
          </a:bodyPr>
          <a:lstStyle/>
          <a:p>
            <a:r>
              <a:rPr lang="en-GB" b="1" dirty="0">
                <a:latin typeface="Aptos" panose="020B0004020202020204" pitchFamily="34" charset="0"/>
              </a:rPr>
              <a:t>4. </a:t>
            </a:r>
            <a:r>
              <a:rPr lang="fr-FR" b="1" dirty="0">
                <a:solidFill>
                  <a:srgbClr val="131314"/>
                </a:solidFill>
                <a:latin typeface="Aptos"/>
                <a:ea typeface="+mn-lt"/>
                <a:cs typeface="+mn-lt"/>
              </a:rPr>
              <a:t>Adaptation et entraînement </a:t>
            </a:r>
          </a:p>
          <a:p>
            <a:endParaRPr lang="en-GB" b="1" dirty="0">
              <a:latin typeface="Aptos" panose="020B0004020202020204" pitchFamily="34" charset="0"/>
            </a:endParaRPr>
          </a:p>
        </p:txBody>
      </p:sp>
      <p:pic>
        <p:nvPicPr>
          <p:cNvPr id="4106" name="Picture 10" descr="Graphic Progression Icons | Free Download">
            <a:extLst>
              <a:ext uri="{FF2B5EF4-FFF2-40B4-BE49-F238E27FC236}">
                <a16:creationId xmlns:a16="http://schemas.microsoft.com/office/drawing/2014/main" id="{AB7F4D78-7669-3EB5-6105-464D061160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6169" y="4846093"/>
            <a:ext cx="735615" cy="73561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muscle fibers Icon - Free PNG &amp; SVG 2144609 - Noun Project">
            <a:extLst>
              <a:ext uri="{FF2B5EF4-FFF2-40B4-BE49-F238E27FC236}">
                <a16:creationId xmlns:a16="http://schemas.microsoft.com/office/drawing/2014/main" id="{0DB2A6A0-C5B3-42CE-B547-D8FC52125A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01859" y="4760539"/>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947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3D8F8B-C9F0-3AC4-8508-E15E1DD855E8}"/>
              </a:ext>
            </a:extLst>
          </p:cNvPr>
          <p:cNvSpPr>
            <a:spLocks noGrp="1"/>
          </p:cNvSpPr>
          <p:nvPr>
            <p:ph type="dt" sz="half" idx="10"/>
          </p:nvPr>
        </p:nvSpPr>
        <p:spPr/>
        <p:txBody>
          <a:bodyPr/>
          <a:lstStyle/>
          <a:p>
            <a:fld id="{D68DC7BE-4429-5D42-8C7E-B3B21B75BB9E}" type="datetime3">
              <a:rPr lang="fr-BE" smtClean="0"/>
              <a:t>11/10/2024</a:t>
            </a:fld>
            <a:endParaRPr lang="fr-FR" dirty="0"/>
          </a:p>
        </p:txBody>
      </p:sp>
      <p:sp>
        <p:nvSpPr>
          <p:cNvPr id="3" name="Espace réservé du numéro de diapositive 2">
            <a:extLst>
              <a:ext uri="{FF2B5EF4-FFF2-40B4-BE49-F238E27FC236}">
                <a16:creationId xmlns:a16="http://schemas.microsoft.com/office/drawing/2014/main" id="{B7FB672B-08AF-9CEC-FA27-C3A0E9FDFF0A}"/>
              </a:ext>
            </a:extLst>
          </p:cNvPr>
          <p:cNvSpPr>
            <a:spLocks noGrp="1"/>
          </p:cNvSpPr>
          <p:nvPr>
            <p:ph type="sldNum" sz="quarter" idx="12"/>
          </p:nvPr>
        </p:nvSpPr>
        <p:spPr/>
        <p:txBody>
          <a:bodyPr/>
          <a:lstStyle/>
          <a:p>
            <a:pPr algn="l"/>
            <a:r>
              <a:rPr lang="fr-FR"/>
              <a:t>▪︎ </a:t>
            </a:r>
            <a:fld id="{71AEF36E-EA79-174C-93F9-FDA84EDD5956}" type="slidenum">
              <a:rPr lang="fr-FR" smtClean="0"/>
              <a:pPr algn="l"/>
              <a:t>25</a:t>
            </a:fld>
            <a:endParaRPr lang="fr-FR" dirty="0"/>
          </a:p>
        </p:txBody>
      </p:sp>
      <p:sp>
        <p:nvSpPr>
          <p:cNvPr id="4" name="Titre 3">
            <a:extLst>
              <a:ext uri="{FF2B5EF4-FFF2-40B4-BE49-F238E27FC236}">
                <a16:creationId xmlns:a16="http://schemas.microsoft.com/office/drawing/2014/main" id="{9AEA159C-BCB0-67D5-91BA-27D22A270A64}"/>
              </a:ext>
            </a:extLst>
          </p:cNvPr>
          <p:cNvSpPr>
            <a:spLocks noGrp="1"/>
          </p:cNvSpPr>
          <p:nvPr>
            <p:ph type="title"/>
          </p:nvPr>
        </p:nvSpPr>
        <p:spPr/>
        <p:txBody>
          <a:bodyPr/>
          <a:lstStyle/>
          <a:p>
            <a:r>
              <a:rPr lang="fr-FR" dirty="0">
                <a:cs typeface="Arial"/>
              </a:rPr>
              <a:t>Limites actuelles et perspectives</a:t>
            </a:r>
            <a:endParaRPr lang="fr-FR" dirty="0"/>
          </a:p>
        </p:txBody>
      </p:sp>
      <p:graphicFrame>
        <p:nvGraphicFramePr>
          <p:cNvPr id="6" name="Tableau 5">
            <a:extLst>
              <a:ext uri="{FF2B5EF4-FFF2-40B4-BE49-F238E27FC236}">
                <a16:creationId xmlns:a16="http://schemas.microsoft.com/office/drawing/2014/main" id="{97567CAC-8641-81F4-9CDE-FC1A48A025DA}"/>
              </a:ext>
            </a:extLst>
          </p:cNvPr>
          <p:cNvGraphicFramePr>
            <a:graphicFrameLocks noGrp="1"/>
          </p:cNvGraphicFramePr>
          <p:nvPr>
            <p:extLst>
              <p:ext uri="{D42A27DB-BD31-4B8C-83A1-F6EECF244321}">
                <p14:modId xmlns:p14="http://schemas.microsoft.com/office/powerpoint/2010/main" val="133662999"/>
              </p:ext>
            </p:extLst>
          </p:nvPr>
        </p:nvGraphicFramePr>
        <p:xfrm>
          <a:off x="3720229" y="1158443"/>
          <a:ext cx="7064682" cy="4023360"/>
        </p:xfrm>
        <a:graphic>
          <a:graphicData uri="http://schemas.openxmlformats.org/drawingml/2006/table">
            <a:tbl>
              <a:tblPr firstRow="1" bandRow="1">
                <a:tableStyleId>{5C22544A-7EE6-4342-B048-85BDC9FD1C3A}</a:tableStyleId>
              </a:tblPr>
              <a:tblGrid>
                <a:gridCol w="3532341">
                  <a:extLst>
                    <a:ext uri="{9D8B030D-6E8A-4147-A177-3AD203B41FA5}">
                      <a16:colId xmlns:a16="http://schemas.microsoft.com/office/drawing/2014/main" val="21455972"/>
                    </a:ext>
                  </a:extLst>
                </a:gridCol>
                <a:gridCol w="3532341">
                  <a:extLst>
                    <a:ext uri="{9D8B030D-6E8A-4147-A177-3AD203B41FA5}">
                      <a16:colId xmlns:a16="http://schemas.microsoft.com/office/drawing/2014/main" val="1366227087"/>
                    </a:ext>
                  </a:extLst>
                </a:gridCol>
              </a:tblGrid>
              <a:tr h="2011680">
                <a:tc>
                  <a:txBody>
                    <a:bodyPr/>
                    <a:lstStyle/>
                    <a:p>
                      <a:r>
                        <a:rPr lang="en-GB" b="1" dirty="0">
                          <a:solidFill>
                            <a:schemeClr val="tx1"/>
                          </a:solidFill>
                          <a:latin typeface="Aptos" panose="020B0004020202020204" pitchFamily="34" charset="0"/>
                        </a:rPr>
                        <a:t>Challenges des analyses </a:t>
                      </a:r>
                      <a:r>
                        <a:rPr lang="en-GB" b="1" dirty="0" err="1">
                          <a:solidFill>
                            <a:schemeClr val="tx1"/>
                          </a:solidFill>
                          <a:latin typeface="Aptos" panose="020B0004020202020204" pitchFamily="34" charset="0"/>
                        </a:rPr>
                        <a:t>aérodynamiques</a:t>
                      </a:r>
                      <a:r>
                        <a:rPr lang="en-GB" b="1" dirty="0">
                          <a:solidFill>
                            <a:schemeClr val="tx1"/>
                          </a:solidFill>
                          <a:latin typeface="Aptos" panose="020B0004020202020204" pitchFamily="34" charset="0"/>
                        </a:rPr>
                        <a:t> :</a:t>
                      </a:r>
                    </a:p>
                    <a:p>
                      <a:pPr marL="285750" indent="-285750">
                        <a:buFont typeface="Arial" panose="020B0604020202020204" pitchFamily="34" charset="0"/>
                        <a:buChar char="•"/>
                      </a:pPr>
                      <a:r>
                        <a:rPr lang="en-GB" b="0" dirty="0">
                          <a:solidFill>
                            <a:schemeClr val="tx1"/>
                          </a:solidFill>
                          <a:latin typeface="Aptos" panose="020B0004020202020204" pitchFamily="34" charset="0"/>
                        </a:rPr>
                        <a:t>En </a:t>
                      </a:r>
                      <a:r>
                        <a:rPr lang="en-GB" b="0" dirty="0" err="1">
                          <a:solidFill>
                            <a:schemeClr val="tx1"/>
                          </a:solidFill>
                          <a:latin typeface="Aptos" panose="020B0004020202020204" pitchFamily="34" charset="0"/>
                        </a:rPr>
                        <a:t>laboratoire</a:t>
                      </a:r>
                      <a:endParaRPr lang="en-GB" b="0" dirty="0">
                        <a:solidFill>
                          <a:schemeClr val="tx1"/>
                        </a:solidFill>
                        <a:latin typeface="Aptos" panose="020B0004020202020204" pitchFamily="34" charset="0"/>
                      </a:endParaRPr>
                    </a:p>
                    <a:p>
                      <a:pPr marL="285750" indent="-285750">
                        <a:buFont typeface="Arial" panose="020B0604020202020204" pitchFamily="34" charset="0"/>
                        <a:buChar char="•"/>
                      </a:pPr>
                      <a:r>
                        <a:rPr lang="en-GB" b="0" dirty="0">
                          <a:solidFill>
                            <a:schemeClr val="tx1"/>
                          </a:solidFill>
                          <a:latin typeface="Aptos" panose="020B0004020202020204" pitchFamily="34" charset="0"/>
                        </a:rPr>
                        <a:t>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err="1">
                          <a:solidFill>
                            <a:schemeClr val="tx1"/>
                          </a:solidFill>
                          <a:latin typeface="Aptos" panose="020B0004020202020204" pitchFamily="34" charset="0"/>
                        </a:rPr>
                        <a:t>Cycliste</a:t>
                      </a:r>
                      <a:r>
                        <a:rPr lang="en-GB" b="0" dirty="0">
                          <a:solidFill>
                            <a:schemeClr val="tx1"/>
                          </a:solidFill>
                          <a:latin typeface="Aptos" panose="020B0004020202020204" pitchFamily="34" charset="0"/>
                        </a:rPr>
                        <a:t> </a:t>
                      </a:r>
                      <a:r>
                        <a:rPr lang="en-GB" b="0" dirty="0" err="1">
                          <a:solidFill>
                            <a:schemeClr val="tx1"/>
                          </a:solidFill>
                          <a:latin typeface="Aptos" panose="020B0004020202020204" pitchFamily="34" charset="0"/>
                        </a:rPr>
                        <a:t>en</a:t>
                      </a:r>
                      <a:r>
                        <a:rPr lang="en-GB" b="0" dirty="0">
                          <a:solidFill>
                            <a:schemeClr val="tx1"/>
                          </a:solidFill>
                          <a:latin typeface="Aptos" panose="020B0004020202020204" pitchFamily="34" charset="0"/>
                        </a:rPr>
                        <a:t> </a:t>
                      </a:r>
                      <a:r>
                        <a:rPr lang="en-GB" b="0" dirty="0" err="1">
                          <a:solidFill>
                            <a:schemeClr val="tx1"/>
                          </a:solidFill>
                          <a:latin typeface="Aptos" panose="020B0004020202020204" pitchFamily="34" charset="0"/>
                        </a:rPr>
                        <a:t>mouvement</a:t>
                      </a:r>
                      <a:r>
                        <a:rPr lang="en-GB" b="0" dirty="0">
                          <a:solidFill>
                            <a:schemeClr val="tx1"/>
                          </a:solidFill>
                          <a:latin typeface="Aptos" panose="020B00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err="1">
                          <a:solidFill>
                            <a:schemeClr val="tx1"/>
                          </a:solidFill>
                          <a:latin typeface="Aptos" panose="020B0004020202020204" pitchFamily="34" charset="0"/>
                        </a:rPr>
                        <a:t>Répétitivité</a:t>
                      </a:r>
                      <a:r>
                        <a:rPr lang="en-GB" b="0" dirty="0">
                          <a:solidFill>
                            <a:schemeClr val="tx1"/>
                          </a:solidFill>
                          <a:latin typeface="Aptos" panose="020B0004020202020204" pitchFamily="34" charset="0"/>
                        </a:rPr>
                        <a:t> des </a:t>
                      </a:r>
                      <a:r>
                        <a:rPr lang="en-GB" b="0" dirty="0" err="1">
                          <a:solidFill>
                            <a:schemeClr val="tx1"/>
                          </a:solidFill>
                          <a:latin typeface="Aptos" panose="020B0004020202020204" pitchFamily="34" charset="0"/>
                        </a:rPr>
                        <a:t>mesures</a:t>
                      </a:r>
                      <a:endParaRPr lang="en-GB" b="0" dirty="0">
                        <a:solidFill>
                          <a:schemeClr val="tx1"/>
                        </a:solidFill>
                        <a:latin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solidFill>
                            <a:schemeClr val="tx1"/>
                          </a:solidFill>
                          <a:latin typeface="Aptos" panose="020B0004020202020204" pitchFamily="34" charset="0"/>
                        </a:rPr>
                        <a:t>…</a:t>
                      </a: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Aptos" panose="020B0004020202020204" pitchFamily="34" charset="0"/>
                        </a:rPr>
                        <a:t>Challenges des analyses </a:t>
                      </a:r>
                      <a:r>
                        <a:rPr lang="en-GB" b="1" dirty="0" err="1">
                          <a:solidFill>
                            <a:schemeClr val="tx1"/>
                          </a:solidFill>
                          <a:latin typeface="Aptos" panose="020B0004020202020204" pitchFamily="34" charset="0"/>
                        </a:rPr>
                        <a:t>aéro-biomécaniques</a:t>
                      </a:r>
                      <a:r>
                        <a:rPr lang="en-GB" b="1" dirty="0">
                          <a:solidFill>
                            <a:schemeClr val="tx1"/>
                          </a:solidFill>
                          <a:latin typeface="Aptos" panose="020B0004020202020204" pitchFamily="34" charset="0"/>
                        </a:rPr>
                        <a:t> :</a:t>
                      </a:r>
                    </a:p>
                    <a:p>
                      <a:pPr marL="285750" indent="-285750">
                        <a:buFont typeface="Arial" panose="020B0604020202020204" pitchFamily="34" charset="0"/>
                        <a:buChar char="•"/>
                      </a:pPr>
                      <a:r>
                        <a:rPr lang="en-GB" b="0" dirty="0" err="1">
                          <a:solidFill>
                            <a:schemeClr val="tx1"/>
                          </a:solidFill>
                          <a:latin typeface="Aptos" panose="020B0004020202020204" pitchFamily="34" charset="0"/>
                        </a:rPr>
                        <a:t>Compromis</a:t>
                      </a:r>
                      <a:r>
                        <a:rPr lang="en-GB" b="0" dirty="0">
                          <a:solidFill>
                            <a:schemeClr val="tx1"/>
                          </a:solidFill>
                          <a:latin typeface="Aptos" panose="020B0004020202020204" pitchFamily="34" charset="0"/>
                        </a:rPr>
                        <a:t> entre </a:t>
                      </a:r>
                      <a:r>
                        <a:rPr lang="en-GB" b="0" dirty="0" err="1">
                          <a:solidFill>
                            <a:schemeClr val="tx1"/>
                          </a:solidFill>
                          <a:latin typeface="Aptos" panose="020B0004020202020204" pitchFamily="34" charset="0"/>
                        </a:rPr>
                        <a:t>aérodynamique</a:t>
                      </a:r>
                      <a:r>
                        <a:rPr lang="en-GB" b="0" dirty="0">
                          <a:solidFill>
                            <a:schemeClr val="tx1"/>
                          </a:solidFill>
                          <a:latin typeface="Aptos" panose="020B0004020202020204" pitchFamily="34" charset="0"/>
                        </a:rPr>
                        <a:t> et </a:t>
                      </a:r>
                      <a:r>
                        <a:rPr lang="en-GB" b="0" dirty="0" err="1">
                          <a:solidFill>
                            <a:schemeClr val="tx1"/>
                          </a:solidFill>
                          <a:latin typeface="Aptos" panose="020B0004020202020204" pitchFamily="34" charset="0"/>
                        </a:rPr>
                        <a:t>biomécanique</a:t>
                      </a:r>
                      <a:endParaRPr lang="en-GB" b="0" dirty="0">
                        <a:solidFill>
                          <a:schemeClr val="tx1"/>
                        </a:solidFill>
                        <a:latin typeface="Aptos" panose="020B0004020202020204" pitchFamily="34" charset="0"/>
                      </a:endParaRPr>
                    </a:p>
                    <a:p>
                      <a:pPr marL="285750" indent="-285750">
                        <a:buFont typeface="Arial" panose="020B0604020202020204" pitchFamily="34" charset="0"/>
                        <a:buChar char="•"/>
                      </a:pPr>
                      <a:r>
                        <a:rPr lang="en-GB" b="0" dirty="0" err="1">
                          <a:solidFill>
                            <a:schemeClr val="tx1"/>
                          </a:solidFill>
                          <a:latin typeface="Aptos" panose="020B0004020202020204" pitchFamily="34" charset="0"/>
                        </a:rPr>
                        <a:t>Difficultés</a:t>
                      </a:r>
                      <a:r>
                        <a:rPr lang="en-GB" b="0" dirty="0">
                          <a:solidFill>
                            <a:schemeClr val="tx1"/>
                          </a:solidFill>
                          <a:latin typeface="Aptos" panose="020B0004020202020204" pitchFamily="34" charset="0"/>
                        </a:rPr>
                        <a:t> de </a:t>
                      </a:r>
                      <a:r>
                        <a:rPr lang="en-GB" b="0" dirty="0" err="1">
                          <a:solidFill>
                            <a:schemeClr val="tx1"/>
                          </a:solidFill>
                          <a:latin typeface="Aptos" panose="020B0004020202020204" pitchFamily="34" charset="0"/>
                        </a:rPr>
                        <a:t>mesurer</a:t>
                      </a:r>
                      <a:r>
                        <a:rPr lang="en-GB" b="0" dirty="0">
                          <a:solidFill>
                            <a:schemeClr val="tx1"/>
                          </a:solidFill>
                          <a:latin typeface="Aptos" panose="020B0004020202020204" pitchFamily="34" charset="0"/>
                        </a:rPr>
                        <a:t> la position </a:t>
                      </a:r>
                      <a:r>
                        <a:rPr lang="en-GB" b="0" dirty="0" err="1">
                          <a:solidFill>
                            <a:schemeClr val="tx1"/>
                          </a:solidFill>
                          <a:latin typeface="Aptos" panose="020B0004020202020204" pitchFamily="34" charset="0"/>
                        </a:rPr>
                        <a:t>en</a:t>
                      </a:r>
                      <a:r>
                        <a:rPr lang="en-GB" b="0" dirty="0">
                          <a:solidFill>
                            <a:schemeClr val="tx1"/>
                          </a:solidFill>
                          <a:latin typeface="Aptos" panose="020B0004020202020204" pitchFamily="34" charset="0"/>
                        </a:rPr>
                        <a:t> </a:t>
                      </a:r>
                      <a:r>
                        <a:rPr lang="en-GB" b="0" dirty="0" err="1">
                          <a:solidFill>
                            <a:schemeClr val="tx1"/>
                          </a:solidFill>
                          <a:latin typeface="Aptos" panose="020B0004020202020204" pitchFamily="34" charset="0"/>
                        </a:rPr>
                        <a:t>soufflerie</a:t>
                      </a:r>
                      <a:endParaRPr lang="en-GB" b="0" dirty="0">
                        <a:solidFill>
                          <a:schemeClr val="tx1"/>
                        </a:solidFill>
                        <a:latin typeface="Aptos" panose="020B0004020202020204" pitchFamily="34" charset="0"/>
                      </a:endParaRPr>
                    </a:p>
                    <a:p>
                      <a:pPr marL="285750" indent="-285750">
                        <a:buFont typeface="Arial" panose="020B0604020202020204" pitchFamily="34" charset="0"/>
                        <a:buChar char="•"/>
                      </a:pPr>
                      <a:r>
                        <a:rPr lang="en-GB" b="0" dirty="0" err="1">
                          <a:solidFill>
                            <a:schemeClr val="tx1"/>
                          </a:solidFill>
                          <a:latin typeface="Aptos" panose="020B0004020202020204" pitchFamily="34" charset="0"/>
                        </a:rPr>
                        <a:t>Variabilité</a:t>
                      </a:r>
                      <a:r>
                        <a:rPr lang="en-GB" b="0" dirty="0">
                          <a:solidFill>
                            <a:schemeClr val="tx1"/>
                          </a:solidFill>
                          <a:latin typeface="Aptos" panose="020B0004020202020204" pitchFamily="34" charset="0"/>
                        </a:rPr>
                        <a:t> </a:t>
                      </a:r>
                      <a:r>
                        <a:rPr lang="en-GB" b="0" dirty="0" err="1">
                          <a:solidFill>
                            <a:schemeClr val="tx1"/>
                          </a:solidFill>
                          <a:latin typeface="Aptos" panose="020B0004020202020204" pitchFamily="34" charset="0"/>
                        </a:rPr>
                        <a:t>interindividuelle</a:t>
                      </a:r>
                      <a:endParaRPr lang="en-GB" b="0" dirty="0">
                        <a:solidFill>
                          <a:schemeClr val="tx1"/>
                        </a:solidFill>
                        <a:latin typeface="Aptos" panose="020B0004020202020204" pitchFamily="34" charset="0"/>
                      </a:endParaRPr>
                    </a:p>
                    <a:p>
                      <a:pPr marL="285750" indent="-285750">
                        <a:buFont typeface="Arial" panose="020B0604020202020204" pitchFamily="34" charset="0"/>
                        <a:buChar char="•"/>
                      </a:pPr>
                      <a:r>
                        <a:rPr lang="en-GB" b="0" dirty="0">
                          <a:solidFill>
                            <a:schemeClr val="tx1"/>
                          </a:solidFill>
                          <a:latin typeface="Aptos" panose="020B0004020202020204" pitchFamily="34" charset="0"/>
                        </a:rPr>
                        <a:t>…</a:t>
                      </a: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592055931"/>
                  </a:ext>
                </a:extLst>
              </a:tr>
              <a:tr h="2011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Aptos" panose="020B0004020202020204" pitchFamily="34" charset="0"/>
                        </a:rPr>
                        <a:t>Challenges des analyses </a:t>
                      </a:r>
                      <a:r>
                        <a:rPr lang="en-GB" b="1" dirty="0" err="1">
                          <a:solidFill>
                            <a:schemeClr val="tx1"/>
                          </a:solidFill>
                          <a:latin typeface="Aptos" panose="020B0004020202020204" pitchFamily="34" charset="0"/>
                        </a:rPr>
                        <a:t>biomécaniques</a:t>
                      </a:r>
                      <a:r>
                        <a:rPr lang="en-GB" b="1" dirty="0">
                          <a:solidFill>
                            <a:schemeClr val="tx1"/>
                          </a:solidFill>
                          <a:latin typeface="Aptos" panose="020B0004020202020204" pitchFamily="34" charset="0"/>
                        </a:rPr>
                        <a:t> :</a:t>
                      </a:r>
                    </a:p>
                    <a:p>
                      <a:pPr marL="285750" indent="-285750">
                        <a:buFont typeface="Arial" panose="020B0604020202020204" pitchFamily="34" charset="0"/>
                        <a:buChar char="•"/>
                      </a:pPr>
                      <a:r>
                        <a:rPr lang="en-GB" dirty="0"/>
                        <a:t>En </a:t>
                      </a:r>
                      <a:r>
                        <a:rPr lang="en-GB" dirty="0" err="1"/>
                        <a:t>laboratoire</a:t>
                      </a:r>
                      <a:endParaRPr lang="en-GB" dirty="0"/>
                    </a:p>
                    <a:p>
                      <a:pPr marL="285750" indent="-285750">
                        <a:buFont typeface="Arial" panose="020B0604020202020204" pitchFamily="34" charset="0"/>
                        <a:buChar char="•"/>
                      </a:pPr>
                      <a:r>
                        <a:rPr lang="en-GB" dirty="0"/>
                        <a:t>Pas de temps </a:t>
                      </a:r>
                      <a:r>
                        <a:rPr lang="en-GB" dirty="0" err="1"/>
                        <a:t>réel</a:t>
                      </a:r>
                      <a:endParaRPr lang="en-GB" dirty="0"/>
                    </a:p>
                    <a:p>
                      <a:pPr marL="285750" indent="-285750">
                        <a:buFont typeface="Arial" panose="020B0604020202020204" pitchFamily="34" charset="0"/>
                        <a:buChar char="•"/>
                      </a:pPr>
                      <a:r>
                        <a:rPr lang="en-GB" dirty="0"/>
                        <a:t>Cher</a:t>
                      </a:r>
                    </a:p>
                    <a:p>
                      <a:pPr marL="285750" indent="-285750">
                        <a:buFont typeface="Arial" panose="020B0604020202020204" pitchFamily="34" charset="0"/>
                        <a:buChar char="•"/>
                      </a:pPr>
                      <a:r>
                        <a:rPr lang="en-GB" dirty="0"/>
                        <a:t>…</a:t>
                      </a: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tc vMerge="1">
                  <a:txBody>
                    <a:bodyPr/>
                    <a:lstStyle/>
                    <a:p>
                      <a:endParaRPr lang="en-GB" dirty="0"/>
                    </a:p>
                  </a:txBody>
                  <a:tcPr/>
                </a:tc>
                <a:extLst>
                  <a:ext uri="{0D108BD9-81ED-4DB2-BD59-A6C34878D82A}">
                    <a16:rowId xmlns:a16="http://schemas.microsoft.com/office/drawing/2014/main" val="1136113789"/>
                  </a:ext>
                </a:extLst>
              </a:tr>
            </a:tbl>
          </a:graphicData>
        </a:graphic>
      </p:graphicFrame>
      <p:pic>
        <p:nvPicPr>
          <p:cNvPr id="7" name="Image 6">
            <a:extLst>
              <a:ext uri="{FF2B5EF4-FFF2-40B4-BE49-F238E27FC236}">
                <a16:creationId xmlns:a16="http://schemas.microsoft.com/office/drawing/2014/main" id="{202EC512-4470-AB37-315B-37E3F8B6A4BA}"/>
              </a:ext>
            </a:extLst>
          </p:cNvPr>
          <p:cNvPicPr>
            <a:picLocks noChangeAspect="1"/>
          </p:cNvPicPr>
          <p:nvPr/>
        </p:nvPicPr>
        <p:blipFill>
          <a:blip r:embed="rId2"/>
          <a:stretch>
            <a:fillRect/>
          </a:stretch>
        </p:blipFill>
        <p:spPr>
          <a:xfrm>
            <a:off x="262204" y="1604457"/>
            <a:ext cx="2871461" cy="2219679"/>
          </a:xfrm>
          <a:prstGeom prst="rect">
            <a:avLst/>
          </a:prstGeom>
        </p:spPr>
      </p:pic>
      <p:sp>
        <p:nvSpPr>
          <p:cNvPr id="8" name="Accolade fermante 7">
            <a:extLst>
              <a:ext uri="{FF2B5EF4-FFF2-40B4-BE49-F238E27FC236}">
                <a16:creationId xmlns:a16="http://schemas.microsoft.com/office/drawing/2014/main" id="{E482BF78-E328-7F75-2EF9-0D9A9AAA3378}"/>
              </a:ext>
            </a:extLst>
          </p:cNvPr>
          <p:cNvSpPr/>
          <p:nvPr/>
        </p:nvSpPr>
        <p:spPr>
          <a:xfrm rot="10800000">
            <a:off x="3389798" y="2349789"/>
            <a:ext cx="228207" cy="525021"/>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ZoneTexte 8">
            <a:extLst>
              <a:ext uri="{FF2B5EF4-FFF2-40B4-BE49-F238E27FC236}">
                <a16:creationId xmlns:a16="http://schemas.microsoft.com/office/drawing/2014/main" id="{F7A124A8-A2C2-EF6B-8F7C-EA1A8085964F}"/>
              </a:ext>
            </a:extLst>
          </p:cNvPr>
          <p:cNvSpPr txBox="1"/>
          <p:nvPr/>
        </p:nvSpPr>
        <p:spPr>
          <a:xfrm>
            <a:off x="197086" y="1222223"/>
            <a:ext cx="3001696" cy="369332"/>
          </a:xfrm>
          <a:prstGeom prst="rect">
            <a:avLst/>
          </a:prstGeom>
          <a:noFill/>
        </p:spPr>
        <p:txBody>
          <a:bodyPr wrap="square" rtlCol="0">
            <a:spAutoFit/>
          </a:bodyPr>
          <a:lstStyle/>
          <a:p>
            <a:r>
              <a:rPr lang="en-GB" dirty="0">
                <a:latin typeface="Aptos" panose="020B0004020202020204" pitchFamily="34" charset="0"/>
              </a:rPr>
              <a:t>Feedback sur la position</a:t>
            </a:r>
          </a:p>
        </p:txBody>
      </p:sp>
      <p:sp>
        <p:nvSpPr>
          <p:cNvPr id="10" name="Rectangle : coins arrondis 9">
            <a:extLst>
              <a:ext uri="{FF2B5EF4-FFF2-40B4-BE49-F238E27FC236}">
                <a16:creationId xmlns:a16="http://schemas.microsoft.com/office/drawing/2014/main" id="{20136F48-C69A-2232-1E67-FD1C65614E68}"/>
              </a:ext>
            </a:extLst>
          </p:cNvPr>
          <p:cNvSpPr/>
          <p:nvPr/>
        </p:nvSpPr>
        <p:spPr>
          <a:xfrm>
            <a:off x="2018736" y="5461000"/>
            <a:ext cx="7159953" cy="1066800"/>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ZoneTexte 10">
            <a:extLst>
              <a:ext uri="{FF2B5EF4-FFF2-40B4-BE49-F238E27FC236}">
                <a16:creationId xmlns:a16="http://schemas.microsoft.com/office/drawing/2014/main" id="{A6654E95-8F2C-F3DD-FCDC-9A4F90D6839B}"/>
              </a:ext>
            </a:extLst>
          </p:cNvPr>
          <p:cNvSpPr txBox="1"/>
          <p:nvPr/>
        </p:nvSpPr>
        <p:spPr>
          <a:xfrm>
            <a:off x="2096923" y="5447607"/>
            <a:ext cx="7003578" cy="1200329"/>
          </a:xfrm>
          <a:prstGeom prst="rect">
            <a:avLst/>
          </a:prstGeom>
          <a:noFill/>
        </p:spPr>
        <p:txBody>
          <a:bodyPr wrap="square" rtlCol="0">
            <a:spAutoFit/>
          </a:bodyPr>
          <a:lstStyle/>
          <a:p>
            <a:r>
              <a:rPr lang="en-GB" b="1" dirty="0">
                <a:latin typeface="Aptos" panose="020B0004020202020204" pitchFamily="34" charset="0"/>
              </a:rPr>
              <a:t>Perspective :</a:t>
            </a:r>
          </a:p>
          <a:p>
            <a:pPr algn="ctr"/>
            <a:r>
              <a:rPr lang="en-GB" dirty="0" err="1">
                <a:latin typeface="Aptos" panose="020B0004020202020204" pitchFamily="34" charset="0"/>
              </a:rPr>
              <a:t>Création</a:t>
            </a:r>
            <a:r>
              <a:rPr lang="en-GB" dirty="0">
                <a:latin typeface="Aptos" panose="020B0004020202020204" pitchFamily="34" charset="0"/>
              </a:rPr>
              <a:t> d’un </a:t>
            </a:r>
            <a:r>
              <a:rPr lang="en-GB" dirty="0" err="1">
                <a:latin typeface="Aptos" panose="020B0004020202020204" pitchFamily="34" charset="0"/>
              </a:rPr>
              <a:t>modèle</a:t>
            </a:r>
            <a:r>
              <a:rPr lang="en-GB" dirty="0">
                <a:latin typeface="Aptos" panose="020B0004020202020204" pitchFamily="34" charset="0"/>
              </a:rPr>
              <a:t> </a:t>
            </a:r>
            <a:r>
              <a:rPr lang="en-GB" dirty="0" err="1">
                <a:latin typeface="Aptos" panose="020B0004020202020204" pitchFamily="34" charset="0"/>
              </a:rPr>
              <a:t>aéro-biomécanique</a:t>
            </a:r>
            <a:endParaRPr lang="en-GB" dirty="0">
              <a:latin typeface="Aptos" panose="020B0004020202020204" pitchFamily="34" charset="0"/>
            </a:endParaRPr>
          </a:p>
          <a:p>
            <a:pPr algn="ctr"/>
            <a:r>
              <a:rPr lang="fr-BE" dirty="0">
                <a:latin typeface="Aptos" panose="020B0004020202020204" pitchFamily="34" charset="0"/>
              </a:rPr>
              <a:t>Position </a:t>
            </a:r>
            <a:r>
              <a:rPr lang="fr-BE" dirty="0">
                <a:latin typeface="Aptos" panose="020B0004020202020204" pitchFamily="34" charset="0"/>
                <a:sym typeface="Symbol" panose="05050102010706020507" pitchFamily="18" charset="2"/>
              </a:rPr>
              <a:t></a:t>
            </a:r>
            <a:r>
              <a:rPr lang="fr-BE" dirty="0">
                <a:latin typeface="Aptos" panose="020B0004020202020204" pitchFamily="34" charset="0"/>
              </a:rPr>
              <a:t> </a:t>
            </a:r>
            <a:r>
              <a:rPr lang="fr-BE" dirty="0">
                <a:latin typeface="Aptos" panose="020B0004020202020204" pitchFamily="34" charset="0"/>
                <a:sym typeface="Symbol" panose="05050102010706020507" pitchFamily="18" charset="2"/>
              </a:rPr>
              <a:t>aérodynamisme &amp; consommation d’énergie</a:t>
            </a:r>
            <a:endParaRPr lang="fr-BE" dirty="0">
              <a:latin typeface="Aptos" panose="020B0004020202020204" pitchFamily="34" charset="0"/>
            </a:endParaRPr>
          </a:p>
          <a:p>
            <a:pPr algn="ctr"/>
            <a:r>
              <a:rPr lang="en-GB" dirty="0">
                <a:latin typeface="Aptos" panose="020B0004020202020204" pitchFamily="34" charset="0"/>
              </a:rPr>
              <a:t> </a:t>
            </a:r>
          </a:p>
        </p:txBody>
      </p:sp>
    </p:spTree>
    <p:extLst>
      <p:ext uri="{BB962C8B-B14F-4D97-AF65-F5344CB8AC3E}">
        <p14:creationId xmlns:p14="http://schemas.microsoft.com/office/powerpoint/2010/main" val="37301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4E531BD-7D46-F58C-5FC4-46BBC625743E}"/>
              </a:ext>
            </a:extLst>
          </p:cNvPr>
          <p:cNvSpPr>
            <a:spLocks noGrp="1"/>
          </p:cNvSpPr>
          <p:nvPr>
            <p:ph type="dt" sz="half" idx="10"/>
          </p:nvPr>
        </p:nvSpPr>
        <p:spPr/>
        <p:txBody>
          <a:bodyPr/>
          <a:lstStyle/>
          <a:p>
            <a:fld id="{D68DC7BE-4429-5D42-8C7E-B3B21B75BB9E}" type="datetime3">
              <a:rPr lang="fr-BE" smtClean="0"/>
              <a:t>11/10/2024</a:t>
            </a:fld>
            <a:endParaRPr lang="fr-FR" dirty="0"/>
          </a:p>
        </p:txBody>
      </p:sp>
      <p:sp>
        <p:nvSpPr>
          <p:cNvPr id="3" name="Espace réservé du numéro de diapositive 2">
            <a:extLst>
              <a:ext uri="{FF2B5EF4-FFF2-40B4-BE49-F238E27FC236}">
                <a16:creationId xmlns:a16="http://schemas.microsoft.com/office/drawing/2014/main" id="{030518BB-B42C-9C03-DCE7-F405583E27CE}"/>
              </a:ext>
            </a:extLst>
          </p:cNvPr>
          <p:cNvSpPr>
            <a:spLocks noGrp="1"/>
          </p:cNvSpPr>
          <p:nvPr>
            <p:ph type="sldNum" sz="quarter" idx="12"/>
          </p:nvPr>
        </p:nvSpPr>
        <p:spPr/>
        <p:txBody>
          <a:bodyPr/>
          <a:lstStyle/>
          <a:p>
            <a:pPr algn="l"/>
            <a:r>
              <a:rPr lang="fr-FR"/>
              <a:t>▪︎ </a:t>
            </a:r>
            <a:fld id="{71AEF36E-EA79-174C-93F9-FDA84EDD5956}" type="slidenum">
              <a:rPr lang="fr-FR" smtClean="0"/>
              <a:pPr algn="l"/>
              <a:t>26</a:t>
            </a:fld>
            <a:endParaRPr lang="fr-FR" dirty="0"/>
          </a:p>
        </p:txBody>
      </p:sp>
      <p:sp>
        <p:nvSpPr>
          <p:cNvPr id="4" name="Titre 3">
            <a:extLst>
              <a:ext uri="{FF2B5EF4-FFF2-40B4-BE49-F238E27FC236}">
                <a16:creationId xmlns:a16="http://schemas.microsoft.com/office/drawing/2014/main" id="{A1E12C0C-9453-D639-F623-4FD8C342BBC0}"/>
              </a:ext>
            </a:extLst>
          </p:cNvPr>
          <p:cNvSpPr>
            <a:spLocks noGrp="1"/>
          </p:cNvSpPr>
          <p:nvPr>
            <p:ph type="title"/>
          </p:nvPr>
        </p:nvSpPr>
        <p:spPr/>
        <p:txBody>
          <a:bodyPr/>
          <a:lstStyle/>
          <a:p>
            <a:r>
              <a:rPr lang="fr-FR" dirty="0">
                <a:cs typeface="Arial"/>
              </a:rPr>
              <a:t>Conclusion</a:t>
            </a:r>
            <a:endParaRPr lang="fr-FR" dirty="0"/>
          </a:p>
        </p:txBody>
      </p:sp>
      <p:sp>
        <p:nvSpPr>
          <p:cNvPr id="5" name="ZoneTexte 4">
            <a:extLst>
              <a:ext uri="{FF2B5EF4-FFF2-40B4-BE49-F238E27FC236}">
                <a16:creationId xmlns:a16="http://schemas.microsoft.com/office/drawing/2014/main" id="{402C9600-3822-B7F7-A21C-0E762BD0337D}"/>
              </a:ext>
            </a:extLst>
          </p:cNvPr>
          <p:cNvSpPr txBox="1"/>
          <p:nvPr/>
        </p:nvSpPr>
        <p:spPr>
          <a:xfrm>
            <a:off x="1912609" y="2691023"/>
            <a:ext cx="83667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rgbClr val="131314"/>
                </a:solidFill>
                <a:latin typeface="Aptos"/>
                <a:ea typeface="+mn-lt"/>
                <a:cs typeface="+mn-lt"/>
              </a:rPr>
              <a:t>La </a:t>
            </a:r>
            <a:r>
              <a:rPr lang="fr-FR" b="1" dirty="0">
                <a:solidFill>
                  <a:srgbClr val="131314"/>
                </a:solidFill>
                <a:latin typeface="Aptos"/>
                <a:ea typeface="+mn-lt"/>
                <a:cs typeface="+mn-lt"/>
              </a:rPr>
              <a:t>position optimale</a:t>
            </a:r>
            <a:r>
              <a:rPr lang="fr-FR" dirty="0">
                <a:solidFill>
                  <a:srgbClr val="131314"/>
                </a:solidFill>
                <a:latin typeface="Aptos"/>
                <a:ea typeface="+mn-lt"/>
                <a:cs typeface="+mn-lt"/>
              </a:rPr>
              <a:t> en cyclisme : </a:t>
            </a:r>
            <a:endParaRPr lang="fr-FR" dirty="0">
              <a:solidFill>
                <a:srgbClr val="000000"/>
              </a:solidFill>
              <a:latin typeface="Aptos"/>
              <a:ea typeface="+mn-lt"/>
              <a:cs typeface="+mn-lt"/>
            </a:endParaRPr>
          </a:p>
          <a:p>
            <a:pPr marL="285750" indent="-285750">
              <a:buFont typeface="Arial"/>
              <a:buChar char="•"/>
            </a:pPr>
            <a:r>
              <a:rPr lang="fr-FR" dirty="0">
                <a:solidFill>
                  <a:srgbClr val="131314"/>
                </a:solidFill>
                <a:latin typeface="Aptos"/>
                <a:ea typeface="+mn-lt"/>
                <a:cs typeface="+mn-lt"/>
              </a:rPr>
              <a:t>Equilibre entre </a:t>
            </a:r>
            <a:r>
              <a:rPr lang="fr-FR" b="1" dirty="0">
                <a:solidFill>
                  <a:srgbClr val="131314"/>
                </a:solidFill>
                <a:latin typeface="Aptos"/>
                <a:ea typeface="+mn-lt"/>
                <a:cs typeface="+mn-lt"/>
              </a:rPr>
              <a:t>aérodynamisme</a:t>
            </a:r>
            <a:r>
              <a:rPr lang="fr-FR" dirty="0">
                <a:solidFill>
                  <a:srgbClr val="131314"/>
                </a:solidFill>
                <a:latin typeface="Aptos"/>
                <a:ea typeface="+mn-lt"/>
                <a:cs typeface="+mn-lt"/>
              </a:rPr>
              <a:t>, </a:t>
            </a:r>
            <a:r>
              <a:rPr lang="fr-FR" b="1" dirty="0">
                <a:solidFill>
                  <a:srgbClr val="131314"/>
                </a:solidFill>
                <a:latin typeface="Aptos"/>
                <a:ea typeface="+mn-lt"/>
                <a:cs typeface="+mn-lt"/>
              </a:rPr>
              <a:t>biomécanique</a:t>
            </a:r>
            <a:r>
              <a:rPr lang="fr-FR" dirty="0">
                <a:solidFill>
                  <a:srgbClr val="131314"/>
                </a:solidFill>
                <a:latin typeface="Aptos"/>
                <a:ea typeface="+mn-lt"/>
                <a:cs typeface="+mn-lt"/>
              </a:rPr>
              <a:t> et </a:t>
            </a:r>
            <a:r>
              <a:rPr lang="fr-FR" b="1" dirty="0">
                <a:solidFill>
                  <a:srgbClr val="131314"/>
                </a:solidFill>
                <a:latin typeface="Aptos"/>
                <a:ea typeface="+mn-lt"/>
                <a:cs typeface="+mn-lt"/>
              </a:rPr>
              <a:t>physiologie</a:t>
            </a:r>
            <a:r>
              <a:rPr lang="fr-FR" dirty="0">
                <a:solidFill>
                  <a:srgbClr val="131314"/>
                </a:solidFill>
                <a:latin typeface="Aptos"/>
                <a:ea typeface="+mn-lt"/>
                <a:cs typeface="+mn-lt"/>
              </a:rPr>
              <a:t>. </a:t>
            </a:r>
            <a:endParaRPr lang="fr-FR" dirty="0">
              <a:solidFill>
                <a:srgbClr val="000000"/>
              </a:solidFill>
              <a:latin typeface="Aptos"/>
              <a:ea typeface="+mn-lt"/>
              <a:cs typeface="+mn-lt"/>
            </a:endParaRPr>
          </a:p>
          <a:p>
            <a:pPr marL="285750" indent="-285750">
              <a:buFont typeface="Arial"/>
              <a:buChar char="•"/>
            </a:pPr>
            <a:r>
              <a:rPr lang="fr-FR" b="1" dirty="0">
                <a:solidFill>
                  <a:srgbClr val="131314"/>
                </a:solidFill>
                <a:latin typeface="Aptos"/>
                <a:ea typeface="+mn-lt"/>
                <a:cs typeface="+mn-lt"/>
              </a:rPr>
              <a:t>Approche individualisée</a:t>
            </a:r>
            <a:r>
              <a:rPr lang="fr-FR" dirty="0">
                <a:solidFill>
                  <a:srgbClr val="131314"/>
                </a:solidFill>
                <a:latin typeface="Aptos"/>
                <a:ea typeface="+mn-lt"/>
                <a:cs typeface="+mn-lt"/>
              </a:rPr>
              <a:t> et </a:t>
            </a:r>
            <a:r>
              <a:rPr lang="fr-FR" b="1" dirty="0">
                <a:solidFill>
                  <a:srgbClr val="131314"/>
                </a:solidFill>
                <a:latin typeface="Aptos"/>
                <a:ea typeface="+mn-lt"/>
                <a:cs typeface="+mn-lt"/>
              </a:rPr>
              <a:t>intégrée</a:t>
            </a:r>
            <a:r>
              <a:rPr lang="fr-FR" dirty="0">
                <a:solidFill>
                  <a:srgbClr val="131314"/>
                </a:solidFill>
                <a:latin typeface="Aptos"/>
                <a:ea typeface="+mn-lt"/>
                <a:cs typeface="+mn-lt"/>
              </a:rPr>
              <a:t> permettrait aux cyclistes d'atteindre leur </a:t>
            </a:r>
            <a:r>
              <a:rPr lang="fr-FR" b="1" dirty="0">
                <a:solidFill>
                  <a:srgbClr val="131314"/>
                </a:solidFill>
                <a:latin typeface="Aptos"/>
                <a:ea typeface="+mn-lt"/>
                <a:cs typeface="+mn-lt"/>
              </a:rPr>
              <a:t>plein potentiel </a:t>
            </a:r>
            <a:r>
              <a:rPr lang="fr-FR" dirty="0">
                <a:solidFill>
                  <a:srgbClr val="131314"/>
                </a:solidFill>
                <a:latin typeface="Aptos"/>
                <a:ea typeface="+mn-lt"/>
                <a:cs typeface="+mn-lt"/>
              </a:rPr>
              <a:t>tout en </a:t>
            </a:r>
            <a:r>
              <a:rPr lang="fr-FR" b="1" dirty="0">
                <a:solidFill>
                  <a:srgbClr val="131314"/>
                </a:solidFill>
                <a:latin typeface="Aptos"/>
                <a:ea typeface="+mn-lt"/>
                <a:cs typeface="+mn-lt"/>
              </a:rPr>
              <a:t>minimisant les risques de blessures</a:t>
            </a:r>
            <a:r>
              <a:rPr lang="fr-FR" dirty="0">
                <a:solidFill>
                  <a:srgbClr val="131314"/>
                </a:solidFill>
                <a:latin typeface="Aptos"/>
                <a:ea typeface="+mn-lt"/>
                <a:cs typeface="+mn-lt"/>
              </a:rPr>
              <a:t>.</a:t>
            </a:r>
            <a:endParaRPr lang="fr-FR" dirty="0">
              <a:solidFill>
                <a:srgbClr val="131314"/>
              </a:solidFill>
              <a:latin typeface="Aptos"/>
              <a:cs typeface="Arial"/>
            </a:endParaRPr>
          </a:p>
        </p:txBody>
      </p:sp>
      <p:sp>
        <p:nvSpPr>
          <p:cNvPr id="6" name="Rectangle : coins arrondis 5">
            <a:extLst>
              <a:ext uri="{FF2B5EF4-FFF2-40B4-BE49-F238E27FC236}">
                <a16:creationId xmlns:a16="http://schemas.microsoft.com/office/drawing/2014/main" id="{5100C15F-63EB-4BE2-86D8-165D71C3E8B0}"/>
              </a:ext>
            </a:extLst>
          </p:cNvPr>
          <p:cNvSpPr/>
          <p:nvPr/>
        </p:nvSpPr>
        <p:spPr>
          <a:xfrm>
            <a:off x="956914" y="2525487"/>
            <a:ext cx="10278170" cy="1531400"/>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279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2EA0B-0B89-81DF-CA0E-C34313EF76C9}"/>
            </a:ext>
          </a:extLst>
        </p:cNvPr>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8CB0666-628D-9028-06D3-719E0CC039B9}"/>
              </a:ext>
            </a:extLst>
          </p:cNvPr>
          <p:cNvSpPr>
            <a:spLocks noGrp="1"/>
          </p:cNvSpPr>
          <p:nvPr>
            <p:ph type="dt" sz="half" idx="10"/>
          </p:nvPr>
        </p:nvSpPr>
        <p:spPr/>
        <p:txBody>
          <a:bodyPr/>
          <a:lstStyle/>
          <a:p>
            <a:fld id="{D68DC7BE-4429-5D42-8C7E-B3B21B75BB9E}" type="datetime3">
              <a:rPr lang="fr-BE" smtClean="0"/>
              <a:t>11/10/2024</a:t>
            </a:fld>
            <a:endParaRPr lang="fr-FR" dirty="0"/>
          </a:p>
        </p:txBody>
      </p:sp>
      <p:sp>
        <p:nvSpPr>
          <p:cNvPr id="3" name="Espace réservé du numéro de diapositive 2">
            <a:extLst>
              <a:ext uri="{FF2B5EF4-FFF2-40B4-BE49-F238E27FC236}">
                <a16:creationId xmlns:a16="http://schemas.microsoft.com/office/drawing/2014/main" id="{E990FFBA-840F-BF60-451B-3256AF0E3E7C}"/>
              </a:ext>
            </a:extLst>
          </p:cNvPr>
          <p:cNvSpPr>
            <a:spLocks noGrp="1"/>
          </p:cNvSpPr>
          <p:nvPr>
            <p:ph type="sldNum" sz="quarter" idx="12"/>
          </p:nvPr>
        </p:nvSpPr>
        <p:spPr/>
        <p:txBody>
          <a:bodyPr/>
          <a:lstStyle/>
          <a:p>
            <a:pPr algn="l"/>
            <a:r>
              <a:rPr lang="fr-FR"/>
              <a:t>▪︎ </a:t>
            </a:r>
            <a:fld id="{71AEF36E-EA79-174C-93F9-FDA84EDD5956}" type="slidenum">
              <a:rPr lang="fr-FR" smtClean="0"/>
              <a:pPr algn="l"/>
              <a:t>3</a:t>
            </a:fld>
            <a:endParaRPr lang="fr-FR" dirty="0"/>
          </a:p>
        </p:txBody>
      </p:sp>
      <p:sp>
        <p:nvSpPr>
          <p:cNvPr id="5" name="Titre 4">
            <a:extLst>
              <a:ext uri="{FF2B5EF4-FFF2-40B4-BE49-F238E27FC236}">
                <a16:creationId xmlns:a16="http://schemas.microsoft.com/office/drawing/2014/main" id="{21AA52D1-1BA0-DDEC-7CAE-DFCDFEB63F49}"/>
              </a:ext>
            </a:extLst>
          </p:cNvPr>
          <p:cNvSpPr>
            <a:spLocks noGrp="1"/>
          </p:cNvSpPr>
          <p:nvPr>
            <p:ph type="title"/>
          </p:nvPr>
        </p:nvSpPr>
        <p:spPr>
          <a:xfrm>
            <a:off x="587375" y="574773"/>
            <a:ext cx="10022677" cy="1304560"/>
          </a:xfrm>
        </p:spPr>
        <p:txBody>
          <a:bodyPr/>
          <a:lstStyle/>
          <a:p>
            <a:r>
              <a:rPr lang="fr-BE" dirty="0">
                <a:latin typeface="Aptos" panose="020B0004020202020204" pitchFamily="34" charset="0"/>
              </a:rPr>
              <a:t>Performance en cyclisme</a:t>
            </a:r>
          </a:p>
        </p:txBody>
      </p:sp>
      <p:pic>
        <p:nvPicPr>
          <p:cNvPr id="6" name="Picture 2" descr="Bicycle, bike, competition, cycling, cyclist, sports, racing icon ...">
            <a:extLst>
              <a:ext uri="{FF2B5EF4-FFF2-40B4-BE49-F238E27FC236}">
                <a16:creationId xmlns:a16="http://schemas.microsoft.com/office/drawing/2014/main" id="{435F684B-41E1-8113-A3C5-4D4DDA6DE31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57530" y="2889120"/>
            <a:ext cx="2306720" cy="230672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1FF528EB-104F-14F1-55A3-3BE537E37241}"/>
              </a:ext>
            </a:extLst>
          </p:cNvPr>
          <p:cNvSpPr txBox="1"/>
          <p:nvPr/>
        </p:nvSpPr>
        <p:spPr>
          <a:xfrm>
            <a:off x="2146107" y="4172744"/>
            <a:ext cx="2444817" cy="369332"/>
          </a:xfrm>
          <a:prstGeom prst="rect">
            <a:avLst/>
          </a:prstGeom>
          <a:noFill/>
        </p:spPr>
        <p:txBody>
          <a:bodyPr wrap="square" rtlCol="0">
            <a:spAutoFit/>
          </a:bodyPr>
          <a:lstStyle/>
          <a:p>
            <a:pPr algn="ctr"/>
            <a:r>
              <a:rPr lang="en-GB" dirty="0">
                <a:latin typeface="Aptos" panose="020B0004020202020204" pitchFamily="34" charset="0"/>
              </a:rPr>
              <a:t>Mental</a:t>
            </a:r>
          </a:p>
        </p:txBody>
      </p:sp>
      <p:sp>
        <p:nvSpPr>
          <p:cNvPr id="11" name="ZoneTexte 10">
            <a:extLst>
              <a:ext uri="{FF2B5EF4-FFF2-40B4-BE49-F238E27FC236}">
                <a16:creationId xmlns:a16="http://schemas.microsoft.com/office/drawing/2014/main" id="{2685B82D-0267-D3FE-0809-6BCDB860D54E}"/>
              </a:ext>
            </a:extLst>
          </p:cNvPr>
          <p:cNvSpPr txBox="1"/>
          <p:nvPr/>
        </p:nvSpPr>
        <p:spPr>
          <a:xfrm>
            <a:off x="7694579" y="4169689"/>
            <a:ext cx="2444817" cy="369332"/>
          </a:xfrm>
          <a:prstGeom prst="rect">
            <a:avLst/>
          </a:prstGeom>
          <a:noFill/>
        </p:spPr>
        <p:txBody>
          <a:bodyPr wrap="square" rtlCol="0">
            <a:spAutoFit/>
          </a:bodyPr>
          <a:lstStyle/>
          <a:p>
            <a:pPr algn="ctr"/>
            <a:r>
              <a:rPr lang="en-GB" dirty="0" err="1">
                <a:latin typeface="Aptos" panose="020B0004020202020204" pitchFamily="34" charset="0"/>
              </a:rPr>
              <a:t>Environnement</a:t>
            </a:r>
            <a:endParaRPr lang="en-GB" dirty="0">
              <a:latin typeface="Aptos" panose="020B0004020202020204" pitchFamily="34" charset="0"/>
            </a:endParaRPr>
          </a:p>
        </p:txBody>
      </p:sp>
      <p:sp>
        <p:nvSpPr>
          <p:cNvPr id="12" name="ZoneTexte 11">
            <a:extLst>
              <a:ext uri="{FF2B5EF4-FFF2-40B4-BE49-F238E27FC236}">
                <a16:creationId xmlns:a16="http://schemas.microsoft.com/office/drawing/2014/main" id="{2CB38744-1EA9-1A9A-3954-3E36D90A8A0A}"/>
              </a:ext>
            </a:extLst>
          </p:cNvPr>
          <p:cNvSpPr txBox="1"/>
          <p:nvPr/>
        </p:nvSpPr>
        <p:spPr>
          <a:xfrm>
            <a:off x="3459860" y="5829499"/>
            <a:ext cx="2444817" cy="369332"/>
          </a:xfrm>
          <a:prstGeom prst="rect">
            <a:avLst/>
          </a:prstGeom>
          <a:noFill/>
        </p:spPr>
        <p:txBody>
          <a:bodyPr wrap="square" rtlCol="0">
            <a:spAutoFit/>
          </a:bodyPr>
          <a:lstStyle/>
          <a:p>
            <a:pPr algn="ctr"/>
            <a:r>
              <a:rPr lang="en-GB" dirty="0" err="1">
                <a:latin typeface="Aptos" panose="020B0004020202020204" pitchFamily="34" charset="0"/>
              </a:rPr>
              <a:t>Stratégie</a:t>
            </a:r>
            <a:endParaRPr lang="en-GB" dirty="0">
              <a:latin typeface="Aptos" panose="020B0004020202020204" pitchFamily="34" charset="0"/>
            </a:endParaRPr>
          </a:p>
        </p:txBody>
      </p:sp>
      <p:pic>
        <p:nvPicPr>
          <p:cNvPr id="2054" name="Picture 6" descr="Ambiente - Iconos gratis de naturaleza">
            <a:extLst>
              <a:ext uri="{FF2B5EF4-FFF2-40B4-BE49-F238E27FC236}">
                <a16:creationId xmlns:a16="http://schemas.microsoft.com/office/drawing/2014/main" id="{210A51A7-89C4-9799-A7AF-A9FAAFB0476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809650" y="4010616"/>
            <a:ext cx="531460" cy="5314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lack Solid Icon for Strategy, Strategics and Master Stock Vector ...">
            <a:extLst>
              <a:ext uri="{FF2B5EF4-FFF2-40B4-BE49-F238E27FC236}">
                <a16:creationId xmlns:a16="http://schemas.microsoft.com/office/drawing/2014/main" id="{5C15228E-4E07-A42A-7844-BD728BFF444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160171" y="5626299"/>
            <a:ext cx="789720" cy="7897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rain, memories, mental, person, problem, psych, psychologist icon ...">
            <a:extLst>
              <a:ext uri="{FF2B5EF4-FFF2-40B4-BE49-F238E27FC236}">
                <a16:creationId xmlns:a16="http://schemas.microsoft.com/office/drawing/2014/main" id="{79C8D9A6-B4E0-2C4C-6231-7E91B78197C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462781" y="4103366"/>
            <a:ext cx="501977" cy="50197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910F8FF9-8507-C685-81A8-A2C259105956}"/>
              </a:ext>
            </a:extLst>
          </p:cNvPr>
          <p:cNvSpPr txBox="1"/>
          <p:nvPr/>
        </p:nvSpPr>
        <p:spPr>
          <a:xfrm>
            <a:off x="6584851" y="5829499"/>
            <a:ext cx="2444817" cy="369332"/>
          </a:xfrm>
          <a:prstGeom prst="rect">
            <a:avLst/>
          </a:prstGeom>
          <a:noFill/>
        </p:spPr>
        <p:txBody>
          <a:bodyPr wrap="square" rtlCol="0">
            <a:spAutoFit/>
          </a:bodyPr>
          <a:lstStyle/>
          <a:p>
            <a:pPr algn="ctr"/>
            <a:r>
              <a:rPr lang="en-GB" dirty="0" err="1">
                <a:latin typeface="Aptos" panose="020B0004020202020204" pitchFamily="34" charset="0"/>
              </a:rPr>
              <a:t>Autres</a:t>
            </a:r>
            <a:endParaRPr lang="en-GB" dirty="0">
              <a:latin typeface="Aptos" panose="020B0004020202020204" pitchFamily="34" charset="0"/>
            </a:endParaRPr>
          </a:p>
        </p:txBody>
      </p:sp>
      <p:pic>
        <p:nvPicPr>
          <p:cNvPr id="1026" name="Picture 2" descr="Icon Other #373455 - Free Icons Library">
            <a:extLst>
              <a:ext uri="{FF2B5EF4-FFF2-40B4-BE49-F238E27FC236}">
                <a16:creationId xmlns:a16="http://schemas.microsoft.com/office/drawing/2014/main" id="{B4FCE15F-2724-DCD2-A409-599F4F7FAD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9603" y="5726778"/>
            <a:ext cx="574773" cy="574773"/>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2EB83FC3-767E-DFEC-6657-5E2895CA4CD9}"/>
              </a:ext>
            </a:extLst>
          </p:cNvPr>
          <p:cNvSpPr txBox="1"/>
          <p:nvPr/>
        </p:nvSpPr>
        <p:spPr>
          <a:xfrm>
            <a:off x="421105" y="1143000"/>
            <a:ext cx="4739066" cy="369332"/>
          </a:xfrm>
          <a:prstGeom prst="rect">
            <a:avLst/>
          </a:prstGeom>
          <a:noFill/>
        </p:spPr>
        <p:txBody>
          <a:bodyPr wrap="square" rtlCol="0">
            <a:spAutoFit/>
          </a:bodyPr>
          <a:lstStyle/>
          <a:p>
            <a:r>
              <a:rPr lang="en-GB" b="1" dirty="0" err="1">
                <a:latin typeface="Aptos" panose="020B0004020202020204" pitchFamily="34" charset="0"/>
              </a:rPr>
              <a:t>Contexte</a:t>
            </a:r>
            <a:r>
              <a:rPr lang="en-GB" dirty="0">
                <a:latin typeface="Aptos" panose="020B0004020202020204" pitchFamily="34" charset="0"/>
              </a:rPr>
              <a:t> : </a:t>
            </a:r>
            <a:r>
              <a:rPr lang="en-GB" dirty="0" err="1">
                <a:latin typeface="Aptos" panose="020B0004020202020204" pitchFamily="34" charset="0"/>
              </a:rPr>
              <a:t>vélo</a:t>
            </a:r>
            <a:r>
              <a:rPr lang="en-GB" dirty="0">
                <a:latin typeface="Aptos" panose="020B0004020202020204" pitchFamily="34" charset="0"/>
              </a:rPr>
              <a:t> de route, </a:t>
            </a:r>
            <a:r>
              <a:rPr lang="en-GB" dirty="0" err="1">
                <a:latin typeface="Aptos" panose="020B0004020202020204" pitchFamily="34" charset="0"/>
              </a:rPr>
              <a:t>contre</a:t>
            </a:r>
            <a:r>
              <a:rPr lang="en-GB" dirty="0">
                <a:latin typeface="Aptos" panose="020B0004020202020204" pitchFamily="34" charset="0"/>
              </a:rPr>
              <a:t> la montre, …</a:t>
            </a:r>
          </a:p>
        </p:txBody>
      </p:sp>
      <p:sp>
        <p:nvSpPr>
          <p:cNvPr id="14" name="ZoneTexte 13">
            <a:extLst>
              <a:ext uri="{FF2B5EF4-FFF2-40B4-BE49-F238E27FC236}">
                <a16:creationId xmlns:a16="http://schemas.microsoft.com/office/drawing/2014/main" id="{ABE7A65E-0621-E5F9-E351-F01C4DF749A6}"/>
              </a:ext>
            </a:extLst>
          </p:cNvPr>
          <p:cNvSpPr txBox="1"/>
          <p:nvPr/>
        </p:nvSpPr>
        <p:spPr>
          <a:xfrm>
            <a:off x="2374616" y="2748205"/>
            <a:ext cx="2444817" cy="369332"/>
          </a:xfrm>
          <a:prstGeom prst="rect">
            <a:avLst/>
          </a:prstGeom>
          <a:noFill/>
        </p:spPr>
        <p:txBody>
          <a:bodyPr wrap="square" rtlCol="0">
            <a:spAutoFit/>
          </a:bodyPr>
          <a:lstStyle/>
          <a:p>
            <a:pPr algn="ctr"/>
            <a:r>
              <a:rPr lang="en-GB" dirty="0" err="1">
                <a:latin typeface="Aptos" panose="020B0004020202020204" pitchFamily="34" charset="0"/>
              </a:rPr>
              <a:t>Aérodynamisme</a:t>
            </a:r>
            <a:endParaRPr lang="en-GB" dirty="0">
              <a:latin typeface="Aptos" panose="020B0004020202020204" pitchFamily="34" charset="0"/>
            </a:endParaRPr>
          </a:p>
        </p:txBody>
      </p:sp>
      <p:sp>
        <p:nvSpPr>
          <p:cNvPr id="15" name="ZoneTexte 14">
            <a:extLst>
              <a:ext uri="{FF2B5EF4-FFF2-40B4-BE49-F238E27FC236}">
                <a16:creationId xmlns:a16="http://schemas.microsoft.com/office/drawing/2014/main" id="{6CD17A40-0F4F-94CA-9A44-DD9B22BE0FE6}"/>
              </a:ext>
            </a:extLst>
          </p:cNvPr>
          <p:cNvSpPr txBox="1"/>
          <p:nvPr/>
        </p:nvSpPr>
        <p:spPr>
          <a:xfrm>
            <a:off x="4888481" y="1833815"/>
            <a:ext cx="2444817" cy="369332"/>
          </a:xfrm>
          <a:prstGeom prst="rect">
            <a:avLst/>
          </a:prstGeom>
          <a:noFill/>
        </p:spPr>
        <p:txBody>
          <a:bodyPr wrap="square" rtlCol="0">
            <a:spAutoFit/>
          </a:bodyPr>
          <a:lstStyle/>
          <a:p>
            <a:pPr algn="ctr"/>
            <a:r>
              <a:rPr lang="en-GB" dirty="0" err="1">
                <a:latin typeface="Aptos" panose="020B0004020202020204" pitchFamily="34" charset="0"/>
              </a:rPr>
              <a:t>Biomécanique</a:t>
            </a:r>
            <a:endParaRPr lang="en-GB" dirty="0">
              <a:latin typeface="Aptos" panose="020B0004020202020204" pitchFamily="34" charset="0"/>
            </a:endParaRPr>
          </a:p>
        </p:txBody>
      </p:sp>
      <p:sp>
        <p:nvSpPr>
          <p:cNvPr id="16" name="ZoneTexte 15">
            <a:extLst>
              <a:ext uri="{FF2B5EF4-FFF2-40B4-BE49-F238E27FC236}">
                <a16:creationId xmlns:a16="http://schemas.microsoft.com/office/drawing/2014/main" id="{8E0F56A5-A8AF-A056-9E2A-8293B294045F}"/>
              </a:ext>
            </a:extLst>
          </p:cNvPr>
          <p:cNvSpPr txBox="1"/>
          <p:nvPr/>
        </p:nvSpPr>
        <p:spPr>
          <a:xfrm>
            <a:off x="7674947" y="2727237"/>
            <a:ext cx="2444817" cy="369332"/>
          </a:xfrm>
          <a:prstGeom prst="rect">
            <a:avLst/>
          </a:prstGeom>
          <a:noFill/>
        </p:spPr>
        <p:txBody>
          <a:bodyPr wrap="square" rtlCol="0">
            <a:spAutoFit/>
          </a:bodyPr>
          <a:lstStyle/>
          <a:p>
            <a:pPr algn="ctr"/>
            <a:r>
              <a:rPr lang="en-GB" dirty="0" err="1">
                <a:latin typeface="Aptos" panose="020B0004020202020204" pitchFamily="34" charset="0"/>
              </a:rPr>
              <a:t>Physiologie</a:t>
            </a:r>
            <a:endParaRPr lang="en-GB" dirty="0">
              <a:latin typeface="Aptos" panose="020B0004020202020204" pitchFamily="34" charset="0"/>
            </a:endParaRPr>
          </a:p>
        </p:txBody>
      </p:sp>
      <p:pic>
        <p:nvPicPr>
          <p:cNvPr id="17" name="Picture 2" descr="Line icon for biomechanics 3190701 Vector Art at Vecteezy">
            <a:extLst>
              <a:ext uri="{FF2B5EF4-FFF2-40B4-BE49-F238E27FC236}">
                <a16:creationId xmlns:a16="http://schemas.microsoft.com/office/drawing/2014/main" id="{29108566-5FC4-CDA8-DD99-54C1ABC3016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914604" y="1800977"/>
            <a:ext cx="416744" cy="5031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cono de pulmón. Los pulmones ayudan a respirar oxígeno en el cuerpo ...">
            <a:extLst>
              <a:ext uri="{FF2B5EF4-FFF2-40B4-BE49-F238E27FC236}">
                <a16:creationId xmlns:a16="http://schemas.microsoft.com/office/drawing/2014/main" id="{6AE0A2E7-E10D-4C80-CE46-75C56430476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9488378" y="2473385"/>
            <a:ext cx="727888" cy="7278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Aerodynamic, air, airflow, flow, wind icon - Download on Iconfinder">
            <a:extLst>
              <a:ext uri="{FF2B5EF4-FFF2-40B4-BE49-F238E27FC236}">
                <a16:creationId xmlns:a16="http://schemas.microsoft.com/office/drawing/2014/main" id="{A1B435BE-F18B-B3AC-CBE4-6D02394DABD9}"/>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072236" y="2645072"/>
            <a:ext cx="640292" cy="640292"/>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A8617092-956D-0A5B-8F36-9DB620E489DB}"/>
              </a:ext>
            </a:extLst>
          </p:cNvPr>
          <p:cNvSpPr txBox="1"/>
          <p:nvPr/>
        </p:nvSpPr>
        <p:spPr>
          <a:xfrm>
            <a:off x="36849" y="6429902"/>
            <a:ext cx="8699500" cy="584775"/>
          </a:xfrm>
          <a:prstGeom prst="rect">
            <a:avLst/>
          </a:prstGeom>
          <a:noFill/>
        </p:spPr>
        <p:txBody>
          <a:bodyPr wrap="square" rtlCol="0">
            <a:spAutoFit/>
          </a:bodyPr>
          <a:lstStyle/>
          <a:p>
            <a:r>
              <a:rPr lang="en-GB" sz="1400" i="1" dirty="0" err="1">
                <a:solidFill>
                  <a:schemeClr val="tx1">
                    <a:lumMod val="50000"/>
                    <a:lumOff val="50000"/>
                  </a:schemeClr>
                </a:solidFill>
                <a:effectLst/>
              </a:rPr>
              <a:t>Grappe</a:t>
            </a:r>
            <a:r>
              <a:rPr lang="en-GB" sz="1400" i="1" dirty="0">
                <a:solidFill>
                  <a:schemeClr val="tx1">
                    <a:lumMod val="50000"/>
                    <a:lumOff val="50000"/>
                  </a:schemeClr>
                </a:solidFill>
                <a:effectLst/>
              </a:rPr>
              <a:t> et al., (2018) </a:t>
            </a:r>
            <a:endParaRPr lang="en-GB" sz="1400" i="1" dirty="0">
              <a:solidFill>
                <a:schemeClr val="tx1">
                  <a:lumMod val="50000"/>
                  <a:lumOff val="50000"/>
                </a:schemeClr>
              </a:solidFill>
            </a:endParaRPr>
          </a:p>
          <a:p>
            <a:endParaRPr lang="en-GB" dirty="0"/>
          </a:p>
        </p:txBody>
      </p:sp>
    </p:spTree>
    <p:extLst>
      <p:ext uri="{BB962C8B-B14F-4D97-AF65-F5344CB8AC3E}">
        <p14:creationId xmlns:p14="http://schemas.microsoft.com/office/powerpoint/2010/main" val="81775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D9333-A3A2-FB28-6C7D-E76A85820EB5}"/>
            </a:ext>
          </a:extLst>
        </p:cNvPr>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C3E6BBA-7DE3-7AEE-F353-F6F8393E57E7}"/>
              </a:ext>
            </a:extLst>
          </p:cNvPr>
          <p:cNvSpPr>
            <a:spLocks noGrp="1"/>
          </p:cNvSpPr>
          <p:nvPr>
            <p:ph type="dt" sz="half" idx="10"/>
          </p:nvPr>
        </p:nvSpPr>
        <p:spPr/>
        <p:txBody>
          <a:bodyPr/>
          <a:lstStyle/>
          <a:p>
            <a:fld id="{D68DC7BE-4429-5D42-8C7E-B3B21B75BB9E}" type="datetime3">
              <a:rPr lang="fr-BE" smtClean="0"/>
              <a:t>11/10/2024</a:t>
            </a:fld>
            <a:endParaRPr lang="fr-FR" dirty="0"/>
          </a:p>
        </p:txBody>
      </p:sp>
      <p:sp>
        <p:nvSpPr>
          <p:cNvPr id="3" name="Espace réservé du numéro de diapositive 2">
            <a:extLst>
              <a:ext uri="{FF2B5EF4-FFF2-40B4-BE49-F238E27FC236}">
                <a16:creationId xmlns:a16="http://schemas.microsoft.com/office/drawing/2014/main" id="{B51982E6-CD9F-13CA-8F09-E94BB1C1A9AD}"/>
              </a:ext>
            </a:extLst>
          </p:cNvPr>
          <p:cNvSpPr>
            <a:spLocks noGrp="1"/>
          </p:cNvSpPr>
          <p:nvPr>
            <p:ph type="sldNum" sz="quarter" idx="12"/>
          </p:nvPr>
        </p:nvSpPr>
        <p:spPr/>
        <p:txBody>
          <a:bodyPr/>
          <a:lstStyle/>
          <a:p>
            <a:pPr algn="l"/>
            <a:r>
              <a:rPr lang="fr-FR"/>
              <a:t>▪︎ </a:t>
            </a:r>
            <a:fld id="{71AEF36E-EA79-174C-93F9-FDA84EDD5956}" type="slidenum">
              <a:rPr lang="fr-FR" smtClean="0"/>
              <a:pPr algn="l"/>
              <a:t>4</a:t>
            </a:fld>
            <a:endParaRPr lang="fr-FR" dirty="0"/>
          </a:p>
        </p:txBody>
      </p:sp>
      <p:sp>
        <p:nvSpPr>
          <p:cNvPr id="5" name="Titre 4">
            <a:extLst>
              <a:ext uri="{FF2B5EF4-FFF2-40B4-BE49-F238E27FC236}">
                <a16:creationId xmlns:a16="http://schemas.microsoft.com/office/drawing/2014/main" id="{1675184D-F98B-1D32-7902-8D468A162B05}"/>
              </a:ext>
            </a:extLst>
          </p:cNvPr>
          <p:cNvSpPr>
            <a:spLocks noGrp="1"/>
          </p:cNvSpPr>
          <p:nvPr>
            <p:ph type="title"/>
          </p:nvPr>
        </p:nvSpPr>
        <p:spPr>
          <a:xfrm>
            <a:off x="587375" y="574773"/>
            <a:ext cx="10022677" cy="1304560"/>
          </a:xfrm>
        </p:spPr>
        <p:txBody>
          <a:bodyPr/>
          <a:lstStyle/>
          <a:p>
            <a:r>
              <a:rPr lang="fr-BE" dirty="0">
                <a:latin typeface="Aptos" panose="020B0004020202020204" pitchFamily="34" charset="0"/>
              </a:rPr>
              <a:t>Performance en cyclisme</a:t>
            </a:r>
          </a:p>
        </p:txBody>
      </p:sp>
      <p:pic>
        <p:nvPicPr>
          <p:cNvPr id="6" name="Picture 2" descr="Bicycle, bike, competition, cycling, cyclist, sports, racing icon ...">
            <a:extLst>
              <a:ext uri="{FF2B5EF4-FFF2-40B4-BE49-F238E27FC236}">
                <a16:creationId xmlns:a16="http://schemas.microsoft.com/office/drawing/2014/main" id="{8A56096F-E457-336C-B0BA-48E2BCF2540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57530" y="2889120"/>
            <a:ext cx="2306720" cy="230672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5CBEB1B8-5194-7334-FF60-B877AF7FE76E}"/>
              </a:ext>
            </a:extLst>
          </p:cNvPr>
          <p:cNvSpPr txBox="1"/>
          <p:nvPr/>
        </p:nvSpPr>
        <p:spPr>
          <a:xfrm>
            <a:off x="421105" y="1143000"/>
            <a:ext cx="4739066" cy="369332"/>
          </a:xfrm>
          <a:prstGeom prst="rect">
            <a:avLst/>
          </a:prstGeom>
          <a:noFill/>
        </p:spPr>
        <p:txBody>
          <a:bodyPr wrap="square" rtlCol="0">
            <a:spAutoFit/>
          </a:bodyPr>
          <a:lstStyle/>
          <a:p>
            <a:r>
              <a:rPr lang="en-GB" b="1" dirty="0" err="1">
                <a:latin typeface="Aptos" panose="020B0004020202020204" pitchFamily="34" charset="0"/>
              </a:rPr>
              <a:t>Contexte</a:t>
            </a:r>
            <a:r>
              <a:rPr lang="en-GB" dirty="0">
                <a:latin typeface="Aptos" panose="020B0004020202020204" pitchFamily="34" charset="0"/>
              </a:rPr>
              <a:t> : </a:t>
            </a:r>
            <a:r>
              <a:rPr lang="en-GB" dirty="0" err="1">
                <a:latin typeface="Aptos" panose="020B0004020202020204" pitchFamily="34" charset="0"/>
              </a:rPr>
              <a:t>vélo</a:t>
            </a:r>
            <a:r>
              <a:rPr lang="en-GB" dirty="0">
                <a:latin typeface="Aptos" panose="020B0004020202020204" pitchFamily="34" charset="0"/>
              </a:rPr>
              <a:t> de route, </a:t>
            </a:r>
            <a:r>
              <a:rPr lang="en-GB" dirty="0" err="1">
                <a:latin typeface="Aptos" panose="020B0004020202020204" pitchFamily="34" charset="0"/>
              </a:rPr>
              <a:t>contre</a:t>
            </a:r>
            <a:r>
              <a:rPr lang="en-GB" dirty="0">
                <a:latin typeface="Aptos" panose="020B0004020202020204" pitchFamily="34" charset="0"/>
              </a:rPr>
              <a:t> la montre, …</a:t>
            </a:r>
          </a:p>
        </p:txBody>
      </p:sp>
      <p:sp>
        <p:nvSpPr>
          <p:cNvPr id="17" name="ZoneTexte 16">
            <a:extLst>
              <a:ext uri="{FF2B5EF4-FFF2-40B4-BE49-F238E27FC236}">
                <a16:creationId xmlns:a16="http://schemas.microsoft.com/office/drawing/2014/main" id="{17BED393-3E5A-1963-26D0-F6B2A7420BE0}"/>
              </a:ext>
            </a:extLst>
          </p:cNvPr>
          <p:cNvSpPr txBox="1"/>
          <p:nvPr/>
        </p:nvSpPr>
        <p:spPr>
          <a:xfrm>
            <a:off x="1474760" y="5439044"/>
            <a:ext cx="9675398" cy="1292662"/>
          </a:xfrm>
          <a:prstGeom prst="rect">
            <a:avLst/>
          </a:prstGeom>
          <a:noFill/>
        </p:spPr>
        <p:txBody>
          <a:bodyPr wrap="square" rtlCol="0">
            <a:spAutoFit/>
          </a:bodyPr>
          <a:lstStyle/>
          <a:p>
            <a:r>
              <a:rPr lang="en-GB" sz="2400" b="1" dirty="0">
                <a:solidFill>
                  <a:schemeClr val="tx2"/>
                </a:solidFill>
                <a:latin typeface="Aptos" panose="020B0004020202020204" pitchFamily="34" charset="0"/>
              </a:rPr>
              <a:t>POSITION OPTIMALE : </a:t>
            </a:r>
          </a:p>
          <a:p>
            <a:pPr algn="ctr"/>
            <a:r>
              <a:rPr lang="fr-FR" b="1" dirty="0">
                <a:latin typeface="Aptos" panose="020B0004020202020204" pitchFamily="34" charset="0"/>
                <a:ea typeface="+mn-lt"/>
                <a:cs typeface="+mn-lt"/>
              </a:rPr>
              <a:t>Posture</a:t>
            </a:r>
            <a:r>
              <a:rPr lang="fr-FR" dirty="0">
                <a:latin typeface="Aptos" panose="020B0004020202020204" pitchFamily="34" charset="0"/>
                <a:ea typeface="+mn-lt"/>
                <a:cs typeface="+mn-lt"/>
              </a:rPr>
              <a:t> qui permet au cycliste de </a:t>
            </a:r>
            <a:r>
              <a:rPr lang="fr-FR" b="1" dirty="0">
                <a:latin typeface="Aptos" panose="020B0004020202020204" pitchFamily="34" charset="0"/>
                <a:ea typeface="+mn-lt"/>
                <a:cs typeface="+mn-lt"/>
              </a:rPr>
              <a:t>maintenir</a:t>
            </a:r>
            <a:r>
              <a:rPr lang="fr-FR" dirty="0">
                <a:latin typeface="Aptos" panose="020B0004020202020204" pitchFamily="34" charset="0"/>
                <a:ea typeface="+mn-lt"/>
                <a:cs typeface="+mn-lt"/>
              </a:rPr>
              <a:t> la </a:t>
            </a:r>
            <a:r>
              <a:rPr lang="fr-FR" b="1" dirty="0">
                <a:latin typeface="Aptos" panose="020B0004020202020204" pitchFamily="34" charset="0"/>
                <a:ea typeface="+mn-lt"/>
                <a:cs typeface="+mn-lt"/>
              </a:rPr>
              <a:t>vitesse maximale </a:t>
            </a:r>
            <a:r>
              <a:rPr lang="fr-FR" dirty="0">
                <a:latin typeface="Aptos" panose="020B0004020202020204" pitchFamily="34" charset="0"/>
                <a:ea typeface="+mn-lt"/>
                <a:cs typeface="+mn-lt"/>
              </a:rPr>
              <a:t>possible sur une </a:t>
            </a:r>
            <a:r>
              <a:rPr lang="fr-FR" b="1" dirty="0">
                <a:latin typeface="Aptos" panose="020B0004020202020204" pitchFamily="34" charset="0"/>
                <a:ea typeface="+mn-lt"/>
                <a:cs typeface="+mn-lt"/>
              </a:rPr>
              <a:t>distance donnée. </a:t>
            </a:r>
            <a:endParaRPr lang="fr-FR" b="1" dirty="0">
              <a:latin typeface="Aptos" panose="020B0004020202020204" pitchFamily="34" charset="0"/>
            </a:endParaRPr>
          </a:p>
          <a:p>
            <a:r>
              <a:rPr lang="en-GB" dirty="0">
                <a:solidFill>
                  <a:schemeClr val="tx2"/>
                </a:solidFill>
                <a:latin typeface="Aptos" panose="020B0004020202020204" pitchFamily="34" charset="0"/>
              </a:rPr>
              <a:t> </a:t>
            </a:r>
          </a:p>
        </p:txBody>
      </p:sp>
      <p:sp>
        <p:nvSpPr>
          <p:cNvPr id="19" name="ZoneTexte 18">
            <a:extLst>
              <a:ext uri="{FF2B5EF4-FFF2-40B4-BE49-F238E27FC236}">
                <a16:creationId xmlns:a16="http://schemas.microsoft.com/office/drawing/2014/main" id="{2FA0DA41-9D4F-DD98-5737-60858DFA5736}"/>
              </a:ext>
            </a:extLst>
          </p:cNvPr>
          <p:cNvSpPr txBox="1"/>
          <p:nvPr/>
        </p:nvSpPr>
        <p:spPr>
          <a:xfrm>
            <a:off x="2374616" y="2748205"/>
            <a:ext cx="2444817" cy="369332"/>
          </a:xfrm>
          <a:prstGeom prst="rect">
            <a:avLst/>
          </a:prstGeom>
          <a:noFill/>
        </p:spPr>
        <p:txBody>
          <a:bodyPr wrap="square" rtlCol="0">
            <a:spAutoFit/>
          </a:bodyPr>
          <a:lstStyle/>
          <a:p>
            <a:pPr algn="ctr"/>
            <a:r>
              <a:rPr lang="en-GB" dirty="0" err="1">
                <a:latin typeface="Aptos" panose="020B0004020202020204" pitchFamily="34" charset="0"/>
              </a:rPr>
              <a:t>Aérodynamisme</a:t>
            </a:r>
            <a:endParaRPr lang="en-GB" dirty="0">
              <a:latin typeface="Aptos" panose="020B0004020202020204" pitchFamily="34" charset="0"/>
            </a:endParaRPr>
          </a:p>
        </p:txBody>
      </p:sp>
      <p:sp>
        <p:nvSpPr>
          <p:cNvPr id="20" name="ZoneTexte 19">
            <a:extLst>
              <a:ext uri="{FF2B5EF4-FFF2-40B4-BE49-F238E27FC236}">
                <a16:creationId xmlns:a16="http://schemas.microsoft.com/office/drawing/2014/main" id="{58B962FD-287B-C2ED-6DE8-C046453F9CF5}"/>
              </a:ext>
            </a:extLst>
          </p:cNvPr>
          <p:cNvSpPr txBox="1"/>
          <p:nvPr/>
        </p:nvSpPr>
        <p:spPr>
          <a:xfrm>
            <a:off x="4888481" y="1833815"/>
            <a:ext cx="2444817" cy="369332"/>
          </a:xfrm>
          <a:prstGeom prst="rect">
            <a:avLst/>
          </a:prstGeom>
          <a:noFill/>
        </p:spPr>
        <p:txBody>
          <a:bodyPr wrap="square" rtlCol="0">
            <a:spAutoFit/>
          </a:bodyPr>
          <a:lstStyle/>
          <a:p>
            <a:pPr algn="ctr"/>
            <a:r>
              <a:rPr lang="en-GB" dirty="0" err="1">
                <a:latin typeface="Aptos" panose="020B0004020202020204" pitchFamily="34" charset="0"/>
              </a:rPr>
              <a:t>Biomécanique</a:t>
            </a:r>
            <a:endParaRPr lang="en-GB" dirty="0">
              <a:latin typeface="Aptos" panose="020B0004020202020204" pitchFamily="34" charset="0"/>
            </a:endParaRPr>
          </a:p>
        </p:txBody>
      </p:sp>
      <p:sp>
        <p:nvSpPr>
          <p:cNvPr id="21" name="ZoneTexte 20">
            <a:extLst>
              <a:ext uri="{FF2B5EF4-FFF2-40B4-BE49-F238E27FC236}">
                <a16:creationId xmlns:a16="http://schemas.microsoft.com/office/drawing/2014/main" id="{F3CADE68-07FF-FADB-9CB0-F5D9719FA95C}"/>
              </a:ext>
            </a:extLst>
          </p:cNvPr>
          <p:cNvSpPr txBox="1"/>
          <p:nvPr/>
        </p:nvSpPr>
        <p:spPr>
          <a:xfrm>
            <a:off x="7674947" y="2727237"/>
            <a:ext cx="2444817" cy="369332"/>
          </a:xfrm>
          <a:prstGeom prst="rect">
            <a:avLst/>
          </a:prstGeom>
          <a:noFill/>
        </p:spPr>
        <p:txBody>
          <a:bodyPr wrap="square" rtlCol="0">
            <a:spAutoFit/>
          </a:bodyPr>
          <a:lstStyle/>
          <a:p>
            <a:pPr algn="ctr"/>
            <a:r>
              <a:rPr lang="en-GB" dirty="0" err="1">
                <a:latin typeface="Aptos" panose="020B0004020202020204" pitchFamily="34" charset="0"/>
              </a:rPr>
              <a:t>Physiologie</a:t>
            </a:r>
            <a:endParaRPr lang="en-GB" dirty="0">
              <a:latin typeface="Aptos" panose="020B0004020202020204" pitchFamily="34" charset="0"/>
            </a:endParaRPr>
          </a:p>
        </p:txBody>
      </p:sp>
      <p:pic>
        <p:nvPicPr>
          <p:cNvPr id="22" name="Picture 2" descr="Line icon for biomechanics 3190701 Vector Art at Vecteezy">
            <a:extLst>
              <a:ext uri="{FF2B5EF4-FFF2-40B4-BE49-F238E27FC236}">
                <a16:creationId xmlns:a16="http://schemas.microsoft.com/office/drawing/2014/main" id="{88C217EC-3E8B-9F66-4293-F2322B05A19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14604" y="1800977"/>
            <a:ext cx="416744" cy="5031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cono de pulmón. Los pulmones ayudan a respirar oxígeno en el cuerpo ...">
            <a:extLst>
              <a:ext uri="{FF2B5EF4-FFF2-40B4-BE49-F238E27FC236}">
                <a16:creationId xmlns:a16="http://schemas.microsoft.com/office/drawing/2014/main" id="{7161377A-962D-F7FE-8E62-FB8CCDE2C18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488378" y="2473385"/>
            <a:ext cx="727888" cy="7278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Aerodynamic, air, airflow, flow, wind icon - Download on Iconfinder">
            <a:extLst>
              <a:ext uri="{FF2B5EF4-FFF2-40B4-BE49-F238E27FC236}">
                <a16:creationId xmlns:a16="http://schemas.microsoft.com/office/drawing/2014/main" id="{871A55A6-48F5-BC4A-A19D-4F278B48C19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72236" y="2645072"/>
            <a:ext cx="640292" cy="64029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 coins arrondis 24">
            <a:extLst>
              <a:ext uri="{FF2B5EF4-FFF2-40B4-BE49-F238E27FC236}">
                <a16:creationId xmlns:a16="http://schemas.microsoft.com/office/drawing/2014/main" id="{75D0936B-E48A-DCD6-7674-4FBA80B3AEDC}"/>
              </a:ext>
            </a:extLst>
          </p:cNvPr>
          <p:cNvSpPr/>
          <p:nvPr/>
        </p:nvSpPr>
        <p:spPr>
          <a:xfrm>
            <a:off x="1915791" y="2505903"/>
            <a:ext cx="2696617" cy="852408"/>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 coins arrondis 25">
            <a:extLst>
              <a:ext uri="{FF2B5EF4-FFF2-40B4-BE49-F238E27FC236}">
                <a16:creationId xmlns:a16="http://schemas.microsoft.com/office/drawing/2014/main" id="{C11C3013-EB80-9E3A-24EC-6A59A7192213}"/>
              </a:ext>
            </a:extLst>
          </p:cNvPr>
          <p:cNvSpPr/>
          <p:nvPr/>
        </p:nvSpPr>
        <p:spPr>
          <a:xfrm>
            <a:off x="4964151" y="1630856"/>
            <a:ext cx="2696617" cy="852408"/>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 coins arrondis 26">
            <a:extLst>
              <a:ext uri="{FF2B5EF4-FFF2-40B4-BE49-F238E27FC236}">
                <a16:creationId xmlns:a16="http://schemas.microsoft.com/office/drawing/2014/main" id="{4A77313F-608C-CAEB-47F0-5682752FCFBD}"/>
              </a:ext>
            </a:extLst>
          </p:cNvPr>
          <p:cNvSpPr/>
          <p:nvPr/>
        </p:nvSpPr>
        <p:spPr>
          <a:xfrm>
            <a:off x="7827627" y="2505903"/>
            <a:ext cx="2696617" cy="852408"/>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ZoneTexte 27">
            <a:extLst>
              <a:ext uri="{FF2B5EF4-FFF2-40B4-BE49-F238E27FC236}">
                <a16:creationId xmlns:a16="http://schemas.microsoft.com/office/drawing/2014/main" id="{DD3E7BD3-87EA-2AFF-A554-B401CF78BF90}"/>
              </a:ext>
            </a:extLst>
          </p:cNvPr>
          <p:cNvSpPr txBox="1"/>
          <p:nvPr/>
        </p:nvSpPr>
        <p:spPr>
          <a:xfrm>
            <a:off x="1806236" y="1847884"/>
            <a:ext cx="2752825" cy="461665"/>
          </a:xfrm>
          <a:prstGeom prst="rect">
            <a:avLst/>
          </a:prstGeom>
          <a:noFill/>
        </p:spPr>
        <p:txBody>
          <a:bodyPr wrap="square" rtlCol="0">
            <a:spAutoFit/>
          </a:bodyPr>
          <a:lstStyle/>
          <a:p>
            <a:pPr algn="ctr"/>
            <a:r>
              <a:rPr lang="en-GB" sz="2400" b="1" dirty="0">
                <a:solidFill>
                  <a:schemeClr val="tx2"/>
                </a:solidFill>
                <a:latin typeface="Aptos" panose="020B0004020202020204" pitchFamily="34" charset="0"/>
              </a:rPr>
              <a:t>POSITION</a:t>
            </a:r>
          </a:p>
        </p:txBody>
      </p:sp>
      <p:sp>
        <p:nvSpPr>
          <p:cNvPr id="29" name="ZoneTexte 28">
            <a:extLst>
              <a:ext uri="{FF2B5EF4-FFF2-40B4-BE49-F238E27FC236}">
                <a16:creationId xmlns:a16="http://schemas.microsoft.com/office/drawing/2014/main" id="{FE2D69B8-CCC0-D4F1-3AA4-274A42C52558}"/>
              </a:ext>
            </a:extLst>
          </p:cNvPr>
          <p:cNvSpPr txBox="1"/>
          <p:nvPr/>
        </p:nvSpPr>
        <p:spPr>
          <a:xfrm>
            <a:off x="36849" y="6429902"/>
            <a:ext cx="8699500" cy="584775"/>
          </a:xfrm>
          <a:prstGeom prst="rect">
            <a:avLst/>
          </a:prstGeom>
          <a:noFill/>
        </p:spPr>
        <p:txBody>
          <a:bodyPr wrap="square" rtlCol="0">
            <a:spAutoFit/>
          </a:bodyPr>
          <a:lstStyle/>
          <a:p>
            <a:r>
              <a:rPr lang="en-GB" sz="1400" i="1" dirty="0" err="1">
                <a:solidFill>
                  <a:schemeClr val="tx1">
                    <a:lumMod val="50000"/>
                    <a:lumOff val="50000"/>
                  </a:schemeClr>
                </a:solidFill>
                <a:effectLst/>
              </a:rPr>
              <a:t>Grappe</a:t>
            </a:r>
            <a:r>
              <a:rPr lang="en-GB" sz="1400" i="1" dirty="0">
                <a:solidFill>
                  <a:schemeClr val="tx1">
                    <a:lumMod val="50000"/>
                    <a:lumOff val="50000"/>
                  </a:schemeClr>
                </a:solidFill>
                <a:effectLst/>
              </a:rPr>
              <a:t> et al., (2018) </a:t>
            </a:r>
            <a:endParaRPr lang="en-GB" sz="1400" i="1" dirty="0">
              <a:solidFill>
                <a:schemeClr val="tx1">
                  <a:lumMod val="50000"/>
                  <a:lumOff val="50000"/>
                </a:schemeClr>
              </a:solidFill>
            </a:endParaRPr>
          </a:p>
          <a:p>
            <a:endParaRPr lang="en-GB" dirty="0"/>
          </a:p>
        </p:txBody>
      </p:sp>
    </p:spTree>
    <p:extLst>
      <p:ext uri="{BB962C8B-B14F-4D97-AF65-F5344CB8AC3E}">
        <p14:creationId xmlns:p14="http://schemas.microsoft.com/office/powerpoint/2010/main" val="2236566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4923793" y="1910731"/>
            <a:ext cx="5818000" cy="3939371"/>
          </a:xfrm>
          <a:prstGeom prst="rect">
            <a:avLst/>
          </a:prstGeom>
          <a:noFill/>
          <a:ln>
            <a:noFill/>
          </a:ln>
        </p:spPr>
        <p:txBody>
          <a:bodyPr spcFirstLastPara="1" wrap="square" lIns="121900" tIns="121900" rIns="121900" bIns="121900" anchor="t" anchorCtr="0">
            <a:spAutoFit/>
          </a:bodyPr>
          <a:lstStyle/>
          <a:p>
            <a:r>
              <a:rPr lang="fr" sz="23999" b="1" dirty="0">
                <a:solidFill>
                  <a:srgbClr val="F3F3F3"/>
                </a:solidFill>
              </a:rPr>
              <a:t>02</a:t>
            </a:r>
            <a:endParaRPr sz="23999" b="1" dirty="0">
              <a:solidFill>
                <a:srgbClr val="F3F3F3"/>
              </a:solidFill>
            </a:endParaRPr>
          </a:p>
        </p:txBody>
      </p:sp>
      <p:cxnSp>
        <p:nvCxnSpPr>
          <p:cNvPr id="75" name="Google Shape;75;p15"/>
          <p:cNvCxnSpPr/>
          <p:nvPr/>
        </p:nvCxnSpPr>
        <p:spPr>
          <a:xfrm>
            <a:off x="5727300" y="2090400"/>
            <a:ext cx="0" cy="2677200"/>
          </a:xfrm>
          <a:prstGeom prst="straightConnector1">
            <a:avLst/>
          </a:prstGeom>
          <a:noFill/>
          <a:ln w="9525" cap="flat" cmpd="sng">
            <a:solidFill>
              <a:schemeClr val="accent3"/>
            </a:solidFill>
            <a:prstDash val="solid"/>
            <a:round/>
            <a:headEnd type="none" w="med" len="med"/>
            <a:tailEnd type="none" w="med" len="med"/>
          </a:ln>
        </p:spPr>
      </p:cxnSp>
      <p:sp>
        <p:nvSpPr>
          <p:cNvPr id="76" name="Google Shape;76;p15"/>
          <p:cNvSpPr txBox="1"/>
          <p:nvPr/>
        </p:nvSpPr>
        <p:spPr>
          <a:xfrm>
            <a:off x="3903900" y="2881834"/>
            <a:ext cx="1392400" cy="1128410"/>
          </a:xfrm>
          <a:prstGeom prst="rect">
            <a:avLst/>
          </a:prstGeom>
          <a:noFill/>
          <a:ln>
            <a:noFill/>
          </a:ln>
        </p:spPr>
        <p:txBody>
          <a:bodyPr spcFirstLastPara="1" wrap="square" lIns="121900" tIns="121900" rIns="121900" bIns="121900" anchor="t" anchorCtr="0">
            <a:spAutoFit/>
          </a:bodyPr>
          <a:lstStyle/>
          <a:p>
            <a:pPr algn="r"/>
            <a:r>
              <a:rPr lang="fr" sz="5733" dirty="0">
                <a:solidFill>
                  <a:srgbClr val="00707F"/>
                </a:solidFill>
              </a:rPr>
              <a:t>02</a:t>
            </a:r>
            <a:endParaRPr sz="5733" dirty="0">
              <a:solidFill>
                <a:srgbClr val="00707F"/>
              </a:solidFill>
            </a:endParaRPr>
          </a:p>
        </p:txBody>
      </p:sp>
      <p:sp>
        <p:nvSpPr>
          <p:cNvPr id="77" name="Google Shape;77;p15"/>
          <p:cNvSpPr txBox="1"/>
          <p:nvPr/>
        </p:nvSpPr>
        <p:spPr>
          <a:xfrm>
            <a:off x="5846700" y="3174921"/>
            <a:ext cx="5968800" cy="492443"/>
          </a:xfrm>
          <a:prstGeom prst="rect">
            <a:avLst/>
          </a:prstGeom>
          <a:noFill/>
          <a:ln>
            <a:noFill/>
          </a:ln>
        </p:spPr>
        <p:txBody>
          <a:bodyPr spcFirstLastPara="1" wrap="square" lIns="0" tIns="0" rIns="0" bIns="0" anchor="t" anchorCtr="0">
            <a:spAutoFit/>
          </a:bodyPr>
          <a:lstStyle/>
          <a:p>
            <a:r>
              <a:rPr lang="fr" sz="3200" b="1" dirty="0">
                <a:latin typeface="Aptos" panose="020B0004020202020204" pitchFamily="34" charset="0"/>
              </a:rPr>
              <a:t>Etude de l’aérodynamisme</a:t>
            </a:r>
            <a:endParaRPr sz="3200" b="1" dirty="0">
              <a:latin typeface="Aptos" panose="020B0004020202020204" pitchFamily="34" charset="0"/>
            </a:endParaRPr>
          </a:p>
        </p:txBody>
      </p:sp>
      <p:pic>
        <p:nvPicPr>
          <p:cNvPr id="79" name="Google Shape;79;p1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9967" y="-605333"/>
            <a:ext cx="2394800" cy="5208800"/>
          </a:xfrm>
          <a:prstGeom prst="rect">
            <a:avLst/>
          </a:prstGeom>
          <a:noFill/>
          <a:ln>
            <a:noFill/>
          </a:ln>
        </p:spPr>
      </p:pic>
      <p:pic>
        <p:nvPicPr>
          <p:cNvPr id="81" name="Google Shape;81;p1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65284" y="3325044"/>
            <a:ext cx="362016" cy="213323"/>
          </a:xfrm>
          <a:prstGeom prst="rect">
            <a:avLst/>
          </a:prstGeom>
          <a:noFill/>
          <a:ln>
            <a:noFill/>
          </a:ln>
        </p:spPr>
      </p:pic>
      <p:sp>
        <p:nvSpPr>
          <p:cNvPr id="82" name="Google Shape;82;p15"/>
          <p:cNvSpPr/>
          <p:nvPr/>
        </p:nvSpPr>
        <p:spPr>
          <a:xfrm rot="-5400000">
            <a:off x="11495200" y="3183617"/>
            <a:ext cx="747200" cy="646400"/>
          </a:xfrm>
          <a:prstGeom prst="triangle">
            <a:avLst>
              <a:gd name="adj" fmla="val 50000"/>
            </a:avLst>
          </a:prstGeom>
          <a:solidFill>
            <a:srgbClr val="00707F"/>
          </a:solidFill>
          <a:ln>
            <a:noFill/>
          </a:ln>
        </p:spPr>
        <p:txBody>
          <a:bodyPr spcFirstLastPara="1" wrap="square" lIns="121900" tIns="121900" rIns="121900" bIns="121900" anchor="ctr" anchorCtr="0">
            <a:noAutofit/>
          </a:bodyPr>
          <a:lstStyle/>
          <a:p>
            <a:endParaRPr sz="2400"/>
          </a:p>
        </p:txBody>
      </p:sp>
      <p:pic>
        <p:nvPicPr>
          <p:cNvPr id="4" name="Image 3">
            <a:extLst>
              <a:ext uri="{FF2B5EF4-FFF2-40B4-BE49-F238E27FC236}">
                <a16:creationId xmlns:a16="http://schemas.microsoft.com/office/drawing/2014/main" id="{318AD501-D588-C037-79B2-7F747A78B5B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6400" y="-529133"/>
            <a:ext cx="2394800" cy="5187696"/>
          </a:xfrm>
          <a:prstGeom prst="rect">
            <a:avLst/>
          </a:prstGeom>
        </p:spPr>
      </p:pic>
      <p:sp>
        <p:nvSpPr>
          <p:cNvPr id="80" name="Google Shape;80;p15"/>
          <p:cNvSpPr/>
          <p:nvPr/>
        </p:nvSpPr>
        <p:spPr>
          <a:xfrm rot="5400000">
            <a:off x="-323433" y="3436552"/>
            <a:ext cx="2939200" cy="2542400"/>
          </a:xfrm>
          <a:prstGeom prst="triangle">
            <a:avLst>
              <a:gd name="adj" fmla="val 50000"/>
            </a:avLst>
          </a:prstGeom>
          <a:solidFill>
            <a:schemeClr val="lt2"/>
          </a:solidFill>
          <a:ln w="1143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r>
              <a:rPr lang="fr" sz="2400"/>
              <a:t> </a:t>
            </a:r>
            <a:endParaRPr sz="2400"/>
          </a:p>
        </p:txBody>
      </p:sp>
    </p:spTree>
    <p:extLst>
      <p:ext uri="{BB962C8B-B14F-4D97-AF65-F5344CB8AC3E}">
        <p14:creationId xmlns:p14="http://schemas.microsoft.com/office/powerpoint/2010/main" val="2155380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E967ED3-1E4C-7886-4A6D-E6FA06536E83}"/>
              </a:ext>
            </a:extLst>
          </p:cNvPr>
          <p:cNvSpPr>
            <a:spLocks noGrp="1"/>
          </p:cNvSpPr>
          <p:nvPr>
            <p:ph type="dt" sz="half" idx="10"/>
          </p:nvPr>
        </p:nvSpPr>
        <p:spPr/>
        <p:txBody>
          <a:bodyPr/>
          <a:lstStyle/>
          <a:p>
            <a:fld id="{B2867609-F87E-5348-B15E-2C77BD1EE497}" type="datetime3">
              <a:rPr lang="fr-BE" smtClean="0"/>
              <a:t>11/10/2024</a:t>
            </a:fld>
            <a:endParaRPr lang="fr-FR" dirty="0"/>
          </a:p>
        </p:txBody>
      </p:sp>
      <p:sp>
        <p:nvSpPr>
          <p:cNvPr id="4" name="Espace réservé du numéro de diapositive 3">
            <a:extLst>
              <a:ext uri="{FF2B5EF4-FFF2-40B4-BE49-F238E27FC236}">
                <a16:creationId xmlns:a16="http://schemas.microsoft.com/office/drawing/2014/main" id="{AE551762-C1A7-642C-0FEC-90F73587B3A1}"/>
              </a:ext>
            </a:extLst>
          </p:cNvPr>
          <p:cNvSpPr>
            <a:spLocks noGrp="1"/>
          </p:cNvSpPr>
          <p:nvPr>
            <p:ph type="sldNum" sz="quarter" idx="12"/>
          </p:nvPr>
        </p:nvSpPr>
        <p:spPr/>
        <p:txBody>
          <a:bodyPr/>
          <a:lstStyle/>
          <a:p>
            <a:pPr algn="l"/>
            <a:r>
              <a:rPr lang="fr-FR"/>
              <a:t>▪︎ </a:t>
            </a:r>
            <a:fld id="{71AEF36E-EA79-174C-93F9-FDA84EDD5956}" type="slidenum">
              <a:rPr lang="fr-FR" smtClean="0"/>
              <a:pPr algn="l"/>
              <a:t>6</a:t>
            </a:fld>
            <a:endParaRPr lang="fr-FR" dirty="0"/>
          </a:p>
        </p:txBody>
      </p:sp>
      <p:sp>
        <p:nvSpPr>
          <p:cNvPr id="5" name="Titre 4">
            <a:extLst>
              <a:ext uri="{FF2B5EF4-FFF2-40B4-BE49-F238E27FC236}">
                <a16:creationId xmlns:a16="http://schemas.microsoft.com/office/drawing/2014/main" id="{7F4A4BF8-D486-D965-1ABC-7E20A456595B}"/>
              </a:ext>
            </a:extLst>
          </p:cNvPr>
          <p:cNvSpPr>
            <a:spLocks noGrp="1"/>
          </p:cNvSpPr>
          <p:nvPr>
            <p:ph type="title"/>
          </p:nvPr>
        </p:nvSpPr>
        <p:spPr/>
        <p:txBody>
          <a:bodyPr/>
          <a:lstStyle/>
          <a:p>
            <a:r>
              <a:rPr lang="fr-BE" dirty="0">
                <a:latin typeface="Aptos"/>
              </a:rPr>
              <a:t>Intérêt de l'étude aérodynamique</a:t>
            </a:r>
            <a:endParaRPr lang="fr-FR" dirty="0"/>
          </a:p>
        </p:txBody>
      </p:sp>
      <p:sp>
        <p:nvSpPr>
          <p:cNvPr id="2" name="Espace réservé du contenu 1">
            <a:extLst>
              <a:ext uri="{FF2B5EF4-FFF2-40B4-BE49-F238E27FC236}">
                <a16:creationId xmlns:a16="http://schemas.microsoft.com/office/drawing/2014/main" id="{C29BC5C7-38EA-7BC9-FB9A-576F36734F58}"/>
              </a:ext>
            </a:extLst>
          </p:cNvPr>
          <p:cNvSpPr>
            <a:spLocks noGrp="1"/>
          </p:cNvSpPr>
          <p:nvPr>
            <p:ph idx="4294967295"/>
          </p:nvPr>
        </p:nvSpPr>
        <p:spPr>
          <a:xfrm>
            <a:off x="329140" y="1663411"/>
            <a:ext cx="3813175" cy="4500562"/>
          </a:xfrm>
        </p:spPr>
        <p:txBody>
          <a:bodyPr vert="horz" lIns="0" tIns="0" rIns="0" bIns="0" rtlCol="0" anchor="t">
            <a:normAutofit/>
          </a:bodyPr>
          <a:lstStyle/>
          <a:p>
            <a:r>
              <a:rPr lang="fr-BE" sz="1800" dirty="0">
                <a:solidFill>
                  <a:schemeClr val="tx1"/>
                </a:solidFill>
                <a:latin typeface="Aptos"/>
              </a:rPr>
              <a:t>A haute vitesse : Trainée = 90% de la résistance totale = 90% de puissance à développer</a:t>
            </a:r>
          </a:p>
          <a:p>
            <a:r>
              <a:rPr lang="fr-BE" sz="1800" dirty="0">
                <a:solidFill>
                  <a:schemeClr val="tx1"/>
                </a:solidFill>
                <a:latin typeface="Aptos"/>
                <a:sym typeface="Symbol" panose="05050102010706020507" pitchFamily="18" charset="2"/>
              </a:rPr>
              <a:t> </a:t>
            </a:r>
            <a:r>
              <a:rPr lang="fr-BE" sz="1800" dirty="0">
                <a:solidFill>
                  <a:schemeClr val="tx1"/>
                </a:solidFill>
                <a:latin typeface="Aptos"/>
              </a:rPr>
              <a:t>la trainée </a:t>
            </a:r>
            <a:r>
              <a:rPr lang="fr-BE" sz="1800" dirty="0">
                <a:solidFill>
                  <a:schemeClr val="tx1"/>
                </a:solidFill>
                <a:latin typeface="Aptos"/>
                <a:sym typeface="Symbol" panose="05050102010706020507" pitchFamily="18" charset="2"/>
              </a:rPr>
              <a:t> </a:t>
            </a:r>
            <a:r>
              <a:rPr lang="fr-BE" sz="1800" dirty="0">
                <a:solidFill>
                  <a:schemeClr val="tx1"/>
                </a:solidFill>
                <a:latin typeface="Aptos"/>
              </a:rPr>
              <a:t> la vitesse</a:t>
            </a:r>
          </a:p>
          <a:p>
            <a:r>
              <a:rPr lang="fr-BE" sz="1800" dirty="0">
                <a:solidFill>
                  <a:schemeClr val="tx1"/>
                </a:solidFill>
                <a:latin typeface="Aptos"/>
              </a:rPr>
              <a:t>82% de la trainée est due à la position</a:t>
            </a:r>
          </a:p>
        </p:txBody>
      </p:sp>
      <p:sp>
        <p:nvSpPr>
          <p:cNvPr id="8" name="ZoneTexte 7">
            <a:extLst>
              <a:ext uri="{FF2B5EF4-FFF2-40B4-BE49-F238E27FC236}">
                <a16:creationId xmlns:a16="http://schemas.microsoft.com/office/drawing/2014/main" id="{EFFAC3C7-21A6-7702-E143-8FC086007425}"/>
              </a:ext>
            </a:extLst>
          </p:cNvPr>
          <p:cNvSpPr txBox="1"/>
          <p:nvPr/>
        </p:nvSpPr>
        <p:spPr>
          <a:xfrm>
            <a:off x="36849" y="6429902"/>
            <a:ext cx="10839698" cy="584775"/>
          </a:xfrm>
          <a:prstGeom prst="rect">
            <a:avLst/>
          </a:prstGeom>
          <a:noFill/>
        </p:spPr>
        <p:txBody>
          <a:bodyPr wrap="square" rtlCol="0">
            <a:spAutoFit/>
          </a:bodyPr>
          <a:lstStyle/>
          <a:p>
            <a:r>
              <a:rPr lang="en-GB" sz="1400" i="1" dirty="0">
                <a:solidFill>
                  <a:schemeClr val="tx1">
                    <a:lumMod val="65000"/>
                    <a:lumOff val="35000"/>
                  </a:schemeClr>
                </a:solidFill>
                <a:latin typeface="Aptos" panose="020B0004020202020204" pitchFamily="34" charset="0"/>
              </a:rPr>
              <a:t>Rainer </a:t>
            </a:r>
            <a:r>
              <a:rPr lang="en-GB" sz="1400" i="1" dirty="0" err="1">
                <a:solidFill>
                  <a:schemeClr val="tx1">
                    <a:lumMod val="65000"/>
                    <a:lumOff val="35000"/>
                  </a:schemeClr>
                </a:solidFill>
                <a:latin typeface="Aptos" panose="020B0004020202020204" pitchFamily="34" charset="0"/>
              </a:rPr>
              <a:t>Pivit</a:t>
            </a:r>
            <a:r>
              <a:rPr lang="en-GB" sz="1400" i="1" dirty="0">
                <a:solidFill>
                  <a:schemeClr val="tx1">
                    <a:lumMod val="65000"/>
                    <a:lumOff val="35000"/>
                  </a:schemeClr>
                </a:solidFill>
                <a:latin typeface="Aptos" panose="020B0004020202020204" pitchFamily="34" charset="0"/>
              </a:rPr>
              <a:t>, (1990); </a:t>
            </a:r>
            <a:r>
              <a:rPr lang="en-GB" sz="1400" i="1"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Defraeye</a:t>
            </a:r>
            <a:r>
              <a:rPr lang="en-GB" sz="1400" i="1"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(2010); Barry et al., (2014); </a:t>
            </a:r>
            <a:r>
              <a:rPr lang="en-GB" sz="1400" i="1"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Debraux</a:t>
            </a:r>
            <a:r>
              <a:rPr lang="en-GB" sz="1400" i="1"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(2011); Crouch et al., (2014); </a:t>
            </a:r>
            <a:r>
              <a:rPr lang="en-GB" sz="1400" i="1"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Blocken</a:t>
            </a:r>
            <a:r>
              <a:rPr lang="en-GB" sz="1400" i="1"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(2018)</a:t>
            </a:r>
            <a:endParaRPr lang="en-GB" sz="1400" i="1" dirty="0">
              <a:solidFill>
                <a:schemeClr val="tx1">
                  <a:lumMod val="65000"/>
                  <a:lumOff val="35000"/>
                </a:schemeClr>
              </a:solidFill>
              <a:latin typeface="Aptos" panose="020B0004020202020204" pitchFamily="34" charset="0"/>
            </a:endParaRPr>
          </a:p>
          <a:p>
            <a:endParaRPr lang="en-GB" dirty="0"/>
          </a:p>
        </p:txBody>
      </p:sp>
      <p:grpSp>
        <p:nvGrpSpPr>
          <p:cNvPr id="6" name="Groupe 5">
            <a:extLst>
              <a:ext uri="{FF2B5EF4-FFF2-40B4-BE49-F238E27FC236}">
                <a16:creationId xmlns:a16="http://schemas.microsoft.com/office/drawing/2014/main" id="{46307829-AAB7-F03B-8864-C73D41F37BDB}"/>
              </a:ext>
            </a:extLst>
          </p:cNvPr>
          <p:cNvGrpSpPr/>
          <p:nvPr/>
        </p:nvGrpSpPr>
        <p:grpSpPr>
          <a:xfrm>
            <a:off x="4561649" y="2264784"/>
            <a:ext cx="4888261" cy="3262150"/>
            <a:chOff x="869581" y="1044619"/>
            <a:chExt cx="5866674" cy="3915088"/>
          </a:xfrm>
        </p:grpSpPr>
        <p:grpSp>
          <p:nvGrpSpPr>
            <p:cNvPr id="7" name="Groupe 6">
              <a:extLst>
                <a:ext uri="{FF2B5EF4-FFF2-40B4-BE49-F238E27FC236}">
                  <a16:creationId xmlns:a16="http://schemas.microsoft.com/office/drawing/2014/main" id="{C0E3E558-89F1-F3D8-3468-73EB16A28C6E}"/>
                </a:ext>
              </a:extLst>
            </p:cNvPr>
            <p:cNvGrpSpPr/>
            <p:nvPr/>
          </p:nvGrpSpPr>
          <p:grpSpPr>
            <a:xfrm>
              <a:off x="869581" y="1044619"/>
              <a:ext cx="5866674" cy="3915088"/>
              <a:chOff x="869581" y="1044619"/>
              <a:chExt cx="5866674" cy="3915088"/>
            </a:xfrm>
          </p:grpSpPr>
          <p:grpSp>
            <p:nvGrpSpPr>
              <p:cNvPr id="11" name="Groupe 10">
                <a:extLst>
                  <a:ext uri="{FF2B5EF4-FFF2-40B4-BE49-F238E27FC236}">
                    <a16:creationId xmlns:a16="http://schemas.microsoft.com/office/drawing/2014/main" id="{6FB62F30-4556-65C6-74E8-20BE20F98D39}"/>
                  </a:ext>
                </a:extLst>
              </p:cNvPr>
              <p:cNvGrpSpPr/>
              <p:nvPr/>
            </p:nvGrpSpPr>
            <p:grpSpPr>
              <a:xfrm>
                <a:off x="869581" y="1044619"/>
                <a:ext cx="5866674" cy="3915088"/>
                <a:chOff x="4175623" y="1085181"/>
                <a:chExt cx="3890608" cy="2392864"/>
              </a:xfrm>
            </p:grpSpPr>
            <p:grpSp>
              <p:nvGrpSpPr>
                <p:cNvPr id="13" name="Groupe 12">
                  <a:extLst>
                    <a:ext uri="{FF2B5EF4-FFF2-40B4-BE49-F238E27FC236}">
                      <a16:creationId xmlns:a16="http://schemas.microsoft.com/office/drawing/2014/main" id="{70CA883D-562D-5FE5-E783-DF3FA2A941FA}"/>
                    </a:ext>
                  </a:extLst>
                </p:cNvPr>
                <p:cNvGrpSpPr/>
                <p:nvPr/>
              </p:nvGrpSpPr>
              <p:grpSpPr>
                <a:xfrm>
                  <a:off x="4175623" y="1085181"/>
                  <a:ext cx="3890608" cy="2392864"/>
                  <a:chOff x="5836646" y="1363225"/>
                  <a:chExt cx="5086355" cy="3044762"/>
                </a:xfrm>
              </p:grpSpPr>
              <p:pic>
                <p:nvPicPr>
                  <p:cNvPr id="15" name="Image 14">
                    <a:extLst>
                      <a:ext uri="{FF2B5EF4-FFF2-40B4-BE49-F238E27FC236}">
                        <a16:creationId xmlns:a16="http://schemas.microsoft.com/office/drawing/2014/main" id="{7EE2D1D5-6B8D-9CE6-1755-AAE60840A644}"/>
                      </a:ext>
                    </a:extLst>
                  </p:cNvPr>
                  <p:cNvPicPr>
                    <a:picLocks noChangeAspect="1"/>
                  </p:cNvPicPr>
                  <p:nvPr/>
                </p:nvPicPr>
                <p:blipFill rotWithShape="1">
                  <a:blip r:embed="rId2">
                    <a:extLst>
                      <a:ext uri="{28A0092B-C50C-407E-A947-70E740481C1C}">
                        <a14:useLocalDpi xmlns:a14="http://schemas.microsoft.com/office/drawing/2010/main" val="0"/>
                      </a:ext>
                    </a:extLst>
                  </a:blip>
                  <a:srcRect l="-254" t="7007" r="-157" b="-545"/>
                  <a:stretch/>
                </p:blipFill>
                <p:spPr>
                  <a:xfrm>
                    <a:off x="5836646" y="1363225"/>
                    <a:ext cx="5021177" cy="3044762"/>
                  </a:xfrm>
                  <a:prstGeom prst="rect">
                    <a:avLst/>
                  </a:prstGeom>
                </p:spPr>
              </p:pic>
              <p:sp>
                <p:nvSpPr>
                  <p:cNvPr id="16" name="Rectangle 15">
                    <a:extLst>
                      <a:ext uri="{FF2B5EF4-FFF2-40B4-BE49-F238E27FC236}">
                        <a16:creationId xmlns:a16="http://schemas.microsoft.com/office/drawing/2014/main" id="{A8A4CBD1-7570-23D4-8F2C-3CA75785A0C8}"/>
                      </a:ext>
                    </a:extLst>
                  </p:cNvPr>
                  <p:cNvSpPr/>
                  <p:nvPr/>
                </p:nvSpPr>
                <p:spPr>
                  <a:xfrm>
                    <a:off x="8251346" y="3814763"/>
                    <a:ext cx="498954" cy="187543"/>
                  </a:xfrm>
                  <a:prstGeom prst="rect">
                    <a:avLst/>
                  </a:prstGeom>
                  <a:noFill/>
                  <a:ln w="38100">
                    <a:solidFill>
                      <a:srgbClr val="0F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C677AAE-E13A-F8A0-3E57-9F88B2CE23F4}"/>
                      </a:ext>
                    </a:extLst>
                  </p:cNvPr>
                  <p:cNvSpPr/>
                  <p:nvPr/>
                </p:nvSpPr>
                <p:spPr>
                  <a:xfrm>
                    <a:off x="9372145" y="2826543"/>
                    <a:ext cx="517743" cy="208115"/>
                  </a:xfrm>
                  <a:prstGeom prst="rect">
                    <a:avLst/>
                  </a:prstGeom>
                  <a:noFill/>
                  <a:ln w="38100">
                    <a:solidFill>
                      <a:srgbClr val="BF1E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onnecteur droit 17">
                    <a:extLst>
                      <a:ext uri="{FF2B5EF4-FFF2-40B4-BE49-F238E27FC236}">
                        <a16:creationId xmlns:a16="http://schemas.microsoft.com/office/drawing/2014/main" id="{14532CDF-2B56-1E03-01D2-2E1073B88833}"/>
                      </a:ext>
                    </a:extLst>
                  </p:cNvPr>
                  <p:cNvCxnSpPr>
                    <a:cxnSpLocks/>
                  </p:cNvCxnSpPr>
                  <p:nvPr/>
                </p:nvCxnSpPr>
                <p:spPr>
                  <a:xfrm flipV="1">
                    <a:off x="9879450" y="1412698"/>
                    <a:ext cx="0" cy="137098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18B80A2D-C501-19D3-55FC-D76D364FAEF3}"/>
                      </a:ext>
                    </a:extLst>
                  </p:cNvPr>
                  <p:cNvCxnSpPr>
                    <a:cxnSpLocks/>
                  </p:cNvCxnSpPr>
                  <p:nvPr/>
                </p:nvCxnSpPr>
                <p:spPr>
                  <a:xfrm flipV="1">
                    <a:off x="9871750" y="3034658"/>
                    <a:ext cx="0" cy="102956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3E9C1FF2-AF95-3222-E543-A8F25E02A46C}"/>
                      </a:ext>
                    </a:extLst>
                  </p:cNvPr>
                  <p:cNvSpPr txBox="1"/>
                  <p:nvPr/>
                </p:nvSpPr>
                <p:spPr>
                  <a:xfrm>
                    <a:off x="10009718" y="2514786"/>
                    <a:ext cx="913283" cy="373447"/>
                  </a:xfrm>
                  <a:prstGeom prst="rect">
                    <a:avLst/>
                  </a:prstGeom>
                  <a:noFill/>
                </p:spPr>
                <p:txBody>
                  <a:bodyPr wrap="square" rtlCol="0">
                    <a:spAutoFit/>
                  </a:bodyPr>
                  <a:lstStyle/>
                  <a:p>
                    <a:r>
                      <a:rPr lang="en-GB" sz="2000" dirty="0"/>
                      <a:t>~90%</a:t>
                    </a:r>
                  </a:p>
                </p:txBody>
              </p:sp>
              <p:cxnSp>
                <p:nvCxnSpPr>
                  <p:cNvPr id="21" name="Connecteur droit avec flèche 20">
                    <a:extLst>
                      <a:ext uri="{FF2B5EF4-FFF2-40B4-BE49-F238E27FC236}">
                        <a16:creationId xmlns:a16="http://schemas.microsoft.com/office/drawing/2014/main" id="{9D490892-7741-AD40-43B4-EE201C7277BE}"/>
                      </a:ext>
                    </a:extLst>
                  </p:cNvPr>
                  <p:cNvCxnSpPr>
                    <a:cxnSpLocks/>
                  </p:cNvCxnSpPr>
                  <p:nvPr/>
                </p:nvCxnSpPr>
                <p:spPr>
                  <a:xfrm>
                    <a:off x="9917482" y="2381076"/>
                    <a:ext cx="152400" cy="238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C7DBC6C-399A-8E8B-0514-F1C373FDA66F}"/>
                      </a:ext>
                    </a:extLst>
                  </p:cNvPr>
                  <p:cNvSpPr/>
                  <p:nvPr/>
                </p:nvSpPr>
                <p:spPr>
                  <a:xfrm>
                    <a:off x="5836647" y="2217251"/>
                    <a:ext cx="204584" cy="1103799"/>
                  </a:xfrm>
                  <a:prstGeom prst="rect">
                    <a:avLst/>
                  </a:prstGeom>
                  <a:noFill/>
                  <a:ln w="38100">
                    <a:solidFill>
                      <a:srgbClr val="F159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Image 13">
                  <a:extLst>
                    <a:ext uri="{FF2B5EF4-FFF2-40B4-BE49-F238E27FC236}">
                      <a16:creationId xmlns:a16="http://schemas.microsoft.com/office/drawing/2014/main" id="{0A3E05FA-BB1F-1ADB-87EC-60EDFEC28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111" y="1691450"/>
                  <a:ext cx="1655370" cy="1297570"/>
                </a:xfrm>
                <a:prstGeom prst="rect">
                  <a:avLst/>
                </a:prstGeom>
              </p:spPr>
            </p:pic>
          </p:grpSp>
          <p:sp>
            <p:nvSpPr>
              <p:cNvPr id="12" name="Rectangle 11">
                <a:extLst>
                  <a:ext uri="{FF2B5EF4-FFF2-40B4-BE49-F238E27FC236}">
                    <a16:creationId xmlns:a16="http://schemas.microsoft.com/office/drawing/2014/main" id="{91763CAD-3A1F-07DF-C326-AFFA8026133D}"/>
                  </a:ext>
                </a:extLst>
              </p:cNvPr>
              <p:cNvSpPr/>
              <p:nvPr/>
            </p:nvSpPr>
            <p:spPr>
              <a:xfrm>
                <a:off x="5234024" y="4551473"/>
                <a:ext cx="597170" cy="20123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ZoneTexte 8">
              <a:extLst>
                <a:ext uri="{FF2B5EF4-FFF2-40B4-BE49-F238E27FC236}">
                  <a16:creationId xmlns:a16="http://schemas.microsoft.com/office/drawing/2014/main" id="{F350986C-5805-FCF4-B87E-DDFF83168EE6}"/>
                </a:ext>
              </a:extLst>
            </p:cNvPr>
            <p:cNvSpPr txBox="1"/>
            <p:nvPr/>
          </p:nvSpPr>
          <p:spPr>
            <a:xfrm>
              <a:off x="4429241" y="1574709"/>
              <a:ext cx="1115407" cy="480194"/>
            </a:xfrm>
            <a:prstGeom prst="rect">
              <a:avLst/>
            </a:prstGeom>
            <a:noFill/>
          </p:spPr>
          <p:txBody>
            <a:bodyPr wrap="square" rtlCol="0">
              <a:spAutoFit/>
            </a:bodyPr>
            <a:lstStyle/>
            <a:p>
              <a:r>
                <a:rPr lang="en-GB" sz="2000" dirty="0"/>
                <a:t>100%</a:t>
              </a:r>
            </a:p>
          </p:txBody>
        </p:sp>
        <p:cxnSp>
          <p:nvCxnSpPr>
            <p:cNvPr id="10" name="Connecteur droit avec flèche 9">
              <a:extLst>
                <a:ext uri="{FF2B5EF4-FFF2-40B4-BE49-F238E27FC236}">
                  <a16:creationId xmlns:a16="http://schemas.microsoft.com/office/drawing/2014/main" id="{FB29B030-83BB-AC0C-1EF5-5C3F90573A19}"/>
                </a:ext>
              </a:extLst>
            </p:cNvPr>
            <p:cNvCxnSpPr>
              <a:cxnSpLocks/>
            </p:cNvCxnSpPr>
            <p:nvPr/>
          </p:nvCxnSpPr>
          <p:spPr>
            <a:xfrm flipH="1" flipV="1">
              <a:off x="5332481" y="1821724"/>
              <a:ext cx="162231" cy="19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Ellipse 22">
            <a:extLst>
              <a:ext uri="{FF2B5EF4-FFF2-40B4-BE49-F238E27FC236}">
                <a16:creationId xmlns:a16="http://schemas.microsoft.com/office/drawing/2014/main" id="{2A8DAFEC-E837-A9DF-F71F-94FDA2E2A579}"/>
              </a:ext>
            </a:extLst>
          </p:cNvPr>
          <p:cNvSpPr/>
          <p:nvPr/>
        </p:nvSpPr>
        <p:spPr>
          <a:xfrm>
            <a:off x="8543202" y="3330163"/>
            <a:ext cx="769230" cy="75560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èche : droite 23">
            <a:extLst>
              <a:ext uri="{FF2B5EF4-FFF2-40B4-BE49-F238E27FC236}">
                <a16:creationId xmlns:a16="http://schemas.microsoft.com/office/drawing/2014/main" id="{CED518FA-CECD-615F-B3FE-D8C2066DBAA4}"/>
              </a:ext>
            </a:extLst>
          </p:cNvPr>
          <p:cNvSpPr/>
          <p:nvPr/>
        </p:nvSpPr>
        <p:spPr>
          <a:xfrm>
            <a:off x="9473439" y="3579719"/>
            <a:ext cx="777263" cy="299897"/>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e 24">
            <a:extLst>
              <a:ext uri="{FF2B5EF4-FFF2-40B4-BE49-F238E27FC236}">
                <a16:creationId xmlns:a16="http://schemas.microsoft.com/office/drawing/2014/main" id="{A00A36AC-A12B-1DD0-4AE6-E8CABBFFBE2A}"/>
              </a:ext>
            </a:extLst>
          </p:cNvPr>
          <p:cNvGrpSpPr/>
          <p:nvPr/>
        </p:nvGrpSpPr>
        <p:grpSpPr>
          <a:xfrm>
            <a:off x="10450004" y="3498563"/>
            <a:ext cx="1055626" cy="1055626"/>
            <a:chOff x="7406319" y="1339857"/>
            <a:chExt cx="3549796" cy="3549796"/>
          </a:xfrm>
        </p:grpSpPr>
        <p:pic>
          <p:nvPicPr>
            <p:cNvPr id="26" name="Image 25">
              <a:extLst>
                <a:ext uri="{FF2B5EF4-FFF2-40B4-BE49-F238E27FC236}">
                  <a16:creationId xmlns:a16="http://schemas.microsoft.com/office/drawing/2014/main" id="{E003C24D-A9FE-FC0B-8159-E1FC0A8EE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319" y="1339857"/>
              <a:ext cx="3549796" cy="3549796"/>
            </a:xfrm>
            <a:prstGeom prst="rect">
              <a:avLst/>
            </a:prstGeom>
          </p:spPr>
        </p:pic>
        <p:cxnSp>
          <p:nvCxnSpPr>
            <p:cNvPr id="27" name="Connecteur droit 26">
              <a:extLst>
                <a:ext uri="{FF2B5EF4-FFF2-40B4-BE49-F238E27FC236}">
                  <a16:creationId xmlns:a16="http://schemas.microsoft.com/office/drawing/2014/main" id="{1C3B9992-A65A-7A90-5285-F709F35FE679}"/>
                </a:ext>
              </a:extLst>
            </p:cNvPr>
            <p:cNvCxnSpPr>
              <a:cxnSpLocks/>
            </p:cNvCxnSpPr>
            <p:nvPr/>
          </p:nvCxnSpPr>
          <p:spPr>
            <a:xfrm flipV="1">
              <a:off x="8301349" y="1665462"/>
              <a:ext cx="1003518" cy="119716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F74F6E8A-7627-D0C6-3DF7-E82E72FD1838}"/>
                </a:ext>
              </a:extLst>
            </p:cNvPr>
            <p:cNvCxnSpPr>
              <a:cxnSpLocks/>
            </p:cNvCxnSpPr>
            <p:nvPr/>
          </p:nvCxnSpPr>
          <p:spPr>
            <a:xfrm flipV="1">
              <a:off x="8290657" y="2825957"/>
              <a:ext cx="1420610" cy="258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rc 28">
              <a:extLst>
                <a:ext uri="{FF2B5EF4-FFF2-40B4-BE49-F238E27FC236}">
                  <a16:creationId xmlns:a16="http://schemas.microsoft.com/office/drawing/2014/main" id="{EEB930C0-A467-967C-7256-0F2B83D2D130}"/>
                </a:ext>
              </a:extLst>
            </p:cNvPr>
            <p:cNvSpPr/>
            <p:nvPr/>
          </p:nvSpPr>
          <p:spPr>
            <a:xfrm rot="1397813">
              <a:off x="8081933" y="2175022"/>
              <a:ext cx="1177822" cy="928511"/>
            </a:xfrm>
            <a:prstGeom prst="arc">
              <a:avLst/>
            </a:prstGeom>
            <a:ln w="9525">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0" name="ZoneTexte 29">
            <a:extLst>
              <a:ext uri="{FF2B5EF4-FFF2-40B4-BE49-F238E27FC236}">
                <a16:creationId xmlns:a16="http://schemas.microsoft.com/office/drawing/2014/main" id="{57C9AEB3-526E-600D-2497-F2680BCDC612}"/>
              </a:ext>
            </a:extLst>
          </p:cNvPr>
          <p:cNvSpPr txBox="1"/>
          <p:nvPr/>
        </p:nvSpPr>
        <p:spPr>
          <a:xfrm>
            <a:off x="10022380" y="2864139"/>
            <a:ext cx="1984415" cy="646331"/>
          </a:xfrm>
          <a:prstGeom prst="rect">
            <a:avLst/>
          </a:prstGeom>
          <a:noFill/>
        </p:spPr>
        <p:txBody>
          <a:bodyPr wrap="square" rtlCol="0">
            <a:spAutoFit/>
          </a:bodyPr>
          <a:lstStyle/>
          <a:p>
            <a:pPr algn="ctr"/>
            <a:r>
              <a:rPr lang="en-GB" dirty="0">
                <a:latin typeface="Aptos" panose="020B0004020202020204" pitchFamily="34" charset="0"/>
                <a:sym typeface="Symbol" panose="05050102010706020507" pitchFamily="18" charset="2"/>
              </a:rPr>
              <a:t></a:t>
            </a:r>
            <a:r>
              <a:rPr lang="en-GB" dirty="0">
                <a:latin typeface="Aptos" panose="020B0004020202020204" pitchFamily="34" charset="0"/>
              </a:rPr>
              <a:t>82% de la </a:t>
            </a:r>
            <a:r>
              <a:rPr lang="en-GB" dirty="0" err="1">
                <a:latin typeface="Aptos" panose="020B0004020202020204" pitchFamily="34" charset="0"/>
              </a:rPr>
              <a:t>trainée</a:t>
            </a:r>
            <a:endParaRPr lang="en-GB" dirty="0">
              <a:latin typeface="Aptos" panose="020B0004020202020204" pitchFamily="34" charset="0"/>
            </a:endParaRPr>
          </a:p>
        </p:txBody>
      </p:sp>
      <p:cxnSp>
        <p:nvCxnSpPr>
          <p:cNvPr id="34" name="Connecteur droit 33">
            <a:extLst>
              <a:ext uri="{FF2B5EF4-FFF2-40B4-BE49-F238E27FC236}">
                <a16:creationId xmlns:a16="http://schemas.microsoft.com/office/drawing/2014/main" id="{CE91AB92-F60D-4041-3509-C98A1DC4EF95}"/>
              </a:ext>
            </a:extLst>
          </p:cNvPr>
          <p:cNvCxnSpPr>
            <a:cxnSpLocks/>
          </p:cNvCxnSpPr>
          <p:nvPr/>
        </p:nvCxnSpPr>
        <p:spPr>
          <a:xfrm>
            <a:off x="4307306" y="1558901"/>
            <a:ext cx="0" cy="4651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1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E967ED3-1E4C-7886-4A6D-E6FA06536E83}"/>
              </a:ext>
            </a:extLst>
          </p:cNvPr>
          <p:cNvSpPr>
            <a:spLocks noGrp="1"/>
          </p:cNvSpPr>
          <p:nvPr>
            <p:ph type="dt" sz="half" idx="10"/>
          </p:nvPr>
        </p:nvSpPr>
        <p:spPr/>
        <p:txBody>
          <a:bodyPr/>
          <a:lstStyle/>
          <a:p>
            <a:fld id="{B2867609-F87E-5348-B15E-2C77BD1EE497}" type="datetime3">
              <a:rPr lang="fr-BE" smtClean="0"/>
              <a:t>11/10/2024</a:t>
            </a:fld>
            <a:endParaRPr lang="fr-FR" dirty="0"/>
          </a:p>
        </p:txBody>
      </p:sp>
      <p:sp>
        <p:nvSpPr>
          <p:cNvPr id="4" name="Espace réservé du numéro de diapositive 3">
            <a:extLst>
              <a:ext uri="{FF2B5EF4-FFF2-40B4-BE49-F238E27FC236}">
                <a16:creationId xmlns:a16="http://schemas.microsoft.com/office/drawing/2014/main" id="{AE551762-C1A7-642C-0FEC-90F73587B3A1}"/>
              </a:ext>
            </a:extLst>
          </p:cNvPr>
          <p:cNvSpPr>
            <a:spLocks noGrp="1"/>
          </p:cNvSpPr>
          <p:nvPr>
            <p:ph type="sldNum" sz="quarter" idx="12"/>
          </p:nvPr>
        </p:nvSpPr>
        <p:spPr/>
        <p:txBody>
          <a:bodyPr/>
          <a:lstStyle/>
          <a:p>
            <a:pPr algn="l"/>
            <a:r>
              <a:rPr lang="fr-FR"/>
              <a:t>▪︎ </a:t>
            </a:r>
            <a:fld id="{71AEF36E-EA79-174C-93F9-FDA84EDD5956}" type="slidenum">
              <a:rPr lang="fr-FR" smtClean="0"/>
              <a:pPr algn="l"/>
              <a:t>7</a:t>
            </a:fld>
            <a:endParaRPr lang="fr-FR" dirty="0"/>
          </a:p>
        </p:txBody>
      </p:sp>
      <p:sp>
        <p:nvSpPr>
          <p:cNvPr id="5" name="Titre 4">
            <a:extLst>
              <a:ext uri="{FF2B5EF4-FFF2-40B4-BE49-F238E27FC236}">
                <a16:creationId xmlns:a16="http://schemas.microsoft.com/office/drawing/2014/main" id="{7F4A4BF8-D486-D965-1ABC-7E20A456595B}"/>
              </a:ext>
            </a:extLst>
          </p:cNvPr>
          <p:cNvSpPr>
            <a:spLocks noGrp="1"/>
          </p:cNvSpPr>
          <p:nvPr>
            <p:ph type="title"/>
          </p:nvPr>
        </p:nvSpPr>
        <p:spPr/>
        <p:txBody>
          <a:bodyPr/>
          <a:lstStyle/>
          <a:p>
            <a:r>
              <a:rPr lang="fr-BE" dirty="0">
                <a:latin typeface="Aptos"/>
              </a:rPr>
              <a:t>Analyse aérodynamique</a:t>
            </a:r>
            <a:endParaRPr lang="fr-BE" dirty="0">
              <a:latin typeface="Aptos" panose="020B0004020202020204" pitchFamily="34" charset="0"/>
            </a:endParaRPr>
          </a:p>
        </p:txBody>
      </p:sp>
      <p:sp>
        <p:nvSpPr>
          <p:cNvPr id="2" name="Espace réservé du contenu 1">
            <a:extLst>
              <a:ext uri="{FF2B5EF4-FFF2-40B4-BE49-F238E27FC236}">
                <a16:creationId xmlns:a16="http://schemas.microsoft.com/office/drawing/2014/main" id="{C29BC5C7-38EA-7BC9-FB9A-576F36734F58}"/>
              </a:ext>
            </a:extLst>
          </p:cNvPr>
          <p:cNvSpPr>
            <a:spLocks noGrp="1"/>
          </p:cNvSpPr>
          <p:nvPr>
            <p:ph idx="4294967295"/>
          </p:nvPr>
        </p:nvSpPr>
        <p:spPr>
          <a:xfrm>
            <a:off x="246577" y="1782763"/>
            <a:ext cx="3813175" cy="4500562"/>
          </a:xfrm>
        </p:spPr>
        <p:txBody>
          <a:bodyPr>
            <a:normAutofit/>
          </a:bodyPr>
          <a:lstStyle/>
          <a:p>
            <a:r>
              <a:rPr lang="fr-BE" sz="1800" dirty="0">
                <a:solidFill>
                  <a:schemeClr val="tx1"/>
                </a:solidFill>
                <a:latin typeface="Aptos" panose="020B0004020202020204" pitchFamily="34" charset="0"/>
              </a:rPr>
              <a:t>Scanner le sportif </a:t>
            </a:r>
          </a:p>
          <a:p>
            <a:pPr marL="0" indent="0">
              <a:buNone/>
            </a:pPr>
            <a:r>
              <a:rPr lang="fr-BE" sz="1800" dirty="0">
                <a:solidFill>
                  <a:schemeClr val="tx1"/>
                </a:solidFill>
                <a:latin typeface="Aptos" panose="020B0004020202020204" pitchFamily="34" charset="0"/>
                <a:sym typeface="Symbol" panose="05050102010706020507" pitchFamily="18" charset="2"/>
              </a:rPr>
              <a:t>      Modèle 3D</a:t>
            </a:r>
            <a:endParaRPr lang="fr-BE" sz="1800" dirty="0">
              <a:solidFill>
                <a:schemeClr val="tx1"/>
              </a:solidFill>
              <a:latin typeface="Aptos" panose="020B0004020202020204" pitchFamily="34" charset="0"/>
            </a:endParaRPr>
          </a:p>
        </p:txBody>
      </p:sp>
      <p:pic>
        <p:nvPicPr>
          <p:cNvPr id="7" name="Picture 4">
            <a:extLst>
              <a:ext uri="{FF2B5EF4-FFF2-40B4-BE49-F238E27FC236}">
                <a16:creationId xmlns:a16="http://schemas.microsoft.com/office/drawing/2014/main" id="{035D7E07-EBA1-8DE8-CD8A-758E84BE010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502382" y="2818820"/>
            <a:ext cx="7186614" cy="3391859"/>
          </a:xfrm>
          <a:prstGeom prst="rect">
            <a:avLst/>
          </a:prstGeom>
        </p:spPr>
      </p:pic>
      <p:sp>
        <p:nvSpPr>
          <p:cNvPr id="8" name="ZoneTexte 7">
            <a:extLst>
              <a:ext uri="{FF2B5EF4-FFF2-40B4-BE49-F238E27FC236}">
                <a16:creationId xmlns:a16="http://schemas.microsoft.com/office/drawing/2014/main" id="{EFFAC3C7-21A6-7702-E143-8FC086007425}"/>
              </a:ext>
            </a:extLst>
          </p:cNvPr>
          <p:cNvSpPr txBox="1"/>
          <p:nvPr/>
        </p:nvSpPr>
        <p:spPr>
          <a:xfrm>
            <a:off x="36849" y="6429902"/>
            <a:ext cx="8699500" cy="584775"/>
          </a:xfrm>
          <a:prstGeom prst="rect">
            <a:avLst/>
          </a:prstGeom>
          <a:noFill/>
        </p:spPr>
        <p:txBody>
          <a:bodyPr wrap="square" rtlCol="0">
            <a:spAutoFit/>
          </a:bodyPr>
          <a:lstStyle/>
          <a:p>
            <a:r>
              <a:rPr lang="en-GB" sz="1400" i="1" dirty="0" err="1">
                <a:solidFill>
                  <a:schemeClr val="tx1">
                    <a:lumMod val="50000"/>
                    <a:lumOff val="50000"/>
                  </a:schemeClr>
                </a:solidFill>
                <a:effectLst/>
              </a:rPr>
              <a:t>Blocken</a:t>
            </a:r>
            <a:r>
              <a:rPr lang="en-GB" sz="1400" i="1" dirty="0">
                <a:solidFill>
                  <a:schemeClr val="tx1">
                    <a:lumMod val="50000"/>
                    <a:lumOff val="50000"/>
                  </a:schemeClr>
                </a:solidFill>
                <a:effectLst/>
              </a:rPr>
              <a:t> et al., (2018) </a:t>
            </a:r>
            <a:endParaRPr lang="en-GB" sz="1400" i="1" dirty="0">
              <a:solidFill>
                <a:schemeClr val="tx1">
                  <a:lumMod val="50000"/>
                  <a:lumOff val="50000"/>
                </a:schemeClr>
              </a:solidFill>
            </a:endParaRPr>
          </a:p>
          <a:p>
            <a:endParaRPr lang="en-GB" dirty="0"/>
          </a:p>
        </p:txBody>
      </p:sp>
      <p:pic>
        <p:nvPicPr>
          <p:cNvPr id="10" name="Image 9">
            <a:extLst>
              <a:ext uri="{FF2B5EF4-FFF2-40B4-BE49-F238E27FC236}">
                <a16:creationId xmlns:a16="http://schemas.microsoft.com/office/drawing/2014/main" id="{31CEED47-23FB-2D2A-C0D2-7712B87AA56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742344" y="1951456"/>
            <a:ext cx="1353656" cy="692157"/>
          </a:xfrm>
          <a:prstGeom prst="rect">
            <a:avLst/>
          </a:prstGeom>
        </p:spPr>
      </p:pic>
      <p:pic>
        <p:nvPicPr>
          <p:cNvPr id="12" name="Image 11">
            <a:extLst>
              <a:ext uri="{FF2B5EF4-FFF2-40B4-BE49-F238E27FC236}">
                <a16:creationId xmlns:a16="http://schemas.microsoft.com/office/drawing/2014/main" id="{0AE97535-07DC-0BCC-72A2-AA3874E3D679}"/>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183119" y="1934523"/>
            <a:ext cx="1787525" cy="715713"/>
          </a:xfrm>
          <a:prstGeom prst="rect">
            <a:avLst/>
          </a:prstGeom>
        </p:spPr>
      </p:pic>
      <p:pic>
        <p:nvPicPr>
          <p:cNvPr id="14" name="Image 13">
            <a:extLst>
              <a:ext uri="{FF2B5EF4-FFF2-40B4-BE49-F238E27FC236}">
                <a16:creationId xmlns:a16="http://schemas.microsoft.com/office/drawing/2014/main" id="{9112A32D-9D0D-8AA7-9AF9-7D17A0BF3B6C}"/>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7890212" y="1951456"/>
            <a:ext cx="1611700" cy="692157"/>
          </a:xfrm>
          <a:prstGeom prst="rect">
            <a:avLst/>
          </a:prstGeom>
        </p:spPr>
      </p:pic>
      <p:pic>
        <p:nvPicPr>
          <p:cNvPr id="16" name="Image 15">
            <a:extLst>
              <a:ext uri="{FF2B5EF4-FFF2-40B4-BE49-F238E27FC236}">
                <a16:creationId xmlns:a16="http://schemas.microsoft.com/office/drawing/2014/main" id="{1AB8AF35-214B-24EF-E7AD-BF5C00A5244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501912" y="2021417"/>
            <a:ext cx="1742223" cy="540459"/>
          </a:xfrm>
          <a:prstGeom prst="rect">
            <a:avLst/>
          </a:prstGeom>
        </p:spPr>
      </p:pic>
      <p:sp>
        <p:nvSpPr>
          <p:cNvPr id="6" name="ZoneTexte 5">
            <a:extLst>
              <a:ext uri="{FF2B5EF4-FFF2-40B4-BE49-F238E27FC236}">
                <a16:creationId xmlns:a16="http://schemas.microsoft.com/office/drawing/2014/main" id="{CAAFCCD7-8054-58BA-D079-C32653E6BACA}"/>
              </a:ext>
            </a:extLst>
          </p:cNvPr>
          <p:cNvSpPr txBox="1"/>
          <p:nvPr/>
        </p:nvSpPr>
        <p:spPr>
          <a:xfrm>
            <a:off x="313578" y="1047232"/>
            <a:ext cx="37920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cs typeface="Arial"/>
              </a:rPr>
              <a:t>Analyse du positionnement</a:t>
            </a:r>
            <a:endParaRPr lang="fr-FR" b="1">
              <a:cs typeface="Arial"/>
            </a:endParaRPr>
          </a:p>
        </p:txBody>
      </p:sp>
      <p:cxnSp>
        <p:nvCxnSpPr>
          <p:cNvPr id="9" name="Connecteur droit 8">
            <a:extLst>
              <a:ext uri="{FF2B5EF4-FFF2-40B4-BE49-F238E27FC236}">
                <a16:creationId xmlns:a16="http://schemas.microsoft.com/office/drawing/2014/main" id="{00064BEC-8432-BFDE-B41D-A4BDFB49FBB3}"/>
              </a:ext>
            </a:extLst>
          </p:cNvPr>
          <p:cNvCxnSpPr>
            <a:cxnSpLocks/>
          </p:cNvCxnSpPr>
          <p:nvPr/>
        </p:nvCxnSpPr>
        <p:spPr>
          <a:xfrm>
            <a:off x="4307306" y="1558901"/>
            <a:ext cx="0" cy="4651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145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E967ED3-1E4C-7886-4A6D-E6FA06536E83}"/>
              </a:ext>
            </a:extLst>
          </p:cNvPr>
          <p:cNvSpPr>
            <a:spLocks noGrp="1"/>
          </p:cNvSpPr>
          <p:nvPr>
            <p:ph type="dt" sz="half" idx="10"/>
          </p:nvPr>
        </p:nvSpPr>
        <p:spPr/>
        <p:txBody>
          <a:bodyPr/>
          <a:lstStyle/>
          <a:p>
            <a:fld id="{B2867609-F87E-5348-B15E-2C77BD1EE497}" type="datetime3">
              <a:rPr lang="fr-BE" smtClean="0"/>
              <a:t>11/10/2024</a:t>
            </a:fld>
            <a:endParaRPr lang="fr-FR" dirty="0"/>
          </a:p>
        </p:txBody>
      </p:sp>
      <p:sp>
        <p:nvSpPr>
          <p:cNvPr id="4" name="Espace réservé du numéro de diapositive 3">
            <a:extLst>
              <a:ext uri="{FF2B5EF4-FFF2-40B4-BE49-F238E27FC236}">
                <a16:creationId xmlns:a16="http://schemas.microsoft.com/office/drawing/2014/main" id="{AE551762-C1A7-642C-0FEC-90F73587B3A1}"/>
              </a:ext>
            </a:extLst>
          </p:cNvPr>
          <p:cNvSpPr>
            <a:spLocks noGrp="1"/>
          </p:cNvSpPr>
          <p:nvPr>
            <p:ph type="sldNum" sz="quarter" idx="12"/>
          </p:nvPr>
        </p:nvSpPr>
        <p:spPr/>
        <p:txBody>
          <a:bodyPr/>
          <a:lstStyle/>
          <a:p>
            <a:pPr algn="l"/>
            <a:r>
              <a:rPr lang="fr-FR"/>
              <a:t>▪︎ </a:t>
            </a:r>
            <a:fld id="{71AEF36E-EA79-174C-93F9-FDA84EDD5956}" type="slidenum">
              <a:rPr lang="fr-FR" smtClean="0"/>
              <a:pPr algn="l"/>
              <a:t>8</a:t>
            </a:fld>
            <a:endParaRPr lang="fr-FR" dirty="0"/>
          </a:p>
        </p:txBody>
      </p:sp>
      <p:sp>
        <p:nvSpPr>
          <p:cNvPr id="12" name="Titre 11">
            <a:extLst>
              <a:ext uri="{FF2B5EF4-FFF2-40B4-BE49-F238E27FC236}">
                <a16:creationId xmlns:a16="http://schemas.microsoft.com/office/drawing/2014/main" id="{45F5BDC2-1E5F-FC22-A51E-30B9E09D41AA}"/>
              </a:ext>
            </a:extLst>
          </p:cNvPr>
          <p:cNvSpPr>
            <a:spLocks noGrp="1"/>
          </p:cNvSpPr>
          <p:nvPr>
            <p:ph type="title"/>
          </p:nvPr>
        </p:nvSpPr>
        <p:spPr/>
        <p:txBody>
          <a:bodyPr/>
          <a:lstStyle/>
          <a:p>
            <a:r>
              <a:rPr lang="fr-FR" dirty="0">
                <a:cs typeface="Arial"/>
              </a:rPr>
              <a:t>Analyse aérodynamique</a:t>
            </a:r>
            <a:endParaRPr lang="fr-FR" dirty="0"/>
          </a:p>
        </p:txBody>
      </p:sp>
      <p:sp>
        <p:nvSpPr>
          <p:cNvPr id="2" name="Espace réservé du contenu 1">
            <a:extLst>
              <a:ext uri="{FF2B5EF4-FFF2-40B4-BE49-F238E27FC236}">
                <a16:creationId xmlns:a16="http://schemas.microsoft.com/office/drawing/2014/main" id="{C29BC5C7-38EA-7BC9-FB9A-576F36734F58}"/>
              </a:ext>
            </a:extLst>
          </p:cNvPr>
          <p:cNvSpPr>
            <a:spLocks noGrp="1"/>
          </p:cNvSpPr>
          <p:nvPr>
            <p:ph idx="4294967295"/>
          </p:nvPr>
        </p:nvSpPr>
        <p:spPr>
          <a:xfrm>
            <a:off x="266764" y="1558901"/>
            <a:ext cx="3813175" cy="1292583"/>
          </a:xfrm>
        </p:spPr>
        <p:txBody>
          <a:bodyPr>
            <a:normAutofit/>
          </a:bodyPr>
          <a:lstStyle/>
          <a:p>
            <a:r>
              <a:rPr lang="fr-BE" sz="1800" dirty="0">
                <a:solidFill>
                  <a:schemeClr val="tx1"/>
                </a:solidFill>
                <a:latin typeface="Aptos" panose="020B0004020202020204" pitchFamily="34" charset="0"/>
              </a:rPr>
              <a:t>Imprimer des modèles réduits statiques (échelle ¼)</a:t>
            </a:r>
          </a:p>
          <a:p>
            <a:pPr marL="0" indent="0">
              <a:buNone/>
            </a:pPr>
            <a:r>
              <a:rPr lang="fr-BE" sz="1800" dirty="0">
                <a:solidFill>
                  <a:schemeClr val="tx1"/>
                </a:solidFill>
                <a:latin typeface="Aptos" panose="020B0004020202020204" pitchFamily="34" charset="0"/>
                <a:sym typeface="Symbol" panose="05050102010706020507" pitchFamily="18" charset="2"/>
              </a:rPr>
              <a:t>      Coefficient de trainée</a:t>
            </a:r>
            <a:endParaRPr lang="fr-BE" sz="1800" dirty="0">
              <a:solidFill>
                <a:schemeClr val="tx1"/>
              </a:solidFill>
              <a:latin typeface="Aptos" panose="020B0004020202020204" pitchFamily="34" charset="0"/>
            </a:endParaRPr>
          </a:p>
        </p:txBody>
      </p:sp>
      <p:pic>
        <p:nvPicPr>
          <p:cNvPr id="6" name="Picture 2">
            <a:extLst>
              <a:ext uri="{FF2B5EF4-FFF2-40B4-BE49-F238E27FC236}">
                <a16:creationId xmlns:a16="http://schemas.microsoft.com/office/drawing/2014/main" id="{BC5E1D9D-EB24-F42C-6CAD-1C99E9D40AD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14885" y="1299543"/>
            <a:ext cx="5574451" cy="3720920"/>
          </a:xfrm>
          <a:prstGeom prst="rect">
            <a:avLst/>
          </a:prstGeom>
        </p:spPr>
      </p:pic>
      <p:sp>
        <p:nvSpPr>
          <p:cNvPr id="8" name="ZoneTexte 7">
            <a:extLst>
              <a:ext uri="{FF2B5EF4-FFF2-40B4-BE49-F238E27FC236}">
                <a16:creationId xmlns:a16="http://schemas.microsoft.com/office/drawing/2014/main" id="{DD783E75-A292-CB60-FCFA-139FF1352B12}"/>
              </a:ext>
            </a:extLst>
          </p:cNvPr>
          <p:cNvSpPr txBox="1"/>
          <p:nvPr/>
        </p:nvSpPr>
        <p:spPr>
          <a:xfrm>
            <a:off x="313578" y="1047232"/>
            <a:ext cx="37920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cs typeface="Arial"/>
              </a:rPr>
              <a:t>Tests en soufflerie</a:t>
            </a:r>
            <a:endParaRPr lang="fr-FR" dirty="0"/>
          </a:p>
        </p:txBody>
      </p:sp>
      <p:cxnSp>
        <p:nvCxnSpPr>
          <p:cNvPr id="5" name="Connecteur droit 4">
            <a:extLst>
              <a:ext uri="{FF2B5EF4-FFF2-40B4-BE49-F238E27FC236}">
                <a16:creationId xmlns:a16="http://schemas.microsoft.com/office/drawing/2014/main" id="{ADDE8D4D-8561-40A5-6CD2-912CAA23C37A}"/>
              </a:ext>
            </a:extLst>
          </p:cNvPr>
          <p:cNvCxnSpPr>
            <a:cxnSpLocks/>
          </p:cNvCxnSpPr>
          <p:nvPr/>
        </p:nvCxnSpPr>
        <p:spPr>
          <a:xfrm>
            <a:off x="4307306" y="1558901"/>
            <a:ext cx="0" cy="4651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812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3A43E-905A-7AC0-3F24-B3B45885E4E1}"/>
            </a:ext>
          </a:extLst>
        </p:cNvPr>
        <p:cNvGrpSpPr/>
        <p:nvPr/>
      </p:nvGrpSpPr>
      <p:grpSpPr>
        <a:xfrm>
          <a:off x="0" y="0"/>
          <a:ext cx="0" cy="0"/>
          <a:chOff x="0" y="0"/>
          <a:chExt cx="0" cy="0"/>
        </a:xfrm>
      </p:grpSpPr>
      <p:pic>
        <p:nvPicPr>
          <p:cNvPr id="11" name="Picture 2">
            <a:extLst>
              <a:ext uri="{FF2B5EF4-FFF2-40B4-BE49-F238E27FC236}">
                <a16:creationId xmlns:a16="http://schemas.microsoft.com/office/drawing/2014/main" id="{605435A5-C08E-676C-3564-76238B7D7B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23975" y="1226218"/>
            <a:ext cx="2366008" cy="1579299"/>
          </a:xfrm>
          <a:prstGeom prst="rect">
            <a:avLst/>
          </a:prstGeom>
        </p:spPr>
      </p:pic>
      <p:sp>
        <p:nvSpPr>
          <p:cNvPr id="3" name="Espace réservé de la date 2">
            <a:extLst>
              <a:ext uri="{FF2B5EF4-FFF2-40B4-BE49-F238E27FC236}">
                <a16:creationId xmlns:a16="http://schemas.microsoft.com/office/drawing/2014/main" id="{AFD504DF-CF65-A78F-5455-C16BC576D8B5}"/>
              </a:ext>
            </a:extLst>
          </p:cNvPr>
          <p:cNvSpPr>
            <a:spLocks noGrp="1"/>
          </p:cNvSpPr>
          <p:nvPr>
            <p:ph type="dt" sz="half" idx="10"/>
          </p:nvPr>
        </p:nvSpPr>
        <p:spPr/>
        <p:txBody>
          <a:bodyPr/>
          <a:lstStyle/>
          <a:p>
            <a:fld id="{B2867609-F87E-5348-B15E-2C77BD1EE497}" type="datetime3">
              <a:rPr lang="fr-BE" smtClean="0"/>
              <a:t>11/10/2024</a:t>
            </a:fld>
            <a:endParaRPr lang="fr-FR" dirty="0"/>
          </a:p>
        </p:txBody>
      </p:sp>
      <p:sp>
        <p:nvSpPr>
          <p:cNvPr id="4" name="Espace réservé du numéro de diapositive 3">
            <a:extLst>
              <a:ext uri="{FF2B5EF4-FFF2-40B4-BE49-F238E27FC236}">
                <a16:creationId xmlns:a16="http://schemas.microsoft.com/office/drawing/2014/main" id="{674F6263-52EB-7B27-21D7-4E9F6C0BF992}"/>
              </a:ext>
            </a:extLst>
          </p:cNvPr>
          <p:cNvSpPr>
            <a:spLocks noGrp="1"/>
          </p:cNvSpPr>
          <p:nvPr>
            <p:ph type="sldNum" sz="quarter" idx="12"/>
          </p:nvPr>
        </p:nvSpPr>
        <p:spPr/>
        <p:txBody>
          <a:bodyPr/>
          <a:lstStyle/>
          <a:p>
            <a:pPr algn="l"/>
            <a:r>
              <a:rPr lang="fr-FR"/>
              <a:t>▪︎ </a:t>
            </a:r>
            <a:fld id="{71AEF36E-EA79-174C-93F9-FDA84EDD5956}" type="slidenum">
              <a:rPr lang="fr-FR" smtClean="0"/>
              <a:pPr algn="l"/>
              <a:t>9</a:t>
            </a:fld>
            <a:endParaRPr lang="fr-FR" dirty="0"/>
          </a:p>
        </p:txBody>
      </p:sp>
      <p:sp>
        <p:nvSpPr>
          <p:cNvPr id="12" name="Titre 11">
            <a:extLst>
              <a:ext uri="{FF2B5EF4-FFF2-40B4-BE49-F238E27FC236}">
                <a16:creationId xmlns:a16="http://schemas.microsoft.com/office/drawing/2014/main" id="{D32FBDDE-9305-2378-79EB-4B924CD14ACB}"/>
              </a:ext>
            </a:extLst>
          </p:cNvPr>
          <p:cNvSpPr>
            <a:spLocks noGrp="1"/>
          </p:cNvSpPr>
          <p:nvPr>
            <p:ph type="title"/>
          </p:nvPr>
        </p:nvSpPr>
        <p:spPr/>
        <p:txBody>
          <a:bodyPr/>
          <a:lstStyle/>
          <a:p>
            <a:r>
              <a:rPr lang="fr-FR" dirty="0">
                <a:cs typeface="Arial"/>
              </a:rPr>
              <a:t>Analyse aérodynamique</a:t>
            </a:r>
            <a:endParaRPr lang="fr-FR" dirty="0"/>
          </a:p>
        </p:txBody>
      </p:sp>
      <p:sp>
        <p:nvSpPr>
          <p:cNvPr id="2" name="Espace réservé du contenu 1">
            <a:extLst>
              <a:ext uri="{FF2B5EF4-FFF2-40B4-BE49-F238E27FC236}">
                <a16:creationId xmlns:a16="http://schemas.microsoft.com/office/drawing/2014/main" id="{436A4FE1-8AEF-E757-D7A9-9165B7F02506}"/>
              </a:ext>
            </a:extLst>
          </p:cNvPr>
          <p:cNvSpPr>
            <a:spLocks noGrp="1"/>
          </p:cNvSpPr>
          <p:nvPr>
            <p:ph idx="4294967295"/>
          </p:nvPr>
        </p:nvSpPr>
        <p:spPr>
          <a:xfrm>
            <a:off x="266764" y="1558901"/>
            <a:ext cx="3813175" cy="1292583"/>
          </a:xfrm>
        </p:spPr>
        <p:txBody>
          <a:bodyPr>
            <a:normAutofit/>
          </a:bodyPr>
          <a:lstStyle/>
          <a:p>
            <a:r>
              <a:rPr lang="fr-BE" sz="1800" dirty="0">
                <a:solidFill>
                  <a:schemeClr val="tx1"/>
                </a:solidFill>
                <a:latin typeface="Aptos" panose="020B0004020202020204" pitchFamily="34" charset="0"/>
              </a:rPr>
              <a:t>Imprimer des modèles réduits statiques (échelle ¼)</a:t>
            </a:r>
          </a:p>
          <a:p>
            <a:pPr marL="0" indent="0">
              <a:buNone/>
            </a:pPr>
            <a:r>
              <a:rPr lang="fr-BE" sz="1800" dirty="0">
                <a:solidFill>
                  <a:schemeClr val="tx1"/>
                </a:solidFill>
                <a:latin typeface="Aptos" panose="020B0004020202020204" pitchFamily="34" charset="0"/>
                <a:sym typeface="Symbol" panose="05050102010706020507" pitchFamily="18" charset="2"/>
              </a:rPr>
              <a:t>      Coefficient de trainée</a:t>
            </a:r>
            <a:endParaRPr lang="fr-BE" sz="1800" dirty="0">
              <a:solidFill>
                <a:schemeClr val="tx1"/>
              </a:solidFill>
              <a:latin typeface="Aptos" panose="020B0004020202020204" pitchFamily="34" charset="0"/>
            </a:endParaRPr>
          </a:p>
        </p:txBody>
      </p:sp>
      <p:sp>
        <p:nvSpPr>
          <p:cNvPr id="8" name="ZoneTexte 7">
            <a:extLst>
              <a:ext uri="{FF2B5EF4-FFF2-40B4-BE49-F238E27FC236}">
                <a16:creationId xmlns:a16="http://schemas.microsoft.com/office/drawing/2014/main" id="{ED2661DA-3356-8334-6056-92BDB7D6A195}"/>
              </a:ext>
            </a:extLst>
          </p:cNvPr>
          <p:cNvSpPr txBox="1"/>
          <p:nvPr/>
        </p:nvSpPr>
        <p:spPr>
          <a:xfrm>
            <a:off x="313578" y="1047232"/>
            <a:ext cx="37920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cs typeface="Arial"/>
              </a:rPr>
              <a:t>Tests en soufflerie</a:t>
            </a:r>
            <a:endParaRPr lang="fr-FR" dirty="0"/>
          </a:p>
        </p:txBody>
      </p:sp>
      <p:cxnSp>
        <p:nvCxnSpPr>
          <p:cNvPr id="5" name="Connecteur droit 4">
            <a:extLst>
              <a:ext uri="{FF2B5EF4-FFF2-40B4-BE49-F238E27FC236}">
                <a16:creationId xmlns:a16="http://schemas.microsoft.com/office/drawing/2014/main" id="{9641F743-8996-4853-19FE-CA3C767BB49E}"/>
              </a:ext>
            </a:extLst>
          </p:cNvPr>
          <p:cNvCxnSpPr>
            <a:cxnSpLocks/>
          </p:cNvCxnSpPr>
          <p:nvPr/>
        </p:nvCxnSpPr>
        <p:spPr>
          <a:xfrm>
            <a:off x="4307306" y="1558901"/>
            <a:ext cx="0" cy="4651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Espace réservé du contenu 1">
            <a:extLst>
              <a:ext uri="{FF2B5EF4-FFF2-40B4-BE49-F238E27FC236}">
                <a16:creationId xmlns:a16="http://schemas.microsoft.com/office/drawing/2014/main" id="{B387C251-D7A6-6B22-B827-240DA9EF5FAB}"/>
              </a:ext>
            </a:extLst>
          </p:cNvPr>
          <p:cNvSpPr txBox="1">
            <a:spLocks/>
          </p:cNvSpPr>
          <p:nvPr/>
        </p:nvSpPr>
        <p:spPr>
          <a:xfrm>
            <a:off x="266763" y="4498311"/>
            <a:ext cx="3813175" cy="1802648"/>
          </a:xfrm>
          <a:prstGeom prst="rect">
            <a:avLst/>
          </a:prstGeom>
        </p:spPr>
        <p:txBody>
          <a:bodyPr vert="horz" lIns="0" tIns="0" rIns="0" bIns="0" rtlCol="0">
            <a:normAutofit/>
          </a:bodyPr>
          <a:lstStyle>
            <a:lvl1pPr marL="342900" indent="-342900" algn="l" defTabSz="914400" rtl="0" eaLnBrk="1" latinLnBrk="0" hangingPunct="1">
              <a:lnSpc>
                <a:spcPct val="90000"/>
              </a:lnSpc>
              <a:spcBef>
                <a:spcPts val="1000"/>
              </a:spcBef>
              <a:buClr>
                <a:schemeClr val="bg2"/>
              </a:buClr>
              <a:buFontTx/>
              <a:buBlip>
                <a:blip r:embed="rId3"/>
              </a:buBlip>
              <a:defRPr sz="2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buClr>
              <a:buFontTx/>
              <a:buBlip>
                <a:blip r:embed="rId3"/>
              </a:buBlip>
              <a:defRPr sz="20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bg2"/>
              </a:buClr>
              <a:buFontTx/>
              <a:buBlip>
                <a:blip r:embed="rId3"/>
              </a:buBlip>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bg2"/>
              </a:buClr>
              <a:buFontTx/>
              <a:buBlip>
                <a:blip r:embed="rId3"/>
              </a:buBlip>
              <a:defRPr sz="16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buClr>
              <a:buFontTx/>
              <a:buBlip>
                <a:blip r:embed="rId3"/>
              </a:buBlip>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Clr>
                <a:schemeClr val="bg2"/>
              </a:buClr>
              <a:buFontTx/>
              <a:buBlip>
                <a:blip r:embed="rId3"/>
              </a:buBlip>
              <a:defRPr sz="1600" kern="1200">
                <a:solidFill>
                  <a:schemeClr val="tx1">
                    <a:lumMod val="50000"/>
                    <a:lumOff val="50000"/>
                  </a:schemeClr>
                </a:solidFill>
                <a:latin typeface="+mn-lt"/>
                <a:ea typeface="+mn-ea"/>
                <a:cs typeface="+mn-cs"/>
              </a:defRPr>
            </a:lvl6pPr>
            <a:lvl7pPr marL="2971800" indent="-228600" algn="l" defTabSz="914400" rtl="0" eaLnBrk="1" latinLnBrk="0" hangingPunct="1">
              <a:lnSpc>
                <a:spcPct val="90000"/>
              </a:lnSpc>
              <a:spcBef>
                <a:spcPts val="500"/>
              </a:spcBef>
              <a:buClr>
                <a:schemeClr val="bg2"/>
              </a:buClr>
              <a:buFontTx/>
              <a:buBlip>
                <a:blip r:embed="rId3"/>
              </a:buBlip>
              <a:defRPr sz="1600" kern="1200">
                <a:solidFill>
                  <a:schemeClr val="tx1">
                    <a:lumMod val="50000"/>
                    <a:lumOff val="50000"/>
                  </a:schemeClr>
                </a:solidFill>
                <a:latin typeface="+mn-lt"/>
                <a:ea typeface="+mn-ea"/>
                <a:cs typeface="+mn-cs"/>
              </a:defRPr>
            </a:lvl7pPr>
            <a:lvl8pPr marL="3429000" indent="-228600" algn="l" defTabSz="914400" rtl="0" eaLnBrk="1" latinLnBrk="0" hangingPunct="1">
              <a:lnSpc>
                <a:spcPct val="90000"/>
              </a:lnSpc>
              <a:spcBef>
                <a:spcPts val="500"/>
              </a:spcBef>
              <a:buClr>
                <a:schemeClr val="bg2"/>
              </a:buClr>
              <a:buFontTx/>
              <a:buBlip>
                <a:blip r:embed="rId3"/>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1800">
                <a:solidFill>
                  <a:schemeClr val="tx1"/>
                </a:solidFill>
                <a:latin typeface="Aptos" panose="020B0004020202020204" pitchFamily="34" charset="0"/>
              </a:rPr>
              <a:t>Même modèles statiques</a:t>
            </a:r>
          </a:p>
          <a:p>
            <a:r>
              <a:rPr lang="fr-BE" sz="1800">
                <a:solidFill>
                  <a:schemeClr val="tx1"/>
                </a:solidFill>
                <a:latin typeface="Aptos" panose="020B0004020202020204" pitchFamily="34" charset="0"/>
              </a:rPr>
              <a:t>Comparaison des coefficients de trainée expérimentaux et numériques</a:t>
            </a:r>
          </a:p>
          <a:p>
            <a:r>
              <a:rPr lang="fr-BE" sz="1800">
                <a:solidFill>
                  <a:schemeClr val="tx1"/>
                </a:solidFill>
                <a:latin typeface="Aptos" panose="020B0004020202020204" pitchFamily="34" charset="0"/>
              </a:rPr>
              <a:t>Complémentarité des approches expérimentales et numériques</a:t>
            </a:r>
            <a:endParaRPr lang="fr-BE" sz="1800" dirty="0">
              <a:solidFill>
                <a:schemeClr val="tx1"/>
              </a:solidFill>
              <a:latin typeface="Aptos" panose="020B0004020202020204" pitchFamily="34" charset="0"/>
            </a:endParaRPr>
          </a:p>
        </p:txBody>
      </p:sp>
      <p:sp>
        <p:nvSpPr>
          <p:cNvPr id="9" name="ZoneTexte 8">
            <a:extLst>
              <a:ext uri="{FF2B5EF4-FFF2-40B4-BE49-F238E27FC236}">
                <a16:creationId xmlns:a16="http://schemas.microsoft.com/office/drawing/2014/main" id="{5D57C55E-1370-5E37-F3A6-9E48702A24C4}"/>
              </a:ext>
            </a:extLst>
          </p:cNvPr>
          <p:cNvSpPr txBox="1"/>
          <p:nvPr/>
        </p:nvSpPr>
        <p:spPr>
          <a:xfrm>
            <a:off x="323938" y="3780606"/>
            <a:ext cx="37920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cs typeface="Arial"/>
              </a:rPr>
              <a:t>Simulations numériques</a:t>
            </a:r>
            <a:endParaRPr lang="fr-FR" dirty="0"/>
          </a:p>
        </p:txBody>
      </p:sp>
      <p:pic>
        <p:nvPicPr>
          <p:cNvPr id="10" name="Picture 4">
            <a:extLst>
              <a:ext uri="{FF2B5EF4-FFF2-40B4-BE49-F238E27FC236}">
                <a16:creationId xmlns:a16="http://schemas.microsoft.com/office/drawing/2014/main" id="{196E5FA6-2782-1F57-AB4E-6967AB536B46}"/>
              </a:ext>
            </a:extLst>
          </p:cNvPr>
          <p:cNvPicPr>
            <a:picLocks noChangeAspect="1"/>
          </p:cNvPicPr>
          <p:nvPr/>
        </p:nvPicPr>
        <p:blipFill>
          <a:blip r:embed="rId4"/>
          <a:stretch>
            <a:fillRect/>
          </a:stretch>
        </p:blipFill>
        <p:spPr>
          <a:xfrm>
            <a:off x="6485022" y="2336286"/>
            <a:ext cx="5091362" cy="3964673"/>
          </a:xfrm>
          <a:prstGeom prst="rect">
            <a:avLst/>
          </a:prstGeom>
        </p:spPr>
      </p:pic>
    </p:spTree>
    <p:extLst>
      <p:ext uri="{BB962C8B-B14F-4D97-AF65-F5344CB8AC3E}">
        <p14:creationId xmlns:p14="http://schemas.microsoft.com/office/powerpoint/2010/main" val="2174683474"/>
      </p:ext>
    </p:extLst>
  </p:cSld>
  <p:clrMapOvr>
    <a:masterClrMapping/>
  </p:clrMapOvr>
</p:sld>
</file>

<file path=ppt/theme/theme1.xml><?xml version="1.0" encoding="utf-8"?>
<a:theme xmlns:a="http://schemas.openxmlformats.org/drawingml/2006/main" name="ULIEGE Cover + image">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IEGE-PPT-MODELE" id="{F6628531-17DC-DE4E-AE9A-AB783A97C36E}" vid="{B4648868-DA83-8B42-BD35-F8EE48B67E4B}"/>
    </a:ext>
  </a:extLst>
</a:theme>
</file>

<file path=ppt/theme/theme2.xml><?xml version="1.0" encoding="utf-8"?>
<a:theme xmlns:a="http://schemas.openxmlformats.org/drawingml/2006/main" name="ULIEGE Titres, citations">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LIEGE-PPT-MODELE" id="{F6628531-17DC-DE4E-AE9A-AB783A97C36E}" vid="{66C47452-BD1A-484D-9314-CF28769595A4}"/>
    </a:ext>
  </a:extLst>
</a:theme>
</file>

<file path=ppt/theme/theme3.xml><?xml version="1.0" encoding="utf-8"?>
<a:theme xmlns:a="http://schemas.openxmlformats.org/drawingml/2006/main" name="ULIEGE Base">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IEGE-PPT-MODELE" id="{F6628531-17DC-DE4E-AE9A-AB783A97C36E}" vid="{4B61F5AD-C0B1-D74B-A0DD-CDBF3B10F0CB}"/>
    </a:ext>
  </a:extLst>
</a:theme>
</file>

<file path=ppt/theme/theme4.xml><?xml version="1.0" encoding="utf-8"?>
<a:theme xmlns:a="http://schemas.openxmlformats.org/drawingml/2006/main" name="ULIEGE images grid">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IEGE-PPT-MODELE" id="{F6628531-17DC-DE4E-AE9A-AB783A97C36E}" vid="{F1C29A9D-A4F8-9C4E-907A-8E36CC6B2682}"/>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1427</TotalTime>
  <Words>1266</Words>
  <Application>Microsoft Office PowerPoint</Application>
  <PresentationFormat>Grand écran</PresentationFormat>
  <Paragraphs>235</Paragraphs>
  <Slides>26</Slides>
  <Notes>11</Notes>
  <HiddenSlides>0</HiddenSlides>
  <MMClips>2</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26</vt:i4>
      </vt:variant>
    </vt:vector>
  </HeadingPairs>
  <TitlesOfParts>
    <vt:vector size="36" baseType="lpstr">
      <vt:lpstr>Aptos</vt:lpstr>
      <vt:lpstr>Arial</vt:lpstr>
      <vt:lpstr>Calibri</vt:lpstr>
      <vt:lpstr>Courier New</vt:lpstr>
      <vt:lpstr>Courier New,monospace</vt:lpstr>
      <vt:lpstr>Wingdings</vt:lpstr>
      <vt:lpstr>ULIEGE Cover + image</vt:lpstr>
      <vt:lpstr>ULIEGE Titres, citations</vt:lpstr>
      <vt:lpstr>ULIEGE Base</vt:lpstr>
      <vt:lpstr>ULIEGE images grid</vt:lpstr>
      <vt:lpstr>Vers une analyse aéro-biomécanique combinée</vt:lpstr>
      <vt:lpstr>Présentation PowerPoint</vt:lpstr>
      <vt:lpstr>Performance en cyclisme</vt:lpstr>
      <vt:lpstr>Performance en cyclisme</vt:lpstr>
      <vt:lpstr>Présentation PowerPoint</vt:lpstr>
      <vt:lpstr>Intérêt de l'étude aérodynamique</vt:lpstr>
      <vt:lpstr>Analyse aérodynamique</vt:lpstr>
      <vt:lpstr>Analyse aérodynamique</vt:lpstr>
      <vt:lpstr>Analyse aérodynamique</vt:lpstr>
      <vt:lpstr>Résultats d'analyses aérodynamiques</vt:lpstr>
      <vt:lpstr>Résultats d'analyses aérodynamiques</vt:lpstr>
      <vt:lpstr>Résultats d'analyses aérodynamiques</vt:lpstr>
      <vt:lpstr>Présentation PowerPoint</vt:lpstr>
      <vt:lpstr>Intérêt de l'étude biomécanique</vt:lpstr>
      <vt:lpstr>Analyse biomécanique</vt:lpstr>
      <vt:lpstr>Analyse biomécanique</vt:lpstr>
      <vt:lpstr>Analyse biomécanique</vt:lpstr>
      <vt:lpstr>Analyse biomécanique</vt:lpstr>
      <vt:lpstr>Analyse biomécanique</vt:lpstr>
      <vt:lpstr>Résultats d'analyses aérodynamiques</vt:lpstr>
      <vt:lpstr>Présentation PowerPoint</vt:lpstr>
      <vt:lpstr>Conflits entre aérodynamique et biomécanique </vt:lpstr>
      <vt:lpstr>Intérêt de l'étude aéro-biomécanique</vt:lpstr>
      <vt:lpstr>Analyse aéro-biomécanique</vt:lpstr>
      <vt:lpstr>Limites actuelles et perspectives</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Chapaux Elodie</dc:creator>
  <cp:keywords/>
  <dc:description/>
  <cp:lastModifiedBy>Foguenne Léonore</cp:lastModifiedBy>
  <cp:revision>583</cp:revision>
  <cp:lastPrinted>2019-04-19T09:55:52Z</cp:lastPrinted>
  <dcterms:created xsi:type="dcterms:W3CDTF">2022-06-28T21:23:28Z</dcterms:created>
  <dcterms:modified xsi:type="dcterms:W3CDTF">2024-10-11T20:05:49Z</dcterms:modified>
  <cp:category/>
</cp:coreProperties>
</file>