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15" r:id="rId2"/>
    <p:sldId id="329" r:id="rId3"/>
    <p:sldId id="330" r:id="rId4"/>
    <p:sldId id="331" r:id="rId5"/>
    <p:sldId id="332" r:id="rId6"/>
    <p:sldId id="347" r:id="rId7"/>
    <p:sldId id="338" r:id="rId8"/>
    <p:sldId id="348" r:id="rId9"/>
    <p:sldId id="352" r:id="rId10"/>
    <p:sldId id="356" r:id="rId11"/>
    <p:sldId id="355" r:id="rId12"/>
    <p:sldId id="346" r:id="rId13"/>
    <p:sldId id="357" r:id="rId14"/>
    <p:sldId id="337"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5BC"/>
    <a:srgbClr val="FFCC00"/>
    <a:srgbClr val="F1592A"/>
    <a:srgbClr val="BF1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0479" autoAdjust="0"/>
  </p:normalViewPr>
  <p:slideViewPr>
    <p:cSldViewPr snapToGrid="0">
      <p:cViewPr>
        <p:scale>
          <a:sx n="50" d="100"/>
          <a:sy n="50" d="100"/>
        </p:scale>
        <p:origin x="128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guenne Léonore" userId="d590f36d-5822-4d24-b03e-afa1d14ef708" providerId="ADAL" clId="{398730D3-4380-4E96-AF43-1EFB3346845A}"/>
    <pc:docChg chg="undo custSel addSld delSld modSld sldOrd">
      <pc:chgData name="Foguenne Léonore" userId="d590f36d-5822-4d24-b03e-afa1d14ef708" providerId="ADAL" clId="{398730D3-4380-4E96-AF43-1EFB3346845A}" dt="2024-07-28T16:30:30.341" v="2472" actId="2696"/>
      <pc:docMkLst>
        <pc:docMk/>
      </pc:docMkLst>
      <pc:sldChg chg="addSp modSp mod">
        <pc:chgData name="Foguenne Léonore" userId="d590f36d-5822-4d24-b03e-afa1d14ef708" providerId="ADAL" clId="{398730D3-4380-4E96-AF43-1EFB3346845A}" dt="2024-07-22T09:15:14.646" v="2428" actId="1076"/>
        <pc:sldMkLst>
          <pc:docMk/>
          <pc:sldMk cId="0" sldId="315"/>
        </pc:sldMkLst>
        <pc:spChg chg="mod">
          <ac:chgData name="Foguenne Léonore" userId="d590f36d-5822-4d24-b03e-afa1d14ef708" providerId="ADAL" clId="{398730D3-4380-4E96-AF43-1EFB3346845A}" dt="2024-07-22T09:15:05.526" v="2426" actId="1076"/>
          <ac:spMkLst>
            <pc:docMk/>
            <pc:sldMk cId="0" sldId="315"/>
            <ac:spMk id="2" creationId="{00000000-0000-0000-0000-000000000000}"/>
          </ac:spMkLst>
        </pc:spChg>
        <pc:spChg chg="mod">
          <ac:chgData name="Foguenne Léonore" userId="d590f36d-5822-4d24-b03e-afa1d14ef708" providerId="ADAL" clId="{398730D3-4380-4E96-AF43-1EFB3346845A}" dt="2024-07-22T09:14:42.196" v="2421" actId="1076"/>
          <ac:spMkLst>
            <pc:docMk/>
            <pc:sldMk cId="0" sldId="315"/>
            <ac:spMk id="3" creationId="{00000000-0000-0000-0000-000000000000}"/>
          </ac:spMkLst>
        </pc:spChg>
        <pc:spChg chg="mod">
          <ac:chgData name="Foguenne Léonore" userId="d590f36d-5822-4d24-b03e-afa1d14ef708" providerId="ADAL" clId="{398730D3-4380-4E96-AF43-1EFB3346845A}" dt="2024-07-22T09:14:44.106" v="2422" actId="1076"/>
          <ac:spMkLst>
            <pc:docMk/>
            <pc:sldMk cId="0" sldId="315"/>
            <ac:spMk id="5" creationId="{00000000-0000-0000-0000-000000000000}"/>
          </ac:spMkLst>
        </pc:spChg>
        <pc:spChg chg="mod">
          <ac:chgData name="Foguenne Léonore" userId="d590f36d-5822-4d24-b03e-afa1d14ef708" providerId="ADAL" clId="{398730D3-4380-4E96-AF43-1EFB3346845A}" dt="2024-07-22T09:14:36.401" v="2417" actId="1076"/>
          <ac:spMkLst>
            <pc:docMk/>
            <pc:sldMk cId="0" sldId="315"/>
            <ac:spMk id="6" creationId="{00000000-0000-0000-0000-000000000000}"/>
          </ac:spMkLst>
        </pc:spChg>
        <pc:spChg chg="mod">
          <ac:chgData name="Foguenne Léonore" userId="d590f36d-5822-4d24-b03e-afa1d14ef708" providerId="ADAL" clId="{398730D3-4380-4E96-AF43-1EFB3346845A}" dt="2024-07-22T09:15:11.313" v="2427" actId="1076"/>
          <ac:spMkLst>
            <pc:docMk/>
            <pc:sldMk cId="0" sldId="315"/>
            <ac:spMk id="8" creationId="{00000000-0000-0000-0000-000000000000}"/>
          </ac:spMkLst>
        </pc:spChg>
        <pc:spChg chg="mod">
          <ac:chgData name="Foguenne Léonore" userId="d590f36d-5822-4d24-b03e-afa1d14ef708" providerId="ADAL" clId="{398730D3-4380-4E96-AF43-1EFB3346845A}" dt="2024-07-22T09:14:59.677" v="2425" actId="1076"/>
          <ac:spMkLst>
            <pc:docMk/>
            <pc:sldMk cId="0" sldId="315"/>
            <ac:spMk id="9" creationId="{00000000-0000-0000-0000-000000000000}"/>
          </ac:spMkLst>
        </pc:spChg>
        <pc:spChg chg="mod">
          <ac:chgData name="Foguenne Léonore" userId="d590f36d-5822-4d24-b03e-afa1d14ef708" providerId="ADAL" clId="{398730D3-4380-4E96-AF43-1EFB3346845A}" dt="2024-07-22T09:15:14.646" v="2428" actId="1076"/>
          <ac:spMkLst>
            <pc:docMk/>
            <pc:sldMk cId="0" sldId="315"/>
            <ac:spMk id="11" creationId="{00000000-0000-0000-0000-000000000000}"/>
          </ac:spMkLst>
        </pc:spChg>
        <pc:picChg chg="add mod">
          <ac:chgData name="Foguenne Léonore" userId="d590f36d-5822-4d24-b03e-afa1d14ef708" providerId="ADAL" clId="{398730D3-4380-4E96-AF43-1EFB3346845A}" dt="2024-07-22T09:12:35.161" v="2382" actId="1076"/>
          <ac:picMkLst>
            <pc:docMk/>
            <pc:sldMk cId="0" sldId="315"/>
            <ac:picMk id="7" creationId="{4428AF4B-0601-1928-646B-F255BD217901}"/>
          </ac:picMkLst>
        </pc:picChg>
      </pc:sldChg>
      <pc:sldChg chg="modSp mod">
        <pc:chgData name="Foguenne Léonore" userId="d590f36d-5822-4d24-b03e-afa1d14ef708" providerId="ADAL" clId="{398730D3-4380-4E96-AF43-1EFB3346845A}" dt="2024-07-22T05:43:52.221" v="22" actId="1076"/>
        <pc:sldMkLst>
          <pc:docMk/>
          <pc:sldMk cId="406810191" sldId="316"/>
        </pc:sldMkLst>
        <pc:spChg chg="mod">
          <ac:chgData name="Foguenne Léonore" userId="d590f36d-5822-4d24-b03e-afa1d14ef708" providerId="ADAL" clId="{398730D3-4380-4E96-AF43-1EFB3346845A}" dt="2024-07-22T05:43:52.221" v="22" actId="1076"/>
          <ac:spMkLst>
            <pc:docMk/>
            <pc:sldMk cId="406810191" sldId="316"/>
            <ac:spMk id="19" creationId="{4183B765-42A2-FF5D-7C39-F353302E43E6}"/>
          </ac:spMkLst>
        </pc:spChg>
      </pc:sldChg>
      <pc:sldChg chg="addSp delSp modSp del mod">
        <pc:chgData name="Foguenne Léonore" userId="d590f36d-5822-4d24-b03e-afa1d14ef708" providerId="ADAL" clId="{398730D3-4380-4E96-AF43-1EFB3346845A}" dt="2024-07-28T16:30:30.341" v="2472" actId="2696"/>
        <pc:sldMkLst>
          <pc:docMk/>
          <pc:sldMk cId="743791727" sldId="319"/>
        </pc:sldMkLst>
        <pc:spChg chg="del">
          <ac:chgData name="Foguenne Léonore" userId="d590f36d-5822-4d24-b03e-afa1d14ef708" providerId="ADAL" clId="{398730D3-4380-4E96-AF43-1EFB3346845A}" dt="2024-07-22T08:35:53.664" v="1612" actId="478"/>
          <ac:spMkLst>
            <pc:docMk/>
            <pc:sldMk cId="743791727" sldId="319"/>
            <ac:spMk id="2" creationId="{BDD69660-EA54-4910-E1A2-8D1ACC72D725}"/>
          </ac:spMkLst>
        </pc:spChg>
        <pc:spChg chg="del">
          <ac:chgData name="Foguenne Léonore" userId="d590f36d-5822-4d24-b03e-afa1d14ef708" providerId="ADAL" clId="{398730D3-4380-4E96-AF43-1EFB3346845A}" dt="2024-07-22T08:35:53.664" v="1612" actId="478"/>
          <ac:spMkLst>
            <pc:docMk/>
            <pc:sldMk cId="743791727" sldId="319"/>
            <ac:spMk id="3" creationId="{207E4157-ACFB-229C-91DE-F83447F5326C}"/>
          </ac:spMkLst>
        </pc:spChg>
        <pc:spChg chg="mod">
          <ac:chgData name="Foguenne Léonore" userId="d590f36d-5822-4d24-b03e-afa1d14ef708" providerId="ADAL" clId="{398730D3-4380-4E96-AF43-1EFB3346845A}" dt="2024-07-22T08:32:55.449" v="1603" actId="20577"/>
          <ac:spMkLst>
            <pc:docMk/>
            <pc:sldMk cId="743791727" sldId="319"/>
            <ac:spMk id="9" creationId="{2EA60779-1A3C-D413-2370-E0BE1209BC69}"/>
          </ac:spMkLst>
        </pc:spChg>
        <pc:spChg chg="del">
          <ac:chgData name="Foguenne Léonore" userId="d590f36d-5822-4d24-b03e-afa1d14ef708" providerId="ADAL" clId="{398730D3-4380-4E96-AF43-1EFB3346845A}" dt="2024-07-22T08:35:52.146" v="1611" actId="478"/>
          <ac:spMkLst>
            <pc:docMk/>
            <pc:sldMk cId="743791727" sldId="319"/>
            <ac:spMk id="11" creationId="{B35FEA35-90A6-A61A-4EF7-6D7A60913DDD}"/>
          </ac:spMkLst>
        </pc:spChg>
        <pc:spChg chg="add mod">
          <ac:chgData name="Foguenne Léonore" userId="d590f36d-5822-4d24-b03e-afa1d14ef708" providerId="ADAL" clId="{398730D3-4380-4E96-AF43-1EFB3346845A}" dt="2024-07-22T08:52:43.717" v="1721" actId="1076"/>
          <ac:spMkLst>
            <pc:docMk/>
            <pc:sldMk cId="743791727" sldId="319"/>
            <ac:spMk id="12" creationId="{019906B0-17F3-90B8-99B4-DE33B2A7BA0F}"/>
          </ac:spMkLst>
        </pc:spChg>
        <pc:spChg chg="del">
          <ac:chgData name="Foguenne Léonore" userId="d590f36d-5822-4d24-b03e-afa1d14ef708" providerId="ADAL" clId="{398730D3-4380-4E96-AF43-1EFB3346845A}" dt="2024-07-22T08:35:50.738" v="1610" actId="478"/>
          <ac:spMkLst>
            <pc:docMk/>
            <pc:sldMk cId="743791727" sldId="319"/>
            <ac:spMk id="13" creationId="{8ECDC6FF-91DD-1308-01B0-FBED21BEBC7B}"/>
          </ac:spMkLst>
        </pc:spChg>
        <pc:spChg chg="del">
          <ac:chgData name="Foguenne Léonore" userId="d590f36d-5822-4d24-b03e-afa1d14ef708" providerId="ADAL" clId="{398730D3-4380-4E96-AF43-1EFB3346845A}" dt="2024-07-22T08:35:53.664" v="1612" actId="478"/>
          <ac:spMkLst>
            <pc:docMk/>
            <pc:sldMk cId="743791727" sldId="319"/>
            <ac:spMk id="14" creationId="{D2C6D303-5164-CBC8-79EB-F4CA312985D5}"/>
          </ac:spMkLst>
        </pc:spChg>
        <pc:spChg chg="add mod">
          <ac:chgData name="Foguenne Léonore" userId="d590f36d-5822-4d24-b03e-afa1d14ef708" providerId="ADAL" clId="{398730D3-4380-4E96-AF43-1EFB3346845A}" dt="2024-07-22T09:04:34.507" v="1807" actId="1076"/>
          <ac:spMkLst>
            <pc:docMk/>
            <pc:sldMk cId="743791727" sldId="319"/>
            <ac:spMk id="15" creationId="{241C1D1E-F5E3-413F-A180-C04B52B0BC52}"/>
          </ac:spMkLst>
        </pc:spChg>
        <pc:graphicFrameChg chg="add mod">
          <ac:chgData name="Foguenne Léonore" userId="d590f36d-5822-4d24-b03e-afa1d14ef708" providerId="ADAL" clId="{398730D3-4380-4E96-AF43-1EFB3346845A}" dt="2024-07-22T08:54:14.152" v="1727" actId="20577"/>
          <ac:graphicFrameMkLst>
            <pc:docMk/>
            <pc:sldMk cId="743791727" sldId="319"/>
            <ac:graphicFrameMk id="10" creationId="{7B6F818C-7FA4-2435-E285-C8C85A98DE60}"/>
          </ac:graphicFrameMkLst>
        </pc:graphicFrameChg>
      </pc:sldChg>
      <pc:sldChg chg="addSp delSp modSp mod">
        <pc:chgData name="Foguenne Léonore" userId="d590f36d-5822-4d24-b03e-afa1d14ef708" providerId="ADAL" clId="{398730D3-4380-4E96-AF43-1EFB3346845A}" dt="2024-07-22T06:04:01.272" v="301" actId="14100"/>
        <pc:sldMkLst>
          <pc:docMk/>
          <pc:sldMk cId="781490258" sldId="321"/>
        </pc:sldMkLst>
        <pc:spChg chg="add mod">
          <ac:chgData name="Foguenne Léonore" userId="d590f36d-5822-4d24-b03e-afa1d14ef708" providerId="ADAL" clId="{398730D3-4380-4E96-AF43-1EFB3346845A}" dt="2024-07-22T05:44:36.989" v="31" actId="207"/>
          <ac:spMkLst>
            <pc:docMk/>
            <pc:sldMk cId="781490258" sldId="321"/>
            <ac:spMk id="7" creationId="{C8FCF3B7-E86E-0248-9B49-E0B8F0423059}"/>
          </ac:spMkLst>
        </pc:spChg>
        <pc:spChg chg="add mod">
          <ac:chgData name="Foguenne Léonore" userId="d590f36d-5822-4d24-b03e-afa1d14ef708" providerId="ADAL" clId="{398730D3-4380-4E96-AF43-1EFB3346845A}" dt="2024-07-22T05:44:31.120" v="30"/>
          <ac:spMkLst>
            <pc:docMk/>
            <pc:sldMk cId="781490258" sldId="321"/>
            <ac:spMk id="8" creationId="{A021CCA1-FC3D-31CA-C053-53F87B78ABBA}"/>
          </ac:spMkLst>
        </pc:spChg>
        <pc:spChg chg="mod">
          <ac:chgData name="Foguenne Léonore" userId="d590f36d-5822-4d24-b03e-afa1d14ef708" providerId="ADAL" clId="{398730D3-4380-4E96-AF43-1EFB3346845A}" dt="2024-07-22T06:04:01.272" v="301" actId="14100"/>
          <ac:spMkLst>
            <pc:docMk/>
            <pc:sldMk cId="781490258" sldId="321"/>
            <ac:spMk id="20" creationId="{AC84864A-444D-BBA3-C7AB-8B7A95C9808D}"/>
          </ac:spMkLst>
        </pc:spChg>
        <pc:spChg chg="del">
          <ac:chgData name="Foguenne Léonore" userId="d590f36d-5822-4d24-b03e-afa1d14ef708" providerId="ADAL" clId="{398730D3-4380-4E96-AF43-1EFB3346845A}" dt="2024-07-22T05:44:30.412" v="29" actId="478"/>
          <ac:spMkLst>
            <pc:docMk/>
            <pc:sldMk cId="781490258" sldId="321"/>
            <ac:spMk id="23" creationId="{C7CA29F4-03F5-6AE1-7A69-E2894ABF8D9E}"/>
          </ac:spMkLst>
        </pc:spChg>
        <pc:spChg chg="del">
          <ac:chgData name="Foguenne Léonore" userId="d590f36d-5822-4d24-b03e-afa1d14ef708" providerId="ADAL" clId="{398730D3-4380-4E96-AF43-1EFB3346845A}" dt="2024-07-22T05:44:30.412" v="29" actId="478"/>
          <ac:spMkLst>
            <pc:docMk/>
            <pc:sldMk cId="781490258" sldId="321"/>
            <ac:spMk id="24" creationId="{52E6856D-754B-581B-E146-79EC67AB09E4}"/>
          </ac:spMkLst>
        </pc:spChg>
        <pc:spChg chg="del">
          <ac:chgData name="Foguenne Léonore" userId="d590f36d-5822-4d24-b03e-afa1d14ef708" providerId="ADAL" clId="{398730D3-4380-4E96-AF43-1EFB3346845A}" dt="2024-07-22T05:52:28.151" v="184" actId="478"/>
          <ac:spMkLst>
            <pc:docMk/>
            <pc:sldMk cId="781490258" sldId="321"/>
            <ac:spMk id="31" creationId="{CE10893B-41C7-D964-6FB0-9DFDB61F7B43}"/>
          </ac:spMkLst>
        </pc:spChg>
        <pc:spChg chg="mod">
          <ac:chgData name="Foguenne Léonore" userId="d590f36d-5822-4d24-b03e-afa1d14ef708" providerId="ADAL" clId="{398730D3-4380-4E96-AF43-1EFB3346845A}" dt="2024-07-22T05:54:56.695" v="214" actId="1076"/>
          <ac:spMkLst>
            <pc:docMk/>
            <pc:sldMk cId="781490258" sldId="321"/>
            <ac:spMk id="32" creationId="{660D77A6-5D34-DA22-4ACB-237C28AD2312}"/>
          </ac:spMkLst>
        </pc:spChg>
        <pc:spChg chg="del">
          <ac:chgData name="Foguenne Léonore" userId="d590f36d-5822-4d24-b03e-afa1d14ef708" providerId="ADAL" clId="{398730D3-4380-4E96-AF43-1EFB3346845A}" dt="2024-07-22T05:52:35.025" v="187" actId="478"/>
          <ac:spMkLst>
            <pc:docMk/>
            <pc:sldMk cId="781490258" sldId="321"/>
            <ac:spMk id="34" creationId="{B68E676F-2E1F-0F1A-96B6-3C11CD63A078}"/>
          </ac:spMkLst>
        </pc:spChg>
        <pc:graphicFrameChg chg="add mod modGraphic">
          <ac:chgData name="Foguenne Léonore" userId="d590f36d-5822-4d24-b03e-afa1d14ef708" providerId="ADAL" clId="{398730D3-4380-4E96-AF43-1EFB3346845A}" dt="2024-07-22T05:57:48.459" v="254" actId="1076"/>
          <ac:graphicFrameMkLst>
            <pc:docMk/>
            <pc:sldMk cId="781490258" sldId="321"/>
            <ac:graphicFrameMk id="27" creationId="{A0FA2581-EB8D-E6D1-CD68-0A90A18B45C3}"/>
          </ac:graphicFrameMkLst>
        </pc:graphicFrameChg>
        <pc:picChg chg="add del mod">
          <ac:chgData name="Foguenne Léonore" userId="d590f36d-5822-4d24-b03e-afa1d14ef708" providerId="ADAL" clId="{398730D3-4380-4E96-AF43-1EFB3346845A}" dt="2024-07-22T05:52:54.143" v="191" actId="478"/>
          <ac:picMkLst>
            <pc:docMk/>
            <pc:sldMk cId="781490258" sldId="321"/>
            <ac:picMk id="10" creationId="{A779445C-9DCA-1722-C795-E5010C097418}"/>
          </ac:picMkLst>
        </pc:picChg>
        <pc:picChg chg="del mod">
          <ac:chgData name="Foguenne Léonore" userId="d590f36d-5822-4d24-b03e-afa1d14ef708" providerId="ADAL" clId="{398730D3-4380-4E96-AF43-1EFB3346845A}" dt="2024-07-22T05:52:24.614" v="183" actId="478"/>
          <ac:picMkLst>
            <pc:docMk/>
            <pc:sldMk cId="781490258" sldId="321"/>
            <ac:picMk id="11" creationId="{45195430-661C-23B6-49A8-32BE3BE0796C}"/>
          </ac:picMkLst>
        </pc:picChg>
        <pc:picChg chg="mod ord">
          <ac:chgData name="Foguenne Léonore" userId="d590f36d-5822-4d24-b03e-afa1d14ef708" providerId="ADAL" clId="{398730D3-4380-4E96-AF43-1EFB3346845A}" dt="2024-07-22T05:54:46.539" v="213" actId="1076"/>
          <ac:picMkLst>
            <pc:docMk/>
            <pc:sldMk cId="781490258" sldId="321"/>
            <ac:picMk id="13" creationId="{71A9E55C-65D7-D558-CF21-9D6EA5BB46AE}"/>
          </ac:picMkLst>
        </pc:picChg>
        <pc:picChg chg="del">
          <ac:chgData name="Foguenne Léonore" userId="d590f36d-5822-4d24-b03e-afa1d14ef708" providerId="ADAL" clId="{398730D3-4380-4E96-AF43-1EFB3346845A}" dt="2024-07-22T05:52:28.151" v="184" actId="478"/>
          <ac:picMkLst>
            <pc:docMk/>
            <pc:sldMk cId="781490258" sldId="321"/>
            <ac:picMk id="14" creationId="{1590467E-D21F-374B-3870-2C6B79825A54}"/>
          </ac:picMkLst>
        </pc:picChg>
        <pc:picChg chg="del">
          <ac:chgData name="Foguenne Léonore" userId="d590f36d-5822-4d24-b03e-afa1d14ef708" providerId="ADAL" clId="{398730D3-4380-4E96-AF43-1EFB3346845A}" dt="2024-07-22T05:52:32.599" v="186" actId="478"/>
          <ac:picMkLst>
            <pc:docMk/>
            <pc:sldMk cId="781490258" sldId="321"/>
            <ac:picMk id="15" creationId="{9070F86A-5614-575C-DF07-0BFAFE338F44}"/>
          </ac:picMkLst>
        </pc:picChg>
        <pc:picChg chg="add del mod modCrop">
          <ac:chgData name="Foguenne Léonore" userId="d590f36d-5822-4d24-b03e-afa1d14ef708" providerId="ADAL" clId="{398730D3-4380-4E96-AF43-1EFB3346845A}" dt="2024-07-22T05:53:49.079" v="199" actId="478"/>
          <ac:picMkLst>
            <pc:docMk/>
            <pc:sldMk cId="781490258" sldId="321"/>
            <ac:picMk id="17" creationId="{55EFA1EF-7DD6-EC94-E849-6FC7838E2DC8}"/>
          </ac:picMkLst>
        </pc:picChg>
        <pc:picChg chg="add mod modCrop">
          <ac:chgData name="Foguenne Léonore" userId="d590f36d-5822-4d24-b03e-afa1d14ef708" providerId="ADAL" clId="{398730D3-4380-4E96-AF43-1EFB3346845A}" dt="2024-07-22T05:54:39.323" v="210" actId="1076"/>
          <ac:picMkLst>
            <pc:docMk/>
            <pc:sldMk cId="781490258" sldId="321"/>
            <ac:picMk id="19" creationId="{4FC6C771-9F0F-11B6-7822-1D1B0839AC79}"/>
          </ac:picMkLst>
        </pc:picChg>
        <pc:picChg chg="add del mod modCrop">
          <ac:chgData name="Foguenne Léonore" userId="d590f36d-5822-4d24-b03e-afa1d14ef708" providerId="ADAL" clId="{398730D3-4380-4E96-AF43-1EFB3346845A}" dt="2024-07-22T05:58:50.551" v="261" actId="478"/>
          <ac:picMkLst>
            <pc:docMk/>
            <pc:sldMk cId="781490258" sldId="321"/>
            <ac:picMk id="30" creationId="{431CD116-AA60-8434-A408-7BFA55385918}"/>
          </ac:picMkLst>
        </pc:picChg>
        <pc:picChg chg="add del mod">
          <ac:chgData name="Foguenne Léonore" userId="d590f36d-5822-4d24-b03e-afa1d14ef708" providerId="ADAL" clId="{398730D3-4380-4E96-AF43-1EFB3346845A}" dt="2024-07-22T05:58:59.312" v="263" actId="478"/>
          <ac:picMkLst>
            <pc:docMk/>
            <pc:sldMk cId="781490258" sldId="321"/>
            <ac:picMk id="35" creationId="{90095A8A-AE92-6F64-972F-283721BB9D16}"/>
          </ac:picMkLst>
        </pc:picChg>
        <pc:picChg chg="add mod">
          <ac:chgData name="Foguenne Léonore" userId="d590f36d-5822-4d24-b03e-afa1d14ef708" providerId="ADAL" clId="{398730D3-4380-4E96-AF43-1EFB3346845A}" dt="2024-07-22T05:59:21.624" v="270" actId="1076"/>
          <ac:picMkLst>
            <pc:docMk/>
            <pc:sldMk cId="781490258" sldId="321"/>
            <ac:picMk id="37" creationId="{25AEA1F0-CEF8-F848-7FCC-A3B3E12FCA17}"/>
          </ac:picMkLst>
        </pc:picChg>
        <pc:cxnChg chg="del mod">
          <ac:chgData name="Foguenne Léonore" userId="d590f36d-5822-4d24-b03e-afa1d14ef708" providerId="ADAL" clId="{398730D3-4380-4E96-AF43-1EFB3346845A}" dt="2024-07-22T05:52:35.025" v="187" actId="478"/>
          <ac:cxnSpMkLst>
            <pc:docMk/>
            <pc:sldMk cId="781490258" sldId="321"/>
            <ac:cxnSpMk id="22" creationId="{8068C21E-07CE-E418-F4B9-BB20D2B5C1E2}"/>
          </ac:cxnSpMkLst>
        </pc:cxnChg>
        <pc:cxnChg chg="del mod">
          <ac:chgData name="Foguenne Léonore" userId="d590f36d-5822-4d24-b03e-afa1d14ef708" providerId="ADAL" clId="{398730D3-4380-4E96-AF43-1EFB3346845A}" dt="2024-07-22T05:52:29.966" v="185" actId="478"/>
          <ac:cxnSpMkLst>
            <pc:docMk/>
            <pc:sldMk cId="781490258" sldId="321"/>
            <ac:cxnSpMk id="26" creationId="{AFE1BD1B-4D4B-37E9-AFC9-C5977D2270DF}"/>
          </ac:cxnSpMkLst>
        </pc:cxnChg>
        <pc:cxnChg chg="mod ord">
          <ac:chgData name="Foguenne Léonore" userId="d590f36d-5822-4d24-b03e-afa1d14ef708" providerId="ADAL" clId="{398730D3-4380-4E96-AF43-1EFB3346845A}" dt="2024-07-22T05:55:07.794" v="218" actId="14100"/>
          <ac:cxnSpMkLst>
            <pc:docMk/>
            <pc:sldMk cId="781490258" sldId="321"/>
            <ac:cxnSpMk id="29" creationId="{48A45FB1-90C6-2360-C4DB-59D8C76517D4}"/>
          </ac:cxnSpMkLst>
        </pc:cxnChg>
      </pc:sldChg>
      <pc:sldChg chg="addSp delSp modSp del mod">
        <pc:chgData name="Foguenne Léonore" userId="d590f36d-5822-4d24-b03e-afa1d14ef708" providerId="ADAL" clId="{398730D3-4380-4E96-AF43-1EFB3346845A}" dt="2024-07-22T12:05:58.603" v="2433" actId="2696"/>
        <pc:sldMkLst>
          <pc:docMk/>
          <pc:sldMk cId="510492397" sldId="323"/>
        </pc:sldMkLst>
        <pc:spChg chg="del">
          <ac:chgData name="Foguenne Léonore" userId="d590f36d-5822-4d24-b03e-afa1d14ef708" providerId="ADAL" clId="{398730D3-4380-4E96-AF43-1EFB3346845A}" dt="2024-07-22T06:24:36.036" v="441" actId="478"/>
          <ac:spMkLst>
            <pc:docMk/>
            <pc:sldMk cId="510492397" sldId="323"/>
            <ac:spMk id="2" creationId="{19C8524E-321D-DA84-82A7-AD7928577A8B}"/>
          </ac:spMkLst>
        </pc:spChg>
        <pc:spChg chg="add mod">
          <ac:chgData name="Foguenne Léonore" userId="d590f36d-5822-4d24-b03e-afa1d14ef708" providerId="ADAL" clId="{398730D3-4380-4E96-AF43-1EFB3346845A}" dt="2024-07-22T07:19:19.095" v="762" actId="1076"/>
          <ac:spMkLst>
            <pc:docMk/>
            <pc:sldMk cId="510492397" sldId="323"/>
            <ac:spMk id="10" creationId="{F5C86F51-3772-E6D9-3FB7-A9425A4D3A52}"/>
          </ac:spMkLst>
        </pc:spChg>
        <pc:spChg chg="del">
          <ac:chgData name="Foguenne Léonore" userId="d590f36d-5822-4d24-b03e-afa1d14ef708" providerId="ADAL" clId="{398730D3-4380-4E96-AF43-1EFB3346845A}" dt="2024-07-22T06:24:36.036" v="441" actId="478"/>
          <ac:spMkLst>
            <pc:docMk/>
            <pc:sldMk cId="510492397" sldId="323"/>
            <ac:spMk id="12" creationId="{14FE631B-5AA5-5C80-5FA3-B708708AAFB7}"/>
          </ac:spMkLst>
        </pc:spChg>
        <pc:spChg chg="del">
          <ac:chgData name="Foguenne Léonore" userId="d590f36d-5822-4d24-b03e-afa1d14ef708" providerId="ADAL" clId="{398730D3-4380-4E96-AF43-1EFB3346845A}" dt="2024-07-22T06:24:36.036" v="441" actId="478"/>
          <ac:spMkLst>
            <pc:docMk/>
            <pc:sldMk cId="510492397" sldId="323"/>
            <ac:spMk id="13" creationId="{5ACE79AC-1A5D-DB0C-B3AF-191BF4801DA5}"/>
          </ac:spMkLst>
        </pc:spChg>
        <pc:spChg chg="mod">
          <ac:chgData name="Foguenne Léonore" userId="d590f36d-5822-4d24-b03e-afa1d14ef708" providerId="ADAL" clId="{398730D3-4380-4E96-AF43-1EFB3346845A}" dt="2024-07-22T06:12:12.970" v="440" actId="14100"/>
          <ac:spMkLst>
            <pc:docMk/>
            <pc:sldMk cId="510492397" sldId="323"/>
            <ac:spMk id="14" creationId="{58C58AB8-8FF1-C4EF-0B35-9927DD70A773}"/>
          </ac:spMkLst>
        </pc:spChg>
        <pc:spChg chg="del">
          <ac:chgData name="Foguenne Léonore" userId="d590f36d-5822-4d24-b03e-afa1d14ef708" providerId="ADAL" clId="{398730D3-4380-4E96-AF43-1EFB3346845A}" dt="2024-07-22T06:24:36.036" v="441" actId="478"/>
          <ac:spMkLst>
            <pc:docMk/>
            <pc:sldMk cId="510492397" sldId="323"/>
            <ac:spMk id="15" creationId="{10A83FB9-E27A-824E-D4C8-0F1000D1DEBD}"/>
          </ac:spMkLst>
        </pc:spChg>
        <pc:spChg chg="del">
          <ac:chgData name="Foguenne Léonore" userId="d590f36d-5822-4d24-b03e-afa1d14ef708" providerId="ADAL" clId="{398730D3-4380-4E96-AF43-1EFB3346845A}" dt="2024-07-22T06:24:36.036" v="441" actId="478"/>
          <ac:spMkLst>
            <pc:docMk/>
            <pc:sldMk cId="510492397" sldId="323"/>
            <ac:spMk id="16" creationId="{4B81C2D1-0177-4C62-9F3F-F2BC82639D8C}"/>
          </ac:spMkLst>
        </pc:spChg>
        <pc:spChg chg="del">
          <ac:chgData name="Foguenne Léonore" userId="d590f36d-5822-4d24-b03e-afa1d14ef708" providerId="ADAL" clId="{398730D3-4380-4E96-AF43-1EFB3346845A}" dt="2024-07-22T06:24:36.036" v="441" actId="478"/>
          <ac:spMkLst>
            <pc:docMk/>
            <pc:sldMk cId="510492397" sldId="323"/>
            <ac:spMk id="17" creationId="{0FB3DB23-57C1-E7D4-95F3-7311FB107204}"/>
          </ac:spMkLst>
        </pc:spChg>
        <pc:spChg chg="del">
          <ac:chgData name="Foguenne Léonore" userId="d590f36d-5822-4d24-b03e-afa1d14ef708" providerId="ADAL" clId="{398730D3-4380-4E96-AF43-1EFB3346845A}" dt="2024-07-22T06:24:36.036" v="441" actId="478"/>
          <ac:spMkLst>
            <pc:docMk/>
            <pc:sldMk cId="510492397" sldId="323"/>
            <ac:spMk id="19" creationId="{44AFE922-C16B-C3D2-FDBD-6147432EB032}"/>
          </ac:spMkLst>
        </pc:spChg>
        <pc:spChg chg="add mod">
          <ac:chgData name="Foguenne Léonore" userId="d590f36d-5822-4d24-b03e-afa1d14ef708" providerId="ADAL" clId="{398730D3-4380-4E96-AF43-1EFB3346845A}" dt="2024-07-22T07:19:27.032" v="773" actId="20577"/>
          <ac:spMkLst>
            <pc:docMk/>
            <pc:sldMk cId="510492397" sldId="323"/>
            <ac:spMk id="28" creationId="{30A845EC-F6CD-C67D-A855-C910C7BF7A72}"/>
          </ac:spMkLst>
        </pc:spChg>
        <pc:spChg chg="del">
          <ac:chgData name="Foguenne Léonore" userId="d590f36d-5822-4d24-b03e-afa1d14ef708" providerId="ADAL" clId="{398730D3-4380-4E96-AF43-1EFB3346845A}" dt="2024-07-22T06:24:36.036" v="441" actId="478"/>
          <ac:spMkLst>
            <pc:docMk/>
            <pc:sldMk cId="510492397" sldId="323"/>
            <ac:spMk id="35" creationId="{5E6E0B39-7EBB-F129-1CF5-2B2D03C6B2DD}"/>
          </ac:spMkLst>
        </pc:spChg>
        <pc:graphicFrameChg chg="del">
          <ac:chgData name="Foguenne Léonore" userId="d590f36d-5822-4d24-b03e-afa1d14ef708" providerId="ADAL" clId="{398730D3-4380-4E96-AF43-1EFB3346845A}" dt="2024-07-22T06:24:36.036" v="441" actId="478"/>
          <ac:graphicFrameMkLst>
            <pc:docMk/>
            <pc:sldMk cId="510492397" sldId="323"/>
            <ac:graphicFrameMk id="3" creationId="{6360D255-4CFA-0066-3022-861FA252B5C4}"/>
          </ac:graphicFrameMkLst>
        </pc:graphicFrameChg>
        <pc:graphicFrameChg chg="del">
          <ac:chgData name="Foguenne Léonore" userId="d590f36d-5822-4d24-b03e-afa1d14ef708" providerId="ADAL" clId="{398730D3-4380-4E96-AF43-1EFB3346845A}" dt="2024-07-22T06:24:36.036" v="441" actId="478"/>
          <ac:graphicFrameMkLst>
            <pc:docMk/>
            <pc:sldMk cId="510492397" sldId="323"/>
            <ac:graphicFrameMk id="4" creationId="{7362B189-6638-84AE-EC6D-EC495EDB1ECA}"/>
          </ac:graphicFrameMkLst>
        </pc:graphicFrameChg>
        <pc:graphicFrameChg chg="add mod">
          <ac:chgData name="Foguenne Léonore" userId="d590f36d-5822-4d24-b03e-afa1d14ef708" providerId="ADAL" clId="{398730D3-4380-4E96-AF43-1EFB3346845A}" dt="2024-07-22T06:52:36.760" v="575" actId="20577"/>
          <ac:graphicFrameMkLst>
            <pc:docMk/>
            <pc:sldMk cId="510492397" sldId="323"/>
            <ac:graphicFrameMk id="20" creationId="{A8DA5356-F187-BF9C-FDEF-82B07124A237}"/>
          </ac:graphicFrameMkLst>
        </pc:graphicFrameChg>
        <pc:graphicFrameChg chg="add mod">
          <ac:chgData name="Foguenne Léonore" userId="d590f36d-5822-4d24-b03e-afa1d14ef708" providerId="ADAL" clId="{398730D3-4380-4E96-AF43-1EFB3346845A}" dt="2024-07-22T06:52:41.283" v="577" actId="20577"/>
          <ac:graphicFrameMkLst>
            <pc:docMk/>
            <pc:sldMk cId="510492397" sldId="323"/>
            <ac:graphicFrameMk id="22" creationId="{A56575E7-978B-3C7A-EBAE-44B7B506B190}"/>
          </ac:graphicFrameMkLst>
        </pc:graphicFrameChg>
        <pc:graphicFrameChg chg="add mod">
          <ac:chgData name="Foguenne Léonore" userId="d590f36d-5822-4d24-b03e-afa1d14ef708" providerId="ADAL" clId="{398730D3-4380-4E96-AF43-1EFB3346845A}" dt="2024-07-22T06:52:45.725" v="579" actId="20577"/>
          <ac:graphicFrameMkLst>
            <pc:docMk/>
            <pc:sldMk cId="510492397" sldId="323"/>
            <ac:graphicFrameMk id="25" creationId="{4C789A9A-C0E9-C0B1-2152-118629926093}"/>
          </ac:graphicFrameMkLst>
        </pc:graphicFrameChg>
        <pc:graphicFrameChg chg="add mod">
          <ac:chgData name="Foguenne Léonore" userId="d590f36d-5822-4d24-b03e-afa1d14ef708" providerId="ADAL" clId="{398730D3-4380-4E96-AF43-1EFB3346845A}" dt="2024-07-22T06:52:50.708" v="581" actId="20577"/>
          <ac:graphicFrameMkLst>
            <pc:docMk/>
            <pc:sldMk cId="510492397" sldId="323"/>
            <ac:graphicFrameMk id="27" creationId="{2CBBCD84-556B-30EC-8DFE-068DAE2DF8E8}"/>
          </ac:graphicFrameMkLst>
        </pc:graphicFrameChg>
        <pc:cxnChg chg="del">
          <ac:chgData name="Foguenne Léonore" userId="d590f36d-5822-4d24-b03e-afa1d14ef708" providerId="ADAL" clId="{398730D3-4380-4E96-AF43-1EFB3346845A}" dt="2024-07-22T06:24:36.036" v="441" actId="478"/>
          <ac:cxnSpMkLst>
            <pc:docMk/>
            <pc:sldMk cId="510492397" sldId="323"/>
            <ac:cxnSpMk id="8" creationId="{65190DB4-9380-8360-7921-139F259E158C}"/>
          </ac:cxnSpMkLst>
        </pc:cxnChg>
        <pc:cxnChg chg="del">
          <ac:chgData name="Foguenne Léonore" userId="d590f36d-5822-4d24-b03e-afa1d14ef708" providerId="ADAL" clId="{398730D3-4380-4E96-AF43-1EFB3346845A}" dt="2024-07-22T06:24:36.036" v="441" actId="478"/>
          <ac:cxnSpMkLst>
            <pc:docMk/>
            <pc:sldMk cId="510492397" sldId="323"/>
            <ac:cxnSpMk id="18" creationId="{125B72EC-916B-DAB3-95F0-AF0B05F0D2ED}"/>
          </ac:cxnSpMkLst>
        </pc:cxnChg>
        <pc:cxnChg chg="del">
          <ac:chgData name="Foguenne Léonore" userId="d590f36d-5822-4d24-b03e-afa1d14ef708" providerId="ADAL" clId="{398730D3-4380-4E96-AF43-1EFB3346845A}" dt="2024-07-22T06:24:36.036" v="441" actId="478"/>
          <ac:cxnSpMkLst>
            <pc:docMk/>
            <pc:sldMk cId="510492397" sldId="323"/>
            <ac:cxnSpMk id="21" creationId="{4071CA86-AABC-C2CA-A572-D6EF421AAD08}"/>
          </ac:cxnSpMkLst>
        </pc:cxnChg>
        <pc:cxnChg chg="del">
          <ac:chgData name="Foguenne Léonore" userId="d590f36d-5822-4d24-b03e-afa1d14ef708" providerId="ADAL" clId="{398730D3-4380-4E96-AF43-1EFB3346845A}" dt="2024-07-22T06:24:36.036" v="441" actId="478"/>
          <ac:cxnSpMkLst>
            <pc:docMk/>
            <pc:sldMk cId="510492397" sldId="323"/>
            <ac:cxnSpMk id="23" creationId="{93C4ADF5-2B3F-3D97-A082-2BD583F64CA6}"/>
          </ac:cxnSpMkLst>
        </pc:cxnChg>
        <pc:cxnChg chg="del">
          <ac:chgData name="Foguenne Léonore" userId="d590f36d-5822-4d24-b03e-afa1d14ef708" providerId="ADAL" clId="{398730D3-4380-4E96-AF43-1EFB3346845A}" dt="2024-07-22T06:24:36.036" v="441" actId="478"/>
          <ac:cxnSpMkLst>
            <pc:docMk/>
            <pc:sldMk cId="510492397" sldId="323"/>
            <ac:cxnSpMk id="24" creationId="{A9C7A3F1-9D4F-34EA-8D0F-716A8858CC95}"/>
          </ac:cxnSpMkLst>
        </pc:cxnChg>
        <pc:cxnChg chg="del">
          <ac:chgData name="Foguenne Léonore" userId="d590f36d-5822-4d24-b03e-afa1d14ef708" providerId="ADAL" clId="{398730D3-4380-4E96-AF43-1EFB3346845A}" dt="2024-07-22T06:24:36.036" v="441" actId="478"/>
          <ac:cxnSpMkLst>
            <pc:docMk/>
            <pc:sldMk cId="510492397" sldId="323"/>
            <ac:cxnSpMk id="26" creationId="{E26E66BE-B08D-2CF2-D195-75CF433DFB57}"/>
          </ac:cxnSpMkLst>
        </pc:cxnChg>
        <pc:cxnChg chg="del">
          <ac:chgData name="Foguenne Léonore" userId="d590f36d-5822-4d24-b03e-afa1d14ef708" providerId="ADAL" clId="{398730D3-4380-4E96-AF43-1EFB3346845A}" dt="2024-07-22T06:24:36.036" v="441" actId="478"/>
          <ac:cxnSpMkLst>
            <pc:docMk/>
            <pc:sldMk cId="510492397" sldId="323"/>
            <ac:cxnSpMk id="30" creationId="{C378247B-2B05-8473-A3E7-DBFB4AF622E3}"/>
          </ac:cxnSpMkLst>
        </pc:cxnChg>
        <pc:cxnChg chg="del">
          <ac:chgData name="Foguenne Léonore" userId="d590f36d-5822-4d24-b03e-afa1d14ef708" providerId="ADAL" clId="{398730D3-4380-4E96-AF43-1EFB3346845A}" dt="2024-07-22T06:24:36.036" v="441" actId="478"/>
          <ac:cxnSpMkLst>
            <pc:docMk/>
            <pc:sldMk cId="510492397" sldId="323"/>
            <ac:cxnSpMk id="32" creationId="{D0EE9645-C21C-2CB3-28EF-57F22D084266}"/>
          </ac:cxnSpMkLst>
        </pc:cxnChg>
        <pc:cxnChg chg="del">
          <ac:chgData name="Foguenne Léonore" userId="d590f36d-5822-4d24-b03e-afa1d14ef708" providerId="ADAL" clId="{398730D3-4380-4E96-AF43-1EFB3346845A}" dt="2024-07-22T06:24:36.036" v="441" actId="478"/>
          <ac:cxnSpMkLst>
            <pc:docMk/>
            <pc:sldMk cId="510492397" sldId="323"/>
            <ac:cxnSpMk id="34" creationId="{03D28B18-4C7E-5C60-2A35-7BA4DC332E17}"/>
          </ac:cxnSpMkLst>
        </pc:cxnChg>
      </pc:sldChg>
      <pc:sldChg chg="del">
        <pc:chgData name="Foguenne Léonore" userId="d590f36d-5822-4d24-b03e-afa1d14ef708" providerId="ADAL" clId="{398730D3-4380-4E96-AF43-1EFB3346845A}" dt="2024-07-22T07:20:25.002" v="793" actId="2696"/>
        <pc:sldMkLst>
          <pc:docMk/>
          <pc:sldMk cId="4182487241" sldId="325"/>
        </pc:sldMkLst>
      </pc:sldChg>
      <pc:sldChg chg="del">
        <pc:chgData name="Foguenne Léonore" userId="d590f36d-5822-4d24-b03e-afa1d14ef708" providerId="ADAL" clId="{398730D3-4380-4E96-AF43-1EFB3346845A}" dt="2024-07-22T07:19:51.586" v="774" actId="2696"/>
        <pc:sldMkLst>
          <pc:docMk/>
          <pc:sldMk cId="2274921331" sldId="326"/>
        </pc:sldMkLst>
      </pc:sldChg>
      <pc:sldChg chg="modSp mod">
        <pc:chgData name="Foguenne Léonore" userId="d590f36d-5822-4d24-b03e-afa1d14ef708" providerId="ADAL" clId="{398730D3-4380-4E96-AF43-1EFB3346845A}" dt="2024-07-22T09:09:23.265" v="2365" actId="1076"/>
        <pc:sldMkLst>
          <pc:docMk/>
          <pc:sldMk cId="1371739153" sldId="331"/>
        </pc:sldMkLst>
        <pc:spChg chg="mod">
          <ac:chgData name="Foguenne Léonore" userId="d590f36d-5822-4d24-b03e-afa1d14ef708" providerId="ADAL" clId="{398730D3-4380-4E96-AF43-1EFB3346845A}" dt="2024-07-22T09:09:23.265" v="2365" actId="1076"/>
          <ac:spMkLst>
            <pc:docMk/>
            <pc:sldMk cId="1371739153" sldId="331"/>
            <ac:spMk id="3" creationId="{F58811B7-28A5-0BFC-E03D-1C4C9F385D1D}"/>
          </ac:spMkLst>
        </pc:spChg>
        <pc:spChg chg="mod">
          <ac:chgData name="Foguenne Léonore" userId="d590f36d-5822-4d24-b03e-afa1d14ef708" providerId="ADAL" clId="{398730D3-4380-4E96-AF43-1EFB3346845A}" dt="2024-07-22T09:09:23.265" v="2365" actId="1076"/>
          <ac:spMkLst>
            <pc:docMk/>
            <pc:sldMk cId="1371739153" sldId="331"/>
            <ac:spMk id="4" creationId="{613E0978-D5D4-60C8-35EB-7A63B83A961F}"/>
          </ac:spMkLst>
        </pc:spChg>
      </pc:sldChg>
      <pc:sldChg chg="addSp delSp modSp mod">
        <pc:chgData name="Foguenne Léonore" userId="d590f36d-5822-4d24-b03e-afa1d14ef708" providerId="ADAL" clId="{398730D3-4380-4E96-AF43-1EFB3346845A}" dt="2024-07-22T05:44:12.482" v="25" actId="207"/>
        <pc:sldMkLst>
          <pc:docMk/>
          <pc:sldMk cId="4107214326" sldId="332"/>
        </pc:sldMkLst>
        <pc:spChg chg="add mod">
          <ac:chgData name="Foguenne Léonore" userId="d590f36d-5822-4d24-b03e-afa1d14ef708" providerId="ADAL" clId="{398730D3-4380-4E96-AF43-1EFB3346845A}" dt="2024-07-22T05:44:12.482" v="25" actId="207"/>
          <ac:spMkLst>
            <pc:docMk/>
            <pc:sldMk cId="4107214326" sldId="332"/>
            <ac:spMk id="8" creationId="{4ADB9AED-8B27-2FB9-3B0C-D668AF7EB800}"/>
          </ac:spMkLst>
        </pc:spChg>
        <pc:spChg chg="add mod">
          <ac:chgData name="Foguenne Léonore" userId="d590f36d-5822-4d24-b03e-afa1d14ef708" providerId="ADAL" clId="{398730D3-4380-4E96-AF43-1EFB3346845A}" dt="2024-07-22T05:44:03.214" v="24"/>
          <ac:spMkLst>
            <pc:docMk/>
            <pc:sldMk cId="4107214326" sldId="332"/>
            <ac:spMk id="12" creationId="{9FC4D7E3-8D28-E03B-ACE5-A76C5302EB37}"/>
          </ac:spMkLst>
        </pc:spChg>
        <pc:spChg chg="del">
          <ac:chgData name="Foguenne Léonore" userId="d590f36d-5822-4d24-b03e-afa1d14ef708" providerId="ADAL" clId="{398730D3-4380-4E96-AF43-1EFB3346845A}" dt="2024-07-22T05:44:02.479" v="23" actId="478"/>
          <ac:spMkLst>
            <pc:docMk/>
            <pc:sldMk cId="4107214326" sldId="332"/>
            <ac:spMk id="51" creationId="{5F50A475-F197-8881-91FC-F54C72C718D2}"/>
          </ac:spMkLst>
        </pc:spChg>
        <pc:spChg chg="del">
          <ac:chgData name="Foguenne Léonore" userId="d590f36d-5822-4d24-b03e-afa1d14ef708" providerId="ADAL" clId="{398730D3-4380-4E96-AF43-1EFB3346845A}" dt="2024-07-22T05:44:02.479" v="23" actId="478"/>
          <ac:spMkLst>
            <pc:docMk/>
            <pc:sldMk cId="4107214326" sldId="332"/>
            <ac:spMk id="52" creationId="{FD72FA19-D7C3-1FE1-157B-C2F05A3D2B25}"/>
          </ac:spMkLst>
        </pc:spChg>
      </pc:sldChg>
      <pc:sldChg chg="del">
        <pc:chgData name="Foguenne Léonore" userId="d590f36d-5822-4d24-b03e-afa1d14ef708" providerId="ADAL" clId="{398730D3-4380-4E96-AF43-1EFB3346845A}" dt="2024-07-22T06:04:42.098" v="302" actId="2696"/>
        <pc:sldMkLst>
          <pc:docMk/>
          <pc:sldMk cId="3312699397" sldId="334"/>
        </pc:sldMkLst>
      </pc:sldChg>
      <pc:sldChg chg="del">
        <pc:chgData name="Foguenne Léonore" userId="d590f36d-5822-4d24-b03e-afa1d14ef708" providerId="ADAL" clId="{398730D3-4380-4E96-AF43-1EFB3346845A}" dt="2024-07-22T07:20:31.637" v="795" actId="2696"/>
        <pc:sldMkLst>
          <pc:docMk/>
          <pc:sldMk cId="4250920972" sldId="335"/>
        </pc:sldMkLst>
      </pc:sldChg>
      <pc:sldChg chg="del">
        <pc:chgData name="Foguenne Léonore" userId="d590f36d-5822-4d24-b03e-afa1d14ef708" providerId="ADAL" clId="{398730D3-4380-4E96-AF43-1EFB3346845A}" dt="2024-07-22T07:20:28.397" v="794" actId="2696"/>
        <pc:sldMkLst>
          <pc:docMk/>
          <pc:sldMk cId="3941487497" sldId="336"/>
        </pc:sldMkLst>
      </pc:sldChg>
      <pc:sldChg chg="addSp delSp modSp mod">
        <pc:chgData name="Foguenne Léonore" userId="d590f36d-5822-4d24-b03e-afa1d14ef708" providerId="ADAL" clId="{398730D3-4380-4E96-AF43-1EFB3346845A}" dt="2024-07-22T07:24:30.976" v="798" actId="113"/>
        <pc:sldMkLst>
          <pc:docMk/>
          <pc:sldMk cId="2719115920" sldId="338"/>
        </pc:sldMkLst>
        <pc:spChg chg="add mod">
          <ac:chgData name="Foguenne Léonore" userId="d590f36d-5822-4d24-b03e-afa1d14ef708" providerId="ADAL" clId="{398730D3-4380-4E96-AF43-1EFB3346845A}" dt="2024-07-22T05:44:24.586" v="28" actId="207"/>
          <ac:spMkLst>
            <pc:docMk/>
            <pc:sldMk cId="2719115920" sldId="338"/>
            <ac:spMk id="2" creationId="{6D65C27B-E7B3-FB66-54D6-5F5E6E942EFB}"/>
          </ac:spMkLst>
        </pc:spChg>
        <pc:spChg chg="add mod">
          <ac:chgData name="Foguenne Léonore" userId="d590f36d-5822-4d24-b03e-afa1d14ef708" providerId="ADAL" clId="{398730D3-4380-4E96-AF43-1EFB3346845A}" dt="2024-07-22T05:44:20.358" v="27"/>
          <ac:spMkLst>
            <pc:docMk/>
            <pc:sldMk cId="2719115920" sldId="338"/>
            <ac:spMk id="8" creationId="{24AEF336-5BE5-A026-A97C-B74BB44F84BA}"/>
          </ac:spMkLst>
        </pc:spChg>
        <pc:spChg chg="del">
          <ac:chgData name="Foguenne Léonore" userId="d590f36d-5822-4d24-b03e-afa1d14ef708" providerId="ADAL" clId="{398730D3-4380-4E96-AF43-1EFB3346845A}" dt="2024-07-22T05:44:19.640" v="26" actId="478"/>
          <ac:spMkLst>
            <pc:docMk/>
            <pc:sldMk cId="2719115920" sldId="338"/>
            <ac:spMk id="51" creationId="{5F50A475-F197-8881-91FC-F54C72C718D2}"/>
          </ac:spMkLst>
        </pc:spChg>
        <pc:spChg chg="del">
          <ac:chgData name="Foguenne Léonore" userId="d590f36d-5822-4d24-b03e-afa1d14ef708" providerId="ADAL" clId="{398730D3-4380-4E96-AF43-1EFB3346845A}" dt="2024-07-22T05:44:19.640" v="26" actId="478"/>
          <ac:spMkLst>
            <pc:docMk/>
            <pc:sldMk cId="2719115920" sldId="338"/>
            <ac:spMk id="52" creationId="{FD72FA19-D7C3-1FE1-157B-C2F05A3D2B25}"/>
          </ac:spMkLst>
        </pc:spChg>
        <pc:spChg chg="mod">
          <ac:chgData name="Foguenne Léonore" userId="d590f36d-5822-4d24-b03e-afa1d14ef708" providerId="ADAL" clId="{398730D3-4380-4E96-AF43-1EFB3346845A}" dt="2024-07-22T05:43:33.397" v="20" actId="1076"/>
          <ac:spMkLst>
            <pc:docMk/>
            <pc:sldMk cId="2719115920" sldId="338"/>
            <ac:spMk id="56" creationId="{E909B12A-2FEA-ACD9-6B1D-1E58E956DAA5}"/>
          </ac:spMkLst>
        </pc:spChg>
        <pc:spChg chg="mod">
          <ac:chgData name="Foguenne Léonore" userId="d590f36d-5822-4d24-b03e-afa1d14ef708" providerId="ADAL" clId="{398730D3-4380-4E96-AF43-1EFB3346845A}" dt="2024-07-22T05:43:39.324" v="21" actId="113"/>
          <ac:spMkLst>
            <pc:docMk/>
            <pc:sldMk cId="2719115920" sldId="338"/>
            <ac:spMk id="57" creationId="{85F83A3C-2C3A-7D61-8BE0-FB3ED69FE995}"/>
          </ac:spMkLst>
        </pc:spChg>
        <pc:graphicFrameChg chg="add mod modGraphic">
          <ac:chgData name="Foguenne Léonore" userId="d590f36d-5822-4d24-b03e-afa1d14ef708" providerId="ADAL" clId="{398730D3-4380-4E96-AF43-1EFB3346845A}" dt="2024-07-22T07:24:30.976" v="798" actId="113"/>
          <ac:graphicFrameMkLst>
            <pc:docMk/>
            <pc:sldMk cId="2719115920" sldId="338"/>
            <ac:graphicFrameMk id="9" creationId="{A079EA94-B034-F9A8-9BD2-F32375DA5042}"/>
          </ac:graphicFrameMkLst>
        </pc:graphicFrameChg>
      </pc:sldChg>
      <pc:sldChg chg="addSp delSp modSp add mod">
        <pc:chgData name="Foguenne Léonore" userId="d590f36d-5822-4d24-b03e-afa1d14ef708" providerId="ADAL" clId="{398730D3-4380-4E96-AF43-1EFB3346845A}" dt="2024-07-22T06:11:07.952" v="418" actId="18131"/>
        <pc:sldMkLst>
          <pc:docMk/>
          <pc:sldMk cId="3651124542" sldId="339"/>
        </pc:sldMkLst>
        <pc:spChg chg="add del">
          <ac:chgData name="Foguenne Léonore" userId="d590f36d-5822-4d24-b03e-afa1d14ef708" providerId="ADAL" clId="{398730D3-4380-4E96-AF43-1EFB3346845A}" dt="2024-07-22T06:05:21.472" v="305" actId="478"/>
          <ac:spMkLst>
            <pc:docMk/>
            <pc:sldMk cId="3651124542" sldId="339"/>
            <ac:spMk id="4" creationId="{012F8DE5-EA1A-CD67-4329-F1845FDD4211}"/>
          </ac:spMkLst>
        </pc:spChg>
        <pc:spChg chg="add del">
          <ac:chgData name="Foguenne Léonore" userId="d590f36d-5822-4d24-b03e-afa1d14ef708" providerId="ADAL" clId="{398730D3-4380-4E96-AF43-1EFB3346845A}" dt="2024-07-22T06:05:21.472" v="305" actId="478"/>
          <ac:spMkLst>
            <pc:docMk/>
            <pc:sldMk cId="3651124542" sldId="339"/>
            <ac:spMk id="5" creationId="{B937FCD8-A846-FB64-3FDA-D8DB9C27D5BB}"/>
          </ac:spMkLst>
        </pc:spChg>
        <pc:spChg chg="add del">
          <ac:chgData name="Foguenne Léonore" userId="d590f36d-5822-4d24-b03e-afa1d14ef708" providerId="ADAL" clId="{398730D3-4380-4E96-AF43-1EFB3346845A}" dt="2024-07-22T06:05:24.525" v="306" actId="478"/>
          <ac:spMkLst>
            <pc:docMk/>
            <pc:sldMk cId="3651124542" sldId="339"/>
            <ac:spMk id="6" creationId="{E30A21C0-D5E6-3839-7979-1CAA49D1B99F}"/>
          </ac:spMkLst>
        </pc:spChg>
        <pc:spChg chg="add del">
          <ac:chgData name="Foguenne Léonore" userId="d590f36d-5822-4d24-b03e-afa1d14ef708" providerId="ADAL" clId="{398730D3-4380-4E96-AF43-1EFB3346845A}" dt="2024-07-22T06:05:24.525" v="306" actId="478"/>
          <ac:spMkLst>
            <pc:docMk/>
            <pc:sldMk cId="3651124542" sldId="339"/>
            <ac:spMk id="7" creationId="{C8FCF3B7-E86E-0248-9B49-E0B8F0423059}"/>
          </ac:spMkLst>
        </pc:spChg>
        <pc:spChg chg="add del">
          <ac:chgData name="Foguenne Léonore" userId="d590f36d-5822-4d24-b03e-afa1d14ef708" providerId="ADAL" clId="{398730D3-4380-4E96-AF43-1EFB3346845A}" dt="2024-07-22T06:05:27.591" v="308" actId="478"/>
          <ac:spMkLst>
            <pc:docMk/>
            <pc:sldMk cId="3651124542" sldId="339"/>
            <ac:spMk id="8" creationId="{A021CCA1-FC3D-31CA-C053-53F87B78ABBA}"/>
          </ac:spMkLst>
        </pc:spChg>
        <pc:spChg chg="add del">
          <ac:chgData name="Foguenne Léonore" userId="d590f36d-5822-4d24-b03e-afa1d14ef708" providerId="ADAL" clId="{398730D3-4380-4E96-AF43-1EFB3346845A}" dt="2024-07-22T06:05:21.472" v="305" actId="478"/>
          <ac:spMkLst>
            <pc:docMk/>
            <pc:sldMk cId="3651124542" sldId="339"/>
            <ac:spMk id="12" creationId="{E955D1E4-4975-6383-BB9B-9E3F0E23F079}"/>
          </ac:spMkLst>
        </pc:spChg>
        <pc:spChg chg="mod">
          <ac:chgData name="Foguenne Léonore" userId="d590f36d-5822-4d24-b03e-afa1d14ef708" providerId="ADAL" clId="{398730D3-4380-4E96-AF43-1EFB3346845A}" dt="2024-07-22T06:07:32.204" v="346" actId="20577"/>
          <ac:spMkLst>
            <pc:docMk/>
            <pc:sldMk cId="3651124542" sldId="339"/>
            <ac:spMk id="20" creationId="{AC84864A-444D-BBA3-C7AB-8B7A95C9808D}"/>
          </ac:spMkLst>
        </pc:spChg>
        <pc:spChg chg="add del">
          <ac:chgData name="Foguenne Léonore" userId="d590f36d-5822-4d24-b03e-afa1d14ef708" providerId="ADAL" clId="{398730D3-4380-4E96-AF43-1EFB3346845A}" dt="2024-07-22T06:05:24.525" v="306" actId="478"/>
          <ac:spMkLst>
            <pc:docMk/>
            <pc:sldMk cId="3651124542" sldId="339"/>
            <ac:spMk id="32" creationId="{660D77A6-5D34-DA22-4ACB-237C28AD2312}"/>
          </ac:spMkLst>
        </pc:spChg>
        <pc:graphicFrameChg chg="add mod modGraphic">
          <ac:chgData name="Foguenne Léonore" userId="d590f36d-5822-4d24-b03e-afa1d14ef708" providerId="ADAL" clId="{398730D3-4380-4E96-AF43-1EFB3346845A}" dt="2024-07-22T06:10:30.306" v="413" actId="947"/>
          <ac:graphicFrameMkLst>
            <pc:docMk/>
            <pc:sldMk cId="3651124542" sldId="339"/>
            <ac:graphicFrameMk id="15" creationId="{BE9D2F21-D021-C64F-FBAC-CC7CFDB66E69}"/>
          </ac:graphicFrameMkLst>
        </pc:graphicFrameChg>
        <pc:graphicFrameChg chg="add del">
          <ac:chgData name="Foguenne Léonore" userId="d590f36d-5822-4d24-b03e-afa1d14ef708" providerId="ADAL" clId="{398730D3-4380-4E96-AF43-1EFB3346845A}" dt="2024-07-22T06:05:24.525" v="306" actId="478"/>
          <ac:graphicFrameMkLst>
            <pc:docMk/>
            <pc:sldMk cId="3651124542" sldId="339"/>
            <ac:graphicFrameMk id="27" creationId="{A0FA2581-EB8D-E6D1-CD68-0A90A18B45C3}"/>
          </ac:graphicFrameMkLst>
        </pc:graphicFrameChg>
        <pc:picChg chg="add mod modCrop">
          <ac:chgData name="Foguenne Léonore" userId="d590f36d-5822-4d24-b03e-afa1d14ef708" providerId="ADAL" clId="{398730D3-4380-4E96-AF43-1EFB3346845A}" dt="2024-07-22T06:11:07.952" v="418" actId="18131"/>
          <ac:picMkLst>
            <pc:docMk/>
            <pc:sldMk cId="3651124542" sldId="339"/>
            <ac:picMk id="10" creationId="{5862FFF5-66ED-FF91-09C6-58182634FE73}"/>
          </ac:picMkLst>
        </pc:picChg>
        <pc:picChg chg="add del">
          <ac:chgData name="Foguenne Léonore" userId="d590f36d-5822-4d24-b03e-afa1d14ef708" providerId="ADAL" clId="{398730D3-4380-4E96-AF43-1EFB3346845A}" dt="2024-07-22T06:05:24.525" v="306" actId="478"/>
          <ac:picMkLst>
            <pc:docMk/>
            <pc:sldMk cId="3651124542" sldId="339"/>
            <ac:picMk id="13" creationId="{71A9E55C-65D7-D558-CF21-9D6EA5BB46AE}"/>
          </ac:picMkLst>
        </pc:picChg>
        <pc:picChg chg="add mod">
          <ac:chgData name="Foguenne Léonore" userId="d590f36d-5822-4d24-b03e-afa1d14ef708" providerId="ADAL" clId="{398730D3-4380-4E96-AF43-1EFB3346845A}" dt="2024-07-22T06:09:18.482" v="352" actId="1076"/>
          <ac:picMkLst>
            <pc:docMk/>
            <pc:sldMk cId="3651124542" sldId="339"/>
            <ac:picMk id="14" creationId="{0AF9FCFC-4C5A-BDBA-AF1B-E48BD0F2C784}"/>
          </ac:picMkLst>
        </pc:picChg>
        <pc:picChg chg="add del">
          <ac:chgData name="Foguenne Léonore" userId="d590f36d-5822-4d24-b03e-afa1d14ef708" providerId="ADAL" clId="{398730D3-4380-4E96-AF43-1EFB3346845A}" dt="2024-07-22T06:05:26.355" v="307" actId="478"/>
          <ac:picMkLst>
            <pc:docMk/>
            <pc:sldMk cId="3651124542" sldId="339"/>
            <ac:picMk id="19" creationId="{4FC6C771-9F0F-11B6-7822-1D1B0839AC79}"/>
          </ac:picMkLst>
        </pc:picChg>
        <pc:picChg chg="add del">
          <ac:chgData name="Foguenne Léonore" userId="d590f36d-5822-4d24-b03e-afa1d14ef708" providerId="ADAL" clId="{398730D3-4380-4E96-AF43-1EFB3346845A}" dt="2024-07-22T06:05:24.525" v="306" actId="478"/>
          <ac:picMkLst>
            <pc:docMk/>
            <pc:sldMk cId="3651124542" sldId="339"/>
            <ac:picMk id="37" creationId="{25AEA1F0-CEF8-F848-7FCC-A3B3E12FCA17}"/>
          </ac:picMkLst>
        </pc:picChg>
        <pc:cxnChg chg="add del mod">
          <ac:chgData name="Foguenne Léonore" userId="d590f36d-5822-4d24-b03e-afa1d14ef708" providerId="ADAL" clId="{398730D3-4380-4E96-AF43-1EFB3346845A}" dt="2024-07-22T06:05:24.525" v="306" actId="478"/>
          <ac:cxnSpMkLst>
            <pc:docMk/>
            <pc:sldMk cId="3651124542" sldId="339"/>
            <ac:cxnSpMk id="29" creationId="{48A45FB1-90C6-2360-C4DB-59D8C76517D4}"/>
          </ac:cxnSpMkLst>
        </pc:cxnChg>
      </pc:sldChg>
      <pc:sldChg chg="addSp delSp modSp add mod">
        <pc:chgData name="Foguenne Léonore" userId="d590f36d-5822-4d24-b03e-afa1d14ef708" providerId="ADAL" clId="{398730D3-4380-4E96-AF43-1EFB3346845A}" dt="2024-07-22T12:02:56.981" v="2430" actId="1035"/>
        <pc:sldMkLst>
          <pc:docMk/>
          <pc:sldMk cId="3118448162" sldId="340"/>
        </pc:sldMkLst>
        <pc:spChg chg="mod">
          <ac:chgData name="Foguenne Léonore" userId="d590f36d-5822-4d24-b03e-afa1d14ef708" providerId="ADAL" clId="{398730D3-4380-4E96-AF43-1EFB3346845A}" dt="2024-07-22T07:18:45.030" v="744" actId="1076"/>
          <ac:spMkLst>
            <pc:docMk/>
            <pc:sldMk cId="3118448162" sldId="340"/>
            <ac:spMk id="10" creationId="{F5C86F51-3772-E6D9-3FB7-A9425A4D3A52}"/>
          </ac:spMkLst>
        </pc:spChg>
        <pc:spChg chg="add mod">
          <ac:chgData name="Foguenne Léonore" userId="d590f36d-5822-4d24-b03e-afa1d14ef708" providerId="ADAL" clId="{398730D3-4380-4E96-AF43-1EFB3346845A}" dt="2024-07-22T07:19:08.323" v="761" actId="1076"/>
          <ac:spMkLst>
            <pc:docMk/>
            <pc:sldMk cId="3118448162" sldId="340"/>
            <ac:spMk id="17" creationId="{776CBA1F-2AF1-0C15-DFE7-9269542DC5CA}"/>
          </ac:spMkLst>
        </pc:spChg>
        <pc:graphicFrameChg chg="add mod">
          <ac:chgData name="Foguenne Léonore" userId="d590f36d-5822-4d24-b03e-afa1d14ef708" providerId="ADAL" clId="{398730D3-4380-4E96-AF43-1EFB3346845A}" dt="2024-07-22T07:44:36.265" v="929" actId="1076"/>
          <ac:graphicFrameMkLst>
            <pc:docMk/>
            <pc:sldMk cId="3118448162" sldId="340"/>
            <ac:graphicFrameMk id="2" creationId="{2282BD55-AA96-8C14-37E0-DAE70A58119A}"/>
          </ac:graphicFrameMkLst>
        </pc:graphicFrameChg>
        <pc:graphicFrameChg chg="add mod">
          <ac:chgData name="Foguenne Léonore" userId="d590f36d-5822-4d24-b03e-afa1d14ef708" providerId="ADAL" clId="{398730D3-4380-4E96-AF43-1EFB3346845A}" dt="2024-07-22T07:06:23.271" v="624" actId="1076"/>
          <ac:graphicFrameMkLst>
            <pc:docMk/>
            <pc:sldMk cId="3118448162" sldId="340"/>
            <ac:graphicFrameMk id="3" creationId="{2D75A977-3DB3-D1B6-E0E5-01A2CCDC66CF}"/>
          </ac:graphicFrameMkLst>
        </pc:graphicFrameChg>
        <pc:graphicFrameChg chg="add mod">
          <ac:chgData name="Foguenne Léonore" userId="d590f36d-5822-4d24-b03e-afa1d14ef708" providerId="ADAL" clId="{398730D3-4380-4E96-AF43-1EFB3346845A}" dt="2024-07-22T07:44:38.035" v="930" actId="1076"/>
          <ac:graphicFrameMkLst>
            <pc:docMk/>
            <pc:sldMk cId="3118448162" sldId="340"/>
            <ac:graphicFrameMk id="4" creationId="{A8EF4C7D-A4FB-0561-49D5-3FC96C36935C}"/>
          </ac:graphicFrameMkLst>
        </pc:graphicFrameChg>
        <pc:graphicFrameChg chg="add mod">
          <ac:chgData name="Foguenne Léonore" userId="d590f36d-5822-4d24-b03e-afa1d14ef708" providerId="ADAL" clId="{398730D3-4380-4E96-AF43-1EFB3346845A}" dt="2024-07-22T07:06:54.364" v="631" actId="1076"/>
          <ac:graphicFrameMkLst>
            <pc:docMk/>
            <pc:sldMk cId="3118448162" sldId="340"/>
            <ac:graphicFrameMk id="8" creationId="{8C2DCC38-44EE-A775-BCE1-F88D0436EE77}"/>
          </ac:graphicFrameMkLst>
        </pc:graphicFrameChg>
        <pc:graphicFrameChg chg="add mod">
          <ac:chgData name="Foguenne Léonore" userId="d590f36d-5822-4d24-b03e-afa1d14ef708" providerId="ADAL" clId="{398730D3-4380-4E96-AF43-1EFB3346845A}" dt="2024-07-22T07:44:45.906" v="933" actId="1076"/>
          <ac:graphicFrameMkLst>
            <pc:docMk/>
            <pc:sldMk cId="3118448162" sldId="340"/>
            <ac:graphicFrameMk id="12" creationId="{F1E34365-83A8-27E8-E357-7D8FCA0CC376}"/>
          </ac:graphicFrameMkLst>
        </pc:graphicFrameChg>
        <pc:graphicFrameChg chg="add mod">
          <ac:chgData name="Foguenne Léonore" userId="d590f36d-5822-4d24-b03e-afa1d14ef708" providerId="ADAL" clId="{398730D3-4380-4E96-AF43-1EFB3346845A}" dt="2024-07-22T07:12:45.009" v="656" actId="1076"/>
          <ac:graphicFrameMkLst>
            <pc:docMk/>
            <pc:sldMk cId="3118448162" sldId="340"/>
            <ac:graphicFrameMk id="13" creationId="{CB99FDD3-A689-A706-0DF2-9402125EF82C}"/>
          </ac:graphicFrameMkLst>
        </pc:graphicFrameChg>
        <pc:graphicFrameChg chg="add mod">
          <ac:chgData name="Foguenne Léonore" userId="d590f36d-5822-4d24-b03e-afa1d14ef708" providerId="ADAL" clId="{398730D3-4380-4E96-AF43-1EFB3346845A}" dt="2024-07-22T07:44:40.711" v="931" actId="1076"/>
          <ac:graphicFrameMkLst>
            <pc:docMk/>
            <pc:sldMk cId="3118448162" sldId="340"/>
            <ac:graphicFrameMk id="15" creationId="{1F0D351D-5323-D31B-6183-F400B718E014}"/>
          </ac:graphicFrameMkLst>
        </pc:graphicFrameChg>
        <pc:graphicFrameChg chg="add mod">
          <ac:chgData name="Foguenne Léonore" userId="d590f36d-5822-4d24-b03e-afa1d14ef708" providerId="ADAL" clId="{398730D3-4380-4E96-AF43-1EFB3346845A}" dt="2024-07-22T12:02:56.981" v="2430" actId="1035"/>
          <ac:graphicFrameMkLst>
            <pc:docMk/>
            <pc:sldMk cId="3118448162" sldId="340"/>
            <ac:graphicFrameMk id="16" creationId="{E806E240-CB83-8894-8AA1-7D701E89FEF3}"/>
          </ac:graphicFrameMkLst>
        </pc:graphicFrameChg>
        <pc:graphicFrameChg chg="del">
          <ac:chgData name="Foguenne Léonore" userId="d590f36d-5822-4d24-b03e-afa1d14ef708" providerId="ADAL" clId="{398730D3-4380-4E96-AF43-1EFB3346845A}" dt="2024-07-22T06:58:08.048" v="600" actId="478"/>
          <ac:graphicFrameMkLst>
            <pc:docMk/>
            <pc:sldMk cId="3118448162" sldId="340"/>
            <ac:graphicFrameMk id="20" creationId="{A8DA5356-F187-BF9C-FDEF-82B07124A237}"/>
          </ac:graphicFrameMkLst>
        </pc:graphicFrameChg>
        <pc:graphicFrameChg chg="del">
          <ac:chgData name="Foguenne Léonore" userId="d590f36d-5822-4d24-b03e-afa1d14ef708" providerId="ADAL" clId="{398730D3-4380-4E96-AF43-1EFB3346845A}" dt="2024-07-22T06:58:06.813" v="599" actId="478"/>
          <ac:graphicFrameMkLst>
            <pc:docMk/>
            <pc:sldMk cId="3118448162" sldId="340"/>
            <ac:graphicFrameMk id="22" creationId="{A56575E7-978B-3C7A-EBAE-44B7B506B190}"/>
          </ac:graphicFrameMkLst>
        </pc:graphicFrameChg>
        <pc:graphicFrameChg chg="del">
          <ac:chgData name="Foguenne Léonore" userId="d590f36d-5822-4d24-b03e-afa1d14ef708" providerId="ADAL" clId="{398730D3-4380-4E96-AF43-1EFB3346845A}" dt="2024-07-22T06:58:09.707" v="602" actId="478"/>
          <ac:graphicFrameMkLst>
            <pc:docMk/>
            <pc:sldMk cId="3118448162" sldId="340"/>
            <ac:graphicFrameMk id="25" creationId="{4C789A9A-C0E9-C0B1-2152-118629926093}"/>
          </ac:graphicFrameMkLst>
        </pc:graphicFrameChg>
        <pc:graphicFrameChg chg="del">
          <ac:chgData name="Foguenne Léonore" userId="d590f36d-5822-4d24-b03e-afa1d14ef708" providerId="ADAL" clId="{398730D3-4380-4E96-AF43-1EFB3346845A}" dt="2024-07-22T06:58:08.956" v="601" actId="478"/>
          <ac:graphicFrameMkLst>
            <pc:docMk/>
            <pc:sldMk cId="3118448162" sldId="340"/>
            <ac:graphicFrameMk id="27" creationId="{2CBBCD84-556B-30EC-8DFE-068DAE2DF8E8}"/>
          </ac:graphicFrameMkLst>
        </pc:graphicFrameChg>
      </pc:sldChg>
      <pc:sldChg chg="addSp delSp modSp add mod ord">
        <pc:chgData name="Foguenne Léonore" userId="d590f36d-5822-4d24-b03e-afa1d14ef708" providerId="ADAL" clId="{398730D3-4380-4E96-AF43-1EFB3346845A}" dt="2024-07-22T09:07:39.777" v="2240" actId="27918"/>
        <pc:sldMkLst>
          <pc:docMk/>
          <pc:sldMk cId="889129941" sldId="341"/>
        </pc:sldMkLst>
        <pc:spChg chg="mod">
          <ac:chgData name="Foguenne Léonore" userId="d590f36d-5822-4d24-b03e-afa1d14ef708" providerId="ADAL" clId="{398730D3-4380-4E96-AF43-1EFB3346845A}" dt="2024-07-22T07:20:08.080" v="788" actId="20577"/>
          <ac:spMkLst>
            <pc:docMk/>
            <pc:sldMk cId="889129941" sldId="341"/>
            <ac:spMk id="28" creationId="{30A845EC-F6CD-C67D-A855-C910C7BF7A72}"/>
          </ac:spMkLst>
        </pc:spChg>
        <pc:graphicFrameChg chg="add mod">
          <ac:chgData name="Foguenne Léonore" userId="d590f36d-5822-4d24-b03e-afa1d14ef708" providerId="ADAL" clId="{398730D3-4380-4E96-AF43-1EFB3346845A}" dt="2024-07-22T07:44:53.149" v="934" actId="1076"/>
          <ac:graphicFrameMkLst>
            <pc:docMk/>
            <pc:sldMk cId="889129941" sldId="341"/>
            <ac:graphicFrameMk id="2" creationId="{7BC1511C-F3E0-B144-857F-2504DD8E6ABA}"/>
          </ac:graphicFrameMkLst>
        </pc:graphicFrameChg>
        <pc:graphicFrameChg chg="add mod">
          <ac:chgData name="Foguenne Léonore" userId="d590f36d-5822-4d24-b03e-afa1d14ef708" providerId="ADAL" clId="{398730D3-4380-4E96-AF43-1EFB3346845A}" dt="2024-07-22T07:44:55.830" v="935" actId="1076"/>
          <ac:graphicFrameMkLst>
            <pc:docMk/>
            <pc:sldMk cId="889129941" sldId="341"/>
            <ac:graphicFrameMk id="3" creationId="{8082030A-0949-7612-759D-041BB171936A}"/>
          </ac:graphicFrameMkLst>
        </pc:graphicFrameChg>
        <pc:graphicFrameChg chg="add mod">
          <ac:chgData name="Foguenne Léonore" userId="d590f36d-5822-4d24-b03e-afa1d14ef708" providerId="ADAL" clId="{398730D3-4380-4E96-AF43-1EFB3346845A}" dt="2024-07-22T07:45:06.831" v="938" actId="1076"/>
          <ac:graphicFrameMkLst>
            <pc:docMk/>
            <pc:sldMk cId="889129941" sldId="341"/>
            <ac:graphicFrameMk id="4" creationId="{CD165B83-ACFF-C6C2-7E9A-99EE2F1629B4}"/>
          </ac:graphicFrameMkLst>
        </pc:graphicFrameChg>
        <pc:graphicFrameChg chg="add mod">
          <ac:chgData name="Foguenne Léonore" userId="d590f36d-5822-4d24-b03e-afa1d14ef708" providerId="ADAL" clId="{398730D3-4380-4E96-AF43-1EFB3346845A}" dt="2024-07-22T07:45:08.427" v="939" actId="1076"/>
          <ac:graphicFrameMkLst>
            <pc:docMk/>
            <pc:sldMk cId="889129941" sldId="341"/>
            <ac:graphicFrameMk id="8" creationId="{8BB4F498-7153-6022-4279-B62F1120954D}"/>
          </ac:graphicFrameMkLst>
        </pc:graphicFrameChg>
        <pc:graphicFrameChg chg="del">
          <ac:chgData name="Foguenne Léonore" userId="d590f36d-5822-4d24-b03e-afa1d14ef708" providerId="ADAL" clId="{398730D3-4380-4E96-AF43-1EFB3346845A}" dt="2024-07-22T07:20:13.094" v="789" actId="478"/>
          <ac:graphicFrameMkLst>
            <pc:docMk/>
            <pc:sldMk cId="889129941" sldId="341"/>
            <ac:graphicFrameMk id="20" creationId="{A8DA5356-F187-BF9C-FDEF-82B07124A237}"/>
          </ac:graphicFrameMkLst>
        </pc:graphicFrameChg>
        <pc:graphicFrameChg chg="del">
          <ac:chgData name="Foguenne Léonore" userId="d590f36d-5822-4d24-b03e-afa1d14ef708" providerId="ADAL" clId="{398730D3-4380-4E96-AF43-1EFB3346845A}" dt="2024-07-22T07:20:15.864" v="791" actId="478"/>
          <ac:graphicFrameMkLst>
            <pc:docMk/>
            <pc:sldMk cId="889129941" sldId="341"/>
            <ac:graphicFrameMk id="22" creationId="{A56575E7-978B-3C7A-EBAE-44B7B506B190}"/>
          </ac:graphicFrameMkLst>
        </pc:graphicFrameChg>
        <pc:graphicFrameChg chg="del">
          <ac:chgData name="Foguenne Léonore" userId="d590f36d-5822-4d24-b03e-afa1d14ef708" providerId="ADAL" clId="{398730D3-4380-4E96-AF43-1EFB3346845A}" dt="2024-07-22T07:20:16.787" v="792" actId="478"/>
          <ac:graphicFrameMkLst>
            <pc:docMk/>
            <pc:sldMk cId="889129941" sldId="341"/>
            <ac:graphicFrameMk id="25" creationId="{4C789A9A-C0E9-C0B1-2152-118629926093}"/>
          </ac:graphicFrameMkLst>
        </pc:graphicFrameChg>
        <pc:graphicFrameChg chg="del">
          <ac:chgData name="Foguenne Léonore" userId="d590f36d-5822-4d24-b03e-afa1d14ef708" providerId="ADAL" clId="{398730D3-4380-4E96-AF43-1EFB3346845A}" dt="2024-07-22T07:20:14.582" v="790" actId="478"/>
          <ac:graphicFrameMkLst>
            <pc:docMk/>
            <pc:sldMk cId="889129941" sldId="341"/>
            <ac:graphicFrameMk id="27" creationId="{2CBBCD84-556B-30EC-8DFE-068DAE2DF8E8}"/>
          </ac:graphicFrameMkLst>
        </pc:graphicFrameChg>
      </pc:sldChg>
      <pc:sldChg chg="add del">
        <pc:chgData name="Foguenne Léonore" userId="d590f36d-5822-4d24-b03e-afa1d14ef708" providerId="ADAL" clId="{398730D3-4380-4E96-AF43-1EFB3346845A}" dt="2024-07-22T07:19:59.279" v="776" actId="2696"/>
        <pc:sldMkLst>
          <pc:docMk/>
          <pc:sldMk cId="3587589652" sldId="341"/>
        </pc:sldMkLst>
      </pc:sldChg>
      <pc:sldChg chg="addSp delSp modSp add mod ord">
        <pc:chgData name="Foguenne Léonore" userId="d590f36d-5822-4d24-b03e-afa1d14ef708" providerId="ADAL" clId="{398730D3-4380-4E96-AF43-1EFB3346845A}" dt="2024-07-22T12:05:51.841" v="2432"/>
        <pc:sldMkLst>
          <pc:docMk/>
          <pc:sldMk cId="2500795203" sldId="342"/>
        </pc:sldMkLst>
        <pc:spChg chg="add mod">
          <ac:chgData name="Foguenne Léonore" userId="d590f36d-5822-4d24-b03e-afa1d14ef708" providerId="ADAL" clId="{398730D3-4380-4E96-AF43-1EFB3346845A}" dt="2024-07-22T07:43:37.350" v="923" actId="1076"/>
          <ac:spMkLst>
            <pc:docMk/>
            <pc:sldMk cId="2500795203" sldId="342"/>
            <ac:spMk id="3" creationId="{5C7111EB-7A81-F734-CE62-DEC3B9801A03}"/>
          </ac:spMkLst>
        </pc:spChg>
        <pc:spChg chg="mod">
          <ac:chgData name="Foguenne Léonore" userId="d590f36d-5822-4d24-b03e-afa1d14ef708" providerId="ADAL" clId="{398730D3-4380-4E96-AF43-1EFB3346845A}" dt="2024-07-22T08:17:54.039" v="1177" actId="20577"/>
          <ac:spMkLst>
            <pc:docMk/>
            <pc:sldMk cId="2500795203" sldId="342"/>
            <ac:spMk id="14" creationId="{58C58AB8-8FF1-C4EF-0B35-9927DD70A773}"/>
          </ac:spMkLst>
        </pc:spChg>
        <pc:spChg chg="mod">
          <ac:chgData name="Foguenne Léonore" userId="d590f36d-5822-4d24-b03e-afa1d14ef708" providerId="ADAL" clId="{398730D3-4380-4E96-AF43-1EFB3346845A}" dt="2024-07-22T07:45:40.647" v="949" actId="20577"/>
          <ac:spMkLst>
            <pc:docMk/>
            <pc:sldMk cId="2500795203" sldId="342"/>
            <ac:spMk id="28" creationId="{30A845EC-F6CD-C67D-A855-C910C7BF7A72}"/>
          </ac:spMkLst>
        </pc:spChg>
        <pc:graphicFrameChg chg="add mod">
          <ac:chgData name="Foguenne Léonore" userId="d590f36d-5822-4d24-b03e-afa1d14ef708" providerId="ADAL" clId="{398730D3-4380-4E96-AF43-1EFB3346845A}" dt="2024-07-22T07:51:32.544" v="987"/>
          <ac:graphicFrameMkLst>
            <pc:docMk/>
            <pc:sldMk cId="2500795203" sldId="342"/>
            <ac:graphicFrameMk id="2" creationId="{C3BDF6FA-0D81-CFCD-ED1A-0802B43085D6}"/>
          </ac:graphicFrameMkLst>
        </pc:graphicFrameChg>
        <pc:graphicFrameChg chg="add mod">
          <ac:chgData name="Foguenne Léonore" userId="d590f36d-5822-4d24-b03e-afa1d14ef708" providerId="ADAL" clId="{398730D3-4380-4E96-AF43-1EFB3346845A}" dt="2024-07-22T07:51:24.083" v="985" actId="1076"/>
          <ac:graphicFrameMkLst>
            <pc:docMk/>
            <pc:sldMk cId="2500795203" sldId="342"/>
            <ac:graphicFrameMk id="4" creationId="{94C56220-2A7B-A934-5112-8A4D19419F73}"/>
          </ac:graphicFrameMkLst>
        </pc:graphicFrameChg>
        <pc:graphicFrameChg chg="del">
          <ac:chgData name="Foguenne Léonore" userId="d590f36d-5822-4d24-b03e-afa1d14ef708" providerId="ADAL" clId="{398730D3-4380-4E96-AF43-1EFB3346845A}" dt="2024-07-22T07:36:40.903" v="838" actId="478"/>
          <ac:graphicFrameMkLst>
            <pc:docMk/>
            <pc:sldMk cId="2500795203" sldId="342"/>
            <ac:graphicFrameMk id="20" creationId="{A8DA5356-F187-BF9C-FDEF-82B07124A237}"/>
          </ac:graphicFrameMkLst>
        </pc:graphicFrameChg>
        <pc:graphicFrameChg chg="del">
          <ac:chgData name="Foguenne Léonore" userId="d590f36d-5822-4d24-b03e-afa1d14ef708" providerId="ADAL" clId="{398730D3-4380-4E96-AF43-1EFB3346845A}" dt="2024-07-22T07:36:43.379" v="839" actId="478"/>
          <ac:graphicFrameMkLst>
            <pc:docMk/>
            <pc:sldMk cId="2500795203" sldId="342"/>
            <ac:graphicFrameMk id="22" creationId="{A56575E7-978B-3C7A-EBAE-44B7B506B190}"/>
          </ac:graphicFrameMkLst>
        </pc:graphicFrameChg>
        <pc:graphicFrameChg chg="del">
          <ac:chgData name="Foguenne Léonore" userId="d590f36d-5822-4d24-b03e-afa1d14ef708" providerId="ADAL" clId="{398730D3-4380-4E96-AF43-1EFB3346845A}" dt="2024-07-22T07:36:46.703" v="841" actId="478"/>
          <ac:graphicFrameMkLst>
            <pc:docMk/>
            <pc:sldMk cId="2500795203" sldId="342"/>
            <ac:graphicFrameMk id="25" creationId="{4C789A9A-C0E9-C0B1-2152-118629926093}"/>
          </ac:graphicFrameMkLst>
        </pc:graphicFrameChg>
        <pc:graphicFrameChg chg="del">
          <ac:chgData name="Foguenne Léonore" userId="d590f36d-5822-4d24-b03e-afa1d14ef708" providerId="ADAL" clId="{398730D3-4380-4E96-AF43-1EFB3346845A}" dt="2024-07-22T07:36:45.920" v="840" actId="478"/>
          <ac:graphicFrameMkLst>
            <pc:docMk/>
            <pc:sldMk cId="2500795203" sldId="342"/>
            <ac:graphicFrameMk id="27" creationId="{2CBBCD84-556B-30EC-8DFE-068DAE2DF8E8}"/>
          </ac:graphicFrameMkLst>
        </pc:graphicFrameChg>
      </pc:sldChg>
      <pc:sldChg chg="addSp delSp modSp add mod">
        <pc:chgData name="Foguenne Léonore" userId="d590f36d-5822-4d24-b03e-afa1d14ef708" providerId="ADAL" clId="{398730D3-4380-4E96-AF43-1EFB3346845A}" dt="2024-07-22T09:07:39.480" v="2236" actId="27918"/>
        <pc:sldMkLst>
          <pc:docMk/>
          <pc:sldMk cId="28772013" sldId="343"/>
        </pc:sldMkLst>
        <pc:spChg chg="del">
          <ac:chgData name="Foguenne Léonore" userId="d590f36d-5822-4d24-b03e-afa1d14ef708" providerId="ADAL" clId="{398730D3-4380-4E96-AF43-1EFB3346845A}" dt="2024-07-22T07:46:01.864" v="959" actId="478"/>
          <ac:spMkLst>
            <pc:docMk/>
            <pc:sldMk cId="28772013" sldId="343"/>
            <ac:spMk id="3" creationId="{5C7111EB-7A81-F734-CE62-DEC3B9801A03}"/>
          </ac:spMkLst>
        </pc:spChg>
        <pc:spChg chg="mod">
          <ac:chgData name="Foguenne Léonore" userId="d590f36d-5822-4d24-b03e-afa1d14ef708" providerId="ADAL" clId="{398730D3-4380-4E96-AF43-1EFB3346845A}" dt="2024-07-22T07:45:54.457" v="957" actId="20577"/>
          <ac:spMkLst>
            <pc:docMk/>
            <pc:sldMk cId="28772013" sldId="343"/>
            <ac:spMk id="14" creationId="{58C58AB8-8FF1-C4EF-0B35-9927DD70A773}"/>
          </ac:spMkLst>
        </pc:spChg>
        <pc:spChg chg="mod">
          <ac:chgData name="Foguenne Léonore" userId="d590f36d-5822-4d24-b03e-afa1d14ef708" providerId="ADAL" clId="{398730D3-4380-4E96-AF43-1EFB3346845A}" dt="2024-07-22T07:57:41.315" v="1029" actId="20577"/>
          <ac:spMkLst>
            <pc:docMk/>
            <pc:sldMk cId="28772013" sldId="343"/>
            <ac:spMk id="28" creationId="{30A845EC-F6CD-C67D-A855-C910C7BF7A72}"/>
          </ac:spMkLst>
        </pc:spChg>
        <pc:graphicFrameChg chg="del">
          <ac:chgData name="Foguenne Léonore" userId="d590f36d-5822-4d24-b03e-afa1d14ef708" providerId="ADAL" clId="{398730D3-4380-4E96-AF43-1EFB3346845A}" dt="2024-07-22T07:46:00.144" v="958" actId="478"/>
          <ac:graphicFrameMkLst>
            <pc:docMk/>
            <pc:sldMk cId="28772013" sldId="343"/>
            <ac:graphicFrameMk id="2" creationId="{C3BDF6FA-0D81-CFCD-ED1A-0802B43085D6}"/>
          </ac:graphicFrameMkLst>
        </pc:graphicFrameChg>
        <pc:graphicFrameChg chg="add mod">
          <ac:chgData name="Foguenne Léonore" userId="d590f36d-5822-4d24-b03e-afa1d14ef708" providerId="ADAL" clId="{398730D3-4380-4E96-AF43-1EFB3346845A}" dt="2024-07-22T08:17:01.745" v="1122" actId="1076"/>
          <ac:graphicFrameMkLst>
            <pc:docMk/>
            <pc:sldMk cId="28772013" sldId="343"/>
            <ac:graphicFrameMk id="4" creationId="{C1AD1030-0098-10B5-CA1A-D09C464962B0}"/>
          </ac:graphicFrameMkLst>
        </pc:graphicFrameChg>
        <pc:graphicFrameChg chg="add mod">
          <ac:chgData name="Foguenne Léonore" userId="d590f36d-5822-4d24-b03e-afa1d14ef708" providerId="ADAL" clId="{398730D3-4380-4E96-AF43-1EFB3346845A}" dt="2024-07-22T08:17:04.546" v="1123" actId="1076"/>
          <ac:graphicFrameMkLst>
            <pc:docMk/>
            <pc:sldMk cId="28772013" sldId="343"/>
            <ac:graphicFrameMk id="8" creationId="{A654D372-FEBA-5075-8EB6-780E4D47841A}"/>
          </ac:graphicFrameMkLst>
        </pc:graphicFrameChg>
        <pc:graphicFrameChg chg="add mod">
          <ac:chgData name="Foguenne Léonore" userId="d590f36d-5822-4d24-b03e-afa1d14ef708" providerId="ADAL" clId="{398730D3-4380-4E96-AF43-1EFB3346845A}" dt="2024-07-22T08:16:57.440" v="1119" actId="1076"/>
          <ac:graphicFrameMkLst>
            <pc:docMk/>
            <pc:sldMk cId="28772013" sldId="343"/>
            <ac:graphicFrameMk id="12" creationId="{425B6990-E2AD-C013-F4F1-648EAD8DC9E5}"/>
          </ac:graphicFrameMkLst>
        </pc:graphicFrameChg>
        <pc:graphicFrameChg chg="add mod">
          <ac:chgData name="Foguenne Léonore" userId="d590f36d-5822-4d24-b03e-afa1d14ef708" providerId="ADAL" clId="{398730D3-4380-4E96-AF43-1EFB3346845A}" dt="2024-07-22T08:16:59.304" v="1120" actId="1076"/>
          <ac:graphicFrameMkLst>
            <pc:docMk/>
            <pc:sldMk cId="28772013" sldId="343"/>
            <ac:graphicFrameMk id="13" creationId="{ED9B37DB-FD69-F970-2A25-DEB23EC7C328}"/>
          </ac:graphicFrameMkLst>
        </pc:graphicFrameChg>
      </pc:sldChg>
      <pc:sldChg chg="addSp delSp modSp add mod">
        <pc:chgData name="Foguenne Léonore" userId="d590f36d-5822-4d24-b03e-afa1d14ef708" providerId="ADAL" clId="{398730D3-4380-4E96-AF43-1EFB3346845A}" dt="2024-07-22T09:04:36.057" v="1813" actId="27918"/>
        <pc:sldMkLst>
          <pc:docMk/>
          <pc:sldMk cId="2252008058" sldId="344"/>
        </pc:sldMkLst>
        <pc:spChg chg="mod">
          <ac:chgData name="Foguenne Léonore" userId="d590f36d-5822-4d24-b03e-afa1d14ef708" providerId="ADAL" clId="{398730D3-4380-4E96-AF43-1EFB3346845A}" dt="2024-07-22T08:04:21.534" v="1081" actId="20577"/>
          <ac:spMkLst>
            <pc:docMk/>
            <pc:sldMk cId="2252008058" sldId="344"/>
            <ac:spMk id="28" creationId="{30A845EC-F6CD-C67D-A855-C910C7BF7A72}"/>
          </ac:spMkLst>
        </pc:spChg>
        <pc:graphicFrameChg chg="add mod">
          <ac:chgData name="Foguenne Léonore" userId="d590f36d-5822-4d24-b03e-afa1d14ef708" providerId="ADAL" clId="{398730D3-4380-4E96-AF43-1EFB3346845A}" dt="2024-07-22T08:16:41.345" v="1117" actId="1076"/>
          <ac:graphicFrameMkLst>
            <pc:docMk/>
            <pc:sldMk cId="2252008058" sldId="344"/>
            <ac:graphicFrameMk id="2" creationId="{5ECDF5D8-1582-2763-B3F4-3D89198B265E}"/>
          </ac:graphicFrameMkLst>
        </pc:graphicFrameChg>
        <pc:graphicFrameChg chg="add mod">
          <ac:chgData name="Foguenne Léonore" userId="d590f36d-5822-4d24-b03e-afa1d14ef708" providerId="ADAL" clId="{398730D3-4380-4E96-AF43-1EFB3346845A}" dt="2024-07-22T08:11:22.534" v="1104" actId="1076"/>
          <ac:graphicFrameMkLst>
            <pc:docMk/>
            <pc:sldMk cId="2252008058" sldId="344"/>
            <ac:graphicFrameMk id="3" creationId="{237B4F25-D537-D9FE-26BB-6C71EC353800}"/>
          </ac:graphicFrameMkLst>
        </pc:graphicFrameChg>
        <pc:graphicFrameChg chg="del">
          <ac:chgData name="Foguenne Léonore" userId="d590f36d-5822-4d24-b03e-afa1d14ef708" providerId="ADAL" clId="{398730D3-4380-4E96-AF43-1EFB3346845A}" dt="2024-07-22T08:04:43.112" v="1083" actId="478"/>
          <ac:graphicFrameMkLst>
            <pc:docMk/>
            <pc:sldMk cId="2252008058" sldId="344"/>
            <ac:graphicFrameMk id="4" creationId="{C1AD1030-0098-10B5-CA1A-D09C464962B0}"/>
          </ac:graphicFrameMkLst>
        </pc:graphicFrameChg>
        <pc:graphicFrameChg chg="del">
          <ac:chgData name="Foguenne Léonore" userId="d590f36d-5822-4d24-b03e-afa1d14ef708" providerId="ADAL" clId="{398730D3-4380-4E96-AF43-1EFB3346845A}" dt="2024-07-22T08:04:44.128" v="1084" actId="478"/>
          <ac:graphicFrameMkLst>
            <pc:docMk/>
            <pc:sldMk cId="2252008058" sldId="344"/>
            <ac:graphicFrameMk id="8" creationId="{A654D372-FEBA-5075-8EB6-780E4D47841A}"/>
          </ac:graphicFrameMkLst>
        </pc:graphicFrameChg>
        <pc:graphicFrameChg chg="del">
          <ac:chgData name="Foguenne Léonore" userId="d590f36d-5822-4d24-b03e-afa1d14ef708" providerId="ADAL" clId="{398730D3-4380-4E96-AF43-1EFB3346845A}" dt="2024-07-22T08:04:42.282" v="1082" actId="478"/>
          <ac:graphicFrameMkLst>
            <pc:docMk/>
            <pc:sldMk cId="2252008058" sldId="344"/>
            <ac:graphicFrameMk id="12" creationId="{425B6990-E2AD-C013-F4F1-648EAD8DC9E5}"/>
          </ac:graphicFrameMkLst>
        </pc:graphicFrameChg>
        <pc:graphicFrameChg chg="del">
          <ac:chgData name="Foguenne Léonore" userId="d590f36d-5822-4d24-b03e-afa1d14ef708" providerId="ADAL" clId="{398730D3-4380-4E96-AF43-1EFB3346845A}" dt="2024-07-22T08:04:45.098" v="1085" actId="478"/>
          <ac:graphicFrameMkLst>
            <pc:docMk/>
            <pc:sldMk cId="2252008058" sldId="344"/>
            <ac:graphicFrameMk id="13" creationId="{ED9B37DB-FD69-F970-2A25-DEB23EC7C328}"/>
          </ac:graphicFrameMkLst>
        </pc:graphicFrameChg>
        <pc:graphicFrameChg chg="add mod">
          <ac:chgData name="Foguenne Léonore" userId="d590f36d-5822-4d24-b03e-afa1d14ef708" providerId="ADAL" clId="{398730D3-4380-4E96-AF43-1EFB3346845A}" dt="2024-07-22T08:16:38.937" v="1116" actId="1076"/>
          <ac:graphicFrameMkLst>
            <pc:docMk/>
            <pc:sldMk cId="2252008058" sldId="344"/>
            <ac:graphicFrameMk id="15" creationId="{EB5DB4B8-74A2-CE5F-3F15-2152516A15A6}"/>
          </ac:graphicFrameMkLst>
        </pc:graphicFrameChg>
        <pc:graphicFrameChg chg="add mod">
          <ac:chgData name="Foguenne Léonore" userId="d590f36d-5822-4d24-b03e-afa1d14ef708" providerId="ADAL" clId="{398730D3-4380-4E96-AF43-1EFB3346845A}" dt="2024-07-22T08:34:12.310" v="1605" actId="1076"/>
          <ac:graphicFrameMkLst>
            <pc:docMk/>
            <pc:sldMk cId="2252008058" sldId="344"/>
            <ac:graphicFrameMk id="16" creationId="{AFA8265F-9E29-E399-6D14-25C5C605DB4E}"/>
          </ac:graphicFrameMkLst>
        </pc:graphicFrameChg>
        <pc:graphicFrameChg chg="add mod">
          <ac:chgData name="Foguenne Léonore" userId="d590f36d-5822-4d24-b03e-afa1d14ef708" providerId="ADAL" clId="{398730D3-4380-4E96-AF43-1EFB3346845A}" dt="2024-07-22T08:34:18.259" v="1606" actId="1076"/>
          <ac:graphicFrameMkLst>
            <pc:docMk/>
            <pc:sldMk cId="2252008058" sldId="344"/>
            <ac:graphicFrameMk id="17" creationId="{A98C4B1A-448F-0065-437D-825665AB0206}"/>
          </ac:graphicFrameMkLst>
        </pc:graphicFrameChg>
        <pc:graphicFrameChg chg="add mod">
          <ac:chgData name="Foguenne Léonore" userId="d590f36d-5822-4d24-b03e-afa1d14ef708" providerId="ADAL" clId="{398730D3-4380-4E96-AF43-1EFB3346845A}" dt="2024-07-22T08:35:04.519" v="1609" actId="1076"/>
          <ac:graphicFrameMkLst>
            <pc:docMk/>
            <pc:sldMk cId="2252008058" sldId="344"/>
            <ac:graphicFrameMk id="18" creationId="{28996C33-69C8-BCD5-E480-6EC3F99BC9D0}"/>
          </ac:graphicFrameMkLst>
        </pc:graphicFrameChg>
      </pc:sldChg>
      <pc:sldChg chg="addSp delSp modSp add del mod">
        <pc:chgData name="Foguenne Léonore" userId="d590f36d-5822-4d24-b03e-afa1d14ef708" providerId="ADAL" clId="{398730D3-4380-4E96-AF43-1EFB3346845A}" dt="2024-07-28T16:30:30.341" v="2472" actId="2696"/>
        <pc:sldMkLst>
          <pc:docMk/>
          <pc:sldMk cId="3610993645" sldId="345"/>
        </pc:sldMkLst>
        <pc:spChg chg="del mod">
          <ac:chgData name="Foguenne Léonore" userId="d590f36d-5822-4d24-b03e-afa1d14ef708" providerId="ADAL" clId="{398730D3-4380-4E96-AF43-1EFB3346845A}" dt="2024-07-22T08:18:08.931" v="1198" actId="478"/>
          <ac:spMkLst>
            <pc:docMk/>
            <pc:sldMk cId="3610993645" sldId="345"/>
            <ac:spMk id="3" creationId="{5C7111EB-7A81-F734-CE62-DEC3B9801A03}"/>
          </ac:spMkLst>
        </pc:spChg>
        <pc:spChg chg="add mod">
          <ac:chgData name="Foguenne Léonore" userId="d590f36d-5822-4d24-b03e-afa1d14ef708" providerId="ADAL" clId="{398730D3-4380-4E96-AF43-1EFB3346845A}" dt="2024-07-22T09:04:56.266" v="1838" actId="20577"/>
          <ac:spMkLst>
            <pc:docMk/>
            <pc:sldMk cId="3610993645" sldId="345"/>
            <ac:spMk id="13" creationId="{B6B46A0C-1B88-290C-DDAE-15EB97ACF2CA}"/>
          </ac:spMkLst>
        </pc:spChg>
        <pc:spChg chg="add mod">
          <ac:chgData name="Foguenne Léonore" userId="d590f36d-5822-4d24-b03e-afa1d14ef708" providerId="ADAL" clId="{398730D3-4380-4E96-AF43-1EFB3346845A}" dt="2024-07-22T08:30:41.838" v="1570" actId="1582"/>
          <ac:spMkLst>
            <pc:docMk/>
            <pc:sldMk cId="3610993645" sldId="345"/>
            <ac:spMk id="19" creationId="{3D88B5E9-7A16-47BF-B159-A18857D86039}"/>
          </ac:spMkLst>
        </pc:spChg>
        <pc:spChg chg="add mod">
          <ac:chgData name="Foguenne Léonore" userId="d590f36d-5822-4d24-b03e-afa1d14ef708" providerId="ADAL" clId="{398730D3-4380-4E96-AF43-1EFB3346845A}" dt="2024-07-22T08:30:49.652" v="1572" actId="1076"/>
          <ac:spMkLst>
            <pc:docMk/>
            <pc:sldMk cId="3610993645" sldId="345"/>
            <ac:spMk id="20" creationId="{58CBF358-97DC-D697-6C23-08398D8C8EDD}"/>
          </ac:spMkLst>
        </pc:spChg>
        <pc:graphicFrameChg chg="del">
          <ac:chgData name="Foguenne Léonore" userId="d590f36d-5822-4d24-b03e-afa1d14ef708" providerId="ADAL" clId="{398730D3-4380-4E96-AF43-1EFB3346845A}" dt="2024-07-22T08:18:02.892" v="1195" actId="478"/>
          <ac:graphicFrameMkLst>
            <pc:docMk/>
            <pc:sldMk cId="3610993645" sldId="345"/>
            <ac:graphicFrameMk id="2" creationId="{C3BDF6FA-0D81-CFCD-ED1A-0802B43085D6}"/>
          </ac:graphicFrameMkLst>
        </pc:graphicFrameChg>
        <pc:graphicFrameChg chg="del">
          <ac:chgData name="Foguenne Léonore" userId="d590f36d-5822-4d24-b03e-afa1d14ef708" providerId="ADAL" clId="{398730D3-4380-4E96-AF43-1EFB3346845A}" dt="2024-07-22T08:18:06.709" v="1196" actId="478"/>
          <ac:graphicFrameMkLst>
            <pc:docMk/>
            <pc:sldMk cId="3610993645" sldId="345"/>
            <ac:graphicFrameMk id="4" creationId="{94C56220-2A7B-A934-5112-8A4D19419F73}"/>
          </ac:graphicFrameMkLst>
        </pc:graphicFrameChg>
        <pc:graphicFrameChg chg="add mod">
          <ac:chgData name="Foguenne Léonore" userId="d590f36d-5822-4d24-b03e-afa1d14ef708" providerId="ADAL" clId="{398730D3-4380-4E96-AF43-1EFB3346845A}" dt="2024-07-22T08:28:51.781" v="1536" actId="1076"/>
          <ac:graphicFrameMkLst>
            <pc:docMk/>
            <pc:sldMk cId="3610993645" sldId="345"/>
            <ac:graphicFrameMk id="8" creationId="{DE8A116A-1641-E159-FEF9-C0F4C5229EF4}"/>
          </ac:graphicFrameMkLst>
        </pc:graphicFrameChg>
        <pc:graphicFrameChg chg="add mod">
          <ac:chgData name="Foguenne Léonore" userId="d590f36d-5822-4d24-b03e-afa1d14ef708" providerId="ADAL" clId="{398730D3-4380-4E96-AF43-1EFB3346845A}" dt="2024-07-22T08:28:55.492" v="1537" actId="1076"/>
          <ac:graphicFrameMkLst>
            <pc:docMk/>
            <pc:sldMk cId="3610993645" sldId="345"/>
            <ac:graphicFrameMk id="12" creationId="{9DBF1E77-07B4-650F-DB77-7825E8416F0F}"/>
          </ac:graphicFrameMkLst>
        </pc:graphicFrameChg>
        <pc:picChg chg="add mod modCrop">
          <ac:chgData name="Foguenne Léonore" userId="d590f36d-5822-4d24-b03e-afa1d14ef708" providerId="ADAL" clId="{398730D3-4380-4E96-AF43-1EFB3346845A}" dt="2024-07-22T08:30:07.571" v="1563" actId="1076"/>
          <ac:picMkLst>
            <pc:docMk/>
            <pc:sldMk cId="3610993645" sldId="345"/>
            <ac:picMk id="16" creationId="{BD655D9B-2988-E4E6-4DE6-5F2C95FADDA9}"/>
          </ac:picMkLst>
        </pc:picChg>
        <pc:picChg chg="add mod modCrop">
          <ac:chgData name="Foguenne Léonore" userId="d590f36d-5822-4d24-b03e-afa1d14ef708" providerId="ADAL" clId="{398730D3-4380-4E96-AF43-1EFB3346845A}" dt="2024-07-22T08:30:10.576" v="1564" actId="1076"/>
          <ac:picMkLst>
            <pc:docMk/>
            <pc:sldMk cId="3610993645" sldId="345"/>
            <ac:picMk id="18" creationId="{EA8C9162-F08D-3BF3-6612-F66DF34C4254}"/>
          </ac:picMkLst>
        </pc:picChg>
      </pc:sldChg>
      <pc:sldChg chg="modSp add mod">
        <pc:chgData name="Foguenne Léonore" userId="d590f36d-5822-4d24-b03e-afa1d14ef708" providerId="ADAL" clId="{398730D3-4380-4E96-AF43-1EFB3346845A}" dt="2024-07-22T09:07:29.210" v="2230" actId="1076"/>
        <pc:sldMkLst>
          <pc:docMk/>
          <pc:sldMk cId="1497145871" sldId="346"/>
        </pc:sldMkLst>
        <pc:spChg chg="mod">
          <ac:chgData name="Foguenne Léonore" userId="d590f36d-5822-4d24-b03e-afa1d14ef708" providerId="ADAL" clId="{398730D3-4380-4E96-AF43-1EFB3346845A}" dt="2024-07-22T09:07:29.210" v="2230" actId="1076"/>
          <ac:spMkLst>
            <pc:docMk/>
            <pc:sldMk cId="1497145871" sldId="346"/>
            <ac:spMk id="3" creationId="{207E4157-ACFB-229C-91DE-F83447F5326C}"/>
          </ac:spMkLst>
        </pc:spChg>
        <pc:spChg chg="mod">
          <ac:chgData name="Foguenne Léonore" userId="d590f36d-5822-4d24-b03e-afa1d14ef708" providerId="ADAL" clId="{398730D3-4380-4E96-AF43-1EFB3346845A}" dt="2024-07-22T09:06:25.922" v="2096" actId="20577"/>
          <ac:spMkLst>
            <pc:docMk/>
            <pc:sldMk cId="1497145871" sldId="346"/>
            <ac:spMk id="11" creationId="{B35FEA35-90A6-A61A-4EF7-6D7A60913DDD}"/>
          </ac:spMkLst>
        </pc:spChg>
        <pc:spChg chg="mod">
          <ac:chgData name="Foguenne Léonore" userId="d590f36d-5822-4d24-b03e-afa1d14ef708" providerId="ADAL" clId="{398730D3-4380-4E96-AF43-1EFB3346845A}" dt="2024-07-22T09:06:30.156" v="2097" actId="14100"/>
          <ac:spMkLst>
            <pc:docMk/>
            <pc:sldMk cId="1497145871" sldId="346"/>
            <ac:spMk id="13" creationId="{8ECDC6FF-91DD-1308-01B0-FBED21BEBC7B}"/>
          </ac:spMkLst>
        </pc:spChg>
        <pc:spChg chg="mod">
          <ac:chgData name="Foguenne Léonore" userId="d590f36d-5822-4d24-b03e-afa1d14ef708" providerId="ADAL" clId="{398730D3-4380-4E96-AF43-1EFB3346845A}" dt="2024-07-22T09:07:25.473" v="2229" actId="20577"/>
          <ac:spMkLst>
            <pc:docMk/>
            <pc:sldMk cId="1497145871" sldId="346"/>
            <ac:spMk id="14" creationId="{D2C6D303-5164-CBC8-79EB-F4CA312985D5}"/>
          </ac:spMkLst>
        </pc:spChg>
      </pc:sldChg>
      <pc:sldChg chg="del">
        <pc:chgData name="Foguenne Léonore" userId="d590f36d-5822-4d24-b03e-afa1d14ef708" providerId="ADAL" clId="{398730D3-4380-4E96-AF43-1EFB3346845A}" dt="2024-07-28T16:30:30.341" v="2472" actId="2696"/>
        <pc:sldMkLst>
          <pc:docMk/>
          <pc:sldMk cId="1816613910" sldId="350"/>
        </pc:sldMkLst>
      </pc:sldChg>
      <pc:sldChg chg="del">
        <pc:chgData name="Foguenne Léonore" userId="d590f36d-5822-4d24-b03e-afa1d14ef708" providerId="ADAL" clId="{398730D3-4380-4E96-AF43-1EFB3346845A}" dt="2024-07-28T16:30:30.341" v="2472" actId="2696"/>
        <pc:sldMkLst>
          <pc:docMk/>
          <pc:sldMk cId="3206672767" sldId="353"/>
        </pc:sldMkLst>
      </pc:sldChg>
      <pc:sldChg chg="del">
        <pc:chgData name="Foguenne Léonore" userId="d590f36d-5822-4d24-b03e-afa1d14ef708" providerId="ADAL" clId="{398730D3-4380-4E96-AF43-1EFB3346845A}" dt="2024-07-28T16:30:30.341" v="2472" actId="2696"/>
        <pc:sldMkLst>
          <pc:docMk/>
          <pc:sldMk cId="2782268619" sldId="35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seduculiegebe-my.sharepoint.com/personal/leonore_foguenne_uliege_be/Documents/DOCTORAT/casques2024/data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seduculiegebe-my.sharepoint.com/personal/leonore_foguenne_uliege_be/Documents/DOCTORAT/casques2024/data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tilisateur\OneDrive%20-%20Universite%20de%20Liege%20(1)\DOCTORAT\casques2024\data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tilisateur\OneDrive%20-%20Universite%20de%20Liege%20(1)\DOCTORAT\casques2024\data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tilisateur\OneDrive%20-%20Universite%20de%20Liege%20(1)\DOCTORAT\casques2024\data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tilisateur\OneDrive%20-%20Universite%20de%20Liege%20(1)\DOCTORAT\casques2024\data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16447944006999"/>
          <c:y val="4.1455327610794339E-2"/>
          <c:w val="0.81239107611548556"/>
          <c:h val="0.64719402294159067"/>
        </c:manualLayout>
      </c:layout>
      <c:lineChart>
        <c:grouping val="standard"/>
        <c:varyColors val="0"/>
        <c:ser>
          <c:idx val="0"/>
          <c:order val="0"/>
          <c:tx>
            <c:strRef>
              <c:f>Feuil1!$AQ$76</c:f>
              <c:strCache>
                <c:ptCount val="1"/>
                <c:pt idx="0">
                  <c:v>Helmet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Feuil1!$AR$75:$AT$75</c:f>
              <c:strCache>
                <c:ptCount val="3"/>
                <c:pt idx="0">
                  <c:v>11.4 m/s</c:v>
                </c:pt>
                <c:pt idx="1">
                  <c:v>13.8 m/s</c:v>
                </c:pt>
                <c:pt idx="2">
                  <c:v>15.1 m/s</c:v>
                </c:pt>
              </c:strCache>
            </c:strRef>
          </c:cat>
          <c:val>
            <c:numRef>
              <c:f>Feuil1!$AR$76:$AT$76</c:f>
              <c:numCache>
                <c:formatCode>General</c:formatCode>
                <c:ptCount val="3"/>
                <c:pt idx="0">
                  <c:v>9.2683659978365432E-3</c:v>
                </c:pt>
                <c:pt idx="1">
                  <c:v>7.1055299053428313E-3</c:v>
                </c:pt>
                <c:pt idx="2">
                  <c:v>6.540807849401975E-3</c:v>
                </c:pt>
              </c:numCache>
            </c:numRef>
          </c:val>
          <c:smooth val="0"/>
          <c:extLst>
            <c:ext xmlns:c16="http://schemas.microsoft.com/office/drawing/2014/chart" uri="{C3380CC4-5D6E-409C-BE32-E72D297353CC}">
              <c16:uniqueId val="{00000000-B29E-4659-B2E2-4304CC19EEF8}"/>
            </c:ext>
          </c:extLst>
        </c:ser>
        <c:ser>
          <c:idx val="1"/>
          <c:order val="1"/>
          <c:tx>
            <c:strRef>
              <c:f>Feuil1!$AQ$77</c:f>
              <c:strCache>
                <c:ptCount val="1"/>
                <c:pt idx="0">
                  <c:v>Helmet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Feuil1!$AR$75:$AT$75</c:f>
              <c:strCache>
                <c:ptCount val="3"/>
                <c:pt idx="0">
                  <c:v>11.4 m/s</c:v>
                </c:pt>
                <c:pt idx="1">
                  <c:v>13.8 m/s</c:v>
                </c:pt>
                <c:pt idx="2">
                  <c:v>15.1 m/s</c:v>
                </c:pt>
              </c:strCache>
            </c:strRef>
          </c:cat>
          <c:val>
            <c:numRef>
              <c:f>Feuil1!$AR$77:$AT$77</c:f>
              <c:numCache>
                <c:formatCode>General</c:formatCode>
                <c:ptCount val="3"/>
                <c:pt idx="0">
                  <c:v>4.8853015909404622E-3</c:v>
                </c:pt>
                <c:pt idx="1">
                  <c:v>3.8303145886017312E-3</c:v>
                </c:pt>
                <c:pt idx="2">
                  <c:v>3.8565894363151321E-3</c:v>
                </c:pt>
              </c:numCache>
            </c:numRef>
          </c:val>
          <c:smooth val="0"/>
          <c:extLst>
            <c:ext xmlns:c16="http://schemas.microsoft.com/office/drawing/2014/chart" uri="{C3380CC4-5D6E-409C-BE32-E72D297353CC}">
              <c16:uniqueId val="{00000001-B29E-4659-B2E2-4304CC19EEF8}"/>
            </c:ext>
          </c:extLst>
        </c:ser>
        <c:ser>
          <c:idx val="2"/>
          <c:order val="2"/>
          <c:tx>
            <c:strRef>
              <c:f>Feuil1!$AQ$78</c:f>
              <c:strCache>
                <c:ptCount val="1"/>
                <c:pt idx="0">
                  <c:v>Helmet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Feuil1!$AR$75:$AT$75</c:f>
              <c:strCache>
                <c:ptCount val="3"/>
                <c:pt idx="0">
                  <c:v>11.4 m/s</c:v>
                </c:pt>
                <c:pt idx="1">
                  <c:v>13.8 m/s</c:v>
                </c:pt>
                <c:pt idx="2">
                  <c:v>15.1 m/s</c:v>
                </c:pt>
              </c:strCache>
            </c:strRef>
          </c:cat>
          <c:val>
            <c:numRef>
              <c:f>Feuil1!$AR$78:$AT$78</c:f>
              <c:numCache>
                <c:formatCode>General</c:formatCode>
                <c:ptCount val="3"/>
                <c:pt idx="0">
                  <c:v>6.2610240435993208E-3</c:v>
                </c:pt>
                <c:pt idx="1">
                  <c:v>5.6034952404309425E-3</c:v>
                </c:pt>
                <c:pt idx="2">
                  <c:v>5.4802035658823647E-3</c:v>
                </c:pt>
              </c:numCache>
            </c:numRef>
          </c:val>
          <c:smooth val="0"/>
          <c:extLst>
            <c:ext xmlns:c16="http://schemas.microsoft.com/office/drawing/2014/chart" uri="{C3380CC4-5D6E-409C-BE32-E72D297353CC}">
              <c16:uniqueId val="{00000002-B29E-4659-B2E2-4304CC19EEF8}"/>
            </c:ext>
          </c:extLst>
        </c:ser>
        <c:ser>
          <c:idx val="3"/>
          <c:order val="3"/>
          <c:tx>
            <c:strRef>
              <c:f>Feuil1!$AQ$79</c:f>
              <c:strCache>
                <c:ptCount val="1"/>
                <c:pt idx="0">
                  <c:v>Helmet 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Feuil1!$AR$75:$AT$75</c:f>
              <c:strCache>
                <c:ptCount val="3"/>
                <c:pt idx="0">
                  <c:v>11.4 m/s</c:v>
                </c:pt>
                <c:pt idx="1">
                  <c:v>13.8 m/s</c:v>
                </c:pt>
                <c:pt idx="2">
                  <c:v>15.1 m/s</c:v>
                </c:pt>
              </c:strCache>
            </c:strRef>
          </c:cat>
          <c:val>
            <c:numRef>
              <c:f>Feuil1!$AR$79:$AT$79</c:f>
              <c:numCache>
                <c:formatCode>General</c:formatCode>
                <c:ptCount val="3"/>
                <c:pt idx="0">
                  <c:v>9.9058139338983071E-3</c:v>
                </c:pt>
                <c:pt idx="1">
                  <c:v>9.2104820823528024E-3</c:v>
                </c:pt>
                <c:pt idx="2">
                  <c:v>9.5710164895164776E-3</c:v>
                </c:pt>
              </c:numCache>
            </c:numRef>
          </c:val>
          <c:smooth val="0"/>
          <c:extLst>
            <c:ext xmlns:c16="http://schemas.microsoft.com/office/drawing/2014/chart" uri="{C3380CC4-5D6E-409C-BE32-E72D297353CC}">
              <c16:uniqueId val="{00000003-B29E-4659-B2E2-4304CC19EEF8}"/>
            </c:ext>
          </c:extLst>
        </c:ser>
        <c:ser>
          <c:idx val="4"/>
          <c:order val="4"/>
          <c:tx>
            <c:strRef>
              <c:f>Feuil1!$AQ$80</c:f>
              <c:strCache>
                <c:ptCount val="1"/>
                <c:pt idx="0">
                  <c:v>Helmet 5</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Feuil1!$AR$75:$AT$75</c:f>
              <c:strCache>
                <c:ptCount val="3"/>
                <c:pt idx="0">
                  <c:v>11.4 m/s</c:v>
                </c:pt>
                <c:pt idx="1">
                  <c:v>13.8 m/s</c:v>
                </c:pt>
                <c:pt idx="2">
                  <c:v>15.1 m/s</c:v>
                </c:pt>
              </c:strCache>
            </c:strRef>
          </c:cat>
          <c:val>
            <c:numRef>
              <c:f>Feuil1!$AR$80:$AT$80</c:f>
              <c:numCache>
                <c:formatCode>General</c:formatCode>
                <c:ptCount val="3"/>
                <c:pt idx="0">
                  <c:v>1.7500251581752429E-2</c:v>
                </c:pt>
                <c:pt idx="1">
                  <c:v>1.5896514551493723E-2</c:v>
                </c:pt>
                <c:pt idx="2">
                  <c:v>1.6236867986809067E-2</c:v>
                </c:pt>
              </c:numCache>
            </c:numRef>
          </c:val>
          <c:smooth val="0"/>
          <c:extLst>
            <c:ext xmlns:c16="http://schemas.microsoft.com/office/drawing/2014/chart" uri="{C3380CC4-5D6E-409C-BE32-E72D297353CC}">
              <c16:uniqueId val="{00000004-B29E-4659-B2E2-4304CC19EEF8}"/>
            </c:ext>
          </c:extLst>
        </c:ser>
        <c:dLbls>
          <c:showLegendKey val="0"/>
          <c:showVal val="0"/>
          <c:showCatName val="0"/>
          <c:showSerName val="0"/>
          <c:showPercent val="0"/>
          <c:showBubbleSize val="0"/>
        </c:dLbls>
        <c:marker val="1"/>
        <c:smooth val="0"/>
        <c:axId val="861582608"/>
        <c:axId val="861579368"/>
      </c:lineChart>
      <c:catAx>
        <c:axId val="8615826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sz="1400" dirty="0"/>
                  <a:t>Wind speed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861579368"/>
        <c:crosses val="autoZero"/>
        <c:auto val="1"/>
        <c:lblAlgn val="ctr"/>
        <c:lblOffset val="100"/>
        <c:noMultiLvlLbl val="0"/>
      </c:catAx>
      <c:valAx>
        <c:axId val="861579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sz="1400" b="0" i="0" u="none" strike="noStrike" kern="1200" baseline="0" dirty="0">
                    <a:solidFill>
                      <a:prstClr val="black">
                        <a:lumMod val="65000"/>
                        <a:lumOff val="35000"/>
                      </a:prstClr>
                    </a:solidFill>
                  </a:rPr>
                  <a:t>C</a:t>
                </a:r>
                <a:r>
                  <a:rPr lang="fr-BE" sz="1400" b="0" i="0" u="none" strike="noStrike" kern="1200" baseline="-25000" dirty="0">
                    <a:solidFill>
                      <a:prstClr val="black">
                        <a:lumMod val="65000"/>
                        <a:lumOff val="35000"/>
                      </a:prstClr>
                    </a:solidFill>
                  </a:rPr>
                  <a:t>D</a:t>
                </a:r>
                <a:r>
                  <a:rPr lang="fr-BE" sz="1400" b="0" i="0" u="none" strike="noStrike" kern="1200" baseline="0" dirty="0">
                    <a:solidFill>
                      <a:prstClr val="black">
                        <a:lumMod val="65000"/>
                        <a:lumOff val="35000"/>
                      </a:prstClr>
                    </a:solidFill>
                  </a:rPr>
                  <a:t>A [m²]</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6158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Feuil1!$AT$3</c:f>
              <c:strCache>
                <c:ptCount val="1"/>
                <c:pt idx="0">
                  <c:v>Helmet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Feuil1!$AU$2:$AW$2</c:f>
              <c:strCache>
                <c:ptCount val="3"/>
                <c:pt idx="0">
                  <c:v>12.5 m/s</c:v>
                </c:pt>
                <c:pt idx="1">
                  <c:v>13.5 m/s</c:v>
                </c:pt>
                <c:pt idx="2">
                  <c:v>14.8 m/s</c:v>
                </c:pt>
              </c:strCache>
            </c:strRef>
          </c:cat>
          <c:val>
            <c:numRef>
              <c:f>Feuil1!$AU$3:$AW$3</c:f>
              <c:numCache>
                <c:formatCode>General</c:formatCode>
                <c:ptCount val="3"/>
                <c:pt idx="0">
                  <c:v>0.22700000000000001</c:v>
                </c:pt>
                <c:pt idx="1">
                  <c:v>0.24399999999999999</c:v>
                </c:pt>
                <c:pt idx="2">
                  <c:v>0.223</c:v>
                </c:pt>
              </c:numCache>
            </c:numRef>
          </c:val>
          <c:smooth val="0"/>
          <c:extLst>
            <c:ext xmlns:c16="http://schemas.microsoft.com/office/drawing/2014/chart" uri="{C3380CC4-5D6E-409C-BE32-E72D297353CC}">
              <c16:uniqueId val="{00000000-98A9-437B-BEC5-101ECB16FD45}"/>
            </c:ext>
          </c:extLst>
        </c:ser>
        <c:ser>
          <c:idx val="1"/>
          <c:order val="1"/>
          <c:tx>
            <c:strRef>
              <c:f>Feuil1!$AT$4</c:f>
              <c:strCache>
                <c:ptCount val="1"/>
                <c:pt idx="0">
                  <c:v>Helmet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Feuil1!$AU$2:$AW$2</c:f>
              <c:strCache>
                <c:ptCount val="3"/>
                <c:pt idx="0">
                  <c:v>12.5 m/s</c:v>
                </c:pt>
                <c:pt idx="1">
                  <c:v>13.5 m/s</c:v>
                </c:pt>
                <c:pt idx="2">
                  <c:v>14.8 m/s</c:v>
                </c:pt>
              </c:strCache>
            </c:strRef>
          </c:cat>
          <c:val>
            <c:numRef>
              <c:f>Feuil1!$AU$4:$AW$4</c:f>
              <c:numCache>
                <c:formatCode>General</c:formatCode>
                <c:ptCount val="3"/>
                <c:pt idx="0">
                  <c:v>0.23100000000000001</c:v>
                </c:pt>
                <c:pt idx="1">
                  <c:v>0.249</c:v>
                </c:pt>
                <c:pt idx="2">
                  <c:v>0.22800000000000001</c:v>
                </c:pt>
              </c:numCache>
            </c:numRef>
          </c:val>
          <c:smooth val="0"/>
          <c:extLst>
            <c:ext xmlns:c16="http://schemas.microsoft.com/office/drawing/2014/chart" uri="{C3380CC4-5D6E-409C-BE32-E72D297353CC}">
              <c16:uniqueId val="{00000001-98A9-437B-BEC5-101ECB16FD45}"/>
            </c:ext>
          </c:extLst>
        </c:ser>
        <c:ser>
          <c:idx val="2"/>
          <c:order val="2"/>
          <c:tx>
            <c:strRef>
              <c:f>Feuil1!$AT$5</c:f>
              <c:strCache>
                <c:ptCount val="1"/>
                <c:pt idx="0">
                  <c:v>Helmet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Feuil1!$AU$2:$AW$2</c:f>
              <c:strCache>
                <c:ptCount val="3"/>
                <c:pt idx="0">
                  <c:v>12.5 m/s</c:v>
                </c:pt>
                <c:pt idx="1">
                  <c:v>13.5 m/s</c:v>
                </c:pt>
                <c:pt idx="2">
                  <c:v>14.8 m/s</c:v>
                </c:pt>
              </c:strCache>
            </c:strRef>
          </c:cat>
          <c:val>
            <c:numRef>
              <c:f>Feuil1!$AU$5:$AW$5</c:f>
              <c:numCache>
                <c:formatCode>General</c:formatCode>
                <c:ptCount val="3"/>
                <c:pt idx="0">
                  <c:v>0.23699999999999999</c:v>
                </c:pt>
                <c:pt idx="1">
                  <c:v>0.253</c:v>
                </c:pt>
                <c:pt idx="2">
                  <c:v>0.23499999999999999</c:v>
                </c:pt>
              </c:numCache>
            </c:numRef>
          </c:val>
          <c:smooth val="0"/>
          <c:extLst>
            <c:ext xmlns:c16="http://schemas.microsoft.com/office/drawing/2014/chart" uri="{C3380CC4-5D6E-409C-BE32-E72D297353CC}">
              <c16:uniqueId val="{00000002-98A9-437B-BEC5-101ECB16FD45}"/>
            </c:ext>
          </c:extLst>
        </c:ser>
        <c:ser>
          <c:idx val="3"/>
          <c:order val="3"/>
          <c:tx>
            <c:strRef>
              <c:f>Feuil1!$AT$6</c:f>
              <c:strCache>
                <c:ptCount val="1"/>
                <c:pt idx="0">
                  <c:v>Helmet 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Feuil1!$AU$2:$AW$2</c:f>
              <c:strCache>
                <c:ptCount val="3"/>
                <c:pt idx="0">
                  <c:v>12.5 m/s</c:v>
                </c:pt>
                <c:pt idx="1">
                  <c:v>13.5 m/s</c:v>
                </c:pt>
                <c:pt idx="2">
                  <c:v>14.8 m/s</c:v>
                </c:pt>
              </c:strCache>
            </c:strRef>
          </c:cat>
          <c:val>
            <c:numRef>
              <c:f>Feuil1!$AU$6:$AW$6</c:f>
              <c:numCache>
                <c:formatCode>General</c:formatCode>
                <c:ptCount val="3"/>
                <c:pt idx="0">
                  <c:v>0.252</c:v>
                </c:pt>
                <c:pt idx="1">
                  <c:v>0.26600000000000001</c:v>
                </c:pt>
                <c:pt idx="2">
                  <c:v>0.24199999999999999</c:v>
                </c:pt>
              </c:numCache>
            </c:numRef>
          </c:val>
          <c:smooth val="0"/>
          <c:extLst>
            <c:ext xmlns:c16="http://schemas.microsoft.com/office/drawing/2014/chart" uri="{C3380CC4-5D6E-409C-BE32-E72D297353CC}">
              <c16:uniqueId val="{00000003-98A9-437B-BEC5-101ECB16FD45}"/>
            </c:ext>
          </c:extLst>
        </c:ser>
        <c:ser>
          <c:idx val="4"/>
          <c:order val="4"/>
          <c:tx>
            <c:strRef>
              <c:f>Feuil1!$AT$7</c:f>
              <c:strCache>
                <c:ptCount val="1"/>
                <c:pt idx="0">
                  <c:v>Helmet 5</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Feuil1!$AU$2:$AW$2</c:f>
              <c:strCache>
                <c:ptCount val="3"/>
                <c:pt idx="0">
                  <c:v>12.5 m/s</c:v>
                </c:pt>
                <c:pt idx="1">
                  <c:v>13.5 m/s</c:v>
                </c:pt>
                <c:pt idx="2">
                  <c:v>14.8 m/s</c:v>
                </c:pt>
              </c:strCache>
            </c:strRef>
          </c:cat>
          <c:val>
            <c:numRef>
              <c:f>Feuil1!$AU$7:$AW$7</c:f>
              <c:numCache>
                <c:formatCode>General</c:formatCode>
                <c:ptCount val="3"/>
                <c:pt idx="0">
                  <c:v>0.25800000000000001</c:v>
                </c:pt>
                <c:pt idx="1">
                  <c:v>0.27400000000000002</c:v>
                </c:pt>
                <c:pt idx="2">
                  <c:v>0.252</c:v>
                </c:pt>
              </c:numCache>
            </c:numRef>
          </c:val>
          <c:smooth val="0"/>
          <c:extLst>
            <c:ext xmlns:c16="http://schemas.microsoft.com/office/drawing/2014/chart" uri="{C3380CC4-5D6E-409C-BE32-E72D297353CC}">
              <c16:uniqueId val="{00000004-98A9-437B-BEC5-101ECB16FD45}"/>
            </c:ext>
          </c:extLst>
        </c:ser>
        <c:dLbls>
          <c:showLegendKey val="0"/>
          <c:showVal val="0"/>
          <c:showCatName val="0"/>
          <c:showSerName val="0"/>
          <c:showPercent val="0"/>
          <c:showBubbleSize val="0"/>
        </c:dLbls>
        <c:marker val="1"/>
        <c:smooth val="0"/>
        <c:axId val="855173896"/>
        <c:axId val="855174616"/>
      </c:lineChart>
      <c:catAx>
        <c:axId val="8551738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sz="1400" dirty="0"/>
                  <a:t>Wind speed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855174616"/>
        <c:crosses val="autoZero"/>
        <c:auto val="1"/>
        <c:lblAlgn val="ctr"/>
        <c:lblOffset val="100"/>
        <c:noMultiLvlLbl val="0"/>
      </c:catAx>
      <c:valAx>
        <c:axId val="855174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sz="1400" dirty="0"/>
                  <a:t>C</a:t>
                </a:r>
                <a:r>
                  <a:rPr lang="fr-BE" sz="1400" baseline="-25000" dirty="0"/>
                  <a:t>D</a:t>
                </a:r>
                <a:r>
                  <a:rPr lang="fr-BE" sz="1400" dirty="0"/>
                  <a:t>A [m²]</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55173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Feuil1!$DE$13</c:f>
              <c:strCache>
                <c:ptCount val="1"/>
                <c:pt idx="0">
                  <c:v>45° pitch</c:v>
                </c:pt>
              </c:strCache>
            </c:strRef>
          </c:tx>
          <c:spPr>
            <a:solidFill>
              <a:schemeClr val="accent1"/>
            </a:solidFill>
            <a:ln>
              <a:noFill/>
            </a:ln>
            <a:effectLst/>
          </c:spPr>
          <c:invertIfNegative val="0"/>
          <c:cat>
            <c:strRef>
              <c:f>Feuil1!$DD$14:$DD$17</c:f>
              <c:strCache>
                <c:ptCount val="4"/>
                <c:pt idx="0">
                  <c:v>Helmet 1</c:v>
                </c:pt>
                <c:pt idx="1">
                  <c:v>Helmet 2</c:v>
                </c:pt>
                <c:pt idx="2">
                  <c:v>Helmet 3</c:v>
                </c:pt>
                <c:pt idx="3">
                  <c:v>Helmet 4</c:v>
                </c:pt>
              </c:strCache>
            </c:strRef>
          </c:cat>
          <c:val>
            <c:numRef>
              <c:f>Feuil1!$DE$14:$DE$17</c:f>
              <c:numCache>
                <c:formatCode>General</c:formatCode>
                <c:ptCount val="4"/>
                <c:pt idx="0">
                  <c:v>14.583948253879171</c:v>
                </c:pt>
                <c:pt idx="1">
                  <c:v>15.244099909256192</c:v>
                </c:pt>
                <c:pt idx="2">
                  <c:v>14.437131548158213</c:v>
                </c:pt>
                <c:pt idx="3">
                  <c:v>5.3896739130434739</c:v>
                </c:pt>
              </c:numCache>
            </c:numRef>
          </c:val>
          <c:extLst>
            <c:ext xmlns:c16="http://schemas.microsoft.com/office/drawing/2014/chart" uri="{C3380CC4-5D6E-409C-BE32-E72D297353CC}">
              <c16:uniqueId val="{00000000-3C6C-419A-B3B8-05205204E88F}"/>
            </c:ext>
          </c:extLst>
        </c:ser>
        <c:ser>
          <c:idx val="1"/>
          <c:order val="1"/>
          <c:tx>
            <c:strRef>
              <c:f>Feuil1!$DF$13</c:f>
              <c:strCache>
                <c:ptCount val="1"/>
                <c:pt idx="0">
                  <c:v>60° pitch</c:v>
                </c:pt>
              </c:strCache>
            </c:strRef>
          </c:tx>
          <c:spPr>
            <a:solidFill>
              <a:schemeClr val="accent2"/>
            </a:solidFill>
            <a:ln>
              <a:noFill/>
            </a:ln>
            <a:effectLst/>
          </c:spPr>
          <c:invertIfNegative val="0"/>
          <c:cat>
            <c:strRef>
              <c:f>Feuil1!$DD$14:$DD$17</c:f>
              <c:strCache>
                <c:ptCount val="4"/>
                <c:pt idx="0">
                  <c:v>Helmet 1</c:v>
                </c:pt>
                <c:pt idx="1">
                  <c:v>Helmet 2</c:v>
                </c:pt>
                <c:pt idx="2">
                  <c:v>Helmet 3</c:v>
                </c:pt>
                <c:pt idx="3">
                  <c:v>Helmet 4</c:v>
                </c:pt>
              </c:strCache>
            </c:strRef>
          </c:cat>
          <c:val>
            <c:numRef>
              <c:f>Feuil1!$DF$14:$DF$17</c:f>
              <c:numCache>
                <c:formatCode>General</c:formatCode>
                <c:ptCount val="4"/>
                <c:pt idx="0">
                  <c:v>10.001453439239391</c:v>
                </c:pt>
                <c:pt idx="1">
                  <c:v>13.727647354071493</c:v>
                </c:pt>
                <c:pt idx="2">
                  <c:v>11.710309769891431</c:v>
                </c:pt>
                <c:pt idx="3">
                  <c:v>7.6066612700358363</c:v>
                </c:pt>
              </c:numCache>
            </c:numRef>
          </c:val>
          <c:extLst>
            <c:ext xmlns:c16="http://schemas.microsoft.com/office/drawing/2014/chart" uri="{C3380CC4-5D6E-409C-BE32-E72D297353CC}">
              <c16:uniqueId val="{00000001-3C6C-419A-B3B8-05205204E88F}"/>
            </c:ext>
          </c:extLst>
        </c:ser>
        <c:ser>
          <c:idx val="2"/>
          <c:order val="2"/>
          <c:tx>
            <c:strRef>
              <c:f>Feuil1!$DG$13</c:f>
              <c:strCache>
                <c:ptCount val="1"/>
                <c:pt idx="0">
                  <c:v>90 ° pitch</c:v>
                </c:pt>
              </c:strCache>
            </c:strRef>
          </c:tx>
          <c:spPr>
            <a:solidFill>
              <a:schemeClr val="accent3"/>
            </a:solidFill>
            <a:ln>
              <a:noFill/>
            </a:ln>
            <a:effectLst/>
          </c:spPr>
          <c:invertIfNegative val="0"/>
          <c:cat>
            <c:strRef>
              <c:f>Feuil1!$DD$14:$DD$17</c:f>
              <c:strCache>
                <c:ptCount val="4"/>
                <c:pt idx="0">
                  <c:v>Helmet 1</c:v>
                </c:pt>
                <c:pt idx="1">
                  <c:v>Helmet 2</c:v>
                </c:pt>
                <c:pt idx="2">
                  <c:v>Helmet 3</c:v>
                </c:pt>
                <c:pt idx="3">
                  <c:v>Helmet 4</c:v>
                </c:pt>
              </c:strCache>
            </c:strRef>
          </c:cat>
          <c:val>
            <c:numRef>
              <c:f>Feuil1!$DG$14:$DG$17</c:f>
              <c:numCache>
                <c:formatCode>General</c:formatCode>
                <c:ptCount val="4"/>
                <c:pt idx="0">
                  <c:v>8.56490846444418</c:v>
                </c:pt>
                <c:pt idx="1">
                  <c:v>6.8044997563208867</c:v>
                </c:pt>
                <c:pt idx="2">
                  <c:v>9.6311730298092542</c:v>
                </c:pt>
                <c:pt idx="3">
                  <c:v>4.152878890250868</c:v>
                </c:pt>
              </c:numCache>
            </c:numRef>
          </c:val>
          <c:extLst>
            <c:ext xmlns:c16="http://schemas.microsoft.com/office/drawing/2014/chart" uri="{C3380CC4-5D6E-409C-BE32-E72D297353CC}">
              <c16:uniqueId val="{00000002-3C6C-419A-B3B8-05205204E88F}"/>
            </c:ext>
          </c:extLst>
        </c:ser>
        <c:dLbls>
          <c:showLegendKey val="0"/>
          <c:showVal val="0"/>
          <c:showCatName val="0"/>
          <c:showSerName val="0"/>
          <c:showPercent val="0"/>
          <c:showBubbleSize val="0"/>
        </c:dLbls>
        <c:gapWidth val="219"/>
        <c:overlap val="-27"/>
        <c:axId val="891144016"/>
        <c:axId val="891145456"/>
      </c:barChart>
      <c:catAx>
        <c:axId val="89114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891145456"/>
        <c:crosses val="autoZero"/>
        <c:auto val="1"/>
        <c:lblAlgn val="ctr"/>
        <c:lblOffset val="100"/>
        <c:noMultiLvlLbl val="0"/>
      </c:catAx>
      <c:valAx>
        <c:axId val="891145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sz="1400" dirty="0"/>
                  <a:t>Power gain [W]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911440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Feuil1!$DN$13</c:f>
              <c:strCache>
                <c:ptCount val="1"/>
                <c:pt idx="0">
                  <c:v>0° Yaw</c:v>
                </c:pt>
              </c:strCache>
            </c:strRef>
          </c:tx>
          <c:spPr>
            <a:solidFill>
              <a:schemeClr val="accent1"/>
            </a:solidFill>
            <a:ln>
              <a:noFill/>
            </a:ln>
            <a:effectLst/>
          </c:spPr>
          <c:invertIfNegative val="0"/>
          <c:cat>
            <c:strRef>
              <c:f>Feuil1!$DM$14:$DM$17</c:f>
              <c:strCache>
                <c:ptCount val="4"/>
                <c:pt idx="0">
                  <c:v>Helmet 1</c:v>
                </c:pt>
                <c:pt idx="1">
                  <c:v>Helmet 2</c:v>
                </c:pt>
                <c:pt idx="2">
                  <c:v>Helmet 3</c:v>
                </c:pt>
                <c:pt idx="3">
                  <c:v>Helmet 4</c:v>
                </c:pt>
              </c:strCache>
            </c:strRef>
          </c:cat>
          <c:val>
            <c:numRef>
              <c:f>Feuil1!$DN$14:$DN$17</c:f>
              <c:numCache>
                <c:formatCode>General</c:formatCode>
                <c:ptCount val="4"/>
                <c:pt idx="0">
                  <c:v>10.001453439239391</c:v>
                </c:pt>
                <c:pt idx="1">
                  <c:v>13.727647354071493</c:v>
                </c:pt>
                <c:pt idx="2">
                  <c:v>11.710309769891431</c:v>
                </c:pt>
                <c:pt idx="3">
                  <c:v>7.6066612700358363</c:v>
                </c:pt>
              </c:numCache>
            </c:numRef>
          </c:val>
          <c:extLst>
            <c:ext xmlns:c16="http://schemas.microsoft.com/office/drawing/2014/chart" uri="{C3380CC4-5D6E-409C-BE32-E72D297353CC}">
              <c16:uniqueId val="{00000000-48AC-4359-AE4C-1B87D1049E79}"/>
            </c:ext>
          </c:extLst>
        </c:ser>
        <c:ser>
          <c:idx val="1"/>
          <c:order val="1"/>
          <c:tx>
            <c:strRef>
              <c:f>Feuil1!$DO$13</c:f>
              <c:strCache>
                <c:ptCount val="1"/>
                <c:pt idx="0">
                  <c:v>15° Yaw</c:v>
                </c:pt>
              </c:strCache>
            </c:strRef>
          </c:tx>
          <c:spPr>
            <a:solidFill>
              <a:schemeClr val="accent2"/>
            </a:solidFill>
            <a:ln>
              <a:noFill/>
            </a:ln>
            <a:effectLst/>
          </c:spPr>
          <c:invertIfNegative val="0"/>
          <c:cat>
            <c:strRef>
              <c:f>Feuil1!$DM$14:$DM$17</c:f>
              <c:strCache>
                <c:ptCount val="4"/>
                <c:pt idx="0">
                  <c:v>Helmet 1</c:v>
                </c:pt>
                <c:pt idx="1">
                  <c:v>Helmet 2</c:v>
                </c:pt>
                <c:pt idx="2">
                  <c:v>Helmet 3</c:v>
                </c:pt>
                <c:pt idx="3">
                  <c:v>Helmet 4</c:v>
                </c:pt>
              </c:strCache>
            </c:strRef>
          </c:cat>
          <c:val>
            <c:numRef>
              <c:f>Feuil1!$DO$14:$DO$17</c:f>
              <c:numCache>
                <c:formatCode>General</c:formatCode>
                <c:ptCount val="4"/>
                <c:pt idx="0">
                  <c:v>7.5642948053684975</c:v>
                </c:pt>
                <c:pt idx="1">
                  <c:v>9.2482879696361096</c:v>
                </c:pt>
                <c:pt idx="2">
                  <c:v>8.9997880627592721</c:v>
                </c:pt>
                <c:pt idx="3">
                  <c:v>4.3557098036126902</c:v>
                </c:pt>
              </c:numCache>
            </c:numRef>
          </c:val>
          <c:extLst>
            <c:ext xmlns:c16="http://schemas.microsoft.com/office/drawing/2014/chart" uri="{C3380CC4-5D6E-409C-BE32-E72D297353CC}">
              <c16:uniqueId val="{00000001-48AC-4359-AE4C-1B87D1049E79}"/>
            </c:ext>
          </c:extLst>
        </c:ser>
        <c:dLbls>
          <c:showLegendKey val="0"/>
          <c:showVal val="0"/>
          <c:showCatName val="0"/>
          <c:showSerName val="0"/>
          <c:showPercent val="0"/>
          <c:showBubbleSize val="0"/>
        </c:dLbls>
        <c:gapWidth val="219"/>
        <c:overlap val="-27"/>
        <c:axId val="802936712"/>
        <c:axId val="802928432"/>
      </c:barChart>
      <c:catAx>
        <c:axId val="80293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802928432"/>
        <c:crosses val="autoZero"/>
        <c:auto val="1"/>
        <c:lblAlgn val="ctr"/>
        <c:lblOffset val="100"/>
        <c:noMultiLvlLbl val="0"/>
      </c:catAx>
      <c:valAx>
        <c:axId val="802928432"/>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sz="1400" b="0" i="0" u="none" strike="noStrike" kern="1200" baseline="0" dirty="0">
                    <a:solidFill>
                      <a:sysClr val="windowText" lastClr="000000">
                        <a:lumMod val="65000"/>
                        <a:lumOff val="35000"/>
                      </a:sysClr>
                    </a:solidFill>
                  </a:rPr>
                  <a:t>Power gain [W]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2936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Feuil1!$DV$13</c:f>
              <c:strCache>
                <c:ptCount val="1"/>
                <c:pt idx="0">
                  <c:v>0° Yaw</c:v>
                </c:pt>
              </c:strCache>
            </c:strRef>
          </c:tx>
          <c:spPr>
            <a:solidFill>
              <a:schemeClr val="accent1"/>
            </a:solidFill>
            <a:ln>
              <a:noFill/>
            </a:ln>
            <a:effectLst/>
          </c:spPr>
          <c:invertIfNegative val="0"/>
          <c:cat>
            <c:strRef>
              <c:f>Feuil1!$DU$14:$DU$17</c:f>
              <c:strCache>
                <c:ptCount val="4"/>
                <c:pt idx="0">
                  <c:v>Helmet 1</c:v>
                </c:pt>
                <c:pt idx="1">
                  <c:v>Helmet 2</c:v>
                </c:pt>
                <c:pt idx="2">
                  <c:v>Helmet 3</c:v>
                </c:pt>
                <c:pt idx="3">
                  <c:v>Helmet 4</c:v>
                </c:pt>
              </c:strCache>
            </c:strRef>
          </c:cat>
          <c:val>
            <c:numRef>
              <c:f>Feuil1!$DV$14:$DV$17</c:f>
              <c:numCache>
                <c:formatCode>General</c:formatCode>
                <c:ptCount val="4"/>
                <c:pt idx="0">
                  <c:v>34.13083007812503</c:v>
                </c:pt>
                <c:pt idx="1">
                  <c:v>28.442358398437534</c:v>
                </c:pt>
                <c:pt idx="2">
                  <c:v>23.891581054687492</c:v>
                </c:pt>
                <c:pt idx="3">
                  <c:v>9.1015546875000268</c:v>
                </c:pt>
              </c:numCache>
            </c:numRef>
          </c:val>
          <c:extLst>
            <c:ext xmlns:c16="http://schemas.microsoft.com/office/drawing/2014/chart" uri="{C3380CC4-5D6E-409C-BE32-E72D297353CC}">
              <c16:uniqueId val="{00000000-989E-411B-8969-6E16484ED95C}"/>
            </c:ext>
          </c:extLst>
        </c:ser>
        <c:ser>
          <c:idx val="1"/>
          <c:order val="1"/>
          <c:tx>
            <c:strRef>
              <c:f>Feuil1!$DW$13</c:f>
              <c:strCache>
                <c:ptCount val="1"/>
                <c:pt idx="0">
                  <c:v>15° Yaw</c:v>
                </c:pt>
              </c:strCache>
            </c:strRef>
          </c:tx>
          <c:spPr>
            <a:solidFill>
              <a:schemeClr val="accent2"/>
            </a:solidFill>
            <a:ln>
              <a:noFill/>
            </a:ln>
            <a:effectLst/>
          </c:spPr>
          <c:invertIfNegative val="0"/>
          <c:cat>
            <c:strRef>
              <c:f>Feuil1!$DU$14:$DU$17</c:f>
              <c:strCache>
                <c:ptCount val="4"/>
                <c:pt idx="0">
                  <c:v>Helmet 1</c:v>
                </c:pt>
                <c:pt idx="1">
                  <c:v>Helmet 2</c:v>
                </c:pt>
                <c:pt idx="2">
                  <c:v>Helmet 3</c:v>
                </c:pt>
                <c:pt idx="3">
                  <c:v>Helmet 4</c:v>
                </c:pt>
              </c:strCache>
            </c:strRef>
          </c:cat>
          <c:val>
            <c:numRef>
              <c:f>Feuil1!$DW$14:$DW$17</c:f>
              <c:numCache>
                <c:formatCode>General</c:formatCode>
                <c:ptCount val="4"/>
                <c:pt idx="0">
                  <c:v>9.10155468749997</c:v>
                </c:pt>
                <c:pt idx="1">
                  <c:v>10.23924902343748</c:v>
                </c:pt>
                <c:pt idx="2">
                  <c:v>11.376943359374991</c:v>
                </c:pt>
                <c:pt idx="3">
                  <c:v>2.2753886718749641</c:v>
                </c:pt>
              </c:numCache>
            </c:numRef>
          </c:val>
          <c:extLst>
            <c:ext xmlns:c16="http://schemas.microsoft.com/office/drawing/2014/chart" uri="{C3380CC4-5D6E-409C-BE32-E72D297353CC}">
              <c16:uniqueId val="{00000001-989E-411B-8969-6E16484ED95C}"/>
            </c:ext>
          </c:extLst>
        </c:ser>
        <c:dLbls>
          <c:showLegendKey val="0"/>
          <c:showVal val="0"/>
          <c:showCatName val="0"/>
          <c:showSerName val="0"/>
          <c:showPercent val="0"/>
          <c:showBubbleSize val="0"/>
        </c:dLbls>
        <c:gapWidth val="219"/>
        <c:overlap val="-27"/>
        <c:axId val="985844688"/>
        <c:axId val="985836048"/>
      </c:barChart>
      <c:catAx>
        <c:axId val="98584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985836048"/>
        <c:crosses val="autoZero"/>
        <c:auto val="1"/>
        <c:lblAlgn val="ctr"/>
        <c:lblOffset val="100"/>
        <c:noMultiLvlLbl val="0"/>
      </c:catAx>
      <c:valAx>
        <c:axId val="985836048"/>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Power gain [W]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58446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Feuil1!$DZ$13</c:f>
              <c:strCache>
                <c:ptCount val="1"/>
                <c:pt idx="0">
                  <c:v>Cyclist</c:v>
                </c:pt>
              </c:strCache>
            </c:strRef>
          </c:tx>
          <c:spPr>
            <a:solidFill>
              <a:schemeClr val="accent1"/>
            </a:solidFill>
            <a:ln>
              <a:noFill/>
            </a:ln>
            <a:effectLst/>
          </c:spPr>
          <c:invertIfNegative val="0"/>
          <c:cat>
            <c:strRef>
              <c:f>Feuil1!$DY$14:$DY$17</c:f>
              <c:strCache>
                <c:ptCount val="4"/>
                <c:pt idx="0">
                  <c:v>Helmet 1</c:v>
                </c:pt>
                <c:pt idx="1">
                  <c:v>Helmet 2</c:v>
                </c:pt>
                <c:pt idx="2">
                  <c:v>Helmet 3</c:v>
                </c:pt>
                <c:pt idx="3">
                  <c:v>Helmet 4</c:v>
                </c:pt>
              </c:strCache>
            </c:strRef>
          </c:cat>
          <c:val>
            <c:numRef>
              <c:f>Feuil1!$DZ$14:$DZ$17</c:f>
              <c:numCache>
                <c:formatCode>General</c:formatCode>
                <c:ptCount val="4"/>
                <c:pt idx="0">
                  <c:v>34.13083007812503</c:v>
                </c:pt>
                <c:pt idx="1">
                  <c:v>28.442358398437534</c:v>
                </c:pt>
                <c:pt idx="2">
                  <c:v>23.891581054687492</c:v>
                </c:pt>
                <c:pt idx="3">
                  <c:v>9.1015546875000268</c:v>
                </c:pt>
              </c:numCache>
            </c:numRef>
          </c:val>
          <c:extLst>
            <c:ext xmlns:c16="http://schemas.microsoft.com/office/drawing/2014/chart" uri="{C3380CC4-5D6E-409C-BE32-E72D297353CC}">
              <c16:uniqueId val="{00000000-50FB-45A9-8B31-3368E526DDA4}"/>
            </c:ext>
          </c:extLst>
        </c:ser>
        <c:ser>
          <c:idx val="1"/>
          <c:order val="1"/>
          <c:tx>
            <c:strRef>
              <c:f>Feuil1!$EA$13</c:f>
              <c:strCache>
                <c:ptCount val="1"/>
                <c:pt idx="0">
                  <c:v>Mannequin head</c:v>
                </c:pt>
              </c:strCache>
            </c:strRef>
          </c:tx>
          <c:spPr>
            <a:solidFill>
              <a:schemeClr val="accent2"/>
            </a:solidFill>
            <a:ln>
              <a:noFill/>
            </a:ln>
            <a:effectLst/>
          </c:spPr>
          <c:invertIfNegative val="0"/>
          <c:cat>
            <c:strRef>
              <c:f>Feuil1!$DY$14:$DY$17</c:f>
              <c:strCache>
                <c:ptCount val="4"/>
                <c:pt idx="0">
                  <c:v>Helmet 1</c:v>
                </c:pt>
                <c:pt idx="1">
                  <c:v>Helmet 2</c:v>
                </c:pt>
                <c:pt idx="2">
                  <c:v>Helmet 3</c:v>
                </c:pt>
                <c:pt idx="3">
                  <c:v>Helmet 4</c:v>
                </c:pt>
              </c:strCache>
            </c:strRef>
          </c:cat>
          <c:val>
            <c:numRef>
              <c:f>Feuil1!$EA$14:$EA$17</c:f>
              <c:numCache>
                <c:formatCode>General</c:formatCode>
                <c:ptCount val="4"/>
                <c:pt idx="0">
                  <c:v>10.001453439239391</c:v>
                </c:pt>
                <c:pt idx="1">
                  <c:v>13.727647354071493</c:v>
                </c:pt>
                <c:pt idx="2">
                  <c:v>11.710309769891431</c:v>
                </c:pt>
                <c:pt idx="3">
                  <c:v>7.6066612700358363</c:v>
                </c:pt>
              </c:numCache>
            </c:numRef>
          </c:val>
          <c:extLst>
            <c:ext xmlns:c16="http://schemas.microsoft.com/office/drawing/2014/chart" uri="{C3380CC4-5D6E-409C-BE32-E72D297353CC}">
              <c16:uniqueId val="{00000001-50FB-45A9-8B31-3368E526DDA4}"/>
            </c:ext>
          </c:extLst>
        </c:ser>
        <c:dLbls>
          <c:showLegendKey val="0"/>
          <c:showVal val="0"/>
          <c:showCatName val="0"/>
          <c:showSerName val="0"/>
          <c:showPercent val="0"/>
          <c:showBubbleSize val="0"/>
        </c:dLbls>
        <c:gapWidth val="219"/>
        <c:overlap val="-27"/>
        <c:axId val="536837168"/>
        <c:axId val="536834288"/>
      </c:barChart>
      <c:catAx>
        <c:axId val="53683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536834288"/>
        <c:crosses val="autoZero"/>
        <c:auto val="1"/>
        <c:lblAlgn val="ctr"/>
        <c:lblOffset val="100"/>
        <c:noMultiLvlLbl val="0"/>
      </c:catAx>
      <c:valAx>
        <c:axId val="536834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Power gain</a:t>
                </a:r>
                <a:r>
                  <a:rPr lang="en-GB" sz="1400" baseline="0" dirty="0"/>
                  <a:t> [W]</a:t>
                </a:r>
                <a:endParaRPr lang="en-GB" sz="14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36837168"/>
        <c:crosses val="autoZero"/>
        <c:crossBetween val="between"/>
      </c:valAx>
      <c:spPr>
        <a:noFill/>
        <a:ln>
          <a:noFill/>
        </a:ln>
        <a:effectLst/>
      </c:spPr>
    </c:plotArea>
    <c:legend>
      <c:legendPos val="t"/>
      <c:layout>
        <c:manualLayout>
          <c:xMode val="edge"/>
          <c:yMode val="edge"/>
          <c:x val="0.60182935155283424"/>
          <c:y val="5.0503618033205737E-2"/>
          <c:w val="0.36918042543619184"/>
          <c:h val="0.176768816233916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964F1-652E-4CF3-81E8-D74AE5FE6968}" type="datetimeFigureOut">
              <a:rPr lang="fr-BE" smtClean="0"/>
              <a:t>30-07-24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F1D56-5DFA-4D73-A2E0-0EA36EF752DE}" type="slidenum">
              <a:rPr lang="fr-BE" smtClean="0"/>
              <a:t>‹N°›</a:t>
            </a:fld>
            <a:endParaRPr lang="fr-BE"/>
          </a:p>
        </p:txBody>
      </p:sp>
    </p:spTree>
    <p:extLst>
      <p:ext uri="{BB962C8B-B14F-4D97-AF65-F5344CB8AC3E}">
        <p14:creationId xmlns:p14="http://schemas.microsoft.com/office/powerpoint/2010/main" val="306451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kern="100" dirty="0">
                <a:effectLst/>
                <a:latin typeface="Calibri" panose="020F0502020204030204" pitchFamily="34" charset="0"/>
                <a:ea typeface="Calibri" panose="020F0502020204030204" pitchFamily="34" charset="0"/>
                <a:cs typeface="Calibri" panose="020F0502020204030204" pitchFamily="34" charset="0"/>
              </a:rPr>
              <a:t>Now for the effect of the yaw angle, a first observation is that the power gain is much higher for the cyclist setup than for the mannequin head at a 0° yaw, but this difference is largely reduced at 15°. The differences between the values at 0° and 15° show the importance of variating the yaw angle, as in reality the wind isn’t always aligned with the cyclist.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853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449580" indent="-449580"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Now, if we compare the results obtained for the mannequin head setup and for the cyclist, we can see that we obtain totally different results for the cyclist and the mannequin head. First, there were higher differences between the reference helmet and the other helmets when tested on the cyclist, and the best performing helmets are different on both setups.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dirty="0">
                <a:effectLst/>
                <a:latin typeface="Calibri" panose="020F0502020204030204" pitchFamily="34" charset="0"/>
                <a:ea typeface="Times New Roman" panose="02020603050405020304" pitchFamily="18" charset="0"/>
              </a:rPr>
              <a:t>Those differences are mainly due to the interaction between the helmet's tail and the cyclist's shoulders, which does not occur with the mannequin head. The helmet's tail is designed to streamline airflow. This streamlined airflow is disturbed when the helmet interacts with the shoulders, resulting in varying levels of drag reduction that are not captured when using a static mannequin head. As a conformation, we can see that for the helmet 4 that does not have a tail, the difference in power gain between the setups is highly reduced.</a:t>
            </a:r>
            <a:endParaRPr lang="fr-BE" sz="1800" dirty="0">
              <a:effectLst/>
              <a:latin typeface="Times New Roman" panose="02020603050405020304" pitchFamily="18" charset="0"/>
              <a:ea typeface="Times New Roman" panose="02020603050405020304" pitchFamily="18" charset="0"/>
            </a:endParaRPr>
          </a:p>
          <a:p>
            <a:pPr algn="just"/>
            <a:r>
              <a:rPr lang="en-GB" sz="1800" dirty="0">
                <a:effectLst/>
                <a:latin typeface="Calibri" panose="020F0502020204030204" pitchFamily="34" charset="0"/>
                <a:ea typeface="Times New Roman" panose="02020603050405020304" pitchFamily="18" charset="0"/>
              </a:rPr>
              <a:t>This insight emphasizes the importance of incorporating real-world testing conditions to accurately gauge the effectiveness of aerodynamic equipment designed for athletes. But it is important not to forget the variability that is induced by testing pedalling cyclists, due to their movement. </a:t>
            </a:r>
            <a:endParaRPr lang="fr-BE" sz="1800" dirty="0">
              <a:effectLst/>
              <a:latin typeface="Times New Roman" panose="02020603050405020304" pitchFamily="18" charset="0"/>
              <a:ea typeface="Times New Roman" panose="02020603050405020304" pitchFamily="18" charset="0"/>
            </a:endParaRPr>
          </a:p>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407108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r>
              <a:rPr lang="en-GB" sz="1800" dirty="0">
                <a:effectLst/>
                <a:latin typeface="Calibri" panose="020F0502020204030204" pitchFamily="34" charset="0"/>
                <a:ea typeface="Times New Roman" panose="02020603050405020304" pitchFamily="18" charset="0"/>
              </a:rPr>
              <a:t>In conclusion, our study underscores the importance of considering both static and dynamic testing methods for a comprehensive evaluation of cycling helmets. Testing on cyclists provides valuable insights into the interaction between the helmet and the body, but it introduces more variability between measurements. On the other hand, testing with a mannequin head offers more repeatable results due to less variation, but does not allow to take into account the relation between the helmets and the cyclist’s body. Thus, for precise measurements, testing with a mannequin head is preferable, whereas testing on cyclists is beneficial for comparative assessments.</a:t>
            </a:r>
            <a:endParaRPr lang="fr-BE" sz="1800" dirty="0">
              <a:effectLst/>
              <a:latin typeface="Times New Roman" panose="02020603050405020304" pitchFamily="18" charset="0"/>
              <a:ea typeface="Times New Roman" panose="02020603050405020304" pitchFamily="18" charset="0"/>
            </a:endParaRPr>
          </a:p>
          <a:p>
            <a:pPr algn="just"/>
            <a:r>
              <a:rPr lang="en-GB" sz="1800" dirty="0">
                <a:effectLst/>
                <a:latin typeface="Calibri" panose="020F0502020204030204" pitchFamily="34" charset="0"/>
                <a:ea typeface="Times New Roman" panose="02020603050405020304" pitchFamily="18" charset="0"/>
              </a:rPr>
              <a:t>Future research should focus on developing standardized testing protocols that combine the strengths of both methods to provide accurate and reliable aerodynamic assessments, as we tend to go towards helmets that interacts more and more with the cyclists’ bodies.</a:t>
            </a:r>
            <a:endParaRPr lang="fr-BE" sz="1800" dirty="0">
              <a:effectLst/>
              <a:latin typeface="Times New Roman" panose="02020603050405020304" pitchFamily="18" charset="0"/>
              <a:ea typeface="Times New Roman" panose="02020603050405020304" pitchFamily="18" charset="0"/>
            </a:endParaRPr>
          </a:p>
          <a:p>
            <a:pPr marL="0" indent="0" algn="just">
              <a:lnSpc>
                <a:spcPct val="107000"/>
              </a:lnSpc>
              <a:spcAft>
                <a:spcPts val="800"/>
              </a:spcAft>
              <a:buFontTx/>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15439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indent="0" algn="just">
              <a:lnSpc>
                <a:spcPct val="107000"/>
              </a:lnSpc>
              <a:spcAft>
                <a:spcPts val="800"/>
              </a:spcAft>
              <a:buFontTx/>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828190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B13F1D56-5DFA-4D73-A2E0-0EA36EF752DE}" type="slidenum">
              <a:rPr lang="fr-BE" smtClean="0"/>
              <a:t>14</a:t>
            </a:fld>
            <a:endParaRPr lang="fr-BE"/>
          </a:p>
        </p:txBody>
      </p:sp>
    </p:spTree>
    <p:extLst>
      <p:ext uri="{BB962C8B-B14F-4D97-AF65-F5344CB8AC3E}">
        <p14:creationId xmlns:p14="http://schemas.microsoft.com/office/powerpoint/2010/main" val="140504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Aerodynamic drag is a critical factor for cyclists, especially at high speeds where it accounts for up to 90% of the total resistance experienced when exceeding 40 km/h. This significant impact on performance has driven cyclists to adopt more aerodynamic positions and to experiment with specialized equipment aimed at minimizing the drag area, thereby gaining a competitive edge by saving precious watts.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00609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Traditionally, evaluations of cycling equipment have been conducted using static models of cyclists to avoid errors introduced by human variability. While such methods help isolate equipment performance, they may not accurately represent real-world conditions where equipment interacts with the cyclist body. An alternative method involves testing with the cyclist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pedaling</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in a wind tunnel. This setup offers a more realistic simulation, but it introduces another challenge: the cyclists' movement during and between measurements can lead to variability in the results.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39290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r>
              <a:rPr lang="fr-BE" sz="1800" dirty="0">
                <a:effectLst/>
                <a:latin typeface="Calibri" panose="020F0502020204030204" pitchFamily="34" charset="0"/>
                <a:ea typeface="Times New Roman" panose="02020603050405020304" pitchFamily="18" charset="0"/>
              </a:rPr>
              <a:t>Our </a:t>
            </a:r>
            <a:r>
              <a:rPr lang="fr-BE" sz="1800" dirty="0" err="1">
                <a:effectLst/>
                <a:latin typeface="Calibri" panose="020F0502020204030204" pitchFamily="34" charset="0"/>
                <a:ea typeface="Times New Roman" panose="02020603050405020304" pitchFamily="18" charset="0"/>
              </a:rPr>
              <a:t>study</a:t>
            </a:r>
            <a:r>
              <a:rPr lang="fr-BE" sz="1800" dirty="0">
                <a:effectLst/>
                <a:latin typeface="Calibri" panose="020F0502020204030204" pitchFamily="34" charset="0"/>
                <a:ea typeface="Times New Roman" panose="02020603050405020304" pitchFamily="18" charset="0"/>
              </a:rPr>
              <a:t> </a:t>
            </a:r>
            <a:r>
              <a:rPr lang="fr-BE" sz="1800" dirty="0" err="1">
                <a:effectLst/>
                <a:latin typeface="Calibri" panose="020F0502020204030204" pitchFamily="34" charset="0"/>
                <a:ea typeface="Times New Roman" panose="02020603050405020304" pitchFamily="18" charset="0"/>
              </a:rPr>
              <a:t>aims</a:t>
            </a:r>
            <a:r>
              <a:rPr lang="fr-BE" sz="1800" dirty="0">
                <a:effectLst/>
                <a:latin typeface="Calibri" panose="020F0502020204030204" pitchFamily="34" charset="0"/>
                <a:ea typeface="Times New Roman" panose="02020603050405020304" pitchFamily="18" charset="0"/>
              </a:rPr>
              <a:t> to </a:t>
            </a:r>
            <a:r>
              <a:rPr lang="fr-BE" sz="1800" dirty="0" err="1">
                <a:effectLst/>
                <a:latin typeface="Calibri" panose="020F0502020204030204" pitchFamily="34" charset="0"/>
                <a:ea typeface="Times New Roman" panose="02020603050405020304" pitchFamily="18" charset="0"/>
              </a:rPr>
              <a:t>determine</a:t>
            </a:r>
            <a:r>
              <a:rPr lang="fr-BE" sz="1800" dirty="0">
                <a:effectLst/>
                <a:latin typeface="Calibri" panose="020F0502020204030204" pitchFamily="34" charset="0"/>
                <a:ea typeface="Times New Roman" panose="02020603050405020304" pitchFamily="18" charset="0"/>
              </a:rPr>
              <a:t> the </a:t>
            </a:r>
            <a:r>
              <a:rPr lang="fr-BE" sz="1800" dirty="0" err="1">
                <a:effectLst/>
                <a:latin typeface="Calibri" panose="020F0502020204030204" pitchFamily="34" charset="0"/>
                <a:ea typeface="Times New Roman" panose="02020603050405020304" pitchFamily="18" charset="0"/>
              </a:rPr>
              <a:t>most</a:t>
            </a:r>
            <a:r>
              <a:rPr lang="fr-BE" sz="1800" dirty="0">
                <a:effectLst/>
                <a:latin typeface="Calibri" panose="020F0502020204030204" pitchFamily="34" charset="0"/>
                <a:ea typeface="Times New Roman" panose="02020603050405020304" pitchFamily="18" charset="0"/>
              </a:rPr>
              <a:t> effective </a:t>
            </a:r>
            <a:r>
              <a:rPr lang="fr-BE" sz="1800" dirty="0" err="1">
                <a:effectLst/>
                <a:latin typeface="Calibri" panose="020F0502020204030204" pitchFamily="34" charset="0"/>
                <a:ea typeface="Times New Roman" panose="02020603050405020304" pitchFamily="18" charset="0"/>
              </a:rPr>
              <a:t>way</a:t>
            </a:r>
            <a:r>
              <a:rPr lang="fr-BE" sz="1800" dirty="0">
                <a:effectLst/>
                <a:latin typeface="Calibri" panose="020F0502020204030204" pitchFamily="34" charset="0"/>
                <a:ea typeface="Times New Roman" panose="02020603050405020304" pitchFamily="18" charset="0"/>
              </a:rPr>
              <a:t> to test </a:t>
            </a:r>
            <a:r>
              <a:rPr lang="fr-BE" sz="1800" dirty="0" err="1">
                <a:effectLst/>
                <a:latin typeface="Calibri" panose="020F0502020204030204" pitchFamily="34" charset="0"/>
                <a:ea typeface="Times New Roman" panose="02020603050405020304" pitchFamily="18" charset="0"/>
              </a:rPr>
              <a:t>helmets</a:t>
            </a:r>
            <a:r>
              <a:rPr lang="fr-BE" sz="1800" dirty="0">
                <a:effectLst/>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rPr>
              <a:t>We aimed to compare traditional static testing methods with dynamic testing methods involving actual cyclists. By assessing the benefits and limitations of each method, we sought to establish which approach provides the most accurate and reliable measurements of aerodynamic performance. </a:t>
            </a:r>
            <a:endParaRPr lang="fr-BE"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We also aimed to identify which helmet design offers the best aerodynamic performance under different conditions. </a:t>
            </a:r>
          </a:p>
          <a:p>
            <a:pPr algn="just">
              <a:lnSpc>
                <a:spcPct val="107000"/>
              </a:lnSpc>
              <a:spcAft>
                <a:spcPts val="800"/>
              </a:spcAft>
            </a:pPr>
            <a:endParaRPr lang="en-GB" sz="1800" kern="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endParaRPr lang="en-GB" sz="1800" kern="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endParaRPr lang="en-GB" sz="1800" kern="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fr-BE" sz="1800" kern="0" dirty="0">
                <a:effectLst/>
                <a:latin typeface="Calibri" panose="020F0502020204030204" pitchFamily="34" charset="0"/>
                <a:ea typeface="Times New Roman" panose="02020603050405020304" pitchFamily="18" charset="0"/>
                <a:cs typeface="Calibri" panose="020F0502020204030204" pitchFamily="34" charset="0"/>
              </a:rPr>
              <a:t>This </a:t>
            </a:r>
            <a:r>
              <a:rPr lang="fr-BE" sz="1800" kern="0" dirty="0" err="1">
                <a:effectLst/>
                <a:latin typeface="Calibri" panose="020F0502020204030204" pitchFamily="34" charset="0"/>
                <a:ea typeface="Times New Roman" panose="02020603050405020304" pitchFamily="18" charset="0"/>
                <a:cs typeface="Calibri" panose="020F0502020204030204" pitchFamily="34" charset="0"/>
              </a:rPr>
              <a:t>involved</a:t>
            </a:r>
            <a:r>
              <a:rPr lang="fr-BE" sz="1800" kern="0" dirty="0">
                <a:effectLst/>
                <a:latin typeface="Calibri" panose="020F0502020204030204" pitchFamily="34" charset="0"/>
                <a:ea typeface="Times New Roman" panose="02020603050405020304" pitchFamily="18" charset="0"/>
                <a:cs typeface="Calibri" panose="020F0502020204030204" pitchFamily="34" charset="0"/>
              </a:rPr>
              <a:t>:</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Testing various helmet designs, including road and aero-helmets.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Evaluating the helmets under different yaw angles, pitch angles, and wind speeds to determine which design consistently minimizes drag.</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kern="0" dirty="0" err="1">
                <a:effectLst/>
                <a:latin typeface="Calibri" panose="020F0502020204030204" pitchFamily="34" charset="0"/>
                <a:ea typeface="Times New Roman" panose="02020603050405020304" pitchFamily="18" charset="0"/>
                <a:cs typeface="Calibri" panose="020F0502020204030204" pitchFamily="34" charset="0"/>
              </a:rPr>
              <a:t>Analyzing</a:t>
            </a:r>
            <a:r>
              <a:rPr lang="en-GB" sz="1800" kern="0" dirty="0">
                <a:effectLst/>
                <a:latin typeface="Calibri" panose="020F0502020204030204" pitchFamily="34" charset="0"/>
                <a:ea typeface="Times New Roman" panose="02020603050405020304" pitchFamily="18" charset="0"/>
                <a:cs typeface="Calibri" panose="020F0502020204030204" pitchFamily="34" charset="0"/>
              </a:rPr>
              <a:t> the aerodynamic performance in both static and dynamic testing scenarios to provide comprehensive recommendations for cyclists seeking to optimize their equipment for reduced drag.</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FontTx/>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448818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kern="100" dirty="0">
                <a:effectLst/>
                <a:latin typeface="Calibri" panose="020F0502020204030204" pitchFamily="34" charset="0"/>
                <a:ea typeface="Calibri" panose="020F0502020204030204" pitchFamily="34" charset="0"/>
                <a:cs typeface="Calibri" panose="020F0502020204030204" pitchFamily="34" charset="0"/>
              </a:rPr>
              <a:t>In total, we tested 5 different helmets on both setups. 3 were aero-helmets and 2 were road-helmets. The helmet 5, that is a road-helmet was chosen as the reference and the other helmets will be compared to this helmet in order to express the results. The helmets 2 and 3 have a similar shape, but their differences lie in the ventilations and corrugations.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56431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r>
              <a:rPr lang="en-GB" sz="1800" dirty="0">
                <a:solidFill>
                  <a:srgbClr val="000000"/>
                </a:solidFill>
                <a:effectLst/>
                <a:latin typeface="Calibri" panose="020F0502020204030204" pitchFamily="34" charset="0"/>
                <a:ea typeface="Calibri" panose="020F0502020204030204" pitchFamily="34" charset="0"/>
              </a:rPr>
              <a:t>Two setups were implemented to test the helmets. Both were installed in the wind tunnel of the university of Liège. </a:t>
            </a:r>
            <a:endParaRPr lang="fr-BE" sz="1800" dirty="0">
              <a:solidFill>
                <a:srgbClr val="000000"/>
              </a:solidFill>
              <a:effectLst/>
              <a:latin typeface="Times New Roman" panose="02020603050405020304" pitchFamily="18" charset="0"/>
              <a:ea typeface="Calibri" panose="020F0502020204030204" pitchFamily="34" charset="0"/>
            </a:endParaRPr>
          </a:p>
          <a:p>
            <a:pPr marL="449580" indent="-449580"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The first one is a mannequin head, securely attached to a force and torque sensor using a custom 3D printed piece. It served as a controlled environment for measurements. This setup reduced complexity, and improved measurement repeatability. It was validated, confirming the stability/reproducibility of the measurement during wind tests. On this head the helmets were tested at 2 yaw angles, 3 pitch angles and 3 wind speeds.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449580"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The second set up consisted of force plates with a fixed home trainer and bike aligned with the wind. The cyclist pedalled on the bike in a time-trial position, at 2 different yaw angles and at 3 speeds.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12111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kern="100" dirty="0">
                <a:effectLst/>
                <a:latin typeface="Calibri" panose="020F0502020204030204" pitchFamily="34" charset="0"/>
                <a:ea typeface="Calibri" panose="020F0502020204030204" pitchFamily="34" charset="0"/>
                <a:cs typeface="Calibri" panose="020F0502020204030204" pitchFamily="34" charset="0"/>
              </a:rPr>
              <a:t>If we compare both setups, the same helmets were tested, we have the same yaw angles and a pitch angle of approximatively 60° for both. Only the wind speeds are different so we would have to check if we can use the drag area in order to compare both setups.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36432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kern="100" dirty="0">
                <a:effectLst/>
                <a:latin typeface="Calibri" panose="020F0502020204030204" pitchFamily="34" charset="0"/>
                <a:ea typeface="Calibri" panose="020F0502020204030204" pitchFamily="34" charset="0"/>
                <a:cs typeface="Calibri" panose="020F0502020204030204" pitchFamily="34" charset="0"/>
              </a:rPr>
              <a:t>If we analyse the evolution of the drag area with the wind speed for both the mannequin head and the cyclist, we can see that it stays approximately the same as the wind speed increases. This way we can consider that Reynolds effects are negligeable and go through the drag area to compare both setups. In the following of the study, we will use this drag area to compute the power at 12.5 m/s for each helmet, and then we will express the results as a gain in power compared to the helmet 5.</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247699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kern="100" dirty="0">
                <a:effectLst/>
                <a:latin typeface="Calibri" panose="020F0502020204030204" pitchFamily="34" charset="0"/>
                <a:ea typeface="Calibri" panose="020F0502020204030204" pitchFamily="34" charset="0"/>
                <a:cs typeface="Calibri" panose="020F0502020204030204" pitchFamily="34" charset="0"/>
              </a:rPr>
              <a:t>Now for the results, let’s first analyse them separately for both setups. Varying the pitch angle impacts the position of the tail and the way it meets the air. As we can see, it has a big impact on the power gain, but each helmet responds differently. Overall, a 45° pitch angle results in more gain power for the aero-helmets, but a 60° pitch angle is better for the road-helmet.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8584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0215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2856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48050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64684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50251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90406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00210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038794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21515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3474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10742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7/30/2024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2199361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7.jpg"/><Relationship Id="rId7"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9.jpg"/><Relationship Id="rId7"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chart" Target="../charts/chart6.xml"/><Relationship Id="rId5" Type="http://schemas.openxmlformats.org/officeDocument/2006/relationships/image" Target="../media/image11.jpg"/><Relationship Id="rId10" Type="http://schemas.openxmlformats.org/officeDocument/2006/relationships/image" Target="../media/image21.png"/><Relationship Id="rId4" Type="http://schemas.openxmlformats.org/officeDocument/2006/relationships/image" Target="../media/image20.jpg"/><Relationship Id="rId9"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sheldonbrown.com/rinard/aero/formulas.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trainingpeaks.com/blog/understanding-rolling-resist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5654" y="3221847"/>
            <a:ext cx="10465567" cy="0"/>
          </a:xfrm>
          <a:prstGeom prst="line">
            <a:avLst/>
          </a:prstGeom>
          <a:ln w="66675" cap="flat">
            <a:solidFill>
              <a:srgbClr val="0097B2"/>
            </a:solidFill>
            <a:prstDash val="solid"/>
            <a:headEnd type="none" w="sm" len="sm"/>
            <a:tailEnd type="none" w="sm" len="sm"/>
          </a:ln>
        </p:spPr>
        <p:txBody>
          <a:bodyPr/>
          <a:lstStyle/>
          <a:p>
            <a:endParaRPr lang="en-GB" dirty="0"/>
          </a:p>
        </p:txBody>
      </p:sp>
      <p:sp>
        <p:nvSpPr>
          <p:cNvPr id="3" name="Freeform 3"/>
          <p:cNvSpPr/>
          <p:nvPr/>
        </p:nvSpPr>
        <p:spPr>
          <a:xfrm>
            <a:off x="1764791" y="6172410"/>
            <a:ext cx="1750286" cy="651269"/>
          </a:xfrm>
          <a:custGeom>
            <a:avLst/>
            <a:gdLst/>
            <a:ahLst/>
            <a:cxnLst/>
            <a:rect l="l" t="t" r="r" b="b"/>
            <a:pathLst>
              <a:path w="3765821" h="1401236">
                <a:moveTo>
                  <a:pt x="0" y="0"/>
                </a:moveTo>
                <a:lnTo>
                  <a:pt x="3765821" y="0"/>
                </a:lnTo>
                <a:lnTo>
                  <a:pt x="3765821" y="1401236"/>
                </a:lnTo>
                <a:lnTo>
                  <a:pt x="0" y="1401236"/>
                </a:lnTo>
                <a:lnTo>
                  <a:pt x="0" y="0"/>
                </a:lnTo>
                <a:close/>
              </a:path>
            </a:pathLst>
          </a:custGeom>
          <a:blipFill>
            <a:blip r:embed="rId3"/>
            <a:stretch>
              <a:fillRect/>
            </a:stretch>
          </a:blipFill>
        </p:spPr>
      </p:sp>
      <p:sp>
        <p:nvSpPr>
          <p:cNvPr id="5" name="Freeform 5"/>
          <p:cNvSpPr/>
          <p:nvPr/>
        </p:nvSpPr>
        <p:spPr>
          <a:xfrm>
            <a:off x="3741717" y="6178900"/>
            <a:ext cx="2527002" cy="537029"/>
          </a:xfrm>
          <a:custGeom>
            <a:avLst/>
            <a:gdLst/>
            <a:ahLst/>
            <a:cxnLst/>
            <a:rect l="l" t="t" r="r" b="b"/>
            <a:pathLst>
              <a:path w="5299372" h="1397514">
                <a:moveTo>
                  <a:pt x="0" y="0"/>
                </a:moveTo>
                <a:lnTo>
                  <a:pt x="5299372" y="0"/>
                </a:lnTo>
                <a:lnTo>
                  <a:pt x="5299372" y="1397514"/>
                </a:lnTo>
                <a:lnTo>
                  <a:pt x="0" y="1397514"/>
                </a:lnTo>
                <a:lnTo>
                  <a:pt x="0" y="0"/>
                </a:lnTo>
                <a:close/>
              </a:path>
            </a:pathLst>
          </a:custGeom>
          <a:blipFill>
            <a:blip r:embed="rId4"/>
            <a:stretch>
              <a:fillRect/>
            </a:stretch>
          </a:blipFill>
        </p:spPr>
      </p:sp>
      <p:sp>
        <p:nvSpPr>
          <p:cNvPr id="6" name="Freeform 6"/>
          <p:cNvSpPr/>
          <p:nvPr/>
        </p:nvSpPr>
        <p:spPr>
          <a:xfrm>
            <a:off x="103395" y="6071151"/>
            <a:ext cx="1550862" cy="752528"/>
          </a:xfrm>
          <a:custGeom>
            <a:avLst/>
            <a:gdLst/>
            <a:ahLst/>
            <a:cxnLst/>
            <a:rect l="l" t="t" r="r" b="b"/>
            <a:pathLst>
              <a:path w="3498671" h="1697667">
                <a:moveTo>
                  <a:pt x="0" y="0"/>
                </a:moveTo>
                <a:lnTo>
                  <a:pt x="3498671" y="0"/>
                </a:lnTo>
                <a:lnTo>
                  <a:pt x="3498671" y="1697667"/>
                </a:lnTo>
                <a:lnTo>
                  <a:pt x="0" y="1697667"/>
                </a:lnTo>
                <a:lnTo>
                  <a:pt x="0" y="0"/>
                </a:lnTo>
                <a:close/>
              </a:path>
            </a:pathLst>
          </a:custGeom>
          <a:blipFill>
            <a:blip r:embed="rId5"/>
            <a:stretch>
              <a:fillRect/>
            </a:stretch>
          </a:blipFill>
        </p:spPr>
      </p:sp>
      <p:sp>
        <p:nvSpPr>
          <p:cNvPr id="8" name="TextBox 8"/>
          <p:cNvSpPr txBox="1"/>
          <p:nvPr/>
        </p:nvSpPr>
        <p:spPr>
          <a:xfrm>
            <a:off x="358405" y="1285817"/>
            <a:ext cx="6507633" cy="2378600"/>
          </a:xfrm>
          <a:prstGeom prst="rect">
            <a:avLst/>
          </a:prstGeom>
        </p:spPr>
        <p:txBody>
          <a:bodyPr wrap="square" lIns="0" tIns="0" rIns="0" bIns="0" rtlCol="0" anchor="t">
            <a:spAutoFit/>
          </a:bodyPr>
          <a:lstStyle/>
          <a:p>
            <a:pPr defTabSz="609630">
              <a:lnSpc>
                <a:spcPts val="4666"/>
              </a:lnSpc>
              <a:spcBef>
                <a:spcPct val="0"/>
              </a:spcBef>
              <a:defRPr/>
            </a:pPr>
            <a:r>
              <a:rPr lang="en-GB" sz="3600" b="1" dirty="0">
                <a:solidFill>
                  <a:schemeClr val="accent5"/>
                </a:solidFill>
                <a:effectLst/>
                <a:latin typeface="Aptos" panose="020B0004020202020204" pitchFamily="34" charset="0"/>
                <a:ea typeface="MS Mincho" panose="02020609040205080304" pitchFamily="49" charset="-128"/>
              </a:rPr>
              <a:t>Different assessments of aerodynamic performances of cycling helmets</a:t>
            </a:r>
            <a:endParaRPr lang="fr-BE" sz="3600" dirty="0">
              <a:solidFill>
                <a:schemeClr val="accent5"/>
              </a:solidFill>
              <a:effectLst/>
              <a:latin typeface="Aptos" panose="020B0004020202020204" pitchFamily="34" charset="0"/>
              <a:ea typeface="MS Mincho" panose="02020609040205080304" pitchFamily="49" charset="-128"/>
            </a:endParaRPr>
          </a:p>
          <a:p>
            <a:pPr marL="0" marR="0" lvl="0" indent="0" defTabSz="609630" rtl="0" eaLnBrk="1" fontAlgn="auto" latinLnBrk="0" hangingPunct="1">
              <a:lnSpc>
                <a:spcPts val="4666"/>
              </a:lnSpc>
              <a:spcBef>
                <a:spcPct val="0"/>
              </a:spcBef>
              <a:spcAft>
                <a:spcPts val="0"/>
              </a:spcAft>
              <a:buClrTx/>
              <a:buSzTx/>
              <a:buFontTx/>
              <a:buNone/>
              <a:tabLst/>
              <a:defRPr/>
            </a:pPr>
            <a:endParaRPr kumimoji="0" lang="en-US" sz="3333" b="1" i="0" u="none" strike="noStrike" kern="1200" cap="none" spc="0" normalizeH="0" baseline="0" noProof="0" dirty="0">
              <a:ln>
                <a:noFill/>
              </a:ln>
              <a:solidFill>
                <a:schemeClr val="accent5"/>
              </a:solidFill>
              <a:effectLst/>
              <a:uLnTx/>
              <a:uFillTx/>
              <a:latin typeface="Aptos" panose="020B0004020202020204" pitchFamily="34" charset="0"/>
            </a:endParaRPr>
          </a:p>
        </p:txBody>
      </p:sp>
      <p:sp>
        <p:nvSpPr>
          <p:cNvPr id="9" name="TextBox 9"/>
          <p:cNvSpPr txBox="1"/>
          <p:nvPr/>
        </p:nvSpPr>
        <p:spPr>
          <a:xfrm>
            <a:off x="1417580" y="34321"/>
            <a:ext cx="3587638" cy="450508"/>
          </a:xfrm>
          <a:prstGeom prst="rect">
            <a:avLst/>
          </a:prstGeom>
        </p:spPr>
        <p:txBody>
          <a:bodyPr wrap="square" lIns="0" tIns="0" rIns="0" bIns="0" rtlCol="0" anchor="t">
            <a:spAutoFit/>
          </a:bodyPr>
          <a:lstStyle/>
          <a:p>
            <a:pPr marL="0" marR="0" lvl="0" indent="0" algn="ctr" defTabSz="609630" rtl="0" eaLnBrk="1" fontAlgn="auto" latinLnBrk="0" hangingPunct="1">
              <a:lnSpc>
                <a:spcPts val="3733"/>
              </a:lnSpc>
              <a:spcBef>
                <a:spcPct val="0"/>
              </a:spcBef>
              <a:spcAft>
                <a:spcPts val="0"/>
              </a:spcAft>
              <a:buClrTx/>
              <a:buSzTx/>
              <a:buFontTx/>
              <a:buNone/>
              <a:tabLst/>
              <a:defRPr/>
            </a:pPr>
            <a:r>
              <a:rPr kumimoji="0" lang="en-US" sz="2666" b="0" i="0" u="none" strike="noStrike" kern="1200" cap="none" spc="0" normalizeH="0" baseline="0" noProof="0" dirty="0">
                <a:ln>
                  <a:noFill/>
                </a:ln>
                <a:solidFill>
                  <a:srgbClr val="737373"/>
                </a:solidFill>
                <a:effectLst/>
                <a:uLnTx/>
                <a:uFillTx/>
                <a:latin typeface="Aptos" panose="020B0004020202020204" pitchFamily="34" charset="0"/>
              </a:rPr>
              <a:t>BBAA </a:t>
            </a:r>
            <a:r>
              <a:rPr lang="en-US" sz="2666" dirty="0">
                <a:solidFill>
                  <a:srgbClr val="737373"/>
                </a:solidFill>
                <a:latin typeface="Aptos" panose="020B0004020202020204" pitchFamily="34" charset="0"/>
              </a:rPr>
              <a:t>IX</a:t>
            </a:r>
            <a:endParaRPr kumimoji="0" lang="en-US" sz="2666" b="0" i="0" u="none" strike="noStrike" kern="1200" cap="none" spc="0" normalizeH="0" baseline="0" noProof="0" dirty="0">
              <a:ln>
                <a:noFill/>
              </a:ln>
              <a:solidFill>
                <a:srgbClr val="737373"/>
              </a:solidFill>
              <a:effectLst/>
              <a:uLnTx/>
              <a:uFillTx/>
              <a:latin typeface="Aptos" panose="020B0004020202020204" pitchFamily="34" charset="0"/>
            </a:endParaRPr>
          </a:p>
        </p:txBody>
      </p:sp>
      <p:sp>
        <p:nvSpPr>
          <p:cNvPr id="11" name="TextBox 11"/>
          <p:cNvSpPr txBox="1"/>
          <p:nvPr/>
        </p:nvSpPr>
        <p:spPr>
          <a:xfrm>
            <a:off x="295654" y="3494426"/>
            <a:ext cx="5432510" cy="915572"/>
          </a:xfrm>
          <a:prstGeom prst="rect">
            <a:avLst/>
          </a:prstGeom>
        </p:spPr>
        <p:txBody>
          <a:bodyPr wrap="square" lIns="0" tIns="0" rIns="0" bIns="0" rtlCol="0" anchor="t">
            <a:spAutoFit/>
          </a:bodyPr>
          <a:lstStyle/>
          <a:p>
            <a:pPr marL="0" marR="0" lvl="0" indent="0" defTabSz="609630" rtl="0" eaLnBrk="1" fontAlgn="auto" latinLnBrk="0" hangingPunct="1">
              <a:lnSpc>
                <a:spcPts val="3733"/>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737373"/>
                </a:solidFill>
                <a:effectLst/>
                <a:uLnTx/>
                <a:uFillTx/>
                <a:latin typeface="Aptos" panose="020B0004020202020204" pitchFamily="34" charset="0"/>
              </a:rPr>
              <a:t>Léonore Foguenne, Thomas </a:t>
            </a:r>
            <a:r>
              <a:rPr kumimoji="0" lang="en-US" sz="2400" b="0" i="0" u="none" strike="noStrike" kern="1200" cap="none" spc="0" normalizeH="0" baseline="0" noProof="0" dirty="0" err="1">
                <a:ln>
                  <a:noFill/>
                </a:ln>
                <a:solidFill>
                  <a:srgbClr val="737373"/>
                </a:solidFill>
                <a:effectLst/>
                <a:uLnTx/>
                <a:uFillTx/>
                <a:latin typeface="Aptos" panose="020B0004020202020204" pitchFamily="34" charset="0"/>
              </a:rPr>
              <a:t>Andrianne</a:t>
            </a:r>
            <a:r>
              <a:rPr kumimoji="0" lang="en-US" sz="2400" b="0" i="0" u="none" strike="noStrike" kern="1200" cap="none" spc="0" normalizeH="0" baseline="0" noProof="0" dirty="0">
                <a:ln>
                  <a:noFill/>
                </a:ln>
                <a:solidFill>
                  <a:srgbClr val="737373"/>
                </a:solidFill>
                <a:effectLst/>
                <a:uLnTx/>
                <a:uFillTx/>
                <a:latin typeface="Aptos" panose="020B0004020202020204" pitchFamily="34" charset="0"/>
              </a:rPr>
              <a:t>, Cédric Schwartz &amp; Jonathan Wiggins</a:t>
            </a:r>
          </a:p>
        </p:txBody>
      </p:sp>
      <p:pic>
        <p:nvPicPr>
          <p:cNvPr id="7" name="Image 6">
            <a:extLst>
              <a:ext uri="{FF2B5EF4-FFF2-40B4-BE49-F238E27FC236}">
                <a16:creationId xmlns:a16="http://schemas.microsoft.com/office/drawing/2014/main" id="{4428AF4B-0601-1928-646B-F255BD2179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6038" y="-222000"/>
            <a:ext cx="5478361" cy="730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F9D6E739-DD27-715B-D2F6-869A3A889052}"/>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7" name="ZoneTexte 6">
            <a:extLst>
              <a:ext uri="{FF2B5EF4-FFF2-40B4-BE49-F238E27FC236}">
                <a16:creationId xmlns:a16="http://schemas.microsoft.com/office/drawing/2014/main" id="{93B7B75F-A5AE-9FEB-5C20-EEE437F01D49}"/>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7</a:t>
            </a:r>
          </a:p>
        </p:txBody>
      </p:sp>
      <p:cxnSp>
        <p:nvCxnSpPr>
          <p:cNvPr id="14" name="Connecteur droit 13">
            <a:extLst>
              <a:ext uri="{FF2B5EF4-FFF2-40B4-BE49-F238E27FC236}">
                <a16:creationId xmlns:a16="http://schemas.microsoft.com/office/drawing/2014/main" id="{1B0B0AAB-5FF6-EFC2-C1BA-E2E87D5B1BE8}"/>
              </a:ext>
            </a:extLst>
          </p:cNvPr>
          <p:cNvCxnSpPr>
            <a:cxnSpLocks/>
          </p:cNvCxnSpPr>
          <p:nvPr/>
        </p:nvCxnSpPr>
        <p:spPr>
          <a:xfrm flipH="1">
            <a:off x="6092190" y="1322415"/>
            <a:ext cx="340" cy="5139345"/>
          </a:xfrm>
          <a:prstGeom prst="line">
            <a:avLst/>
          </a:prstGeom>
          <a:ln w="190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5">
            <a:extLst>
              <a:ext uri="{FF2B5EF4-FFF2-40B4-BE49-F238E27FC236}">
                <a16:creationId xmlns:a16="http://schemas.microsoft.com/office/drawing/2014/main" id="{7D00F86F-7633-7FD7-4259-68E3629970CD}"/>
              </a:ext>
            </a:extLst>
          </p:cNvPr>
          <p:cNvSpPr txBox="1"/>
          <p:nvPr/>
        </p:nvSpPr>
        <p:spPr>
          <a:xfrm>
            <a:off x="248433" y="-28127"/>
            <a:ext cx="9112736"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Results: Yaw angle effect</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20" name="Rectangle : coins arrondis 19">
            <a:extLst>
              <a:ext uri="{FF2B5EF4-FFF2-40B4-BE49-F238E27FC236}">
                <a16:creationId xmlns:a16="http://schemas.microsoft.com/office/drawing/2014/main" id="{5B40EC94-F7DC-9B7C-001A-F5ADAFAEBE61}"/>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22" name="Rectangle : coins arrondis 21">
            <a:extLst>
              <a:ext uri="{FF2B5EF4-FFF2-40B4-BE49-F238E27FC236}">
                <a16:creationId xmlns:a16="http://schemas.microsoft.com/office/drawing/2014/main" id="{8F2C3479-8790-56ED-426A-D4831E8C7F13}"/>
              </a:ext>
            </a:extLst>
          </p:cNvPr>
          <p:cNvSpPr/>
          <p:nvPr/>
        </p:nvSpPr>
        <p:spPr>
          <a:xfrm rot="16200000">
            <a:off x="12044124" y="164348"/>
            <a:ext cx="142667" cy="1530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26" name="Rectangle : coins arrondis 25">
            <a:extLst>
              <a:ext uri="{FF2B5EF4-FFF2-40B4-BE49-F238E27FC236}">
                <a16:creationId xmlns:a16="http://schemas.microsoft.com/office/drawing/2014/main" id="{83C57996-BF00-9146-60C1-04C442611532}"/>
              </a:ext>
            </a:extLst>
          </p:cNvPr>
          <p:cNvSpPr/>
          <p:nvPr/>
        </p:nvSpPr>
        <p:spPr>
          <a:xfrm rot="16200000">
            <a:off x="11738994" y="-3507"/>
            <a:ext cx="140336" cy="77179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RESULTS</a:t>
            </a:r>
            <a:endParaRPr lang="en-GB" sz="2000" dirty="0">
              <a:latin typeface="Aptos" panose="020B0004020202020204" pitchFamily="34" charset="0"/>
            </a:endParaRPr>
          </a:p>
        </p:txBody>
      </p:sp>
      <p:sp>
        <p:nvSpPr>
          <p:cNvPr id="27" name="Rectangle : coins arrondis 26">
            <a:extLst>
              <a:ext uri="{FF2B5EF4-FFF2-40B4-BE49-F238E27FC236}">
                <a16:creationId xmlns:a16="http://schemas.microsoft.com/office/drawing/2014/main" id="{D0572180-964A-1486-2E89-4A603573FA79}"/>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pic>
        <p:nvPicPr>
          <p:cNvPr id="28" name="Image 27">
            <a:extLst>
              <a:ext uri="{FF2B5EF4-FFF2-40B4-BE49-F238E27FC236}">
                <a16:creationId xmlns:a16="http://schemas.microsoft.com/office/drawing/2014/main" id="{5AE3EB6F-201F-7881-864E-EBCAF504B50F}"/>
              </a:ext>
            </a:extLst>
          </p:cNvPr>
          <p:cNvPicPr>
            <a:picLocks noChangeAspect="1"/>
          </p:cNvPicPr>
          <p:nvPr/>
        </p:nvPicPr>
        <p:blipFill rotWithShape="1">
          <a:blip r:embed="rId3">
            <a:extLst>
              <a:ext uri="{28A0092B-C50C-407E-A947-70E740481C1C}">
                <a14:useLocalDpi xmlns:a14="http://schemas.microsoft.com/office/drawing/2010/main" val="0"/>
              </a:ext>
            </a:extLst>
          </a:blip>
          <a:srcRect l="4351" t="28333" r="9376" b="19302"/>
          <a:stretch/>
        </p:blipFill>
        <p:spPr>
          <a:xfrm>
            <a:off x="1114551" y="5351222"/>
            <a:ext cx="787425" cy="637265"/>
          </a:xfrm>
          <a:prstGeom prst="rect">
            <a:avLst/>
          </a:prstGeom>
        </p:spPr>
      </p:pic>
      <p:pic>
        <p:nvPicPr>
          <p:cNvPr id="29" name="Image 28">
            <a:extLst>
              <a:ext uri="{FF2B5EF4-FFF2-40B4-BE49-F238E27FC236}">
                <a16:creationId xmlns:a16="http://schemas.microsoft.com/office/drawing/2014/main" id="{F363F644-682D-FDD5-5145-ECF5E3E3F950}"/>
              </a:ext>
            </a:extLst>
          </p:cNvPr>
          <p:cNvPicPr>
            <a:picLocks noChangeAspect="1"/>
          </p:cNvPicPr>
          <p:nvPr/>
        </p:nvPicPr>
        <p:blipFill rotWithShape="1">
          <a:blip r:embed="rId4">
            <a:extLst>
              <a:ext uri="{28A0092B-C50C-407E-A947-70E740481C1C}">
                <a14:useLocalDpi xmlns:a14="http://schemas.microsoft.com/office/drawing/2010/main" val="0"/>
              </a:ext>
            </a:extLst>
          </a:blip>
          <a:srcRect l="9175" t="26345" r="15398" b="27952"/>
          <a:stretch/>
        </p:blipFill>
        <p:spPr>
          <a:xfrm>
            <a:off x="2139679" y="5353360"/>
            <a:ext cx="786405" cy="635325"/>
          </a:xfrm>
          <a:prstGeom prst="rect">
            <a:avLst/>
          </a:prstGeom>
        </p:spPr>
      </p:pic>
      <p:pic>
        <p:nvPicPr>
          <p:cNvPr id="30" name="Image 29">
            <a:extLst>
              <a:ext uri="{FF2B5EF4-FFF2-40B4-BE49-F238E27FC236}">
                <a16:creationId xmlns:a16="http://schemas.microsoft.com/office/drawing/2014/main" id="{ACF7FFAD-348F-A24F-ED42-1228F98F635D}"/>
              </a:ext>
            </a:extLst>
          </p:cNvPr>
          <p:cNvPicPr>
            <a:picLocks noChangeAspect="1"/>
          </p:cNvPicPr>
          <p:nvPr/>
        </p:nvPicPr>
        <p:blipFill rotWithShape="1">
          <a:blip r:embed="rId5">
            <a:extLst>
              <a:ext uri="{28A0092B-C50C-407E-A947-70E740481C1C}">
                <a14:useLocalDpi xmlns:a14="http://schemas.microsoft.com/office/drawing/2010/main" val="0"/>
              </a:ext>
            </a:extLst>
          </a:blip>
          <a:srcRect l="8621" t="29910" r="13070" b="22189"/>
          <a:stretch/>
        </p:blipFill>
        <p:spPr>
          <a:xfrm>
            <a:off x="3163787" y="5351222"/>
            <a:ext cx="781356" cy="637265"/>
          </a:xfrm>
          <a:prstGeom prst="rect">
            <a:avLst/>
          </a:prstGeom>
        </p:spPr>
      </p:pic>
      <p:pic>
        <p:nvPicPr>
          <p:cNvPr id="31" name="Image 30">
            <a:extLst>
              <a:ext uri="{FF2B5EF4-FFF2-40B4-BE49-F238E27FC236}">
                <a16:creationId xmlns:a16="http://schemas.microsoft.com/office/drawing/2014/main" id="{FEF7985A-6AA2-0A5A-D993-A3680DD4490C}"/>
              </a:ext>
            </a:extLst>
          </p:cNvPr>
          <p:cNvPicPr>
            <a:picLocks noChangeAspect="1"/>
          </p:cNvPicPr>
          <p:nvPr/>
        </p:nvPicPr>
        <p:blipFill rotWithShape="1">
          <a:blip r:embed="rId6">
            <a:extLst>
              <a:ext uri="{28A0092B-C50C-407E-A947-70E740481C1C}">
                <a14:useLocalDpi xmlns:a14="http://schemas.microsoft.com/office/drawing/2010/main" val="0"/>
              </a:ext>
            </a:extLst>
          </a:blip>
          <a:srcRect l="20284" t="37691" r="25076" b="29220"/>
          <a:stretch/>
        </p:blipFill>
        <p:spPr>
          <a:xfrm>
            <a:off x="4181270" y="5347310"/>
            <a:ext cx="789217" cy="637265"/>
          </a:xfrm>
          <a:prstGeom prst="rect">
            <a:avLst/>
          </a:prstGeom>
        </p:spPr>
      </p:pic>
      <p:graphicFrame>
        <p:nvGraphicFramePr>
          <p:cNvPr id="2" name="Graphique 1">
            <a:extLst>
              <a:ext uri="{FF2B5EF4-FFF2-40B4-BE49-F238E27FC236}">
                <a16:creationId xmlns:a16="http://schemas.microsoft.com/office/drawing/2014/main" id="{BC885801-4EEE-524A-C463-43DDDF575321}"/>
              </a:ext>
            </a:extLst>
          </p:cNvPr>
          <p:cNvGraphicFramePr>
            <a:graphicFrameLocks/>
          </p:cNvGraphicFramePr>
          <p:nvPr>
            <p:extLst>
              <p:ext uri="{D42A27DB-BD31-4B8C-83A1-F6EECF244321}">
                <p14:modId xmlns:p14="http://schemas.microsoft.com/office/powerpoint/2010/main" val="2216892648"/>
              </p:ext>
            </p:extLst>
          </p:nvPr>
        </p:nvGraphicFramePr>
        <p:xfrm>
          <a:off x="429448" y="1961481"/>
          <a:ext cx="4803730" cy="3403042"/>
        </p:xfrm>
        <a:graphic>
          <a:graphicData uri="http://schemas.openxmlformats.org/drawingml/2006/chart">
            <c:chart xmlns:c="http://schemas.openxmlformats.org/drawingml/2006/chart" xmlns:r="http://schemas.openxmlformats.org/officeDocument/2006/relationships" r:id="rId7"/>
          </a:graphicData>
        </a:graphic>
      </p:graphicFrame>
      <p:pic>
        <p:nvPicPr>
          <p:cNvPr id="4" name="Image 3">
            <a:extLst>
              <a:ext uri="{FF2B5EF4-FFF2-40B4-BE49-F238E27FC236}">
                <a16:creationId xmlns:a16="http://schemas.microsoft.com/office/drawing/2014/main" id="{974C56EE-7513-D794-010C-DDCDBC917EC2}"/>
              </a:ext>
            </a:extLst>
          </p:cNvPr>
          <p:cNvPicPr>
            <a:picLocks noChangeAspect="1"/>
          </p:cNvPicPr>
          <p:nvPr/>
        </p:nvPicPr>
        <p:blipFill rotWithShape="1">
          <a:blip r:embed="rId3">
            <a:extLst>
              <a:ext uri="{28A0092B-C50C-407E-A947-70E740481C1C}">
                <a14:useLocalDpi xmlns:a14="http://schemas.microsoft.com/office/drawing/2010/main" val="0"/>
              </a:ext>
            </a:extLst>
          </a:blip>
          <a:srcRect l="4351" t="28333" r="9376" b="19302"/>
          <a:stretch/>
        </p:blipFill>
        <p:spPr>
          <a:xfrm>
            <a:off x="7567327" y="5347112"/>
            <a:ext cx="787425" cy="637265"/>
          </a:xfrm>
          <a:prstGeom prst="rect">
            <a:avLst/>
          </a:prstGeom>
        </p:spPr>
      </p:pic>
      <p:pic>
        <p:nvPicPr>
          <p:cNvPr id="5" name="Image 4">
            <a:extLst>
              <a:ext uri="{FF2B5EF4-FFF2-40B4-BE49-F238E27FC236}">
                <a16:creationId xmlns:a16="http://schemas.microsoft.com/office/drawing/2014/main" id="{F5DE6C99-8D21-F129-B6F3-54663DE0A26D}"/>
              </a:ext>
            </a:extLst>
          </p:cNvPr>
          <p:cNvPicPr>
            <a:picLocks noChangeAspect="1"/>
          </p:cNvPicPr>
          <p:nvPr/>
        </p:nvPicPr>
        <p:blipFill rotWithShape="1">
          <a:blip r:embed="rId4">
            <a:extLst>
              <a:ext uri="{28A0092B-C50C-407E-A947-70E740481C1C}">
                <a14:useLocalDpi xmlns:a14="http://schemas.microsoft.com/office/drawing/2010/main" val="0"/>
              </a:ext>
            </a:extLst>
          </a:blip>
          <a:srcRect l="9175" t="26345" r="15398" b="27952"/>
          <a:stretch/>
        </p:blipFill>
        <p:spPr>
          <a:xfrm>
            <a:off x="8592455" y="5349250"/>
            <a:ext cx="786405" cy="635325"/>
          </a:xfrm>
          <a:prstGeom prst="rect">
            <a:avLst/>
          </a:prstGeom>
        </p:spPr>
      </p:pic>
      <p:pic>
        <p:nvPicPr>
          <p:cNvPr id="6" name="Image 5">
            <a:extLst>
              <a:ext uri="{FF2B5EF4-FFF2-40B4-BE49-F238E27FC236}">
                <a16:creationId xmlns:a16="http://schemas.microsoft.com/office/drawing/2014/main" id="{B76E3C7C-F9A0-A9CE-3CD9-3DD8A06C85BA}"/>
              </a:ext>
            </a:extLst>
          </p:cNvPr>
          <p:cNvPicPr>
            <a:picLocks noChangeAspect="1"/>
          </p:cNvPicPr>
          <p:nvPr/>
        </p:nvPicPr>
        <p:blipFill rotWithShape="1">
          <a:blip r:embed="rId5">
            <a:extLst>
              <a:ext uri="{28A0092B-C50C-407E-A947-70E740481C1C}">
                <a14:useLocalDpi xmlns:a14="http://schemas.microsoft.com/office/drawing/2010/main" val="0"/>
              </a:ext>
            </a:extLst>
          </a:blip>
          <a:srcRect l="8621" t="29910" r="13070" b="22189"/>
          <a:stretch/>
        </p:blipFill>
        <p:spPr>
          <a:xfrm>
            <a:off x="9616563" y="5347112"/>
            <a:ext cx="781356" cy="637265"/>
          </a:xfrm>
          <a:prstGeom prst="rect">
            <a:avLst/>
          </a:prstGeom>
        </p:spPr>
      </p:pic>
      <p:pic>
        <p:nvPicPr>
          <p:cNvPr id="10" name="Image 9">
            <a:extLst>
              <a:ext uri="{FF2B5EF4-FFF2-40B4-BE49-F238E27FC236}">
                <a16:creationId xmlns:a16="http://schemas.microsoft.com/office/drawing/2014/main" id="{C421377A-4DCA-40FE-DD46-B21CD817411C}"/>
              </a:ext>
            </a:extLst>
          </p:cNvPr>
          <p:cNvPicPr>
            <a:picLocks noChangeAspect="1"/>
          </p:cNvPicPr>
          <p:nvPr/>
        </p:nvPicPr>
        <p:blipFill rotWithShape="1">
          <a:blip r:embed="rId6">
            <a:extLst>
              <a:ext uri="{28A0092B-C50C-407E-A947-70E740481C1C}">
                <a14:useLocalDpi xmlns:a14="http://schemas.microsoft.com/office/drawing/2010/main" val="0"/>
              </a:ext>
            </a:extLst>
          </a:blip>
          <a:srcRect l="20284" t="37691" r="25076" b="29220"/>
          <a:stretch/>
        </p:blipFill>
        <p:spPr>
          <a:xfrm>
            <a:off x="10634046" y="5343200"/>
            <a:ext cx="789217" cy="637265"/>
          </a:xfrm>
          <a:prstGeom prst="rect">
            <a:avLst/>
          </a:prstGeom>
        </p:spPr>
      </p:pic>
      <p:grpSp>
        <p:nvGrpSpPr>
          <p:cNvPr id="11" name="Groupe 10">
            <a:extLst>
              <a:ext uri="{FF2B5EF4-FFF2-40B4-BE49-F238E27FC236}">
                <a16:creationId xmlns:a16="http://schemas.microsoft.com/office/drawing/2014/main" id="{102FE454-1E9A-F6C7-77C1-55914325F9EB}"/>
              </a:ext>
            </a:extLst>
          </p:cNvPr>
          <p:cNvGrpSpPr/>
          <p:nvPr/>
        </p:nvGrpSpPr>
        <p:grpSpPr>
          <a:xfrm>
            <a:off x="3546126" y="767996"/>
            <a:ext cx="5092128" cy="373476"/>
            <a:chOff x="3589552" y="700078"/>
            <a:chExt cx="4466704" cy="373476"/>
          </a:xfrm>
        </p:grpSpPr>
        <p:sp>
          <p:nvSpPr>
            <p:cNvPr id="13" name="ZoneTexte 12">
              <a:extLst>
                <a:ext uri="{FF2B5EF4-FFF2-40B4-BE49-F238E27FC236}">
                  <a16:creationId xmlns:a16="http://schemas.microsoft.com/office/drawing/2014/main" id="{0DBAC6AF-C6B8-DAC3-8729-E8272EE40431}"/>
                </a:ext>
              </a:extLst>
            </p:cNvPr>
            <p:cNvSpPr txBox="1"/>
            <p:nvPr/>
          </p:nvSpPr>
          <p:spPr>
            <a:xfrm>
              <a:off x="3589552" y="700078"/>
              <a:ext cx="4466704"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Power gain [W] compared to reference helmet</a:t>
              </a:r>
            </a:p>
          </p:txBody>
        </p:sp>
        <p:sp>
          <p:nvSpPr>
            <p:cNvPr id="19" name="Rectangle : coins arrondis 18">
              <a:extLst>
                <a:ext uri="{FF2B5EF4-FFF2-40B4-BE49-F238E27FC236}">
                  <a16:creationId xmlns:a16="http://schemas.microsoft.com/office/drawing/2014/main" id="{0F913CFA-6D6F-52FB-D014-1B4C42809C73}"/>
                </a:ext>
              </a:extLst>
            </p:cNvPr>
            <p:cNvSpPr/>
            <p:nvPr/>
          </p:nvSpPr>
          <p:spPr>
            <a:xfrm>
              <a:off x="3710650" y="704222"/>
              <a:ext cx="4224508" cy="369332"/>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ZoneTexte 20">
            <a:extLst>
              <a:ext uri="{FF2B5EF4-FFF2-40B4-BE49-F238E27FC236}">
                <a16:creationId xmlns:a16="http://schemas.microsoft.com/office/drawing/2014/main" id="{7EA323BA-6DF2-C4E5-6A34-B55640B83899}"/>
              </a:ext>
            </a:extLst>
          </p:cNvPr>
          <p:cNvSpPr txBox="1"/>
          <p:nvPr/>
        </p:nvSpPr>
        <p:spPr>
          <a:xfrm>
            <a:off x="1114551" y="1476724"/>
            <a:ext cx="3268980" cy="369332"/>
          </a:xfrm>
          <a:prstGeom prst="rect">
            <a:avLst/>
          </a:prstGeom>
          <a:noFill/>
        </p:spPr>
        <p:txBody>
          <a:bodyPr wrap="square" rtlCol="0">
            <a:spAutoFit/>
          </a:bodyPr>
          <a:lstStyle/>
          <a:p>
            <a:pPr algn="ctr"/>
            <a:r>
              <a:rPr lang="en-GB" b="1" dirty="0">
                <a:solidFill>
                  <a:schemeClr val="tx1">
                    <a:lumMod val="65000"/>
                    <a:lumOff val="35000"/>
                  </a:schemeClr>
                </a:solidFill>
                <a:latin typeface="Aptos" panose="020B0004020202020204" pitchFamily="34" charset="0"/>
              </a:rPr>
              <a:t>Mannequin head</a:t>
            </a:r>
          </a:p>
        </p:txBody>
      </p:sp>
      <p:sp>
        <p:nvSpPr>
          <p:cNvPr id="23" name="ZoneTexte 22">
            <a:extLst>
              <a:ext uri="{FF2B5EF4-FFF2-40B4-BE49-F238E27FC236}">
                <a16:creationId xmlns:a16="http://schemas.microsoft.com/office/drawing/2014/main" id="{DE6FC994-12C9-393D-7CE6-B47B6EE59392}"/>
              </a:ext>
            </a:extLst>
          </p:cNvPr>
          <p:cNvSpPr txBox="1"/>
          <p:nvPr/>
        </p:nvSpPr>
        <p:spPr>
          <a:xfrm>
            <a:off x="7593922" y="1476724"/>
            <a:ext cx="3268980" cy="369332"/>
          </a:xfrm>
          <a:prstGeom prst="rect">
            <a:avLst/>
          </a:prstGeom>
          <a:noFill/>
        </p:spPr>
        <p:txBody>
          <a:bodyPr wrap="square" rtlCol="0">
            <a:spAutoFit/>
          </a:bodyPr>
          <a:lstStyle/>
          <a:p>
            <a:pPr algn="ctr"/>
            <a:r>
              <a:rPr lang="en-GB" b="1" dirty="0">
                <a:solidFill>
                  <a:schemeClr val="tx1">
                    <a:lumMod val="65000"/>
                    <a:lumOff val="35000"/>
                  </a:schemeClr>
                </a:solidFill>
                <a:latin typeface="Aptos" panose="020B0004020202020204" pitchFamily="34" charset="0"/>
              </a:rPr>
              <a:t>Cyclist</a:t>
            </a:r>
          </a:p>
        </p:txBody>
      </p:sp>
      <p:graphicFrame>
        <p:nvGraphicFramePr>
          <p:cNvPr id="8" name="Graphique 7">
            <a:extLst>
              <a:ext uri="{FF2B5EF4-FFF2-40B4-BE49-F238E27FC236}">
                <a16:creationId xmlns:a16="http://schemas.microsoft.com/office/drawing/2014/main" id="{1FB10253-BA07-4184-C180-6D295CB7188F}"/>
              </a:ext>
            </a:extLst>
          </p:cNvPr>
          <p:cNvGraphicFramePr>
            <a:graphicFrameLocks/>
          </p:cNvGraphicFramePr>
          <p:nvPr>
            <p:extLst>
              <p:ext uri="{D42A27DB-BD31-4B8C-83A1-F6EECF244321}">
                <p14:modId xmlns:p14="http://schemas.microsoft.com/office/powerpoint/2010/main" val="3822584436"/>
              </p:ext>
            </p:extLst>
          </p:nvPr>
        </p:nvGraphicFramePr>
        <p:xfrm>
          <a:off x="6820572" y="1961480"/>
          <a:ext cx="5063561" cy="33805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11196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F9D6E739-DD27-715B-D2F6-869A3A889052}"/>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7" name="ZoneTexte 6">
            <a:extLst>
              <a:ext uri="{FF2B5EF4-FFF2-40B4-BE49-F238E27FC236}">
                <a16:creationId xmlns:a16="http://schemas.microsoft.com/office/drawing/2014/main" id="{93B7B75F-A5AE-9FEB-5C20-EEE437F01D49}"/>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8</a:t>
            </a:r>
          </a:p>
        </p:txBody>
      </p:sp>
      <p:sp>
        <p:nvSpPr>
          <p:cNvPr id="15" name="TextBox 15">
            <a:extLst>
              <a:ext uri="{FF2B5EF4-FFF2-40B4-BE49-F238E27FC236}">
                <a16:creationId xmlns:a16="http://schemas.microsoft.com/office/drawing/2014/main" id="{7D00F86F-7633-7FD7-4259-68E3629970CD}"/>
              </a:ext>
            </a:extLst>
          </p:cNvPr>
          <p:cNvSpPr txBox="1"/>
          <p:nvPr/>
        </p:nvSpPr>
        <p:spPr>
          <a:xfrm>
            <a:off x="248433" y="-28127"/>
            <a:ext cx="9112736"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Discussion</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2" name="Rectangle : coins arrondis 1">
            <a:extLst>
              <a:ext uri="{FF2B5EF4-FFF2-40B4-BE49-F238E27FC236}">
                <a16:creationId xmlns:a16="http://schemas.microsoft.com/office/drawing/2014/main" id="{32C318D2-D97E-C66D-62CE-E2C051C53758}"/>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5" name="Rectangle : coins arrondis 4">
            <a:extLst>
              <a:ext uri="{FF2B5EF4-FFF2-40B4-BE49-F238E27FC236}">
                <a16:creationId xmlns:a16="http://schemas.microsoft.com/office/drawing/2014/main" id="{19B56837-E0DC-8D63-3D00-5DC6FB2170F1}"/>
              </a:ext>
            </a:extLst>
          </p:cNvPr>
          <p:cNvSpPr/>
          <p:nvPr/>
        </p:nvSpPr>
        <p:spPr>
          <a:xfrm rot="16200000">
            <a:off x="12044124" y="164348"/>
            <a:ext cx="142667" cy="1530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13" name="Rectangle : coins arrondis 12">
            <a:extLst>
              <a:ext uri="{FF2B5EF4-FFF2-40B4-BE49-F238E27FC236}">
                <a16:creationId xmlns:a16="http://schemas.microsoft.com/office/drawing/2014/main" id="{4EAD5DDF-437D-4CBF-47C4-02D4D44949E1}"/>
              </a:ext>
            </a:extLst>
          </p:cNvPr>
          <p:cNvSpPr/>
          <p:nvPr/>
        </p:nvSpPr>
        <p:spPr>
          <a:xfrm rot="16200000">
            <a:off x="11738994" y="-3507"/>
            <a:ext cx="140336" cy="77179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RESULTS</a:t>
            </a:r>
            <a:endParaRPr lang="en-GB" sz="2000" dirty="0">
              <a:latin typeface="Aptos" panose="020B0004020202020204" pitchFamily="34" charset="0"/>
            </a:endParaRPr>
          </a:p>
        </p:txBody>
      </p:sp>
      <p:sp>
        <p:nvSpPr>
          <p:cNvPr id="19" name="Rectangle : coins arrondis 18">
            <a:extLst>
              <a:ext uri="{FF2B5EF4-FFF2-40B4-BE49-F238E27FC236}">
                <a16:creationId xmlns:a16="http://schemas.microsoft.com/office/drawing/2014/main" id="{17CAE0D9-A777-DB7B-863E-849CB1B328F6}"/>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pic>
        <p:nvPicPr>
          <p:cNvPr id="4" name="Image 3">
            <a:extLst>
              <a:ext uri="{FF2B5EF4-FFF2-40B4-BE49-F238E27FC236}">
                <a16:creationId xmlns:a16="http://schemas.microsoft.com/office/drawing/2014/main" id="{0CAA7C8D-C85F-1A00-8531-F591278BC91A}"/>
              </a:ext>
            </a:extLst>
          </p:cNvPr>
          <p:cNvPicPr>
            <a:picLocks noChangeAspect="1"/>
          </p:cNvPicPr>
          <p:nvPr/>
        </p:nvPicPr>
        <p:blipFill rotWithShape="1">
          <a:blip r:embed="rId3">
            <a:extLst>
              <a:ext uri="{28A0092B-C50C-407E-A947-70E740481C1C}">
                <a14:useLocalDpi xmlns:a14="http://schemas.microsoft.com/office/drawing/2010/main" val="0"/>
              </a:ext>
            </a:extLst>
          </a:blip>
          <a:srcRect l="11111" t="34124" r="8025" b="13518"/>
          <a:stretch/>
        </p:blipFill>
        <p:spPr>
          <a:xfrm>
            <a:off x="5854059" y="1296407"/>
            <a:ext cx="2965173" cy="2559855"/>
          </a:xfrm>
          <a:prstGeom prst="rect">
            <a:avLst/>
          </a:prstGeom>
        </p:spPr>
      </p:pic>
      <p:pic>
        <p:nvPicPr>
          <p:cNvPr id="6" name="Image 5">
            <a:extLst>
              <a:ext uri="{FF2B5EF4-FFF2-40B4-BE49-F238E27FC236}">
                <a16:creationId xmlns:a16="http://schemas.microsoft.com/office/drawing/2014/main" id="{F9453B7C-A8B5-9268-7D1F-4DB216DB06B6}"/>
              </a:ext>
            </a:extLst>
          </p:cNvPr>
          <p:cNvPicPr>
            <a:picLocks noChangeAspect="1"/>
          </p:cNvPicPr>
          <p:nvPr/>
        </p:nvPicPr>
        <p:blipFill rotWithShape="1">
          <a:blip r:embed="rId4">
            <a:extLst>
              <a:ext uri="{28A0092B-C50C-407E-A947-70E740481C1C}">
                <a14:useLocalDpi xmlns:a14="http://schemas.microsoft.com/office/drawing/2010/main" val="0"/>
              </a:ext>
            </a:extLst>
          </a:blip>
          <a:srcRect l="22593" t="16238" r="21605" b="40369"/>
          <a:stretch/>
        </p:blipFill>
        <p:spPr>
          <a:xfrm flipH="1">
            <a:off x="5854059" y="3967777"/>
            <a:ext cx="2258889" cy="2329703"/>
          </a:xfrm>
          <a:prstGeom prst="rect">
            <a:avLst/>
          </a:prstGeom>
        </p:spPr>
      </p:pic>
      <p:sp>
        <p:nvSpPr>
          <p:cNvPr id="10" name="Ellipse 9">
            <a:extLst>
              <a:ext uri="{FF2B5EF4-FFF2-40B4-BE49-F238E27FC236}">
                <a16:creationId xmlns:a16="http://schemas.microsoft.com/office/drawing/2014/main" id="{DCABDD34-9518-E982-ABA4-CBD0EB024ABC}"/>
              </a:ext>
            </a:extLst>
          </p:cNvPr>
          <p:cNvSpPr/>
          <p:nvPr/>
        </p:nvSpPr>
        <p:spPr>
          <a:xfrm>
            <a:off x="6160295" y="1265629"/>
            <a:ext cx="1538257" cy="1536700"/>
          </a:xfrm>
          <a:prstGeom prst="ellipse">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lipse 10">
            <a:extLst>
              <a:ext uri="{FF2B5EF4-FFF2-40B4-BE49-F238E27FC236}">
                <a16:creationId xmlns:a16="http://schemas.microsoft.com/office/drawing/2014/main" id="{BA6A5592-CE91-9E3C-BE80-0D9244172F15}"/>
              </a:ext>
            </a:extLst>
          </p:cNvPr>
          <p:cNvSpPr/>
          <p:nvPr/>
        </p:nvSpPr>
        <p:spPr>
          <a:xfrm>
            <a:off x="5924120" y="3989591"/>
            <a:ext cx="1538257" cy="1536700"/>
          </a:xfrm>
          <a:prstGeom prst="ellipse">
            <a:avLst/>
          </a:prstGeom>
          <a:no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e 22">
            <a:extLst>
              <a:ext uri="{FF2B5EF4-FFF2-40B4-BE49-F238E27FC236}">
                <a16:creationId xmlns:a16="http://schemas.microsoft.com/office/drawing/2014/main" id="{5164F251-C0AA-07EC-5717-BB6799FE9ECE}"/>
              </a:ext>
            </a:extLst>
          </p:cNvPr>
          <p:cNvGrpSpPr/>
          <p:nvPr/>
        </p:nvGrpSpPr>
        <p:grpSpPr>
          <a:xfrm>
            <a:off x="566628" y="888517"/>
            <a:ext cx="964695" cy="795434"/>
            <a:chOff x="7303695" y="2190912"/>
            <a:chExt cx="964695" cy="795434"/>
          </a:xfrm>
        </p:grpSpPr>
        <p:pic>
          <p:nvPicPr>
            <p:cNvPr id="24" name="Image 23">
              <a:extLst>
                <a:ext uri="{FF2B5EF4-FFF2-40B4-BE49-F238E27FC236}">
                  <a16:creationId xmlns:a16="http://schemas.microsoft.com/office/drawing/2014/main" id="{D330D688-E8A1-DF8E-C9C9-7BBA50E628BB}"/>
                </a:ext>
              </a:extLst>
            </p:cNvPr>
            <p:cNvPicPr>
              <a:picLocks noChangeAspect="1"/>
            </p:cNvPicPr>
            <p:nvPr/>
          </p:nvPicPr>
          <p:blipFill rotWithShape="1">
            <a:blip r:embed="rId5">
              <a:extLst>
                <a:ext uri="{28A0092B-C50C-407E-A947-70E740481C1C}">
                  <a14:useLocalDpi xmlns:a14="http://schemas.microsoft.com/office/drawing/2010/main" val="0"/>
                </a:ext>
              </a:extLst>
            </a:blip>
            <a:srcRect l="15819" t="33667" r="25594" b="30763"/>
            <a:stretch/>
          </p:blipFill>
          <p:spPr>
            <a:xfrm>
              <a:off x="7386825" y="2265463"/>
              <a:ext cx="798437" cy="646332"/>
            </a:xfrm>
            <a:prstGeom prst="rect">
              <a:avLst/>
            </a:prstGeom>
          </p:spPr>
        </p:pic>
        <p:sp>
          <p:nvSpPr>
            <p:cNvPr id="25" name="Rectangle 24">
              <a:extLst>
                <a:ext uri="{FF2B5EF4-FFF2-40B4-BE49-F238E27FC236}">
                  <a16:creationId xmlns:a16="http://schemas.microsoft.com/office/drawing/2014/main" id="{10555E18-FC46-975B-8140-9589CC3EC8AB}"/>
                </a:ext>
              </a:extLst>
            </p:cNvPr>
            <p:cNvSpPr/>
            <p:nvPr/>
          </p:nvSpPr>
          <p:spPr>
            <a:xfrm>
              <a:off x="7303695" y="2190912"/>
              <a:ext cx="964695" cy="7954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ZoneTexte 25">
            <a:extLst>
              <a:ext uri="{FF2B5EF4-FFF2-40B4-BE49-F238E27FC236}">
                <a16:creationId xmlns:a16="http://schemas.microsoft.com/office/drawing/2014/main" id="{150E13AC-C099-6027-9CF2-5D2BEAA6D77F}"/>
              </a:ext>
            </a:extLst>
          </p:cNvPr>
          <p:cNvSpPr txBox="1"/>
          <p:nvPr/>
        </p:nvSpPr>
        <p:spPr>
          <a:xfrm>
            <a:off x="1340584" y="1024624"/>
            <a:ext cx="1413221" cy="523220"/>
          </a:xfrm>
          <a:prstGeom prst="rect">
            <a:avLst/>
          </a:prstGeom>
          <a:noFill/>
        </p:spPr>
        <p:txBody>
          <a:bodyPr wrap="square" rtlCol="0">
            <a:spAutoFit/>
          </a:bodyPr>
          <a:lstStyle/>
          <a:p>
            <a:pPr algn="ctr"/>
            <a:r>
              <a:rPr lang="en-GB" sz="1400" dirty="0">
                <a:solidFill>
                  <a:srgbClr val="FF0000"/>
                </a:solidFill>
                <a:latin typeface="Aptos" panose="020B0004020202020204" pitchFamily="34" charset="0"/>
              </a:rPr>
              <a:t>Reference helmet</a:t>
            </a:r>
          </a:p>
        </p:txBody>
      </p:sp>
      <p:pic>
        <p:nvPicPr>
          <p:cNvPr id="27" name="Image 26">
            <a:extLst>
              <a:ext uri="{FF2B5EF4-FFF2-40B4-BE49-F238E27FC236}">
                <a16:creationId xmlns:a16="http://schemas.microsoft.com/office/drawing/2014/main" id="{E011811C-D11D-26BA-FDD7-4F74C7F63F57}"/>
              </a:ext>
            </a:extLst>
          </p:cNvPr>
          <p:cNvPicPr>
            <a:picLocks noChangeAspect="1"/>
          </p:cNvPicPr>
          <p:nvPr/>
        </p:nvPicPr>
        <p:blipFill rotWithShape="1">
          <a:blip r:embed="rId6">
            <a:extLst>
              <a:ext uri="{28A0092B-C50C-407E-A947-70E740481C1C}">
                <a14:useLocalDpi xmlns:a14="http://schemas.microsoft.com/office/drawing/2010/main" val="0"/>
              </a:ext>
            </a:extLst>
          </a:blip>
          <a:srcRect l="4351" t="28333" r="9376" b="19302"/>
          <a:stretch/>
        </p:blipFill>
        <p:spPr>
          <a:xfrm>
            <a:off x="942272" y="5053467"/>
            <a:ext cx="787425" cy="637265"/>
          </a:xfrm>
          <a:prstGeom prst="rect">
            <a:avLst/>
          </a:prstGeom>
        </p:spPr>
      </p:pic>
      <p:pic>
        <p:nvPicPr>
          <p:cNvPr id="28" name="Image 27">
            <a:extLst>
              <a:ext uri="{FF2B5EF4-FFF2-40B4-BE49-F238E27FC236}">
                <a16:creationId xmlns:a16="http://schemas.microsoft.com/office/drawing/2014/main" id="{E1E3407A-DCE7-AA26-2B0D-88E51BD6D92A}"/>
              </a:ext>
            </a:extLst>
          </p:cNvPr>
          <p:cNvPicPr>
            <a:picLocks noChangeAspect="1"/>
          </p:cNvPicPr>
          <p:nvPr/>
        </p:nvPicPr>
        <p:blipFill rotWithShape="1">
          <a:blip r:embed="rId7">
            <a:extLst>
              <a:ext uri="{28A0092B-C50C-407E-A947-70E740481C1C}">
                <a14:useLocalDpi xmlns:a14="http://schemas.microsoft.com/office/drawing/2010/main" val="0"/>
              </a:ext>
            </a:extLst>
          </a:blip>
          <a:srcRect l="9175" t="26345" r="15398" b="27952"/>
          <a:stretch/>
        </p:blipFill>
        <p:spPr>
          <a:xfrm>
            <a:off x="1967400" y="5055605"/>
            <a:ext cx="786405" cy="635325"/>
          </a:xfrm>
          <a:prstGeom prst="rect">
            <a:avLst/>
          </a:prstGeom>
        </p:spPr>
      </p:pic>
      <p:pic>
        <p:nvPicPr>
          <p:cNvPr id="29" name="Image 28">
            <a:extLst>
              <a:ext uri="{FF2B5EF4-FFF2-40B4-BE49-F238E27FC236}">
                <a16:creationId xmlns:a16="http://schemas.microsoft.com/office/drawing/2014/main" id="{BF0F1363-CAD0-EA45-A48F-9DA0DDD1FB2C}"/>
              </a:ext>
            </a:extLst>
          </p:cNvPr>
          <p:cNvPicPr>
            <a:picLocks noChangeAspect="1"/>
          </p:cNvPicPr>
          <p:nvPr/>
        </p:nvPicPr>
        <p:blipFill rotWithShape="1">
          <a:blip r:embed="rId8">
            <a:extLst>
              <a:ext uri="{28A0092B-C50C-407E-A947-70E740481C1C}">
                <a14:useLocalDpi xmlns:a14="http://schemas.microsoft.com/office/drawing/2010/main" val="0"/>
              </a:ext>
            </a:extLst>
          </a:blip>
          <a:srcRect l="8621" t="29910" r="13070" b="22189"/>
          <a:stretch/>
        </p:blipFill>
        <p:spPr>
          <a:xfrm>
            <a:off x="2991508" y="5053467"/>
            <a:ext cx="781356" cy="637265"/>
          </a:xfrm>
          <a:prstGeom prst="rect">
            <a:avLst/>
          </a:prstGeom>
        </p:spPr>
      </p:pic>
      <p:pic>
        <p:nvPicPr>
          <p:cNvPr id="30" name="Image 29">
            <a:extLst>
              <a:ext uri="{FF2B5EF4-FFF2-40B4-BE49-F238E27FC236}">
                <a16:creationId xmlns:a16="http://schemas.microsoft.com/office/drawing/2014/main" id="{46B1B209-F7D6-53D1-C8DA-47E5A69ADDA9}"/>
              </a:ext>
            </a:extLst>
          </p:cNvPr>
          <p:cNvPicPr>
            <a:picLocks noChangeAspect="1"/>
          </p:cNvPicPr>
          <p:nvPr/>
        </p:nvPicPr>
        <p:blipFill rotWithShape="1">
          <a:blip r:embed="rId9">
            <a:extLst>
              <a:ext uri="{28A0092B-C50C-407E-A947-70E740481C1C}">
                <a14:useLocalDpi xmlns:a14="http://schemas.microsoft.com/office/drawing/2010/main" val="0"/>
              </a:ext>
            </a:extLst>
          </a:blip>
          <a:srcRect l="20284" t="37691" r="25076" b="29220"/>
          <a:stretch/>
        </p:blipFill>
        <p:spPr>
          <a:xfrm>
            <a:off x="4008991" y="5049555"/>
            <a:ext cx="789217" cy="637265"/>
          </a:xfrm>
          <a:prstGeom prst="rect">
            <a:avLst/>
          </a:prstGeom>
        </p:spPr>
      </p:pic>
      <p:pic>
        <p:nvPicPr>
          <p:cNvPr id="20" name="Image 19">
            <a:extLst>
              <a:ext uri="{FF2B5EF4-FFF2-40B4-BE49-F238E27FC236}">
                <a16:creationId xmlns:a16="http://schemas.microsoft.com/office/drawing/2014/main" id="{C3A3ADC7-A640-3DF1-C2BB-E8AA82FEE6A4}"/>
              </a:ext>
            </a:extLst>
          </p:cNvPr>
          <p:cNvPicPr>
            <a:picLocks noChangeAspect="1"/>
          </p:cNvPicPr>
          <p:nvPr/>
        </p:nvPicPr>
        <p:blipFill rotWithShape="1">
          <a:blip r:embed="rId10">
            <a:extLst>
              <a:ext uri="{28A0092B-C50C-407E-A947-70E740481C1C}">
                <a14:useLocalDpi xmlns:a14="http://schemas.microsoft.com/office/drawing/2010/main" val="0"/>
              </a:ext>
            </a:extLst>
          </a:blip>
          <a:srcRect l="23937" r="16137"/>
          <a:stretch/>
        </p:blipFill>
        <p:spPr>
          <a:xfrm>
            <a:off x="8275657" y="3967777"/>
            <a:ext cx="3500965" cy="2329703"/>
          </a:xfrm>
          <a:prstGeom prst="rect">
            <a:avLst/>
          </a:prstGeom>
        </p:spPr>
      </p:pic>
      <p:sp>
        <p:nvSpPr>
          <p:cNvPr id="42" name="Ellipse 41">
            <a:extLst>
              <a:ext uri="{FF2B5EF4-FFF2-40B4-BE49-F238E27FC236}">
                <a16:creationId xmlns:a16="http://schemas.microsoft.com/office/drawing/2014/main" id="{314C35F3-36A1-2324-1AD3-EC4E7AA48BAA}"/>
              </a:ext>
            </a:extLst>
          </p:cNvPr>
          <p:cNvSpPr/>
          <p:nvPr/>
        </p:nvSpPr>
        <p:spPr>
          <a:xfrm>
            <a:off x="8687059" y="4629862"/>
            <a:ext cx="1813069" cy="1787470"/>
          </a:xfrm>
          <a:prstGeom prst="ellipse">
            <a:avLst/>
          </a:prstGeom>
          <a:no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ZoneTexte 42">
            <a:extLst>
              <a:ext uri="{FF2B5EF4-FFF2-40B4-BE49-F238E27FC236}">
                <a16:creationId xmlns:a16="http://schemas.microsoft.com/office/drawing/2014/main" id="{5933FD61-6CBD-E2A3-1F0A-BF734B8C8861}"/>
              </a:ext>
            </a:extLst>
          </p:cNvPr>
          <p:cNvSpPr txBox="1"/>
          <p:nvPr/>
        </p:nvSpPr>
        <p:spPr>
          <a:xfrm>
            <a:off x="10300119" y="6049629"/>
            <a:ext cx="1386840" cy="307777"/>
          </a:xfrm>
          <a:prstGeom prst="rect">
            <a:avLst/>
          </a:prstGeom>
          <a:noFill/>
        </p:spPr>
        <p:txBody>
          <a:bodyPr wrap="square" rtlCol="0">
            <a:spAutoFit/>
          </a:bodyPr>
          <a:lstStyle/>
          <a:p>
            <a:r>
              <a:rPr lang="en-GB" sz="1400" dirty="0">
                <a:solidFill>
                  <a:schemeClr val="tx1">
                    <a:lumMod val="65000"/>
                    <a:lumOff val="35000"/>
                  </a:schemeClr>
                </a:solidFill>
                <a:latin typeface="Aptos" panose="020B0004020202020204" pitchFamily="34" charset="0"/>
              </a:rPr>
              <a:t>Mean</a:t>
            </a:r>
            <a:r>
              <a:rPr lang="en-GB" sz="1400" i="1" dirty="0">
                <a:solidFill>
                  <a:schemeClr val="tx1">
                    <a:lumMod val="65000"/>
                    <a:lumOff val="35000"/>
                  </a:schemeClr>
                </a:solidFill>
                <a:latin typeface="Aptos" panose="020B0004020202020204" pitchFamily="34" charset="0"/>
              </a:rPr>
              <a:t> </a:t>
            </a:r>
            <a:r>
              <a:rPr lang="en-GB" sz="1400" dirty="0">
                <a:solidFill>
                  <a:schemeClr val="tx1">
                    <a:lumMod val="65000"/>
                    <a:lumOff val="35000"/>
                  </a:schemeClr>
                </a:solidFill>
                <a:latin typeface="Aptos" panose="020B0004020202020204" pitchFamily="34" charset="0"/>
              </a:rPr>
              <a:t>stream</a:t>
            </a:r>
          </a:p>
        </p:txBody>
      </p:sp>
      <p:graphicFrame>
        <p:nvGraphicFramePr>
          <p:cNvPr id="14" name="Graphique 13">
            <a:extLst>
              <a:ext uri="{FF2B5EF4-FFF2-40B4-BE49-F238E27FC236}">
                <a16:creationId xmlns:a16="http://schemas.microsoft.com/office/drawing/2014/main" id="{B925214E-F4AD-CC28-35CE-0DC90B17E351}"/>
              </a:ext>
            </a:extLst>
          </p:cNvPr>
          <p:cNvGraphicFramePr>
            <a:graphicFrameLocks/>
          </p:cNvGraphicFramePr>
          <p:nvPr>
            <p:extLst>
              <p:ext uri="{D42A27DB-BD31-4B8C-83A1-F6EECF244321}">
                <p14:modId xmlns:p14="http://schemas.microsoft.com/office/powerpoint/2010/main" val="496202810"/>
              </p:ext>
            </p:extLst>
          </p:nvPr>
        </p:nvGraphicFramePr>
        <p:xfrm>
          <a:off x="238115" y="1642702"/>
          <a:ext cx="4818866" cy="3412904"/>
        </p:xfrm>
        <a:graphic>
          <a:graphicData uri="http://schemas.openxmlformats.org/drawingml/2006/chart">
            <c:chart xmlns:c="http://schemas.openxmlformats.org/drawingml/2006/chart" xmlns:r="http://schemas.openxmlformats.org/officeDocument/2006/relationships" r:id="rId11"/>
          </a:graphicData>
        </a:graphic>
      </p:graphicFrame>
      <p:cxnSp>
        <p:nvCxnSpPr>
          <p:cNvPr id="33" name="Connecteur droit avec flèche 32">
            <a:extLst>
              <a:ext uri="{FF2B5EF4-FFF2-40B4-BE49-F238E27FC236}">
                <a16:creationId xmlns:a16="http://schemas.microsoft.com/office/drawing/2014/main" id="{12A20911-C6DD-C767-C8F3-31E149F4E03A}"/>
              </a:ext>
            </a:extLst>
          </p:cNvPr>
          <p:cNvCxnSpPr>
            <a:cxnSpLocks/>
            <a:stCxn id="11" idx="2"/>
          </p:cNvCxnSpPr>
          <p:nvPr/>
        </p:nvCxnSpPr>
        <p:spPr>
          <a:xfrm flipH="1" flipV="1">
            <a:off x="2575560" y="4579620"/>
            <a:ext cx="3348560" cy="178321"/>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9F5AF1F2-1B89-26C3-D6DC-B8EDD1982746}"/>
              </a:ext>
            </a:extLst>
          </p:cNvPr>
          <p:cNvCxnSpPr>
            <a:cxnSpLocks/>
            <a:stCxn id="10" idx="3"/>
          </p:cNvCxnSpPr>
          <p:nvPr/>
        </p:nvCxnSpPr>
        <p:spPr>
          <a:xfrm flipH="1">
            <a:off x="2232660" y="2577284"/>
            <a:ext cx="4152908" cy="99649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19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B3C3F49B-9189-C331-78A9-7D2601A1FD72}"/>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5" name="Rectangle : coins arrondis 4">
            <a:extLst>
              <a:ext uri="{FF2B5EF4-FFF2-40B4-BE49-F238E27FC236}">
                <a16:creationId xmlns:a16="http://schemas.microsoft.com/office/drawing/2014/main" id="{7B608DE6-5B8A-F200-891B-805B43C9DDC4}"/>
              </a:ext>
            </a:extLst>
          </p:cNvPr>
          <p:cNvSpPr/>
          <p:nvPr/>
        </p:nvSpPr>
        <p:spPr>
          <a:xfrm rot="16200000">
            <a:off x="12044124" y="164348"/>
            <a:ext cx="142667" cy="1530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6" name="Rectangle : coins arrondis 5">
            <a:extLst>
              <a:ext uri="{FF2B5EF4-FFF2-40B4-BE49-F238E27FC236}">
                <a16:creationId xmlns:a16="http://schemas.microsoft.com/office/drawing/2014/main" id="{891B22E6-F6C9-F215-A9D8-2B03541B382C}"/>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7" name="Rectangle : coins arrondis 6">
            <a:extLst>
              <a:ext uri="{FF2B5EF4-FFF2-40B4-BE49-F238E27FC236}">
                <a16:creationId xmlns:a16="http://schemas.microsoft.com/office/drawing/2014/main" id="{7597A53F-95EE-39E7-E539-45A0C16415FB}"/>
              </a:ext>
            </a:extLst>
          </p:cNvPr>
          <p:cNvSpPr/>
          <p:nvPr/>
        </p:nvSpPr>
        <p:spPr>
          <a:xfrm rot="16200000">
            <a:off x="11737464" y="138358"/>
            <a:ext cx="140335" cy="768737"/>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CONCLUSION</a:t>
            </a:r>
            <a:endParaRPr lang="en-GB" sz="1600" dirty="0">
              <a:latin typeface="Aptos" panose="020B0004020202020204" pitchFamily="34" charset="0"/>
            </a:endParaRPr>
          </a:p>
        </p:txBody>
      </p:sp>
      <p:sp>
        <p:nvSpPr>
          <p:cNvPr id="8" name="AutoShape 2">
            <a:extLst>
              <a:ext uri="{FF2B5EF4-FFF2-40B4-BE49-F238E27FC236}">
                <a16:creationId xmlns:a16="http://schemas.microsoft.com/office/drawing/2014/main" id="{1BC3F598-49FF-F2C1-3142-DBF4F3F0C8A6}"/>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9" name="TextBox 15">
            <a:extLst>
              <a:ext uri="{FF2B5EF4-FFF2-40B4-BE49-F238E27FC236}">
                <a16:creationId xmlns:a16="http://schemas.microsoft.com/office/drawing/2014/main" id="{2EA60779-1A3C-D413-2370-E0BE1209BC69}"/>
              </a:ext>
            </a:extLst>
          </p:cNvPr>
          <p:cNvSpPr txBox="1"/>
          <p:nvPr/>
        </p:nvSpPr>
        <p:spPr>
          <a:xfrm>
            <a:off x="248433" y="-28127"/>
            <a:ext cx="8292317"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Conclusion &amp; Perspectives</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11" name="ZoneTexte 10">
            <a:extLst>
              <a:ext uri="{FF2B5EF4-FFF2-40B4-BE49-F238E27FC236}">
                <a16:creationId xmlns:a16="http://schemas.microsoft.com/office/drawing/2014/main" id="{B35FEA35-90A6-A61A-4EF7-6D7A60913DDD}"/>
              </a:ext>
            </a:extLst>
          </p:cNvPr>
          <p:cNvSpPr txBox="1"/>
          <p:nvPr/>
        </p:nvSpPr>
        <p:spPr>
          <a:xfrm>
            <a:off x="2560565" y="1111579"/>
            <a:ext cx="7070870"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tx1">
                    <a:lumMod val="65000"/>
                    <a:lumOff val="35000"/>
                  </a:schemeClr>
                </a:solidFill>
                <a:latin typeface="Aptos" panose="020B0004020202020204" pitchFamily="34" charset="0"/>
              </a:rPr>
              <a:t>Testing on cyclists add a great insight on the interaction between the helmet and the body</a:t>
            </a:r>
          </a:p>
          <a:p>
            <a:pPr marL="285750" indent="-285750">
              <a:buFont typeface="Arial" panose="020B0604020202020204" pitchFamily="34" charset="0"/>
              <a:buChar char="•"/>
            </a:pPr>
            <a:r>
              <a:rPr lang="en-GB" sz="2000" dirty="0">
                <a:solidFill>
                  <a:schemeClr val="tx1">
                    <a:lumMod val="65000"/>
                    <a:lumOff val="35000"/>
                  </a:schemeClr>
                </a:solidFill>
                <a:latin typeface="Aptos" panose="020B0004020202020204" pitchFamily="34" charset="0"/>
              </a:rPr>
              <a:t>Different results for both setups</a:t>
            </a:r>
          </a:p>
          <a:p>
            <a:pPr algn="ctr"/>
            <a:r>
              <a:rPr lang="en-GB" sz="2000" b="1" dirty="0">
                <a:solidFill>
                  <a:srgbClr val="C00000"/>
                </a:solidFill>
                <a:latin typeface="Aptos" panose="020B0004020202020204" pitchFamily="34" charset="0"/>
              </a:rPr>
              <a:t>BUT</a:t>
            </a:r>
          </a:p>
          <a:p>
            <a:pPr algn="ctr"/>
            <a:endParaRPr lang="en-GB" sz="2000" b="1" dirty="0">
              <a:solidFill>
                <a:srgbClr val="C00000"/>
              </a:solidFill>
              <a:latin typeface="Aptos" panose="020B0004020202020204" pitchFamily="34" charset="0"/>
            </a:endParaRPr>
          </a:p>
          <a:p>
            <a:pPr marL="285750" indent="-285750">
              <a:buFont typeface="Arial" panose="020B0604020202020204" pitchFamily="34" charset="0"/>
              <a:buChar char="•"/>
            </a:pPr>
            <a:r>
              <a:rPr lang="en-GB" sz="2000" dirty="0">
                <a:solidFill>
                  <a:schemeClr val="tx1">
                    <a:lumMod val="65000"/>
                    <a:lumOff val="35000"/>
                  </a:schemeClr>
                </a:solidFill>
                <a:latin typeface="Aptos" panose="020B0004020202020204" pitchFamily="34" charset="0"/>
              </a:rPr>
              <a:t>Way more variability in between measures with the cyclist</a:t>
            </a:r>
          </a:p>
        </p:txBody>
      </p:sp>
      <p:sp>
        <p:nvSpPr>
          <p:cNvPr id="13" name="Rectangle : coins arrondis 12">
            <a:extLst>
              <a:ext uri="{FF2B5EF4-FFF2-40B4-BE49-F238E27FC236}">
                <a16:creationId xmlns:a16="http://schemas.microsoft.com/office/drawing/2014/main" id="{8ECDC6FF-91DD-1308-01B0-FBED21BEBC7B}"/>
              </a:ext>
            </a:extLst>
          </p:cNvPr>
          <p:cNvSpPr/>
          <p:nvPr/>
        </p:nvSpPr>
        <p:spPr>
          <a:xfrm>
            <a:off x="2194560" y="960679"/>
            <a:ext cx="7802880" cy="2468321"/>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ZoneTexte 13">
            <a:extLst>
              <a:ext uri="{FF2B5EF4-FFF2-40B4-BE49-F238E27FC236}">
                <a16:creationId xmlns:a16="http://schemas.microsoft.com/office/drawing/2014/main" id="{D2C6D303-5164-CBC8-79EB-F4CA312985D5}"/>
              </a:ext>
            </a:extLst>
          </p:cNvPr>
          <p:cNvSpPr txBox="1"/>
          <p:nvPr/>
        </p:nvSpPr>
        <p:spPr>
          <a:xfrm>
            <a:off x="3716977" y="3759449"/>
            <a:ext cx="7239000"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tx1">
                    <a:lumMod val="65000"/>
                    <a:lumOff val="35000"/>
                  </a:schemeClr>
                </a:solidFill>
                <a:latin typeface="Aptos" panose="020B0004020202020204" pitchFamily="34" charset="0"/>
              </a:rPr>
              <a:t>Testing on cyclists are great for comparison</a:t>
            </a:r>
          </a:p>
          <a:p>
            <a:pPr marL="285750" indent="-285750">
              <a:buFont typeface="Arial" panose="020B0604020202020204" pitchFamily="34" charset="0"/>
              <a:buChar char="•"/>
            </a:pPr>
            <a:r>
              <a:rPr lang="en-GB" sz="2000" dirty="0">
                <a:solidFill>
                  <a:schemeClr val="tx1">
                    <a:lumMod val="65000"/>
                    <a:lumOff val="35000"/>
                  </a:schemeClr>
                </a:solidFill>
                <a:latin typeface="Aptos" panose="020B0004020202020204" pitchFamily="34" charset="0"/>
              </a:rPr>
              <a:t>For more exact values, testing on the head is preferable</a:t>
            </a:r>
          </a:p>
        </p:txBody>
      </p:sp>
      <p:sp>
        <p:nvSpPr>
          <p:cNvPr id="2" name="ZoneTexte 1">
            <a:extLst>
              <a:ext uri="{FF2B5EF4-FFF2-40B4-BE49-F238E27FC236}">
                <a16:creationId xmlns:a16="http://schemas.microsoft.com/office/drawing/2014/main" id="{BDD69660-EA54-4910-E1A2-8D1ACC72D725}"/>
              </a:ext>
            </a:extLst>
          </p:cNvPr>
          <p:cNvSpPr txBox="1"/>
          <p:nvPr/>
        </p:nvSpPr>
        <p:spPr>
          <a:xfrm>
            <a:off x="11732079" y="6531724"/>
            <a:ext cx="459921"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9</a:t>
            </a:r>
          </a:p>
        </p:txBody>
      </p:sp>
      <p:sp>
        <p:nvSpPr>
          <p:cNvPr id="3" name="Flèche : droite 2">
            <a:extLst>
              <a:ext uri="{FF2B5EF4-FFF2-40B4-BE49-F238E27FC236}">
                <a16:creationId xmlns:a16="http://schemas.microsoft.com/office/drawing/2014/main" id="{207E4157-ACFB-229C-91DE-F83447F5326C}"/>
              </a:ext>
            </a:extLst>
          </p:cNvPr>
          <p:cNvSpPr/>
          <p:nvPr/>
        </p:nvSpPr>
        <p:spPr>
          <a:xfrm>
            <a:off x="1489637" y="3759449"/>
            <a:ext cx="1528599" cy="680699"/>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Image 11">
            <a:extLst>
              <a:ext uri="{FF2B5EF4-FFF2-40B4-BE49-F238E27FC236}">
                <a16:creationId xmlns:a16="http://schemas.microsoft.com/office/drawing/2014/main" id="{91D32EDB-3572-AE1B-DF83-6D177D23B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637" y="4615075"/>
            <a:ext cx="3966358" cy="1993113"/>
          </a:xfrm>
          <a:prstGeom prst="rect">
            <a:avLst/>
          </a:prstGeom>
        </p:spPr>
      </p:pic>
      <p:pic>
        <p:nvPicPr>
          <p:cNvPr id="16" name="Image 15">
            <a:extLst>
              <a:ext uri="{FF2B5EF4-FFF2-40B4-BE49-F238E27FC236}">
                <a16:creationId xmlns:a16="http://schemas.microsoft.com/office/drawing/2014/main" id="{F60028BF-F18A-916A-14CE-2126EB7742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9771" y="4615075"/>
            <a:ext cx="2992592" cy="1993113"/>
          </a:xfrm>
          <a:prstGeom prst="rect">
            <a:avLst/>
          </a:prstGeom>
        </p:spPr>
      </p:pic>
      <p:sp>
        <p:nvSpPr>
          <p:cNvPr id="17" name="ZoneTexte 16">
            <a:extLst>
              <a:ext uri="{FF2B5EF4-FFF2-40B4-BE49-F238E27FC236}">
                <a16:creationId xmlns:a16="http://schemas.microsoft.com/office/drawing/2014/main" id="{05406BB4-E2B8-3030-46AB-65D7A62AAA3E}"/>
              </a:ext>
            </a:extLst>
          </p:cNvPr>
          <p:cNvSpPr txBox="1"/>
          <p:nvPr/>
        </p:nvSpPr>
        <p:spPr>
          <a:xfrm>
            <a:off x="7662275" y="6586939"/>
            <a:ext cx="3087584" cy="276999"/>
          </a:xfrm>
          <a:prstGeom prst="rect">
            <a:avLst/>
          </a:prstGeom>
          <a:noFill/>
        </p:spPr>
        <p:txBody>
          <a:bodyPr wrap="square" rtlCol="0">
            <a:spAutoFit/>
          </a:bodyPr>
          <a:lstStyle/>
          <a:p>
            <a:r>
              <a:rPr lang="en-US" sz="1200" b="0" i="0" dirty="0">
                <a:solidFill>
                  <a:schemeClr val="tx1">
                    <a:lumMod val="65000"/>
                    <a:lumOff val="35000"/>
                  </a:schemeClr>
                </a:solidFill>
                <a:effectLst/>
                <a:highlight>
                  <a:srgbClr val="FFFFFF"/>
                </a:highlight>
                <a:latin typeface="Aptos" panose="020B0004020202020204" pitchFamily="34" charset="0"/>
              </a:rPr>
              <a:t>Giro </a:t>
            </a:r>
            <a:r>
              <a:rPr lang="en-US" sz="1200" b="0" i="0" dirty="0" err="1">
                <a:solidFill>
                  <a:schemeClr val="tx1">
                    <a:lumMod val="65000"/>
                    <a:lumOff val="35000"/>
                  </a:schemeClr>
                </a:solidFill>
                <a:effectLst/>
                <a:highlight>
                  <a:srgbClr val="FFFFFF"/>
                </a:highlight>
                <a:latin typeface="Aptos" panose="020B0004020202020204" pitchFamily="34" charset="0"/>
              </a:rPr>
              <a:t>Aerohead</a:t>
            </a:r>
            <a:r>
              <a:rPr lang="en-US" sz="1200" b="0" i="0" dirty="0">
                <a:solidFill>
                  <a:schemeClr val="tx1">
                    <a:lumMod val="65000"/>
                    <a:lumOff val="35000"/>
                  </a:schemeClr>
                </a:solidFill>
                <a:effectLst/>
                <a:highlight>
                  <a:srgbClr val="FFFFFF"/>
                </a:highlight>
                <a:latin typeface="Aptos" panose="020B0004020202020204" pitchFamily="34" charset="0"/>
              </a:rPr>
              <a:t> II time trial helmet</a:t>
            </a:r>
            <a:endParaRPr lang="en-GB" sz="1200" dirty="0">
              <a:solidFill>
                <a:schemeClr val="tx1">
                  <a:lumMod val="65000"/>
                  <a:lumOff val="35000"/>
                </a:schemeClr>
              </a:solidFill>
              <a:latin typeface="Aptos" panose="020B0004020202020204" pitchFamily="34" charset="0"/>
            </a:endParaRPr>
          </a:p>
        </p:txBody>
      </p:sp>
      <p:sp>
        <p:nvSpPr>
          <p:cNvPr id="18" name="ZoneTexte 17">
            <a:extLst>
              <a:ext uri="{FF2B5EF4-FFF2-40B4-BE49-F238E27FC236}">
                <a16:creationId xmlns:a16="http://schemas.microsoft.com/office/drawing/2014/main" id="{FE704F4B-D991-BB0D-E204-574F716420C8}"/>
              </a:ext>
            </a:extLst>
          </p:cNvPr>
          <p:cNvSpPr txBox="1"/>
          <p:nvPr/>
        </p:nvSpPr>
        <p:spPr>
          <a:xfrm>
            <a:off x="1442142" y="6608188"/>
            <a:ext cx="3087584" cy="276999"/>
          </a:xfrm>
          <a:prstGeom prst="rect">
            <a:avLst/>
          </a:prstGeom>
          <a:noFill/>
        </p:spPr>
        <p:txBody>
          <a:bodyPr wrap="square" rtlCol="0">
            <a:spAutoFit/>
          </a:bodyPr>
          <a:lstStyle/>
          <a:p>
            <a:r>
              <a:rPr lang="en-US" sz="1200" dirty="0">
                <a:solidFill>
                  <a:schemeClr val="tx1">
                    <a:lumMod val="65000"/>
                    <a:lumOff val="35000"/>
                  </a:schemeClr>
                </a:solidFill>
                <a:latin typeface="Aptos" panose="020B0004020202020204" pitchFamily="34" charset="0"/>
              </a:rPr>
              <a:t>POC </a:t>
            </a:r>
            <a:r>
              <a:rPr lang="en-US" sz="1200" dirty="0" err="1">
                <a:solidFill>
                  <a:schemeClr val="tx1">
                    <a:lumMod val="65000"/>
                    <a:lumOff val="35000"/>
                  </a:schemeClr>
                </a:solidFill>
                <a:latin typeface="Aptos" panose="020B0004020202020204" pitchFamily="34" charset="0"/>
              </a:rPr>
              <a:t>Tempor</a:t>
            </a:r>
            <a:r>
              <a:rPr lang="en-US" sz="1200" dirty="0">
                <a:solidFill>
                  <a:schemeClr val="tx1">
                    <a:lumMod val="65000"/>
                    <a:lumOff val="35000"/>
                  </a:schemeClr>
                </a:solidFill>
                <a:latin typeface="Aptos" panose="020B0004020202020204" pitchFamily="34" charset="0"/>
              </a:rPr>
              <a:t> TT helmet with visor</a:t>
            </a:r>
            <a:endParaRPr lang="en-GB" sz="1200" dirty="0">
              <a:solidFill>
                <a:schemeClr val="tx1">
                  <a:lumMod val="65000"/>
                  <a:lumOff val="35000"/>
                </a:schemeClr>
              </a:solidFill>
              <a:latin typeface="Aptos" panose="020B0004020202020204" pitchFamily="34" charset="0"/>
            </a:endParaRPr>
          </a:p>
        </p:txBody>
      </p:sp>
    </p:spTree>
    <p:extLst>
      <p:ext uri="{BB962C8B-B14F-4D97-AF65-F5344CB8AC3E}">
        <p14:creationId xmlns:p14="http://schemas.microsoft.com/office/powerpoint/2010/main" val="1497145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8">
            <a:extLst>
              <a:ext uri="{FF2B5EF4-FFF2-40B4-BE49-F238E27FC236}">
                <a16:creationId xmlns:a16="http://schemas.microsoft.com/office/drawing/2014/main" id="{E5B95EF0-0DBF-85FA-7F8F-3CC359116EF6}"/>
              </a:ext>
            </a:extLst>
          </p:cNvPr>
          <p:cNvSpPr txBox="1"/>
          <p:nvPr/>
        </p:nvSpPr>
        <p:spPr>
          <a:xfrm>
            <a:off x="2842183" y="2826271"/>
            <a:ext cx="6507633" cy="1205458"/>
          </a:xfrm>
          <a:prstGeom prst="rect">
            <a:avLst/>
          </a:prstGeom>
        </p:spPr>
        <p:txBody>
          <a:bodyPr wrap="square" lIns="0" tIns="0" rIns="0" bIns="0" rtlCol="0" anchor="t">
            <a:spAutoFit/>
          </a:bodyPr>
          <a:lstStyle/>
          <a:p>
            <a:pPr marL="0" marR="0" lvl="0" indent="0" algn="ctr" defTabSz="609630" rtl="0" eaLnBrk="1" fontAlgn="auto" latinLnBrk="0" hangingPunct="1">
              <a:lnSpc>
                <a:spcPts val="4666"/>
              </a:lnSpc>
              <a:spcBef>
                <a:spcPct val="0"/>
              </a:spcBef>
              <a:spcAft>
                <a:spcPts val="0"/>
              </a:spcAft>
              <a:buClrTx/>
              <a:buSzTx/>
              <a:buFontTx/>
              <a:buNone/>
              <a:tabLst/>
              <a:defRPr/>
            </a:pPr>
            <a:r>
              <a:rPr lang="en-US" sz="4400" b="1" dirty="0">
                <a:solidFill>
                  <a:schemeClr val="accent5"/>
                </a:solidFill>
                <a:latin typeface="Aptos" panose="020B0004020202020204" pitchFamily="34" charset="0"/>
              </a:rPr>
              <a:t>Thank you for your attention !</a:t>
            </a:r>
            <a:endParaRPr kumimoji="0" lang="en-US" sz="4400" b="1" i="0" u="none" strike="noStrike" kern="1200" cap="none" spc="0" normalizeH="0" baseline="0" noProof="0" dirty="0">
              <a:ln>
                <a:noFill/>
              </a:ln>
              <a:solidFill>
                <a:schemeClr val="accent5"/>
              </a:solidFill>
              <a:effectLst/>
              <a:uLnTx/>
              <a:uFillTx/>
              <a:latin typeface="Aptos" panose="020B0004020202020204" pitchFamily="34" charset="0"/>
            </a:endParaRPr>
          </a:p>
        </p:txBody>
      </p:sp>
    </p:spTree>
    <p:extLst>
      <p:ext uri="{BB962C8B-B14F-4D97-AF65-F5344CB8AC3E}">
        <p14:creationId xmlns:p14="http://schemas.microsoft.com/office/powerpoint/2010/main" val="3438405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8858462C-592D-EFE9-5427-46F814E52094}"/>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3" name="TextBox 15">
            <a:extLst>
              <a:ext uri="{FF2B5EF4-FFF2-40B4-BE49-F238E27FC236}">
                <a16:creationId xmlns:a16="http://schemas.microsoft.com/office/drawing/2014/main" id="{16374F5C-CB0F-9EB7-9F7D-63C917F2FF86}"/>
              </a:ext>
            </a:extLst>
          </p:cNvPr>
          <p:cNvSpPr txBox="1"/>
          <p:nvPr/>
        </p:nvSpPr>
        <p:spPr>
          <a:xfrm>
            <a:off x="248433" y="-28127"/>
            <a:ext cx="8292317"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References</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4" name="ZoneTexte 3">
            <a:extLst>
              <a:ext uri="{FF2B5EF4-FFF2-40B4-BE49-F238E27FC236}">
                <a16:creationId xmlns:a16="http://schemas.microsoft.com/office/drawing/2014/main" id="{218DA4FD-3C82-1B84-B736-6164DBC3EF34}"/>
              </a:ext>
            </a:extLst>
          </p:cNvPr>
          <p:cNvSpPr txBox="1"/>
          <p:nvPr/>
        </p:nvSpPr>
        <p:spPr>
          <a:xfrm>
            <a:off x="160421" y="906379"/>
            <a:ext cx="11241460" cy="5951758"/>
          </a:xfrm>
          <a:prstGeom prst="rect">
            <a:avLst/>
          </a:prstGeom>
          <a:noFill/>
        </p:spPr>
        <p:txBody>
          <a:bodyPr wrap="square" rtlCol="0">
            <a:spAutoFit/>
          </a:bodyPr>
          <a:lstStyle/>
          <a:p>
            <a:pPr marL="342900" indent="-342900" algn="just">
              <a:lnSpc>
                <a:spcPct val="107000"/>
              </a:lnSpc>
              <a:spcAft>
                <a:spcPts val="800"/>
              </a:spcAft>
              <a:buFont typeface="+mj-lt"/>
              <a:buAutoNum type="arabicPeriod"/>
            </a:pP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Drag Force Formulas, </a:t>
            </a:r>
            <a:r>
              <a:rPr lang="fr-BE" sz="1200" kern="100" dirty="0" err="1">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edited</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by Rainer </a:t>
            </a:r>
            <a:r>
              <a:rPr lang="fr-BE" sz="1200" kern="100" dirty="0" err="1">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Pivit</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a:t>
            </a:r>
            <a:r>
              <a:rPr lang="fr-BE" sz="1200" kern="100" dirty="0" err="1">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published</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in </a:t>
            </a:r>
            <a:r>
              <a:rPr lang="fr-BE" sz="1200" kern="100" dirty="0" err="1">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Radfahren</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2/1990, pp.44-46, </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hlinkClick r:id="rId3"/>
              </a:rPr>
              <a:t>https://www.sheldonbrown.com/rinard/aero/formulas.html</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a:t>
            </a:r>
            <a:r>
              <a:rPr lang="fr-BE" sz="1200" kern="100" dirty="0" err="1">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consulted</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on: 07.07.2024</a:t>
            </a:r>
          </a:p>
          <a:p>
            <a:pPr marL="342900" indent="-342900" algn="just">
              <a:lnSpc>
                <a:spcPct val="107000"/>
              </a:lnSpc>
              <a:spcAft>
                <a:spcPts val="800"/>
              </a:spcAft>
              <a:buFont typeface="+mj-lt"/>
              <a:buAutoNum type="arabicPeriod"/>
            </a:pPr>
            <a:r>
              <a:rPr lang="fr-BE" sz="1200" kern="100" dirty="0" err="1">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Understanding</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Rolling Resistance, by Ryan Cooper, </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hlinkClick r:id="rId4"/>
              </a:rPr>
              <a:t>https://www.trainingpeaks.com/blog/understanding-rolling-resistance/</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a:t>
            </a:r>
            <a:r>
              <a:rPr lang="fr-BE" sz="1200" kern="100" dirty="0" err="1">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consulted</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on: 07.07.2024</a:t>
            </a:r>
          </a:p>
          <a:p>
            <a:pPr marL="342900" indent="-342900" algn="just">
              <a:lnSpc>
                <a:spcPct val="107000"/>
              </a:lnSpc>
              <a:spcAft>
                <a:spcPts val="800"/>
              </a:spcAft>
              <a:buFont typeface="+mj-lt"/>
              <a:buAutoNum type="arabicPeriod"/>
            </a:pP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García-</a:t>
            </a:r>
            <a:r>
              <a:rPr lang="fr-BE"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López</a:t>
            </a: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J., </a:t>
            </a:r>
            <a:r>
              <a:rPr lang="fr-BE"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Rodríguez-Marroyo</a:t>
            </a: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J. A., Juneau, C.-É., </a:t>
            </a:r>
            <a:r>
              <a:rPr lang="fr-BE"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Peleteiro</a:t>
            </a: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J., </a:t>
            </a:r>
            <a:r>
              <a:rPr lang="fr-BE"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Martínez</a:t>
            </a: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A. C., &amp; Villa, J. G. (2008). </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Reference values and improvement of aerodynamic drag in professional cyclists. European Journal of Applied Physiology, 102(6), 681-686.</a:t>
            </a:r>
            <a:endPar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Defraeye</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T., </a:t>
            </a:r>
            <a:r>
              <a:rPr lang="en-GB"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Blocken</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B., &amp; </a:t>
            </a:r>
            <a:r>
              <a:rPr lang="en-GB"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Carmeliet</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J. (2010). CFD analysis of cyclist aerodynamics: Performance of different turbulence-modelling and boundary-layer modelling approaches. Journal of Biomechanics, 43(12), 2281-2287.</a:t>
            </a:r>
            <a:endPar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Martin, J. C., Milliken, D. L., Cobb, J. E., McFadden, K. L., &amp; Coggan, A. R. (2006). Validation of a mathematical model for road cycling power. Journal of Applied Biomechanics, 22(2), 218-224.</a:t>
            </a:r>
            <a:endPar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Barry, N., Burton, D., Sheridan, J., Brown, N. A., &amp; Gregory, R. (2014). Aerodynamic performance and riding posture in road cycling and triathlon. </a:t>
            </a: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Journal of Sports Sciences, 33(10), 1029-1035.</a:t>
            </a:r>
          </a:p>
          <a:p>
            <a:pPr marL="342900" indent="-342900" algn="just">
              <a:lnSpc>
                <a:spcPct val="107000"/>
              </a:lnSpc>
              <a:spcAft>
                <a:spcPts val="800"/>
              </a:spcAft>
              <a:buFont typeface="+mj-lt"/>
              <a:buAutoNum type="arabicPeriod"/>
            </a:pPr>
            <a:r>
              <a:rPr lang="fr-BE"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Debraux</a:t>
            </a: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P., Grappe, F., </a:t>
            </a:r>
            <a:r>
              <a:rPr lang="fr-BE"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Manolova</a:t>
            </a: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A. V., &amp; </a:t>
            </a:r>
            <a:r>
              <a:rPr lang="fr-BE"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Bertucci</a:t>
            </a: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W. (2011). </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Aerodynamic drag in cycling: Methods of assessment. Sports Biomechanics, 10(3), 197-218.</a:t>
            </a:r>
            <a:endPar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Crouch, T. N., Burton, D., </a:t>
            </a:r>
            <a:r>
              <a:rPr lang="en-GB"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LaBry</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Z. A., Blair, K. B., &amp; Sheridan, J. (2014). Wind tunnel and computational fluid dynamics study of the aerodynamic drag of a cyclist. Procedia Engineering, 72, 720-725.</a:t>
            </a:r>
            <a:endPar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Blocken</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B., </a:t>
            </a:r>
            <a:r>
              <a:rPr lang="en-GB"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Toparlar</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Y., &amp; </a:t>
            </a:r>
            <a:r>
              <a:rPr lang="en-GB"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Andrianne</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T. (2018). Aerodynamic benefit for a cyclist by a following motorcycle. Journal of Wind Engineering and Industrial Aerodynamics, 177, 278-287.</a:t>
            </a:r>
          </a:p>
          <a:p>
            <a:pPr marL="342900" indent="-342900" algn="just">
              <a:lnSpc>
                <a:spcPct val="107000"/>
              </a:lnSpc>
              <a:spcAft>
                <a:spcPts val="800"/>
              </a:spcAft>
              <a:buFont typeface="+mj-lt"/>
              <a:buAutoNum type="arabicPeriod"/>
            </a:pP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Lucas, B. D., &amp; Kanade, T. (1981). An Iterative Image Registration Technique with an Application to Stereo Vision. Proceedings of the 7th International Joint Conference on Artificial Intelligence</a:t>
            </a:r>
            <a:endParaRPr lang="en-GB"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200" kern="0" dirty="0" err="1">
                <a:solidFill>
                  <a:schemeClr val="tx1">
                    <a:lumMod val="65000"/>
                    <a:lumOff val="35000"/>
                  </a:schemeClr>
                </a:solidFill>
                <a:effectLst/>
                <a:latin typeface="Aptos" panose="020B0004020202020204" pitchFamily="34" charset="0"/>
                <a:ea typeface="Times New Roman" panose="02020603050405020304" pitchFamily="18" charset="0"/>
                <a:cs typeface="Calibri" panose="020F0502020204030204" pitchFamily="34" charset="0"/>
              </a:rPr>
              <a:t>Bouguet</a:t>
            </a:r>
            <a:r>
              <a:rPr lang="en-GB" sz="1200" kern="0" dirty="0">
                <a:solidFill>
                  <a:schemeClr val="tx1">
                    <a:lumMod val="65000"/>
                    <a:lumOff val="35000"/>
                  </a:schemeClr>
                </a:solidFill>
                <a:effectLst/>
                <a:latin typeface="Aptos" panose="020B0004020202020204" pitchFamily="34" charset="0"/>
                <a:ea typeface="Times New Roman" panose="02020603050405020304" pitchFamily="18" charset="0"/>
                <a:cs typeface="Calibri" panose="020F0502020204030204" pitchFamily="34" charset="0"/>
              </a:rPr>
              <a:t>, J.-Y. (2001). Pyramidal Implementation of the Lucas Kanade Feature Tracker: Description of the Algorithm. </a:t>
            </a:r>
            <a:r>
              <a:rPr lang="fr-BE" sz="1200" i="1" kern="0" dirty="0">
                <a:solidFill>
                  <a:schemeClr val="tx1">
                    <a:lumMod val="65000"/>
                    <a:lumOff val="35000"/>
                  </a:schemeClr>
                </a:solidFill>
                <a:effectLst/>
                <a:latin typeface="Aptos" panose="020B0004020202020204" pitchFamily="34" charset="0"/>
                <a:ea typeface="Times New Roman" panose="02020603050405020304" pitchFamily="18" charset="0"/>
                <a:cs typeface="Calibri" panose="020F0502020204030204" pitchFamily="34" charset="0"/>
              </a:rPr>
              <a:t>Intel Corporation</a:t>
            </a:r>
            <a:r>
              <a:rPr lang="fr-BE" sz="1200" kern="0" dirty="0">
                <a:solidFill>
                  <a:schemeClr val="tx1">
                    <a:lumMod val="65000"/>
                    <a:lumOff val="35000"/>
                  </a:schemeClr>
                </a:solidFill>
                <a:effectLst/>
                <a:latin typeface="Aptos" panose="020B0004020202020204" pitchFamily="34" charset="0"/>
                <a:ea typeface="Times New Roman" panose="02020603050405020304" pitchFamily="18" charset="0"/>
                <a:cs typeface="Calibri" panose="020F0502020204030204" pitchFamily="34" charset="0"/>
              </a:rPr>
              <a:t>.</a:t>
            </a:r>
            <a:endPar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ZoneTexte 4">
            <a:extLst>
              <a:ext uri="{FF2B5EF4-FFF2-40B4-BE49-F238E27FC236}">
                <a16:creationId xmlns:a16="http://schemas.microsoft.com/office/drawing/2014/main" id="{3D68F4C7-5BDC-3F7A-BA27-B08D92570AE8}"/>
              </a:ext>
            </a:extLst>
          </p:cNvPr>
          <p:cNvSpPr txBox="1"/>
          <p:nvPr/>
        </p:nvSpPr>
        <p:spPr>
          <a:xfrm>
            <a:off x="11732079" y="6531724"/>
            <a:ext cx="459921"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10</a:t>
            </a:r>
          </a:p>
        </p:txBody>
      </p:sp>
    </p:spTree>
    <p:extLst>
      <p:ext uri="{BB962C8B-B14F-4D97-AF65-F5344CB8AC3E}">
        <p14:creationId xmlns:p14="http://schemas.microsoft.com/office/powerpoint/2010/main" val="358312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 coins arrondis 36">
            <a:extLst>
              <a:ext uri="{FF2B5EF4-FFF2-40B4-BE49-F238E27FC236}">
                <a16:creationId xmlns:a16="http://schemas.microsoft.com/office/drawing/2014/main" id="{7F7AC433-3993-137E-5681-8F54934E379C}"/>
              </a:ext>
            </a:extLst>
          </p:cNvPr>
          <p:cNvSpPr/>
          <p:nvPr/>
        </p:nvSpPr>
        <p:spPr>
          <a:xfrm>
            <a:off x="6302273" y="943670"/>
            <a:ext cx="5261756" cy="944770"/>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a:t>M</a:t>
            </a:r>
          </a:p>
        </p:txBody>
      </p:sp>
      <p:sp>
        <p:nvSpPr>
          <p:cNvPr id="38" name="ZoneTexte 37">
            <a:extLst>
              <a:ext uri="{FF2B5EF4-FFF2-40B4-BE49-F238E27FC236}">
                <a16:creationId xmlns:a16="http://schemas.microsoft.com/office/drawing/2014/main" id="{D6E10B1C-F2CA-6723-2708-CB0B19662861}"/>
              </a:ext>
            </a:extLst>
          </p:cNvPr>
          <p:cNvSpPr txBox="1"/>
          <p:nvPr/>
        </p:nvSpPr>
        <p:spPr>
          <a:xfrm>
            <a:off x="7522862" y="914260"/>
            <a:ext cx="2743225" cy="923330"/>
          </a:xfrm>
          <a:prstGeom prst="rect">
            <a:avLst/>
          </a:prstGeom>
          <a:noFill/>
        </p:spPr>
        <p:txBody>
          <a:bodyPr wrap="square" rtlCol="0">
            <a:spAutoFit/>
          </a:bodyPr>
          <a:lstStyle/>
          <a:p>
            <a:pPr algn="ctr"/>
            <a:r>
              <a:rPr lang="en-GB" b="1" dirty="0">
                <a:solidFill>
                  <a:schemeClr val="tx1">
                    <a:lumMod val="65000"/>
                    <a:lumOff val="35000"/>
                  </a:schemeClr>
                </a:solidFill>
                <a:latin typeface="Aptos" panose="020B0004020202020204" pitchFamily="34" charset="0"/>
              </a:rPr>
              <a:t>Minimize drag</a:t>
            </a:r>
          </a:p>
          <a:p>
            <a:pPr marL="285750" indent="-285750">
              <a:buFont typeface="Symbol" panose="05050102010706020507" pitchFamily="18" charset="2"/>
              <a:buChar char="®"/>
            </a:pPr>
            <a:r>
              <a:rPr lang="en-GB" dirty="0">
                <a:solidFill>
                  <a:schemeClr val="tx1">
                    <a:lumMod val="65000"/>
                    <a:lumOff val="35000"/>
                  </a:schemeClr>
                </a:solidFill>
                <a:latin typeface="Aptos" panose="020B0004020202020204" pitchFamily="34" charset="0"/>
                <a:sym typeface="Symbol" panose="05050102010706020507" pitchFamily="18" charset="2"/>
              </a:rPr>
              <a:t>Aerodynamic positions</a:t>
            </a:r>
          </a:p>
          <a:p>
            <a:pPr marL="285750" indent="-285750">
              <a:buFont typeface="Symbol" panose="05050102010706020507" pitchFamily="18" charset="2"/>
              <a:buChar char="®"/>
            </a:pPr>
            <a:r>
              <a:rPr lang="en-GB" dirty="0">
                <a:solidFill>
                  <a:schemeClr val="tx1">
                    <a:lumMod val="65000"/>
                    <a:lumOff val="35000"/>
                  </a:schemeClr>
                </a:solidFill>
                <a:latin typeface="Aptos" panose="020B0004020202020204" pitchFamily="34" charset="0"/>
                <a:sym typeface="Symbol" panose="05050102010706020507" pitchFamily="18" charset="2"/>
              </a:rPr>
              <a:t>Specialized equipment</a:t>
            </a:r>
            <a:endParaRPr lang="en-GB" dirty="0">
              <a:solidFill>
                <a:schemeClr val="tx1">
                  <a:lumMod val="65000"/>
                  <a:lumOff val="35000"/>
                </a:schemeClr>
              </a:solidFill>
              <a:latin typeface="Aptos" panose="020B0004020202020204" pitchFamily="34" charset="0"/>
            </a:endParaRPr>
          </a:p>
        </p:txBody>
      </p:sp>
      <p:grpSp>
        <p:nvGrpSpPr>
          <p:cNvPr id="23" name="Groupe 22">
            <a:extLst>
              <a:ext uri="{FF2B5EF4-FFF2-40B4-BE49-F238E27FC236}">
                <a16:creationId xmlns:a16="http://schemas.microsoft.com/office/drawing/2014/main" id="{D15BFD48-BBC7-AC67-221E-10A0227F781A}"/>
              </a:ext>
            </a:extLst>
          </p:cNvPr>
          <p:cNvGrpSpPr/>
          <p:nvPr/>
        </p:nvGrpSpPr>
        <p:grpSpPr>
          <a:xfrm>
            <a:off x="304502" y="919704"/>
            <a:ext cx="5791497" cy="3915088"/>
            <a:chOff x="4175623" y="1085181"/>
            <a:chExt cx="3840753" cy="2392864"/>
          </a:xfrm>
        </p:grpSpPr>
        <p:grpSp>
          <p:nvGrpSpPr>
            <p:cNvPr id="24" name="Groupe 23">
              <a:extLst>
                <a:ext uri="{FF2B5EF4-FFF2-40B4-BE49-F238E27FC236}">
                  <a16:creationId xmlns:a16="http://schemas.microsoft.com/office/drawing/2014/main" id="{2D3D9FEB-4F1E-03BD-3DC2-D44464363588}"/>
                </a:ext>
              </a:extLst>
            </p:cNvPr>
            <p:cNvGrpSpPr/>
            <p:nvPr/>
          </p:nvGrpSpPr>
          <p:grpSpPr>
            <a:xfrm>
              <a:off x="4175623" y="1085181"/>
              <a:ext cx="3840753" cy="2392864"/>
              <a:chOff x="5836646" y="1363225"/>
              <a:chExt cx="5021177" cy="3044762"/>
            </a:xfrm>
          </p:grpSpPr>
          <p:pic>
            <p:nvPicPr>
              <p:cNvPr id="30" name="Image 29">
                <a:extLst>
                  <a:ext uri="{FF2B5EF4-FFF2-40B4-BE49-F238E27FC236}">
                    <a16:creationId xmlns:a16="http://schemas.microsoft.com/office/drawing/2014/main" id="{EB6FBD21-6B1E-0509-7147-93CB67B4163C}"/>
                  </a:ext>
                </a:extLst>
              </p:cNvPr>
              <p:cNvPicPr>
                <a:picLocks noChangeAspect="1"/>
              </p:cNvPicPr>
              <p:nvPr/>
            </p:nvPicPr>
            <p:blipFill rotWithShape="1">
              <a:blip r:embed="rId3">
                <a:extLst>
                  <a:ext uri="{28A0092B-C50C-407E-A947-70E740481C1C}">
                    <a14:useLocalDpi xmlns:a14="http://schemas.microsoft.com/office/drawing/2010/main" val="0"/>
                  </a:ext>
                </a:extLst>
              </a:blip>
              <a:srcRect l="-254" t="7007" r="-157" b="-545"/>
              <a:stretch/>
            </p:blipFill>
            <p:spPr>
              <a:xfrm>
                <a:off x="5836646" y="1363225"/>
                <a:ext cx="5021177" cy="3044762"/>
              </a:xfrm>
              <a:prstGeom prst="rect">
                <a:avLst/>
              </a:prstGeom>
            </p:spPr>
          </p:pic>
          <p:sp>
            <p:nvSpPr>
              <p:cNvPr id="31" name="Rectangle 30">
                <a:extLst>
                  <a:ext uri="{FF2B5EF4-FFF2-40B4-BE49-F238E27FC236}">
                    <a16:creationId xmlns:a16="http://schemas.microsoft.com/office/drawing/2014/main" id="{5F862CF8-40D8-067B-8F0C-30AE2CBDF5C2}"/>
                  </a:ext>
                </a:extLst>
              </p:cNvPr>
              <p:cNvSpPr/>
              <p:nvPr/>
            </p:nvSpPr>
            <p:spPr>
              <a:xfrm>
                <a:off x="8251346" y="3814763"/>
                <a:ext cx="498954" cy="187543"/>
              </a:xfrm>
              <a:prstGeom prst="rect">
                <a:avLst/>
              </a:prstGeom>
              <a:noFill/>
              <a:ln>
                <a:solidFill>
                  <a:srgbClr val="0F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4CFBCA3E-0E93-CA3F-1042-8762006B78A6}"/>
                  </a:ext>
                </a:extLst>
              </p:cNvPr>
              <p:cNvSpPr/>
              <p:nvPr/>
            </p:nvSpPr>
            <p:spPr>
              <a:xfrm>
                <a:off x="9372145" y="2826543"/>
                <a:ext cx="517743" cy="208115"/>
              </a:xfrm>
              <a:prstGeom prst="rect">
                <a:avLst/>
              </a:prstGeom>
              <a:noFill/>
              <a:ln>
                <a:solidFill>
                  <a:srgbClr val="BF1E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Connecteur droit 32">
                <a:extLst>
                  <a:ext uri="{FF2B5EF4-FFF2-40B4-BE49-F238E27FC236}">
                    <a16:creationId xmlns:a16="http://schemas.microsoft.com/office/drawing/2014/main" id="{B1E83624-E38B-06FB-1364-04B3CBB83D8A}"/>
                  </a:ext>
                </a:extLst>
              </p:cNvPr>
              <p:cNvCxnSpPr>
                <a:cxnSpLocks/>
              </p:cNvCxnSpPr>
              <p:nvPr/>
            </p:nvCxnSpPr>
            <p:spPr>
              <a:xfrm flipV="1">
                <a:off x="9879450" y="1412698"/>
                <a:ext cx="0" cy="137098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632C78CB-696A-31E7-A912-507942C7FF7C}"/>
                  </a:ext>
                </a:extLst>
              </p:cNvPr>
              <p:cNvCxnSpPr>
                <a:cxnSpLocks/>
              </p:cNvCxnSpPr>
              <p:nvPr/>
            </p:nvCxnSpPr>
            <p:spPr>
              <a:xfrm flipV="1">
                <a:off x="9871750" y="3034658"/>
                <a:ext cx="0" cy="10295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FADA9A94-4ECB-22AC-9E09-DAD980EA009E}"/>
                  </a:ext>
                </a:extLst>
              </p:cNvPr>
              <p:cNvSpPr txBox="1"/>
              <p:nvPr/>
            </p:nvSpPr>
            <p:spPr>
              <a:xfrm>
                <a:off x="10019493" y="2301361"/>
                <a:ext cx="738711" cy="341790"/>
              </a:xfrm>
              <a:prstGeom prst="rect">
                <a:avLst/>
              </a:prstGeom>
              <a:noFill/>
            </p:spPr>
            <p:txBody>
              <a:bodyPr wrap="square" rtlCol="0">
                <a:spAutoFit/>
              </a:bodyPr>
              <a:lstStyle/>
              <a:p>
                <a:r>
                  <a:rPr lang="en-GB" sz="2000" dirty="0"/>
                  <a:t>~90%</a:t>
                </a:r>
              </a:p>
            </p:txBody>
          </p:sp>
          <p:cxnSp>
            <p:nvCxnSpPr>
              <p:cNvPr id="45" name="Connecteur droit avec flèche 44">
                <a:extLst>
                  <a:ext uri="{FF2B5EF4-FFF2-40B4-BE49-F238E27FC236}">
                    <a16:creationId xmlns:a16="http://schemas.microsoft.com/office/drawing/2014/main" id="{83A6C726-CD58-4893-AF5F-BF3F79DB4047}"/>
                  </a:ext>
                </a:extLst>
              </p:cNvPr>
              <p:cNvCxnSpPr>
                <a:cxnSpLocks/>
              </p:cNvCxnSpPr>
              <p:nvPr/>
            </p:nvCxnSpPr>
            <p:spPr>
              <a:xfrm>
                <a:off x="10098881" y="2098189"/>
                <a:ext cx="152400" cy="238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728C92F8-7762-4DDD-14BA-DBCBEF718046}"/>
                  </a:ext>
                </a:extLst>
              </p:cNvPr>
              <p:cNvSpPr/>
              <p:nvPr/>
            </p:nvSpPr>
            <p:spPr>
              <a:xfrm>
                <a:off x="5836647" y="2217251"/>
                <a:ext cx="204584" cy="1103799"/>
              </a:xfrm>
              <a:prstGeom prst="rect">
                <a:avLst/>
              </a:prstGeom>
              <a:noFill/>
              <a:ln>
                <a:solidFill>
                  <a:srgbClr val="F159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6" name="Image 25">
              <a:extLst>
                <a:ext uri="{FF2B5EF4-FFF2-40B4-BE49-F238E27FC236}">
                  <a16:creationId xmlns:a16="http://schemas.microsoft.com/office/drawing/2014/main" id="{DD50838E-B4C4-D695-240C-147F82726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793" y="1693126"/>
              <a:ext cx="1537171" cy="1204919"/>
            </a:xfrm>
            <a:prstGeom prst="rect">
              <a:avLst/>
            </a:prstGeom>
          </p:spPr>
        </p:pic>
      </p:grpSp>
      <p:sp>
        <p:nvSpPr>
          <p:cNvPr id="3" name="Rectangle : coins arrondis 2">
            <a:extLst>
              <a:ext uri="{FF2B5EF4-FFF2-40B4-BE49-F238E27FC236}">
                <a16:creationId xmlns:a16="http://schemas.microsoft.com/office/drawing/2014/main" id="{946062A2-F0D2-6105-58FD-0820EBA067D8}"/>
              </a:ext>
            </a:extLst>
          </p:cNvPr>
          <p:cNvSpPr/>
          <p:nvPr/>
        </p:nvSpPr>
        <p:spPr>
          <a:xfrm rot="16200000">
            <a:off x="11739212" y="-278163"/>
            <a:ext cx="140336" cy="76524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INTRODUCTION</a:t>
            </a:r>
            <a:endParaRPr lang="en-GB" sz="2000" dirty="0">
              <a:latin typeface="Aptos" panose="020B0004020202020204" pitchFamily="34" charset="0"/>
            </a:endParaRPr>
          </a:p>
        </p:txBody>
      </p:sp>
      <p:sp>
        <p:nvSpPr>
          <p:cNvPr id="4" name="Rectangle : coins arrondis 3">
            <a:extLst>
              <a:ext uri="{FF2B5EF4-FFF2-40B4-BE49-F238E27FC236}">
                <a16:creationId xmlns:a16="http://schemas.microsoft.com/office/drawing/2014/main" id="{D6EB61EB-D599-C3A1-5BB1-EEA2F0CD5B67}"/>
              </a:ext>
            </a:extLst>
          </p:cNvPr>
          <p:cNvSpPr/>
          <p:nvPr/>
        </p:nvSpPr>
        <p:spPr>
          <a:xfrm rot="16200000">
            <a:off x="12045657" y="165880"/>
            <a:ext cx="142667" cy="15001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5" name="Rectangle : coins arrondis 4">
            <a:extLst>
              <a:ext uri="{FF2B5EF4-FFF2-40B4-BE49-F238E27FC236}">
                <a16:creationId xmlns:a16="http://schemas.microsoft.com/office/drawing/2014/main" id="{64529D23-FA5B-F0D7-426A-98AC986BA45F}"/>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6" name="Rectangle : coins arrondis 5">
            <a:extLst>
              <a:ext uri="{FF2B5EF4-FFF2-40B4-BE49-F238E27FC236}">
                <a16:creationId xmlns:a16="http://schemas.microsoft.com/office/drawing/2014/main" id="{994A9AD4-FF5C-C440-99A5-C3466D9C102B}"/>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7" name="AutoShape 2">
            <a:extLst>
              <a:ext uri="{FF2B5EF4-FFF2-40B4-BE49-F238E27FC236}">
                <a16:creationId xmlns:a16="http://schemas.microsoft.com/office/drawing/2014/main" id="{B701C508-7AB1-2494-CD67-D9FC02025D9E}"/>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8" name="TextBox 15">
            <a:extLst>
              <a:ext uri="{FF2B5EF4-FFF2-40B4-BE49-F238E27FC236}">
                <a16:creationId xmlns:a16="http://schemas.microsoft.com/office/drawing/2014/main" id="{998E94D1-F96E-D2E0-C9E0-B33E51F34A0B}"/>
              </a:ext>
            </a:extLst>
          </p:cNvPr>
          <p:cNvSpPr txBox="1"/>
          <p:nvPr/>
        </p:nvSpPr>
        <p:spPr>
          <a:xfrm>
            <a:off x="248433" y="-28127"/>
            <a:ext cx="5620759"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Introduction</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9" name="ZoneTexte 8">
            <a:extLst>
              <a:ext uri="{FF2B5EF4-FFF2-40B4-BE49-F238E27FC236}">
                <a16:creationId xmlns:a16="http://schemas.microsoft.com/office/drawing/2014/main" id="{655051A1-E413-1071-A620-3B64705C07E4}"/>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1</a:t>
            </a:r>
          </a:p>
        </p:txBody>
      </p:sp>
      <p:sp>
        <p:nvSpPr>
          <p:cNvPr id="10" name="ZoneTexte 9">
            <a:extLst>
              <a:ext uri="{FF2B5EF4-FFF2-40B4-BE49-F238E27FC236}">
                <a16:creationId xmlns:a16="http://schemas.microsoft.com/office/drawing/2014/main" id="{47463D83-9914-7259-1B90-1F0EAEE848B1}"/>
              </a:ext>
            </a:extLst>
          </p:cNvPr>
          <p:cNvSpPr txBox="1"/>
          <p:nvPr/>
        </p:nvSpPr>
        <p:spPr>
          <a:xfrm>
            <a:off x="0" y="6633711"/>
            <a:ext cx="11085095" cy="261610"/>
          </a:xfrm>
          <a:prstGeom prst="rect">
            <a:avLst/>
          </a:prstGeom>
          <a:noFill/>
        </p:spPr>
        <p:txBody>
          <a:bodyPr wrap="square" rtlCol="0">
            <a:spAutoFit/>
          </a:bodyPr>
          <a:lstStyle/>
          <a:p>
            <a:r>
              <a:rPr lang="en-GB" sz="1050" dirty="0">
                <a:solidFill>
                  <a:schemeClr val="tx1">
                    <a:lumMod val="65000"/>
                    <a:lumOff val="35000"/>
                  </a:schemeClr>
                </a:solidFill>
                <a:latin typeface="Aptos" panose="020B0004020202020204" pitchFamily="34" charset="0"/>
              </a:rPr>
              <a:t>Rainer </a:t>
            </a:r>
            <a:r>
              <a:rPr lang="en-GB" sz="1050" dirty="0" err="1">
                <a:solidFill>
                  <a:schemeClr val="tx1">
                    <a:lumMod val="65000"/>
                    <a:lumOff val="35000"/>
                  </a:schemeClr>
                </a:solidFill>
                <a:latin typeface="Aptos" panose="020B0004020202020204" pitchFamily="34" charset="0"/>
              </a:rPr>
              <a:t>Pivit</a:t>
            </a:r>
            <a:r>
              <a:rPr lang="en-GB" sz="1050" dirty="0">
                <a:solidFill>
                  <a:schemeClr val="tx1">
                    <a:lumMod val="65000"/>
                    <a:lumOff val="35000"/>
                  </a:schemeClr>
                </a:solidFill>
                <a:latin typeface="Aptos" panose="020B0004020202020204" pitchFamily="34" charset="0"/>
              </a:rPr>
              <a:t>, 1990; Ryan Cooper;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Defraeye</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2010; Barry et al., 2014;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Debraux</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2011; Crouch et al., 2014;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Blocken</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2018 </a:t>
            </a:r>
            <a:endParaRPr lang="en-GB" sz="1050" dirty="0">
              <a:solidFill>
                <a:schemeClr val="tx1">
                  <a:lumMod val="65000"/>
                  <a:lumOff val="35000"/>
                </a:schemeClr>
              </a:solidFill>
              <a:latin typeface="Aptos" panose="020B0004020202020204" pitchFamily="34" charset="0"/>
            </a:endParaRPr>
          </a:p>
        </p:txBody>
      </p:sp>
    </p:spTree>
    <p:extLst>
      <p:ext uri="{BB962C8B-B14F-4D97-AF65-F5344CB8AC3E}">
        <p14:creationId xmlns:p14="http://schemas.microsoft.com/office/powerpoint/2010/main" val="109043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 coins arrondis 36">
            <a:extLst>
              <a:ext uri="{FF2B5EF4-FFF2-40B4-BE49-F238E27FC236}">
                <a16:creationId xmlns:a16="http://schemas.microsoft.com/office/drawing/2014/main" id="{7F7AC433-3993-137E-5681-8F54934E379C}"/>
              </a:ext>
            </a:extLst>
          </p:cNvPr>
          <p:cNvSpPr/>
          <p:nvPr/>
        </p:nvSpPr>
        <p:spPr>
          <a:xfrm>
            <a:off x="6302273" y="943670"/>
            <a:ext cx="5261756" cy="944770"/>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a:t>M</a:t>
            </a:r>
          </a:p>
        </p:txBody>
      </p:sp>
      <p:sp>
        <p:nvSpPr>
          <p:cNvPr id="38" name="ZoneTexte 37">
            <a:extLst>
              <a:ext uri="{FF2B5EF4-FFF2-40B4-BE49-F238E27FC236}">
                <a16:creationId xmlns:a16="http://schemas.microsoft.com/office/drawing/2014/main" id="{D6E10B1C-F2CA-6723-2708-CB0B19662861}"/>
              </a:ext>
            </a:extLst>
          </p:cNvPr>
          <p:cNvSpPr txBox="1"/>
          <p:nvPr/>
        </p:nvSpPr>
        <p:spPr>
          <a:xfrm>
            <a:off x="7522862" y="914260"/>
            <a:ext cx="2743225" cy="923330"/>
          </a:xfrm>
          <a:prstGeom prst="rect">
            <a:avLst/>
          </a:prstGeom>
          <a:noFill/>
        </p:spPr>
        <p:txBody>
          <a:bodyPr wrap="square" rtlCol="0">
            <a:spAutoFit/>
          </a:bodyPr>
          <a:lstStyle/>
          <a:p>
            <a:pPr algn="ctr"/>
            <a:r>
              <a:rPr lang="en-GB" b="1" dirty="0">
                <a:solidFill>
                  <a:schemeClr val="tx1">
                    <a:lumMod val="65000"/>
                    <a:lumOff val="35000"/>
                  </a:schemeClr>
                </a:solidFill>
                <a:latin typeface="Aptos" panose="020B0004020202020204" pitchFamily="34" charset="0"/>
              </a:rPr>
              <a:t>Minimize drag</a:t>
            </a:r>
          </a:p>
          <a:p>
            <a:pPr marL="285750" indent="-285750">
              <a:buFont typeface="Symbol" panose="05050102010706020507" pitchFamily="18" charset="2"/>
              <a:buChar char="®"/>
            </a:pPr>
            <a:r>
              <a:rPr lang="en-GB" dirty="0">
                <a:solidFill>
                  <a:schemeClr val="tx1">
                    <a:lumMod val="65000"/>
                    <a:lumOff val="35000"/>
                  </a:schemeClr>
                </a:solidFill>
                <a:latin typeface="Aptos" panose="020B0004020202020204" pitchFamily="34" charset="0"/>
                <a:sym typeface="Symbol" panose="05050102010706020507" pitchFamily="18" charset="2"/>
              </a:rPr>
              <a:t>Aerodynamic positions</a:t>
            </a:r>
          </a:p>
          <a:p>
            <a:pPr marL="285750" indent="-285750">
              <a:buFont typeface="Symbol" panose="05050102010706020507" pitchFamily="18" charset="2"/>
              <a:buChar char="®"/>
            </a:pPr>
            <a:r>
              <a:rPr lang="en-GB" dirty="0">
                <a:solidFill>
                  <a:schemeClr val="tx1">
                    <a:lumMod val="65000"/>
                    <a:lumOff val="35000"/>
                  </a:schemeClr>
                </a:solidFill>
                <a:latin typeface="Aptos" panose="020B0004020202020204" pitchFamily="34" charset="0"/>
                <a:sym typeface="Symbol" panose="05050102010706020507" pitchFamily="18" charset="2"/>
              </a:rPr>
              <a:t>Specialized equipment</a:t>
            </a:r>
            <a:endParaRPr lang="en-GB" dirty="0">
              <a:solidFill>
                <a:schemeClr val="tx1">
                  <a:lumMod val="65000"/>
                  <a:lumOff val="35000"/>
                </a:schemeClr>
              </a:solidFill>
              <a:latin typeface="Aptos" panose="020B0004020202020204" pitchFamily="34" charset="0"/>
            </a:endParaRPr>
          </a:p>
        </p:txBody>
      </p:sp>
      <p:grpSp>
        <p:nvGrpSpPr>
          <p:cNvPr id="6" name="Groupe 5">
            <a:extLst>
              <a:ext uri="{FF2B5EF4-FFF2-40B4-BE49-F238E27FC236}">
                <a16:creationId xmlns:a16="http://schemas.microsoft.com/office/drawing/2014/main" id="{000A2FB3-8864-F122-7229-87A34B8499FE}"/>
              </a:ext>
            </a:extLst>
          </p:cNvPr>
          <p:cNvGrpSpPr/>
          <p:nvPr/>
        </p:nvGrpSpPr>
        <p:grpSpPr>
          <a:xfrm>
            <a:off x="6307216" y="2055261"/>
            <a:ext cx="5261756" cy="2792232"/>
            <a:chOff x="941562" y="5287112"/>
            <a:chExt cx="5174521" cy="3211122"/>
          </a:xfrm>
        </p:grpSpPr>
        <p:sp>
          <p:nvSpPr>
            <p:cNvPr id="10" name="Rectangle : coins arrondis 9">
              <a:extLst>
                <a:ext uri="{FF2B5EF4-FFF2-40B4-BE49-F238E27FC236}">
                  <a16:creationId xmlns:a16="http://schemas.microsoft.com/office/drawing/2014/main" id="{3599DD5E-3B49-0917-F6B4-771D534E2353}"/>
                </a:ext>
              </a:extLst>
            </p:cNvPr>
            <p:cNvSpPr/>
            <p:nvPr/>
          </p:nvSpPr>
          <p:spPr>
            <a:xfrm>
              <a:off x="941562" y="5287112"/>
              <a:ext cx="5174521" cy="3211122"/>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a:t>M</a:t>
              </a:r>
            </a:p>
          </p:txBody>
        </p:sp>
        <p:sp>
          <p:nvSpPr>
            <p:cNvPr id="11" name="ZoneTexte 10">
              <a:extLst>
                <a:ext uri="{FF2B5EF4-FFF2-40B4-BE49-F238E27FC236}">
                  <a16:creationId xmlns:a16="http://schemas.microsoft.com/office/drawing/2014/main" id="{61ED46A8-98A0-8FF1-98BD-E37689A697FF}"/>
                </a:ext>
              </a:extLst>
            </p:cNvPr>
            <p:cNvSpPr txBox="1"/>
            <p:nvPr/>
          </p:nvSpPr>
          <p:spPr>
            <a:xfrm>
              <a:off x="969136" y="5320933"/>
              <a:ext cx="5109651" cy="2973174"/>
            </a:xfrm>
            <a:prstGeom prst="rect">
              <a:avLst/>
            </a:prstGeom>
            <a:noFill/>
            <a:ln>
              <a:noFill/>
            </a:ln>
          </p:spPr>
          <p:txBody>
            <a:bodyPr wrap="square" rtlCol="0">
              <a:spAutoFit/>
            </a:bodyPr>
            <a:lstStyle/>
            <a:p>
              <a:pPr algn="ctr"/>
              <a:r>
                <a:rPr lang="en-GB" b="1" u="sng" dirty="0">
                  <a:solidFill>
                    <a:schemeClr val="tx1">
                      <a:lumMod val="65000"/>
                      <a:lumOff val="35000"/>
                    </a:schemeClr>
                  </a:solidFill>
                  <a:latin typeface="Aptos" panose="020B0004020202020204" pitchFamily="34" charset="0"/>
                </a:rPr>
                <a:t>Traditional Testing:</a:t>
              </a:r>
            </a:p>
            <a:p>
              <a:pPr algn="ctr"/>
              <a:r>
                <a:rPr lang="en-GB" b="1" dirty="0">
                  <a:solidFill>
                    <a:schemeClr val="tx1">
                      <a:lumMod val="65000"/>
                      <a:lumOff val="35000"/>
                    </a:schemeClr>
                  </a:solidFill>
                  <a:latin typeface="Aptos" panose="020B0004020202020204" pitchFamily="34" charset="0"/>
                </a:rPr>
                <a:t>Cyclist model</a:t>
              </a:r>
            </a:p>
            <a:p>
              <a:r>
                <a:rPr lang="en-GB" dirty="0">
                  <a:solidFill>
                    <a:schemeClr val="tx1">
                      <a:lumMod val="65000"/>
                      <a:lumOff val="35000"/>
                    </a:schemeClr>
                  </a:solidFill>
                  <a:latin typeface="Aptos" panose="020B0004020202020204" pitchFamily="34" charset="0"/>
                </a:rPr>
                <a:t>       Isolate equipment performance</a:t>
              </a:r>
            </a:p>
            <a:p>
              <a:r>
                <a:rPr lang="en-GB" dirty="0">
                  <a:solidFill>
                    <a:schemeClr val="tx1">
                      <a:lumMod val="65000"/>
                      <a:lumOff val="35000"/>
                    </a:schemeClr>
                  </a:solidFill>
                  <a:latin typeface="Aptos" panose="020B0004020202020204" pitchFamily="34" charset="0"/>
                </a:rPr>
                <a:t>       May not reflect real-world conditions</a:t>
              </a:r>
            </a:p>
            <a:p>
              <a:pPr algn="ctr"/>
              <a:r>
                <a:rPr lang="en-GB" b="1" dirty="0">
                  <a:solidFill>
                    <a:schemeClr val="tx1">
                      <a:lumMod val="65000"/>
                      <a:lumOff val="35000"/>
                    </a:schemeClr>
                  </a:solidFill>
                  <a:latin typeface="Aptos" panose="020B0004020202020204" pitchFamily="34" charset="0"/>
                </a:rPr>
                <a:t>VS.</a:t>
              </a:r>
            </a:p>
            <a:p>
              <a:pPr algn="ctr"/>
              <a:r>
                <a:rPr lang="en-GB" b="1" u="sng" dirty="0">
                  <a:solidFill>
                    <a:schemeClr val="tx1">
                      <a:lumMod val="65000"/>
                      <a:lumOff val="35000"/>
                    </a:schemeClr>
                  </a:solidFill>
                  <a:latin typeface="Aptos" panose="020B0004020202020204" pitchFamily="34" charset="0"/>
                </a:rPr>
                <a:t>Dynamic Testing:</a:t>
              </a:r>
            </a:p>
            <a:p>
              <a:pPr algn="ctr"/>
              <a:r>
                <a:rPr lang="en-GB" b="1" dirty="0">
                  <a:solidFill>
                    <a:schemeClr val="tx1">
                      <a:lumMod val="65000"/>
                      <a:lumOff val="35000"/>
                    </a:schemeClr>
                  </a:solidFill>
                  <a:latin typeface="Aptos" panose="020B0004020202020204" pitchFamily="34" charset="0"/>
                </a:rPr>
                <a:t>Pedalling cyclist</a:t>
              </a:r>
            </a:p>
            <a:p>
              <a:r>
                <a:rPr lang="en-GB" dirty="0">
                  <a:solidFill>
                    <a:schemeClr val="tx1">
                      <a:lumMod val="65000"/>
                      <a:lumOff val="35000"/>
                    </a:schemeClr>
                  </a:solidFill>
                  <a:latin typeface="Aptos" panose="020B0004020202020204" pitchFamily="34" charset="0"/>
                </a:rPr>
                <a:t>       More realistic</a:t>
              </a:r>
            </a:p>
            <a:p>
              <a:r>
                <a:rPr lang="en-GB" dirty="0">
                  <a:solidFill>
                    <a:schemeClr val="tx1">
                      <a:lumMod val="65000"/>
                      <a:lumOff val="35000"/>
                    </a:schemeClr>
                  </a:solidFill>
                  <a:latin typeface="Aptos" panose="020B0004020202020204" pitchFamily="34" charset="0"/>
                </a:rPr>
                <a:t>       Introduces variability due to cyclist movement</a:t>
              </a:r>
            </a:p>
          </p:txBody>
        </p:sp>
        <p:sp>
          <p:nvSpPr>
            <p:cNvPr id="12" name="Rectangle : coins arrondis 11">
              <a:extLst>
                <a:ext uri="{FF2B5EF4-FFF2-40B4-BE49-F238E27FC236}">
                  <a16:creationId xmlns:a16="http://schemas.microsoft.com/office/drawing/2014/main" id="{FC7AA0DF-CAA6-4FCF-B403-611F7880E3A7}"/>
                </a:ext>
              </a:extLst>
            </p:cNvPr>
            <p:cNvSpPr/>
            <p:nvPr/>
          </p:nvSpPr>
          <p:spPr>
            <a:xfrm>
              <a:off x="1112197" y="6064928"/>
              <a:ext cx="205740" cy="187954"/>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a:t>
              </a:r>
            </a:p>
          </p:txBody>
        </p:sp>
        <p:sp>
          <p:nvSpPr>
            <p:cNvPr id="14" name="Rectangle : coins arrondis 13">
              <a:extLst>
                <a:ext uri="{FF2B5EF4-FFF2-40B4-BE49-F238E27FC236}">
                  <a16:creationId xmlns:a16="http://schemas.microsoft.com/office/drawing/2014/main" id="{2CD2362E-3A9A-8CDD-9FDE-0A2E3F1F733E}"/>
                </a:ext>
              </a:extLst>
            </p:cNvPr>
            <p:cNvSpPr/>
            <p:nvPr/>
          </p:nvSpPr>
          <p:spPr>
            <a:xfrm>
              <a:off x="1112197" y="6380329"/>
              <a:ext cx="205740" cy="18795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X</a:t>
              </a:r>
            </a:p>
          </p:txBody>
        </p:sp>
      </p:grpSp>
      <p:sp>
        <p:nvSpPr>
          <p:cNvPr id="20" name="Rectangle : coins arrondis 19">
            <a:extLst>
              <a:ext uri="{FF2B5EF4-FFF2-40B4-BE49-F238E27FC236}">
                <a16:creationId xmlns:a16="http://schemas.microsoft.com/office/drawing/2014/main" id="{668695C1-3760-204E-3ACF-8CCA6C133940}"/>
              </a:ext>
            </a:extLst>
          </p:cNvPr>
          <p:cNvSpPr/>
          <p:nvPr/>
        </p:nvSpPr>
        <p:spPr>
          <a:xfrm>
            <a:off x="6484196" y="4096730"/>
            <a:ext cx="205740" cy="163435"/>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a:t>
            </a:r>
          </a:p>
        </p:txBody>
      </p:sp>
      <p:sp>
        <p:nvSpPr>
          <p:cNvPr id="21" name="Rectangle : coins arrondis 20">
            <a:extLst>
              <a:ext uri="{FF2B5EF4-FFF2-40B4-BE49-F238E27FC236}">
                <a16:creationId xmlns:a16="http://schemas.microsoft.com/office/drawing/2014/main" id="{D78FE321-9812-3E70-F0BA-89A705FB49C6}"/>
              </a:ext>
            </a:extLst>
          </p:cNvPr>
          <p:cNvSpPr/>
          <p:nvPr/>
        </p:nvSpPr>
        <p:spPr>
          <a:xfrm>
            <a:off x="6480728" y="4383362"/>
            <a:ext cx="205740" cy="163435"/>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X</a:t>
            </a:r>
          </a:p>
        </p:txBody>
      </p:sp>
      <p:grpSp>
        <p:nvGrpSpPr>
          <p:cNvPr id="15" name="Groupe 14">
            <a:extLst>
              <a:ext uri="{FF2B5EF4-FFF2-40B4-BE49-F238E27FC236}">
                <a16:creationId xmlns:a16="http://schemas.microsoft.com/office/drawing/2014/main" id="{45A79870-CFE3-F0CA-1063-5B8F2BEA44A3}"/>
              </a:ext>
            </a:extLst>
          </p:cNvPr>
          <p:cNvGrpSpPr/>
          <p:nvPr/>
        </p:nvGrpSpPr>
        <p:grpSpPr>
          <a:xfrm>
            <a:off x="304502" y="919704"/>
            <a:ext cx="5791497" cy="3915088"/>
            <a:chOff x="4175623" y="1085181"/>
            <a:chExt cx="3840753" cy="2392864"/>
          </a:xfrm>
        </p:grpSpPr>
        <p:grpSp>
          <p:nvGrpSpPr>
            <p:cNvPr id="16" name="Groupe 15">
              <a:extLst>
                <a:ext uri="{FF2B5EF4-FFF2-40B4-BE49-F238E27FC236}">
                  <a16:creationId xmlns:a16="http://schemas.microsoft.com/office/drawing/2014/main" id="{488B4AEE-5D67-3D45-17D2-0FE39D55977C}"/>
                </a:ext>
              </a:extLst>
            </p:cNvPr>
            <p:cNvGrpSpPr/>
            <p:nvPr/>
          </p:nvGrpSpPr>
          <p:grpSpPr>
            <a:xfrm>
              <a:off x="4175623" y="1085181"/>
              <a:ext cx="3840753" cy="2392864"/>
              <a:chOff x="5836646" y="1363225"/>
              <a:chExt cx="5021177" cy="3044762"/>
            </a:xfrm>
          </p:grpSpPr>
          <p:pic>
            <p:nvPicPr>
              <p:cNvPr id="18" name="Image 17">
                <a:extLst>
                  <a:ext uri="{FF2B5EF4-FFF2-40B4-BE49-F238E27FC236}">
                    <a16:creationId xmlns:a16="http://schemas.microsoft.com/office/drawing/2014/main" id="{C4C799F7-3ABB-3C28-73D8-072E6614431E}"/>
                  </a:ext>
                </a:extLst>
              </p:cNvPr>
              <p:cNvPicPr>
                <a:picLocks noChangeAspect="1"/>
              </p:cNvPicPr>
              <p:nvPr/>
            </p:nvPicPr>
            <p:blipFill rotWithShape="1">
              <a:blip r:embed="rId3">
                <a:extLst>
                  <a:ext uri="{28A0092B-C50C-407E-A947-70E740481C1C}">
                    <a14:useLocalDpi xmlns:a14="http://schemas.microsoft.com/office/drawing/2010/main" val="0"/>
                  </a:ext>
                </a:extLst>
              </a:blip>
              <a:srcRect l="-254" t="7007" r="-157" b="-545"/>
              <a:stretch/>
            </p:blipFill>
            <p:spPr>
              <a:xfrm>
                <a:off x="5836646" y="1363225"/>
                <a:ext cx="5021177" cy="3044762"/>
              </a:xfrm>
              <a:prstGeom prst="rect">
                <a:avLst/>
              </a:prstGeom>
            </p:spPr>
          </p:pic>
          <p:sp>
            <p:nvSpPr>
              <p:cNvPr id="19" name="Rectangle 18">
                <a:extLst>
                  <a:ext uri="{FF2B5EF4-FFF2-40B4-BE49-F238E27FC236}">
                    <a16:creationId xmlns:a16="http://schemas.microsoft.com/office/drawing/2014/main" id="{2B24F740-ECDA-9A7F-F494-9EE8439EC812}"/>
                  </a:ext>
                </a:extLst>
              </p:cNvPr>
              <p:cNvSpPr/>
              <p:nvPr/>
            </p:nvSpPr>
            <p:spPr>
              <a:xfrm>
                <a:off x="8251346" y="3814763"/>
                <a:ext cx="498954" cy="187543"/>
              </a:xfrm>
              <a:prstGeom prst="rect">
                <a:avLst/>
              </a:prstGeom>
              <a:noFill/>
              <a:ln>
                <a:solidFill>
                  <a:srgbClr val="0F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27466D3-A19B-DD51-D526-59BDF7F965BC}"/>
                  </a:ext>
                </a:extLst>
              </p:cNvPr>
              <p:cNvSpPr/>
              <p:nvPr/>
            </p:nvSpPr>
            <p:spPr>
              <a:xfrm>
                <a:off x="9372145" y="2826543"/>
                <a:ext cx="517743" cy="208115"/>
              </a:xfrm>
              <a:prstGeom prst="rect">
                <a:avLst/>
              </a:prstGeom>
              <a:noFill/>
              <a:ln>
                <a:solidFill>
                  <a:srgbClr val="BF1E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Connecteur droit 23">
                <a:extLst>
                  <a:ext uri="{FF2B5EF4-FFF2-40B4-BE49-F238E27FC236}">
                    <a16:creationId xmlns:a16="http://schemas.microsoft.com/office/drawing/2014/main" id="{75F85063-792F-C6BC-7603-70838461A225}"/>
                  </a:ext>
                </a:extLst>
              </p:cNvPr>
              <p:cNvCxnSpPr>
                <a:cxnSpLocks/>
              </p:cNvCxnSpPr>
              <p:nvPr/>
            </p:nvCxnSpPr>
            <p:spPr>
              <a:xfrm flipV="1">
                <a:off x="9879450" y="1412698"/>
                <a:ext cx="0" cy="137098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2D6885A2-341B-2C2E-048A-62E948D41D90}"/>
                  </a:ext>
                </a:extLst>
              </p:cNvPr>
              <p:cNvCxnSpPr>
                <a:cxnSpLocks/>
              </p:cNvCxnSpPr>
              <p:nvPr/>
            </p:nvCxnSpPr>
            <p:spPr>
              <a:xfrm flipV="1">
                <a:off x="9871750" y="3034658"/>
                <a:ext cx="0" cy="10295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214BAAC2-C135-7C1F-AB26-EDD352A86D63}"/>
                  </a:ext>
                </a:extLst>
              </p:cNvPr>
              <p:cNvSpPr txBox="1"/>
              <p:nvPr/>
            </p:nvSpPr>
            <p:spPr>
              <a:xfrm>
                <a:off x="10019493" y="2301361"/>
                <a:ext cx="738711" cy="341790"/>
              </a:xfrm>
              <a:prstGeom prst="rect">
                <a:avLst/>
              </a:prstGeom>
              <a:noFill/>
            </p:spPr>
            <p:txBody>
              <a:bodyPr wrap="square" rtlCol="0">
                <a:spAutoFit/>
              </a:bodyPr>
              <a:lstStyle/>
              <a:p>
                <a:r>
                  <a:rPr lang="en-GB" sz="2000" dirty="0"/>
                  <a:t>~90%</a:t>
                </a:r>
              </a:p>
            </p:txBody>
          </p:sp>
          <p:cxnSp>
            <p:nvCxnSpPr>
              <p:cNvPr id="31" name="Connecteur droit avec flèche 30">
                <a:extLst>
                  <a:ext uri="{FF2B5EF4-FFF2-40B4-BE49-F238E27FC236}">
                    <a16:creationId xmlns:a16="http://schemas.microsoft.com/office/drawing/2014/main" id="{C67744D7-A9F1-B3F9-93C7-6C2AA1F6D7C2}"/>
                  </a:ext>
                </a:extLst>
              </p:cNvPr>
              <p:cNvCxnSpPr>
                <a:cxnSpLocks/>
              </p:cNvCxnSpPr>
              <p:nvPr/>
            </p:nvCxnSpPr>
            <p:spPr>
              <a:xfrm>
                <a:off x="10098881" y="2098189"/>
                <a:ext cx="152400" cy="238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2B4A617-6C12-EB6D-3F53-25ABE3B7CCAF}"/>
                  </a:ext>
                </a:extLst>
              </p:cNvPr>
              <p:cNvSpPr/>
              <p:nvPr/>
            </p:nvSpPr>
            <p:spPr>
              <a:xfrm>
                <a:off x="5836647" y="2217251"/>
                <a:ext cx="204584" cy="1103799"/>
              </a:xfrm>
              <a:prstGeom prst="rect">
                <a:avLst/>
              </a:prstGeom>
              <a:noFill/>
              <a:ln>
                <a:solidFill>
                  <a:srgbClr val="F159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Image 16">
              <a:extLst>
                <a:ext uri="{FF2B5EF4-FFF2-40B4-BE49-F238E27FC236}">
                  <a16:creationId xmlns:a16="http://schemas.microsoft.com/office/drawing/2014/main" id="{0F5B2890-F130-A546-6481-71D4EBE887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793" y="1693126"/>
              <a:ext cx="1537171" cy="1204919"/>
            </a:xfrm>
            <a:prstGeom prst="rect">
              <a:avLst/>
            </a:prstGeom>
          </p:spPr>
        </p:pic>
      </p:grpSp>
      <p:sp>
        <p:nvSpPr>
          <p:cNvPr id="3" name="Rectangle : coins arrondis 2">
            <a:extLst>
              <a:ext uri="{FF2B5EF4-FFF2-40B4-BE49-F238E27FC236}">
                <a16:creationId xmlns:a16="http://schemas.microsoft.com/office/drawing/2014/main" id="{610F3EA9-A814-D422-B569-79CF628CB996}"/>
              </a:ext>
            </a:extLst>
          </p:cNvPr>
          <p:cNvSpPr/>
          <p:nvPr/>
        </p:nvSpPr>
        <p:spPr>
          <a:xfrm rot="16200000">
            <a:off x="11739212" y="-278163"/>
            <a:ext cx="140336" cy="76524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INTRODUCTION</a:t>
            </a:r>
            <a:endParaRPr lang="en-GB" sz="2000" dirty="0">
              <a:latin typeface="Aptos" panose="020B0004020202020204" pitchFamily="34" charset="0"/>
            </a:endParaRPr>
          </a:p>
        </p:txBody>
      </p:sp>
      <p:sp>
        <p:nvSpPr>
          <p:cNvPr id="4" name="Rectangle : coins arrondis 3">
            <a:extLst>
              <a:ext uri="{FF2B5EF4-FFF2-40B4-BE49-F238E27FC236}">
                <a16:creationId xmlns:a16="http://schemas.microsoft.com/office/drawing/2014/main" id="{D37A78C4-3C28-2664-954E-2E27E2BF28D3}"/>
              </a:ext>
            </a:extLst>
          </p:cNvPr>
          <p:cNvSpPr/>
          <p:nvPr/>
        </p:nvSpPr>
        <p:spPr>
          <a:xfrm rot="16200000">
            <a:off x="12045657" y="165880"/>
            <a:ext cx="142667" cy="15001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5" name="Rectangle : coins arrondis 4">
            <a:extLst>
              <a:ext uri="{FF2B5EF4-FFF2-40B4-BE49-F238E27FC236}">
                <a16:creationId xmlns:a16="http://schemas.microsoft.com/office/drawing/2014/main" id="{9488F429-DB38-981F-D2B8-EED79E8BDFCE}"/>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7" name="Rectangle : coins arrondis 6">
            <a:extLst>
              <a:ext uri="{FF2B5EF4-FFF2-40B4-BE49-F238E27FC236}">
                <a16:creationId xmlns:a16="http://schemas.microsoft.com/office/drawing/2014/main" id="{8E31A8D7-C67E-6455-36A5-FB0D3C599518}"/>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8" name="AutoShape 2">
            <a:extLst>
              <a:ext uri="{FF2B5EF4-FFF2-40B4-BE49-F238E27FC236}">
                <a16:creationId xmlns:a16="http://schemas.microsoft.com/office/drawing/2014/main" id="{4B9F38E2-9927-6AB6-EE2D-6CAF1F5EFB17}"/>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9" name="TextBox 15">
            <a:extLst>
              <a:ext uri="{FF2B5EF4-FFF2-40B4-BE49-F238E27FC236}">
                <a16:creationId xmlns:a16="http://schemas.microsoft.com/office/drawing/2014/main" id="{5949EC2F-A2F8-62FE-8291-1CC145317F77}"/>
              </a:ext>
            </a:extLst>
          </p:cNvPr>
          <p:cNvSpPr txBox="1"/>
          <p:nvPr/>
        </p:nvSpPr>
        <p:spPr>
          <a:xfrm>
            <a:off x="248433" y="-28127"/>
            <a:ext cx="5620759"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Introduction</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13" name="ZoneTexte 12">
            <a:extLst>
              <a:ext uri="{FF2B5EF4-FFF2-40B4-BE49-F238E27FC236}">
                <a16:creationId xmlns:a16="http://schemas.microsoft.com/office/drawing/2014/main" id="{0A088433-8B6D-BF6C-5444-F9CF4C25B331}"/>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1</a:t>
            </a:r>
          </a:p>
        </p:txBody>
      </p:sp>
      <p:sp>
        <p:nvSpPr>
          <p:cNvPr id="22" name="ZoneTexte 21">
            <a:extLst>
              <a:ext uri="{FF2B5EF4-FFF2-40B4-BE49-F238E27FC236}">
                <a16:creationId xmlns:a16="http://schemas.microsoft.com/office/drawing/2014/main" id="{A4FAEF58-152E-65E9-F9C3-E01616E6D2E8}"/>
              </a:ext>
            </a:extLst>
          </p:cNvPr>
          <p:cNvSpPr txBox="1"/>
          <p:nvPr/>
        </p:nvSpPr>
        <p:spPr>
          <a:xfrm>
            <a:off x="0" y="6633711"/>
            <a:ext cx="11085095" cy="261610"/>
          </a:xfrm>
          <a:prstGeom prst="rect">
            <a:avLst/>
          </a:prstGeom>
          <a:noFill/>
        </p:spPr>
        <p:txBody>
          <a:bodyPr wrap="square" rtlCol="0">
            <a:spAutoFit/>
          </a:bodyPr>
          <a:lstStyle/>
          <a:p>
            <a:r>
              <a:rPr lang="en-GB" sz="1050" dirty="0">
                <a:solidFill>
                  <a:schemeClr val="tx1">
                    <a:lumMod val="65000"/>
                    <a:lumOff val="35000"/>
                  </a:schemeClr>
                </a:solidFill>
                <a:latin typeface="Aptos" panose="020B0004020202020204" pitchFamily="34" charset="0"/>
              </a:rPr>
              <a:t>Rainer </a:t>
            </a:r>
            <a:r>
              <a:rPr lang="en-GB" sz="1050" dirty="0" err="1">
                <a:solidFill>
                  <a:schemeClr val="tx1">
                    <a:lumMod val="65000"/>
                    <a:lumOff val="35000"/>
                  </a:schemeClr>
                </a:solidFill>
                <a:latin typeface="Aptos" panose="020B0004020202020204" pitchFamily="34" charset="0"/>
              </a:rPr>
              <a:t>Pivit</a:t>
            </a:r>
            <a:r>
              <a:rPr lang="en-GB" sz="1050" dirty="0">
                <a:solidFill>
                  <a:schemeClr val="tx1">
                    <a:lumMod val="65000"/>
                    <a:lumOff val="35000"/>
                  </a:schemeClr>
                </a:solidFill>
                <a:latin typeface="Aptos" panose="020B0004020202020204" pitchFamily="34" charset="0"/>
              </a:rPr>
              <a:t>, 1990; Ryan Cooper;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Defraeye</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2010; Barry et al., 2014;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Debraux</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2011; Crouch et al., 2014;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Blocken</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2018 </a:t>
            </a:r>
            <a:endParaRPr lang="en-GB" sz="1050" dirty="0">
              <a:solidFill>
                <a:schemeClr val="tx1">
                  <a:lumMod val="65000"/>
                  <a:lumOff val="35000"/>
                </a:schemeClr>
              </a:solidFill>
              <a:latin typeface="Aptos" panose="020B0004020202020204" pitchFamily="34" charset="0"/>
            </a:endParaRPr>
          </a:p>
        </p:txBody>
      </p:sp>
    </p:spTree>
    <p:extLst>
      <p:ext uri="{BB962C8B-B14F-4D97-AF65-F5344CB8AC3E}">
        <p14:creationId xmlns:p14="http://schemas.microsoft.com/office/powerpoint/2010/main" val="213046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 coins arrondis 36">
            <a:extLst>
              <a:ext uri="{FF2B5EF4-FFF2-40B4-BE49-F238E27FC236}">
                <a16:creationId xmlns:a16="http://schemas.microsoft.com/office/drawing/2014/main" id="{7F7AC433-3993-137E-5681-8F54934E379C}"/>
              </a:ext>
            </a:extLst>
          </p:cNvPr>
          <p:cNvSpPr/>
          <p:nvPr/>
        </p:nvSpPr>
        <p:spPr>
          <a:xfrm>
            <a:off x="6302273" y="943670"/>
            <a:ext cx="5261756" cy="944770"/>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a:t>M</a:t>
            </a:r>
          </a:p>
        </p:txBody>
      </p:sp>
      <p:sp>
        <p:nvSpPr>
          <p:cNvPr id="38" name="ZoneTexte 37">
            <a:extLst>
              <a:ext uri="{FF2B5EF4-FFF2-40B4-BE49-F238E27FC236}">
                <a16:creationId xmlns:a16="http://schemas.microsoft.com/office/drawing/2014/main" id="{D6E10B1C-F2CA-6723-2708-CB0B19662861}"/>
              </a:ext>
            </a:extLst>
          </p:cNvPr>
          <p:cNvSpPr txBox="1"/>
          <p:nvPr/>
        </p:nvSpPr>
        <p:spPr>
          <a:xfrm>
            <a:off x="7522862" y="914260"/>
            <a:ext cx="2743225" cy="923330"/>
          </a:xfrm>
          <a:prstGeom prst="rect">
            <a:avLst/>
          </a:prstGeom>
          <a:noFill/>
        </p:spPr>
        <p:txBody>
          <a:bodyPr wrap="square" rtlCol="0">
            <a:spAutoFit/>
          </a:bodyPr>
          <a:lstStyle/>
          <a:p>
            <a:pPr algn="ctr"/>
            <a:r>
              <a:rPr lang="en-GB" b="1" dirty="0">
                <a:solidFill>
                  <a:schemeClr val="tx1">
                    <a:lumMod val="65000"/>
                    <a:lumOff val="35000"/>
                  </a:schemeClr>
                </a:solidFill>
                <a:latin typeface="Aptos" panose="020B0004020202020204" pitchFamily="34" charset="0"/>
              </a:rPr>
              <a:t>Minimize drag</a:t>
            </a:r>
          </a:p>
          <a:p>
            <a:pPr marL="285750" indent="-285750">
              <a:buFont typeface="Symbol" panose="05050102010706020507" pitchFamily="18" charset="2"/>
              <a:buChar char="®"/>
            </a:pPr>
            <a:r>
              <a:rPr lang="en-GB" dirty="0">
                <a:solidFill>
                  <a:schemeClr val="tx1">
                    <a:lumMod val="65000"/>
                    <a:lumOff val="35000"/>
                  </a:schemeClr>
                </a:solidFill>
                <a:latin typeface="Aptos" panose="020B0004020202020204" pitchFamily="34" charset="0"/>
                <a:sym typeface="Symbol" panose="05050102010706020507" pitchFamily="18" charset="2"/>
              </a:rPr>
              <a:t>Aerodynamic positions</a:t>
            </a:r>
          </a:p>
          <a:p>
            <a:pPr marL="285750" indent="-285750">
              <a:buFont typeface="Symbol" panose="05050102010706020507" pitchFamily="18" charset="2"/>
              <a:buChar char="®"/>
            </a:pPr>
            <a:r>
              <a:rPr lang="en-GB" dirty="0">
                <a:solidFill>
                  <a:schemeClr val="tx1">
                    <a:lumMod val="65000"/>
                    <a:lumOff val="35000"/>
                  </a:schemeClr>
                </a:solidFill>
                <a:latin typeface="Aptos" panose="020B0004020202020204" pitchFamily="34" charset="0"/>
                <a:sym typeface="Symbol" panose="05050102010706020507" pitchFamily="18" charset="2"/>
              </a:rPr>
              <a:t>Specialized equipment</a:t>
            </a:r>
            <a:endParaRPr lang="en-GB" dirty="0">
              <a:solidFill>
                <a:schemeClr val="tx1">
                  <a:lumMod val="65000"/>
                  <a:lumOff val="35000"/>
                </a:schemeClr>
              </a:solidFill>
              <a:latin typeface="Aptos" panose="020B0004020202020204" pitchFamily="34" charset="0"/>
            </a:endParaRPr>
          </a:p>
        </p:txBody>
      </p:sp>
      <p:grpSp>
        <p:nvGrpSpPr>
          <p:cNvPr id="53" name="Groupe 52">
            <a:extLst>
              <a:ext uri="{FF2B5EF4-FFF2-40B4-BE49-F238E27FC236}">
                <a16:creationId xmlns:a16="http://schemas.microsoft.com/office/drawing/2014/main" id="{A4AACCCA-A8C0-A518-931E-1B3252BA7EB2}"/>
              </a:ext>
            </a:extLst>
          </p:cNvPr>
          <p:cNvGrpSpPr/>
          <p:nvPr/>
        </p:nvGrpSpPr>
        <p:grpSpPr>
          <a:xfrm>
            <a:off x="304502" y="919704"/>
            <a:ext cx="5791497" cy="3915088"/>
            <a:chOff x="4175623" y="1085181"/>
            <a:chExt cx="3840753" cy="2392864"/>
          </a:xfrm>
        </p:grpSpPr>
        <p:grpSp>
          <p:nvGrpSpPr>
            <p:cNvPr id="35" name="Groupe 34">
              <a:extLst>
                <a:ext uri="{FF2B5EF4-FFF2-40B4-BE49-F238E27FC236}">
                  <a16:creationId xmlns:a16="http://schemas.microsoft.com/office/drawing/2014/main" id="{85CEA9F6-32D0-12C4-2861-3CCF797DD653}"/>
                </a:ext>
              </a:extLst>
            </p:cNvPr>
            <p:cNvGrpSpPr/>
            <p:nvPr/>
          </p:nvGrpSpPr>
          <p:grpSpPr>
            <a:xfrm>
              <a:off x="4175623" y="1085181"/>
              <a:ext cx="3840753" cy="2392864"/>
              <a:chOff x="5836646" y="1363225"/>
              <a:chExt cx="5021177" cy="3044762"/>
            </a:xfrm>
          </p:grpSpPr>
          <p:pic>
            <p:nvPicPr>
              <p:cNvPr id="5" name="Image 4">
                <a:extLst>
                  <a:ext uri="{FF2B5EF4-FFF2-40B4-BE49-F238E27FC236}">
                    <a16:creationId xmlns:a16="http://schemas.microsoft.com/office/drawing/2014/main" id="{6ADFCD9E-CC7A-608E-56CD-4AECDA416837}"/>
                  </a:ext>
                </a:extLst>
              </p:cNvPr>
              <p:cNvPicPr>
                <a:picLocks noChangeAspect="1"/>
              </p:cNvPicPr>
              <p:nvPr/>
            </p:nvPicPr>
            <p:blipFill rotWithShape="1">
              <a:blip r:embed="rId3">
                <a:extLst>
                  <a:ext uri="{28A0092B-C50C-407E-A947-70E740481C1C}">
                    <a14:useLocalDpi xmlns:a14="http://schemas.microsoft.com/office/drawing/2010/main" val="0"/>
                  </a:ext>
                </a:extLst>
              </a:blip>
              <a:srcRect l="-254" t="7007" r="-157" b="-545"/>
              <a:stretch/>
            </p:blipFill>
            <p:spPr>
              <a:xfrm>
                <a:off x="5836646" y="1363225"/>
                <a:ext cx="5021177" cy="3044762"/>
              </a:xfrm>
              <a:prstGeom prst="rect">
                <a:avLst/>
              </a:prstGeom>
            </p:spPr>
          </p:pic>
          <p:sp>
            <p:nvSpPr>
              <p:cNvPr id="8" name="Rectangle 7">
                <a:extLst>
                  <a:ext uri="{FF2B5EF4-FFF2-40B4-BE49-F238E27FC236}">
                    <a16:creationId xmlns:a16="http://schemas.microsoft.com/office/drawing/2014/main" id="{3113D709-071F-1CAF-8FAD-4CE8A3E7D68E}"/>
                  </a:ext>
                </a:extLst>
              </p:cNvPr>
              <p:cNvSpPr/>
              <p:nvPr/>
            </p:nvSpPr>
            <p:spPr>
              <a:xfrm>
                <a:off x="8251346" y="3814763"/>
                <a:ext cx="498954" cy="187543"/>
              </a:xfrm>
              <a:prstGeom prst="rect">
                <a:avLst/>
              </a:prstGeom>
              <a:noFill/>
              <a:ln>
                <a:solidFill>
                  <a:srgbClr val="0F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BA11D86-371C-64DF-5E83-A7A66AC54B85}"/>
                  </a:ext>
                </a:extLst>
              </p:cNvPr>
              <p:cNvSpPr/>
              <p:nvPr/>
            </p:nvSpPr>
            <p:spPr>
              <a:xfrm>
                <a:off x="9372145" y="2826543"/>
                <a:ext cx="517743" cy="208115"/>
              </a:xfrm>
              <a:prstGeom prst="rect">
                <a:avLst/>
              </a:prstGeom>
              <a:noFill/>
              <a:ln>
                <a:solidFill>
                  <a:srgbClr val="BF1E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Connecteur droit 12">
                <a:extLst>
                  <a:ext uri="{FF2B5EF4-FFF2-40B4-BE49-F238E27FC236}">
                    <a16:creationId xmlns:a16="http://schemas.microsoft.com/office/drawing/2014/main" id="{91063459-9433-8920-8F14-3CB2E8B0228A}"/>
                  </a:ext>
                </a:extLst>
              </p:cNvPr>
              <p:cNvCxnSpPr>
                <a:cxnSpLocks/>
              </p:cNvCxnSpPr>
              <p:nvPr/>
            </p:nvCxnSpPr>
            <p:spPr>
              <a:xfrm flipV="1">
                <a:off x="9879450" y="1412698"/>
                <a:ext cx="0" cy="137098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274D4C6C-E0A5-2F36-0D1B-431E34A3B933}"/>
                  </a:ext>
                </a:extLst>
              </p:cNvPr>
              <p:cNvCxnSpPr>
                <a:cxnSpLocks/>
              </p:cNvCxnSpPr>
              <p:nvPr/>
            </p:nvCxnSpPr>
            <p:spPr>
              <a:xfrm flipV="1">
                <a:off x="9871750" y="3034658"/>
                <a:ext cx="0" cy="10295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01227359-7D08-D06F-A060-14EFE433436C}"/>
                  </a:ext>
                </a:extLst>
              </p:cNvPr>
              <p:cNvSpPr txBox="1"/>
              <p:nvPr/>
            </p:nvSpPr>
            <p:spPr>
              <a:xfrm>
                <a:off x="10019493" y="2301361"/>
                <a:ext cx="738711" cy="341790"/>
              </a:xfrm>
              <a:prstGeom prst="rect">
                <a:avLst/>
              </a:prstGeom>
              <a:noFill/>
            </p:spPr>
            <p:txBody>
              <a:bodyPr wrap="square" rtlCol="0">
                <a:spAutoFit/>
              </a:bodyPr>
              <a:lstStyle/>
              <a:p>
                <a:r>
                  <a:rPr lang="en-GB" sz="2000" dirty="0"/>
                  <a:t>~90%</a:t>
                </a:r>
              </a:p>
            </p:txBody>
          </p:sp>
          <p:cxnSp>
            <p:nvCxnSpPr>
              <p:cNvPr id="29" name="Connecteur droit avec flèche 28">
                <a:extLst>
                  <a:ext uri="{FF2B5EF4-FFF2-40B4-BE49-F238E27FC236}">
                    <a16:creationId xmlns:a16="http://schemas.microsoft.com/office/drawing/2014/main" id="{234F061B-8FDC-A77B-6515-680838E9D8E7}"/>
                  </a:ext>
                </a:extLst>
              </p:cNvPr>
              <p:cNvCxnSpPr>
                <a:cxnSpLocks/>
              </p:cNvCxnSpPr>
              <p:nvPr/>
            </p:nvCxnSpPr>
            <p:spPr>
              <a:xfrm>
                <a:off x="10098881" y="2098189"/>
                <a:ext cx="152400" cy="238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8157D7E-69AF-C65E-3DA9-2F1E57F9B00A}"/>
                  </a:ext>
                </a:extLst>
              </p:cNvPr>
              <p:cNvSpPr/>
              <p:nvPr/>
            </p:nvSpPr>
            <p:spPr>
              <a:xfrm>
                <a:off x="5836647" y="2217251"/>
                <a:ext cx="204584" cy="1103799"/>
              </a:xfrm>
              <a:prstGeom prst="rect">
                <a:avLst/>
              </a:prstGeom>
              <a:noFill/>
              <a:ln>
                <a:solidFill>
                  <a:srgbClr val="F159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Image 6">
              <a:extLst>
                <a:ext uri="{FF2B5EF4-FFF2-40B4-BE49-F238E27FC236}">
                  <a16:creationId xmlns:a16="http://schemas.microsoft.com/office/drawing/2014/main" id="{BF52E367-4E9B-0C1B-2CCE-E5F3379B6C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793" y="1693126"/>
              <a:ext cx="1537171" cy="1204919"/>
            </a:xfrm>
            <a:prstGeom prst="rect">
              <a:avLst/>
            </a:prstGeom>
          </p:spPr>
        </p:pic>
      </p:grpSp>
      <p:sp>
        <p:nvSpPr>
          <p:cNvPr id="3" name="Rectangle : coins arrondis 2">
            <a:extLst>
              <a:ext uri="{FF2B5EF4-FFF2-40B4-BE49-F238E27FC236}">
                <a16:creationId xmlns:a16="http://schemas.microsoft.com/office/drawing/2014/main" id="{F58811B7-28A5-0BFC-E03D-1C4C9F385D1D}"/>
              </a:ext>
            </a:extLst>
          </p:cNvPr>
          <p:cNvSpPr/>
          <p:nvPr/>
        </p:nvSpPr>
        <p:spPr>
          <a:xfrm>
            <a:off x="304502" y="5186450"/>
            <a:ext cx="11241460" cy="1103320"/>
          </a:xfrm>
          <a:prstGeom prst="round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id="{613E0978-D5D4-60C8-35EB-7A63B83A961F}"/>
              </a:ext>
            </a:extLst>
          </p:cNvPr>
          <p:cNvSpPr txBox="1"/>
          <p:nvPr/>
        </p:nvSpPr>
        <p:spPr>
          <a:xfrm>
            <a:off x="1136078" y="5223379"/>
            <a:ext cx="9768841" cy="923330"/>
          </a:xfrm>
          <a:prstGeom prst="rect">
            <a:avLst/>
          </a:prstGeom>
          <a:noFill/>
        </p:spPr>
        <p:txBody>
          <a:bodyPr wrap="square" rtlCol="0">
            <a:spAutoFit/>
          </a:bodyPr>
          <a:lstStyle/>
          <a:p>
            <a:r>
              <a:rPr lang="en-GB" b="1" dirty="0">
                <a:solidFill>
                  <a:schemeClr val="accent6"/>
                </a:solidFill>
                <a:latin typeface="Aptos" panose="020B0004020202020204" pitchFamily="34" charset="0"/>
              </a:rPr>
              <a:t>OBJECTIVES:</a:t>
            </a:r>
          </a:p>
          <a:p>
            <a:pPr marL="285750" indent="-285750">
              <a:buFont typeface="Arial" panose="020B0604020202020204" pitchFamily="34" charset="0"/>
              <a:buChar char="•"/>
            </a:pPr>
            <a:r>
              <a:rPr lang="en-GB" dirty="0">
                <a:solidFill>
                  <a:schemeClr val="tx1">
                    <a:lumMod val="75000"/>
                    <a:lumOff val="25000"/>
                  </a:schemeClr>
                </a:solidFill>
                <a:latin typeface="Aptos" panose="020B0004020202020204" pitchFamily="34" charset="0"/>
              </a:rPr>
              <a:t>Determine the best way to test helmets</a:t>
            </a:r>
          </a:p>
          <a:p>
            <a:pPr marL="285750" indent="-285750">
              <a:buFont typeface="Arial" panose="020B0604020202020204" pitchFamily="34" charset="0"/>
              <a:buChar char="•"/>
            </a:pPr>
            <a:r>
              <a:rPr lang="en-GB" dirty="0">
                <a:solidFill>
                  <a:schemeClr val="tx1">
                    <a:lumMod val="75000"/>
                    <a:lumOff val="25000"/>
                  </a:schemeClr>
                </a:solidFill>
                <a:latin typeface="Aptos" panose="020B0004020202020204" pitchFamily="34" charset="0"/>
              </a:rPr>
              <a:t>Determine how to chose a helmet</a:t>
            </a:r>
          </a:p>
        </p:txBody>
      </p:sp>
      <p:grpSp>
        <p:nvGrpSpPr>
          <p:cNvPr id="6" name="Groupe 5">
            <a:extLst>
              <a:ext uri="{FF2B5EF4-FFF2-40B4-BE49-F238E27FC236}">
                <a16:creationId xmlns:a16="http://schemas.microsoft.com/office/drawing/2014/main" id="{000A2FB3-8864-F122-7229-87A34B8499FE}"/>
              </a:ext>
            </a:extLst>
          </p:cNvPr>
          <p:cNvGrpSpPr/>
          <p:nvPr/>
        </p:nvGrpSpPr>
        <p:grpSpPr>
          <a:xfrm>
            <a:off x="6307216" y="2055261"/>
            <a:ext cx="5261756" cy="2792232"/>
            <a:chOff x="941562" y="5287112"/>
            <a:chExt cx="5174521" cy="3211122"/>
          </a:xfrm>
        </p:grpSpPr>
        <p:sp>
          <p:nvSpPr>
            <p:cNvPr id="10" name="Rectangle : coins arrondis 9">
              <a:extLst>
                <a:ext uri="{FF2B5EF4-FFF2-40B4-BE49-F238E27FC236}">
                  <a16:creationId xmlns:a16="http://schemas.microsoft.com/office/drawing/2014/main" id="{3599DD5E-3B49-0917-F6B4-771D534E2353}"/>
                </a:ext>
              </a:extLst>
            </p:cNvPr>
            <p:cNvSpPr/>
            <p:nvPr/>
          </p:nvSpPr>
          <p:spPr>
            <a:xfrm>
              <a:off x="941562" y="5287112"/>
              <a:ext cx="5174521" cy="3211122"/>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a:t>M</a:t>
              </a:r>
            </a:p>
          </p:txBody>
        </p:sp>
        <p:sp>
          <p:nvSpPr>
            <p:cNvPr id="11" name="ZoneTexte 10">
              <a:extLst>
                <a:ext uri="{FF2B5EF4-FFF2-40B4-BE49-F238E27FC236}">
                  <a16:creationId xmlns:a16="http://schemas.microsoft.com/office/drawing/2014/main" id="{61ED46A8-98A0-8FF1-98BD-E37689A697FF}"/>
                </a:ext>
              </a:extLst>
            </p:cNvPr>
            <p:cNvSpPr txBox="1"/>
            <p:nvPr/>
          </p:nvSpPr>
          <p:spPr>
            <a:xfrm>
              <a:off x="969136" y="5320933"/>
              <a:ext cx="5109651" cy="2973174"/>
            </a:xfrm>
            <a:prstGeom prst="rect">
              <a:avLst/>
            </a:prstGeom>
            <a:noFill/>
            <a:ln>
              <a:noFill/>
            </a:ln>
          </p:spPr>
          <p:txBody>
            <a:bodyPr wrap="square" rtlCol="0">
              <a:spAutoFit/>
            </a:bodyPr>
            <a:lstStyle/>
            <a:p>
              <a:pPr algn="ctr"/>
              <a:r>
                <a:rPr lang="en-GB" b="1" u="sng" dirty="0">
                  <a:solidFill>
                    <a:schemeClr val="tx1">
                      <a:lumMod val="65000"/>
                      <a:lumOff val="35000"/>
                    </a:schemeClr>
                  </a:solidFill>
                  <a:latin typeface="Aptos" panose="020B0004020202020204" pitchFamily="34" charset="0"/>
                </a:rPr>
                <a:t>Traditional Testing:</a:t>
              </a:r>
            </a:p>
            <a:p>
              <a:pPr algn="ctr"/>
              <a:r>
                <a:rPr lang="en-GB" b="1" dirty="0">
                  <a:solidFill>
                    <a:schemeClr val="tx1">
                      <a:lumMod val="65000"/>
                      <a:lumOff val="35000"/>
                    </a:schemeClr>
                  </a:solidFill>
                  <a:latin typeface="Aptos" panose="020B0004020202020204" pitchFamily="34" charset="0"/>
                </a:rPr>
                <a:t>Cyclist model</a:t>
              </a:r>
            </a:p>
            <a:p>
              <a:r>
                <a:rPr lang="en-GB" dirty="0">
                  <a:solidFill>
                    <a:schemeClr val="tx1">
                      <a:lumMod val="65000"/>
                      <a:lumOff val="35000"/>
                    </a:schemeClr>
                  </a:solidFill>
                  <a:latin typeface="Aptos" panose="020B0004020202020204" pitchFamily="34" charset="0"/>
                </a:rPr>
                <a:t>       Isolate equipment performance</a:t>
              </a:r>
            </a:p>
            <a:p>
              <a:r>
                <a:rPr lang="en-GB" dirty="0">
                  <a:solidFill>
                    <a:schemeClr val="tx1">
                      <a:lumMod val="65000"/>
                      <a:lumOff val="35000"/>
                    </a:schemeClr>
                  </a:solidFill>
                  <a:latin typeface="Aptos" panose="020B0004020202020204" pitchFamily="34" charset="0"/>
                </a:rPr>
                <a:t>       May not reflect real-world conditions</a:t>
              </a:r>
            </a:p>
            <a:p>
              <a:pPr algn="ctr"/>
              <a:r>
                <a:rPr lang="en-GB" b="1" dirty="0">
                  <a:solidFill>
                    <a:schemeClr val="tx1">
                      <a:lumMod val="65000"/>
                      <a:lumOff val="35000"/>
                    </a:schemeClr>
                  </a:solidFill>
                  <a:latin typeface="Aptos" panose="020B0004020202020204" pitchFamily="34" charset="0"/>
                </a:rPr>
                <a:t>VS.</a:t>
              </a:r>
            </a:p>
            <a:p>
              <a:pPr algn="ctr"/>
              <a:r>
                <a:rPr lang="en-GB" b="1" u="sng" dirty="0">
                  <a:solidFill>
                    <a:schemeClr val="tx1">
                      <a:lumMod val="65000"/>
                      <a:lumOff val="35000"/>
                    </a:schemeClr>
                  </a:solidFill>
                  <a:latin typeface="Aptos" panose="020B0004020202020204" pitchFamily="34" charset="0"/>
                </a:rPr>
                <a:t>Dynamic Testing:</a:t>
              </a:r>
            </a:p>
            <a:p>
              <a:pPr algn="ctr"/>
              <a:r>
                <a:rPr lang="en-GB" b="1" dirty="0">
                  <a:solidFill>
                    <a:schemeClr val="tx1">
                      <a:lumMod val="65000"/>
                      <a:lumOff val="35000"/>
                    </a:schemeClr>
                  </a:solidFill>
                  <a:latin typeface="Aptos" panose="020B0004020202020204" pitchFamily="34" charset="0"/>
                </a:rPr>
                <a:t>Pedalling cyclist</a:t>
              </a:r>
            </a:p>
            <a:p>
              <a:r>
                <a:rPr lang="en-GB" dirty="0">
                  <a:solidFill>
                    <a:schemeClr val="tx1">
                      <a:lumMod val="65000"/>
                      <a:lumOff val="35000"/>
                    </a:schemeClr>
                  </a:solidFill>
                  <a:latin typeface="Aptos" panose="020B0004020202020204" pitchFamily="34" charset="0"/>
                </a:rPr>
                <a:t>       More realistic</a:t>
              </a:r>
            </a:p>
            <a:p>
              <a:r>
                <a:rPr lang="en-GB" dirty="0">
                  <a:solidFill>
                    <a:schemeClr val="tx1">
                      <a:lumMod val="65000"/>
                      <a:lumOff val="35000"/>
                    </a:schemeClr>
                  </a:solidFill>
                  <a:latin typeface="Aptos" panose="020B0004020202020204" pitchFamily="34" charset="0"/>
                </a:rPr>
                <a:t>       Introduces variability due to cyclist movement</a:t>
              </a:r>
            </a:p>
          </p:txBody>
        </p:sp>
        <p:sp>
          <p:nvSpPr>
            <p:cNvPr id="12" name="Rectangle : coins arrondis 11">
              <a:extLst>
                <a:ext uri="{FF2B5EF4-FFF2-40B4-BE49-F238E27FC236}">
                  <a16:creationId xmlns:a16="http://schemas.microsoft.com/office/drawing/2014/main" id="{FC7AA0DF-CAA6-4FCF-B403-611F7880E3A7}"/>
                </a:ext>
              </a:extLst>
            </p:cNvPr>
            <p:cNvSpPr/>
            <p:nvPr/>
          </p:nvSpPr>
          <p:spPr>
            <a:xfrm>
              <a:off x="1112197" y="6064928"/>
              <a:ext cx="205740" cy="187954"/>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a:t>
              </a:r>
            </a:p>
          </p:txBody>
        </p:sp>
        <p:sp>
          <p:nvSpPr>
            <p:cNvPr id="14" name="Rectangle : coins arrondis 13">
              <a:extLst>
                <a:ext uri="{FF2B5EF4-FFF2-40B4-BE49-F238E27FC236}">
                  <a16:creationId xmlns:a16="http://schemas.microsoft.com/office/drawing/2014/main" id="{2CD2362E-3A9A-8CDD-9FDE-0A2E3F1F733E}"/>
                </a:ext>
              </a:extLst>
            </p:cNvPr>
            <p:cNvSpPr/>
            <p:nvPr/>
          </p:nvSpPr>
          <p:spPr>
            <a:xfrm>
              <a:off x="1112197" y="6380329"/>
              <a:ext cx="205740" cy="18795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X</a:t>
              </a:r>
            </a:p>
          </p:txBody>
        </p:sp>
      </p:grpSp>
      <p:sp>
        <p:nvSpPr>
          <p:cNvPr id="20" name="Rectangle : coins arrondis 19">
            <a:extLst>
              <a:ext uri="{FF2B5EF4-FFF2-40B4-BE49-F238E27FC236}">
                <a16:creationId xmlns:a16="http://schemas.microsoft.com/office/drawing/2014/main" id="{668695C1-3760-204E-3ACF-8CCA6C133940}"/>
              </a:ext>
            </a:extLst>
          </p:cNvPr>
          <p:cNvSpPr/>
          <p:nvPr/>
        </p:nvSpPr>
        <p:spPr>
          <a:xfrm>
            <a:off x="6484196" y="4096730"/>
            <a:ext cx="205740" cy="163435"/>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a:t>
            </a:r>
          </a:p>
        </p:txBody>
      </p:sp>
      <p:sp>
        <p:nvSpPr>
          <p:cNvPr id="21" name="Rectangle : coins arrondis 20">
            <a:extLst>
              <a:ext uri="{FF2B5EF4-FFF2-40B4-BE49-F238E27FC236}">
                <a16:creationId xmlns:a16="http://schemas.microsoft.com/office/drawing/2014/main" id="{D78FE321-9812-3E70-F0BA-89A705FB49C6}"/>
              </a:ext>
            </a:extLst>
          </p:cNvPr>
          <p:cNvSpPr/>
          <p:nvPr/>
        </p:nvSpPr>
        <p:spPr>
          <a:xfrm>
            <a:off x="6480728" y="4383362"/>
            <a:ext cx="205740" cy="163435"/>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X</a:t>
            </a:r>
          </a:p>
        </p:txBody>
      </p:sp>
      <p:sp>
        <p:nvSpPr>
          <p:cNvPr id="15" name="Rectangle : coins arrondis 14">
            <a:extLst>
              <a:ext uri="{FF2B5EF4-FFF2-40B4-BE49-F238E27FC236}">
                <a16:creationId xmlns:a16="http://schemas.microsoft.com/office/drawing/2014/main" id="{6F6B9873-910C-B243-4B30-890153FA36FE}"/>
              </a:ext>
            </a:extLst>
          </p:cNvPr>
          <p:cNvSpPr/>
          <p:nvPr/>
        </p:nvSpPr>
        <p:spPr>
          <a:xfrm rot="16200000">
            <a:off x="11739212" y="-278163"/>
            <a:ext cx="140336" cy="76524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INTRODUCTION</a:t>
            </a:r>
            <a:endParaRPr lang="en-GB" sz="2000" dirty="0">
              <a:latin typeface="Aptos" panose="020B0004020202020204" pitchFamily="34" charset="0"/>
            </a:endParaRPr>
          </a:p>
        </p:txBody>
      </p:sp>
      <p:sp>
        <p:nvSpPr>
          <p:cNvPr id="16" name="Rectangle : coins arrondis 15">
            <a:extLst>
              <a:ext uri="{FF2B5EF4-FFF2-40B4-BE49-F238E27FC236}">
                <a16:creationId xmlns:a16="http://schemas.microsoft.com/office/drawing/2014/main" id="{F468AB99-F5D8-A7F8-B40C-FB3D0C7A37D5}"/>
              </a:ext>
            </a:extLst>
          </p:cNvPr>
          <p:cNvSpPr/>
          <p:nvPr/>
        </p:nvSpPr>
        <p:spPr>
          <a:xfrm rot="16200000">
            <a:off x="12045657" y="165880"/>
            <a:ext cx="142667" cy="15001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17" name="Rectangle : coins arrondis 16">
            <a:extLst>
              <a:ext uri="{FF2B5EF4-FFF2-40B4-BE49-F238E27FC236}">
                <a16:creationId xmlns:a16="http://schemas.microsoft.com/office/drawing/2014/main" id="{BF140ED4-CA60-7683-CCF5-1622E20DB70A}"/>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18" name="Rectangle : coins arrondis 17">
            <a:extLst>
              <a:ext uri="{FF2B5EF4-FFF2-40B4-BE49-F238E27FC236}">
                <a16:creationId xmlns:a16="http://schemas.microsoft.com/office/drawing/2014/main" id="{C9EDEF48-1C96-93AB-6973-72FC3D3B175E}"/>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19" name="AutoShape 2">
            <a:extLst>
              <a:ext uri="{FF2B5EF4-FFF2-40B4-BE49-F238E27FC236}">
                <a16:creationId xmlns:a16="http://schemas.microsoft.com/office/drawing/2014/main" id="{3975FA98-B492-7717-9A66-9CFC9A26C363}"/>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23" name="TextBox 15">
            <a:extLst>
              <a:ext uri="{FF2B5EF4-FFF2-40B4-BE49-F238E27FC236}">
                <a16:creationId xmlns:a16="http://schemas.microsoft.com/office/drawing/2014/main" id="{23EC6CC2-E1B3-27A8-5369-3E600AC6963A}"/>
              </a:ext>
            </a:extLst>
          </p:cNvPr>
          <p:cNvSpPr txBox="1"/>
          <p:nvPr/>
        </p:nvSpPr>
        <p:spPr>
          <a:xfrm>
            <a:off x="248433" y="-28127"/>
            <a:ext cx="5620759"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Introduction</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2" name="ZoneTexte 1">
            <a:extLst>
              <a:ext uri="{FF2B5EF4-FFF2-40B4-BE49-F238E27FC236}">
                <a16:creationId xmlns:a16="http://schemas.microsoft.com/office/drawing/2014/main" id="{1340AED9-C429-E12B-0E3E-0E46963F75CE}"/>
              </a:ext>
            </a:extLst>
          </p:cNvPr>
          <p:cNvSpPr txBox="1"/>
          <p:nvPr/>
        </p:nvSpPr>
        <p:spPr>
          <a:xfrm>
            <a:off x="0" y="6633711"/>
            <a:ext cx="11085095" cy="261610"/>
          </a:xfrm>
          <a:prstGeom prst="rect">
            <a:avLst/>
          </a:prstGeom>
          <a:noFill/>
        </p:spPr>
        <p:txBody>
          <a:bodyPr wrap="square" rtlCol="0">
            <a:spAutoFit/>
          </a:bodyPr>
          <a:lstStyle/>
          <a:p>
            <a:r>
              <a:rPr lang="en-GB" sz="1050" dirty="0">
                <a:solidFill>
                  <a:schemeClr val="tx1">
                    <a:lumMod val="65000"/>
                    <a:lumOff val="35000"/>
                  </a:schemeClr>
                </a:solidFill>
                <a:latin typeface="Aptos" panose="020B0004020202020204" pitchFamily="34" charset="0"/>
              </a:rPr>
              <a:t>Rainer </a:t>
            </a:r>
            <a:r>
              <a:rPr lang="en-GB" sz="1050" dirty="0" err="1">
                <a:solidFill>
                  <a:schemeClr val="tx1">
                    <a:lumMod val="65000"/>
                    <a:lumOff val="35000"/>
                  </a:schemeClr>
                </a:solidFill>
                <a:latin typeface="Aptos" panose="020B0004020202020204" pitchFamily="34" charset="0"/>
              </a:rPr>
              <a:t>Pivit</a:t>
            </a:r>
            <a:r>
              <a:rPr lang="en-GB" sz="1050" dirty="0">
                <a:solidFill>
                  <a:schemeClr val="tx1">
                    <a:lumMod val="65000"/>
                    <a:lumOff val="35000"/>
                  </a:schemeClr>
                </a:solidFill>
                <a:latin typeface="Aptos" panose="020B0004020202020204" pitchFamily="34" charset="0"/>
              </a:rPr>
              <a:t>, 1990; Ryan Cooper;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Defraeye</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2010; Barry et al., 2014;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Debraux</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2011; Crouch et al., 2014;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Blocken</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2018 </a:t>
            </a:r>
            <a:endParaRPr lang="en-GB" sz="1050" dirty="0">
              <a:solidFill>
                <a:schemeClr val="tx1">
                  <a:lumMod val="65000"/>
                  <a:lumOff val="35000"/>
                </a:schemeClr>
              </a:solidFill>
              <a:latin typeface="Aptos" panose="020B0004020202020204" pitchFamily="34" charset="0"/>
            </a:endParaRPr>
          </a:p>
        </p:txBody>
      </p:sp>
      <p:sp>
        <p:nvSpPr>
          <p:cNvPr id="24" name="ZoneTexte 23">
            <a:extLst>
              <a:ext uri="{FF2B5EF4-FFF2-40B4-BE49-F238E27FC236}">
                <a16:creationId xmlns:a16="http://schemas.microsoft.com/office/drawing/2014/main" id="{BA00284B-DEB9-684A-A500-8BA48133590B}"/>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1</a:t>
            </a:r>
          </a:p>
        </p:txBody>
      </p:sp>
    </p:spTree>
    <p:extLst>
      <p:ext uri="{BB962C8B-B14F-4D97-AF65-F5344CB8AC3E}">
        <p14:creationId xmlns:p14="http://schemas.microsoft.com/office/powerpoint/2010/main" val="137173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ZoneTexte 31">
            <a:extLst>
              <a:ext uri="{FF2B5EF4-FFF2-40B4-BE49-F238E27FC236}">
                <a16:creationId xmlns:a16="http://schemas.microsoft.com/office/drawing/2014/main" id="{D916A70F-2EB2-0085-43AF-2AC7ED8D56DD}"/>
              </a:ext>
            </a:extLst>
          </p:cNvPr>
          <p:cNvSpPr txBox="1"/>
          <p:nvPr/>
        </p:nvSpPr>
        <p:spPr>
          <a:xfrm>
            <a:off x="975845" y="3340970"/>
            <a:ext cx="1289786"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Helmet 1</a:t>
            </a:r>
          </a:p>
        </p:txBody>
      </p:sp>
      <p:sp>
        <p:nvSpPr>
          <p:cNvPr id="33" name="ZoneTexte 32">
            <a:extLst>
              <a:ext uri="{FF2B5EF4-FFF2-40B4-BE49-F238E27FC236}">
                <a16:creationId xmlns:a16="http://schemas.microsoft.com/office/drawing/2014/main" id="{39A48A33-F08B-FA67-6899-066852BD392B}"/>
              </a:ext>
            </a:extLst>
          </p:cNvPr>
          <p:cNvSpPr txBox="1"/>
          <p:nvPr/>
        </p:nvSpPr>
        <p:spPr>
          <a:xfrm>
            <a:off x="3741430" y="3374891"/>
            <a:ext cx="1289786"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Helmet 2</a:t>
            </a:r>
          </a:p>
        </p:txBody>
      </p:sp>
      <p:sp>
        <p:nvSpPr>
          <p:cNvPr id="34" name="ZoneTexte 33">
            <a:extLst>
              <a:ext uri="{FF2B5EF4-FFF2-40B4-BE49-F238E27FC236}">
                <a16:creationId xmlns:a16="http://schemas.microsoft.com/office/drawing/2014/main" id="{6C3697F1-C156-3304-966C-9C71A03338C8}"/>
              </a:ext>
            </a:extLst>
          </p:cNvPr>
          <p:cNvSpPr txBox="1"/>
          <p:nvPr/>
        </p:nvSpPr>
        <p:spPr>
          <a:xfrm>
            <a:off x="972110" y="5859509"/>
            <a:ext cx="1289786"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Helmet 3</a:t>
            </a:r>
          </a:p>
        </p:txBody>
      </p:sp>
      <p:sp>
        <p:nvSpPr>
          <p:cNvPr id="35" name="ZoneTexte 34">
            <a:extLst>
              <a:ext uri="{FF2B5EF4-FFF2-40B4-BE49-F238E27FC236}">
                <a16:creationId xmlns:a16="http://schemas.microsoft.com/office/drawing/2014/main" id="{001AD359-FC68-9BD5-CCD3-BCF12518C8A7}"/>
              </a:ext>
            </a:extLst>
          </p:cNvPr>
          <p:cNvSpPr txBox="1"/>
          <p:nvPr/>
        </p:nvSpPr>
        <p:spPr>
          <a:xfrm>
            <a:off x="3740385" y="5827768"/>
            <a:ext cx="1289786"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Helmet 4</a:t>
            </a:r>
          </a:p>
        </p:txBody>
      </p:sp>
      <p:sp>
        <p:nvSpPr>
          <p:cNvPr id="36" name="ZoneTexte 35">
            <a:extLst>
              <a:ext uri="{FF2B5EF4-FFF2-40B4-BE49-F238E27FC236}">
                <a16:creationId xmlns:a16="http://schemas.microsoft.com/office/drawing/2014/main" id="{E19666E8-8434-853A-06A2-8C0D4DF28BE7}"/>
              </a:ext>
            </a:extLst>
          </p:cNvPr>
          <p:cNvSpPr txBox="1"/>
          <p:nvPr/>
        </p:nvSpPr>
        <p:spPr>
          <a:xfrm>
            <a:off x="8371507" y="4707220"/>
            <a:ext cx="1289786"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Helmet 5</a:t>
            </a:r>
          </a:p>
        </p:txBody>
      </p:sp>
      <p:sp>
        <p:nvSpPr>
          <p:cNvPr id="3" name="Rectangle : coins arrondis 2">
            <a:extLst>
              <a:ext uri="{FF2B5EF4-FFF2-40B4-BE49-F238E27FC236}">
                <a16:creationId xmlns:a16="http://schemas.microsoft.com/office/drawing/2014/main" id="{E8E40E6A-8983-4366-E441-39CCA1D82A5A}"/>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4" name="Rectangle : coins arrondis 3">
            <a:extLst>
              <a:ext uri="{FF2B5EF4-FFF2-40B4-BE49-F238E27FC236}">
                <a16:creationId xmlns:a16="http://schemas.microsoft.com/office/drawing/2014/main" id="{2143DE41-1318-E5A7-14DA-511AA73E279E}"/>
              </a:ext>
            </a:extLst>
          </p:cNvPr>
          <p:cNvSpPr/>
          <p:nvPr/>
        </p:nvSpPr>
        <p:spPr>
          <a:xfrm rot="16200000">
            <a:off x="11736298" y="-143478"/>
            <a:ext cx="142667" cy="76873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METHODOLOGY</a:t>
            </a:r>
          </a:p>
        </p:txBody>
      </p:sp>
      <p:sp>
        <p:nvSpPr>
          <p:cNvPr id="6" name="Rectangle : coins arrondis 5">
            <a:extLst>
              <a:ext uri="{FF2B5EF4-FFF2-40B4-BE49-F238E27FC236}">
                <a16:creationId xmlns:a16="http://schemas.microsoft.com/office/drawing/2014/main" id="{A9D2BAA7-A0E4-AA11-3BC1-44C8A37C9028}"/>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10" name="Rectangle : coins arrondis 9">
            <a:extLst>
              <a:ext uri="{FF2B5EF4-FFF2-40B4-BE49-F238E27FC236}">
                <a16:creationId xmlns:a16="http://schemas.microsoft.com/office/drawing/2014/main" id="{866F4F69-7391-6FEF-573C-33A0CE807E08}"/>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16" name="AutoShape 2">
            <a:extLst>
              <a:ext uri="{FF2B5EF4-FFF2-40B4-BE49-F238E27FC236}">
                <a16:creationId xmlns:a16="http://schemas.microsoft.com/office/drawing/2014/main" id="{F9D6E739-DD27-715B-D2F6-869A3A889052}"/>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22" name="TextBox 15">
            <a:extLst>
              <a:ext uri="{FF2B5EF4-FFF2-40B4-BE49-F238E27FC236}">
                <a16:creationId xmlns:a16="http://schemas.microsoft.com/office/drawing/2014/main" id="{83803ADE-C84B-A1D4-9518-BF957342DE29}"/>
              </a:ext>
            </a:extLst>
          </p:cNvPr>
          <p:cNvSpPr txBox="1"/>
          <p:nvPr/>
        </p:nvSpPr>
        <p:spPr>
          <a:xfrm>
            <a:off x="248432" y="-28127"/>
            <a:ext cx="9465575"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Methodology: Helmets tested</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7" name="ZoneTexte 6">
            <a:extLst>
              <a:ext uri="{FF2B5EF4-FFF2-40B4-BE49-F238E27FC236}">
                <a16:creationId xmlns:a16="http://schemas.microsoft.com/office/drawing/2014/main" id="{93B7B75F-A5AE-9FEB-5C20-EEE437F01D49}"/>
              </a:ext>
            </a:extLst>
          </p:cNvPr>
          <p:cNvSpPr txBox="1"/>
          <p:nvPr/>
        </p:nvSpPr>
        <p:spPr>
          <a:xfrm>
            <a:off x="11806990" y="6881950"/>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3</a:t>
            </a:r>
          </a:p>
        </p:txBody>
      </p:sp>
      <p:pic>
        <p:nvPicPr>
          <p:cNvPr id="9" name="Image 8">
            <a:extLst>
              <a:ext uri="{FF2B5EF4-FFF2-40B4-BE49-F238E27FC236}">
                <a16:creationId xmlns:a16="http://schemas.microsoft.com/office/drawing/2014/main" id="{16CFEA6B-0E89-7506-7DCC-8B4F6ACDF665}"/>
              </a:ext>
            </a:extLst>
          </p:cNvPr>
          <p:cNvPicPr>
            <a:picLocks noChangeAspect="1"/>
          </p:cNvPicPr>
          <p:nvPr/>
        </p:nvPicPr>
        <p:blipFill rotWithShape="1">
          <a:blip r:embed="rId3">
            <a:extLst>
              <a:ext uri="{28A0092B-C50C-407E-A947-70E740481C1C}">
                <a14:useLocalDpi xmlns:a14="http://schemas.microsoft.com/office/drawing/2010/main" val="0"/>
              </a:ext>
            </a:extLst>
          </a:blip>
          <a:srcRect l="4351" t="28333" r="9376" b="19302"/>
          <a:stretch/>
        </p:blipFill>
        <p:spPr>
          <a:xfrm>
            <a:off x="613162" y="1759753"/>
            <a:ext cx="2007682" cy="1624822"/>
          </a:xfrm>
          <a:prstGeom prst="rect">
            <a:avLst/>
          </a:prstGeom>
        </p:spPr>
      </p:pic>
      <p:pic>
        <p:nvPicPr>
          <p:cNvPr id="14" name="Image 13">
            <a:extLst>
              <a:ext uri="{FF2B5EF4-FFF2-40B4-BE49-F238E27FC236}">
                <a16:creationId xmlns:a16="http://schemas.microsoft.com/office/drawing/2014/main" id="{8AE35AB5-282D-8430-B4DC-6EDC35D2A93B}"/>
              </a:ext>
            </a:extLst>
          </p:cNvPr>
          <p:cNvPicPr>
            <a:picLocks noChangeAspect="1"/>
          </p:cNvPicPr>
          <p:nvPr/>
        </p:nvPicPr>
        <p:blipFill rotWithShape="1">
          <a:blip r:embed="rId4">
            <a:extLst>
              <a:ext uri="{28A0092B-C50C-407E-A947-70E740481C1C}">
                <a14:useLocalDpi xmlns:a14="http://schemas.microsoft.com/office/drawing/2010/main" val="0"/>
              </a:ext>
            </a:extLst>
          </a:blip>
          <a:srcRect l="9175" t="26345" r="15398" b="27952"/>
          <a:stretch/>
        </p:blipFill>
        <p:spPr>
          <a:xfrm>
            <a:off x="3382482" y="1762599"/>
            <a:ext cx="2007682" cy="1621976"/>
          </a:xfrm>
          <a:prstGeom prst="rect">
            <a:avLst/>
          </a:prstGeom>
        </p:spPr>
      </p:pic>
      <p:pic>
        <p:nvPicPr>
          <p:cNvPr id="20" name="Image 19">
            <a:extLst>
              <a:ext uri="{FF2B5EF4-FFF2-40B4-BE49-F238E27FC236}">
                <a16:creationId xmlns:a16="http://schemas.microsoft.com/office/drawing/2014/main" id="{14447648-CDF8-6F61-9A17-7AD1F4D51EFC}"/>
              </a:ext>
            </a:extLst>
          </p:cNvPr>
          <p:cNvPicPr>
            <a:picLocks noChangeAspect="1"/>
          </p:cNvPicPr>
          <p:nvPr/>
        </p:nvPicPr>
        <p:blipFill rotWithShape="1">
          <a:blip r:embed="rId5">
            <a:extLst>
              <a:ext uri="{28A0092B-C50C-407E-A947-70E740481C1C}">
                <a14:useLocalDpi xmlns:a14="http://schemas.microsoft.com/office/drawing/2010/main" val="0"/>
              </a:ext>
            </a:extLst>
          </a:blip>
          <a:srcRect l="8621" t="29910" r="13070" b="22189"/>
          <a:stretch/>
        </p:blipFill>
        <p:spPr>
          <a:xfrm>
            <a:off x="613162" y="4274821"/>
            <a:ext cx="2007682" cy="1637443"/>
          </a:xfrm>
          <a:prstGeom prst="rect">
            <a:avLst/>
          </a:prstGeom>
        </p:spPr>
      </p:pic>
      <p:pic>
        <p:nvPicPr>
          <p:cNvPr id="26" name="Image 25">
            <a:extLst>
              <a:ext uri="{FF2B5EF4-FFF2-40B4-BE49-F238E27FC236}">
                <a16:creationId xmlns:a16="http://schemas.microsoft.com/office/drawing/2014/main" id="{7C6A024B-3D92-B534-5A3C-685276C57CCC}"/>
              </a:ext>
            </a:extLst>
          </p:cNvPr>
          <p:cNvPicPr>
            <a:picLocks noChangeAspect="1"/>
          </p:cNvPicPr>
          <p:nvPr/>
        </p:nvPicPr>
        <p:blipFill rotWithShape="1">
          <a:blip r:embed="rId6">
            <a:extLst>
              <a:ext uri="{28A0092B-C50C-407E-A947-70E740481C1C}">
                <a14:useLocalDpi xmlns:a14="http://schemas.microsoft.com/office/drawing/2010/main" val="0"/>
              </a:ext>
            </a:extLst>
          </a:blip>
          <a:srcRect l="20284" t="37691" r="25076" b="29220"/>
          <a:stretch/>
        </p:blipFill>
        <p:spPr>
          <a:xfrm>
            <a:off x="3381437" y="4274821"/>
            <a:ext cx="2008727" cy="1621977"/>
          </a:xfrm>
          <a:prstGeom prst="rect">
            <a:avLst/>
          </a:prstGeom>
        </p:spPr>
      </p:pic>
      <p:pic>
        <p:nvPicPr>
          <p:cNvPr id="30" name="Image 29">
            <a:extLst>
              <a:ext uri="{FF2B5EF4-FFF2-40B4-BE49-F238E27FC236}">
                <a16:creationId xmlns:a16="http://schemas.microsoft.com/office/drawing/2014/main" id="{1CCA6D17-E3D6-58D7-DC88-D01E7B6FD453}"/>
              </a:ext>
            </a:extLst>
          </p:cNvPr>
          <p:cNvPicPr>
            <a:picLocks noChangeAspect="1"/>
          </p:cNvPicPr>
          <p:nvPr/>
        </p:nvPicPr>
        <p:blipFill rotWithShape="1">
          <a:blip r:embed="rId7">
            <a:extLst>
              <a:ext uri="{28A0092B-C50C-407E-A947-70E740481C1C}">
                <a14:useLocalDpi xmlns:a14="http://schemas.microsoft.com/office/drawing/2010/main" val="0"/>
              </a:ext>
            </a:extLst>
          </a:blip>
          <a:srcRect l="15819" t="33667" r="25594" b="30763"/>
          <a:stretch/>
        </p:blipFill>
        <p:spPr>
          <a:xfrm>
            <a:off x="8012559" y="3084000"/>
            <a:ext cx="2007682" cy="1625211"/>
          </a:xfrm>
          <a:prstGeom prst="rect">
            <a:avLst/>
          </a:prstGeom>
        </p:spPr>
      </p:pic>
      <p:sp>
        <p:nvSpPr>
          <p:cNvPr id="43" name="Rectangle 42">
            <a:extLst>
              <a:ext uri="{FF2B5EF4-FFF2-40B4-BE49-F238E27FC236}">
                <a16:creationId xmlns:a16="http://schemas.microsoft.com/office/drawing/2014/main" id="{FFBF5889-E66F-6E96-5E7D-74FCAF939F94}"/>
              </a:ext>
            </a:extLst>
          </p:cNvPr>
          <p:cNvSpPr/>
          <p:nvPr/>
        </p:nvSpPr>
        <p:spPr>
          <a:xfrm>
            <a:off x="7906561" y="2996675"/>
            <a:ext cx="2251710" cy="20798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ZoneTexte 47">
            <a:extLst>
              <a:ext uri="{FF2B5EF4-FFF2-40B4-BE49-F238E27FC236}">
                <a16:creationId xmlns:a16="http://schemas.microsoft.com/office/drawing/2014/main" id="{E6A632B5-31AF-EEFC-0822-5C9A6FFC840B}"/>
              </a:ext>
            </a:extLst>
          </p:cNvPr>
          <p:cNvSpPr txBox="1"/>
          <p:nvPr/>
        </p:nvSpPr>
        <p:spPr>
          <a:xfrm>
            <a:off x="10105339" y="3574948"/>
            <a:ext cx="1855316" cy="923330"/>
          </a:xfrm>
          <a:prstGeom prst="rect">
            <a:avLst/>
          </a:prstGeom>
          <a:noFill/>
        </p:spPr>
        <p:txBody>
          <a:bodyPr wrap="square" rtlCol="0">
            <a:spAutoFit/>
          </a:bodyPr>
          <a:lstStyle/>
          <a:p>
            <a:pPr algn="ctr"/>
            <a:r>
              <a:rPr lang="en-GB" dirty="0">
                <a:solidFill>
                  <a:srgbClr val="FF0000"/>
                </a:solidFill>
                <a:latin typeface="Aptos" panose="020B0004020202020204" pitchFamily="34" charset="0"/>
              </a:rPr>
              <a:t>Reference helmet</a:t>
            </a:r>
          </a:p>
          <a:p>
            <a:pPr algn="ctr"/>
            <a:r>
              <a:rPr lang="en-GB" dirty="0">
                <a:solidFill>
                  <a:srgbClr val="FF0000"/>
                </a:solidFill>
                <a:latin typeface="Aptos" panose="020B0004020202020204" pitchFamily="34" charset="0"/>
              </a:rPr>
              <a:t>(road helmet)</a:t>
            </a:r>
          </a:p>
        </p:txBody>
      </p:sp>
      <p:sp>
        <p:nvSpPr>
          <p:cNvPr id="17" name="Forme libre : forme 16">
            <a:extLst>
              <a:ext uri="{FF2B5EF4-FFF2-40B4-BE49-F238E27FC236}">
                <a16:creationId xmlns:a16="http://schemas.microsoft.com/office/drawing/2014/main" id="{9773BA0E-E815-FA2C-2DCC-1C859C46C40B}"/>
              </a:ext>
            </a:extLst>
          </p:cNvPr>
          <p:cNvSpPr/>
          <p:nvPr/>
        </p:nvSpPr>
        <p:spPr>
          <a:xfrm>
            <a:off x="528181" y="1647173"/>
            <a:ext cx="4951828" cy="4579033"/>
          </a:xfrm>
          <a:custGeom>
            <a:avLst/>
            <a:gdLst>
              <a:gd name="connsiteX0" fmla="*/ 0 w 4951828"/>
              <a:gd name="connsiteY0" fmla="*/ 0 h 4579033"/>
              <a:gd name="connsiteX1" fmla="*/ 4951828 w 4951828"/>
              <a:gd name="connsiteY1" fmla="*/ 7033 h 4579033"/>
              <a:gd name="connsiteX2" fmla="*/ 4951828 w 4951828"/>
              <a:gd name="connsiteY2" fmla="*/ 2173458 h 4579033"/>
              <a:gd name="connsiteX3" fmla="*/ 2257865 w 4951828"/>
              <a:gd name="connsiteY3" fmla="*/ 2180492 h 4579033"/>
              <a:gd name="connsiteX4" fmla="*/ 2264899 w 4951828"/>
              <a:gd name="connsiteY4" fmla="*/ 4579033 h 4579033"/>
              <a:gd name="connsiteX5" fmla="*/ 0 w 4951828"/>
              <a:gd name="connsiteY5" fmla="*/ 4550898 h 4579033"/>
              <a:gd name="connsiteX6" fmla="*/ 0 w 4951828"/>
              <a:gd name="connsiteY6" fmla="*/ 0 h 457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1828" h="4579033">
                <a:moveTo>
                  <a:pt x="0" y="0"/>
                </a:moveTo>
                <a:lnTo>
                  <a:pt x="4951828" y="7033"/>
                </a:lnTo>
                <a:lnTo>
                  <a:pt x="4951828" y="2173458"/>
                </a:lnTo>
                <a:lnTo>
                  <a:pt x="2257865" y="2180492"/>
                </a:lnTo>
                <a:cubicBezTo>
                  <a:pt x="2260210" y="2980006"/>
                  <a:pt x="2262554" y="3779519"/>
                  <a:pt x="2264899" y="4579033"/>
                </a:cubicBezTo>
                <a:lnTo>
                  <a:pt x="0" y="4550898"/>
                </a:lnTo>
                <a:lnTo>
                  <a:pt x="0" y="0"/>
                </a:lnTo>
                <a:close/>
              </a:path>
            </a:pathLst>
          </a:cu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ZoneTexte 17">
            <a:extLst>
              <a:ext uri="{FF2B5EF4-FFF2-40B4-BE49-F238E27FC236}">
                <a16:creationId xmlns:a16="http://schemas.microsoft.com/office/drawing/2014/main" id="{0BF317A7-604F-1F90-BB52-EEB69B04F9BF}"/>
              </a:ext>
            </a:extLst>
          </p:cNvPr>
          <p:cNvSpPr txBox="1"/>
          <p:nvPr/>
        </p:nvSpPr>
        <p:spPr>
          <a:xfrm>
            <a:off x="1830210" y="1275887"/>
            <a:ext cx="2262043" cy="369332"/>
          </a:xfrm>
          <a:prstGeom prst="rect">
            <a:avLst/>
          </a:prstGeom>
          <a:noFill/>
        </p:spPr>
        <p:txBody>
          <a:bodyPr wrap="square" rtlCol="0">
            <a:spAutoFit/>
          </a:bodyPr>
          <a:lstStyle/>
          <a:p>
            <a:pPr algn="ctr"/>
            <a:r>
              <a:rPr lang="en-GB" dirty="0">
                <a:solidFill>
                  <a:schemeClr val="accent3"/>
                </a:solidFill>
                <a:latin typeface="Aptos" panose="020B0004020202020204" pitchFamily="34" charset="0"/>
              </a:rPr>
              <a:t>3 aero-helmets</a:t>
            </a:r>
          </a:p>
        </p:txBody>
      </p:sp>
      <p:sp>
        <p:nvSpPr>
          <p:cNvPr id="19" name="Rectangle 18">
            <a:extLst>
              <a:ext uri="{FF2B5EF4-FFF2-40B4-BE49-F238E27FC236}">
                <a16:creationId xmlns:a16="http://schemas.microsoft.com/office/drawing/2014/main" id="{4788464C-9D61-0376-3BD2-8894383F2A5C}"/>
              </a:ext>
            </a:extLst>
          </p:cNvPr>
          <p:cNvSpPr/>
          <p:nvPr/>
        </p:nvSpPr>
        <p:spPr>
          <a:xfrm>
            <a:off x="3274317" y="4162164"/>
            <a:ext cx="2205692" cy="2064042"/>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ZoneTexte 20">
            <a:extLst>
              <a:ext uri="{FF2B5EF4-FFF2-40B4-BE49-F238E27FC236}">
                <a16:creationId xmlns:a16="http://schemas.microsoft.com/office/drawing/2014/main" id="{ECD00553-9F35-9028-B1FF-7B786867216B}"/>
              </a:ext>
            </a:extLst>
          </p:cNvPr>
          <p:cNvSpPr txBox="1"/>
          <p:nvPr/>
        </p:nvSpPr>
        <p:spPr>
          <a:xfrm>
            <a:off x="3246141" y="6221364"/>
            <a:ext cx="2262043" cy="369332"/>
          </a:xfrm>
          <a:prstGeom prst="rect">
            <a:avLst/>
          </a:prstGeom>
          <a:noFill/>
        </p:spPr>
        <p:txBody>
          <a:bodyPr wrap="square" rtlCol="0">
            <a:spAutoFit/>
          </a:bodyPr>
          <a:lstStyle/>
          <a:p>
            <a:pPr algn="ctr"/>
            <a:r>
              <a:rPr lang="en-GB" dirty="0">
                <a:solidFill>
                  <a:schemeClr val="accent6"/>
                </a:solidFill>
                <a:latin typeface="Aptos" panose="020B0004020202020204" pitchFamily="34" charset="0"/>
              </a:rPr>
              <a:t>1 road helmet</a:t>
            </a:r>
          </a:p>
        </p:txBody>
      </p:sp>
      <p:sp>
        <p:nvSpPr>
          <p:cNvPr id="23" name="ZoneTexte 22">
            <a:extLst>
              <a:ext uri="{FF2B5EF4-FFF2-40B4-BE49-F238E27FC236}">
                <a16:creationId xmlns:a16="http://schemas.microsoft.com/office/drawing/2014/main" id="{1AA8E352-F67A-2154-6D41-DF0E747A955A}"/>
              </a:ext>
            </a:extLst>
          </p:cNvPr>
          <p:cNvSpPr txBox="1"/>
          <p:nvPr/>
        </p:nvSpPr>
        <p:spPr>
          <a:xfrm>
            <a:off x="5559420" y="3846897"/>
            <a:ext cx="2262043"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compared to</a:t>
            </a:r>
          </a:p>
        </p:txBody>
      </p:sp>
      <p:sp>
        <p:nvSpPr>
          <p:cNvPr id="24" name="ZoneTexte 23">
            <a:extLst>
              <a:ext uri="{FF2B5EF4-FFF2-40B4-BE49-F238E27FC236}">
                <a16:creationId xmlns:a16="http://schemas.microsoft.com/office/drawing/2014/main" id="{29083300-E28C-4024-CD94-8F89597DCD78}"/>
              </a:ext>
            </a:extLst>
          </p:cNvPr>
          <p:cNvSpPr txBox="1"/>
          <p:nvPr/>
        </p:nvSpPr>
        <p:spPr>
          <a:xfrm>
            <a:off x="398641" y="760632"/>
            <a:ext cx="3495179" cy="369332"/>
          </a:xfrm>
          <a:prstGeom prst="rect">
            <a:avLst/>
          </a:prstGeom>
          <a:noFill/>
        </p:spPr>
        <p:txBody>
          <a:bodyPr wrap="square" rtlCol="0">
            <a:spAutoFit/>
          </a:bodyPr>
          <a:lstStyle/>
          <a:p>
            <a:r>
              <a:rPr lang="en-GB" b="1" dirty="0">
                <a:solidFill>
                  <a:schemeClr val="tx1">
                    <a:lumMod val="65000"/>
                    <a:lumOff val="35000"/>
                  </a:schemeClr>
                </a:solidFill>
                <a:latin typeface="Aptos" panose="020B0004020202020204" pitchFamily="34" charset="0"/>
              </a:rPr>
              <a:t>Total</a:t>
            </a:r>
            <a:r>
              <a:rPr lang="en-GB" dirty="0">
                <a:solidFill>
                  <a:schemeClr val="tx1">
                    <a:lumMod val="65000"/>
                    <a:lumOff val="35000"/>
                  </a:schemeClr>
                </a:solidFill>
                <a:latin typeface="Aptos" panose="020B0004020202020204" pitchFamily="34" charset="0"/>
              </a:rPr>
              <a:t>: 5 helmets tested</a:t>
            </a:r>
          </a:p>
        </p:txBody>
      </p:sp>
      <p:sp>
        <p:nvSpPr>
          <p:cNvPr id="2" name="ZoneTexte 1">
            <a:extLst>
              <a:ext uri="{FF2B5EF4-FFF2-40B4-BE49-F238E27FC236}">
                <a16:creationId xmlns:a16="http://schemas.microsoft.com/office/drawing/2014/main" id="{2A7BF33C-7470-F54F-D73E-A0076BB8D855}"/>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2</a:t>
            </a:r>
          </a:p>
        </p:txBody>
      </p:sp>
    </p:spTree>
    <p:extLst>
      <p:ext uri="{BB962C8B-B14F-4D97-AF65-F5344CB8AC3E}">
        <p14:creationId xmlns:p14="http://schemas.microsoft.com/office/powerpoint/2010/main" val="410721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E8E40E6A-8983-4366-E441-39CCA1D82A5A}"/>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4" name="Rectangle : coins arrondis 3">
            <a:extLst>
              <a:ext uri="{FF2B5EF4-FFF2-40B4-BE49-F238E27FC236}">
                <a16:creationId xmlns:a16="http://schemas.microsoft.com/office/drawing/2014/main" id="{2143DE41-1318-E5A7-14DA-511AA73E279E}"/>
              </a:ext>
            </a:extLst>
          </p:cNvPr>
          <p:cNvSpPr/>
          <p:nvPr/>
        </p:nvSpPr>
        <p:spPr>
          <a:xfrm rot="16200000">
            <a:off x="11736298" y="-143478"/>
            <a:ext cx="142667" cy="76873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METHODOLOGY</a:t>
            </a:r>
          </a:p>
        </p:txBody>
      </p:sp>
      <p:sp>
        <p:nvSpPr>
          <p:cNvPr id="6" name="Rectangle : coins arrondis 5">
            <a:extLst>
              <a:ext uri="{FF2B5EF4-FFF2-40B4-BE49-F238E27FC236}">
                <a16:creationId xmlns:a16="http://schemas.microsoft.com/office/drawing/2014/main" id="{A9D2BAA7-A0E4-AA11-3BC1-44C8A37C9028}"/>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10" name="Rectangle : coins arrondis 9">
            <a:extLst>
              <a:ext uri="{FF2B5EF4-FFF2-40B4-BE49-F238E27FC236}">
                <a16:creationId xmlns:a16="http://schemas.microsoft.com/office/drawing/2014/main" id="{866F4F69-7391-6FEF-573C-33A0CE807E08}"/>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16" name="AutoShape 2">
            <a:extLst>
              <a:ext uri="{FF2B5EF4-FFF2-40B4-BE49-F238E27FC236}">
                <a16:creationId xmlns:a16="http://schemas.microsoft.com/office/drawing/2014/main" id="{F9D6E739-DD27-715B-D2F6-869A3A889052}"/>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22" name="TextBox 15">
            <a:extLst>
              <a:ext uri="{FF2B5EF4-FFF2-40B4-BE49-F238E27FC236}">
                <a16:creationId xmlns:a16="http://schemas.microsoft.com/office/drawing/2014/main" id="{83803ADE-C84B-A1D4-9518-BF957342DE29}"/>
              </a:ext>
            </a:extLst>
          </p:cNvPr>
          <p:cNvSpPr txBox="1"/>
          <p:nvPr/>
        </p:nvSpPr>
        <p:spPr>
          <a:xfrm>
            <a:off x="248432" y="-28127"/>
            <a:ext cx="9465575"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Methodology: Setups</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cxnSp>
        <p:nvCxnSpPr>
          <p:cNvPr id="15" name="Connecteur droit 14">
            <a:extLst>
              <a:ext uri="{FF2B5EF4-FFF2-40B4-BE49-F238E27FC236}">
                <a16:creationId xmlns:a16="http://schemas.microsoft.com/office/drawing/2014/main" id="{F425329C-EDA2-CFB6-3357-31506539414C}"/>
              </a:ext>
            </a:extLst>
          </p:cNvPr>
          <p:cNvCxnSpPr>
            <a:cxnSpLocks/>
          </p:cNvCxnSpPr>
          <p:nvPr/>
        </p:nvCxnSpPr>
        <p:spPr>
          <a:xfrm>
            <a:off x="6096000" y="1119830"/>
            <a:ext cx="0" cy="5120640"/>
          </a:xfrm>
          <a:prstGeom prst="line">
            <a:avLst/>
          </a:prstGeom>
          <a:ln w="190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C6CC98EC-01EB-4FF8-FA8D-E320B7521518}"/>
              </a:ext>
            </a:extLst>
          </p:cNvPr>
          <p:cNvSpPr txBox="1"/>
          <p:nvPr/>
        </p:nvSpPr>
        <p:spPr>
          <a:xfrm>
            <a:off x="1241809" y="773106"/>
            <a:ext cx="3268980" cy="461665"/>
          </a:xfrm>
          <a:prstGeom prst="rect">
            <a:avLst/>
          </a:prstGeom>
          <a:noFill/>
        </p:spPr>
        <p:txBody>
          <a:bodyPr wrap="square" rtlCol="0">
            <a:spAutoFit/>
          </a:bodyPr>
          <a:lstStyle/>
          <a:p>
            <a:pPr algn="ctr"/>
            <a:r>
              <a:rPr lang="en-GB" sz="2400" b="1" dirty="0">
                <a:solidFill>
                  <a:schemeClr val="tx1">
                    <a:lumMod val="65000"/>
                    <a:lumOff val="35000"/>
                  </a:schemeClr>
                </a:solidFill>
                <a:latin typeface="Aptos" panose="020B0004020202020204" pitchFamily="34" charset="0"/>
              </a:rPr>
              <a:t>Mannequin head</a:t>
            </a:r>
          </a:p>
        </p:txBody>
      </p:sp>
      <p:sp>
        <p:nvSpPr>
          <p:cNvPr id="19" name="ZoneTexte 18">
            <a:extLst>
              <a:ext uri="{FF2B5EF4-FFF2-40B4-BE49-F238E27FC236}">
                <a16:creationId xmlns:a16="http://schemas.microsoft.com/office/drawing/2014/main" id="{1CFB4F69-1672-97F2-8208-9543E9C064FA}"/>
              </a:ext>
            </a:extLst>
          </p:cNvPr>
          <p:cNvSpPr txBox="1"/>
          <p:nvPr/>
        </p:nvSpPr>
        <p:spPr>
          <a:xfrm>
            <a:off x="7681211" y="766250"/>
            <a:ext cx="3268980" cy="461665"/>
          </a:xfrm>
          <a:prstGeom prst="rect">
            <a:avLst/>
          </a:prstGeom>
          <a:noFill/>
        </p:spPr>
        <p:txBody>
          <a:bodyPr wrap="square" rtlCol="0">
            <a:spAutoFit/>
          </a:bodyPr>
          <a:lstStyle/>
          <a:p>
            <a:pPr algn="ctr"/>
            <a:r>
              <a:rPr lang="en-GB" sz="2400" b="1" dirty="0">
                <a:solidFill>
                  <a:schemeClr val="tx1">
                    <a:lumMod val="65000"/>
                    <a:lumOff val="35000"/>
                  </a:schemeClr>
                </a:solidFill>
                <a:latin typeface="Aptos" panose="020B0004020202020204" pitchFamily="34" charset="0"/>
              </a:rPr>
              <a:t>Cyclist</a:t>
            </a:r>
          </a:p>
        </p:txBody>
      </p:sp>
      <p:graphicFrame>
        <p:nvGraphicFramePr>
          <p:cNvPr id="21" name="Tableau 20">
            <a:extLst>
              <a:ext uri="{FF2B5EF4-FFF2-40B4-BE49-F238E27FC236}">
                <a16:creationId xmlns:a16="http://schemas.microsoft.com/office/drawing/2014/main" id="{8BBA70B5-0228-E66F-179C-450FB841416B}"/>
              </a:ext>
            </a:extLst>
          </p:cNvPr>
          <p:cNvGraphicFramePr>
            <a:graphicFrameLocks noGrp="1"/>
          </p:cNvGraphicFramePr>
          <p:nvPr>
            <p:extLst>
              <p:ext uri="{D42A27DB-BD31-4B8C-83A1-F6EECF244321}">
                <p14:modId xmlns:p14="http://schemas.microsoft.com/office/powerpoint/2010/main" val="567186794"/>
              </p:ext>
            </p:extLst>
          </p:nvPr>
        </p:nvGraphicFramePr>
        <p:xfrm>
          <a:off x="581913" y="5260182"/>
          <a:ext cx="4809314" cy="1132461"/>
        </p:xfrm>
        <a:graphic>
          <a:graphicData uri="http://schemas.openxmlformats.org/drawingml/2006/table">
            <a:tbl>
              <a:tblPr firstCol="1" bandRow="1">
                <a:tableStyleId>{7DF18680-E054-41AD-8BC1-D1AEF772440D}</a:tableStyleId>
              </a:tblPr>
              <a:tblGrid>
                <a:gridCol w="1670162">
                  <a:extLst>
                    <a:ext uri="{9D8B030D-6E8A-4147-A177-3AD203B41FA5}">
                      <a16:colId xmlns:a16="http://schemas.microsoft.com/office/drawing/2014/main" val="2749816098"/>
                    </a:ext>
                  </a:extLst>
                </a:gridCol>
                <a:gridCol w="3139152">
                  <a:extLst>
                    <a:ext uri="{9D8B030D-6E8A-4147-A177-3AD203B41FA5}">
                      <a16:colId xmlns:a16="http://schemas.microsoft.com/office/drawing/2014/main" val="1563304840"/>
                    </a:ext>
                  </a:extLst>
                </a:gridCol>
              </a:tblGrid>
              <a:tr h="390781">
                <a:tc>
                  <a:txBody>
                    <a:bodyPr/>
                    <a:lstStyle/>
                    <a:p>
                      <a:pPr algn="ctr"/>
                      <a:r>
                        <a:rPr lang="en-GB" sz="1800" b="1" dirty="0">
                          <a:solidFill>
                            <a:schemeClr val="bg1"/>
                          </a:solidFill>
                          <a:latin typeface="Aptos" panose="020B0004020202020204" pitchFamily="34" charset="0"/>
                        </a:rPr>
                        <a:t>Yaw angles</a:t>
                      </a:r>
                    </a:p>
                  </a:txBody>
                  <a:tcPr anchor="ctr"/>
                </a:tc>
                <a:tc>
                  <a:txBody>
                    <a:bodyPr/>
                    <a:lstStyle/>
                    <a:p>
                      <a:pPr algn="ctr"/>
                      <a:r>
                        <a:rPr lang="en-GB" sz="1800" b="0" dirty="0">
                          <a:solidFill>
                            <a:schemeClr val="tx1">
                              <a:lumMod val="65000"/>
                              <a:lumOff val="35000"/>
                            </a:schemeClr>
                          </a:solidFill>
                          <a:latin typeface="Aptos" panose="020B0004020202020204" pitchFamily="34" charset="0"/>
                        </a:rPr>
                        <a:t>0°, </a:t>
                      </a:r>
                      <a:r>
                        <a:rPr lang="en-GB" sz="1800" dirty="0">
                          <a:solidFill>
                            <a:schemeClr val="tx1">
                              <a:lumMod val="65000"/>
                              <a:lumOff val="35000"/>
                            </a:schemeClr>
                          </a:solidFill>
                          <a:latin typeface="Aptos" panose="020B0004020202020204" pitchFamily="34" charset="0"/>
                        </a:rPr>
                        <a:t>15°</a:t>
                      </a:r>
                    </a:p>
                  </a:txBody>
                  <a:tcPr anchor="ctr"/>
                </a:tc>
                <a:extLst>
                  <a:ext uri="{0D108BD9-81ED-4DB2-BD59-A6C34878D82A}">
                    <a16:rowId xmlns:a16="http://schemas.microsoft.com/office/drawing/2014/main" val="3290028862"/>
                  </a:ext>
                </a:extLst>
              </a:tr>
              <a:tr h="370840">
                <a:tc>
                  <a:txBody>
                    <a:bodyPr/>
                    <a:lstStyle/>
                    <a:p>
                      <a:pPr algn="ctr"/>
                      <a:r>
                        <a:rPr lang="en-GB" sz="1800" b="1" dirty="0">
                          <a:solidFill>
                            <a:schemeClr val="bg1"/>
                          </a:solidFill>
                          <a:latin typeface="Aptos" panose="020B0004020202020204" pitchFamily="34" charset="0"/>
                        </a:rPr>
                        <a:t>Pitch </a:t>
                      </a:r>
                      <a:r>
                        <a:rPr lang="en-GB" sz="1800" b="1" kern="1200" dirty="0">
                          <a:solidFill>
                            <a:schemeClr val="bg1"/>
                          </a:solidFill>
                          <a:latin typeface="Aptos" panose="020B0004020202020204" pitchFamily="34" charset="0"/>
                        </a:rPr>
                        <a:t>angles</a:t>
                      </a:r>
                      <a:endParaRPr lang="en-GB" sz="1800" b="1" kern="1200" dirty="0">
                        <a:solidFill>
                          <a:schemeClr val="bg1"/>
                        </a:solidFill>
                        <a:latin typeface="Aptos" panose="020B0004020202020204" pitchFamily="34" charset="0"/>
                        <a:ea typeface="+mn-ea"/>
                        <a:cs typeface="+mn-cs"/>
                      </a:endParaRPr>
                    </a:p>
                  </a:txBody>
                  <a:tcPr anchor="ctr"/>
                </a:tc>
                <a:tc>
                  <a:txBody>
                    <a:bodyPr/>
                    <a:lstStyle/>
                    <a:p>
                      <a:pPr algn="ctr"/>
                      <a:r>
                        <a:rPr lang="en-GB" sz="1800" dirty="0">
                          <a:solidFill>
                            <a:schemeClr val="tx1">
                              <a:lumMod val="65000"/>
                              <a:lumOff val="35000"/>
                            </a:schemeClr>
                          </a:solidFill>
                          <a:latin typeface="Aptos" panose="020B0004020202020204" pitchFamily="34" charset="0"/>
                        </a:rPr>
                        <a:t>45°, </a:t>
                      </a:r>
                      <a:r>
                        <a:rPr lang="en-GB" sz="1800" b="0" dirty="0">
                          <a:solidFill>
                            <a:schemeClr val="tx1">
                              <a:lumMod val="65000"/>
                              <a:lumOff val="35000"/>
                            </a:schemeClr>
                          </a:solidFill>
                          <a:latin typeface="Aptos" panose="020B0004020202020204" pitchFamily="34" charset="0"/>
                        </a:rPr>
                        <a:t>60°, </a:t>
                      </a:r>
                      <a:r>
                        <a:rPr lang="en-GB" sz="1800" dirty="0">
                          <a:solidFill>
                            <a:schemeClr val="tx1">
                              <a:lumMod val="65000"/>
                              <a:lumOff val="35000"/>
                            </a:schemeClr>
                          </a:solidFill>
                          <a:latin typeface="Aptos" panose="020B0004020202020204" pitchFamily="34" charset="0"/>
                        </a:rPr>
                        <a:t>90°</a:t>
                      </a:r>
                    </a:p>
                  </a:txBody>
                  <a:tcPr anchor="ctr"/>
                </a:tc>
                <a:extLst>
                  <a:ext uri="{0D108BD9-81ED-4DB2-BD59-A6C34878D82A}">
                    <a16:rowId xmlns:a16="http://schemas.microsoft.com/office/drawing/2014/main" val="856556611"/>
                  </a:ext>
                </a:extLst>
              </a:tr>
              <a:tr h="370840">
                <a:tc>
                  <a:txBody>
                    <a:bodyPr/>
                    <a:lstStyle/>
                    <a:p>
                      <a:pPr algn="ctr"/>
                      <a:r>
                        <a:rPr lang="en-GB" sz="1800" b="1" dirty="0">
                          <a:solidFill>
                            <a:schemeClr val="bg1"/>
                          </a:solidFill>
                          <a:latin typeface="Aptos" panose="020B0004020202020204" pitchFamily="34" charset="0"/>
                        </a:rPr>
                        <a:t>Wind speeds</a:t>
                      </a:r>
                    </a:p>
                  </a:txBody>
                  <a:tcPr anchor="ctr"/>
                </a:tc>
                <a:tc>
                  <a:txBody>
                    <a:bodyPr/>
                    <a:lstStyle/>
                    <a:p>
                      <a:pPr algn="ctr"/>
                      <a:r>
                        <a:rPr lang="en-GB" sz="1800" dirty="0">
                          <a:solidFill>
                            <a:schemeClr val="tx1">
                              <a:lumMod val="65000"/>
                              <a:lumOff val="35000"/>
                            </a:schemeClr>
                          </a:solidFill>
                          <a:latin typeface="Aptos" panose="020B0004020202020204" pitchFamily="34" charset="0"/>
                        </a:rPr>
                        <a:t>11.4 m/s, </a:t>
                      </a:r>
                      <a:r>
                        <a:rPr lang="en-GB" sz="1800" b="0" dirty="0">
                          <a:solidFill>
                            <a:schemeClr val="tx1">
                              <a:lumMod val="65000"/>
                              <a:lumOff val="35000"/>
                            </a:schemeClr>
                          </a:solidFill>
                          <a:latin typeface="Aptos" panose="020B0004020202020204" pitchFamily="34" charset="0"/>
                        </a:rPr>
                        <a:t>13.8 m/s</a:t>
                      </a:r>
                      <a:r>
                        <a:rPr lang="en-GB" sz="1800" dirty="0">
                          <a:solidFill>
                            <a:schemeClr val="tx1">
                              <a:lumMod val="65000"/>
                              <a:lumOff val="35000"/>
                            </a:schemeClr>
                          </a:solidFill>
                          <a:latin typeface="Aptos" panose="020B0004020202020204" pitchFamily="34" charset="0"/>
                        </a:rPr>
                        <a:t>, 15.1 m/s</a:t>
                      </a:r>
                    </a:p>
                  </a:txBody>
                  <a:tcPr anchor="ctr"/>
                </a:tc>
                <a:extLst>
                  <a:ext uri="{0D108BD9-81ED-4DB2-BD59-A6C34878D82A}">
                    <a16:rowId xmlns:a16="http://schemas.microsoft.com/office/drawing/2014/main" val="3779000728"/>
                  </a:ext>
                </a:extLst>
              </a:tr>
            </a:tbl>
          </a:graphicData>
        </a:graphic>
      </p:graphicFrame>
      <p:sp>
        <p:nvSpPr>
          <p:cNvPr id="23" name="ZoneTexte 22">
            <a:extLst>
              <a:ext uri="{FF2B5EF4-FFF2-40B4-BE49-F238E27FC236}">
                <a16:creationId xmlns:a16="http://schemas.microsoft.com/office/drawing/2014/main" id="{418BA5E1-E9C9-5633-B11E-8F7507094D08}"/>
              </a:ext>
            </a:extLst>
          </p:cNvPr>
          <p:cNvSpPr txBox="1"/>
          <p:nvPr/>
        </p:nvSpPr>
        <p:spPr>
          <a:xfrm>
            <a:off x="9839519" y="3030610"/>
            <a:ext cx="1558835" cy="369332"/>
          </a:xfrm>
          <a:prstGeom prst="rect">
            <a:avLst/>
          </a:prstGeom>
          <a:noFill/>
        </p:spPr>
        <p:txBody>
          <a:bodyPr wrap="square" rtlCol="0">
            <a:spAutoFit/>
          </a:bodyPr>
          <a:lstStyle/>
          <a:p>
            <a:pPr algn="ctr"/>
            <a:r>
              <a:rPr lang="en-GB" dirty="0">
                <a:solidFill>
                  <a:schemeClr val="accent6"/>
                </a:solidFill>
                <a:latin typeface="Aptos" panose="020B0004020202020204" pitchFamily="34" charset="0"/>
              </a:rPr>
              <a:t>Force plates</a:t>
            </a:r>
          </a:p>
        </p:txBody>
      </p:sp>
      <p:pic>
        <p:nvPicPr>
          <p:cNvPr id="25" name="Image 24">
            <a:extLst>
              <a:ext uri="{FF2B5EF4-FFF2-40B4-BE49-F238E27FC236}">
                <a16:creationId xmlns:a16="http://schemas.microsoft.com/office/drawing/2014/main" id="{1487DC65-2B5A-AC09-3FF8-681B776264AD}"/>
              </a:ext>
            </a:extLst>
          </p:cNvPr>
          <p:cNvPicPr>
            <a:picLocks noChangeAspect="1"/>
          </p:cNvPicPr>
          <p:nvPr/>
        </p:nvPicPr>
        <p:blipFill rotWithShape="1">
          <a:blip r:embed="rId3">
            <a:extLst>
              <a:ext uri="{28A0092B-C50C-407E-A947-70E740481C1C}">
                <a14:useLocalDpi xmlns:a14="http://schemas.microsoft.com/office/drawing/2010/main" val="0"/>
              </a:ext>
            </a:extLst>
          </a:blip>
          <a:srcRect t="12262" b="12076"/>
          <a:stretch/>
        </p:blipFill>
        <p:spPr>
          <a:xfrm>
            <a:off x="7069089" y="1431323"/>
            <a:ext cx="2204046" cy="2223509"/>
          </a:xfrm>
          <a:prstGeom prst="rect">
            <a:avLst/>
          </a:prstGeom>
        </p:spPr>
      </p:pic>
      <p:pic>
        <p:nvPicPr>
          <p:cNvPr id="27" name="Image 26">
            <a:extLst>
              <a:ext uri="{FF2B5EF4-FFF2-40B4-BE49-F238E27FC236}">
                <a16:creationId xmlns:a16="http://schemas.microsoft.com/office/drawing/2014/main" id="{474F4AC8-C274-1805-5ABC-813CA835F1EE}"/>
              </a:ext>
            </a:extLst>
          </p:cNvPr>
          <p:cNvPicPr>
            <a:picLocks noChangeAspect="1"/>
          </p:cNvPicPr>
          <p:nvPr/>
        </p:nvPicPr>
        <p:blipFill rotWithShape="1">
          <a:blip r:embed="rId4">
            <a:extLst>
              <a:ext uri="{28A0092B-C50C-407E-A947-70E740481C1C}">
                <a14:useLocalDpi xmlns:a14="http://schemas.microsoft.com/office/drawing/2010/main" val="0"/>
              </a:ext>
            </a:extLst>
          </a:blip>
          <a:srcRect t="9030"/>
          <a:stretch/>
        </p:blipFill>
        <p:spPr>
          <a:xfrm>
            <a:off x="9967320" y="1431323"/>
            <a:ext cx="1303235" cy="1580748"/>
          </a:xfrm>
          <a:prstGeom prst="rect">
            <a:avLst/>
          </a:prstGeom>
          <a:ln w="38100">
            <a:solidFill>
              <a:schemeClr val="accent6"/>
            </a:solidFill>
          </a:ln>
        </p:spPr>
      </p:pic>
      <p:cxnSp>
        <p:nvCxnSpPr>
          <p:cNvPr id="28" name="Connecteur droit avec flèche 27">
            <a:extLst>
              <a:ext uri="{FF2B5EF4-FFF2-40B4-BE49-F238E27FC236}">
                <a16:creationId xmlns:a16="http://schemas.microsoft.com/office/drawing/2014/main" id="{B4CD7E53-9BCD-05DC-31EC-354C3A85454A}"/>
              </a:ext>
            </a:extLst>
          </p:cNvPr>
          <p:cNvCxnSpPr>
            <a:cxnSpLocks/>
            <a:stCxn id="27" idx="1"/>
          </p:cNvCxnSpPr>
          <p:nvPr/>
        </p:nvCxnSpPr>
        <p:spPr>
          <a:xfrm flipH="1">
            <a:off x="8454304" y="2221697"/>
            <a:ext cx="1513016" cy="108168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1" name="Tableau 30">
            <a:extLst>
              <a:ext uri="{FF2B5EF4-FFF2-40B4-BE49-F238E27FC236}">
                <a16:creationId xmlns:a16="http://schemas.microsoft.com/office/drawing/2014/main" id="{02285EE0-8106-102B-A0E4-6AE75C02D99F}"/>
              </a:ext>
            </a:extLst>
          </p:cNvPr>
          <p:cNvGraphicFramePr>
            <a:graphicFrameLocks noGrp="1"/>
          </p:cNvGraphicFramePr>
          <p:nvPr>
            <p:extLst>
              <p:ext uri="{D42A27DB-BD31-4B8C-83A1-F6EECF244321}">
                <p14:modId xmlns:p14="http://schemas.microsoft.com/office/powerpoint/2010/main" val="528131819"/>
              </p:ext>
            </p:extLst>
          </p:nvPr>
        </p:nvGraphicFramePr>
        <p:xfrm>
          <a:off x="6911644" y="5270153"/>
          <a:ext cx="4809315" cy="1112520"/>
        </p:xfrm>
        <a:graphic>
          <a:graphicData uri="http://schemas.openxmlformats.org/drawingml/2006/table">
            <a:tbl>
              <a:tblPr firstCol="1" bandRow="1">
                <a:tableStyleId>{7DF18680-E054-41AD-8BC1-D1AEF772440D}</a:tableStyleId>
              </a:tblPr>
              <a:tblGrid>
                <a:gridCol w="1688737">
                  <a:extLst>
                    <a:ext uri="{9D8B030D-6E8A-4147-A177-3AD203B41FA5}">
                      <a16:colId xmlns:a16="http://schemas.microsoft.com/office/drawing/2014/main" val="2749816098"/>
                    </a:ext>
                  </a:extLst>
                </a:gridCol>
                <a:gridCol w="3120578">
                  <a:extLst>
                    <a:ext uri="{9D8B030D-6E8A-4147-A177-3AD203B41FA5}">
                      <a16:colId xmlns:a16="http://schemas.microsoft.com/office/drawing/2014/main" val="1563304840"/>
                    </a:ext>
                  </a:extLst>
                </a:gridCol>
              </a:tblGrid>
              <a:tr h="370840">
                <a:tc>
                  <a:txBody>
                    <a:bodyPr/>
                    <a:lstStyle/>
                    <a:p>
                      <a:pPr algn="ctr"/>
                      <a:r>
                        <a:rPr lang="en-GB" sz="1800" dirty="0">
                          <a:solidFill>
                            <a:schemeClr val="bg1"/>
                          </a:solidFill>
                          <a:latin typeface="Aptos" panose="020B0004020202020204" pitchFamily="34" charset="0"/>
                        </a:rPr>
                        <a:t>Yaw angles</a:t>
                      </a:r>
                    </a:p>
                  </a:txBody>
                  <a:tcPr anchor="ctr"/>
                </a:tc>
                <a:tc>
                  <a:txBody>
                    <a:bodyPr/>
                    <a:lstStyle/>
                    <a:p>
                      <a:pPr algn="ctr"/>
                      <a:r>
                        <a:rPr lang="en-GB" sz="1800" dirty="0">
                          <a:solidFill>
                            <a:schemeClr val="tx1">
                              <a:lumMod val="65000"/>
                              <a:lumOff val="35000"/>
                            </a:schemeClr>
                          </a:solidFill>
                          <a:latin typeface="Aptos" panose="020B0004020202020204" pitchFamily="34" charset="0"/>
                        </a:rPr>
                        <a:t>0°, 15°</a:t>
                      </a:r>
                    </a:p>
                  </a:txBody>
                  <a:tcPr anchor="ctr"/>
                </a:tc>
                <a:extLst>
                  <a:ext uri="{0D108BD9-81ED-4DB2-BD59-A6C34878D82A}">
                    <a16:rowId xmlns:a16="http://schemas.microsoft.com/office/drawing/2014/main" val="3290028862"/>
                  </a:ext>
                </a:extLst>
              </a:tr>
              <a:tr h="370840">
                <a:tc>
                  <a:txBody>
                    <a:bodyPr/>
                    <a:lstStyle/>
                    <a:p>
                      <a:pPr algn="ctr"/>
                      <a:r>
                        <a:rPr lang="en-GB" sz="1800" dirty="0">
                          <a:solidFill>
                            <a:schemeClr val="bg1"/>
                          </a:solidFill>
                          <a:latin typeface="Aptos" panose="020B0004020202020204" pitchFamily="34" charset="0"/>
                        </a:rPr>
                        <a:t>Positions</a:t>
                      </a:r>
                    </a:p>
                  </a:txBody>
                  <a:tcPr anchor="ctr"/>
                </a:tc>
                <a:tc>
                  <a:txBody>
                    <a:bodyPr/>
                    <a:lstStyle/>
                    <a:p>
                      <a:pPr algn="ctr"/>
                      <a:r>
                        <a:rPr lang="en-GB" sz="1800" dirty="0">
                          <a:solidFill>
                            <a:schemeClr val="tx1">
                              <a:lumMod val="65000"/>
                              <a:lumOff val="35000"/>
                            </a:schemeClr>
                          </a:solidFill>
                          <a:latin typeface="Aptos" panose="020B0004020202020204" pitchFamily="34" charset="0"/>
                        </a:rPr>
                        <a:t>1 (TT)</a:t>
                      </a:r>
                    </a:p>
                  </a:txBody>
                  <a:tcPr anchor="ctr"/>
                </a:tc>
                <a:extLst>
                  <a:ext uri="{0D108BD9-81ED-4DB2-BD59-A6C34878D82A}">
                    <a16:rowId xmlns:a16="http://schemas.microsoft.com/office/drawing/2014/main" val="856556611"/>
                  </a:ext>
                </a:extLst>
              </a:tr>
              <a:tr h="370840">
                <a:tc>
                  <a:txBody>
                    <a:bodyPr/>
                    <a:lstStyle/>
                    <a:p>
                      <a:pPr algn="ctr"/>
                      <a:r>
                        <a:rPr lang="en-GB" sz="1800" dirty="0">
                          <a:solidFill>
                            <a:schemeClr val="bg1"/>
                          </a:solidFill>
                          <a:latin typeface="Aptos" panose="020B0004020202020204" pitchFamily="34" charset="0"/>
                        </a:rPr>
                        <a:t>Wind speeds</a:t>
                      </a:r>
                    </a:p>
                  </a:txBody>
                  <a:tcPr anchor="ctr"/>
                </a:tc>
                <a:tc>
                  <a:txBody>
                    <a:bodyPr/>
                    <a:lstStyle/>
                    <a:p>
                      <a:pPr algn="ctr"/>
                      <a:r>
                        <a:rPr lang="en-GB" sz="1800" dirty="0">
                          <a:solidFill>
                            <a:schemeClr val="tx1">
                              <a:lumMod val="65000"/>
                              <a:lumOff val="35000"/>
                            </a:schemeClr>
                          </a:solidFill>
                          <a:latin typeface="Aptos" panose="020B0004020202020204" pitchFamily="34" charset="0"/>
                        </a:rPr>
                        <a:t>12.5 m/s, 13.5 m/s, 14.8 m/s</a:t>
                      </a:r>
                    </a:p>
                  </a:txBody>
                  <a:tcPr anchor="ctr"/>
                </a:tc>
                <a:extLst>
                  <a:ext uri="{0D108BD9-81ED-4DB2-BD59-A6C34878D82A}">
                    <a16:rowId xmlns:a16="http://schemas.microsoft.com/office/drawing/2014/main" val="3779000728"/>
                  </a:ext>
                </a:extLst>
              </a:tr>
            </a:tbl>
          </a:graphicData>
        </a:graphic>
      </p:graphicFrame>
      <p:pic>
        <p:nvPicPr>
          <p:cNvPr id="37" name="Image 36">
            <a:extLst>
              <a:ext uri="{FF2B5EF4-FFF2-40B4-BE49-F238E27FC236}">
                <a16:creationId xmlns:a16="http://schemas.microsoft.com/office/drawing/2014/main" id="{31C86233-24CE-6F7F-E38B-2074EB9C0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201" y="1453673"/>
            <a:ext cx="1471434" cy="1961914"/>
          </a:xfrm>
          <a:prstGeom prst="rect">
            <a:avLst/>
          </a:prstGeom>
        </p:spPr>
      </p:pic>
      <p:pic>
        <p:nvPicPr>
          <p:cNvPr id="38" name="Image 37">
            <a:extLst>
              <a:ext uri="{FF2B5EF4-FFF2-40B4-BE49-F238E27FC236}">
                <a16:creationId xmlns:a16="http://schemas.microsoft.com/office/drawing/2014/main" id="{054753F4-EE3E-FDE0-3544-D106B0EC95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5989" y="1453293"/>
            <a:ext cx="1470334" cy="1960446"/>
          </a:xfrm>
          <a:prstGeom prst="rect">
            <a:avLst/>
          </a:prstGeom>
        </p:spPr>
      </p:pic>
      <p:cxnSp>
        <p:nvCxnSpPr>
          <p:cNvPr id="39" name="Connecteur droit 38">
            <a:extLst>
              <a:ext uri="{FF2B5EF4-FFF2-40B4-BE49-F238E27FC236}">
                <a16:creationId xmlns:a16="http://schemas.microsoft.com/office/drawing/2014/main" id="{B436BC48-7080-31AB-322E-60FF1470EC02}"/>
              </a:ext>
            </a:extLst>
          </p:cNvPr>
          <p:cNvCxnSpPr>
            <a:cxnSpLocks/>
          </p:cNvCxnSpPr>
          <p:nvPr/>
        </p:nvCxnSpPr>
        <p:spPr>
          <a:xfrm flipV="1">
            <a:off x="4243741" y="1616696"/>
            <a:ext cx="16925" cy="1077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20E55754-DA3C-7B3F-CF5A-B522C7C6103A}"/>
              </a:ext>
            </a:extLst>
          </p:cNvPr>
          <p:cNvCxnSpPr>
            <a:cxnSpLocks/>
          </p:cNvCxnSpPr>
          <p:nvPr/>
        </p:nvCxnSpPr>
        <p:spPr>
          <a:xfrm>
            <a:off x="4228363" y="2675506"/>
            <a:ext cx="6436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A2BB87E0-0C57-4F8D-9927-287F228702B9}"/>
              </a:ext>
            </a:extLst>
          </p:cNvPr>
          <p:cNvSpPr txBox="1"/>
          <p:nvPr/>
        </p:nvSpPr>
        <p:spPr>
          <a:xfrm>
            <a:off x="4831280" y="2262196"/>
            <a:ext cx="559947" cy="369332"/>
          </a:xfrm>
          <a:prstGeom prst="rect">
            <a:avLst/>
          </a:prstGeom>
          <a:noFill/>
        </p:spPr>
        <p:txBody>
          <a:bodyPr wrap="square" rtlCol="0">
            <a:spAutoFit/>
          </a:bodyPr>
          <a:lstStyle/>
          <a:p>
            <a:r>
              <a:rPr lang="en-GB" b="1" dirty="0">
                <a:solidFill>
                  <a:srgbClr val="FF0000"/>
                </a:solidFill>
              </a:rPr>
              <a:t>0°</a:t>
            </a:r>
          </a:p>
        </p:txBody>
      </p:sp>
      <p:sp>
        <p:nvSpPr>
          <p:cNvPr id="42" name="ZoneTexte 41">
            <a:extLst>
              <a:ext uri="{FF2B5EF4-FFF2-40B4-BE49-F238E27FC236}">
                <a16:creationId xmlns:a16="http://schemas.microsoft.com/office/drawing/2014/main" id="{2BA91C00-94A9-79F2-971E-9481368DED81}"/>
              </a:ext>
            </a:extLst>
          </p:cNvPr>
          <p:cNvSpPr txBox="1"/>
          <p:nvPr/>
        </p:nvSpPr>
        <p:spPr>
          <a:xfrm>
            <a:off x="4228363" y="1367537"/>
            <a:ext cx="839954" cy="369332"/>
          </a:xfrm>
          <a:prstGeom prst="rect">
            <a:avLst/>
          </a:prstGeom>
          <a:noFill/>
        </p:spPr>
        <p:txBody>
          <a:bodyPr wrap="square" rtlCol="0">
            <a:spAutoFit/>
          </a:bodyPr>
          <a:lstStyle/>
          <a:p>
            <a:r>
              <a:rPr lang="en-GB" b="1" dirty="0">
                <a:solidFill>
                  <a:srgbClr val="FF0000"/>
                </a:solidFill>
              </a:rPr>
              <a:t>90°</a:t>
            </a:r>
          </a:p>
        </p:txBody>
      </p:sp>
      <p:sp>
        <p:nvSpPr>
          <p:cNvPr id="44" name="Arc 43">
            <a:extLst>
              <a:ext uri="{FF2B5EF4-FFF2-40B4-BE49-F238E27FC236}">
                <a16:creationId xmlns:a16="http://schemas.microsoft.com/office/drawing/2014/main" id="{D779D750-B8A8-CA59-0335-6F092EEE1E20}"/>
              </a:ext>
            </a:extLst>
          </p:cNvPr>
          <p:cNvSpPr/>
          <p:nvPr/>
        </p:nvSpPr>
        <p:spPr>
          <a:xfrm>
            <a:off x="4131759" y="2527604"/>
            <a:ext cx="220626" cy="292696"/>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Arc 45">
            <a:extLst>
              <a:ext uri="{FF2B5EF4-FFF2-40B4-BE49-F238E27FC236}">
                <a16:creationId xmlns:a16="http://schemas.microsoft.com/office/drawing/2014/main" id="{B8C2FECC-8998-6E69-7573-3A9B6B23EFD9}"/>
              </a:ext>
            </a:extLst>
          </p:cNvPr>
          <p:cNvSpPr/>
          <p:nvPr/>
        </p:nvSpPr>
        <p:spPr>
          <a:xfrm rot="7991944">
            <a:off x="7589681" y="2296903"/>
            <a:ext cx="1173236" cy="1306306"/>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5" name="Connecteur droit avec flèche 44">
            <a:extLst>
              <a:ext uri="{FF2B5EF4-FFF2-40B4-BE49-F238E27FC236}">
                <a16:creationId xmlns:a16="http://schemas.microsoft.com/office/drawing/2014/main" id="{591438D7-552F-024E-C727-2976D1BFCD7C}"/>
              </a:ext>
            </a:extLst>
          </p:cNvPr>
          <p:cNvCxnSpPr>
            <a:cxnSpLocks/>
          </p:cNvCxnSpPr>
          <p:nvPr/>
        </p:nvCxnSpPr>
        <p:spPr>
          <a:xfrm flipH="1" flipV="1">
            <a:off x="4242072" y="2500891"/>
            <a:ext cx="75533" cy="608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3B559B9E-1DBE-DBA8-BBB6-AF8A4A846EFD}"/>
              </a:ext>
            </a:extLst>
          </p:cNvPr>
          <p:cNvCxnSpPr>
            <a:cxnSpLocks/>
          </p:cNvCxnSpPr>
          <p:nvPr/>
        </p:nvCxnSpPr>
        <p:spPr>
          <a:xfrm flipH="1" flipV="1">
            <a:off x="7722352" y="3339111"/>
            <a:ext cx="138324" cy="1090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8C0B1A41-EB3C-3298-583D-38A1DE0576A5}"/>
              </a:ext>
            </a:extLst>
          </p:cNvPr>
          <p:cNvCxnSpPr>
            <a:cxnSpLocks/>
          </p:cNvCxnSpPr>
          <p:nvPr/>
        </p:nvCxnSpPr>
        <p:spPr>
          <a:xfrm flipV="1">
            <a:off x="8570815" y="3356961"/>
            <a:ext cx="123244" cy="1257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33526C3E-E60C-194E-FB72-EF1B38F04CFA}"/>
              </a:ext>
            </a:extLst>
          </p:cNvPr>
          <p:cNvCxnSpPr>
            <a:cxnSpLocks/>
          </p:cNvCxnSpPr>
          <p:nvPr/>
        </p:nvCxnSpPr>
        <p:spPr>
          <a:xfrm>
            <a:off x="8215745" y="3314546"/>
            <a:ext cx="0" cy="21166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a16="http://schemas.microsoft.com/office/drawing/2014/main" id="{21E62F87-F044-51B7-212E-58DD43EA514E}"/>
              </a:ext>
            </a:extLst>
          </p:cNvPr>
          <p:cNvSpPr txBox="1"/>
          <p:nvPr/>
        </p:nvSpPr>
        <p:spPr>
          <a:xfrm>
            <a:off x="8062074" y="3537192"/>
            <a:ext cx="484717" cy="369332"/>
          </a:xfrm>
          <a:prstGeom prst="rect">
            <a:avLst/>
          </a:prstGeom>
          <a:noFill/>
        </p:spPr>
        <p:txBody>
          <a:bodyPr wrap="square" rtlCol="0">
            <a:spAutoFit/>
          </a:bodyPr>
          <a:lstStyle/>
          <a:p>
            <a:r>
              <a:rPr lang="en-GB" b="1" dirty="0">
                <a:solidFill>
                  <a:srgbClr val="FF0000"/>
                </a:solidFill>
              </a:rPr>
              <a:t>0°</a:t>
            </a:r>
          </a:p>
        </p:txBody>
      </p:sp>
      <p:sp>
        <p:nvSpPr>
          <p:cNvPr id="53" name="ZoneTexte 52">
            <a:extLst>
              <a:ext uri="{FF2B5EF4-FFF2-40B4-BE49-F238E27FC236}">
                <a16:creationId xmlns:a16="http://schemas.microsoft.com/office/drawing/2014/main" id="{500C510E-FD85-39B1-BAB4-4BD410CC1743}"/>
              </a:ext>
            </a:extLst>
          </p:cNvPr>
          <p:cNvSpPr txBox="1"/>
          <p:nvPr/>
        </p:nvSpPr>
        <p:spPr>
          <a:xfrm>
            <a:off x="3465695" y="3423481"/>
            <a:ext cx="1573015"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Pitch angle</a:t>
            </a:r>
          </a:p>
        </p:txBody>
      </p:sp>
      <p:sp>
        <p:nvSpPr>
          <p:cNvPr id="54" name="ZoneTexte 53">
            <a:extLst>
              <a:ext uri="{FF2B5EF4-FFF2-40B4-BE49-F238E27FC236}">
                <a16:creationId xmlns:a16="http://schemas.microsoft.com/office/drawing/2014/main" id="{7CDDFB2C-5552-4005-7A99-5C756E5DB8D1}"/>
              </a:ext>
            </a:extLst>
          </p:cNvPr>
          <p:cNvSpPr txBox="1"/>
          <p:nvPr/>
        </p:nvSpPr>
        <p:spPr>
          <a:xfrm>
            <a:off x="7372904" y="3776731"/>
            <a:ext cx="1685681"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Yaw angle</a:t>
            </a:r>
          </a:p>
        </p:txBody>
      </p:sp>
      <p:pic>
        <p:nvPicPr>
          <p:cNvPr id="75" name="Image 74">
            <a:extLst>
              <a:ext uri="{FF2B5EF4-FFF2-40B4-BE49-F238E27FC236}">
                <a16:creationId xmlns:a16="http://schemas.microsoft.com/office/drawing/2014/main" id="{18B33E65-3E84-B6D1-4D2F-78E0E827E173}"/>
              </a:ext>
            </a:extLst>
          </p:cNvPr>
          <p:cNvPicPr>
            <a:picLocks noChangeAspect="1"/>
          </p:cNvPicPr>
          <p:nvPr/>
        </p:nvPicPr>
        <p:blipFill rotWithShape="1">
          <a:blip r:embed="rId7">
            <a:extLst>
              <a:ext uri="{28A0092B-C50C-407E-A947-70E740481C1C}">
                <a14:useLocalDpi xmlns:a14="http://schemas.microsoft.com/office/drawing/2010/main" val="0"/>
              </a:ext>
            </a:extLst>
          </a:blip>
          <a:srcRect r="8955"/>
          <a:stretch/>
        </p:blipFill>
        <p:spPr>
          <a:xfrm>
            <a:off x="9516913" y="3756971"/>
            <a:ext cx="2204046" cy="1362126"/>
          </a:xfrm>
          <a:prstGeom prst="rect">
            <a:avLst/>
          </a:prstGeom>
        </p:spPr>
      </p:pic>
      <p:sp>
        <p:nvSpPr>
          <p:cNvPr id="77" name="Arc 76">
            <a:extLst>
              <a:ext uri="{FF2B5EF4-FFF2-40B4-BE49-F238E27FC236}">
                <a16:creationId xmlns:a16="http://schemas.microsoft.com/office/drawing/2014/main" id="{4DC7FE0C-C42C-7A09-735B-477C3DD98B15}"/>
              </a:ext>
            </a:extLst>
          </p:cNvPr>
          <p:cNvSpPr/>
          <p:nvPr/>
        </p:nvSpPr>
        <p:spPr>
          <a:xfrm rot="7991944">
            <a:off x="1100060" y="1911355"/>
            <a:ext cx="1173236" cy="1306306"/>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8" name="Connecteur droit avec flèche 77">
            <a:extLst>
              <a:ext uri="{FF2B5EF4-FFF2-40B4-BE49-F238E27FC236}">
                <a16:creationId xmlns:a16="http://schemas.microsoft.com/office/drawing/2014/main" id="{EC207789-523B-A148-2BA0-FA413995A187}"/>
              </a:ext>
            </a:extLst>
          </p:cNvPr>
          <p:cNvCxnSpPr>
            <a:cxnSpLocks/>
          </p:cNvCxnSpPr>
          <p:nvPr/>
        </p:nvCxnSpPr>
        <p:spPr>
          <a:xfrm flipH="1" flipV="1">
            <a:off x="1232731" y="2953563"/>
            <a:ext cx="138324" cy="1090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avec flèche 78">
            <a:extLst>
              <a:ext uri="{FF2B5EF4-FFF2-40B4-BE49-F238E27FC236}">
                <a16:creationId xmlns:a16="http://schemas.microsoft.com/office/drawing/2014/main" id="{110FF50C-C15F-E268-3B9B-FF4FD6FBA822}"/>
              </a:ext>
            </a:extLst>
          </p:cNvPr>
          <p:cNvCxnSpPr>
            <a:cxnSpLocks/>
          </p:cNvCxnSpPr>
          <p:nvPr/>
        </p:nvCxnSpPr>
        <p:spPr>
          <a:xfrm flipV="1">
            <a:off x="2081194" y="2971413"/>
            <a:ext cx="123244" cy="1257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30428186-784F-1129-A56E-C1D39DB0B455}"/>
              </a:ext>
            </a:extLst>
          </p:cNvPr>
          <p:cNvCxnSpPr>
            <a:cxnSpLocks/>
          </p:cNvCxnSpPr>
          <p:nvPr/>
        </p:nvCxnSpPr>
        <p:spPr>
          <a:xfrm>
            <a:off x="1726124" y="2928998"/>
            <a:ext cx="0" cy="21166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1" name="ZoneTexte 80">
            <a:extLst>
              <a:ext uri="{FF2B5EF4-FFF2-40B4-BE49-F238E27FC236}">
                <a16:creationId xmlns:a16="http://schemas.microsoft.com/office/drawing/2014/main" id="{5FF2827F-6691-6710-1713-F65793670544}"/>
              </a:ext>
            </a:extLst>
          </p:cNvPr>
          <p:cNvSpPr txBox="1"/>
          <p:nvPr/>
        </p:nvSpPr>
        <p:spPr>
          <a:xfrm>
            <a:off x="1572453" y="3151644"/>
            <a:ext cx="484717" cy="369332"/>
          </a:xfrm>
          <a:prstGeom prst="rect">
            <a:avLst/>
          </a:prstGeom>
          <a:noFill/>
        </p:spPr>
        <p:txBody>
          <a:bodyPr wrap="square" rtlCol="0">
            <a:spAutoFit/>
          </a:bodyPr>
          <a:lstStyle/>
          <a:p>
            <a:r>
              <a:rPr lang="en-GB" b="1" dirty="0">
                <a:solidFill>
                  <a:srgbClr val="FF0000"/>
                </a:solidFill>
              </a:rPr>
              <a:t>0°</a:t>
            </a:r>
          </a:p>
        </p:txBody>
      </p:sp>
      <p:sp>
        <p:nvSpPr>
          <p:cNvPr id="82" name="ZoneTexte 81">
            <a:extLst>
              <a:ext uri="{FF2B5EF4-FFF2-40B4-BE49-F238E27FC236}">
                <a16:creationId xmlns:a16="http://schemas.microsoft.com/office/drawing/2014/main" id="{81B72E11-A196-EE0B-792F-FA9EFE7FC4B4}"/>
              </a:ext>
            </a:extLst>
          </p:cNvPr>
          <p:cNvSpPr txBox="1"/>
          <p:nvPr/>
        </p:nvSpPr>
        <p:spPr>
          <a:xfrm>
            <a:off x="857042" y="3407399"/>
            <a:ext cx="1685681"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Yaw angle</a:t>
            </a:r>
          </a:p>
        </p:txBody>
      </p:sp>
      <p:sp>
        <p:nvSpPr>
          <p:cNvPr id="2" name="ZoneTexte 1">
            <a:extLst>
              <a:ext uri="{FF2B5EF4-FFF2-40B4-BE49-F238E27FC236}">
                <a16:creationId xmlns:a16="http://schemas.microsoft.com/office/drawing/2014/main" id="{7ECE5B5B-F446-D5F3-1451-8A526058DB4A}"/>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3</a:t>
            </a:r>
          </a:p>
        </p:txBody>
      </p:sp>
    </p:spTree>
    <p:extLst>
      <p:ext uri="{BB962C8B-B14F-4D97-AF65-F5344CB8AC3E}">
        <p14:creationId xmlns:p14="http://schemas.microsoft.com/office/powerpoint/2010/main" val="143767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E8E40E6A-8983-4366-E441-39CCA1D82A5A}"/>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4" name="Rectangle : coins arrondis 3">
            <a:extLst>
              <a:ext uri="{FF2B5EF4-FFF2-40B4-BE49-F238E27FC236}">
                <a16:creationId xmlns:a16="http://schemas.microsoft.com/office/drawing/2014/main" id="{2143DE41-1318-E5A7-14DA-511AA73E279E}"/>
              </a:ext>
            </a:extLst>
          </p:cNvPr>
          <p:cNvSpPr/>
          <p:nvPr/>
        </p:nvSpPr>
        <p:spPr>
          <a:xfrm rot="16200000">
            <a:off x="11736298" y="-143478"/>
            <a:ext cx="142667" cy="76873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METHODOLOGY</a:t>
            </a:r>
          </a:p>
        </p:txBody>
      </p:sp>
      <p:sp>
        <p:nvSpPr>
          <p:cNvPr id="6" name="Rectangle : coins arrondis 5">
            <a:extLst>
              <a:ext uri="{FF2B5EF4-FFF2-40B4-BE49-F238E27FC236}">
                <a16:creationId xmlns:a16="http://schemas.microsoft.com/office/drawing/2014/main" id="{A9D2BAA7-A0E4-AA11-3BC1-44C8A37C9028}"/>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10" name="Rectangle : coins arrondis 9">
            <a:extLst>
              <a:ext uri="{FF2B5EF4-FFF2-40B4-BE49-F238E27FC236}">
                <a16:creationId xmlns:a16="http://schemas.microsoft.com/office/drawing/2014/main" id="{866F4F69-7391-6FEF-573C-33A0CE807E08}"/>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16" name="AutoShape 2">
            <a:extLst>
              <a:ext uri="{FF2B5EF4-FFF2-40B4-BE49-F238E27FC236}">
                <a16:creationId xmlns:a16="http://schemas.microsoft.com/office/drawing/2014/main" id="{F9D6E739-DD27-715B-D2F6-869A3A889052}"/>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22" name="TextBox 15">
            <a:extLst>
              <a:ext uri="{FF2B5EF4-FFF2-40B4-BE49-F238E27FC236}">
                <a16:creationId xmlns:a16="http://schemas.microsoft.com/office/drawing/2014/main" id="{83803ADE-C84B-A1D4-9518-BF957342DE29}"/>
              </a:ext>
            </a:extLst>
          </p:cNvPr>
          <p:cNvSpPr txBox="1"/>
          <p:nvPr/>
        </p:nvSpPr>
        <p:spPr>
          <a:xfrm>
            <a:off x="248432" y="-28127"/>
            <a:ext cx="11943568"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Methodology: link between head and cyclist setups</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7" name="ZoneTexte 6">
            <a:extLst>
              <a:ext uri="{FF2B5EF4-FFF2-40B4-BE49-F238E27FC236}">
                <a16:creationId xmlns:a16="http://schemas.microsoft.com/office/drawing/2014/main" id="{93B7B75F-A5AE-9FEB-5C20-EEE437F01D49}"/>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4</a:t>
            </a:r>
          </a:p>
        </p:txBody>
      </p:sp>
      <p:cxnSp>
        <p:nvCxnSpPr>
          <p:cNvPr id="14" name="Connecteur droit 13">
            <a:extLst>
              <a:ext uri="{FF2B5EF4-FFF2-40B4-BE49-F238E27FC236}">
                <a16:creationId xmlns:a16="http://schemas.microsoft.com/office/drawing/2014/main" id="{1B0B0AAB-5FF6-EFC2-C1BA-E2E87D5B1BE8}"/>
              </a:ext>
            </a:extLst>
          </p:cNvPr>
          <p:cNvCxnSpPr>
            <a:cxnSpLocks/>
          </p:cNvCxnSpPr>
          <p:nvPr/>
        </p:nvCxnSpPr>
        <p:spPr>
          <a:xfrm>
            <a:off x="6096000" y="1119830"/>
            <a:ext cx="0" cy="5120640"/>
          </a:xfrm>
          <a:prstGeom prst="line">
            <a:avLst/>
          </a:prstGeom>
          <a:ln w="190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E879CAB5-8BC5-BB6E-A959-955502254138}"/>
              </a:ext>
            </a:extLst>
          </p:cNvPr>
          <p:cNvSpPr txBox="1"/>
          <p:nvPr/>
        </p:nvSpPr>
        <p:spPr>
          <a:xfrm>
            <a:off x="1241809" y="773106"/>
            <a:ext cx="3268980" cy="461665"/>
          </a:xfrm>
          <a:prstGeom prst="rect">
            <a:avLst/>
          </a:prstGeom>
          <a:noFill/>
        </p:spPr>
        <p:txBody>
          <a:bodyPr wrap="square" rtlCol="0">
            <a:spAutoFit/>
          </a:bodyPr>
          <a:lstStyle/>
          <a:p>
            <a:pPr algn="ctr"/>
            <a:r>
              <a:rPr lang="en-GB" sz="2400" b="1" dirty="0">
                <a:solidFill>
                  <a:schemeClr val="tx1">
                    <a:lumMod val="65000"/>
                    <a:lumOff val="35000"/>
                  </a:schemeClr>
                </a:solidFill>
                <a:latin typeface="Aptos" panose="020B0004020202020204" pitchFamily="34" charset="0"/>
              </a:rPr>
              <a:t>Mannequin head</a:t>
            </a:r>
          </a:p>
        </p:txBody>
      </p:sp>
      <p:sp>
        <p:nvSpPr>
          <p:cNvPr id="18" name="ZoneTexte 17">
            <a:extLst>
              <a:ext uri="{FF2B5EF4-FFF2-40B4-BE49-F238E27FC236}">
                <a16:creationId xmlns:a16="http://schemas.microsoft.com/office/drawing/2014/main" id="{915432B0-F709-530E-8546-1098C58F7F25}"/>
              </a:ext>
            </a:extLst>
          </p:cNvPr>
          <p:cNvSpPr txBox="1"/>
          <p:nvPr/>
        </p:nvSpPr>
        <p:spPr>
          <a:xfrm>
            <a:off x="7681211" y="766250"/>
            <a:ext cx="3268980" cy="461665"/>
          </a:xfrm>
          <a:prstGeom prst="rect">
            <a:avLst/>
          </a:prstGeom>
          <a:noFill/>
        </p:spPr>
        <p:txBody>
          <a:bodyPr wrap="square" rtlCol="0">
            <a:spAutoFit/>
          </a:bodyPr>
          <a:lstStyle/>
          <a:p>
            <a:pPr algn="ctr"/>
            <a:r>
              <a:rPr lang="en-GB" sz="2400" b="1" dirty="0">
                <a:solidFill>
                  <a:schemeClr val="tx1">
                    <a:lumMod val="65000"/>
                    <a:lumOff val="35000"/>
                  </a:schemeClr>
                </a:solidFill>
                <a:latin typeface="Aptos" panose="020B0004020202020204" pitchFamily="34" charset="0"/>
              </a:rPr>
              <a:t>Cyclist</a:t>
            </a:r>
          </a:p>
        </p:txBody>
      </p:sp>
      <p:graphicFrame>
        <p:nvGraphicFramePr>
          <p:cNvPr id="20" name="Tableau 19">
            <a:extLst>
              <a:ext uri="{FF2B5EF4-FFF2-40B4-BE49-F238E27FC236}">
                <a16:creationId xmlns:a16="http://schemas.microsoft.com/office/drawing/2014/main" id="{87D70BA7-B0B1-C332-F924-E2FB33E21928}"/>
              </a:ext>
            </a:extLst>
          </p:cNvPr>
          <p:cNvGraphicFramePr>
            <a:graphicFrameLocks noGrp="1"/>
          </p:cNvGraphicFramePr>
          <p:nvPr>
            <p:extLst>
              <p:ext uri="{D42A27DB-BD31-4B8C-83A1-F6EECF244321}">
                <p14:modId xmlns:p14="http://schemas.microsoft.com/office/powerpoint/2010/main" val="3066938390"/>
              </p:ext>
            </p:extLst>
          </p:nvPr>
        </p:nvGraphicFramePr>
        <p:xfrm>
          <a:off x="508649" y="4577112"/>
          <a:ext cx="5000176" cy="1792482"/>
        </p:xfrm>
        <a:graphic>
          <a:graphicData uri="http://schemas.openxmlformats.org/drawingml/2006/table">
            <a:tbl>
              <a:tblPr firstCol="1" bandRow="1">
                <a:tableStyleId>{7DF18680-E054-41AD-8BC1-D1AEF772440D}</a:tableStyleId>
              </a:tblPr>
              <a:tblGrid>
                <a:gridCol w="2045633">
                  <a:extLst>
                    <a:ext uri="{9D8B030D-6E8A-4147-A177-3AD203B41FA5}">
                      <a16:colId xmlns:a16="http://schemas.microsoft.com/office/drawing/2014/main" val="2749816098"/>
                    </a:ext>
                  </a:extLst>
                </a:gridCol>
                <a:gridCol w="2954543">
                  <a:extLst>
                    <a:ext uri="{9D8B030D-6E8A-4147-A177-3AD203B41FA5}">
                      <a16:colId xmlns:a16="http://schemas.microsoft.com/office/drawing/2014/main" val="1563304840"/>
                    </a:ext>
                  </a:extLst>
                </a:gridCol>
              </a:tblGrid>
              <a:tr h="390781">
                <a:tc>
                  <a:txBody>
                    <a:bodyPr/>
                    <a:lstStyle/>
                    <a:p>
                      <a:pPr algn="ctr"/>
                      <a:r>
                        <a:rPr lang="en-GB" sz="1800" b="1" dirty="0">
                          <a:solidFill>
                            <a:schemeClr val="bg1"/>
                          </a:solidFill>
                          <a:latin typeface="Aptos" panose="020B0004020202020204" pitchFamily="34" charset="0"/>
                        </a:rPr>
                        <a:t>Helmets</a:t>
                      </a:r>
                    </a:p>
                  </a:txBody>
                  <a:tcPr anchor="ctr"/>
                </a:tc>
                <a:tc>
                  <a:txBody>
                    <a:bodyPr/>
                    <a:lstStyle/>
                    <a:p>
                      <a:pPr algn="ctr"/>
                      <a:r>
                        <a:rPr lang="en-GB" sz="1800" dirty="0">
                          <a:solidFill>
                            <a:schemeClr val="tx1">
                              <a:lumMod val="65000"/>
                              <a:lumOff val="35000"/>
                            </a:schemeClr>
                          </a:solidFill>
                          <a:latin typeface="Aptos" panose="020B0004020202020204" pitchFamily="34" charset="0"/>
                        </a:rPr>
                        <a:t>5</a:t>
                      </a:r>
                    </a:p>
                  </a:txBody>
                  <a:tcPr anchor="ctr"/>
                </a:tc>
                <a:extLst>
                  <a:ext uri="{0D108BD9-81ED-4DB2-BD59-A6C34878D82A}">
                    <a16:rowId xmlns:a16="http://schemas.microsoft.com/office/drawing/2014/main" val="3701502533"/>
                  </a:ext>
                </a:extLst>
              </a:tr>
              <a:tr h="390781">
                <a:tc>
                  <a:txBody>
                    <a:bodyPr/>
                    <a:lstStyle/>
                    <a:p>
                      <a:pPr algn="ctr"/>
                      <a:r>
                        <a:rPr lang="en-GB" sz="1800" b="1" dirty="0">
                          <a:solidFill>
                            <a:schemeClr val="bg1"/>
                          </a:solidFill>
                          <a:latin typeface="Aptos" panose="020B0004020202020204" pitchFamily="34" charset="0"/>
                        </a:rPr>
                        <a:t>Yaw angles</a:t>
                      </a:r>
                    </a:p>
                  </a:txBody>
                  <a:tcPr anchor="ctr"/>
                </a:tc>
                <a:tc>
                  <a:txBody>
                    <a:bodyPr/>
                    <a:lstStyle/>
                    <a:p>
                      <a:pPr algn="ctr"/>
                      <a:r>
                        <a:rPr lang="en-GB" sz="1800" b="0" dirty="0">
                          <a:solidFill>
                            <a:schemeClr val="tx1">
                              <a:lumMod val="65000"/>
                              <a:lumOff val="35000"/>
                            </a:schemeClr>
                          </a:solidFill>
                          <a:latin typeface="Aptos" panose="020B0004020202020204" pitchFamily="34" charset="0"/>
                        </a:rPr>
                        <a:t>0°, </a:t>
                      </a:r>
                      <a:r>
                        <a:rPr lang="en-GB" sz="1800" dirty="0">
                          <a:solidFill>
                            <a:schemeClr val="tx1">
                              <a:lumMod val="65000"/>
                              <a:lumOff val="35000"/>
                            </a:schemeClr>
                          </a:solidFill>
                          <a:latin typeface="Aptos" panose="020B0004020202020204" pitchFamily="34" charset="0"/>
                        </a:rPr>
                        <a:t>15°</a:t>
                      </a:r>
                    </a:p>
                  </a:txBody>
                  <a:tcPr anchor="ctr"/>
                </a:tc>
                <a:extLst>
                  <a:ext uri="{0D108BD9-81ED-4DB2-BD59-A6C34878D82A}">
                    <a16:rowId xmlns:a16="http://schemas.microsoft.com/office/drawing/2014/main" val="3290028862"/>
                  </a:ext>
                </a:extLst>
              </a:tr>
              <a:tr h="370840">
                <a:tc>
                  <a:txBody>
                    <a:bodyPr/>
                    <a:lstStyle/>
                    <a:p>
                      <a:pPr algn="ctr"/>
                      <a:r>
                        <a:rPr lang="en-GB" sz="1800" b="1" dirty="0">
                          <a:solidFill>
                            <a:schemeClr val="bg1"/>
                          </a:solidFill>
                          <a:latin typeface="Aptos" panose="020B0004020202020204" pitchFamily="34" charset="0"/>
                        </a:rPr>
                        <a:t>Pitch </a:t>
                      </a:r>
                      <a:r>
                        <a:rPr lang="en-GB" sz="1800" b="1" kern="1200" dirty="0">
                          <a:solidFill>
                            <a:schemeClr val="bg1"/>
                          </a:solidFill>
                          <a:latin typeface="Aptos" panose="020B0004020202020204" pitchFamily="34" charset="0"/>
                        </a:rPr>
                        <a:t>angles</a:t>
                      </a:r>
                      <a:endParaRPr lang="en-GB" sz="1800" b="1" kern="1200" dirty="0">
                        <a:solidFill>
                          <a:schemeClr val="bg1"/>
                        </a:solidFill>
                        <a:latin typeface="Aptos" panose="020B0004020202020204" pitchFamily="34" charset="0"/>
                        <a:ea typeface="+mn-ea"/>
                        <a:cs typeface="+mn-cs"/>
                      </a:endParaRPr>
                    </a:p>
                  </a:txBody>
                  <a:tcPr anchor="ctr"/>
                </a:tc>
                <a:tc>
                  <a:txBody>
                    <a:bodyPr/>
                    <a:lstStyle/>
                    <a:p>
                      <a:pPr algn="ctr"/>
                      <a:r>
                        <a:rPr lang="en-GB" sz="1800" b="0" dirty="0">
                          <a:solidFill>
                            <a:schemeClr val="tx1">
                              <a:lumMod val="65000"/>
                              <a:lumOff val="35000"/>
                            </a:schemeClr>
                          </a:solidFill>
                          <a:latin typeface="Aptos" panose="020B0004020202020204" pitchFamily="34" charset="0"/>
                        </a:rPr>
                        <a:t>~60°</a:t>
                      </a:r>
                      <a:endParaRPr lang="en-GB" sz="1800" dirty="0">
                        <a:solidFill>
                          <a:schemeClr val="tx1">
                            <a:lumMod val="65000"/>
                            <a:lumOff val="35000"/>
                          </a:schemeClr>
                        </a:solidFill>
                        <a:latin typeface="Aptos" panose="020B0004020202020204" pitchFamily="34" charset="0"/>
                      </a:endParaRPr>
                    </a:p>
                  </a:txBody>
                  <a:tcPr anchor="ctr"/>
                </a:tc>
                <a:extLst>
                  <a:ext uri="{0D108BD9-81ED-4DB2-BD59-A6C34878D82A}">
                    <a16:rowId xmlns:a16="http://schemas.microsoft.com/office/drawing/2014/main" val="856556611"/>
                  </a:ext>
                </a:extLst>
              </a:tr>
              <a:tr h="370840">
                <a:tc>
                  <a:txBody>
                    <a:bodyPr/>
                    <a:lstStyle/>
                    <a:p>
                      <a:pPr algn="ctr"/>
                      <a:r>
                        <a:rPr lang="en-GB" sz="1800" b="1" dirty="0">
                          <a:solidFill>
                            <a:schemeClr val="bg1"/>
                          </a:solidFill>
                          <a:latin typeface="Aptos" panose="020B0004020202020204" pitchFamily="34" charset="0"/>
                        </a:rPr>
                        <a:t>Wind speeds</a:t>
                      </a:r>
                    </a:p>
                  </a:txBody>
                  <a:tcPr anchor="ctr"/>
                </a:tc>
                <a:tc>
                  <a:txBody>
                    <a:bodyPr/>
                    <a:lstStyle/>
                    <a:p>
                      <a:pPr algn="ctr"/>
                      <a:r>
                        <a:rPr lang="en-GB" sz="1800" dirty="0">
                          <a:solidFill>
                            <a:schemeClr val="tx1">
                              <a:lumMod val="65000"/>
                              <a:lumOff val="35000"/>
                            </a:schemeClr>
                          </a:solidFill>
                          <a:latin typeface="Aptos" panose="020B0004020202020204" pitchFamily="34" charset="0"/>
                        </a:rPr>
                        <a:t>11.4 m/s, </a:t>
                      </a:r>
                      <a:r>
                        <a:rPr lang="en-GB" sz="1800" b="0" dirty="0">
                          <a:solidFill>
                            <a:schemeClr val="tx1">
                              <a:lumMod val="65000"/>
                              <a:lumOff val="35000"/>
                            </a:schemeClr>
                          </a:solidFill>
                          <a:latin typeface="Aptos" panose="020B0004020202020204" pitchFamily="34" charset="0"/>
                        </a:rPr>
                        <a:t>13.8 m/s</a:t>
                      </a:r>
                      <a:r>
                        <a:rPr lang="en-GB" sz="1800" dirty="0">
                          <a:solidFill>
                            <a:schemeClr val="tx1">
                              <a:lumMod val="65000"/>
                              <a:lumOff val="35000"/>
                            </a:schemeClr>
                          </a:solidFill>
                          <a:latin typeface="Aptos" panose="020B0004020202020204" pitchFamily="34" charset="0"/>
                        </a:rPr>
                        <a:t>, 15.1 m/s</a:t>
                      </a:r>
                    </a:p>
                  </a:txBody>
                  <a:tcPr anchor="ctr"/>
                </a:tc>
                <a:extLst>
                  <a:ext uri="{0D108BD9-81ED-4DB2-BD59-A6C34878D82A}">
                    <a16:rowId xmlns:a16="http://schemas.microsoft.com/office/drawing/2014/main" val="3779000728"/>
                  </a:ext>
                </a:extLst>
              </a:tr>
            </a:tbl>
          </a:graphicData>
        </a:graphic>
      </p:graphicFrame>
      <p:pic>
        <p:nvPicPr>
          <p:cNvPr id="59" name="Image 58">
            <a:extLst>
              <a:ext uri="{FF2B5EF4-FFF2-40B4-BE49-F238E27FC236}">
                <a16:creationId xmlns:a16="http://schemas.microsoft.com/office/drawing/2014/main" id="{DE5780EA-A528-0730-0932-B93A0663543C}"/>
              </a:ext>
            </a:extLst>
          </p:cNvPr>
          <p:cNvPicPr>
            <a:picLocks noChangeAspect="1"/>
          </p:cNvPicPr>
          <p:nvPr/>
        </p:nvPicPr>
        <p:blipFill rotWithShape="1">
          <a:blip r:embed="rId3">
            <a:extLst>
              <a:ext uri="{28A0092B-C50C-407E-A947-70E740481C1C}">
                <a14:useLocalDpi xmlns:a14="http://schemas.microsoft.com/office/drawing/2010/main" val="0"/>
              </a:ext>
            </a:extLst>
          </a:blip>
          <a:srcRect t="8066" b="12438"/>
          <a:stretch/>
        </p:blipFill>
        <p:spPr>
          <a:xfrm>
            <a:off x="1431093" y="1298229"/>
            <a:ext cx="2890411" cy="3068004"/>
          </a:xfrm>
          <a:prstGeom prst="rect">
            <a:avLst/>
          </a:prstGeom>
        </p:spPr>
      </p:pic>
      <p:pic>
        <p:nvPicPr>
          <p:cNvPr id="60" name="Image 59">
            <a:extLst>
              <a:ext uri="{FF2B5EF4-FFF2-40B4-BE49-F238E27FC236}">
                <a16:creationId xmlns:a16="http://schemas.microsoft.com/office/drawing/2014/main" id="{1D3CDBA7-568F-B168-85DC-9A644ABC9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8326" y="1298229"/>
            <a:ext cx="3934750" cy="3068004"/>
          </a:xfrm>
          <a:prstGeom prst="rect">
            <a:avLst/>
          </a:prstGeom>
        </p:spPr>
      </p:pic>
      <p:sp>
        <p:nvSpPr>
          <p:cNvPr id="61" name="Rectangle : coins arrondis 60">
            <a:extLst>
              <a:ext uri="{FF2B5EF4-FFF2-40B4-BE49-F238E27FC236}">
                <a16:creationId xmlns:a16="http://schemas.microsoft.com/office/drawing/2014/main" id="{20364118-21F3-6E2B-8907-C015EADD1CE4}"/>
              </a:ext>
            </a:extLst>
          </p:cNvPr>
          <p:cNvSpPr/>
          <p:nvPr/>
        </p:nvSpPr>
        <p:spPr>
          <a:xfrm>
            <a:off x="5598668" y="4652933"/>
            <a:ext cx="251459" cy="261967"/>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a:t>
            </a:r>
          </a:p>
        </p:txBody>
      </p:sp>
      <p:graphicFrame>
        <p:nvGraphicFramePr>
          <p:cNvPr id="62" name="Tableau 61">
            <a:extLst>
              <a:ext uri="{FF2B5EF4-FFF2-40B4-BE49-F238E27FC236}">
                <a16:creationId xmlns:a16="http://schemas.microsoft.com/office/drawing/2014/main" id="{4D44F983-F32F-51DA-9D1C-48335FC11DA7}"/>
              </a:ext>
            </a:extLst>
          </p:cNvPr>
          <p:cNvGraphicFramePr>
            <a:graphicFrameLocks noGrp="1"/>
          </p:cNvGraphicFramePr>
          <p:nvPr>
            <p:extLst>
              <p:ext uri="{D42A27DB-BD31-4B8C-83A1-F6EECF244321}">
                <p14:modId xmlns:p14="http://schemas.microsoft.com/office/powerpoint/2010/main" val="1670631074"/>
              </p:ext>
            </p:extLst>
          </p:nvPr>
        </p:nvGraphicFramePr>
        <p:xfrm>
          <a:off x="6587746" y="4577112"/>
          <a:ext cx="5000176" cy="1792482"/>
        </p:xfrm>
        <a:graphic>
          <a:graphicData uri="http://schemas.openxmlformats.org/drawingml/2006/table">
            <a:tbl>
              <a:tblPr firstCol="1" bandRow="1">
                <a:tableStyleId>{7DF18680-E054-41AD-8BC1-D1AEF772440D}</a:tableStyleId>
              </a:tblPr>
              <a:tblGrid>
                <a:gridCol w="2045633">
                  <a:extLst>
                    <a:ext uri="{9D8B030D-6E8A-4147-A177-3AD203B41FA5}">
                      <a16:colId xmlns:a16="http://schemas.microsoft.com/office/drawing/2014/main" val="2749816098"/>
                    </a:ext>
                  </a:extLst>
                </a:gridCol>
                <a:gridCol w="2954543">
                  <a:extLst>
                    <a:ext uri="{9D8B030D-6E8A-4147-A177-3AD203B41FA5}">
                      <a16:colId xmlns:a16="http://schemas.microsoft.com/office/drawing/2014/main" val="1563304840"/>
                    </a:ext>
                  </a:extLst>
                </a:gridCol>
              </a:tblGrid>
              <a:tr h="390781">
                <a:tc>
                  <a:txBody>
                    <a:bodyPr/>
                    <a:lstStyle/>
                    <a:p>
                      <a:pPr algn="ctr"/>
                      <a:r>
                        <a:rPr lang="en-GB" sz="1800" b="1" dirty="0">
                          <a:solidFill>
                            <a:schemeClr val="bg1"/>
                          </a:solidFill>
                          <a:latin typeface="Aptos" panose="020B0004020202020204" pitchFamily="34" charset="0"/>
                        </a:rPr>
                        <a:t>Helmets</a:t>
                      </a:r>
                    </a:p>
                  </a:txBody>
                  <a:tcPr anchor="ctr"/>
                </a:tc>
                <a:tc>
                  <a:txBody>
                    <a:bodyPr/>
                    <a:lstStyle/>
                    <a:p>
                      <a:pPr algn="ctr"/>
                      <a:r>
                        <a:rPr lang="en-GB" sz="1800" dirty="0">
                          <a:solidFill>
                            <a:schemeClr val="tx1">
                              <a:lumMod val="65000"/>
                              <a:lumOff val="35000"/>
                            </a:schemeClr>
                          </a:solidFill>
                          <a:latin typeface="Aptos" panose="020B0004020202020204" pitchFamily="34" charset="0"/>
                        </a:rPr>
                        <a:t>5</a:t>
                      </a:r>
                    </a:p>
                  </a:txBody>
                  <a:tcPr anchor="ctr"/>
                </a:tc>
                <a:extLst>
                  <a:ext uri="{0D108BD9-81ED-4DB2-BD59-A6C34878D82A}">
                    <a16:rowId xmlns:a16="http://schemas.microsoft.com/office/drawing/2014/main" val="3701502533"/>
                  </a:ext>
                </a:extLst>
              </a:tr>
              <a:tr h="390781">
                <a:tc>
                  <a:txBody>
                    <a:bodyPr/>
                    <a:lstStyle/>
                    <a:p>
                      <a:pPr algn="ctr"/>
                      <a:r>
                        <a:rPr lang="en-GB" sz="1800" b="1" dirty="0">
                          <a:solidFill>
                            <a:schemeClr val="bg1"/>
                          </a:solidFill>
                          <a:latin typeface="Aptos" panose="020B0004020202020204" pitchFamily="34" charset="0"/>
                        </a:rPr>
                        <a:t>Yaw angles</a:t>
                      </a:r>
                    </a:p>
                  </a:txBody>
                  <a:tcPr anchor="ctr"/>
                </a:tc>
                <a:tc>
                  <a:txBody>
                    <a:bodyPr/>
                    <a:lstStyle/>
                    <a:p>
                      <a:pPr algn="ctr"/>
                      <a:r>
                        <a:rPr lang="en-GB" sz="1800" b="0" dirty="0">
                          <a:solidFill>
                            <a:schemeClr val="tx1">
                              <a:lumMod val="65000"/>
                              <a:lumOff val="35000"/>
                            </a:schemeClr>
                          </a:solidFill>
                          <a:latin typeface="Aptos" panose="020B0004020202020204" pitchFamily="34" charset="0"/>
                        </a:rPr>
                        <a:t>0°, </a:t>
                      </a:r>
                      <a:r>
                        <a:rPr lang="en-GB" sz="1800" dirty="0">
                          <a:solidFill>
                            <a:schemeClr val="tx1">
                              <a:lumMod val="65000"/>
                              <a:lumOff val="35000"/>
                            </a:schemeClr>
                          </a:solidFill>
                          <a:latin typeface="Aptos" panose="020B0004020202020204" pitchFamily="34" charset="0"/>
                        </a:rPr>
                        <a:t>15°</a:t>
                      </a:r>
                    </a:p>
                  </a:txBody>
                  <a:tcPr anchor="ctr"/>
                </a:tc>
                <a:extLst>
                  <a:ext uri="{0D108BD9-81ED-4DB2-BD59-A6C34878D82A}">
                    <a16:rowId xmlns:a16="http://schemas.microsoft.com/office/drawing/2014/main" val="3290028862"/>
                  </a:ext>
                </a:extLst>
              </a:tr>
              <a:tr h="370840">
                <a:tc>
                  <a:txBody>
                    <a:bodyPr/>
                    <a:lstStyle/>
                    <a:p>
                      <a:pPr algn="ctr"/>
                      <a:r>
                        <a:rPr lang="en-GB" sz="1800" b="1" dirty="0">
                          <a:solidFill>
                            <a:schemeClr val="bg1"/>
                          </a:solidFill>
                          <a:latin typeface="Aptos" panose="020B0004020202020204" pitchFamily="34" charset="0"/>
                        </a:rPr>
                        <a:t>Pitch </a:t>
                      </a:r>
                      <a:r>
                        <a:rPr lang="en-GB" sz="1800" b="1" kern="1200" dirty="0">
                          <a:solidFill>
                            <a:schemeClr val="bg1"/>
                          </a:solidFill>
                          <a:latin typeface="Aptos" panose="020B0004020202020204" pitchFamily="34" charset="0"/>
                        </a:rPr>
                        <a:t>angles</a:t>
                      </a:r>
                      <a:endParaRPr lang="en-GB" sz="1800" b="1" kern="1200" dirty="0">
                        <a:solidFill>
                          <a:schemeClr val="bg1"/>
                        </a:solidFill>
                        <a:latin typeface="Aptos" panose="020B0004020202020204" pitchFamily="34" charset="0"/>
                        <a:ea typeface="+mn-ea"/>
                        <a:cs typeface="+mn-cs"/>
                      </a:endParaRPr>
                    </a:p>
                  </a:txBody>
                  <a:tcPr anchor="ctr"/>
                </a:tc>
                <a:tc>
                  <a:txBody>
                    <a:bodyPr/>
                    <a:lstStyle/>
                    <a:p>
                      <a:pPr algn="ctr"/>
                      <a:r>
                        <a:rPr lang="en-GB" sz="1800" b="0" dirty="0">
                          <a:solidFill>
                            <a:schemeClr val="tx1">
                              <a:lumMod val="65000"/>
                              <a:lumOff val="35000"/>
                            </a:schemeClr>
                          </a:solidFill>
                          <a:latin typeface="Aptos" panose="020B0004020202020204" pitchFamily="34" charset="0"/>
                        </a:rPr>
                        <a:t>~60°</a:t>
                      </a:r>
                      <a:endParaRPr lang="en-GB" sz="1800" dirty="0">
                        <a:solidFill>
                          <a:schemeClr val="tx1">
                            <a:lumMod val="65000"/>
                            <a:lumOff val="35000"/>
                          </a:schemeClr>
                        </a:solidFill>
                        <a:latin typeface="Aptos" panose="020B0004020202020204" pitchFamily="34" charset="0"/>
                      </a:endParaRPr>
                    </a:p>
                  </a:txBody>
                  <a:tcPr anchor="ctr"/>
                </a:tc>
                <a:extLst>
                  <a:ext uri="{0D108BD9-81ED-4DB2-BD59-A6C34878D82A}">
                    <a16:rowId xmlns:a16="http://schemas.microsoft.com/office/drawing/2014/main" val="856556611"/>
                  </a:ext>
                </a:extLst>
              </a:tr>
              <a:tr h="370840">
                <a:tc>
                  <a:txBody>
                    <a:bodyPr/>
                    <a:lstStyle/>
                    <a:p>
                      <a:pPr algn="ctr"/>
                      <a:r>
                        <a:rPr lang="en-GB" sz="1800" b="1" dirty="0">
                          <a:solidFill>
                            <a:schemeClr val="bg1"/>
                          </a:solidFill>
                          <a:latin typeface="Aptos" panose="020B0004020202020204" pitchFamily="34" charset="0"/>
                        </a:rPr>
                        <a:t>Wind speeds</a:t>
                      </a:r>
                    </a:p>
                  </a:txBody>
                  <a:tcPr anchor="ctr"/>
                </a:tc>
                <a:tc>
                  <a:txBody>
                    <a:bodyPr/>
                    <a:lstStyle/>
                    <a:p>
                      <a:pPr algn="ctr"/>
                      <a:r>
                        <a:rPr lang="en-GB" sz="1800" dirty="0">
                          <a:solidFill>
                            <a:schemeClr val="tx1">
                              <a:lumMod val="65000"/>
                              <a:lumOff val="35000"/>
                            </a:schemeClr>
                          </a:solidFill>
                          <a:latin typeface="Aptos" panose="020B0004020202020204" pitchFamily="34" charset="0"/>
                        </a:rPr>
                        <a:t>12.5 m/s, 13.5 m/s, 14.8 m/s</a:t>
                      </a:r>
                    </a:p>
                  </a:txBody>
                  <a:tcPr anchor="ctr"/>
                </a:tc>
                <a:extLst>
                  <a:ext uri="{0D108BD9-81ED-4DB2-BD59-A6C34878D82A}">
                    <a16:rowId xmlns:a16="http://schemas.microsoft.com/office/drawing/2014/main" val="3779000728"/>
                  </a:ext>
                </a:extLst>
              </a:tr>
            </a:tbl>
          </a:graphicData>
        </a:graphic>
      </p:graphicFrame>
      <p:sp>
        <p:nvSpPr>
          <p:cNvPr id="63" name="Rectangle : coins arrondis 62">
            <a:extLst>
              <a:ext uri="{FF2B5EF4-FFF2-40B4-BE49-F238E27FC236}">
                <a16:creationId xmlns:a16="http://schemas.microsoft.com/office/drawing/2014/main" id="{9E07061D-DE45-D5C2-EA81-E687B108C947}"/>
              </a:ext>
            </a:extLst>
          </p:cNvPr>
          <p:cNvSpPr/>
          <p:nvPr/>
        </p:nvSpPr>
        <p:spPr>
          <a:xfrm>
            <a:off x="5602658" y="5033933"/>
            <a:ext cx="251459" cy="261967"/>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a:t>
            </a:r>
          </a:p>
        </p:txBody>
      </p:sp>
      <p:sp>
        <p:nvSpPr>
          <p:cNvPr id="64" name="Rectangle : coins arrondis 63">
            <a:extLst>
              <a:ext uri="{FF2B5EF4-FFF2-40B4-BE49-F238E27FC236}">
                <a16:creationId xmlns:a16="http://schemas.microsoft.com/office/drawing/2014/main" id="{B7E13C10-8A8B-C440-EB8D-0F85C134381E}"/>
              </a:ext>
            </a:extLst>
          </p:cNvPr>
          <p:cNvSpPr/>
          <p:nvPr/>
        </p:nvSpPr>
        <p:spPr>
          <a:xfrm>
            <a:off x="5595875" y="5414933"/>
            <a:ext cx="251459" cy="261967"/>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a:t>
            </a:r>
          </a:p>
        </p:txBody>
      </p:sp>
      <p:sp>
        <p:nvSpPr>
          <p:cNvPr id="65" name="Rectangle : coins arrondis 64">
            <a:extLst>
              <a:ext uri="{FF2B5EF4-FFF2-40B4-BE49-F238E27FC236}">
                <a16:creationId xmlns:a16="http://schemas.microsoft.com/office/drawing/2014/main" id="{A81020F3-3AB5-45C7-451D-76DFFDE71F93}"/>
              </a:ext>
            </a:extLst>
          </p:cNvPr>
          <p:cNvSpPr/>
          <p:nvPr/>
        </p:nvSpPr>
        <p:spPr>
          <a:xfrm>
            <a:off x="11679721" y="4652932"/>
            <a:ext cx="251459" cy="261967"/>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a:t>
            </a:r>
          </a:p>
        </p:txBody>
      </p:sp>
      <p:sp>
        <p:nvSpPr>
          <p:cNvPr id="66" name="Rectangle : coins arrondis 65">
            <a:extLst>
              <a:ext uri="{FF2B5EF4-FFF2-40B4-BE49-F238E27FC236}">
                <a16:creationId xmlns:a16="http://schemas.microsoft.com/office/drawing/2014/main" id="{3792DB64-A2A9-80E2-1D08-3C8B4962BC3B}"/>
              </a:ext>
            </a:extLst>
          </p:cNvPr>
          <p:cNvSpPr/>
          <p:nvPr/>
        </p:nvSpPr>
        <p:spPr>
          <a:xfrm>
            <a:off x="11679720" y="5033933"/>
            <a:ext cx="251459" cy="261967"/>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a:t>
            </a:r>
          </a:p>
        </p:txBody>
      </p:sp>
      <p:sp>
        <p:nvSpPr>
          <p:cNvPr id="67" name="Rectangle : coins arrondis 66">
            <a:extLst>
              <a:ext uri="{FF2B5EF4-FFF2-40B4-BE49-F238E27FC236}">
                <a16:creationId xmlns:a16="http://schemas.microsoft.com/office/drawing/2014/main" id="{907D89B7-DA7C-320F-1FC2-EF0259209D59}"/>
              </a:ext>
            </a:extLst>
          </p:cNvPr>
          <p:cNvSpPr/>
          <p:nvPr/>
        </p:nvSpPr>
        <p:spPr>
          <a:xfrm>
            <a:off x="11679720" y="5414933"/>
            <a:ext cx="251459" cy="261967"/>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a:t>
            </a:r>
          </a:p>
        </p:txBody>
      </p:sp>
      <p:sp>
        <p:nvSpPr>
          <p:cNvPr id="68" name="Rectangle : coins arrondis 67">
            <a:extLst>
              <a:ext uri="{FF2B5EF4-FFF2-40B4-BE49-F238E27FC236}">
                <a16:creationId xmlns:a16="http://schemas.microsoft.com/office/drawing/2014/main" id="{85A5AB96-B087-AFB3-6335-249E45924436}"/>
              </a:ext>
            </a:extLst>
          </p:cNvPr>
          <p:cNvSpPr/>
          <p:nvPr/>
        </p:nvSpPr>
        <p:spPr>
          <a:xfrm>
            <a:off x="5594479" y="5914966"/>
            <a:ext cx="251459" cy="261967"/>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X</a:t>
            </a:r>
          </a:p>
        </p:txBody>
      </p:sp>
      <p:sp>
        <p:nvSpPr>
          <p:cNvPr id="70" name="Rectangle : coins arrondis 69">
            <a:extLst>
              <a:ext uri="{FF2B5EF4-FFF2-40B4-BE49-F238E27FC236}">
                <a16:creationId xmlns:a16="http://schemas.microsoft.com/office/drawing/2014/main" id="{FAC039CD-0C41-BCA8-FEDE-F5965C214490}"/>
              </a:ext>
            </a:extLst>
          </p:cNvPr>
          <p:cNvSpPr/>
          <p:nvPr/>
        </p:nvSpPr>
        <p:spPr>
          <a:xfrm>
            <a:off x="11681536" y="5914966"/>
            <a:ext cx="251459" cy="261967"/>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X</a:t>
            </a:r>
          </a:p>
        </p:txBody>
      </p:sp>
      <p:sp>
        <p:nvSpPr>
          <p:cNvPr id="71" name="ZoneTexte 70">
            <a:extLst>
              <a:ext uri="{FF2B5EF4-FFF2-40B4-BE49-F238E27FC236}">
                <a16:creationId xmlns:a16="http://schemas.microsoft.com/office/drawing/2014/main" id="{20044AA6-F62F-9092-BC8C-3FEF37D05C0B}"/>
              </a:ext>
            </a:extLst>
          </p:cNvPr>
          <p:cNvSpPr txBox="1"/>
          <p:nvPr/>
        </p:nvSpPr>
        <p:spPr>
          <a:xfrm>
            <a:off x="4496051" y="6414999"/>
            <a:ext cx="3185160" cy="369332"/>
          </a:xfrm>
          <a:prstGeom prst="rect">
            <a:avLst/>
          </a:prstGeom>
          <a:noFill/>
        </p:spPr>
        <p:txBody>
          <a:bodyPr wrap="square" rtlCol="0">
            <a:spAutoFit/>
          </a:bodyPr>
          <a:lstStyle/>
          <a:p>
            <a:pPr algn="ctr"/>
            <a:r>
              <a:rPr lang="en-GB" b="1" dirty="0">
                <a:solidFill>
                  <a:schemeClr val="tx1">
                    <a:lumMod val="65000"/>
                    <a:lumOff val="35000"/>
                  </a:schemeClr>
                </a:solidFill>
                <a:latin typeface="Aptos" panose="020B0004020202020204" pitchFamily="34" charset="0"/>
              </a:rPr>
              <a:t>Can we use the C</a:t>
            </a:r>
            <a:r>
              <a:rPr lang="en-GB" b="1" baseline="-25000" dirty="0">
                <a:solidFill>
                  <a:schemeClr val="tx1">
                    <a:lumMod val="65000"/>
                    <a:lumOff val="35000"/>
                  </a:schemeClr>
                </a:solidFill>
                <a:latin typeface="Aptos" panose="020B0004020202020204" pitchFamily="34" charset="0"/>
              </a:rPr>
              <a:t>D</a:t>
            </a:r>
            <a:r>
              <a:rPr lang="en-GB" b="1" dirty="0">
                <a:solidFill>
                  <a:schemeClr val="tx1">
                    <a:lumMod val="65000"/>
                    <a:lumOff val="35000"/>
                  </a:schemeClr>
                </a:solidFill>
                <a:latin typeface="Aptos" panose="020B0004020202020204" pitchFamily="34" charset="0"/>
              </a:rPr>
              <a:t>A ?</a:t>
            </a:r>
          </a:p>
        </p:txBody>
      </p:sp>
      <p:cxnSp>
        <p:nvCxnSpPr>
          <p:cNvPr id="73" name="Connecteur : en angle 72">
            <a:extLst>
              <a:ext uri="{FF2B5EF4-FFF2-40B4-BE49-F238E27FC236}">
                <a16:creationId xmlns:a16="http://schemas.microsoft.com/office/drawing/2014/main" id="{7541E336-C722-80A8-B030-98854CC51C36}"/>
              </a:ext>
            </a:extLst>
          </p:cNvPr>
          <p:cNvCxnSpPr>
            <a:cxnSpLocks/>
            <a:stCxn id="20" idx="2"/>
            <a:endCxn id="71" idx="1"/>
          </p:cNvCxnSpPr>
          <p:nvPr/>
        </p:nvCxnSpPr>
        <p:spPr>
          <a:xfrm rot="16200000" flipH="1">
            <a:off x="3637359" y="5740972"/>
            <a:ext cx="230071" cy="1487314"/>
          </a:xfrm>
          <a:prstGeom prst="bentConnector2">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eur : en angle 80">
            <a:extLst>
              <a:ext uri="{FF2B5EF4-FFF2-40B4-BE49-F238E27FC236}">
                <a16:creationId xmlns:a16="http://schemas.microsoft.com/office/drawing/2014/main" id="{5F1DE397-2D77-0EAB-6607-279AD318403B}"/>
              </a:ext>
            </a:extLst>
          </p:cNvPr>
          <p:cNvCxnSpPr>
            <a:cxnSpLocks/>
            <a:stCxn id="62" idx="2"/>
            <a:endCxn id="71" idx="3"/>
          </p:cNvCxnSpPr>
          <p:nvPr/>
        </p:nvCxnSpPr>
        <p:spPr>
          <a:xfrm rot="5400000">
            <a:off x="8269488" y="5781318"/>
            <a:ext cx="230071" cy="1406623"/>
          </a:xfrm>
          <a:prstGeom prst="bentConnector2">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11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F9D6E739-DD27-715B-D2F6-869A3A889052}"/>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7" name="ZoneTexte 6">
            <a:extLst>
              <a:ext uri="{FF2B5EF4-FFF2-40B4-BE49-F238E27FC236}">
                <a16:creationId xmlns:a16="http://schemas.microsoft.com/office/drawing/2014/main" id="{93B7B75F-A5AE-9FEB-5C20-EEE437F01D49}"/>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5</a:t>
            </a:r>
          </a:p>
        </p:txBody>
      </p:sp>
      <p:cxnSp>
        <p:nvCxnSpPr>
          <p:cNvPr id="14" name="Connecteur droit 13">
            <a:extLst>
              <a:ext uri="{FF2B5EF4-FFF2-40B4-BE49-F238E27FC236}">
                <a16:creationId xmlns:a16="http://schemas.microsoft.com/office/drawing/2014/main" id="{1B0B0AAB-5FF6-EFC2-C1BA-E2E87D5B1BE8}"/>
              </a:ext>
            </a:extLst>
          </p:cNvPr>
          <p:cNvCxnSpPr>
            <a:cxnSpLocks/>
          </p:cNvCxnSpPr>
          <p:nvPr/>
        </p:nvCxnSpPr>
        <p:spPr>
          <a:xfrm>
            <a:off x="6092530" y="1322415"/>
            <a:ext cx="0" cy="3782985"/>
          </a:xfrm>
          <a:prstGeom prst="line">
            <a:avLst/>
          </a:prstGeom>
          <a:ln w="190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E879CAB5-8BC5-BB6E-A959-955502254138}"/>
              </a:ext>
            </a:extLst>
          </p:cNvPr>
          <p:cNvSpPr txBox="1"/>
          <p:nvPr/>
        </p:nvSpPr>
        <p:spPr>
          <a:xfrm>
            <a:off x="1181097" y="906890"/>
            <a:ext cx="3268980" cy="369332"/>
          </a:xfrm>
          <a:prstGeom prst="rect">
            <a:avLst/>
          </a:prstGeom>
          <a:noFill/>
        </p:spPr>
        <p:txBody>
          <a:bodyPr wrap="square" rtlCol="0">
            <a:spAutoFit/>
          </a:bodyPr>
          <a:lstStyle/>
          <a:p>
            <a:pPr algn="ctr"/>
            <a:r>
              <a:rPr lang="en-GB" b="1" dirty="0">
                <a:solidFill>
                  <a:schemeClr val="tx1">
                    <a:lumMod val="65000"/>
                    <a:lumOff val="35000"/>
                  </a:schemeClr>
                </a:solidFill>
                <a:latin typeface="Aptos" panose="020B0004020202020204" pitchFamily="34" charset="0"/>
              </a:rPr>
              <a:t>Mannequin head</a:t>
            </a:r>
          </a:p>
        </p:txBody>
      </p:sp>
      <p:sp>
        <p:nvSpPr>
          <p:cNvPr id="18" name="ZoneTexte 17">
            <a:extLst>
              <a:ext uri="{FF2B5EF4-FFF2-40B4-BE49-F238E27FC236}">
                <a16:creationId xmlns:a16="http://schemas.microsoft.com/office/drawing/2014/main" id="{915432B0-F709-530E-8546-1098C58F7F25}"/>
              </a:ext>
            </a:extLst>
          </p:cNvPr>
          <p:cNvSpPr txBox="1"/>
          <p:nvPr/>
        </p:nvSpPr>
        <p:spPr>
          <a:xfrm>
            <a:off x="7726679" y="928897"/>
            <a:ext cx="3268980" cy="369332"/>
          </a:xfrm>
          <a:prstGeom prst="rect">
            <a:avLst/>
          </a:prstGeom>
          <a:noFill/>
        </p:spPr>
        <p:txBody>
          <a:bodyPr wrap="square" rtlCol="0">
            <a:spAutoFit/>
          </a:bodyPr>
          <a:lstStyle/>
          <a:p>
            <a:pPr algn="ctr"/>
            <a:r>
              <a:rPr lang="en-GB" b="1" dirty="0">
                <a:solidFill>
                  <a:schemeClr val="tx1">
                    <a:lumMod val="65000"/>
                    <a:lumOff val="35000"/>
                  </a:schemeClr>
                </a:solidFill>
                <a:latin typeface="Aptos" panose="020B0004020202020204" pitchFamily="34" charset="0"/>
              </a:rPr>
              <a:t>Cyclist</a:t>
            </a:r>
          </a:p>
        </p:txBody>
      </p:sp>
      <p:graphicFrame>
        <p:nvGraphicFramePr>
          <p:cNvPr id="2" name="Graphique 1">
            <a:extLst>
              <a:ext uri="{FF2B5EF4-FFF2-40B4-BE49-F238E27FC236}">
                <a16:creationId xmlns:a16="http://schemas.microsoft.com/office/drawing/2014/main" id="{5066BBB7-FAAD-3204-AD6B-666FFF6B3794}"/>
              </a:ext>
            </a:extLst>
          </p:cNvPr>
          <p:cNvGraphicFramePr>
            <a:graphicFrameLocks/>
          </p:cNvGraphicFramePr>
          <p:nvPr>
            <p:extLst>
              <p:ext uri="{D42A27DB-BD31-4B8C-83A1-F6EECF244321}">
                <p14:modId xmlns:p14="http://schemas.microsoft.com/office/powerpoint/2010/main" val="1865023230"/>
              </p:ext>
            </p:extLst>
          </p:nvPr>
        </p:nvGraphicFramePr>
        <p:xfrm>
          <a:off x="481808" y="1588245"/>
          <a:ext cx="5061241" cy="3380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phique 4">
            <a:extLst>
              <a:ext uri="{FF2B5EF4-FFF2-40B4-BE49-F238E27FC236}">
                <a16:creationId xmlns:a16="http://schemas.microsoft.com/office/drawing/2014/main" id="{C4A57EE9-9A11-25F5-A4B6-83C6567EC589}"/>
              </a:ext>
            </a:extLst>
          </p:cNvPr>
          <p:cNvGraphicFramePr>
            <a:graphicFrameLocks/>
          </p:cNvGraphicFramePr>
          <p:nvPr>
            <p:extLst>
              <p:ext uri="{D42A27DB-BD31-4B8C-83A1-F6EECF244321}">
                <p14:modId xmlns:p14="http://schemas.microsoft.com/office/powerpoint/2010/main" val="2351672917"/>
              </p:ext>
            </p:extLst>
          </p:nvPr>
        </p:nvGraphicFramePr>
        <p:xfrm>
          <a:off x="6642012" y="1587254"/>
          <a:ext cx="5068180" cy="338177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5">
            <a:extLst>
              <a:ext uri="{FF2B5EF4-FFF2-40B4-BE49-F238E27FC236}">
                <a16:creationId xmlns:a16="http://schemas.microsoft.com/office/drawing/2014/main" id="{7D00F86F-7633-7FD7-4259-68E3629970CD}"/>
              </a:ext>
            </a:extLst>
          </p:cNvPr>
          <p:cNvSpPr txBox="1"/>
          <p:nvPr/>
        </p:nvSpPr>
        <p:spPr>
          <a:xfrm>
            <a:off x="248433" y="-28127"/>
            <a:ext cx="9112736"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Results: Reynolds effect</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19" name="ZoneTexte 18">
            <a:extLst>
              <a:ext uri="{FF2B5EF4-FFF2-40B4-BE49-F238E27FC236}">
                <a16:creationId xmlns:a16="http://schemas.microsoft.com/office/drawing/2014/main" id="{7FD8C7CF-F054-E7B3-AE41-866E78AEFCE5}"/>
              </a:ext>
            </a:extLst>
          </p:cNvPr>
          <p:cNvSpPr txBox="1"/>
          <p:nvPr/>
        </p:nvSpPr>
        <p:spPr>
          <a:xfrm>
            <a:off x="4479855" y="5286796"/>
            <a:ext cx="3225349"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Negligeable Reynolds effect</a:t>
            </a:r>
          </a:p>
        </p:txBody>
      </p:sp>
      <p:cxnSp>
        <p:nvCxnSpPr>
          <p:cNvPr id="21" name="Connecteur : en angle 20">
            <a:extLst>
              <a:ext uri="{FF2B5EF4-FFF2-40B4-BE49-F238E27FC236}">
                <a16:creationId xmlns:a16="http://schemas.microsoft.com/office/drawing/2014/main" id="{BCACE413-948E-E6B8-D695-412AB6F3E7ED}"/>
              </a:ext>
            </a:extLst>
          </p:cNvPr>
          <p:cNvCxnSpPr>
            <a:cxnSpLocks/>
            <a:stCxn id="2" idx="2"/>
            <a:endCxn id="19" idx="1"/>
          </p:cNvCxnSpPr>
          <p:nvPr/>
        </p:nvCxnSpPr>
        <p:spPr>
          <a:xfrm rot="16200000" flipH="1">
            <a:off x="3494924" y="4486531"/>
            <a:ext cx="502434" cy="1467427"/>
          </a:xfrm>
          <a:prstGeom prst="bentConnector2">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 en angle 22">
            <a:extLst>
              <a:ext uri="{FF2B5EF4-FFF2-40B4-BE49-F238E27FC236}">
                <a16:creationId xmlns:a16="http://schemas.microsoft.com/office/drawing/2014/main" id="{7DFE3EB0-E520-27DD-83F0-F9B0519693DE}"/>
              </a:ext>
            </a:extLst>
          </p:cNvPr>
          <p:cNvCxnSpPr>
            <a:cxnSpLocks/>
            <a:stCxn id="5" idx="2"/>
            <a:endCxn id="19" idx="3"/>
          </p:cNvCxnSpPr>
          <p:nvPr/>
        </p:nvCxnSpPr>
        <p:spPr>
          <a:xfrm rot="5400000">
            <a:off x="8189436" y="4484796"/>
            <a:ext cx="502434" cy="1470898"/>
          </a:xfrm>
          <a:prstGeom prst="bentConnector2">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A209D2B8-B010-FAA8-5258-062131C9B362}"/>
              </a:ext>
            </a:extLst>
          </p:cNvPr>
          <p:cNvSpPr txBox="1"/>
          <p:nvPr/>
        </p:nvSpPr>
        <p:spPr>
          <a:xfrm>
            <a:off x="3560582" y="6016396"/>
            <a:ext cx="5063892" cy="646331"/>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Results expressed as a </a:t>
            </a:r>
            <a:r>
              <a:rPr lang="en-GB" b="1" dirty="0">
                <a:solidFill>
                  <a:schemeClr val="tx1">
                    <a:lumMod val="65000"/>
                    <a:lumOff val="35000"/>
                  </a:schemeClr>
                </a:solidFill>
                <a:latin typeface="Aptos" panose="020B0004020202020204" pitchFamily="34" charset="0"/>
              </a:rPr>
              <a:t>gain in power at 12.5 m/s</a:t>
            </a:r>
            <a:r>
              <a:rPr lang="en-GB" dirty="0">
                <a:solidFill>
                  <a:schemeClr val="tx1">
                    <a:lumMod val="65000"/>
                    <a:lumOff val="35000"/>
                  </a:schemeClr>
                </a:solidFill>
                <a:latin typeface="Aptos" panose="020B0004020202020204" pitchFamily="34" charset="0"/>
              </a:rPr>
              <a:t> compared to Helmet 5</a:t>
            </a:r>
          </a:p>
        </p:txBody>
      </p:sp>
      <p:sp>
        <p:nvSpPr>
          <p:cNvPr id="25" name="Rectangle : coins arrondis 24">
            <a:extLst>
              <a:ext uri="{FF2B5EF4-FFF2-40B4-BE49-F238E27FC236}">
                <a16:creationId xmlns:a16="http://schemas.microsoft.com/office/drawing/2014/main" id="{8B3DC11A-E168-F312-9BC3-57AB0FAD6477}"/>
              </a:ext>
            </a:extLst>
          </p:cNvPr>
          <p:cNvSpPr/>
          <p:nvPr/>
        </p:nvSpPr>
        <p:spPr>
          <a:xfrm>
            <a:off x="3434976" y="5968151"/>
            <a:ext cx="5315105" cy="742822"/>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 coins arrondis 33">
            <a:extLst>
              <a:ext uri="{FF2B5EF4-FFF2-40B4-BE49-F238E27FC236}">
                <a16:creationId xmlns:a16="http://schemas.microsoft.com/office/drawing/2014/main" id="{8EDED4EB-3732-A6D7-C99D-7A12D75A1B71}"/>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35" name="Rectangle : coins arrondis 34">
            <a:extLst>
              <a:ext uri="{FF2B5EF4-FFF2-40B4-BE49-F238E27FC236}">
                <a16:creationId xmlns:a16="http://schemas.microsoft.com/office/drawing/2014/main" id="{3C986761-114C-F29D-39EB-C1BC1CC06D32}"/>
              </a:ext>
            </a:extLst>
          </p:cNvPr>
          <p:cNvSpPr/>
          <p:nvPr/>
        </p:nvSpPr>
        <p:spPr>
          <a:xfrm rot="16200000">
            <a:off x="12044124" y="164348"/>
            <a:ext cx="142667" cy="1530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36" name="Rectangle : coins arrondis 35">
            <a:extLst>
              <a:ext uri="{FF2B5EF4-FFF2-40B4-BE49-F238E27FC236}">
                <a16:creationId xmlns:a16="http://schemas.microsoft.com/office/drawing/2014/main" id="{ED32512A-4F80-384D-8B92-96BEA165579D}"/>
              </a:ext>
            </a:extLst>
          </p:cNvPr>
          <p:cNvSpPr/>
          <p:nvPr/>
        </p:nvSpPr>
        <p:spPr>
          <a:xfrm rot="16200000">
            <a:off x="11738994" y="-3507"/>
            <a:ext cx="140336" cy="77179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RESULTS</a:t>
            </a:r>
            <a:endParaRPr lang="en-GB" sz="2000" dirty="0">
              <a:latin typeface="Aptos" panose="020B0004020202020204" pitchFamily="34" charset="0"/>
            </a:endParaRPr>
          </a:p>
        </p:txBody>
      </p:sp>
      <p:sp>
        <p:nvSpPr>
          <p:cNvPr id="37" name="Rectangle : coins arrondis 36">
            <a:extLst>
              <a:ext uri="{FF2B5EF4-FFF2-40B4-BE49-F238E27FC236}">
                <a16:creationId xmlns:a16="http://schemas.microsoft.com/office/drawing/2014/main" id="{E6D16622-A7ED-2F76-74FB-C481C5486FCC}"/>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Tree>
    <p:extLst>
      <p:ext uri="{BB962C8B-B14F-4D97-AF65-F5344CB8AC3E}">
        <p14:creationId xmlns:p14="http://schemas.microsoft.com/office/powerpoint/2010/main" val="9189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F9D6E739-DD27-715B-D2F6-869A3A889052}"/>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7" name="ZoneTexte 6">
            <a:extLst>
              <a:ext uri="{FF2B5EF4-FFF2-40B4-BE49-F238E27FC236}">
                <a16:creationId xmlns:a16="http://schemas.microsoft.com/office/drawing/2014/main" id="{93B7B75F-A5AE-9FEB-5C20-EEE437F01D49}"/>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6</a:t>
            </a:r>
          </a:p>
        </p:txBody>
      </p:sp>
      <p:cxnSp>
        <p:nvCxnSpPr>
          <p:cNvPr id="14" name="Connecteur droit 13">
            <a:extLst>
              <a:ext uri="{FF2B5EF4-FFF2-40B4-BE49-F238E27FC236}">
                <a16:creationId xmlns:a16="http://schemas.microsoft.com/office/drawing/2014/main" id="{1B0B0AAB-5FF6-EFC2-C1BA-E2E87D5B1BE8}"/>
              </a:ext>
            </a:extLst>
          </p:cNvPr>
          <p:cNvCxnSpPr>
            <a:cxnSpLocks/>
          </p:cNvCxnSpPr>
          <p:nvPr/>
        </p:nvCxnSpPr>
        <p:spPr>
          <a:xfrm flipH="1">
            <a:off x="6092190" y="1322415"/>
            <a:ext cx="340" cy="5139345"/>
          </a:xfrm>
          <a:prstGeom prst="line">
            <a:avLst/>
          </a:prstGeom>
          <a:ln w="190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E879CAB5-8BC5-BB6E-A959-955502254138}"/>
              </a:ext>
            </a:extLst>
          </p:cNvPr>
          <p:cNvSpPr txBox="1"/>
          <p:nvPr/>
        </p:nvSpPr>
        <p:spPr>
          <a:xfrm>
            <a:off x="1114551" y="1476724"/>
            <a:ext cx="3268980" cy="369332"/>
          </a:xfrm>
          <a:prstGeom prst="rect">
            <a:avLst/>
          </a:prstGeom>
          <a:noFill/>
        </p:spPr>
        <p:txBody>
          <a:bodyPr wrap="square" rtlCol="0">
            <a:spAutoFit/>
          </a:bodyPr>
          <a:lstStyle/>
          <a:p>
            <a:pPr algn="ctr"/>
            <a:r>
              <a:rPr lang="en-GB" b="1" dirty="0">
                <a:solidFill>
                  <a:schemeClr val="tx1">
                    <a:lumMod val="65000"/>
                    <a:lumOff val="35000"/>
                  </a:schemeClr>
                </a:solidFill>
                <a:latin typeface="Aptos" panose="020B0004020202020204" pitchFamily="34" charset="0"/>
              </a:rPr>
              <a:t>Mannequin head</a:t>
            </a:r>
          </a:p>
        </p:txBody>
      </p:sp>
      <p:sp>
        <p:nvSpPr>
          <p:cNvPr id="18" name="ZoneTexte 17">
            <a:extLst>
              <a:ext uri="{FF2B5EF4-FFF2-40B4-BE49-F238E27FC236}">
                <a16:creationId xmlns:a16="http://schemas.microsoft.com/office/drawing/2014/main" id="{915432B0-F709-530E-8546-1098C58F7F25}"/>
              </a:ext>
            </a:extLst>
          </p:cNvPr>
          <p:cNvSpPr txBox="1"/>
          <p:nvPr/>
        </p:nvSpPr>
        <p:spPr>
          <a:xfrm>
            <a:off x="7593922" y="1476724"/>
            <a:ext cx="3268980" cy="369332"/>
          </a:xfrm>
          <a:prstGeom prst="rect">
            <a:avLst/>
          </a:prstGeom>
          <a:noFill/>
        </p:spPr>
        <p:txBody>
          <a:bodyPr wrap="square" rtlCol="0">
            <a:spAutoFit/>
          </a:bodyPr>
          <a:lstStyle/>
          <a:p>
            <a:pPr algn="ctr"/>
            <a:r>
              <a:rPr lang="en-GB" b="1" dirty="0">
                <a:solidFill>
                  <a:schemeClr val="tx1">
                    <a:lumMod val="65000"/>
                    <a:lumOff val="35000"/>
                  </a:schemeClr>
                </a:solidFill>
                <a:latin typeface="Aptos" panose="020B0004020202020204" pitchFamily="34" charset="0"/>
              </a:rPr>
              <a:t>Cyclist</a:t>
            </a:r>
          </a:p>
        </p:txBody>
      </p:sp>
      <p:grpSp>
        <p:nvGrpSpPr>
          <p:cNvPr id="12" name="Groupe 11">
            <a:extLst>
              <a:ext uri="{FF2B5EF4-FFF2-40B4-BE49-F238E27FC236}">
                <a16:creationId xmlns:a16="http://schemas.microsoft.com/office/drawing/2014/main" id="{B8143572-A4BD-DB34-2E82-E906EFAA3070}"/>
              </a:ext>
            </a:extLst>
          </p:cNvPr>
          <p:cNvGrpSpPr/>
          <p:nvPr/>
        </p:nvGrpSpPr>
        <p:grpSpPr>
          <a:xfrm>
            <a:off x="3546126" y="767996"/>
            <a:ext cx="5092128" cy="373476"/>
            <a:chOff x="3589552" y="700078"/>
            <a:chExt cx="4466704" cy="373476"/>
          </a:xfrm>
        </p:grpSpPr>
        <p:sp>
          <p:nvSpPr>
            <p:cNvPr id="8" name="ZoneTexte 7">
              <a:extLst>
                <a:ext uri="{FF2B5EF4-FFF2-40B4-BE49-F238E27FC236}">
                  <a16:creationId xmlns:a16="http://schemas.microsoft.com/office/drawing/2014/main" id="{9D2E45F6-4D78-6E95-BC48-63040B5929CF}"/>
                </a:ext>
              </a:extLst>
            </p:cNvPr>
            <p:cNvSpPr txBox="1"/>
            <p:nvPr/>
          </p:nvSpPr>
          <p:spPr>
            <a:xfrm>
              <a:off x="3589552" y="700078"/>
              <a:ext cx="4466704"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Power gain [W] compared to reference helmet</a:t>
              </a:r>
            </a:p>
          </p:txBody>
        </p:sp>
        <p:sp>
          <p:nvSpPr>
            <p:cNvPr id="9" name="Rectangle : coins arrondis 8">
              <a:extLst>
                <a:ext uri="{FF2B5EF4-FFF2-40B4-BE49-F238E27FC236}">
                  <a16:creationId xmlns:a16="http://schemas.microsoft.com/office/drawing/2014/main" id="{5595012F-7F06-0ACB-9280-9F4CFB60DD12}"/>
                </a:ext>
              </a:extLst>
            </p:cNvPr>
            <p:cNvSpPr/>
            <p:nvPr/>
          </p:nvSpPr>
          <p:spPr>
            <a:xfrm>
              <a:off x="3710650" y="704222"/>
              <a:ext cx="4224508" cy="369332"/>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5">
            <a:extLst>
              <a:ext uri="{FF2B5EF4-FFF2-40B4-BE49-F238E27FC236}">
                <a16:creationId xmlns:a16="http://schemas.microsoft.com/office/drawing/2014/main" id="{7D00F86F-7633-7FD7-4259-68E3629970CD}"/>
              </a:ext>
            </a:extLst>
          </p:cNvPr>
          <p:cNvSpPr txBox="1"/>
          <p:nvPr/>
        </p:nvSpPr>
        <p:spPr>
          <a:xfrm>
            <a:off x="248433" y="-28127"/>
            <a:ext cx="9112736"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Results: Pitch angle effect</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20" name="Rectangle : coins arrondis 19">
            <a:extLst>
              <a:ext uri="{FF2B5EF4-FFF2-40B4-BE49-F238E27FC236}">
                <a16:creationId xmlns:a16="http://schemas.microsoft.com/office/drawing/2014/main" id="{5B40EC94-F7DC-9B7C-001A-F5ADAFAEBE61}"/>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22" name="Rectangle : coins arrondis 21">
            <a:extLst>
              <a:ext uri="{FF2B5EF4-FFF2-40B4-BE49-F238E27FC236}">
                <a16:creationId xmlns:a16="http://schemas.microsoft.com/office/drawing/2014/main" id="{8F2C3479-8790-56ED-426A-D4831E8C7F13}"/>
              </a:ext>
            </a:extLst>
          </p:cNvPr>
          <p:cNvSpPr/>
          <p:nvPr/>
        </p:nvSpPr>
        <p:spPr>
          <a:xfrm rot="16200000">
            <a:off x="12044124" y="164348"/>
            <a:ext cx="142667" cy="1530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26" name="Rectangle : coins arrondis 25">
            <a:extLst>
              <a:ext uri="{FF2B5EF4-FFF2-40B4-BE49-F238E27FC236}">
                <a16:creationId xmlns:a16="http://schemas.microsoft.com/office/drawing/2014/main" id="{83C57996-BF00-9146-60C1-04C442611532}"/>
              </a:ext>
            </a:extLst>
          </p:cNvPr>
          <p:cNvSpPr/>
          <p:nvPr/>
        </p:nvSpPr>
        <p:spPr>
          <a:xfrm rot="16200000">
            <a:off x="11738994" y="-3507"/>
            <a:ext cx="140336" cy="77179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RESULTS</a:t>
            </a:r>
            <a:endParaRPr lang="en-GB" sz="2000" dirty="0">
              <a:latin typeface="Aptos" panose="020B0004020202020204" pitchFamily="34" charset="0"/>
            </a:endParaRPr>
          </a:p>
        </p:txBody>
      </p:sp>
      <p:sp>
        <p:nvSpPr>
          <p:cNvPr id="27" name="Rectangle : coins arrondis 26">
            <a:extLst>
              <a:ext uri="{FF2B5EF4-FFF2-40B4-BE49-F238E27FC236}">
                <a16:creationId xmlns:a16="http://schemas.microsoft.com/office/drawing/2014/main" id="{D0572180-964A-1486-2E89-4A603573FA79}"/>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pic>
        <p:nvPicPr>
          <p:cNvPr id="28" name="Image 27">
            <a:extLst>
              <a:ext uri="{FF2B5EF4-FFF2-40B4-BE49-F238E27FC236}">
                <a16:creationId xmlns:a16="http://schemas.microsoft.com/office/drawing/2014/main" id="{5AE3EB6F-201F-7881-864E-EBCAF504B50F}"/>
              </a:ext>
            </a:extLst>
          </p:cNvPr>
          <p:cNvPicPr>
            <a:picLocks noChangeAspect="1"/>
          </p:cNvPicPr>
          <p:nvPr/>
        </p:nvPicPr>
        <p:blipFill rotWithShape="1">
          <a:blip r:embed="rId3">
            <a:extLst>
              <a:ext uri="{28A0092B-C50C-407E-A947-70E740481C1C}">
                <a14:useLocalDpi xmlns:a14="http://schemas.microsoft.com/office/drawing/2010/main" val="0"/>
              </a:ext>
            </a:extLst>
          </a:blip>
          <a:srcRect l="4351" t="28333" r="9376" b="19302"/>
          <a:stretch/>
        </p:blipFill>
        <p:spPr>
          <a:xfrm>
            <a:off x="1114551" y="5351222"/>
            <a:ext cx="787425" cy="637265"/>
          </a:xfrm>
          <a:prstGeom prst="rect">
            <a:avLst/>
          </a:prstGeom>
        </p:spPr>
      </p:pic>
      <p:pic>
        <p:nvPicPr>
          <p:cNvPr id="29" name="Image 28">
            <a:extLst>
              <a:ext uri="{FF2B5EF4-FFF2-40B4-BE49-F238E27FC236}">
                <a16:creationId xmlns:a16="http://schemas.microsoft.com/office/drawing/2014/main" id="{F363F644-682D-FDD5-5145-ECF5E3E3F950}"/>
              </a:ext>
            </a:extLst>
          </p:cNvPr>
          <p:cNvPicPr>
            <a:picLocks noChangeAspect="1"/>
          </p:cNvPicPr>
          <p:nvPr/>
        </p:nvPicPr>
        <p:blipFill rotWithShape="1">
          <a:blip r:embed="rId4">
            <a:extLst>
              <a:ext uri="{28A0092B-C50C-407E-A947-70E740481C1C}">
                <a14:useLocalDpi xmlns:a14="http://schemas.microsoft.com/office/drawing/2010/main" val="0"/>
              </a:ext>
            </a:extLst>
          </a:blip>
          <a:srcRect l="9175" t="26345" r="15398" b="27952"/>
          <a:stretch/>
        </p:blipFill>
        <p:spPr>
          <a:xfrm>
            <a:off x="2139679" y="5353360"/>
            <a:ext cx="786405" cy="635325"/>
          </a:xfrm>
          <a:prstGeom prst="rect">
            <a:avLst/>
          </a:prstGeom>
        </p:spPr>
      </p:pic>
      <p:pic>
        <p:nvPicPr>
          <p:cNvPr id="30" name="Image 29">
            <a:extLst>
              <a:ext uri="{FF2B5EF4-FFF2-40B4-BE49-F238E27FC236}">
                <a16:creationId xmlns:a16="http://schemas.microsoft.com/office/drawing/2014/main" id="{ACF7FFAD-348F-A24F-ED42-1228F98F635D}"/>
              </a:ext>
            </a:extLst>
          </p:cNvPr>
          <p:cNvPicPr>
            <a:picLocks noChangeAspect="1"/>
          </p:cNvPicPr>
          <p:nvPr/>
        </p:nvPicPr>
        <p:blipFill rotWithShape="1">
          <a:blip r:embed="rId5">
            <a:extLst>
              <a:ext uri="{28A0092B-C50C-407E-A947-70E740481C1C}">
                <a14:useLocalDpi xmlns:a14="http://schemas.microsoft.com/office/drawing/2010/main" val="0"/>
              </a:ext>
            </a:extLst>
          </a:blip>
          <a:srcRect l="8621" t="29910" r="13070" b="22189"/>
          <a:stretch/>
        </p:blipFill>
        <p:spPr>
          <a:xfrm>
            <a:off x="3163787" y="5351222"/>
            <a:ext cx="781356" cy="637265"/>
          </a:xfrm>
          <a:prstGeom prst="rect">
            <a:avLst/>
          </a:prstGeom>
        </p:spPr>
      </p:pic>
      <p:pic>
        <p:nvPicPr>
          <p:cNvPr id="31" name="Image 30">
            <a:extLst>
              <a:ext uri="{FF2B5EF4-FFF2-40B4-BE49-F238E27FC236}">
                <a16:creationId xmlns:a16="http://schemas.microsoft.com/office/drawing/2014/main" id="{FEF7985A-6AA2-0A5A-D993-A3680DD4490C}"/>
              </a:ext>
            </a:extLst>
          </p:cNvPr>
          <p:cNvPicPr>
            <a:picLocks noChangeAspect="1"/>
          </p:cNvPicPr>
          <p:nvPr/>
        </p:nvPicPr>
        <p:blipFill rotWithShape="1">
          <a:blip r:embed="rId6">
            <a:extLst>
              <a:ext uri="{28A0092B-C50C-407E-A947-70E740481C1C}">
                <a14:useLocalDpi xmlns:a14="http://schemas.microsoft.com/office/drawing/2010/main" val="0"/>
              </a:ext>
            </a:extLst>
          </a:blip>
          <a:srcRect l="20284" t="37691" r="25076" b="29220"/>
          <a:stretch/>
        </p:blipFill>
        <p:spPr>
          <a:xfrm>
            <a:off x="4181270" y="5347310"/>
            <a:ext cx="789217" cy="637265"/>
          </a:xfrm>
          <a:prstGeom prst="rect">
            <a:avLst/>
          </a:prstGeom>
        </p:spPr>
      </p:pic>
      <p:graphicFrame>
        <p:nvGraphicFramePr>
          <p:cNvPr id="13" name="Graphique 12">
            <a:extLst>
              <a:ext uri="{FF2B5EF4-FFF2-40B4-BE49-F238E27FC236}">
                <a16:creationId xmlns:a16="http://schemas.microsoft.com/office/drawing/2014/main" id="{9304B8C2-0590-F10E-9364-2E7835DC86D3}"/>
              </a:ext>
            </a:extLst>
          </p:cNvPr>
          <p:cNvGraphicFramePr>
            <a:graphicFrameLocks/>
          </p:cNvGraphicFramePr>
          <p:nvPr>
            <p:extLst>
              <p:ext uri="{D42A27DB-BD31-4B8C-83A1-F6EECF244321}">
                <p14:modId xmlns:p14="http://schemas.microsoft.com/office/powerpoint/2010/main" val="1886467099"/>
              </p:ext>
            </p:extLst>
          </p:nvPr>
        </p:nvGraphicFramePr>
        <p:xfrm>
          <a:off x="442681" y="1961480"/>
          <a:ext cx="4804410" cy="340929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73121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5854</TotalTime>
  <Words>2323</Words>
  <Application>Microsoft Office PowerPoint</Application>
  <PresentationFormat>Grand écran</PresentationFormat>
  <Paragraphs>275</Paragraphs>
  <Slides>14</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Aptos</vt:lpstr>
      <vt:lpstr>Arial</vt:lpstr>
      <vt:lpstr>Calibri</vt:lpstr>
      <vt:lpstr>Symbol</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Foguenne Léonore</dc:creator>
  <cp:lastModifiedBy>Foguenne Léonore</cp:lastModifiedBy>
  <cp:revision>56</cp:revision>
  <dcterms:created xsi:type="dcterms:W3CDTF">2024-06-28T08:42:26Z</dcterms:created>
  <dcterms:modified xsi:type="dcterms:W3CDTF">2024-07-30T14:02:53Z</dcterms:modified>
</cp:coreProperties>
</file>