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5.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315" r:id="rId2"/>
    <p:sldId id="329" r:id="rId3"/>
    <p:sldId id="330" r:id="rId4"/>
    <p:sldId id="331" r:id="rId5"/>
    <p:sldId id="316" r:id="rId6"/>
    <p:sldId id="332" r:id="rId7"/>
    <p:sldId id="322" r:id="rId8"/>
    <p:sldId id="333" r:id="rId9"/>
    <p:sldId id="321" r:id="rId10"/>
    <p:sldId id="334" r:id="rId11"/>
    <p:sldId id="323" r:id="rId12"/>
    <p:sldId id="326" r:id="rId13"/>
    <p:sldId id="325" r:id="rId14"/>
    <p:sldId id="336" r:id="rId15"/>
    <p:sldId id="335" r:id="rId16"/>
    <p:sldId id="319" r:id="rId17"/>
    <p:sldId id="337"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75BC"/>
    <a:srgbClr val="FFCC00"/>
    <a:srgbClr val="F1592A"/>
    <a:srgbClr val="BF1E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84218" autoAdjust="0"/>
  </p:normalViewPr>
  <p:slideViewPr>
    <p:cSldViewPr snapToGrid="0">
      <p:cViewPr varScale="1">
        <p:scale>
          <a:sx n="136" d="100"/>
          <a:sy n="136" d="100"/>
        </p:scale>
        <p:origin x="1110"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oguenne Léonore" userId="d590f36d-5822-4d24-b03e-afa1d14ef708" providerId="ADAL" clId="{99833F3A-7D94-4699-89BC-B098D1E02DF1}"/>
    <pc:docChg chg="undo custSel addSld delSld modSld sldOrd">
      <pc:chgData name="Foguenne Léonore" userId="d590f36d-5822-4d24-b03e-afa1d14ef708" providerId="ADAL" clId="{99833F3A-7D94-4699-89BC-B098D1E02DF1}" dt="2024-07-03T17:30:26.914" v="4258" actId="5793"/>
      <pc:docMkLst>
        <pc:docMk/>
      </pc:docMkLst>
      <pc:sldChg chg="addSp modSp mod">
        <pc:chgData name="Foguenne Léonore" userId="d590f36d-5822-4d24-b03e-afa1d14ef708" providerId="ADAL" clId="{99833F3A-7D94-4699-89BC-B098D1E02DF1}" dt="2024-07-02T14:13:58.187" v="535" actId="255"/>
        <pc:sldMkLst>
          <pc:docMk/>
          <pc:sldMk cId="4054459213" sldId="309"/>
        </pc:sldMkLst>
        <pc:spChg chg="add mod">
          <ac:chgData name="Foguenne Léonore" userId="d590f36d-5822-4d24-b03e-afa1d14ef708" providerId="ADAL" clId="{99833F3A-7D94-4699-89BC-B098D1E02DF1}" dt="2024-07-02T14:13:58.187" v="535" actId="255"/>
          <ac:spMkLst>
            <pc:docMk/>
            <pc:sldMk cId="4054459213" sldId="309"/>
            <ac:spMk id="3" creationId="{99363F4F-CA00-7007-3F99-4E126DA173E0}"/>
          </ac:spMkLst>
        </pc:spChg>
      </pc:sldChg>
      <pc:sldChg chg="delSp modSp mod">
        <pc:chgData name="Foguenne Léonore" userId="d590f36d-5822-4d24-b03e-afa1d14ef708" providerId="ADAL" clId="{99833F3A-7D94-4699-89BC-B098D1E02DF1}" dt="2024-07-03T17:10:33.738" v="4151" actId="1076"/>
        <pc:sldMkLst>
          <pc:docMk/>
          <pc:sldMk cId="0" sldId="315"/>
        </pc:sldMkLst>
        <pc:spChg chg="mod">
          <ac:chgData name="Foguenne Léonore" userId="d590f36d-5822-4d24-b03e-afa1d14ef708" providerId="ADAL" clId="{99833F3A-7D94-4699-89BC-B098D1E02DF1}" dt="2024-07-02T12:10:33.211" v="121" actId="2711"/>
          <ac:spMkLst>
            <pc:docMk/>
            <pc:sldMk cId="0" sldId="315"/>
            <ac:spMk id="8" creationId="{00000000-0000-0000-0000-000000000000}"/>
          </ac:spMkLst>
        </pc:spChg>
        <pc:spChg chg="mod">
          <ac:chgData name="Foguenne Léonore" userId="d590f36d-5822-4d24-b03e-afa1d14ef708" providerId="ADAL" clId="{99833F3A-7D94-4699-89BC-B098D1E02DF1}" dt="2024-07-02T12:11:42.315" v="141" actId="2711"/>
          <ac:spMkLst>
            <pc:docMk/>
            <pc:sldMk cId="0" sldId="315"/>
            <ac:spMk id="9" creationId="{00000000-0000-0000-0000-000000000000}"/>
          </ac:spMkLst>
        </pc:spChg>
        <pc:spChg chg="del mod">
          <ac:chgData name="Foguenne Léonore" userId="d590f36d-5822-4d24-b03e-afa1d14ef708" providerId="ADAL" clId="{99833F3A-7D94-4699-89BC-B098D1E02DF1}" dt="2024-07-03T17:10:25.856" v="4150" actId="478"/>
          <ac:spMkLst>
            <pc:docMk/>
            <pc:sldMk cId="0" sldId="315"/>
            <ac:spMk id="10" creationId="{00000000-0000-0000-0000-000000000000}"/>
          </ac:spMkLst>
        </pc:spChg>
        <pc:spChg chg="mod">
          <ac:chgData name="Foguenne Léonore" userId="d590f36d-5822-4d24-b03e-afa1d14ef708" providerId="ADAL" clId="{99833F3A-7D94-4699-89BC-B098D1E02DF1}" dt="2024-07-03T17:10:33.738" v="4151" actId="1076"/>
          <ac:spMkLst>
            <pc:docMk/>
            <pc:sldMk cId="0" sldId="315"/>
            <ac:spMk id="11" creationId="{00000000-0000-0000-0000-000000000000}"/>
          </ac:spMkLst>
        </pc:spChg>
        <pc:spChg chg="del mod">
          <ac:chgData name="Foguenne Léonore" userId="d590f36d-5822-4d24-b03e-afa1d14ef708" providerId="ADAL" clId="{99833F3A-7D94-4699-89BC-B098D1E02DF1}" dt="2024-07-02T12:10:59.416" v="135" actId="478"/>
          <ac:spMkLst>
            <pc:docMk/>
            <pc:sldMk cId="0" sldId="315"/>
            <ac:spMk id="12" creationId="{00000000-0000-0000-0000-000000000000}"/>
          </ac:spMkLst>
        </pc:spChg>
      </pc:sldChg>
      <pc:sldChg chg="addSp delSp modSp mod">
        <pc:chgData name="Foguenne Léonore" userId="d590f36d-5822-4d24-b03e-afa1d14ef708" providerId="ADAL" clId="{99833F3A-7D94-4699-89BC-B098D1E02DF1}" dt="2024-07-03T14:17:38.550" v="3868" actId="20577"/>
        <pc:sldMkLst>
          <pc:docMk/>
          <pc:sldMk cId="406810191" sldId="316"/>
        </pc:sldMkLst>
        <pc:spChg chg="del">
          <ac:chgData name="Foguenne Léonore" userId="d590f36d-5822-4d24-b03e-afa1d14ef708" providerId="ADAL" clId="{99833F3A-7D94-4699-89BC-B098D1E02DF1}" dt="2024-07-02T20:13:42.753" v="1733" actId="478"/>
          <ac:spMkLst>
            <pc:docMk/>
            <pc:sldMk cId="406810191" sldId="316"/>
            <ac:spMk id="2" creationId="{00000000-0000-0000-0000-000000000000}"/>
          </ac:spMkLst>
        </pc:spChg>
        <pc:spChg chg="add del mod">
          <ac:chgData name="Foguenne Léonore" userId="d590f36d-5822-4d24-b03e-afa1d14ef708" providerId="ADAL" clId="{99833F3A-7D94-4699-89BC-B098D1E02DF1}" dt="2024-07-02T20:49:49.054" v="2149" actId="478"/>
          <ac:spMkLst>
            <pc:docMk/>
            <pc:sldMk cId="406810191" sldId="316"/>
            <ac:spMk id="3" creationId="{62373B3E-D827-8EC8-9BB6-4B6803F2019A}"/>
          </ac:spMkLst>
        </pc:spChg>
        <pc:spChg chg="add mod">
          <ac:chgData name="Foguenne Léonore" userId="d590f36d-5822-4d24-b03e-afa1d14ef708" providerId="ADAL" clId="{99833F3A-7D94-4699-89BC-B098D1E02DF1}" dt="2024-07-02T20:13:39.283" v="1732"/>
          <ac:spMkLst>
            <pc:docMk/>
            <pc:sldMk cId="406810191" sldId="316"/>
            <ac:spMk id="4" creationId="{4612A5BC-9119-BECC-6698-B3E2CDF6DEA9}"/>
          </ac:spMkLst>
        </pc:spChg>
        <pc:spChg chg="add mod">
          <ac:chgData name="Foguenne Léonore" userId="d590f36d-5822-4d24-b03e-afa1d14ef708" providerId="ADAL" clId="{99833F3A-7D94-4699-89BC-B098D1E02DF1}" dt="2024-07-03T14:17:38.550" v="3868" actId="20577"/>
          <ac:spMkLst>
            <pc:docMk/>
            <pc:sldMk cId="406810191" sldId="316"/>
            <ac:spMk id="4" creationId="{EFDDF3AE-0DCD-9B99-B58B-F30677E4D0F5}"/>
          </ac:spMkLst>
        </pc:spChg>
        <pc:spChg chg="add mod">
          <ac:chgData name="Foguenne Léonore" userId="d590f36d-5822-4d24-b03e-afa1d14ef708" providerId="ADAL" clId="{99833F3A-7D94-4699-89BC-B098D1E02DF1}" dt="2024-07-02T20:13:39.283" v="1732"/>
          <ac:spMkLst>
            <pc:docMk/>
            <pc:sldMk cId="406810191" sldId="316"/>
            <ac:spMk id="5" creationId="{D3CF683B-8919-86C5-732E-D4D91E1DA484}"/>
          </ac:spMkLst>
        </pc:spChg>
        <pc:spChg chg="add mod">
          <ac:chgData name="Foguenne Léonore" userId="d590f36d-5822-4d24-b03e-afa1d14ef708" providerId="ADAL" clId="{99833F3A-7D94-4699-89BC-B098D1E02DF1}" dt="2024-07-02T20:13:39.283" v="1732"/>
          <ac:spMkLst>
            <pc:docMk/>
            <pc:sldMk cId="406810191" sldId="316"/>
            <ac:spMk id="6" creationId="{5FDF6E7F-1AB2-567F-812B-87E775337995}"/>
          </ac:spMkLst>
        </pc:spChg>
        <pc:spChg chg="add mod">
          <ac:chgData name="Foguenne Léonore" userId="d590f36d-5822-4d24-b03e-afa1d14ef708" providerId="ADAL" clId="{99833F3A-7D94-4699-89BC-B098D1E02DF1}" dt="2024-07-02T20:13:43.613" v="1734"/>
          <ac:spMkLst>
            <pc:docMk/>
            <pc:sldMk cId="406810191" sldId="316"/>
            <ac:spMk id="7" creationId="{8CB268F6-CE4A-CA41-E83F-EFB6F4735BCB}"/>
          </ac:spMkLst>
        </pc:spChg>
        <pc:spChg chg="add mod">
          <ac:chgData name="Foguenne Léonore" userId="d590f36d-5822-4d24-b03e-afa1d14ef708" providerId="ADAL" clId="{99833F3A-7D94-4699-89BC-B098D1E02DF1}" dt="2024-07-02T20:13:43.613" v="1734"/>
          <ac:spMkLst>
            <pc:docMk/>
            <pc:sldMk cId="406810191" sldId="316"/>
            <ac:spMk id="8" creationId="{DE70A2AA-67AA-1339-F288-06557ADF5048}"/>
          </ac:spMkLst>
        </pc:spChg>
        <pc:spChg chg="add mod">
          <ac:chgData name="Foguenne Léonore" userId="d590f36d-5822-4d24-b03e-afa1d14ef708" providerId="ADAL" clId="{99833F3A-7D94-4699-89BC-B098D1E02DF1}" dt="2024-07-02T20:13:48.926" v="1745" actId="20577"/>
          <ac:spMkLst>
            <pc:docMk/>
            <pc:sldMk cId="406810191" sldId="316"/>
            <ac:spMk id="9" creationId="{079C908E-74B0-059D-83A8-1AEB4E891582}"/>
          </ac:spMkLst>
        </pc:spChg>
        <pc:spChg chg="add del mod">
          <ac:chgData name="Foguenne Léonore" userId="d590f36d-5822-4d24-b03e-afa1d14ef708" providerId="ADAL" clId="{99833F3A-7D94-4699-89BC-B098D1E02DF1}" dt="2024-07-02T20:49:49.054" v="2149" actId="478"/>
          <ac:spMkLst>
            <pc:docMk/>
            <pc:sldMk cId="406810191" sldId="316"/>
            <ac:spMk id="10" creationId="{6446CF33-AF8E-0D61-8814-15A4F37EB2C1}"/>
          </ac:spMkLst>
        </pc:spChg>
        <pc:spChg chg="add mod">
          <ac:chgData name="Foguenne Léonore" userId="d590f36d-5822-4d24-b03e-afa1d14ef708" providerId="ADAL" clId="{99833F3A-7D94-4699-89BC-B098D1E02DF1}" dt="2024-07-02T20:49:36.503" v="2146" actId="207"/>
          <ac:spMkLst>
            <pc:docMk/>
            <pc:sldMk cId="406810191" sldId="316"/>
            <ac:spMk id="11" creationId="{C65AB810-5334-58E1-1B16-66FDD8B38946}"/>
          </ac:spMkLst>
        </pc:spChg>
        <pc:spChg chg="add mod">
          <ac:chgData name="Foguenne Léonore" userId="d590f36d-5822-4d24-b03e-afa1d14ef708" providerId="ADAL" clId="{99833F3A-7D94-4699-89BC-B098D1E02DF1}" dt="2024-07-02T20:49:27.610" v="2144"/>
          <ac:spMkLst>
            <pc:docMk/>
            <pc:sldMk cId="406810191" sldId="316"/>
            <ac:spMk id="12" creationId="{CFCDA0A4-B63C-EB04-CE05-DFA8BDC3946C}"/>
          </ac:spMkLst>
        </pc:spChg>
        <pc:spChg chg="add del mod">
          <ac:chgData name="Foguenne Léonore" userId="d590f36d-5822-4d24-b03e-afa1d14ef708" providerId="ADAL" clId="{99833F3A-7D94-4699-89BC-B098D1E02DF1}" dt="2024-07-02T20:50:56.473" v="2165" actId="478"/>
          <ac:spMkLst>
            <pc:docMk/>
            <pc:sldMk cId="406810191" sldId="316"/>
            <ac:spMk id="13" creationId="{8FC9D376-8FCE-5FA3-FF45-905AD7244FDB}"/>
          </ac:spMkLst>
        </pc:spChg>
        <pc:spChg chg="add del mod">
          <ac:chgData name="Foguenne Léonore" userId="d590f36d-5822-4d24-b03e-afa1d14ef708" providerId="ADAL" clId="{99833F3A-7D94-4699-89BC-B098D1E02DF1}" dt="2024-07-02T20:50:56.473" v="2165" actId="478"/>
          <ac:spMkLst>
            <pc:docMk/>
            <pc:sldMk cId="406810191" sldId="316"/>
            <ac:spMk id="14" creationId="{98CA42D8-2274-7FD5-74F6-D522616E6BB2}"/>
          </ac:spMkLst>
        </pc:spChg>
        <pc:spChg chg="add mod">
          <ac:chgData name="Foguenne Léonore" userId="d590f36d-5822-4d24-b03e-afa1d14ef708" providerId="ADAL" clId="{99833F3A-7D94-4699-89BC-B098D1E02DF1}" dt="2024-07-02T20:50:49.613" v="2163"/>
          <ac:spMkLst>
            <pc:docMk/>
            <pc:sldMk cId="406810191" sldId="316"/>
            <ac:spMk id="15" creationId="{B8019946-B48C-AC29-5161-E959B9627B32}"/>
          </ac:spMkLst>
        </pc:spChg>
        <pc:spChg chg="add mod">
          <ac:chgData name="Foguenne Léonore" userId="d590f36d-5822-4d24-b03e-afa1d14ef708" providerId="ADAL" clId="{99833F3A-7D94-4699-89BC-B098D1E02DF1}" dt="2024-07-02T20:50:49.613" v="2163"/>
          <ac:spMkLst>
            <pc:docMk/>
            <pc:sldMk cId="406810191" sldId="316"/>
            <ac:spMk id="16" creationId="{B61370A0-B340-EEE1-BEE4-3D22603B745E}"/>
          </ac:spMkLst>
        </pc:spChg>
        <pc:spChg chg="add mod">
          <ac:chgData name="Foguenne Léonore" userId="d590f36d-5822-4d24-b03e-afa1d14ef708" providerId="ADAL" clId="{99833F3A-7D94-4699-89BC-B098D1E02DF1}" dt="2024-07-02T20:50:53.853" v="2164"/>
          <ac:spMkLst>
            <pc:docMk/>
            <pc:sldMk cId="406810191" sldId="316"/>
            <ac:spMk id="17" creationId="{FAB43C11-FDF8-6FEF-16CF-A300111B33DA}"/>
          </ac:spMkLst>
        </pc:spChg>
        <pc:spChg chg="add mod">
          <ac:chgData name="Foguenne Léonore" userId="d590f36d-5822-4d24-b03e-afa1d14ef708" providerId="ADAL" clId="{99833F3A-7D94-4699-89BC-B098D1E02DF1}" dt="2024-07-02T20:50:53.853" v="2164"/>
          <ac:spMkLst>
            <pc:docMk/>
            <pc:sldMk cId="406810191" sldId="316"/>
            <ac:spMk id="18" creationId="{73D2E757-1D22-FB8B-9CA5-053F43FC4263}"/>
          </ac:spMkLst>
        </pc:spChg>
        <pc:spChg chg="add mod">
          <ac:chgData name="Foguenne Léonore" userId="d590f36d-5822-4d24-b03e-afa1d14ef708" providerId="ADAL" clId="{99833F3A-7D94-4699-89BC-B098D1E02DF1}" dt="2024-07-02T20:51:01.031" v="2167" actId="207"/>
          <ac:spMkLst>
            <pc:docMk/>
            <pc:sldMk cId="406810191" sldId="316"/>
            <ac:spMk id="19" creationId="{4183B765-42A2-FF5D-7C39-F353302E43E6}"/>
          </ac:spMkLst>
        </pc:spChg>
        <pc:spChg chg="add mod">
          <ac:chgData name="Foguenne Léonore" userId="d590f36d-5822-4d24-b03e-afa1d14ef708" providerId="ADAL" clId="{99833F3A-7D94-4699-89BC-B098D1E02DF1}" dt="2024-07-02T20:50:57.433" v="2166"/>
          <ac:spMkLst>
            <pc:docMk/>
            <pc:sldMk cId="406810191" sldId="316"/>
            <ac:spMk id="20" creationId="{8D7ED2C8-FF04-5845-47FE-68537C071D87}"/>
          </ac:spMkLst>
        </pc:spChg>
        <pc:spChg chg="del">
          <ac:chgData name="Foguenne Léonore" userId="d590f36d-5822-4d24-b03e-afa1d14ef708" providerId="ADAL" clId="{99833F3A-7D94-4699-89BC-B098D1E02DF1}" dt="2024-07-02T20:13:42.753" v="1733" actId="478"/>
          <ac:spMkLst>
            <pc:docMk/>
            <pc:sldMk cId="406810191" sldId="316"/>
            <ac:spMk id="27" creationId="{AAC36B63-D31E-10F8-F47A-10433D3BBB66}"/>
          </ac:spMkLst>
        </pc:spChg>
        <pc:spChg chg="del mod">
          <ac:chgData name="Foguenne Léonore" userId="d590f36d-5822-4d24-b03e-afa1d14ef708" providerId="ADAL" clId="{99833F3A-7D94-4699-89BC-B098D1E02DF1}" dt="2024-07-02T20:13:42.753" v="1733" actId="478"/>
          <ac:spMkLst>
            <pc:docMk/>
            <pc:sldMk cId="406810191" sldId="316"/>
            <ac:spMk id="28" creationId="{BF90D3E6-E2D7-22B7-7D60-690BB882D9FA}"/>
          </ac:spMkLst>
        </pc:spChg>
      </pc:sldChg>
      <pc:sldChg chg="addSp modSp mod ord modNotesTx">
        <pc:chgData name="Foguenne Léonore" userId="d590f36d-5822-4d24-b03e-afa1d14ef708" providerId="ADAL" clId="{99833F3A-7D94-4699-89BC-B098D1E02DF1}" dt="2024-07-03T17:30:26.914" v="4258" actId="5793"/>
        <pc:sldMkLst>
          <pc:docMk/>
          <pc:sldMk cId="743791727" sldId="319"/>
        </pc:sldMkLst>
        <pc:spChg chg="add mod">
          <ac:chgData name="Foguenne Léonore" userId="d590f36d-5822-4d24-b03e-afa1d14ef708" providerId="ADAL" clId="{99833F3A-7D94-4699-89BC-B098D1E02DF1}" dt="2024-07-03T14:19:11.812" v="3903" actId="20577"/>
          <ac:spMkLst>
            <pc:docMk/>
            <pc:sldMk cId="743791727" sldId="319"/>
            <ac:spMk id="2" creationId="{BDD69660-EA54-4910-E1A2-8D1ACC72D725}"/>
          </ac:spMkLst>
        </pc:spChg>
        <pc:spChg chg="add mod">
          <ac:chgData name="Foguenne Léonore" userId="d590f36d-5822-4d24-b03e-afa1d14ef708" providerId="ADAL" clId="{99833F3A-7D94-4699-89BC-B098D1E02DF1}" dt="2024-07-03T17:07:29.193" v="4128" actId="1076"/>
          <ac:spMkLst>
            <pc:docMk/>
            <pc:sldMk cId="743791727" sldId="319"/>
            <ac:spMk id="3" creationId="{207E4157-ACFB-229C-91DE-F83447F5326C}"/>
          </ac:spMkLst>
        </pc:spChg>
        <pc:spChg chg="add mod">
          <ac:chgData name="Foguenne Léonore" userId="d590f36d-5822-4d24-b03e-afa1d14ef708" providerId="ADAL" clId="{99833F3A-7D94-4699-89BC-B098D1E02DF1}" dt="2024-07-02T14:17:38.573" v="608" actId="20577"/>
          <ac:spMkLst>
            <pc:docMk/>
            <pc:sldMk cId="743791727" sldId="319"/>
            <ac:spMk id="3" creationId="{6AA3CEA8-735C-71D5-062C-BF557C6E26D1}"/>
          </ac:spMkLst>
        </pc:spChg>
        <pc:spChg chg="mod">
          <ac:chgData name="Foguenne Léonore" userId="d590f36d-5822-4d24-b03e-afa1d14ef708" providerId="ADAL" clId="{99833F3A-7D94-4699-89BC-B098D1E02DF1}" dt="2024-07-03T17:23:51.594" v="4223" actId="1076"/>
          <ac:spMkLst>
            <pc:docMk/>
            <pc:sldMk cId="743791727" sldId="319"/>
            <ac:spMk id="11" creationId="{B35FEA35-90A6-A61A-4EF7-6D7A60913DDD}"/>
          </ac:spMkLst>
        </pc:spChg>
        <pc:spChg chg="mod">
          <ac:chgData name="Foguenne Léonore" userId="d590f36d-5822-4d24-b03e-afa1d14ef708" providerId="ADAL" clId="{99833F3A-7D94-4699-89BC-B098D1E02DF1}" dt="2024-07-03T17:23:51.594" v="4223" actId="1076"/>
          <ac:spMkLst>
            <pc:docMk/>
            <pc:sldMk cId="743791727" sldId="319"/>
            <ac:spMk id="13" creationId="{8ECDC6FF-91DD-1308-01B0-FBED21BEBC7B}"/>
          </ac:spMkLst>
        </pc:spChg>
        <pc:spChg chg="mod">
          <ac:chgData name="Foguenne Léonore" userId="d590f36d-5822-4d24-b03e-afa1d14ef708" providerId="ADAL" clId="{99833F3A-7D94-4699-89BC-B098D1E02DF1}" dt="2024-07-03T17:07:40.482" v="4130" actId="1076"/>
          <ac:spMkLst>
            <pc:docMk/>
            <pc:sldMk cId="743791727" sldId="319"/>
            <ac:spMk id="14" creationId="{D2C6D303-5164-CBC8-79EB-F4CA312985D5}"/>
          </ac:spMkLst>
        </pc:spChg>
      </pc:sldChg>
      <pc:sldChg chg="del">
        <pc:chgData name="Foguenne Léonore" userId="d590f36d-5822-4d24-b03e-afa1d14ef708" providerId="ADAL" clId="{99833F3A-7D94-4699-89BC-B098D1E02DF1}" dt="2024-07-02T20:47:59.573" v="2097" actId="2696"/>
        <pc:sldMkLst>
          <pc:docMk/>
          <pc:sldMk cId="498051528" sldId="320"/>
        </pc:sldMkLst>
      </pc:sldChg>
      <pc:sldChg chg="addSp delSp modSp mod">
        <pc:chgData name="Foguenne Léonore" userId="d590f36d-5822-4d24-b03e-afa1d14ef708" providerId="ADAL" clId="{99833F3A-7D94-4699-89BC-B098D1E02DF1}" dt="2024-07-03T17:26:47.083" v="4239" actId="478"/>
        <pc:sldMkLst>
          <pc:docMk/>
          <pc:sldMk cId="781490258" sldId="321"/>
        </pc:sldMkLst>
        <pc:spChg chg="del">
          <ac:chgData name="Foguenne Léonore" userId="d590f36d-5822-4d24-b03e-afa1d14ef708" providerId="ADAL" clId="{99833F3A-7D94-4699-89BC-B098D1E02DF1}" dt="2024-07-03T04:04:53.658" v="2706" actId="478"/>
          <ac:spMkLst>
            <pc:docMk/>
            <pc:sldMk cId="781490258" sldId="321"/>
            <ac:spMk id="2" creationId="{00000000-0000-0000-0000-000000000000}"/>
          </ac:spMkLst>
        </pc:spChg>
        <pc:spChg chg="add mod">
          <ac:chgData name="Foguenne Léonore" userId="d590f36d-5822-4d24-b03e-afa1d14ef708" providerId="ADAL" clId="{99833F3A-7D94-4699-89BC-B098D1E02DF1}" dt="2024-07-03T04:04:51.243" v="2705"/>
          <ac:spMkLst>
            <pc:docMk/>
            <pc:sldMk cId="781490258" sldId="321"/>
            <ac:spMk id="3" creationId="{E0BBAB4C-C63E-20B8-A62D-48E1C79C9C97}"/>
          </ac:spMkLst>
        </pc:spChg>
        <pc:spChg chg="add mod">
          <ac:chgData name="Foguenne Léonore" userId="d590f36d-5822-4d24-b03e-afa1d14ef708" providerId="ADAL" clId="{99833F3A-7D94-4699-89BC-B098D1E02DF1}" dt="2024-07-03T04:04:51.243" v="2705"/>
          <ac:spMkLst>
            <pc:docMk/>
            <pc:sldMk cId="781490258" sldId="321"/>
            <ac:spMk id="4" creationId="{CA33DDA9-D1F4-B3BB-AE12-F5AD012E4B8A}"/>
          </ac:spMkLst>
        </pc:spChg>
        <pc:spChg chg="add mod">
          <ac:chgData name="Foguenne Léonore" userId="d590f36d-5822-4d24-b03e-afa1d14ef708" providerId="ADAL" clId="{99833F3A-7D94-4699-89BC-B098D1E02DF1}" dt="2024-07-03T04:04:51.243" v="2705"/>
          <ac:spMkLst>
            <pc:docMk/>
            <pc:sldMk cId="781490258" sldId="321"/>
            <ac:spMk id="5" creationId="{3551F651-A518-69F1-A7E9-54DA6A7249AF}"/>
          </ac:spMkLst>
        </pc:spChg>
        <pc:spChg chg="add mod">
          <ac:chgData name="Foguenne Léonore" userId="d590f36d-5822-4d24-b03e-afa1d14ef708" providerId="ADAL" clId="{99833F3A-7D94-4699-89BC-B098D1E02DF1}" dt="2024-07-03T04:04:51.243" v="2705"/>
          <ac:spMkLst>
            <pc:docMk/>
            <pc:sldMk cId="781490258" sldId="321"/>
            <ac:spMk id="6" creationId="{503C2786-A777-169D-12FC-D2F1C67CBD47}"/>
          </ac:spMkLst>
        </pc:spChg>
        <pc:spChg chg="add mod">
          <ac:chgData name="Foguenne Léonore" userId="d590f36d-5822-4d24-b03e-afa1d14ef708" providerId="ADAL" clId="{99833F3A-7D94-4699-89BC-B098D1E02DF1}" dt="2024-07-03T14:18:10.360" v="3880" actId="20577"/>
          <ac:spMkLst>
            <pc:docMk/>
            <pc:sldMk cId="781490258" sldId="321"/>
            <ac:spMk id="6" creationId="{E30A21C0-D5E6-3839-7979-1CAA49D1B99F}"/>
          </ac:spMkLst>
        </pc:spChg>
        <pc:spChg chg="add mod">
          <ac:chgData name="Foguenne Léonore" userId="d590f36d-5822-4d24-b03e-afa1d14ef708" providerId="ADAL" clId="{99833F3A-7D94-4699-89BC-B098D1E02DF1}" dt="2024-07-03T04:04:54.037" v="2707"/>
          <ac:spMkLst>
            <pc:docMk/>
            <pc:sldMk cId="781490258" sldId="321"/>
            <ac:spMk id="7" creationId="{C5FF058B-14C5-5C7B-7BE4-C0754438090B}"/>
          </ac:spMkLst>
        </pc:spChg>
        <pc:spChg chg="add mod">
          <ac:chgData name="Foguenne Léonore" userId="d590f36d-5822-4d24-b03e-afa1d14ef708" providerId="ADAL" clId="{99833F3A-7D94-4699-89BC-B098D1E02DF1}" dt="2024-07-03T04:07:46.507" v="2756" actId="1076"/>
          <ac:spMkLst>
            <pc:docMk/>
            <pc:sldMk cId="781490258" sldId="321"/>
            <ac:spMk id="8" creationId="{5CEC24C3-9B18-C1D5-83C3-264349438514}"/>
          </ac:spMkLst>
        </pc:spChg>
        <pc:spChg chg="add mod">
          <ac:chgData name="Foguenne Léonore" userId="d590f36d-5822-4d24-b03e-afa1d14ef708" providerId="ADAL" clId="{99833F3A-7D94-4699-89BC-B098D1E02DF1}" dt="2024-07-03T04:07:52.806" v="2758" actId="1076"/>
          <ac:spMkLst>
            <pc:docMk/>
            <pc:sldMk cId="781490258" sldId="321"/>
            <ac:spMk id="9" creationId="{28970D59-2847-7792-81F6-B64E4E5F8ABC}"/>
          </ac:spMkLst>
        </pc:spChg>
        <pc:spChg chg="add del mod">
          <ac:chgData name="Foguenne Léonore" userId="d590f36d-5822-4d24-b03e-afa1d14ef708" providerId="ADAL" clId="{99833F3A-7D94-4699-89BC-B098D1E02DF1}" dt="2024-07-03T04:05:09.005" v="2729" actId="478"/>
          <ac:spMkLst>
            <pc:docMk/>
            <pc:sldMk cId="781490258" sldId="321"/>
            <ac:spMk id="10" creationId="{883A2359-367A-A8F3-9F30-2ACED3B19576}"/>
          </ac:spMkLst>
        </pc:spChg>
        <pc:spChg chg="add del mod">
          <ac:chgData name="Foguenne Léonore" userId="d590f36d-5822-4d24-b03e-afa1d14ef708" providerId="ADAL" clId="{99833F3A-7D94-4699-89BC-B098D1E02DF1}" dt="2024-07-03T04:07:02.738" v="2733" actId="478"/>
          <ac:spMkLst>
            <pc:docMk/>
            <pc:sldMk cId="781490258" sldId="321"/>
            <ac:spMk id="12" creationId="{B253CF26-6A84-CED6-ABB4-6C767BBF483B}"/>
          </ac:spMkLst>
        </pc:spChg>
        <pc:spChg chg="add del mod">
          <ac:chgData name="Foguenne Léonore" userId="d590f36d-5822-4d24-b03e-afa1d14ef708" providerId="ADAL" clId="{99833F3A-7D94-4699-89BC-B098D1E02DF1}" dt="2024-07-03T17:26:37.837" v="4236" actId="478"/>
          <ac:spMkLst>
            <pc:docMk/>
            <pc:sldMk cId="781490258" sldId="321"/>
            <ac:spMk id="18" creationId="{97FF5361-EE84-54D9-D8BE-5837BD2F592E}"/>
          </ac:spMkLst>
        </pc:spChg>
        <pc:spChg chg="add del mod">
          <ac:chgData name="Foguenne Léonore" userId="d590f36d-5822-4d24-b03e-afa1d14ef708" providerId="ADAL" clId="{99833F3A-7D94-4699-89BC-B098D1E02DF1}" dt="2024-07-03T17:26:44.511" v="4237" actId="478"/>
          <ac:spMkLst>
            <pc:docMk/>
            <pc:sldMk cId="781490258" sldId="321"/>
            <ac:spMk id="19" creationId="{F0E4371B-E13A-0B0B-06AD-49513F58B700}"/>
          </ac:spMkLst>
        </pc:spChg>
        <pc:spChg chg="add del mod">
          <ac:chgData name="Foguenne Léonore" userId="d590f36d-5822-4d24-b03e-afa1d14ef708" providerId="ADAL" clId="{99833F3A-7D94-4699-89BC-B098D1E02DF1}" dt="2024-07-03T04:26:49.325" v="2812" actId="478"/>
          <ac:spMkLst>
            <pc:docMk/>
            <pc:sldMk cId="781490258" sldId="321"/>
            <ac:spMk id="20" creationId="{E9E1E546-431E-2C8D-FD66-1A2D0A5A93ED}"/>
          </ac:spMkLst>
        </pc:spChg>
        <pc:spChg chg="add del mod">
          <ac:chgData name="Foguenne Léonore" userId="d590f36d-5822-4d24-b03e-afa1d14ef708" providerId="ADAL" clId="{99833F3A-7D94-4699-89BC-B098D1E02DF1}" dt="2024-07-03T17:26:47.083" v="4239" actId="478"/>
          <ac:spMkLst>
            <pc:docMk/>
            <pc:sldMk cId="781490258" sldId="321"/>
            <ac:spMk id="21" creationId="{162B8AA4-E929-4BA4-5432-9A5CB1D9E49E}"/>
          </ac:spMkLst>
        </pc:spChg>
        <pc:spChg chg="add mod">
          <ac:chgData name="Foguenne Léonore" userId="d590f36d-5822-4d24-b03e-afa1d14ef708" providerId="ADAL" clId="{99833F3A-7D94-4699-89BC-B098D1E02DF1}" dt="2024-07-03T04:26:01.956" v="2807" actId="207"/>
          <ac:spMkLst>
            <pc:docMk/>
            <pc:sldMk cId="781490258" sldId="321"/>
            <ac:spMk id="23" creationId="{C7CA29F4-03F5-6AE1-7A69-E2894ABF8D9E}"/>
          </ac:spMkLst>
        </pc:spChg>
        <pc:spChg chg="add mod">
          <ac:chgData name="Foguenne Léonore" userId="d590f36d-5822-4d24-b03e-afa1d14ef708" providerId="ADAL" clId="{99833F3A-7D94-4699-89BC-B098D1E02DF1}" dt="2024-07-03T04:08:27.580" v="2763"/>
          <ac:spMkLst>
            <pc:docMk/>
            <pc:sldMk cId="781490258" sldId="321"/>
            <ac:spMk id="24" creationId="{52E6856D-754B-581B-E146-79EC67AB09E4}"/>
          </ac:spMkLst>
        </pc:spChg>
        <pc:spChg chg="del">
          <ac:chgData name="Foguenne Léonore" userId="d590f36d-5822-4d24-b03e-afa1d14ef708" providerId="ADAL" clId="{99833F3A-7D94-4699-89BC-B098D1E02DF1}" dt="2024-07-03T04:04:53.658" v="2706" actId="478"/>
          <ac:spMkLst>
            <pc:docMk/>
            <pc:sldMk cId="781490258" sldId="321"/>
            <ac:spMk id="27" creationId="{AAC36B63-D31E-10F8-F47A-10433D3BBB66}"/>
          </ac:spMkLst>
        </pc:spChg>
        <pc:spChg chg="del">
          <ac:chgData name="Foguenne Léonore" userId="d590f36d-5822-4d24-b03e-afa1d14ef708" providerId="ADAL" clId="{99833F3A-7D94-4699-89BC-B098D1E02DF1}" dt="2024-07-03T04:04:53.658" v="2706" actId="478"/>
          <ac:spMkLst>
            <pc:docMk/>
            <pc:sldMk cId="781490258" sldId="321"/>
            <ac:spMk id="28" creationId="{BF90D3E6-E2D7-22B7-7D60-690BB882D9FA}"/>
          </ac:spMkLst>
        </pc:spChg>
        <pc:spChg chg="add mod">
          <ac:chgData name="Foguenne Léonore" userId="d590f36d-5822-4d24-b03e-afa1d14ef708" providerId="ADAL" clId="{99833F3A-7D94-4699-89BC-B098D1E02DF1}" dt="2024-07-03T04:31:36.177" v="2868" actId="1076"/>
          <ac:spMkLst>
            <pc:docMk/>
            <pc:sldMk cId="781490258" sldId="321"/>
            <ac:spMk id="31" creationId="{CE10893B-41C7-D964-6FB0-9DFDB61F7B43}"/>
          </ac:spMkLst>
        </pc:spChg>
        <pc:spChg chg="add mod">
          <ac:chgData name="Foguenne Léonore" userId="d590f36d-5822-4d24-b03e-afa1d14ef708" providerId="ADAL" clId="{99833F3A-7D94-4699-89BC-B098D1E02DF1}" dt="2024-07-03T04:32:59.930" v="2886" actId="1076"/>
          <ac:spMkLst>
            <pc:docMk/>
            <pc:sldMk cId="781490258" sldId="321"/>
            <ac:spMk id="32" creationId="{660D77A6-5D34-DA22-4ACB-237C28AD2312}"/>
          </ac:spMkLst>
        </pc:spChg>
        <pc:spChg chg="add mod">
          <ac:chgData name="Foguenne Léonore" userId="d590f36d-5822-4d24-b03e-afa1d14ef708" providerId="ADAL" clId="{99833F3A-7D94-4699-89BC-B098D1E02DF1}" dt="2024-07-03T04:32:30.015" v="2879" actId="1076"/>
          <ac:spMkLst>
            <pc:docMk/>
            <pc:sldMk cId="781490258" sldId="321"/>
            <ac:spMk id="34" creationId="{B68E676F-2E1F-0F1A-96B6-3C11CD63A078}"/>
          </ac:spMkLst>
        </pc:spChg>
        <pc:picChg chg="add mod">
          <ac:chgData name="Foguenne Léonore" userId="d590f36d-5822-4d24-b03e-afa1d14ef708" providerId="ADAL" clId="{99833F3A-7D94-4699-89BC-B098D1E02DF1}" dt="2024-07-03T04:27:21.746" v="2825" actId="1076"/>
          <ac:picMkLst>
            <pc:docMk/>
            <pc:sldMk cId="781490258" sldId="321"/>
            <ac:picMk id="11" creationId="{45195430-661C-23B6-49A8-32BE3BE0796C}"/>
          </ac:picMkLst>
        </pc:picChg>
        <pc:picChg chg="add mod">
          <ac:chgData name="Foguenne Léonore" userId="d590f36d-5822-4d24-b03e-afa1d14ef708" providerId="ADAL" clId="{99833F3A-7D94-4699-89BC-B098D1E02DF1}" dt="2024-07-03T04:32:55.323" v="2885" actId="1076"/>
          <ac:picMkLst>
            <pc:docMk/>
            <pc:sldMk cId="781490258" sldId="321"/>
            <ac:picMk id="13" creationId="{71A9E55C-65D7-D558-CF21-9D6EA5BB46AE}"/>
          </ac:picMkLst>
        </pc:picChg>
        <pc:picChg chg="add mod">
          <ac:chgData name="Foguenne Léonore" userId="d590f36d-5822-4d24-b03e-afa1d14ef708" providerId="ADAL" clId="{99833F3A-7D94-4699-89BC-B098D1E02DF1}" dt="2024-07-03T04:31:18.856" v="2865" actId="1076"/>
          <ac:picMkLst>
            <pc:docMk/>
            <pc:sldMk cId="781490258" sldId="321"/>
            <ac:picMk id="14" creationId="{1590467E-D21F-374B-3870-2C6B79825A54}"/>
          </ac:picMkLst>
        </pc:picChg>
        <pc:picChg chg="add mod">
          <ac:chgData name="Foguenne Léonore" userId="d590f36d-5822-4d24-b03e-afa1d14ef708" providerId="ADAL" clId="{99833F3A-7D94-4699-89BC-B098D1E02DF1}" dt="2024-07-03T04:32:14.830" v="2876" actId="1076"/>
          <ac:picMkLst>
            <pc:docMk/>
            <pc:sldMk cId="781490258" sldId="321"/>
            <ac:picMk id="15" creationId="{9070F86A-5614-575C-DF07-0BFAFE338F44}"/>
          </ac:picMkLst>
        </pc:picChg>
        <pc:picChg chg="add del mod">
          <ac:chgData name="Foguenne Léonore" userId="d590f36d-5822-4d24-b03e-afa1d14ef708" providerId="ADAL" clId="{99833F3A-7D94-4699-89BC-B098D1E02DF1}" dt="2024-07-03T17:26:45.399" v="4238" actId="478"/>
          <ac:picMkLst>
            <pc:docMk/>
            <pc:sldMk cId="781490258" sldId="321"/>
            <ac:picMk id="16" creationId="{9816E7EE-2DBE-530D-A25A-0FEFD46F9981}"/>
          </ac:picMkLst>
        </pc:picChg>
        <pc:picChg chg="add del mod">
          <ac:chgData name="Foguenne Léonore" userId="d590f36d-5822-4d24-b03e-afa1d14ef708" providerId="ADAL" clId="{99833F3A-7D94-4699-89BC-B098D1E02DF1}" dt="2024-07-03T17:26:35.969" v="4235" actId="478"/>
          <ac:picMkLst>
            <pc:docMk/>
            <pc:sldMk cId="781490258" sldId="321"/>
            <ac:picMk id="17" creationId="{46B297BC-A159-4D9A-7502-C774D9D3BF10}"/>
          </ac:picMkLst>
        </pc:picChg>
        <pc:cxnChg chg="add mod">
          <ac:chgData name="Foguenne Léonore" userId="d590f36d-5822-4d24-b03e-afa1d14ef708" providerId="ADAL" clId="{99833F3A-7D94-4699-89BC-B098D1E02DF1}" dt="2024-07-03T04:32:36.338" v="2881" actId="14100"/>
          <ac:cxnSpMkLst>
            <pc:docMk/>
            <pc:sldMk cId="781490258" sldId="321"/>
            <ac:cxnSpMk id="22" creationId="{8068C21E-07CE-E418-F4B9-BB20D2B5C1E2}"/>
          </ac:cxnSpMkLst>
        </pc:cxnChg>
        <pc:cxnChg chg="add mod">
          <ac:chgData name="Foguenne Léonore" userId="d590f36d-5822-4d24-b03e-afa1d14ef708" providerId="ADAL" clId="{99833F3A-7D94-4699-89BC-B098D1E02DF1}" dt="2024-07-03T04:31:41.970" v="2869" actId="14100"/>
          <ac:cxnSpMkLst>
            <pc:docMk/>
            <pc:sldMk cId="781490258" sldId="321"/>
            <ac:cxnSpMk id="26" creationId="{AFE1BD1B-4D4B-37E9-AFC9-C5977D2270DF}"/>
          </ac:cxnSpMkLst>
        </pc:cxnChg>
        <pc:cxnChg chg="add mod">
          <ac:chgData name="Foguenne Léonore" userId="d590f36d-5822-4d24-b03e-afa1d14ef708" providerId="ADAL" clId="{99833F3A-7D94-4699-89BC-B098D1E02DF1}" dt="2024-07-03T04:33:02.968" v="2887" actId="14100"/>
          <ac:cxnSpMkLst>
            <pc:docMk/>
            <pc:sldMk cId="781490258" sldId="321"/>
            <ac:cxnSpMk id="29" creationId="{48A45FB1-90C6-2360-C4DB-59D8C76517D4}"/>
          </ac:cxnSpMkLst>
        </pc:cxnChg>
      </pc:sldChg>
      <pc:sldChg chg="addSp delSp modSp mod">
        <pc:chgData name="Foguenne Léonore" userId="d590f36d-5822-4d24-b03e-afa1d14ef708" providerId="ADAL" clId="{99833F3A-7D94-4699-89BC-B098D1E02DF1}" dt="2024-07-03T17:26:21.736" v="4231" actId="478"/>
        <pc:sldMkLst>
          <pc:docMk/>
          <pc:sldMk cId="3300425736" sldId="322"/>
        </pc:sldMkLst>
        <pc:spChg chg="del">
          <ac:chgData name="Foguenne Léonore" userId="d590f36d-5822-4d24-b03e-afa1d14ef708" providerId="ADAL" clId="{99833F3A-7D94-4699-89BC-B098D1E02DF1}" dt="2024-07-02T20:48:20.213" v="2099" actId="478"/>
          <ac:spMkLst>
            <pc:docMk/>
            <pc:sldMk cId="3300425736" sldId="322"/>
            <ac:spMk id="2" creationId="{00000000-0000-0000-0000-000000000000}"/>
          </ac:spMkLst>
        </pc:spChg>
        <pc:spChg chg="add mod">
          <ac:chgData name="Foguenne Léonore" userId="d590f36d-5822-4d24-b03e-afa1d14ef708" providerId="ADAL" clId="{99833F3A-7D94-4699-89BC-B098D1E02DF1}" dt="2024-07-02T20:53:38.342" v="2173" actId="1076"/>
          <ac:spMkLst>
            <pc:docMk/>
            <pc:sldMk cId="3300425736" sldId="322"/>
            <ac:spMk id="4" creationId="{9F73A691-7C44-9592-6F7A-CC6C1BA4EA03}"/>
          </ac:spMkLst>
        </pc:spChg>
        <pc:spChg chg="add mod">
          <ac:chgData name="Foguenne Léonore" userId="d590f36d-5822-4d24-b03e-afa1d14ef708" providerId="ADAL" clId="{99833F3A-7D94-4699-89BC-B098D1E02DF1}" dt="2024-07-02T20:48:17.525" v="2098"/>
          <ac:spMkLst>
            <pc:docMk/>
            <pc:sldMk cId="3300425736" sldId="322"/>
            <ac:spMk id="5" creationId="{F4ACE563-EFB6-DBDD-BD09-CBF59A43BA75}"/>
          </ac:spMkLst>
        </pc:spChg>
        <pc:spChg chg="add mod">
          <ac:chgData name="Foguenne Léonore" userId="d590f36d-5822-4d24-b03e-afa1d14ef708" providerId="ADAL" clId="{99833F3A-7D94-4699-89BC-B098D1E02DF1}" dt="2024-07-02T20:48:17.525" v="2098"/>
          <ac:spMkLst>
            <pc:docMk/>
            <pc:sldMk cId="3300425736" sldId="322"/>
            <ac:spMk id="6" creationId="{2060179B-554A-26AA-044D-6E20A3BC8628}"/>
          </ac:spMkLst>
        </pc:spChg>
        <pc:spChg chg="add mod">
          <ac:chgData name="Foguenne Léonore" userId="d590f36d-5822-4d24-b03e-afa1d14ef708" providerId="ADAL" clId="{99833F3A-7D94-4699-89BC-B098D1E02DF1}" dt="2024-07-02T20:48:17.525" v="2098"/>
          <ac:spMkLst>
            <pc:docMk/>
            <pc:sldMk cId="3300425736" sldId="322"/>
            <ac:spMk id="7" creationId="{F46C6B03-6220-0DCE-96B9-9CC115BE3C7B}"/>
          </ac:spMkLst>
        </pc:spChg>
        <pc:spChg chg="add mod">
          <ac:chgData name="Foguenne Léonore" userId="d590f36d-5822-4d24-b03e-afa1d14ef708" providerId="ADAL" clId="{99833F3A-7D94-4699-89BC-B098D1E02DF1}" dt="2024-07-02T20:48:21.063" v="2100"/>
          <ac:spMkLst>
            <pc:docMk/>
            <pc:sldMk cId="3300425736" sldId="322"/>
            <ac:spMk id="8" creationId="{17A3D035-CC74-3327-4084-C8AF164D315E}"/>
          </ac:spMkLst>
        </pc:spChg>
        <pc:spChg chg="add mod">
          <ac:chgData name="Foguenne Léonore" userId="d590f36d-5822-4d24-b03e-afa1d14ef708" providerId="ADAL" clId="{99833F3A-7D94-4699-89BC-B098D1E02DF1}" dt="2024-07-03T14:12:12.202" v="3617" actId="1076"/>
          <ac:spMkLst>
            <pc:docMk/>
            <pc:sldMk cId="3300425736" sldId="322"/>
            <ac:spMk id="8" creationId="{E3C067CD-C1AE-7E4C-08AA-F85CF5400D44}"/>
          </ac:spMkLst>
        </pc:spChg>
        <pc:spChg chg="add mod">
          <ac:chgData name="Foguenne Léonore" userId="d590f36d-5822-4d24-b03e-afa1d14ef708" providerId="ADAL" clId="{99833F3A-7D94-4699-89BC-B098D1E02DF1}" dt="2024-07-02T20:48:21.063" v="2100"/>
          <ac:spMkLst>
            <pc:docMk/>
            <pc:sldMk cId="3300425736" sldId="322"/>
            <ac:spMk id="9" creationId="{10AE16CA-A0BC-2414-123C-93BCAE9C9030}"/>
          </ac:spMkLst>
        </pc:spChg>
        <pc:spChg chg="add mod">
          <ac:chgData name="Foguenne Léonore" userId="d590f36d-5822-4d24-b03e-afa1d14ef708" providerId="ADAL" clId="{99833F3A-7D94-4699-89BC-B098D1E02DF1}" dt="2024-07-03T14:17:52.875" v="3874" actId="20577"/>
          <ac:spMkLst>
            <pc:docMk/>
            <pc:sldMk cId="3300425736" sldId="322"/>
            <ac:spMk id="9" creationId="{840533A0-93AD-EB69-C35E-9C1B568A2EE0}"/>
          </ac:spMkLst>
        </pc:spChg>
        <pc:spChg chg="add mod">
          <ac:chgData name="Foguenne Léonore" userId="d590f36d-5822-4d24-b03e-afa1d14ef708" providerId="ADAL" clId="{99833F3A-7D94-4699-89BC-B098D1E02DF1}" dt="2024-07-02T20:48:50.674" v="2140" actId="14100"/>
          <ac:spMkLst>
            <pc:docMk/>
            <pc:sldMk cId="3300425736" sldId="322"/>
            <ac:spMk id="10" creationId="{690CC77C-1ECE-5DF9-E2F5-F06FE11C948B}"/>
          </ac:spMkLst>
        </pc:spChg>
        <pc:spChg chg="add mod">
          <ac:chgData name="Foguenne Léonore" userId="d590f36d-5822-4d24-b03e-afa1d14ef708" providerId="ADAL" clId="{99833F3A-7D94-4699-89BC-B098D1E02DF1}" dt="2024-07-02T20:49:06.148" v="2142"/>
          <ac:spMkLst>
            <pc:docMk/>
            <pc:sldMk cId="3300425736" sldId="322"/>
            <ac:spMk id="11" creationId="{7F026FFD-1638-603F-6683-D899B9B9395F}"/>
          </ac:spMkLst>
        </pc:spChg>
        <pc:spChg chg="add mod">
          <ac:chgData name="Foguenne Léonore" userId="d590f36d-5822-4d24-b03e-afa1d14ef708" providerId="ADAL" clId="{99833F3A-7D94-4699-89BC-B098D1E02DF1}" dt="2024-07-02T20:50:34.813" v="2161" actId="20577"/>
          <ac:spMkLst>
            <pc:docMk/>
            <pc:sldMk cId="3300425736" sldId="322"/>
            <ac:spMk id="12" creationId="{C2506E37-08C2-ABB8-9796-F59B60FFB4A2}"/>
          </ac:spMkLst>
        </pc:spChg>
        <pc:spChg chg="add mod">
          <ac:chgData name="Foguenne Léonore" userId="d590f36d-5822-4d24-b03e-afa1d14ef708" providerId="ADAL" clId="{99833F3A-7D94-4699-89BC-B098D1E02DF1}" dt="2024-07-02T20:50:40.983" v="2162" actId="14100"/>
          <ac:spMkLst>
            <pc:docMk/>
            <pc:sldMk cId="3300425736" sldId="322"/>
            <ac:spMk id="13" creationId="{B9C3060F-D723-D73F-99C5-B8BFA648BE96}"/>
          </ac:spMkLst>
        </pc:spChg>
        <pc:spChg chg="add del mod">
          <ac:chgData name="Foguenne Léonore" userId="d590f36d-5822-4d24-b03e-afa1d14ef708" providerId="ADAL" clId="{99833F3A-7D94-4699-89BC-B098D1E02DF1}" dt="2024-07-03T04:03:12.455" v="2691" actId="478"/>
          <ac:spMkLst>
            <pc:docMk/>
            <pc:sldMk cId="3300425736" sldId="322"/>
            <ac:spMk id="18" creationId="{B11F412F-3FDC-515C-0486-9491D4CB4859}"/>
          </ac:spMkLst>
        </pc:spChg>
        <pc:spChg chg="add del mod">
          <ac:chgData name="Foguenne Léonore" userId="d590f36d-5822-4d24-b03e-afa1d14ef708" providerId="ADAL" clId="{99833F3A-7D94-4699-89BC-B098D1E02DF1}" dt="2024-07-03T04:03:12.455" v="2691" actId="478"/>
          <ac:spMkLst>
            <pc:docMk/>
            <pc:sldMk cId="3300425736" sldId="322"/>
            <ac:spMk id="19" creationId="{5E71C223-AC83-E358-1112-456C813CD0FD}"/>
          </ac:spMkLst>
        </pc:spChg>
        <pc:spChg chg="add del mod">
          <ac:chgData name="Foguenne Léonore" userId="d590f36d-5822-4d24-b03e-afa1d14ef708" providerId="ADAL" clId="{99833F3A-7D94-4699-89BC-B098D1E02DF1}" dt="2024-07-03T04:03:12.455" v="2691" actId="478"/>
          <ac:spMkLst>
            <pc:docMk/>
            <pc:sldMk cId="3300425736" sldId="322"/>
            <ac:spMk id="24" creationId="{00F51B0C-9B37-BA98-DB16-B89EA941862F}"/>
          </ac:spMkLst>
        </pc:spChg>
        <pc:spChg chg="add del mod">
          <ac:chgData name="Foguenne Léonore" userId="d590f36d-5822-4d24-b03e-afa1d14ef708" providerId="ADAL" clId="{99833F3A-7D94-4699-89BC-B098D1E02DF1}" dt="2024-07-03T04:03:12.455" v="2691" actId="478"/>
          <ac:spMkLst>
            <pc:docMk/>
            <pc:sldMk cId="3300425736" sldId="322"/>
            <ac:spMk id="25" creationId="{DD967B42-F9D1-CCEB-6905-BB0FB6D20DD9}"/>
          </ac:spMkLst>
        </pc:spChg>
        <pc:spChg chg="add del mod">
          <ac:chgData name="Foguenne Léonore" userId="d590f36d-5822-4d24-b03e-afa1d14ef708" providerId="ADAL" clId="{99833F3A-7D94-4699-89BC-B098D1E02DF1}" dt="2024-07-03T04:03:12.455" v="2691" actId="478"/>
          <ac:spMkLst>
            <pc:docMk/>
            <pc:sldMk cId="3300425736" sldId="322"/>
            <ac:spMk id="26" creationId="{476663EA-8765-E341-5F6D-ACA0864AEE2A}"/>
          </ac:spMkLst>
        </pc:spChg>
        <pc:spChg chg="del">
          <ac:chgData name="Foguenne Léonore" userId="d590f36d-5822-4d24-b03e-afa1d14ef708" providerId="ADAL" clId="{99833F3A-7D94-4699-89BC-B098D1E02DF1}" dt="2024-07-02T20:48:20.213" v="2099" actId="478"/>
          <ac:spMkLst>
            <pc:docMk/>
            <pc:sldMk cId="3300425736" sldId="322"/>
            <ac:spMk id="27" creationId="{AAC36B63-D31E-10F8-F47A-10433D3BBB66}"/>
          </ac:spMkLst>
        </pc:spChg>
        <pc:spChg chg="del">
          <ac:chgData name="Foguenne Léonore" userId="d590f36d-5822-4d24-b03e-afa1d14ef708" providerId="ADAL" clId="{99833F3A-7D94-4699-89BC-B098D1E02DF1}" dt="2024-07-02T20:48:20.213" v="2099" actId="478"/>
          <ac:spMkLst>
            <pc:docMk/>
            <pc:sldMk cId="3300425736" sldId="322"/>
            <ac:spMk id="28" creationId="{BF90D3E6-E2D7-22B7-7D60-690BB882D9FA}"/>
          </ac:spMkLst>
        </pc:spChg>
        <pc:spChg chg="add del mod">
          <ac:chgData name="Foguenne Léonore" userId="d590f36d-5822-4d24-b03e-afa1d14ef708" providerId="ADAL" clId="{99833F3A-7D94-4699-89BC-B098D1E02DF1}" dt="2024-07-03T04:03:08.944" v="2690" actId="478"/>
          <ac:spMkLst>
            <pc:docMk/>
            <pc:sldMk cId="3300425736" sldId="322"/>
            <ac:spMk id="46" creationId="{3A31E53C-469C-1133-0EFF-289BBBEFB3D2}"/>
          </ac:spMkLst>
        </pc:spChg>
        <pc:spChg chg="add del mod">
          <ac:chgData name="Foguenne Léonore" userId="d590f36d-5822-4d24-b03e-afa1d14ef708" providerId="ADAL" clId="{99833F3A-7D94-4699-89BC-B098D1E02DF1}" dt="2024-07-03T04:03:08.944" v="2690" actId="478"/>
          <ac:spMkLst>
            <pc:docMk/>
            <pc:sldMk cId="3300425736" sldId="322"/>
            <ac:spMk id="47" creationId="{88CAC7D7-2FFB-46A9-4002-B2E52030B292}"/>
          </ac:spMkLst>
        </pc:spChg>
        <pc:spChg chg="add del mod">
          <ac:chgData name="Foguenne Léonore" userId="d590f36d-5822-4d24-b03e-afa1d14ef708" providerId="ADAL" clId="{99833F3A-7D94-4699-89BC-B098D1E02DF1}" dt="2024-07-03T04:03:08.944" v="2690" actId="478"/>
          <ac:spMkLst>
            <pc:docMk/>
            <pc:sldMk cId="3300425736" sldId="322"/>
            <ac:spMk id="48" creationId="{11C7C774-E45D-26AD-D01D-F5697391EBE1}"/>
          </ac:spMkLst>
        </pc:spChg>
        <pc:spChg chg="add del mod">
          <ac:chgData name="Foguenne Léonore" userId="d590f36d-5822-4d24-b03e-afa1d14ef708" providerId="ADAL" clId="{99833F3A-7D94-4699-89BC-B098D1E02DF1}" dt="2024-07-03T04:03:08.944" v="2690" actId="478"/>
          <ac:spMkLst>
            <pc:docMk/>
            <pc:sldMk cId="3300425736" sldId="322"/>
            <ac:spMk id="49" creationId="{E0AFB474-5591-5B74-E564-2161D3234751}"/>
          </ac:spMkLst>
        </pc:spChg>
        <pc:spChg chg="add del mod">
          <ac:chgData name="Foguenne Léonore" userId="d590f36d-5822-4d24-b03e-afa1d14ef708" providerId="ADAL" clId="{99833F3A-7D94-4699-89BC-B098D1E02DF1}" dt="2024-07-03T04:03:08.944" v="2690" actId="478"/>
          <ac:spMkLst>
            <pc:docMk/>
            <pc:sldMk cId="3300425736" sldId="322"/>
            <ac:spMk id="50" creationId="{71E040F5-8827-7F16-1DA5-F0AB1E1D52EE}"/>
          </ac:spMkLst>
        </pc:spChg>
        <pc:spChg chg="add mod">
          <ac:chgData name="Foguenne Léonore" userId="d590f36d-5822-4d24-b03e-afa1d14ef708" providerId="ADAL" clId="{99833F3A-7D94-4699-89BC-B098D1E02DF1}" dt="2024-07-03T04:03:39.143" v="2704" actId="1076"/>
          <ac:spMkLst>
            <pc:docMk/>
            <pc:sldMk cId="3300425736" sldId="322"/>
            <ac:spMk id="54" creationId="{20428C45-4214-A2DB-510F-E3A4B49D71B6}"/>
          </ac:spMkLst>
        </pc:spChg>
        <pc:graphicFrameChg chg="add del mod">
          <ac:chgData name="Foguenne Léonore" userId="d590f36d-5822-4d24-b03e-afa1d14ef708" providerId="ADAL" clId="{99833F3A-7D94-4699-89BC-B098D1E02DF1}" dt="2024-07-03T17:26:21.736" v="4231" actId="478"/>
          <ac:graphicFrameMkLst>
            <pc:docMk/>
            <pc:sldMk cId="3300425736" sldId="322"/>
            <ac:graphicFrameMk id="3" creationId="{31EB6CA4-38FB-757F-A17E-FD8C4A6D9694}"/>
          </ac:graphicFrameMkLst>
        </pc:graphicFrameChg>
        <pc:graphicFrameChg chg="add del mod modGraphic">
          <ac:chgData name="Foguenne Léonore" userId="d590f36d-5822-4d24-b03e-afa1d14ef708" providerId="ADAL" clId="{99833F3A-7D94-4699-89BC-B098D1E02DF1}" dt="2024-07-03T04:03:08.944" v="2690" actId="478"/>
          <ac:graphicFrameMkLst>
            <pc:docMk/>
            <pc:sldMk cId="3300425736" sldId="322"/>
            <ac:graphicFrameMk id="29" creationId="{18512553-FF79-4899-E154-33D356C8EEAF}"/>
          </ac:graphicFrameMkLst>
        </pc:graphicFrameChg>
        <pc:picChg chg="add del mod modCrop">
          <ac:chgData name="Foguenne Léonore" userId="d590f36d-5822-4d24-b03e-afa1d14ef708" providerId="ADAL" clId="{99833F3A-7D94-4699-89BC-B098D1E02DF1}" dt="2024-07-03T04:03:08.944" v="2690" actId="478"/>
          <ac:picMkLst>
            <pc:docMk/>
            <pc:sldMk cId="3300425736" sldId="322"/>
            <ac:picMk id="14" creationId="{5DAD0F6A-8D50-5FAC-A682-E488FAEB3150}"/>
          </ac:picMkLst>
        </pc:picChg>
        <pc:picChg chg="add del mod modCrop">
          <ac:chgData name="Foguenne Léonore" userId="d590f36d-5822-4d24-b03e-afa1d14ef708" providerId="ADAL" clId="{99833F3A-7D94-4699-89BC-B098D1E02DF1}" dt="2024-07-03T04:03:08.944" v="2690" actId="478"/>
          <ac:picMkLst>
            <pc:docMk/>
            <pc:sldMk cId="3300425736" sldId="322"/>
            <ac:picMk id="15" creationId="{954CEDFD-52E8-2790-1BB4-979D3EC7607E}"/>
          </ac:picMkLst>
        </pc:picChg>
        <pc:picChg chg="add del mod modCrop">
          <ac:chgData name="Foguenne Léonore" userId="d590f36d-5822-4d24-b03e-afa1d14ef708" providerId="ADAL" clId="{99833F3A-7D94-4699-89BC-B098D1E02DF1}" dt="2024-07-03T17:26:20.573" v="4230" actId="478"/>
          <ac:picMkLst>
            <pc:docMk/>
            <pc:sldMk cId="3300425736" sldId="322"/>
            <ac:picMk id="16" creationId="{025D066A-99A5-6FA8-E5F7-41902E7415A5}"/>
          </ac:picMkLst>
        </pc:picChg>
        <pc:picChg chg="add del mod modCrop">
          <ac:chgData name="Foguenne Léonore" userId="d590f36d-5822-4d24-b03e-afa1d14ef708" providerId="ADAL" clId="{99833F3A-7D94-4699-89BC-B098D1E02DF1}" dt="2024-07-03T17:26:19.848" v="4229" actId="478"/>
          <ac:picMkLst>
            <pc:docMk/>
            <pc:sldMk cId="3300425736" sldId="322"/>
            <ac:picMk id="17" creationId="{CDEC8EA6-00E2-7564-83AE-72CC0D796664}"/>
          </ac:picMkLst>
        </pc:picChg>
        <pc:picChg chg="add del mod modCrop">
          <ac:chgData name="Foguenne Léonore" userId="d590f36d-5822-4d24-b03e-afa1d14ef708" providerId="ADAL" clId="{99833F3A-7D94-4699-89BC-B098D1E02DF1}" dt="2024-07-03T04:03:08.944" v="2690" actId="478"/>
          <ac:picMkLst>
            <pc:docMk/>
            <pc:sldMk cId="3300425736" sldId="322"/>
            <ac:picMk id="20" creationId="{52965C1D-952E-AD2B-025C-8C32DAB6BC9B}"/>
          </ac:picMkLst>
        </pc:picChg>
        <pc:picChg chg="add del mod modCrop">
          <ac:chgData name="Foguenne Léonore" userId="d590f36d-5822-4d24-b03e-afa1d14ef708" providerId="ADAL" clId="{99833F3A-7D94-4699-89BC-B098D1E02DF1}" dt="2024-07-03T04:03:08.944" v="2690" actId="478"/>
          <ac:picMkLst>
            <pc:docMk/>
            <pc:sldMk cId="3300425736" sldId="322"/>
            <ac:picMk id="21" creationId="{CEA2380A-1B43-ED39-39F2-E7B03B9B995F}"/>
          </ac:picMkLst>
        </pc:picChg>
        <pc:picChg chg="add del mod">
          <ac:chgData name="Foguenne Léonore" userId="d590f36d-5822-4d24-b03e-afa1d14ef708" providerId="ADAL" clId="{99833F3A-7D94-4699-89BC-B098D1E02DF1}" dt="2024-07-02T21:00:24.527" v="2246" actId="478"/>
          <ac:picMkLst>
            <pc:docMk/>
            <pc:sldMk cId="3300425736" sldId="322"/>
            <ac:picMk id="22" creationId="{FF6F6D6F-02D9-3DB4-E691-66F657354A7B}"/>
          </ac:picMkLst>
        </pc:picChg>
        <pc:picChg chg="add del mod modCrop">
          <ac:chgData name="Foguenne Léonore" userId="d590f36d-5822-4d24-b03e-afa1d14ef708" providerId="ADAL" clId="{99833F3A-7D94-4699-89BC-B098D1E02DF1}" dt="2024-07-03T04:03:08.944" v="2690" actId="478"/>
          <ac:picMkLst>
            <pc:docMk/>
            <pc:sldMk cId="3300425736" sldId="322"/>
            <ac:picMk id="23" creationId="{3828B789-0433-BB6E-AFAC-527200FC825B}"/>
          </ac:picMkLst>
        </pc:picChg>
        <pc:picChg chg="add del mod">
          <ac:chgData name="Foguenne Léonore" userId="d590f36d-5822-4d24-b03e-afa1d14ef708" providerId="ADAL" clId="{99833F3A-7D94-4699-89BC-B098D1E02DF1}" dt="2024-07-03T04:03:08.944" v="2690" actId="478"/>
          <ac:picMkLst>
            <pc:docMk/>
            <pc:sldMk cId="3300425736" sldId="322"/>
            <ac:picMk id="30" creationId="{91129A0A-DDCD-9FD1-7CE0-5B01FE0F2DD7}"/>
          </ac:picMkLst>
        </pc:picChg>
        <pc:picChg chg="add del mod">
          <ac:chgData name="Foguenne Léonore" userId="d590f36d-5822-4d24-b03e-afa1d14ef708" providerId="ADAL" clId="{99833F3A-7D94-4699-89BC-B098D1E02DF1}" dt="2024-07-03T03:53:08.539" v="2616" actId="478"/>
          <ac:picMkLst>
            <pc:docMk/>
            <pc:sldMk cId="3300425736" sldId="322"/>
            <ac:picMk id="51" creationId="{E83B382F-C8FE-5FE8-2035-9EBB7ABF50FE}"/>
          </ac:picMkLst>
        </pc:picChg>
        <pc:picChg chg="add del mod">
          <ac:chgData name="Foguenne Léonore" userId="d590f36d-5822-4d24-b03e-afa1d14ef708" providerId="ADAL" clId="{99833F3A-7D94-4699-89BC-B098D1E02DF1}" dt="2024-07-03T03:57:12.151" v="2631" actId="478"/>
          <ac:picMkLst>
            <pc:docMk/>
            <pc:sldMk cId="3300425736" sldId="322"/>
            <ac:picMk id="52" creationId="{2D4A2B3D-48DB-4FC7-5148-199D0151C010}"/>
          </ac:picMkLst>
        </pc:picChg>
        <pc:picChg chg="add mod">
          <ac:chgData name="Foguenne Léonore" userId="d590f36d-5822-4d24-b03e-afa1d14ef708" providerId="ADAL" clId="{99833F3A-7D94-4699-89BC-B098D1E02DF1}" dt="2024-07-03T04:03:22.947" v="2696" actId="1076"/>
          <ac:picMkLst>
            <pc:docMk/>
            <pc:sldMk cId="3300425736" sldId="322"/>
            <ac:picMk id="53" creationId="{01A2F2CB-4EB0-CDEB-B524-E8B7967543EE}"/>
          </ac:picMkLst>
        </pc:picChg>
        <pc:cxnChg chg="add del mod">
          <ac:chgData name="Foguenne Léonore" userId="d590f36d-5822-4d24-b03e-afa1d14ef708" providerId="ADAL" clId="{99833F3A-7D94-4699-89BC-B098D1E02DF1}" dt="2024-07-03T04:03:08.944" v="2690" actId="478"/>
          <ac:cxnSpMkLst>
            <pc:docMk/>
            <pc:sldMk cId="3300425736" sldId="322"/>
            <ac:cxnSpMk id="32" creationId="{1B68C92F-7478-D865-D677-974C1F7E220A}"/>
          </ac:cxnSpMkLst>
        </pc:cxnChg>
        <pc:cxnChg chg="add del mod">
          <ac:chgData name="Foguenne Léonore" userId="d590f36d-5822-4d24-b03e-afa1d14ef708" providerId="ADAL" clId="{99833F3A-7D94-4699-89BC-B098D1E02DF1}" dt="2024-07-03T04:03:08.944" v="2690" actId="478"/>
          <ac:cxnSpMkLst>
            <pc:docMk/>
            <pc:sldMk cId="3300425736" sldId="322"/>
            <ac:cxnSpMk id="34" creationId="{541EFAF7-EB4D-A30A-512A-F816A7201400}"/>
          </ac:cxnSpMkLst>
        </pc:cxnChg>
        <pc:cxnChg chg="add del mod">
          <ac:chgData name="Foguenne Léonore" userId="d590f36d-5822-4d24-b03e-afa1d14ef708" providerId="ADAL" clId="{99833F3A-7D94-4699-89BC-B098D1E02DF1}" dt="2024-07-03T04:03:08.944" v="2690" actId="478"/>
          <ac:cxnSpMkLst>
            <pc:docMk/>
            <pc:sldMk cId="3300425736" sldId="322"/>
            <ac:cxnSpMk id="35" creationId="{BDB6371E-B6C7-CC6C-1F2F-D76DBFFC03DF}"/>
          </ac:cxnSpMkLst>
        </pc:cxnChg>
        <pc:cxnChg chg="add del mod">
          <ac:chgData name="Foguenne Léonore" userId="d590f36d-5822-4d24-b03e-afa1d14ef708" providerId="ADAL" clId="{99833F3A-7D94-4699-89BC-B098D1E02DF1}" dt="2024-07-03T04:03:08.944" v="2690" actId="478"/>
          <ac:cxnSpMkLst>
            <pc:docMk/>
            <pc:sldMk cId="3300425736" sldId="322"/>
            <ac:cxnSpMk id="37" creationId="{D35DC851-7C3B-0D6B-6DBC-CF3BC8578086}"/>
          </ac:cxnSpMkLst>
        </pc:cxnChg>
        <pc:cxnChg chg="add del mod">
          <ac:chgData name="Foguenne Léonore" userId="d590f36d-5822-4d24-b03e-afa1d14ef708" providerId="ADAL" clId="{99833F3A-7D94-4699-89BC-B098D1E02DF1}" dt="2024-07-03T04:03:08.944" v="2690" actId="478"/>
          <ac:cxnSpMkLst>
            <pc:docMk/>
            <pc:sldMk cId="3300425736" sldId="322"/>
            <ac:cxnSpMk id="38" creationId="{4529A835-F0A9-9012-1D96-FD33FC3A0248}"/>
          </ac:cxnSpMkLst>
        </pc:cxnChg>
        <pc:cxnChg chg="add del mod">
          <ac:chgData name="Foguenne Léonore" userId="d590f36d-5822-4d24-b03e-afa1d14ef708" providerId="ADAL" clId="{99833F3A-7D94-4699-89BC-B098D1E02DF1}" dt="2024-07-03T04:03:08.944" v="2690" actId="478"/>
          <ac:cxnSpMkLst>
            <pc:docMk/>
            <pc:sldMk cId="3300425736" sldId="322"/>
            <ac:cxnSpMk id="40" creationId="{EBBECD9D-9570-09F8-B0CF-36282E35E589}"/>
          </ac:cxnSpMkLst>
        </pc:cxnChg>
        <pc:cxnChg chg="add del mod">
          <ac:chgData name="Foguenne Léonore" userId="d590f36d-5822-4d24-b03e-afa1d14ef708" providerId="ADAL" clId="{99833F3A-7D94-4699-89BC-B098D1E02DF1}" dt="2024-07-03T04:03:08.944" v="2690" actId="478"/>
          <ac:cxnSpMkLst>
            <pc:docMk/>
            <pc:sldMk cId="3300425736" sldId="322"/>
            <ac:cxnSpMk id="41" creationId="{5B73726B-7B22-966A-8DF4-D25F2F955AD5}"/>
          </ac:cxnSpMkLst>
        </pc:cxnChg>
        <pc:cxnChg chg="add del mod">
          <ac:chgData name="Foguenne Léonore" userId="d590f36d-5822-4d24-b03e-afa1d14ef708" providerId="ADAL" clId="{99833F3A-7D94-4699-89BC-B098D1E02DF1}" dt="2024-07-03T04:03:08.944" v="2690" actId="478"/>
          <ac:cxnSpMkLst>
            <pc:docMk/>
            <pc:sldMk cId="3300425736" sldId="322"/>
            <ac:cxnSpMk id="45" creationId="{FD17D35C-7443-EE91-598E-1E650F533311}"/>
          </ac:cxnSpMkLst>
        </pc:cxnChg>
      </pc:sldChg>
      <pc:sldChg chg="addSp delSp modSp mod modNotesTx">
        <pc:chgData name="Foguenne Léonore" userId="d590f36d-5822-4d24-b03e-afa1d14ef708" providerId="ADAL" clId="{99833F3A-7D94-4699-89BC-B098D1E02DF1}" dt="2024-07-03T17:30:01.989" v="4251" actId="5793"/>
        <pc:sldMkLst>
          <pc:docMk/>
          <pc:sldMk cId="510492397" sldId="323"/>
        </pc:sldMkLst>
        <pc:spChg chg="add mod">
          <ac:chgData name="Foguenne Léonore" userId="d590f36d-5822-4d24-b03e-afa1d14ef708" providerId="ADAL" clId="{99833F3A-7D94-4699-89BC-B098D1E02DF1}" dt="2024-07-03T14:18:31.419" v="3886" actId="20577"/>
          <ac:spMkLst>
            <pc:docMk/>
            <pc:sldMk cId="510492397" sldId="323"/>
            <ac:spMk id="2" creationId="{19C8524E-321D-DA84-82A7-AD7928577A8B}"/>
          </ac:spMkLst>
        </pc:spChg>
        <pc:spChg chg="add del mod">
          <ac:chgData name="Foguenne Léonore" userId="d590f36d-5822-4d24-b03e-afa1d14ef708" providerId="ADAL" clId="{99833F3A-7D94-4699-89BC-B098D1E02DF1}" dt="2024-07-03T04:46:24.948" v="3169" actId="478"/>
          <ac:spMkLst>
            <pc:docMk/>
            <pc:sldMk cId="510492397" sldId="323"/>
            <ac:spMk id="5" creationId="{6E46A557-8687-3056-D311-7EEC554CC1CF}"/>
          </ac:spMkLst>
        </pc:spChg>
        <pc:spChg chg="add del mod">
          <ac:chgData name="Foguenne Léonore" userId="d590f36d-5822-4d24-b03e-afa1d14ef708" providerId="ADAL" clId="{99833F3A-7D94-4699-89BC-B098D1E02DF1}" dt="2024-07-03T04:54:44.730" v="3189" actId="478"/>
          <ac:spMkLst>
            <pc:docMk/>
            <pc:sldMk cId="510492397" sldId="323"/>
            <ac:spMk id="6" creationId="{7A102A33-42EF-6AC1-5B67-188515E5D20C}"/>
          </ac:spMkLst>
        </pc:spChg>
        <pc:spChg chg="mod">
          <ac:chgData name="Foguenne Léonore" userId="d590f36d-5822-4d24-b03e-afa1d14ef708" providerId="ADAL" clId="{99833F3A-7D94-4699-89BC-B098D1E02DF1}" dt="2024-07-03T04:56:09.119" v="3270" actId="1076"/>
          <ac:spMkLst>
            <pc:docMk/>
            <pc:sldMk cId="510492397" sldId="323"/>
            <ac:spMk id="12" creationId="{14FE631B-5AA5-5C80-5FA3-B708708AAFB7}"/>
          </ac:spMkLst>
        </pc:spChg>
        <pc:spChg chg="mod">
          <ac:chgData name="Foguenne Léonore" userId="d590f36d-5822-4d24-b03e-afa1d14ef708" providerId="ADAL" clId="{99833F3A-7D94-4699-89BC-B098D1E02DF1}" dt="2024-07-03T04:56:09.119" v="3270" actId="1076"/>
          <ac:spMkLst>
            <pc:docMk/>
            <pc:sldMk cId="510492397" sldId="323"/>
            <ac:spMk id="13" creationId="{5ACE79AC-1A5D-DB0C-B3AF-191BF4801DA5}"/>
          </ac:spMkLst>
        </pc:spChg>
        <pc:spChg chg="add mod">
          <ac:chgData name="Foguenne Léonore" userId="d590f36d-5822-4d24-b03e-afa1d14ef708" providerId="ADAL" clId="{99833F3A-7D94-4699-89BC-B098D1E02DF1}" dt="2024-07-03T04:56:14.217" v="3271" actId="1076"/>
          <ac:spMkLst>
            <pc:docMk/>
            <pc:sldMk cId="510492397" sldId="323"/>
            <ac:spMk id="19" creationId="{44AFE922-C16B-C3D2-FDBD-6147432EB032}"/>
          </ac:spMkLst>
        </pc:spChg>
        <pc:spChg chg="add mod">
          <ac:chgData name="Foguenne Léonore" userId="d590f36d-5822-4d24-b03e-afa1d14ef708" providerId="ADAL" clId="{99833F3A-7D94-4699-89BC-B098D1E02DF1}" dt="2024-07-03T05:10:56.124" v="3339" actId="20577"/>
          <ac:spMkLst>
            <pc:docMk/>
            <pc:sldMk cId="510492397" sldId="323"/>
            <ac:spMk id="35" creationId="{5E6E0B39-7EBB-F129-1CF5-2B2D03C6B2DD}"/>
          </ac:spMkLst>
        </pc:spChg>
        <pc:graphicFrameChg chg="mod">
          <ac:chgData name="Foguenne Léonore" userId="d590f36d-5822-4d24-b03e-afa1d14ef708" providerId="ADAL" clId="{99833F3A-7D94-4699-89BC-B098D1E02DF1}" dt="2024-07-03T05:10:23.138" v="3330"/>
          <ac:graphicFrameMkLst>
            <pc:docMk/>
            <pc:sldMk cId="510492397" sldId="323"/>
            <ac:graphicFrameMk id="3" creationId="{6360D255-4CFA-0066-3022-861FA252B5C4}"/>
          </ac:graphicFrameMkLst>
        </pc:graphicFrameChg>
        <pc:graphicFrameChg chg="mod">
          <ac:chgData name="Foguenne Léonore" userId="d590f36d-5822-4d24-b03e-afa1d14ef708" providerId="ADAL" clId="{99833F3A-7D94-4699-89BC-B098D1E02DF1}" dt="2024-07-03T04:56:09.119" v="3270" actId="1076"/>
          <ac:graphicFrameMkLst>
            <pc:docMk/>
            <pc:sldMk cId="510492397" sldId="323"/>
            <ac:graphicFrameMk id="4" creationId="{7362B189-6638-84AE-EC6D-EC495EDB1ECA}"/>
          </ac:graphicFrameMkLst>
        </pc:graphicFrameChg>
        <pc:cxnChg chg="add mod">
          <ac:chgData name="Foguenne Léonore" userId="d590f36d-5822-4d24-b03e-afa1d14ef708" providerId="ADAL" clId="{99833F3A-7D94-4699-89BC-B098D1E02DF1}" dt="2024-07-03T04:56:09.119" v="3270" actId="1076"/>
          <ac:cxnSpMkLst>
            <pc:docMk/>
            <pc:sldMk cId="510492397" sldId="323"/>
            <ac:cxnSpMk id="8" creationId="{65190DB4-9380-8360-7921-139F259E158C}"/>
          </ac:cxnSpMkLst>
        </pc:cxnChg>
        <pc:cxnChg chg="add mod">
          <ac:chgData name="Foguenne Léonore" userId="d590f36d-5822-4d24-b03e-afa1d14ef708" providerId="ADAL" clId="{99833F3A-7D94-4699-89BC-B098D1E02DF1}" dt="2024-07-03T04:56:09.119" v="3270" actId="1076"/>
          <ac:cxnSpMkLst>
            <pc:docMk/>
            <pc:sldMk cId="510492397" sldId="323"/>
            <ac:cxnSpMk id="10" creationId="{32CC8C75-1DFA-7AD0-1DAF-FA294EC82C0E}"/>
          </ac:cxnSpMkLst>
        </pc:cxnChg>
        <pc:cxnChg chg="add del mod">
          <ac:chgData name="Foguenne Léonore" userId="d590f36d-5822-4d24-b03e-afa1d14ef708" providerId="ADAL" clId="{99833F3A-7D94-4699-89BC-B098D1E02DF1}" dt="2024-07-03T04:48:28.169" v="3180" actId="478"/>
          <ac:cxnSpMkLst>
            <pc:docMk/>
            <pc:sldMk cId="510492397" sldId="323"/>
            <ac:cxnSpMk id="15" creationId="{FC3123FD-4B87-E643-26E9-A27116507AF2}"/>
          </ac:cxnSpMkLst>
        </pc:cxnChg>
        <pc:cxnChg chg="add mod">
          <ac:chgData name="Foguenne Léonore" userId="d590f36d-5822-4d24-b03e-afa1d14ef708" providerId="ADAL" clId="{99833F3A-7D94-4699-89BC-B098D1E02DF1}" dt="2024-07-03T04:56:09.119" v="3270" actId="1076"/>
          <ac:cxnSpMkLst>
            <pc:docMk/>
            <pc:sldMk cId="510492397" sldId="323"/>
            <ac:cxnSpMk id="18" creationId="{125B72EC-916B-DAB3-95F0-AF0B05F0D2ED}"/>
          </ac:cxnSpMkLst>
        </pc:cxnChg>
        <pc:cxnChg chg="add del mod">
          <ac:chgData name="Foguenne Léonore" userId="d590f36d-5822-4d24-b03e-afa1d14ef708" providerId="ADAL" clId="{99833F3A-7D94-4699-89BC-B098D1E02DF1}" dt="2024-07-03T05:08:59.016" v="3320" actId="478"/>
          <ac:cxnSpMkLst>
            <pc:docMk/>
            <pc:sldMk cId="510492397" sldId="323"/>
            <ac:cxnSpMk id="21" creationId="{4071CA86-AABC-C2CA-A572-D6EF421AAD08}"/>
          </ac:cxnSpMkLst>
        </pc:cxnChg>
        <pc:cxnChg chg="add mod">
          <ac:chgData name="Foguenne Léonore" userId="d590f36d-5822-4d24-b03e-afa1d14ef708" providerId="ADAL" clId="{99833F3A-7D94-4699-89BC-B098D1E02DF1}" dt="2024-07-03T05:08:31.002" v="3317" actId="1076"/>
          <ac:cxnSpMkLst>
            <pc:docMk/>
            <pc:sldMk cId="510492397" sldId="323"/>
            <ac:cxnSpMk id="23" creationId="{93C4ADF5-2B3F-3D97-A082-2BD583F64CA6}"/>
          </ac:cxnSpMkLst>
        </pc:cxnChg>
        <pc:cxnChg chg="add mod">
          <ac:chgData name="Foguenne Léonore" userId="d590f36d-5822-4d24-b03e-afa1d14ef708" providerId="ADAL" clId="{99833F3A-7D94-4699-89BC-B098D1E02DF1}" dt="2024-07-03T05:08:33.884" v="3318" actId="1076"/>
          <ac:cxnSpMkLst>
            <pc:docMk/>
            <pc:sldMk cId="510492397" sldId="323"/>
            <ac:cxnSpMk id="24" creationId="{A9C7A3F1-9D4F-34EA-8D0F-716A8858CC95}"/>
          </ac:cxnSpMkLst>
        </pc:cxnChg>
        <pc:cxnChg chg="add mod">
          <ac:chgData name="Foguenne Léonore" userId="d590f36d-5822-4d24-b03e-afa1d14ef708" providerId="ADAL" clId="{99833F3A-7D94-4699-89BC-B098D1E02DF1}" dt="2024-07-03T05:09:32.645" v="3325" actId="693"/>
          <ac:cxnSpMkLst>
            <pc:docMk/>
            <pc:sldMk cId="510492397" sldId="323"/>
            <ac:cxnSpMk id="30" creationId="{C378247B-2B05-8473-A3E7-DBFB4AF622E3}"/>
          </ac:cxnSpMkLst>
        </pc:cxnChg>
        <pc:cxnChg chg="add mod">
          <ac:chgData name="Foguenne Léonore" userId="d590f36d-5822-4d24-b03e-afa1d14ef708" providerId="ADAL" clId="{99833F3A-7D94-4699-89BC-B098D1E02DF1}" dt="2024-07-03T05:09:47.008" v="3327" actId="208"/>
          <ac:cxnSpMkLst>
            <pc:docMk/>
            <pc:sldMk cId="510492397" sldId="323"/>
            <ac:cxnSpMk id="32" creationId="{D0EE9645-C21C-2CB3-28EF-57F22D084266}"/>
          </ac:cxnSpMkLst>
        </pc:cxnChg>
        <pc:cxnChg chg="add mod">
          <ac:chgData name="Foguenne Léonore" userId="d590f36d-5822-4d24-b03e-afa1d14ef708" providerId="ADAL" clId="{99833F3A-7D94-4699-89BC-B098D1E02DF1}" dt="2024-07-03T05:09:59.736" v="3329" actId="208"/>
          <ac:cxnSpMkLst>
            <pc:docMk/>
            <pc:sldMk cId="510492397" sldId="323"/>
            <ac:cxnSpMk id="34" creationId="{03D28B18-4C7E-5C60-2A35-7BA4DC332E17}"/>
          </ac:cxnSpMkLst>
        </pc:cxnChg>
      </pc:sldChg>
      <pc:sldChg chg="del">
        <pc:chgData name="Foguenne Léonore" userId="d590f36d-5822-4d24-b03e-afa1d14ef708" providerId="ADAL" clId="{99833F3A-7D94-4699-89BC-B098D1E02DF1}" dt="2024-07-02T12:23:21.552" v="142" actId="47"/>
        <pc:sldMkLst>
          <pc:docMk/>
          <pc:sldMk cId="4255054744" sldId="324"/>
        </pc:sldMkLst>
      </pc:sldChg>
      <pc:sldChg chg="addSp delSp modSp mod modNotesTx">
        <pc:chgData name="Foguenne Léonore" userId="d590f36d-5822-4d24-b03e-afa1d14ef708" providerId="ADAL" clId="{99833F3A-7D94-4699-89BC-B098D1E02DF1}" dt="2024-07-03T17:30:10.939" v="4253" actId="20577"/>
        <pc:sldMkLst>
          <pc:docMk/>
          <pc:sldMk cId="4182487241" sldId="325"/>
        </pc:sldMkLst>
        <pc:spChg chg="add mod">
          <ac:chgData name="Foguenne Léonore" userId="d590f36d-5822-4d24-b03e-afa1d14ef708" providerId="ADAL" clId="{99833F3A-7D94-4699-89BC-B098D1E02DF1}" dt="2024-07-03T14:18:54.088" v="3894" actId="20577"/>
          <ac:spMkLst>
            <pc:docMk/>
            <pc:sldMk cId="4182487241" sldId="325"/>
            <ac:spMk id="2" creationId="{CD493882-8454-5D46-6244-C66728841A6C}"/>
          </ac:spMkLst>
        </pc:spChg>
        <pc:spChg chg="add mod">
          <ac:chgData name="Foguenne Léonore" userId="d590f36d-5822-4d24-b03e-afa1d14ef708" providerId="ADAL" clId="{99833F3A-7D94-4699-89BC-B098D1E02DF1}" dt="2024-07-02T14:16:49.769" v="586" actId="404"/>
          <ac:spMkLst>
            <pc:docMk/>
            <pc:sldMk cId="4182487241" sldId="325"/>
            <ac:spMk id="7" creationId="{D890588C-E51A-9B87-CC64-2A0B6685145C}"/>
          </ac:spMkLst>
        </pc:spChg>
        <pc:spChg chg="add del mod">
          <ac:chgData name="Foguenne Léonore" userId="d590f36d-5822-4d24-b03e-afa1d14ef708" providerId="ADAL" clId="{99833F3A-7D94-4699-89BC-B098D1E02DF1}" dt="2024-07-03T17:20:42.297" v="4215" actId="478"/>
          <ac:spMkLst>
            <pc:docMk/>
            <pc:sldMk cId="4182487241" sldId="325"/>
            <ac:spMk id="7" creationId="{FB32878F-0B1E-78A7-9269-9D979124DF03}"/>
          </ac:spMkLst>
        </pc:spChg>
        <pc:spChg chg="add mod">
          <ac:chgData name="Foguenne Léonore" userId="d590f36d-5822-4d24-b03e-afa1d14ef708" providerId="ADAL" clId="{99833F3A-7D94-4699-89BC-B098D1E02DF1}" dt="2024-07-03T17:20:22.948" v="4211"/>
          <ac:spMkLst>
            <pc:docMk/>
            <pc:sldMk cId="4182487241" sldId="325"/>
            <ac:spMk id="19" creationId="{5C90CC1C-C87B-DF88-E334-B1303C562FD5}"/>
          </ac:spMkLst>
        </pc:spChg>
        <pc:spChg chg="add mod">
          <ac:chgData name="Foguenne Léonore" userId="d590f36d-5822-4d24-b03e-afa1d14ef708" providerId="ADAL" clId="{99833F3A-7D94-4699-89BC-B098D1E02DF1}" dt="2024-07-03T17:20:43.163" v="4216"/>
          <ac:spMkLst>
            <pc:docMk/>
            <pc:sldMk cId="4182487241" sldId="325"/>
            <ac:spMk id="23" creationId="{75BE0229-FA67-A8E9-63D9-1523F29683CA}"/>
          </ac:spMkLst>
        </pc:spChg>
        <pc:spChg chg="mod">
          <ac:chgData name="Foguenne Léonore" userId="d590f36d-5822-4d24-b03e-afa1d14ef708" providerId="ADAL" clId="{99833F3A-7D94-4699-89BC-B098D1E02DF1}" dt="2024-07-02T12:26:42.974" v="206" actId="20577"/>
          <ac:spMkLst>
            <pc:docMk/>
            <pc:sldMk cId="4182487241" sldId="325"/>
            <ac:spMk id="28" creationId="{BF90D3E6-E2D7-22B7-7D60-690BB882D9FA}"/>
          </ac:spMkLst>
        </pc:spChg>
        <pc:graphicFrameChg chg="add del mod">
          <ac:chgData name="Foguenne Léonore" userId="d590f36d-5822-4d24-b03e-afa1d14ef708" providerId="ADAL" clId="{99833F3A-7D94-4699-89BC-B098D1E02DF1}" dt="2024-07-02T13:34:06.533" v="398" actId="478"/>
          <ac:graphicFrameMkLst>
            <pc:docMk/>
            <pc:sldMk cId="4182487241" sldId="325"/>
            <ac:graphicFrameMk id="3" creationId="{F20983A9-5805-0BEA-7267-0E35AF56B36B}"/>
          </ac:graphicFrameMkLst>
        </pc:graphicFrameChg>
        <pc:graphicFrameChg chg="add mod">
          <ac:chgData name="Foguenne Léonore" userId="d590f36d-5822-4d24-b03e-afa1d14ef708" providerId="ADAL" clId="{99833F3A-7D94-4699-89BC-B098D1E02DF1}" dt="2024-07-02T13:47:35.365" v="508" actId="14100"/>
          <ac:graphicFrameMkLst>
            <pc:docMk/>
            <pc:sldMk cId="4182487241" sldId="325"/>
            <ac:graphicFrameMk id="4" creationId="{1BCFB46C-55D2-E62B-9AD0-63EF118AFF32}"/>
          </ac:graphicFrameMkLst>
        </pc:graphicFrameChg>
        <pc:graphicFrameChg chg="add del mod">
          <ac:chgData name="Foguenne Léonore" userId="d590f36d-5822-4d24-b03e-afa1d14ef708" providerId="ADAL" clId="{99833F3A-7D94-4699-89BC-B098D1E02DF1}" dt="2024-07-03T17:20:40.025" v="4214" actId="478"/>
          <ac:graphicFrameMkLst>
            <pc:docMk/>
            <pc:sldMk cId="4182487241" sldId="325"/>
            <ac:graphicFrameMk id="4" creationId="{8CF50BDD-6E19-65CC-41EB-212EA9BD0CD1}"/>
          </ac:graphicFrameMkLst>
        </pc:graphicFrameChg>
        <pc:graphicFrameChg chg="add del mod">
          <ac:chgData name="Foguenne Léonore" userId="d590f36d-5822-4d24-b03e-afa1d14ef708" providerId="ADAL" clId="{99833F3A-7D94-4699-89BC-B098D1E02DF1}" dt="2024-07-03T17:20:40.025" v="4214" actId="478"/>
          <ac:graphicFrameMkLst>
            <pc:docMk/>
            <pc:sldMk cId="4182487241" sldId="325"/>
            <ac:graphicFrameMk id="5" creationId="{24A63914-3518-EC53-606A-80038EA18004}"/>
          </ac:graphicFrameMkLst>
        </pc:graphicFrameChg>
        <pc:graphicFrameChg chg="add mod">
          <ac:chgData name="Foguenne Léonore" userId="d590f36d-5822-4d24-b03e-afa1d14ef708" providerId="ADAL" clId="{99833F3A-7D94-4699-89BC-B098D1E02DF1}" dt="2024-07-02T14:15:59.341" v="570" actId="1076"/>
          <ac:graphicFrameMkLst>
            <pc:docMk/>
            <pc:sldMk cId="4182487241" sldId="325"/>
            <ac:graphicFrameMk id="5" creationId="{F7CAD18E-EAA1-A208-599D-0EDB39F4A8E8}"/>
          </ac:graphicFrameMkLst>
        </pc:graphicFrameChg>
        <pc:graphicFrameChg chg="add mod">
          <ac:chgData name="Foguenne Léonore" userId="d590f36d-5822-4d24-b03e-afa1d14ef708" providerId="ADAL" clId="{99833F3A-7D94-4699-89BC-B098D1E02DF1}" dt="2024-07-02T13:47:39.775" v="509" actId="1076"/>
          <ac:graphicFrameMkLst>
            <pc:docMk/>
            <pc:sldMk cId="4182487241" sldId="325"/>
            <ac:graphicFrameMk id="6" creationId="{26AFBC52-D83C-223F-058F-7F0A092991B9}"/>
          </ac:graphicFrameMkLst>
        </pc:graphicFrameChg>
        <pc:graphicFrameChg chg="add del mod">
          <ac:chgData name="Foguenne Léonore" userId="d590f36d-5822-4d24-b03e-afa1d14ef708" providerId="ADAL" clId="{99833F3A-7D94-4699-89BC-B098D1E02DF1}" dt="2024-07-03T17:20:40.025" v="4214" actId="478"/>
          <ac:graphicFrameMkLst>
            <pc:docMk/>
            <pc:sldMk cId="4182487241" sldId="325"/>
            <ac:graphicFrameMk id="6" creationId="{F11B35F6-FFB6-D175-BA63-EB7DE07B5795}"/>
          </ac:graphicFrameMkLst>
        </pc:graphicFrameChg>
        <pc:graphicFrameChg chg="del">
          <ac:chgData name="Foguenne Léonore" userId="d590f36d-5822-4d24-b03e-afa1d14ef708" providerId="ADAL" clId="{99833F3A-7D94-4699-89BC-B098D1E02DF1}" dt="2024-07-03T17:00:18.562" v="4089" actId="478"/>
          <ac:graphicFrameMkLst>
            <pc:docMk/>
            <pc:sldMk cId="4182487241" sldId="325"/>
            <ac:graphicFrameMk id="13" creationId="{7081835E-D9B9-3517-77E7-FA8AC7095F5E}"/>
          </ac:graphicFrameMkLst>
        </pc:graphicFrameChg>
        <pc:graphicFrameChg chg="add mod">
          <ac:chgData name="Foguenne Léonore" userId="d590f36d-5822-4d24-b03e-afa1d14ef708" providerId="ADAL" clId="{99833F3A-7D94-4699-89BC-B098D1E02DF1}" dt="2024-07-03T17:20:22.948" v="4211"/>
          <ac:graphicFrameMkLst>
            <pc:docMk/>
            <pc:sldMk cId="4182487241" sldId="325"/>
            <ac:graphicFrameMk id="14" creationId="{619D3309-1D8E-6FC5-F65D-B1A489717C70}"/>
          </ac:graphicFrameMkLst>
        </pc:graphicFrameChg>
        <pc:graphicFrameChg chg="add mod">
          <ac:chgData name="Foguenne Léonore" userId="d590f36d-5822-4d24-b03e-afa1d14ef708" providerId="ADAL" clId="{99833F3A-7D94-4699-89BC-B098D1E02DF1}" dt="2024-07-03T17:20:22.948" v="4211"/>
          <ac:graphicFrameMkLst>
            <pc:docMk/>
            <pc:sldMk cId="4182487241" sldId="325"/>
            <ac:graphicFrameMk id="15" creationId="{A2BBDCCE-B3BA-1EF6-7A42-4EDB483C8CA1}"/>
          </ac:graphicFrameMkLst>
        </pc:graphicFrameChg>
        <pc:graphicFrameChg chg="del">
          <ac:chgData name="Foguenne Léonore" userId="d590f36d-5822-4d24-b03e-afa1d14ef708" providerId="ADAL" clId="{99833F3A-7D94-4699-89BC-B098D1E02DF1}" dt="2024-07-03T17:00:18.562" v="4089" actId="478"/>
          <ac:graphicFrameMkLst>
            <pc:docMk/>
            <pc:sldMk cId="4182487241" sldId="325"/>
            <ac:graphicFrameMk id="16" creationId="{255B75B1-194E-51E1-5874-79C2509DFEAC}"/>
          </ac:graphicFrameMkLst>
        </pc:graphicFrameChg>
        <pc:graphicFrameChg chg="del">
          <ac:chgData name="Foguenne Léonore" userId="d590f36d-5822-4d24-b03e-afa1d14ef708" providerId="ADAL" clId="{99833F3A-7D94-4699-89BC-B098D1E02DF1}" dt="2024-07-03T17:00:18.562" v="4089" actId="478"/>
          <ac:graphicFrameMkLst>
            <pc:docMk/>
            <pc:sldMk cId="4182487241" sldId="325"/>
            <ac:graphicFrameMk id="17" creationId="{E1544B33-5D62-87E6-6483-2B9A42B716FF}"/>
          </ac:graphicFrameMkLst>
        </pc:graphicFrameChg>
        <pc:graphicFrameChg chg="add mod">
          <ac:chgData name="Foguenne Léonore" userId="d590f36d-5822-4d24-b03e-afa1d14ef708" providerId="ADAL" clId="{99833F3A-7D94-4699-89BC-B098D1E02DF1}" dt="2024-07-03T17:20:22.948" v="4211"/>
          <ac:graphicFrameMkLst>
            <pc:docMk/>
            <pc:sldMk cId="4182487241" sldId="325"/>
            <ac:graphicFrameMk id="18" creationId="{C3095382-F93B-4264-D783-7A9E57518B6E}"/>
          </ac:graphicFrameMkLst>
        </pc:graphicFrameChg>
        <pc:graphicFrameChg chg="add mod">
          <ac:chgData name="Foguenne Léonore" userId="d590f36d-5822-4d24-b03e-afa1d14ef708" providerId="ADAL" clId="{99833F3A-7D94-4699-89BC-B098D1E02DF1}" dt="2024-07-03T17:20:43.163" v="4216"/>
          <ac:graphicFrameMkLst>
            <pc:docMk/>
            <pc:sldMk cId="4182487241" sldId="325"/>
            <ac:graphicFrameMk id="20" creationId="{B94D0C5D-09F3-D212-1084-9EF7AFC57743}"/>
          </ac:graphicFrameMkLst>
        </pc:graphicFrameChg>
        <pc:graphicFrameChg chg="add mod">
          <ac:chgData name="Foguenne Léonore" userId="d590f36d-5822-4d24-b03e-afa1d14ef708" providerId="ADAL" clId="{99833F3A-7D94-4699-89BC-B098D1E02DF1}" dt="2024-07-03T17:20:43.163" v="4216"/>
          <ac:graphicFrameMkLst>
            <pc:docMk/>
            <pc:sldMk cId="4182487241" sldId="325"/>
            <ac:graphicFrameMk id="21" creationId="{EAAB3B08-7D3D-576F-A3B5-72E7B5DF2B91}"/>
          </ac:graphicFrameMkLst>
        </pc:graphicFrameChg>
        <pc:graphicFrameChg chg="add mod">
          <ac:chgData name="Foguenne Léonore" userId="d590f36d-5822-4d24-b03e-afa1d14ef708" providerId="ADAL" clId="{99833F3A-7D94-4699-89BC-B098D1E02DF1}" dt="2024-07-03T17:20:43.163" v="4216"/>
          <ac:graphicFrameMkLst>
            <pc:docMk/>
            <pc:sldMk cId="4182487241" sldId="325"/>
            <ac:graphicFrameMk id="22" creationId="{FFED4C21-B1AD-1F15-292C-577AE5A5FB35}"/>
          </ac:graphicFrameMkLst>
        </pc:graphicFrameChg>
      </pc:sldChg>
      <pc:sldChg chg="addSp delSp modSp mod modNotesTx">
        <pc:chgData name="Foguenne Léonore" userId="d590f36d-5822-4d24-b03e-afa1d14ef708" providerId="ADAL" clId="{99833F3A-7D94-4699-89BC-B098D1E02DF1}" dt="2024-07-03T17:30:06.813" v="4252" actId="20577"/>
        <pc:sldMkLst>
          <pc:docMk/>
          <pc:sldMk cId="2274921331" sldId="326"/>
        </pc:sldMkLst>
        <pc:spChg chg="add mod">
          <ac:chgData name="Foguenne Léonore" userId="d590f36d-5822-4d24-b03e-afa1d14ef708" providerId="ADAL" clId="{99833F3A-7D94-4699-89BC-B098D1E02DF1}" dt="2024-07-03T14:18:44.038" v="3889" actId="14100"/>
          <ac:spMkLst>
            <pc:docMk/>
            <pc:sldMk cId="2274921331" sldId="326"/>
            <ac:spMk id="2" creationId="{A4E68558-94D8-6ED3-B4F5-541E3C90E79D}"/>
          </ac:spMkLst>
        </pc:spChg>
        <pc:spChg chg="add del mod">
          <ac:chgData name="Foguenne Léonore" userId="d590f36d-5822-4d24-b03e-afa1d14ef708" providerId="ADAL" clId="{99833F3A-7D94-4699-89BC-B098D1E02DF1}" dt="2024-07-03T05:00:55.164" v="3300" actId="478"/>
          <ac:spMkLst>
            <pc:docMk/>
            <pc:sldMk cId="2274921331" sldId="326"/>
            <ac:spMk id="4" creationId="{8364E7A4-6BA6-86EB-D416-86A85ECB74D2}"/>
          </ac:spMkLst>
        </pc:spChg>
        <pc:spChg chg="add mod">
          <ac:chgData name="Foguenne Léonore" userId="d590f36d-5822-4d24-b03e-afa1d14ef708" providerId="ADAL" clId="{99833F3A-7D94-4699-89BC-B098D1E02DF1}" dt="2024-07-03T05:22:27.936" v="3519" actId="164"/>
          <ac:spMkLst>
            <pc:docMk/>
            <pc:sldMk cId="2274921331" sldId="326"/>
            <ac:spMk id="6" creationId="{EAC936F3-0AF6-91A0-1FA7-CE5060CDEF5C}"/>
          </ac:spMkLst>
        </pc:spChg>
        <pc:spChg chg="mod">
          <ac:chgData name="Foguenne Léonore" userId="d590f36d-5822-4d24-b03e-afa1d14ef708" providerId="ADAL" clId="{99833F3A-7D94-4699-89BC-B098D1E02DF1}" dt="2024-07-03T05:22:27.936" v="3519" actId="164"/>
          <ac:spMkLst>
            <pc:docMk/>
            <pc:sldMk cId="2274921331" sldId="326"/>
            <ac:spMk id="9" creationId="{EEE32C84-1F10-64A8-A187-B47AA3361E7C}"/>
          </ac:spMkLst>
        </pc:spChg>
        <pc:spChg chg="add mod">
          <ac:chgData name="Foguenne Léonore" userId="d590f36d-5822-4d24-b03e-afa1d14ef708" providerId="ADAL" clId="{99833F3A-7D94-4699-89BC-B098D1E02DF1}" dt="2024-07-03T05:22:27.936" v="3519" actId="164"/>
          <ac:spMkLst>
            <pc:docMk/>
            <pc:sldMk cId="2274921331" sldId="326"/>
            <ac:spMk id="10" creationId="{F5BF5830-C4BD-D043-896B-BA0491A0E855}"/>
          </ac:spMkLst>
        </pc:spChg>
        <pc:grpChg chg="del mod ord">
          <ac:chgData name="Foguenne Léonore" userId="d590f36d-5822-4d24-b03e-afa1d14ef708" providerId="ADAL" clId="{99833F3A-7D94-4699-89BC-B098D1E02DF1}" dt="2024-07-03T05:21:28.558" v="3510" actId="165"/>
          <ac:grpSpMkLst>
            <pc:docMk/>
            <pc:sldMk cId="2274921331" sldId="326"/>
            <ac:grpSpMk id="7" creationId="{2305399A-DF86-322A-6FAC-6376DA6AC4CB}"/>
          </ac:grpSpMkLst>
        </pc:grpChg>
        <pc:grpChg chg="add mod">
          <ac:chgData name="Foguenne Léonore" userId="d590f36d-5822-4d24-b03e-afa1d14ef708" providerId="ADAL" clId="{99833F3A-7D94-4699-89BC-B098D1E02DF1}" dt="2024-07-03T05:24:09.370" v="3531" actId="164"/>
          <ac:grpSpMkLst>
            <pc:docMk/>
            <pc:sldMk cId="2274921331" sldId="326"/>
            <ac:grpSpMk id="15" creationId="{0EDBD344-D128-49E6-8CFB-1866FD8DC44F}"/>
          </ac:grpSpMkLst>
        </pc:grpChg>
        <pc:grpChg chg="add mod">
          <ac:chgData name="Foguenne Léonore" userId="d590f36d-5822-4d24-b03e-afa1d14ef708" providerId="ADAL" clId="{99833F3A-7D94-4699-89BC-B098D1E02DF1}" dt="2024-07-03T17:12:03.454" v="4153" actId="1036"/>
          <ac:grpSpMkLst>
            <pc:docMk/>
            <pc:sldMk cId="2274921331" sldId="326"/>
            <ac:grpSpMk id="18" creationId="{05B0A804-9DB9-AF50-5B4F-592B55FABCA2}"/>
          </ac:grpSpMkLst>
        </pc:grpChg>
        <pc:graphicFrameChg chg="del mod">
          <ac:chgData name="Foguenne Léonore" userId="d590f36d-5822-4d24-b03e-afa1d14ef708" providerId="ADAL" clId="{99833F3A-7D94-4699-89BC-B098D1E02DF1}" dt="2024-07-03T05:18:04.702" v="3470" actId="478"/>
          <ac:graphicFrameMkLst>
            <pc:docMk/>
            <pc:sldMk cId="2274921331" sldId="326"/>
            <ac:graphicFrameMk id="3" creationId="{32513BBB-6AED-C75E-99B6-ADAC7CC6923F}"/>
          </ac:graphicFrameMkLst>
        </pc:graphicFrameChg>
        <pc:graphicFrameChg chg="add mod">
          <ac:chgData name="Foguenne Léonore" userId="d590f36d-5822-4d24-b03e-afa1d14ef708" providerId="ADAL" clId="{99833F3A-7D94-4699-89BC-B098D1E02DF1}" dt="2024-07-03T16:55:43.836" v="4018" actId="20577"/>
          <ac:graphicFrameMkLst>
            <pc:docMk/>
            <pc:sldMk cId="2274921331" sldId="326"/>
            <ac:graphicFrameMk id="14" creationId="{BF600F93-1326-6864-81AD-6DB2A1D6717F}"/>
          </ac:graphicFrameMkLst>
        </pc:graphicFrameChg>
        <pc:picChg chg="add del mod">
          <ac:chgData name="Foguenne Léonore" userId="d590f36d-5822-4d24-b03e-afa1d14ef708" providerId="ADAL" clId="{99833F3A-7D94-4699-89BC-B098D1E02DF1}" dt="2024-07-03T17:27:03.133" v="4245" actId="478"/>
          <ac:picMkLst>
            <pc:docMk/>
            <pc:sldMk cId="2274921331" sldId="326"/>
            <ac:picMk id="17" creationId="{94C4415C-87B5-6274-D4A9-166C32042A69}"/>
          </ac:picMkLst>
        </pc:picChg>
        <pc:cxnChg chg="mod ord topLvl">
          <ac:chgData name="Foguenne Léonore" userId="d590f36d-5822-4d24-b03e-afa1d14ef708" providerId="ADAL" clId="{99833F3A-7D94-4699-89BC-B098D1E02DF1}" dt="2024-07-03T17:12:27.518" v="4162" actId="1035"/>
          <ac:cxnSpMkLst>
            <pc:docMk/>
            <pc:sldMk cId="2274921331" sldId="326"/>
            <ac:cxnSpMk id="5" creationId="{450BF68A-144F-0782-CD6F-59920152113F}"/>
          </ac:cxnSpMkLst>
        </pc:cxnChg>
        <pc:cxnChg chg="mod topLvl">
          <ac:chgData name="Foguenne Léonore" userId="d590f36d-5822-4d24-b03e-afa1d14ef708" providerId="ADAL" clId="{99833F3A-7D94-4699-89BC-B098D1E02DF1}" dt="2024-07-03T05:22:27.936" v="3519" actId="164"/>
          <ac:cxnSpMkLst>
            <pc:docMk/>
            <pc:sldMk cId="2274921331" sldId="326"/>
            <ac:cxnSpMk id="8" creationId="{872FAFE3-F8C1-CB1C-55FA-3665BA182537}"/>
          </ac:cxnSpMkLst>
        </pc:cxnChg>
        <pc:cxnChg chg="add mod ord">
          <ac:chgData name="Foguenne Léonore" userId="d590f36d-5822-4d24-b03e-afa1d14ef708" providerId="ADAL" clId="{99833F3A-7D94-4699-89BC-B098D1E02DF1}" dt="2024-07-03T05:24:09.370" v="3531" actId="164"/>
          <ac:cxnSpMkLst>
            <pc:docMk/>
            <pc:sldMk cId="2274921331" sldId="326"/>
            <ac:cxnSpMk id="12" creationId="{5836E0F1-720D-FC54-2F4F-4CFB9B17D2CE}"/>
          </ac:cxnSpMkLst>
        </pc:cxnChg>
        <pc:cxnChg chg="add mod ord">
          <ac:chgData name="Foguenne Léonore" userId="d590f36d-5822-4d24-b03e-afa1d14ef708" providerId="ADAL" clId="{99833F3A-7D94-4699-89BC-B098D1E02DF1}" dt="2024-07-03T05:24:09.370" v="3531" actId="164"/>
          <ac:cxnSpMkLst>
            <pc:docMk/>
            <pc:sldMk cId="2274921331" sldId="326"/>
            <ac:cxnSpMk id="13" creationId="{9C0B9A71-205A-26EB-CDE9-32ED00980A36}"/>
          </ac:cxnSpMkLst>
        </pc:cxnChg>
      </pc:sldChg>
      <pc:sldChg chg="addSp delSp modSp add mod">
        <pc:chgData name="Foguenne Léonore" userId="d590f36d-5822-4d24-b03e-afa1d14ef708" providerId="ADAL" clId="{99833F3A-7D94-4699-89BC-B098D1E02DF1}" dt="2024-07-02T14:17:10.533" v="588"/>
        <pc:sldMkLst>
          <pc:docMk/>
          <pc:sldMk cId="353781815" sldId="327"/>
        </pc:sldMkLst>
        <pc:spChg chg="add mod">
          <ac:chgData name="Foguenne Léonore" userId="d590f36d-5822-4d24-b03e-afa1d14ef708" providerId="ADAL" clId="{99833F3A-7D94-4699-89BC-B098D1E02DF1}" dt="2024-07-02T14:17:10.533" v="588"/>
          <ac:spMkLst>
            <pc:docMk/>
            <pc:sldMk cId="353781815" sldId="327"/>
            <ac:spMk id="4" creationId="{DA94818D-FCE5-564A-4554-0213C972A575}"/>
          </ac:spMkLst>
        </pc:spChg>
        <pc:graphicFrameChg chg="add del mod">
          <ac:chgData name="Foguenne Léonore" userId="d590f36d-5822-4d24-b03e-afa1d14ef708" providerId="ADAL" clId="{99833F3A-7D94-4699-89BC-B098D1E02DF1}" dt="2024-07-02T13:25:21.182" v="397" actId="478"/>
          <ac:graphicFrameMkLst>
            <pc:docMk/>
            <pc:sldMk cId="353781815" sldId="327"/>
            <ac:graphicFrameMk id="3" creationId="{5CCED913-6134-CF52-92FB-96E28AA2170F}"/>
          </ac:graphicFrameMkLst>
        </pc:graphicFrameChg>
      </pc:sldChg>
      <pc:sldChg chg="addSp delSp modSp add del mod">
        <pc:chgData name="Foguenne Léonore" userId="d590f36d-5822-4d24-b03e-afa1d14ef708" providerId="ADAL" clId="{99833F3A-7D94-4699-89BC-B098D1E02DF1}" dt="2024-07-02T20:11:33.653" v="1715" actId="2696"/>
        <pc:sldMkLst>
          <pc:docMk/>
          <pc:sldMk cId="2138091786" sldId="328"/>
        </pc:sldMkLst>
        <pc:spChg chg="mod">
          <ac:chgData name="Foguenne Léonore" userId="d590f36d-5822-4d24-b03e-afa1d14ef708" providerId="ADAL" clId="{99833F3A-7D94-4699-89BC-B098D1E02DF1}" dt="2024-07-02T15:33:52.492" v="1479" actId="1037"/>
          <ac:spMkLst>
            <pc:docMk/>
            <pc:sldMk cId="2138091786" sldId="328"/>
            <ac:spMk id="2" creationId="{00000000-0000-0000-0000-000000000000}"/>
          </ac:spMkLst>
        </pc:spChg>
        <pc:spChg chg="del">
          <ac:chgData name="Foguenne Léonore" userId="d590f36d-5822-4d24-b03e-afa1d14ef708" providerId="ADAL" clId="{99833F3A-7D94-4699-89BC-B098D1E02DF1}" dt="2024-07-02T14:40:06.699" v="614" actId="478"/>
          <ac:spMkLst>
            <pc:docMk/>
            <pc:sldMk cId="2138091786" sldId="328"/>
            <ac:spMk id="3" creationId="{99363F4F-CA00-7007-3F99-4E126DA173E0}"/>
          </ac:spMkLst>
        </pc:spChg>
        <pc:spChg chg="add mod">
          <ac:chgData name="Foguenne Léonore" userId="d590f36d-5822-4d24-b03e-afa1d14ef708" providerId="ADAL" clId="{99833F3A-7D94-4699-89BC-B098D1E02DF1}" dt="2024-07-02T15:00:26.337" v="706" actId="164"/>
          <ac:spMkLst>
            <pc:docMk/>
            <pc:sldMk cId="2138091786" sldId="328"/>
            <ac:spMk id="8" creationId="{3113D709-071F-1CAF-8FAD-4CE8A3E7D68E}"/>
          </ac:spMkLst>
        </pc:spChg>
        <pc:spChg chg="add mod">
          <ac:chgData name="Foguenne Léonore" userId="d590f36d-5822-4d24-b03e-afa1d14ef708" providerId="ADAL" clId="{99833F3A-7D94-4699-89BC-B098D1E02DF1}" dt="2024-07-02T15:00:26.337" v="706" actId="164"/>
          <ac:spMkLst>
            <pc:docMk/>
            <pc:sldMk cId="2138091786" sldId="328"/>
            <ac:spMk id="9" creationId="{EBA11D86-371C-64DF-5E83-A7A66AC54B85}"/>
          </ac:spMkLst>
        </pc:spChg>
        <pc:spChg chg="add mod">
          <ac:chgData name="Foguenne Léonore" userId="d590f36d-5822-4d24-b03e-afa1d14ef708" providerId="ADAL" clId="{99833F3A-7D94-4699-89BC-B098D1E02DF1}" dt="2024-07-02T15:30:00.436" v="1270" actId="403"/>
          <ac:spMkLst>
            <pc:docMk/>
            <pc:sldMk cId="2138091786" sldId="328"/>
            <ac:spMk id="25" creationId="{01227359-7D08-D06F-A060-14EFE433436C}"/>
          </ac:spMkLst>
        </pc:spChg>
        <pc:spChg chg="mod">
          <ac:chgData name="Foguenne Léonore" userId="d590f36d-5822-4d24-b03e-afa1d14ef708" providerId="ADAL" clId="{99833F3A-7D94-4699-89BC-B098D1E02DF1}" dt="2024-07-02T15:34:04.446" v="1480" actId="1076"/>
          <ac:spMkLst>
            <pc:docMk/>
            <pc:sldMk cId="2138091786" sldId="328"/>
            <ac:spMk id="27" creationId="{AAC36B63-D31E-10F8-F47A-10433D3BBB66}"/>
          </ac:spMkLst>
        </pc:spChg>
        <pc:spChg chg="mod">
          <ac:chgData name="Foguenne Léonore" userId="d590f36d-5822-4d24-b03e-afa1d14ef708" providerId="ADAL" clId="{99833F3A-7D94-4699-89BC-B098D1E02DF1}" dt="2024-07-02T15:33:52.492" v="1479" actId="1037"/>
          <ac:spMkLst>
            <pc:docMk/>
            <pc:sldMk cId="2138091786" sldId="328"/>
            <ac:spMk id="28" creationId="{BF90D3E6-E2D7-22B7-7D60-690BB882D9FA}"/>
          </ac:spMkLst>
        </pc:spChg>
        <pc:spChg chg="add mod">
          <ac:chgData name="Foguenne Léonore" userId="d590f36d-5822-4d24-b03e-afa1d14ef708" providerId="ADAL" clId="{99833F3A-7D94-4699-89BC-B098D1E02DF1}" dt="2024-07-02T15:00:26.337" v="706" actId="164"/>
          <ac:spMkLst>
            <pc:docMk/>
            <pc:sldMk cId="2138091786" sldId="328"/>
            <ac:spMk id="34" creationId="{F8157D7E-69AF-C65E-3DA9-2F1E57F9B00A}"/>
          </ac:spMkLst>
        </pc:spChg>
        <pc:spChg chg="add del mod">
          <ac:chgData name="Foguenne Léonore" userId="d590f36d-5822-4d24-b03e-afa1d14ef708" providerId="ADAL" clId="{99833F3A-7D94-4699-89BC-B098D1E02DF1}" dt="2024-07-02T15:36:43.530" v="1508" actId="478"/>
          <ac:spMkLst>
            <pc:docMk/>
            <pc:sldMk cId="2138091786" sldId="328"/>
            <ac:spMk id="36" creationId="{7FC4A406-5F11-4B9D-CC90-0A5AC05B5F02}"/>
          </ac:spMkLst>
        </pc:spChg>
        <pc:spChg chg="add del mod">
          <ac:chgData name="Foguenne Léonore" userId="d590f36d-5822-4d24-b03e-afa1d14ef708" providerId="ADAL" clId="{99833F3A-7D94-4699-89BC-B098D1E02DF1}" dt="2024-07-02T15:36:43.530" v="1508" actId="478"/>
          <ac:spMkLst>
            <pc:docMk/>
            <pc:sldMk cId="2138091786" sldId="328"/>
            <ac:spMk id="37" creationId="{7F7AC433-3993-137E-5681-8F54934E379C}"/>
          </ac:spMkLst>
        </pc:spChg>
        <pc:spChg chg="add del mod">
          <ac:chgData name="Foguenne Léonore" userId="d590f36d-5822-4d24-b03e-afa1d14ef708" providerId="ADAL" clId="{99833F3A-7D94-4699-89BC-B098D1E02DF1}" dt="2024-07-02T15:36:43.530" v="1508" actId="478"/>
          <ac:spMkLst>
            <pc:docMk/>
            <pc:sldMk cId="2138091786" sldId="328"/>
            <ac:spMk id="38" creationId="{D6E10B1C-F2CA-6723-2708-CB0B19662861}"/>
          </ac:spMkLst>
        </pc:spChg>
        <pc:spChg chg="add mod">
          <ac:chgData name="Foguenne Léonore" userId="d590f36d-5822-4d24-b03e-afa1d14ef708" providerId="ADAL" clId="{99833F3A-7D94-4699-89BC-B098D1E02DF1}" dt="2024-07-02T15:25:44.829" v="1245" actId="164"/>
          <ac:spMkLst>
            <pc:docMk/>
            <pc:sldMk cId="2138091786" sldId="328"/>
            <ac:spMk id="41" creationId="{6ADF7089-9745-F68C-5300-58833F532FD0}"/>
          </ac:spMkLst>
        </pc:spChg>
        <pc:spChg chg="add mod topLvl">
          <ac:chgData name="Foguenne Léonore" userId="d590f36d-5822-4d24-b03e-afa1d14ef708" providerId="ADAL" clId="{99833F3A-7D94-4699-89BC-B098D1E02DF1}" dt="2024-07-02T15:25:36.452" v="1244" actId="164"/>
          <ac:spMkLst>
            <pc:docMk/>
            <pc:sldMk cId="2138091786" sldId="328"/>
            <ac:spMk id="42" creationId="{568C85F4-DC68-FC1D-5626-78327812B043}"/>
          </ac:spMkLst>
        </pc:spChg>
        <pc:spChg chg="add mod">
          <ac:chgData name="Foguenne Léonore" userId="d590f36d-5822-4d24-b03e-afa1d14ef708" providerId="ADAL" clId="{99833F3A-7D94-4699-89BC-B098D1E02DF1}" dt="2024-07-02T15:32:05.400" v="1437" actId="20577"/>
          <ac:spMkLst>
            <pc:docMk/>
            <pc:sldMk cId="2138091786" sldId="328"/>
            <ac:spMk id="43" creationId="{6DEEC8AD-9EE4-5C03-5419-DDE2A82404FA}"/>
          </ac:spMkLst>
        </pc:spChg>
        <pc:spChg chg="add mod">
          <ac:chgData name="Foguenne Léonore" userId="d590f36d-5822-4d24-b03e-afa1d14ef708" providerId="ADAL" clId="{99833F3A-7D94-4699-89BC-B098D1E02DF1}" dt="2024-07-02T15:25:44.829" v="1245" actId="164"/>
          <ac:spMkLst>
            <pc:docMk/>
            <pc:sldMk cId="2138091786" sldId="328"/>
            <ac:spMk id="44" creationId="{C2433508-2C2E-8F89-79EE-42B4AB061A64}"/>
          </ac:spMkLst>
        </pc:spChg>
        <pc:spChg chg="add mod">
          <ac:chgData name="Foguenne Léonore" userId="d590f36d-5822-4d24-b03e-afa1d14ef708" providerId="ADAL" clId="{99833F3A-7D94-4699-89BC-B098D1E02DF1}" dt="2024-07-02T15:12:06.681" v="954"/>
          <ac:spMkLst>
            <pc:docMk/>
            <pc:sldMk cId="2138091786" sldId="328"/>
            <ac:spMk id="45" creationId="{6D5EC6FA-E16A-FAFB-5A8E-E9778F72B6A5}"/>
          </ac:spMkLst>
        </pc:spChg>
        <pc:spChg chg="add mod">
          <ac:chgData name="Foguenne Léonore" userId="d590f36d-5822-4d24-b03e-afa1d14ef708" providerId="ADAL" clId="{99833F3A-7D94-4699-89BC-B098D1E02DF1}" dt="2024-07-02T15:25:44.829" v="1245" actId="164"/>
          <ac:spMkLst>
            <pc:docMk/>
            <pc:sldMk cId="2138091786" sldId="328"/>
            <ac:spMk id="46" creationId="{8539A053-C8A9-BE73-D4B8-3B0734DA2164}"/>
          </ac:spMkLst>
        </pc:spChg>
        <pc:spChg chg="add mod topLvl">
          <ac:chgData name="Foguenne Léonore" userId="d590f36d-5822-4d24-b03e-afa1d14ef708" providerId="ADAL" clId="{99833F3A-7D94-4699-89BC-B098D1E02DF1}" dt="2024-07-02T15:25:36.452" v="1244" actId="164"/>
          <ac:spMkLst>
            <pc:docMk/>
            <pc:sldMk cId="2138091786" sldId="328"/>
            <ac:spMk id="47" creationId="{FFD13738-2176-2C48-E17D-82E07D8BFBA3}"/>
          </ac:spMkLst>
        </pc:spChg>
        <pc:spChg chg="add del mod">
          <ac:chgData name="Foguenne Léonore" userId="d590f36d-5822-4d24-b03e-afa1d14ef708" providerId="ADAL" clId="{99833F3A-7D94-4699-89BC-B098D1E02DF1}" dt="2024-07-02T15:15:14.721" v="1087" actId="478"/>
          <ac:spMkLst>
            <pc:docMk/>
            <pc:sldMk cId="2138091786" sldId="328"/>
            <ac:spMk id="48" creationId="{47DA0B0B-F13B-E08E-98E9-D4D8D805E1FA}"/>
          </ac:spMkLst>
        </pc:spChg>
        <pc:spChg chg="add mod topLvl">
          <ac:chgData name="Foguenne Léonore" userId="d590f36d-5822-4d24-b03e-afa1d14ef708" providerId="ADAL" clId="{99833F3A-7D94-4699-89BC-B098D1E02DF1}" dt="2024-07-02T15:25:36.452" v="1244" actId="164"/>
          <ac:spMkLst>
            <pc:docMk/>
            <pc:sldMk cId="2138091786" sldId="328"/>
            <ac:spMk id="49" creationId="{53EE968A-61A8-2DD5-86EF-00B0128749B4}"/>
          </ac:spMkLst>
        </pc:spChg>
        <pc:spChg chg="add mod topLvl">
          <ac:chgData name="Foguenne Léonore" userId="d590f36d-5822-4d24-b03e-afa1d14ef708" providerId="ADAL" clId="{99833F3A-7D94-4699-89BC-B098D1E02DF1}" dt="2024-07-02T15:33:08.660" v="1451" actId="1076"/>
          <ac:spMkLst>
            <pc:docMk/>
            <pc:sldMk cId="2138091786" sldId="328"/>
            <ac:spMk id="50" creationId="{EC9503C7-64B5-CBBF-5704-3718DC90F4F8}"/>
          </ac:spMkLst>
        </pc:spChg>
        <pc:spChg chg="add del mod">
          <ac:chgData name="Foguenne Léonore" userId="d590f36d-5822-4d24-b03e-afa1d14ef708" providerId="ADAL" clId="{99833F3A-7D94-4699-89BC-B098D1E02DF1}" dt="2024-07-02T15:20:09.825" v="1138"/>
          <ac:spMkLst>
            <pc:docMk/>
            <pc:sldMk cId="2138091786" sldId="328"/>
            <ac:spMk id="51" creationId="{DBDF8C5E-71BD-A180-C1DE-DF88BA2A01A8}"/>
          </ac:spMkLst>
        </pc:spChg>
        <pc:spChg chg="add mod topLvl">
          <ac:chgData name="Foguenne Léonore" userId="d590f36d-5822-4d24-b03e-afa1d14ef708" providerId="ADAL" clId="{99833F3A-7D94-4699-89BC-B098D1E02DF1}" dt="2024-07-02T15:36:52.635" v="1509" actId="1076"/>
          <ac:spMkLst>
            <pc:docMk/>
            <pc:sldMk cId="2138091786" sldId="328"/>
            <ac:spMk id="52" creationId="{773ABFE3-503A-38B9-D64D-C931D15588EA}"/>
          </ac:spMkLst>
        </pc:spChg>
        <pc:spChg chg="add mod">
          <ac:chgData name="Foguenne Léonore" userId="d590f36d-5822-4d24-b03e-afa1d14ef708" providerId="ADAL" clId="{99833F3A-7D94-4699-89BC-B098D1E02DF1}" dt="2024-07-02T15:41:15.392" v="1589" actId="14100"/>
          <ac:spMkLst>
            <pc:docMk/>
            <pc:sldMk cId="2138091786" sldId="328"/>
            <ac:spMk id="57" creationId="{9EB47928-A570-9261-B37E-CAC8C3DF7FA7}"/>
          </ac:spMkLst>
        </pc:spChg>
        <pc:spChg chg="add mod">
          <ac:chgData name="Foguenne Léonore" userId="d590f36d-5822-4d24-b03e-afa1d14ef708" providerId="ADAL" clId="{99833F3A-7D94-4699-89BC-B098D1E02DF1}" dt="2024-07-02T15:41:08.243" v="1588" actId="12"/>
          <ac:spMkLst>
            <pc:docMk/>
            <pc:sldMk cId="2138091786" sldId="328"/>
            <ac:spMk id="58" creationId="{32FA4CFC-AF8F-FC41-0C61-D8154C7E54C1}"/>
          </ac:spMkLst>
        </pc:spChg>
        <pc:grpChg chg="add mod">
          <ac:chgData name="Foguenne Léonore" userId="d590f36d-5822-4d24-b03e-afa1d14ef708" providerId="ADAL" clId="{99833F3A-7D94-4699-89BC-B098D1E02DF1}" dt="2024-07-02T15:24:07.237" v="1230" actId="164"/>
          <ac:grpSpMkLst>
            <pc:docMk/>
            <pc:sldMk cId="2138091786" sldId="328"/>
            <ac:grpSpMk id="35" creationId="{85CEA9F6-32D0-12C4-2861-3CCF797DD653}"/>
          </ac:grpSpMkLst>
        </pc:grpChg>
        <pc:grpChg chg="add del mod">
          <ac:chgData name="Foguenne Léonore" userId="d590f36d-5822-4d24-b03e-afa1d14ef708" providerId="ADAL" clId="{99833F3A-7D94-4699-89BC-B098D1E02DF1}" dt="2024-07-02T15:36:43.530" v="1508" actId="478"/>
          <ac:grpSpMkLst>
            <pc:docMk/>
            <pc:sldMk cId="2138091786" sldId="328"/>
            <ac:grpSpMk id="53" creationId="{A4AACCCA-A8C0-A518-931E-1B3252BA7EB2}"/>
          </ac:grpSpMkLst>
        </pc:grpChg>
        <pc:grpChg chg="add del mod">
          <ac:chgData name="Foguenne Léonore" userId="d590f36d-5822-4d24-b03e-afa1d14ef708" providerId="ADAL" clId="{99833F3A-7D94-4699-89BC-B098D1E02DF1}" dt="2024-07-02T15:25:26.827" v="1243" actId="165"/>
          <ac:grpSpMkLst>
            <pc:docMk/>
            <pc:sldMk cId="2138091786" sldId="328"/>
            <ac:grpSpMk id="54" creationId="{1647036B-FC65-7561-5892-D191CDAC81A4}"/>
          </ac:grpSpMkLst>
        </pc:grpChg>
        <pc:grpChg chg="add mod">
          <ac:chgData name="Foguenne Léonore" userId="d590f36d-5822-4d24-b03e-afa1d14ef708" providerId="ADAL" clId="{99833F3A-7D94-4699-89BC-B098D1E02DF1}" dt="2024-07-02T15:36:52.635" v="1509" actId="1076"/>
          <ac:grpSpMkLst>
            <pc:docMk/>
            <pc:sldMk cId="2138091786" sldId="328"/>
            <ac:grpSpMk id="55" creationId="{90DA9977-2A74-571F-9FB0-F44B2B0D9B74}"/>
          </ac:grpSpMkLst>
        </pc:grpChg>
        <pc:grpChg chg="add mod">
          <ac:chgData name="Foguenne Léonore" userId="d590f36d-5822-4d24-b03e-afa1d14ef708" providerId="ADAL" clId="{99833F3A-7D94-4699-89BC-B098D1E02DF1}" dt="2024-07-02T15:36:52.635" v="1509" actId="1076"/>
          <ac:grpSpMkLst>
            <pc:docMk/>
            <pc:sldMk cId="2138091786" sldId="328"/>
            <ac:grpSpMk id="56" creationId="{C966861A-F405-B884-F481-7E366DAE0752}"/>
          </ac:grpSpMkLst>
        </pc:grpChg>
        <pc:graphicFrameChg chg="add del">
          <ac:chgData name="Foguenne Léonore" userId="d590f36d-5822-4d24-b03e-afa1d14ef708" providerId="ADAL" clId="{99833F3A-7D94-4699-89BC-B098D1E02DF1}" dt="2024-07-02T15:06:31.921" v="804" actId="478"/>
          <ac:graphicFrameMkLst>
            <pc:docMk/>
            <pc:sldMk cId="2138091786" sldId="328"/>
            <ac:graphicFrameMk id="39" creationId="{669D98FD-BD76-43F7-1541-A59E94FA6B52}"/>
          </ac:graphicFrameMkLst>
        </pc:graphicFrameChg>
        <pc:picChg chg="add mod modCrop">
          <ac:chgData name="Foguenne Léonore" userId="d590f36d-5822-4d24-b03e-afa1d14ef708" providerId="ADAL" clId="{99833F3A-7D94-4699-89BC-B098D1E02DF1}" dt="2024-07-02T15:34:11.723" v="1482" actId="1076"/>
          <ac:picMkLst>
            <pc:docMk/>
            <pc:sldMk cId="2138091786" sldId="328"/>
            <ac:picMk id="5" creationId="{6ADFCD9E-CC7A-608E-56CD-4AECDA416837}"/>
          </ac:picMkLst>
        </pc:picChg>
        <pc:picChg chg="add mod ord">
          <ac:chgData name="Foguenne Léonore" userId="d590f36d-5822-4d24-b03e-afa1d14ef708" providerId="ADAL" clId="{99833F3A-7D94-4699-89BC-B098D1E02DF1}" dt="2024-07-02T15:24:32.019" v="1237" actId="14100"/>
          <ac:picMkLst>
            <pc:docMk/>
            <pc:sldMk cId="2138091786" sldId="328"/>
            <ac:picMk id="7" creationId="{BF52E367-4E9B-0C1B-2CCE-E5F3379B6C5D}"/>
          </ac:picMkLst>
        </pc:picChg>
        <pc:cxnChg chg="add del mod">
          <ac:chgData name="Foguenne Léonore" userId="d590f36d-5822-4d24-b03e-afa1d14ef708" providerId="ADAL" clId="{99833F3A-7D94-4699-89BC-B098D1E02DF1}" dt="2024-07-02T14:54:27.061" v="662" actId="478"/>
          <ac:cxnSpMkLst>
            <pc:docMk/>
            <pc:sldMk cId="2138091786" sldId="328"/>
            <ac:cxnSpMk id="11" creationId="{234E65E4-28B3-B5B7-1794-064CFC419DA6}"/>
          </ac:cxnSpMkLst>
        </pc:cxnChg>
        <pc:cxnChg chg="add mod">
          <ac:chgData name="Foguenne Léonore" userId="d590f36d-5822-4d24-b03e-afa1d14ef708" providerId="ADAL" clId="{99833F3A-7D94-4699-89BC-B098D1E02DF1}" dt="2024-07-02T15:00:26.337" v="706" actId="164"/>
          <ac:cxnSpMkLst>
            <pc:docMk/>
            <pc:sldMk cId="2138091786" sldId="328"/>
            <ac:cxnSpMk id="13" creationId="{91063459-9433-8920-8F14-3CB2E8B0228A}"/>
          </ac:cxnSpMkLst>
        </pc:cxnChg>
        <pc:cxnChg chg="add mod">
          <ac:chgData name="Foguenne Léonore" userId="d590f36d-5822-4d24-b03e-afa1d14ef708" providerId="ADAL" clId="{99833F3A-7D94-4699-89BC-B098D1E02DF1}" dt="2024-07-02T15:00:26.337" v="706" actId="164"/>
          <ac:cxnSpMkLst>
            <pc:docMk/>
            <pc:sldMk cId="2138091786" sldId="328"/>
            <ac:cxnSpMk id="22" creationId="{274D4C6C-E0A5-2F36-0D1B-431E34A3B933}"/>
          </ac:cxnSpMkLst>
        </pc:cxnChg>
        <pc:cxnChg chg="add mod">
          <ac:chgData name="Foguenne Léonore" userId="d590f36d-5822-4d24-b03e-afa1d14ef708" providerId="ADAL" clId="{99833F3A-7D94-4699-89BC-B098D1E02DF1}" dt="2024-07-02T15:00:26.337" v="706" actId="164"/>
          <ac:cxnSpMkLst>
            <pc:docMk/>
            <pc:sldMk cId="2138091786" sldId="328"/>
            <ac:cxnSpMk id="29" creationId="{234F061B-8FDC-A77B-6515-680838E9D8E7}"/>
          </ac:cxnSpMkLst>
        </pc:cxnChg>
        <pc:cxnChg chg="add mod">
          <ac:chgData name="Foguenne Léonore" userId="d590f36d-5822-4d24-b03e-afa1d14ef708" providerId="ADAL" clId="{99833F3A-7D94-4699-89BC-B098D1E02DF1}" dt="2024-07-02T15:06:41.037" v="805"/>
          <ac:cxnSpMkLst>
            <pc:docMk/>
            <pc:sldMk cId="2138091786" sldId="328"/>
            <ac:cxnSpMk id="40" creationId="{B1ADE15E-6B7A-F360-B00F-CFD2D059D49B}"/>
          </ac:cxnSpMkLst>
        </pc:cxnChg>
      </pc:sldChg>
      <pc:sldChg chg="addSp delSp modSp add mod ord modNotesTx">
        <pc:chgData name="Foguenne Léonore" userId="d590f36d-5822-4d24-b03e-afa1d14ef708" providerId="ADAL" clId="{99833F3A-7D94-4699-89BC-B098D1E02DF1}" dt="2024-07-03T17:29:40.979" v="4246" actId="20577"/>
        <pc:sldMkLst>
          <pc:docMk/>
          <pc:sldMk cId="1090437535" sldId="329"/>
        </pc:sldMkLst>
        <pc:spChg chg="add del mod">
          <ac:chgData name="Foguenne Léonore" userId="d590f36d-5822-4d24-b03e-afa1d14ef708" providerId="ADAL" clId="{99833F3A-7D94-4699-89BC-B098D1E02DF1}" dt="2024-07-03T17:25:28.143" v="4227" actId="478"/>
          <ac:spMkLst>
            <pc:docMk/>
            <pc:sldMk cId="1090437535" sldId="329"/>
            <ac:spMk id="2" creationId="{839006A4-7260-FD46-A7A3-90C42D2C9FAB}"/>
          </ac:spMkLst>
        </pc:spChg>
        <pc:spChg chg="add del mod">
          <ac:chgData name="Foguenne Léonore" userId="d590f36d-5822-4d24-b03e-afa1d14ef708" providerId="ADAL" clId="{99833F3A-7D94-4699-89BC-B098D1E02DF1}" dt="2024-07-02T20:12:07.473" v="1719" actId="478"/>
          <ac:spMkLst>
            <pc:docMk/>
            <pc:sldMk cId="1090437535" sldId="329"/>
            <ac:spMk id="3" creationId="{F58811B7-28A5-0BFC-E03D-1C4C9F385D1D}"/>
          </ac:spMkLst>
        </pc:spChg>
        <pc:spChg chg="add del mod">
          <ac:chgData name="Foguenne Léonore" userId="d590f36d-5822-4d24-b03e-afa1d14ef708" providerId="ADAL" clId="{99833F3A-7D94-4699-89BC-B098D1E02DF1}" dt="2024-07-02T20:12:07.473" v="1719" actId="478"/>
          <ac:spMkLst>
            <pc:docMk/>
            <pc:sldMk cId="1090437535" sldId="329"/>
            <ac:spMk id="4" creationId="{613E0978-D5D4-60C8-35EB-7A63B83A961F}"/>
          </ac:spMkLst>
        </pc:spChg>
        <pc:spChg chg="add mod">
          <ac:chgData name="Foguenne Léonore" userId="d590f36d-5822-4d24-b03e-afa1d14ef708" providerId="ADAL" clId="{99833F3A-7D94-4699-89BC-B098D1E02DF1}" dt="2024-07-03T14:17:20.377" v="3859" actId="1076"/>
          <ac:spMkLst>
            <pc:docMk/>
            <pc:sldMk cId="1090437535" sldId="329"/>
            <ac:spMk id="9" creationId="{655051A1-E413-1071-A620-3B64705C07E4}"/>
          </ac:spMkLst>
        </pc:spChg>
        <pc:spChg chg="mod">
          <ac:chgData name="Foguenne Léonore" userId="d590f36d-5822-4d24-b03e-afa1d14ef708" providerId="ADAL" clId="{99833F3A-7D94-4699-89BC-B098D1E02DF1}" dt="2024-07-02T15:51:29.529" v="1694" actId="208"/>
          <ac:spMkLst>
            <pc:docMk/>
            <pc:sldMk cId="1090437535" sldId="329"/>
            <ac:spMk id="10" creationId="{3599DD5E-3B49-0917-F6B4-771D534E2353}"/>
          </ac:spMkLst>
        </pc:spChg>
        <pc:spChg chg="add mod">
          <ac:chgData name="Foguenne Léonore" userId="d590f36d-5822-4d24-b03e-afa1d14ef708" providerId="ADAL" clId="{99833F3A-7D94-4699-89BC-B098D1E02DF1}" dt="2024-07-03T17:25:28.468" v="4228"/>
          <ac:spMkLst>
            <pc:docMk/>
            <pc:sldMk cId="1090437535" sldId="329"/>
            <ac:spMk id="10" creationId="{47463D83-9914-7259-1B90-1F0EAEE848B1}"/>
          </ac:spMkLst>
        </pc:spChg>
        <pc:spChg chg="mod">
          <ac:chgData name="Foguenne Léonore" userId="d590f36d-5822-4d24-b03e-afa1d14ef708" providerId="ADAL" clId="{99833F3A-7D94-4699-89BC-B098D1E02DF1}" dt="2024-07-02T20:10:32.293" v="1711" actId="20577"/>
          <ac:spMkLst>
            <pc:docMk/>
            <pc:sldMk cId="1090437535" sldId="329"/>
            <ac:spMk id="11" creationId="{61ED46A8-98A0-8FF1-98BD-E37689A697FF}"/>
          </ac:spMkLst>
        </pc:spChg>
        <pc:spChg chg="mod">
          <ac:chgData name="Foguenne Léonore" userId="d590f36d-5822-4d24-b03e-afa1d14ef708" providerId="ADAL" clId="{99833F3A-7D94-4699-89BC-B098D1E02DF1}" dt="2024-07-02T15:51:55.819" v="1698" actId="208"/>
          <ac:spMkLst>
            <pc:docMk/>
            <pc:sldMk cId="1090437535" sldId="329"/>
            <ac:spMk id="12" creationId="{FC7AA0DF-CAA6-4FCF-B403-611F7880E3A7}"/>
          </ac:spMkLst>
        </pc:spChg>
        <pc:spChg chg="mod">
          <ac:chgData name="Foguenne Léonore" userId="d590f36d-5822-4d24-b03e-afa1d14ef708" providerId="ADAL" clId="{99833F3A-7D94-4699-89BC-B098D1E02DF1}" dt="2024-07-02T15:51:50.551" v="1697" actId="208"/>
          <ac:spMkLst>
            <pc:docMk/>
            <pc:sldMk cId="1090437535" sldId="329"/>
            <ac:spMk id="14" creationId="{2CD2362E-3A9A-8CDD-9FDE-0A2E3F1F733E}"/>
          </ac:spMkLst>
        </pc:spChg>
        <pc:spChg chg="mod">
          <ac:chgData name="Foguenne Léonore" userId="d590f36d-5822-4d24-b03e-afa1d14ef708" providerId="ADAL" clId="{99833F3A-7D94-4699-89BC-B098D1E02DF1}" dt="2024-07-02T15:43:24.542" v="1598"/>
          <ac:spMkLst>
            <pc:docMk/>
            <pc:sldMk cId="1090437535" sldId="329"/>
            <ac:spMk id="16" creationId="{0D1C1389-4D87-EE24-7F70-C391C8CC4270}"/>
          </ac:spMkLst>
        </pc:spChg>
        <pc:spChg chg="mod">
          <ac:chgData name="Foguenne Léonore" userId="d590f36d-5822-4d24-b03e-afa1d14ef708" providerId="ADAL" clId="{99833F3A-7D94-4699-89BC-B098D1E02DF1}" dt="2024-07-02T15:43:24.542" v="1598"/>
          <ac:spMkLst>
            <pc:docMk/>
            <pc:sldMk cId="1090437535" sldId="329"/>
            <ac:spMk id="17" creationId="{3EDD1706-BADD-DC74-064F-6BEA1C7F758E}"/>
          </ac:spMkLst>
        </pc:spChg>
        <pc:spChg chg="mod">
          <ac:chgData name="Foguenne Léonore" userId="d590f36d-5822-4d24-b03e-afa1d14ef708" providerId="ADAL" clId="{99833F3A-7D94-4699-89BC-B098D1E02DF1}" dt="2024-07-02T15:43:24.542" v="1598"/>
          <ac:spMkLst>
            <pc:docMk/>
            <pc:sldMk cId="1090437535" sldId="329"/>
            <ac:spMk id="18" creationId="{37C0DF34-9A8D-0F7C-6EBF-47B0B589AF17}"/>
          </ac:spMkLst>
        </pc:spChg>
        <pc:spChg chg="del mod">
          <ac:chgData name="Foguenne Léonore" userId="d590f36d-5822-4d24-b03e-afa1d14ef708" providerId="ADAL" clId="{99833F3A-7D94-4699-89BC-B098D1E02DF1}" dt="2024-07-02T15:46:02.759" v="1625" actId="478"/>
          <ac:spMkLst>
            <pc:docMk/>
            <pc:sldMk cId="1090437535" sldId="329"/>
            <ac:spMk id="19" creationId="{454E6D38-EABD-E1EB-4C28-9A81203A8179}"/>
          </ac:spMkLst>
        </pc:spChg>
        <pc:spChg chg="add del mod">
          <ac:chgData name="Foguenne Léonore" userId="d590f36d-5822-4d24-b03e-afa1d14ef708" providerId="ADAL" clId="{99833F3A-7D94-4699-89BC-B098D1E02DF1}" dt="2024-07-02T20:12:04.413" v="1718" actId="478"/>
          <ac:spMkLst>
            <pc:docMk/>
            <pc:sldMk cId="1090437535" sldId="329"/>
            <ac:spMk id="20" creationId="{668695C1-3760-204E-3ACF-8CCA6C133940}"/>
          </ac:spMkLst>
        </pc:spChg>
        <pc:spChg chg="add del mod">
          <ac:chgData name="Foguenne Léonore" userId="d590f36d-5822-4d24-b03e-afa1d14ef708" providerId="ADAL" clId="{99833F3A-7D94-4699-89BC-B098D1E02DF1}" dt="2024-07-02T20:12:04.413" v="1718" actId="478"/>
          <ac:spMkLst>
            <pc:docMk/>
            <pc:sldMk cId="1090437535" sldId="329"/>
            <ac:spMk id="21" creationId="{D78FE321-9812-3E70-F0BA-89A705FB49C6}"/>
          </ac:spMkLst>
        </pc:spChg>
        <pc:spChg chg="mod">
          <ac:chgData name="Foguenne Léonore" userId="d590f36d-5822-4d24-b03e-afa1d14ef708" providerId="ADAL" clId="{99833F3A-7D94-4699-89BC-B098D1E02DF1}" dt="2024-07-02T15:36:05.466" v="1501" actId="1076"/>
          <ac:spMkLst>
            <pc:docMk/>
            <pc:sldMk cId="1090437535" sldId="329"/>
            <ac:spMk id="27" creationId="{AAC36B63-D31E-10F8-F47A-10433D3BBB66}"/>
          </ac:spMkLst>
        </pc:spChg>
        <pc:spChg chg="mod">
          <ac:chgData name="Foguenne Léonore" userId="d590f36d-5822-4d24-b03e-afa1d14ef708" providerId="ADAL" clId="{99833F3A-7D94-4699-89BC-B098D1E02DF1}" dt="2024-07-02T20:13:13.040" v="1729"/>
          <ac:spMkLst>
            <pc:docMk/>
            <pc:sldMk cId="1090437535" sldId="329"/>
            <ac:spMk id="31" creationId="{5F862CF8-40D8-067B-8F0C-30AE2CBDF5C2}"/>
          </ac:spMkLst>
        </pc:spChg>
        <pc:spChg chg="mod">
          <ac:chgData name="Foguenne Léonore" userId="d590f36d-5822-4d24-b03e-afa1d14ef708" providerId="ADAL" clId="{99833F3A-7D94-4699-89BC-B098D1E02DF1}" dt="2024-07-02T20:13:13.040" v="1729"/>
          <ac:spMkLst>
            <pc:docMk/>
            <pc:sldMk cId="1090437535" sldId="329"/>
            <ac:spMk id="32" creationId="{4CFBCA3E-0E93-CA3F-1042-8762006B78A6}"/>
          </ac:spMkLst>
        </pc:spChg>
        <pc:spChg chg="del mod">
          <ac:chgData name="Foguenne Léonore" userId="d590f36d-5822-4d24-b03e-afa1d14ef708" providerId="ADAL" clId="{99833F3A-7D94-4699-89BC-B098D1E02DF1}" dt="2024-07-02T15:50:39.541" v="1687" actId="478"/>
          <ac:spMkLst>
            <pc:docMk/>
            <pc:sldMk cId="1090437535" sldId="329"/>
            <ac:spMk id="36" creationId="{7FC4A406-5F11-4B9D-CC90-0A5AC05B5F02}"/>
          </ac:spMkLst>
        </pc:spChg>
        <pc:spChg chg="mod">
          <ac:chgData name="Foguenne Léonore" userId="d590f36d-5822-4d24-b03e-afa1d14ef708" providerId="ADAL" clId="{99833F3A-7D94-4699-89BC-B098D1E02DF1}" dt="2024-07-02T20:09:48.948" v="1703" actId="14100"/>
          <ac:spMkLst>
            <pc:docMk/>
            <pc:sldMk cId="1090437535" sldId="329"/>
            <ac:spMk id="37" creationId="{7F7AC433-3993-137E-5681-8F54934E379C}"/>
          </ac:spMkLst>
        </pc:spChg>
        <pc:spChg chg="mod">
          <ac:chgData name="Foguenne Léonore" userId="d590f36d-5822-4d24-b03e-afa1d14ef708" providerId="ADAL" clId="{99833F3A-7D94-4699-89BC-B098D1E02DF1}" dt="2024-07-02T15:51:08.759" v="1692" actId="1076"/>
          <ac:spMkLst>
            <pc:docMk/>
            <pc:sldMk cId="1090437535" sldId="329"/>
            <ac:spMk id="38" creationId="{D6E10B1C-F2CA-6723-2708-CB0B19662861}"/>
          </ac:spMkLst>
        </pc:spChg>
        <pc:spChg chg="mod">
          <ac:chgData name="Foguenne Léonore" userId="d590f36d-5822-4d24-b03e-afa1d14ef708" providerId="ADAL" clId="{99833F3A-7D94-4699-89BC-B098D1E02DF1}" dt="2024-07-02T20:13:13.040" v="1729"/>
          <ac:spMkLst>
            <pc:docMk/>
            <pc:sldMk cId="1090437535" sldId="329"/>
            <ac:spMk id="40" creationId="{FADA9A94-4ECB-22AC-9E09-DAD980EA009E}"/>
          </ac:spMkLst>
        </pc:spChg>
        <pc:spChg chg="mod">
          <ac:chgData name="Foguenne Léonore" userId="d590f36d-5822-4d24-b03e-afa1d14ef708" providerId="ADAL" clId="{99833F3A-7D94-4699-89BC-B098D1E02DF1}" dt="2024-07-02T20:13:13.040" v="1729"/>
          <ac:spMkLst>
            <pc:docMk/>
            <pc:sldMk cId="1090437535" sldId="329"/>
            <ac:spMk id="48" creationId="{728C92F8-7762-4DDD-14BA-DBCBEF718046}"/>
          </ac:spMkLst>
        </pc:spChg>
        <pc:spChg chg="del">
          <ac:chgData name="Foguenne Léonore" userId="d590f36d-5822-4d24-b03e-afa1d14ef708" providerId="ADAL" clId="{99833F3A-7D94-4699-89BC-B098D1E02DF1}" dt="2024-07-02T15:35:41.380" v="1495" actId="478"/>
          <ac:spMkLst>
            <pc:docMk/>
            <pc:sldMk cId="1090437535" sldId="329"/>
            <ac:spMk id="52" creationId="{773ABFE3-503A-38B9-D64D-C931D15588EA}"/>
          </ac:spMkLst>
        </pc:spChg>
        <pc:grpChg chg="add del mod">
          <ac:chgData name="Foguenne Léonore" userId="d590f36d-5822-4d24-b03e-afa1d14ef708" providerId="ADAL" clId="{99833F3A-7D94-4699-89BC-B098D1E02DF1}" dt="2024-07-02T20:12:04.413" v="1718" actId="478"/>
          <ac:grpSpMkLst>
            <pc:docMk/>
            <pc:sldMk cId="1090437535" sldId="329"/>
            <ac:grpSpMk id="6" creationId="{000A2FB3-8864-F122-7229-87A34B8499FE}"/>
          </ac:grpSpMkLst>
        </pc:grpChg>
        <pc:grpChg chg="add del mod">
          <ac:chgData name="Foguenne Léonore" userId="d590f36d-5822-4d24-b03e-afa1d14ef708" providerId="ADAL" clId="{99833F3A-7D94-4699-89BC-B098D1E02DF1}" dt="2024-07-02T15:46:05.357" v="1626" actId="478"/>
          <ac:grpSpMkLst>
            <pc:docMk/>
            <pc:sldMk cId="1090437535" sldId="329"/>
            <ac:grpSpMk id="15" creationId="{B7C148CF-7861-C207-DDFE-4A22A3ACA0E0}"/>
          </ac:grpSpMkLst>
        </pc:grpChg>
        <pc:grpChg chg="add mod">
          <ac:chgData name="Foguenne Léonore" userId="d590f36d-5822-4d24-b03e-afa1d14ef708" providerId="ADAL" clId="{99833F3A-7D94-4699-89BC-B098D1E02DF1}" dt="2024-07-02T20:13:13.040" v="1729"/>
          <ac:grpSpMkLst>
            <pc:docMk/>
            <pc:sldMk cId="1090437535" sldId="329"/>
            <ac:grpSpMk id="23" creationId="{D15BFD48-BBC7-AC67-221E-10A0227F781A}"/>
          </ac:grpSpMkLst>
        </pc:grpChg>
        <pc:grpChg chg="mod">
          <ac:chgData name="Foguenne Léonore" userId="d590f36d-5822-4d24-b03e-afa1d14ef708" providerId="ADAL" clId="{99833F3A-7D94-4699-89BC-B098D1E02DF1}" dt="2024-07-02T20:13:13.040" v="1729"/>
          <ac:grpSpMkLst>
            <pc:docMk/>
            <pc:sldMk cId="1090437535" sldId="329"/>
            <ac:grpSpMk id="24" creationId="{2D3D9FEB-4F1E-03BD-3DC2-D44464363588}"/>
          </ac:grpSpMkLst>
        </pc:grpChg>
        <pc:grpChg chg="del mod">
          <ac:chgData name="Foguenne Léonore" userId="d590f36d-5822-4d24-b03e-afa1d14ef708" providerId="ADAL" clId="{99833F3A-7D94-4699-89BC-B098D1E02DF1}" dt="2024-07-02T20:13:12.633" v="1728" actId="478"/>
          <ac:grpSpMkLst>
            <pc:docMk/>
            <pc:sldMk cId="1090437535" sldId="329"/>
            <ac:grpSpMk id="53" creationId="{A4AACCCA-A8C0-A518-931E-1B3252BA7EB2}"/>
          </ac:grpSpMkLst>
        </pc:grpChg>
        <pc:grpChg chg="del">
          <ac:chgData name="Foguenne Léonore" userId="d590f36d-5822-4d24-b03e-afa1d14ef708" providerId="ADAL" clId="{99833F3A-7D94-4699-89BC-B098D1E02DF1}" dt="2024-07-02T15:35:41.380" v="1495" actId="478"/>
          <ac:grpSpMkLst>
            <pc:docMk/>
            <pc:sldMk cId="1090437535" sldId="329"/>
            <ac:grpSpMk id="55" creationId="{90DA9977-2A74-571F-9FB0-F44B2B0D9B74}"/>
          </ac:grpSpMkLst>
        </pc:grpChg>
        <pc:grpChg chg="del">
          <ac:chgData name="Foguenne Léonore" userId="d590f36d-5822-4d24-b03e-afa1d14ef708" providerId="ADAL" clId="{99833F3A-7D94-4699-89BC-B098D1E02DF1}" dt="2024-07-02T15:35:41.380" v="1495" actId="478"/>
          <ac:grpSpMkLst>
            <pc:docMk/>
            <pc:sldMk cId="1090437535" sldId="329"/>
            <ac:grpSpMk id="56" creationId="{C966861A-F405-B884-F481-7E366DAE0752}"/>
          </ac:grpSpMkLst>
        </pc:grpChg>
        <pc:picChg chg="mod">
          <ac:chgData name="Foguenne Léonore" userId="d590f36d-5822-4d24-b03e-afa1d14ef708" providerId="ADAL" clId="{99833F3A-7D94-4699-89BC-B098D1E02DF1}" dt="2024-07-02T20:13:13.040" v="1729"/>
          <ac:picMkLst>
            <pc:docMk/>
            <pc:sldMk cId="1090437535" sldId="329"/>
            <ac:picMk id="26" creationId="{DD50838E-B4C4-D695-240C-147F827262CB}"/>
          </ac:picMkLst>
        </pc:picChg>
        <pc:picChg chg="mod">
          <ac:chgData name="Foguenne Léonore" userId="d590f36d-5822-4d24-b03e-afa1d14ef708" providerId="ADAL" clId="{99833F3A-7D94-4699-89BC-B098D1E02DF1}" dt="2024-07-02T20:13:13.040" v="1729"/>
          <ac:picMkLst>
            <pc:docMk/>
            <pc:sldMk cId="1090437535" sldId="329"/>
            <ac:picMk id="30" creationId="{EB6FBD21-6B1E-0509-7147-93CB67B4163C}"/>
          </ac:picMkLst>
        </pc:picChg>
        <pc:cxnChg chg="mod">
          <ac:chgData name="Foguenne Léonore" userId="d590f36d-5822-4d24-b03e-afa1d14ef708" providerId="ADAL" clId="{99833F3A-7D94-4699-89BC-B098D1E02DF1}" dt="2024-07-02T20:13:13.040" v="1729"/>
          <ac:cxnSpMkLst>
            <pc:docMk/>
            <pc:sldMk cId="1090437535" sldId="329"/>
            <ac:cxnSpMk id="33" creationId="{B1E83624-E38B-06FB-1364-04B3CBB83D8A}"/>
          </ac:cxnSpMkLst>
        </pc:cxnChg>
        <pc:cxnChg chg="mod">
          <ac:chgData name="Foguenne Léonore" userId="d590f36d-5822-4d24-b03e-afa1d14ef708" providerId="ADAL" clId="{99833F3A-7D94-4699-89BC-B098D1E02DF1}" dt="2024-07-02T20:13:13.040" v="1729"/>
          <ac:cxnSpMkLst>
            <pc:docMk/>
            <pc:sldMk cId="1090437535" sldId="329"/>
            <ac:cxnSpMk id="39" creationId="{632C78CB-696A-31E7-A912-507942C7FF7C}"/>
          </ac:cxnSpMkLst>
        </pc:cxnChg>
        <pc:cxnChg chg="mod">
          <ac:chgData name="Foguenne Léonore" userId="d590f36d-5822-4d24-b03e-afa1d14ef708" providerId="ADAL" clId="{99833F3A-7D94-4699-89BC-B098D1E02DF1}" dt="2024-07-02T20:13:13.040" v="1729"/>
          <ac:cxnSpMkLst>
            <pc:docMk/>
            <pc:sldMk cId="1090437535" sldId="329"/>
            <ac:cxnSpMk id="45" creationId="{83A6C726-CD58-4893-AF5F-BF3F79DB4047}"/>
          </ac:cxnSpMkLst>
        </pc:cxnChg>
      </pc:sldChg>
      <pc:sldChg chg="addSp delSp modSp add mod modNotesTx">
        <pc:chgData name="Foguenne Léonore" userId="d590f36d-5822-4d24-b03e-afa1d14ef708" providerId="ADAL" clId="{99833F3A-7D94-4699-89BC-B098D1E02DF1}" dt="2024-07-03T17:29:45.736" v="4247" actId="20577"/>
        <pc:sldMkLst>
          <pc:docMk/>
          <pc:sldMk cId="2130468204" sldId="330"/>
        </pc:sldMkLst>
        <pc:spChg chg="add del mod">
          <ac:chgData name="Foguenne Léonore" userId="d590f36d-5822-4d24-b03e-afa1d14ef708" providerId="ADAL" clId="{99833F3A-7D94-4699-89BC-B098D1E02DF1}" dt="2024-07-03T17:25:24.076" v="4225" actId="478"/>
          <ac:spMkLst>
            <pc:docMk/>
            <pc:sldMk cId="2130468204" sldId="330"/>
            <ac:spMk id="2" creationId="{549CFD66-E192-4523-1955-5F2199B39351}"/>
          </ac:spMkLst>
        </pc:spChg>
        <pc:spChg chg="del">
          <ac:chgData name="Foguenne Léonore" userId="d590f36d-5822-4d24-b03e-afa1d14ef708" providerId="ADAL" clId="{99833F3A-7D94-4699-89BC-B098D1E02DF1}" dt="2024-07-02T20:12:12.043" v="1720" actId="478"/>
          <ac:spMkLst>
            <pc:docMk/>
            <pc:sldMk cId="2130468204" sldId="330"/>
            <ac:spMk id="3" creationId="{F58811B7-28A5-0BFC-E03D-1C4C9F385D1D}"/>
          </ac:spMkLst>
        </pc:spChg>
        <pc:spChg chg="del">
          <ac:chgData name="Foguenne Léonore" userId="d590f36d-5822-4d24-b03e-afa1d14ef708" providerId="ADAL" clId="{99833F3A-7D94-4699-89BC-B098D1E02DF1}" dt="2024-07-02T20:12:12.043" v="1720" actId="478"/>
          <ac:spMkLst>
            <pc:docMk/>
            <pc:sldMk cId="2130468204" sldId="330"/>
            <ac:spMk id="4" creationId="{613E0978-D5D4-60C8-35EB-7A63B83A961F}"/>
          </ac:spMkLst>
        </pc:spChg>
        <pc:spChg chg="add mod">
          <ac:chgData name="Foguenne Léonore" userId="d590f36d-5822-4d24-b03e-afa1d14ef708" providerId="ADAL" clId="{99833F3A-7D94-4699-89BC-B098D1E02DF1}" dt="2024-07-03T14:17:29.136" v="3864" actId="1037"/>
          <ac:spMkLst>
            <pc:docMk/>
            <pc:sldMk cId="2130468204" sldId="330"/>
            <ac:spMk id="13" creationId="{0A088433-8B6D-BF6C-5444-F9CF4C25B331}"/>
          </ac:spMkLst>
        </pc:spChg>
        <pc:spChg chg="mod">
          <ac:chgData name="Foguenne Léonore" userId="d590f36d-5822-4d24-b03e-afa1d14ef708" providerId="ADAL" clId="{99833F3A-7D94-4699-89BC-B098D1E02DF1}" dt="2024-07-02T20:12:53.723" v="1725"/>
          <ac:spMkLst>
            <pc:docMk/>
            <pc:sldMk cId="2130468204" sldId="330"/>
            <ac:spMk id="19" creationId="{2B24F740-ECDA-9A7F-F494-9EE8439EC812}"/>
          </ac:spMkLst>
        </pc:spChg>
        <pc:spChg chg="add mod">
          <ac:chgData name="Foguenne Léonore" userId="d590f36d-5822-4d24-b03e-afa1d14ef708" providerId="ADAL" clId="{99833F3A-7D94-4699-89BC-B098D1E02DF1}" dt="2024-07-03T17:25:24.464" v="4226"/>
          <ac:spMkLst>
            <pc:docMk/>
            <pc:sldMk cId="2130468204" sldId="330"/>
            <ac:spMk id="22" creationId="{A4FAEF58-152E-65E9-F9C3-E01616E6D2E8}"/>
          </ac:spMkLst>
        </pc:spChg>
        <pc:spChg chg="mod">
          <ac:chgData name="Foguenne Léonore" userId="d590f36d-5822-4d24-b03e-afa1d14ef708" providerId="ADAL" clId="{99833F3A-7D94-4699-89BC-B098D1E02DF1}" dt="2024-07-02T20:12:53.723" v="1725"/>
          <ac:spMkLst>
            <pc:docMk/>
            <pc:sldMk cId="2130468204" sldId="330"/>
            <ac:spMk id="23" creationId="{327466D3-A19B-DD51-D526-59BDF7F965BC}"/>
          </ac:spMkLst>
        </pc:spChg>
        <pc:spChg chg="mod">
          <ac:chgData name="Foguenne Léonore" userId="d590f36d-5822-4d24-b03e-afa1d14ef708" providerId="ADAL" clId="{99833F3A-7D94-4699-89BC-B098D1E02DF1}" dt="2024-07-02T20:12:53.723" v="1725"/>
          <ac:spMkLst>
            <pc:docMk/>
            <pc:sldMk cId="2130468204" sldId="330"/>
            <ac:spMk id="30" creationId="{214BAAC2-C135-7C1F-AB26-EDD352A86D63}"/>
          </ac:spMkLst>
        </pc:spChg>
        <pc:spChg chg="mod">
          <ac:chgData name="Foguenne Léonore" userId="d590f36d-5822-4d24-b03e-afa1d14ef708" providerId="ADAL" clId="{99833F3A-7D94-4699-89BC-B098D1E02DF1}" dt="2024-07-02T20:12:53.723" v="1725"/>
          <ac:spMkLst>
            <pc:docMk/>
            <pc:sldMk cId="2130468204" sldId="330"/>
            <ac:spMk id="32" creationId="{82B4A617-6C12-EB6D-3F53-25ABE3B7CCAF}"/>
          </ac:spMkLst>
        </pc:spChg>
        <pc:grpChg chg="add mod">
          <ac:chgData name="Foguenne Léonore" userId="d590f36d-5822-4d24-b03e-afa1d14ef708" providerId="ADAL" clId="{99833F3A-7D94-4699-89BC-B098D1E02DF1}" dt="2024-07-02T20:13:09.463" v="1727" actId="14100"/>
          <ac:grpSpMkLst>
            <pc:docMk/>
            <pc:sldMk cId="2130468204" sldId="330"/>
            <ac:grpSpMk id="15" creationId="{45A79870-CFE3-F0CA-1063-5B8F2BEA44A3}"/>
          </ac:grpSpMkLst>
        </pc:grpChg>
        <pc:grpChg chg="mod">
          <ac:chgData name="Foguenne Léonore" userId="d590f36d-5822-4d24-b03e-afa1d14ef708" providerId="ADAL" clId="{99833F3A-7D94-4699-89BC-B098D1E02DF1}" dt="2024-07-02T20:12:53.723" v="1725"/>
          <ac:grpSpMkLst>
            <pc:docMk/>
            <pc:sldMk cId="2130468204" sldId="330"/>
            <ac:grpSpMk id="16" creationId="{488B4AEE-5D67-3D45-17D2-0FE39D55977C}"/>
          </ac:grpSpMkLst>
        </pc:grpChg>
        <pc:grpChg chg="del mod">
          <ac:chgData name="Foguenne Léonore" userId="d590f36d-5822-4d24-b03e-afa1d14ef708" providerId="ADAL" clId="{99833F3A-7D94-4699-89BC-B098D1E02DF1}" dt="2024-07-02T20:12:53.353" v="1724" actId="478"/>
          <ac:grpSpMkLst>
            <pc:docMk/>
            <pc:sldMk cId="2130468204" sldId="330"/>
            <ac:grpSpMk id="53" creationId="{A4AACCCA-A8C0-A518-931E-1B3252BA7EB2}"/>
          </ac:grpSpMkLst>
        </pc:grpChg>
        <pc:picChg chg="mod">
          <ac:chgData name="Foguenne Léonore" userId="d590f36d-5822-4d24-b03e-afa1d14ef708" providerId="ADAL" clId="{99833F3A-7D94-4699-89BC-B098D1E02DF1}" dt="2024-07-02T20:12:53.723" v="1725"/>
          <ac:picMkLst>
            <pc:docMk/>
            <pc:sldMk cId="2130468204" sldId="330"/>
            <ac:picMk id="17" creationId="{0F5B2890-F130-A546-6481-71D4EBE887EA}"/>
          </ac:picMkLst>
        </pc:picChg>
        <pc:picChg chg="mod">
          <ac:chgData name="Foguenne Léonore" userId="d590f36d-5822-4d24-b03e-afa1d14ef708" providerId="ADAL" clId="{99833F3A-7D94-4699-89BC-B098D1E02DF1}" dt="2024-07-02T20:12:53.723" v="1725"/>
          <ac:picMkLst>
            <pc:docMk/>
            <pc:sldMk cId="2130468204" sldId="330"/>
            <ac:picMk id="18" creationId="{C4C799F7-3ABB-3C28-73D8-072E6614431E}"/>
          </ac:picMkLst>
        </pc:picChg>
        <pc:cxnChg chg="mod">
          <ac:chgData name="Foguenne Léonore" userId="d590f36d-5822-4d24-b03e-afa1d14ef708" providerId="ADAL" clId="{99833F3A-7D94-4699-89BC-B098D1E02DF1}" dt="2024-07-02T20:12:53.723" v="1725"/>
          <ac:cxnSpMkLst>
            <pc:docMk/>
            <pc:sldMk cId="2130468204" sldId="330"/>
            <ac:cxnSpMk id="24" creationId="{75F85063-792F-C6BC-7603-70838461A225}"/>
          </ac:cxnSpMkLst>
        </pc:cxnChg>
        <pc:cxnChg chg="mod">
          <ac:chgData name="Foguenne Léonore" userId="d590f36d-5822-4d24-b03e-afa1d14ef708" providerId="ADAL" clId="{99833F3A-7D94-4699-89BC-B098D1E02DF1}" dt="2024-07-02T20:12:53.723" v="1725"/>
          <ac:cxnSpMkLst>
            <pc:docMk/>
            <pc:sldMk cId="2130468204" sldId="330"/>
            <ac:cxnSpMk id="26" creationId="{2D6885A2-341B-2C2E-048A-62E948D41D90}"/>
          </ac:cxnSpMkLst>
        </pc:cxnChg>
        <pc:cxnChg chg="mod">
          <ac:chgData name="Foguenne Léonore" userId="d590f36d-5822-4d24-b03e-afa1d14ef708" providerId="ADAL" clId="{99833F3A-7D94-4699-89BC-B098D1E02DF1}" dt="2024-07-02T20:12:53.723" v="1725"/>
          <ac:cxnSpMkLst>
            <pc:docMk/>
            <pc:sldMk cId="2130468204" sldId="330"/>
            <ac:cxnSpMk id="31" creationId="{C67744D7-A9F1-B3F9-93C7-6C2AA1F6D7C2}"/>
          </ac:cxnSpMkLst>
        </pc:cxnChg>
      </pc:sldChg>
      <pc:sldChg chg="addSp delSp modSp add mod modNotesTx">
        <pc:chgData name="Foguenne Léonore" userId="d590f36d-5822-4d24-b03e-afa1d14ef708" providerId="ADAL" clId="{99833F3A-7D94-4699-89BC-B098D1E02DF1}" dt="2024-07-03T17:29:50.977" v="4249" actId="5793"/>
        <pc:sldMkLst>
          <pc:docMk/>
          <pc:sldMk cId="1371739153" sldId="331"/>
        </pc:sldMkLst>
        <pc:spChg chg="add del">
          <ac:chgData name="Foguenne Léonore" userId="d590f36d-5822-4d24-b03e-afa1d14ef708" providerId="ADAL" clId="{99833F3A-7D94-4699-89BC-B098D1E02DF1}" dt="2024-07-02T20:13:34.904" v="1731" actId="21"/>
          <ac:spMkLst>
            <pc:docMk/>
            <pc:sldMk cId="1371739153" sldId="331"/>
            <ac:spMk id="2" creationId="{00000000-0000-0000-0000-000000000000}"/>
          </ac:spMkLst>
        </pc:spChg>
        <pc:spChg chg="add mod">
          <ac:chgData name="Foguenne Léonore" userId="d590f36d-5822-4d24-b03e-afa1d14ef708" providerId="ADAL" clId="{99833F3A-7D94-4699-89BC-B098D1E02DF1}" dt="2024-07-03T14:09:54.239" v="3603" actId="1036"/>
          <ac:spMkLst>
            <pc:docMk/>
            <pc:sldMk cId="1371739153" sldId="331"/>
            <ac:spMk id="2" creationId="{1340AED9-C429-E12B-0E3E-0E46963F75CE}"/>
          </ac:spMkLst>
        </pc:spChg>
        <pc:spChg chg="add mod">
          <ac:chgData name="Foguenne Léonore" userId="d590f36d-5822-4d24-b03e-afa1d14ef708" providerId="ADAL" clId="{99833F3A-7D94-4699-89BC-B098D1E02DF1}" dt="2024-07-03T14:17:31.576" v="3865"/>
          <ac:spMkLst>
            <pc:docMk/>
            <pc:sldMk cId="1371739153" sldId="331"/>
            <ac:spMk id="24" creationId="{BA00284B-DEB9-684A-A500-8BA48133590B}"/>
          </ac:spMkLst>
        </pc:spChg>
        <pc:spChg chg="add del">
          <ac:chgData name="Foguenne Léonore" userId="d590f36d-5822-4d24-b03e-afa1d14ef708" providerId="ADAL" clId="{99833F3A-7D94-4699-89BC-B098D1E02DF1}" dt="2024-07-02T20:13:34.904" v="1731" actId="21"/>
          <ac:spMkLst>
            <pc:docMk/>
            <pc:sldMk cId="1371739153" sldId="331"/>
            <ac:spMk id="27" creationId="{AAC36B63-D31E-10F8-F47A-10433D3BBB66}"/>
          </ac:spMkLst>
        </pc:spChg>
        <pc:spChg chg="add del">
          <ac:chgData name="Foguenne Léonore" userId="d590f36d-5822-4d24-b03e-afa1d14ef708" providerId="ADAL" clId="{99833F3A-7D94-4699-89BC-B098D1E02DF1}" dt="2024-07-02T20:13:34.904" v="1731" actId="21"/>
          <ac:spMkLst>
            <pc:docMk/>
            <pc:sldMk cId="1371739153" sldId="331"/>
            <ac:spMk id="28" creationId="{BF90D3E6-E2D7-22B7-7D60-690BB882D9FA}"/>
          </ac:spMkLst>
        </pc:spChg>
        <pc:grpChg chg="mod">
          <ac:chgData name="Foguenne Léonore" userId="d590f36d-5822-4d24-b03e-afa1d14ef708" providerId="ADAL" clId="{99833F3A-7D94-4699-89BC-B098D1E02DF1}" dt="2024-07-02T20:12:44.323" v="1723" actId="14100"/>
          <ac:grpSpMkLst>
            <pc:docMk/>
            <pc:sldMk cId="1371739153" sldId="331"/>
            <ac:grpSpMk id="53" creationId="{A4AACCCA-A8C0-A518-931E-1B3252BA7EB2}"/>
          </ac:grpSpMkLst>
        </pc:grpChg>
      </pc:sldChg>
      <pc:sldChg chg="addSp delSp modSp add mod modNotesTx">
        <pc:chgData name="Foguenne Léonore" userId="d590f36d-5822-4d24-b03e-afa1d14ef708" providerId="ADAL" clId="{99833F3A-7D94-4699-89BC-B098D1E02DF1}" dt="2024-07-03T17:24:43.969" v="4224" actId="20577"/>
        <pc:sldMkLst>
          <pc:docMk/>
          <pc:sldMk cId="4107214326" sldId="332"/>
        </pc:sldMkLst>
        <pc:spChg chg="add mod">
          <ac:chgData name="Foguenne Léonore" userId="d590f36d-5822-4d24-b03e-afa1d14ef708" providerId="ADAL" clId="{99833F3A-7D94-4699-89BC-B098D1E02DF1}" dt="2024-07-02T20:47:34.924" v="2078" actId="1076"/>
          <ac:spMkLst>
            <pc:docMk/>
            <pc:sldMk cId="4107214326" sldId="332"/>
            <ac:spMk id="2" creationId="{84B88BE0-2048-F87D-079A-25FC0F4DE0D5}"/>
          </ac:spMkLst>
        </pc:spChg>
        <pc:spChg chg="del mod">
          <ac:chgData name="Foguenne Léonore" userId="d590f36d-5822-4d24-b03e-afa1d14ef708" providerId="ADAL" clId="{99833F3A-7D94-4699-89BC-B098D1E02DF1}" dt="2024-07-02T20:51:07.438" v="2168" actId="478"/>
          <ac:spMkLst>
            <pc:docMk/>
            <pc:sldMk cId="4107214326" sldId="332"/>
            <ac:spMk id="3" creationId="{62373B3E-D827-8EC8-9BB6-4B6803F2019A}"/>
          </ac:spMkLst>
        </pc:spChg>
        <pc:spChg chg="add mod">
          <ac:chgData name="Foguenne Léonore" userId="d590f36d-5822-4d24-b03e-afa1d14ef708" providerId="ADAL" clId="{99833F3A-7D94-4699-89BC-B098D1E02DF1}" dt="2024-07-03T14:17:44.074" v="3871" actId="20577"/>
          <ac:spMkLst>
            <pc:docMk/>
            <pc:sldMk cId="4107214326" sldId="332"/>
            <ac:spMk id="7" creationId="{93B7B75F-A5AE-9FEB-5C20-EEE437F01D49}"/>
          </ac:spMkLst>
        </pc:spChg>
        <pc:spChg chg="add del mod">
          <ac:chgData name="Foguenne Léonore" userId="d590f36d-5822-4d24-b03e-afa1d14ef708" providerId="ADAL" clId="{99833F3A-7D94-4699-89BC-B098D1E02DF1}" dt="2024-07-03T14:37:37.718" v="3941" actId="478"/>
          <ac:spMkLst>
            <pc:docMk/>
            <pc:sldMk cId="4107214326" sldId="332"/>
            <ac:spMk id="8" creationId="{6BF3067C-E422-EBBA-C07C-B18B835FC3D8}"/>
          </ac:spMkLst>
        </pc:spChg>
        <pc:spChg chg="mod">
          <ac:chgData name="Foguenne Léonore" userId="d590f36d-5822-4d24-b03e-afa1d14ef708" providerId="ADAL" clId="{99833F3A-7D94-4699-89BC-B098D1E02DF1}" dt="2024-07-02T20:47:55.063" v="2096" actId="14100"/>
          <ac:spMkLst>
            <pc:docMk/>
            <pc:sldMk cId="4107214326" sldId="332"/>
            <ac:spMk id="9" creationId="{079C908E-74B0-059D-83A8-1AEB4E891582}"/>
          </ac:spMkLst>
        </pc:spChg>
        <pc:spChg chg="del">
          <ac:chgData name="Foguenne Léonore" userId="d590f36d-5822-4d24-b03e-afa1d14ef708" providerId="ADAL" clId="{99833F3A-7D94-4699-89BC-B098D1E02DF1}" dt="2024-07-02T20:51:07.438" v="2168" actId="478"/>
          <ac:spMkLst>
            <pc:docMk/>
            <pc:sldMk cId="4107214326" sldId="332"/>
            <ac:spMk id="10" creationId="{6446CF33-AF8E-0D61-8814-15A4F37EB2C1}"/>
          </ac:spMkLst>
        </pc:spChg>
        <pc:spChg chg="add mod">
          <ac:chgData name="Foguenne Léonore" userId="d590f36d-5822-4d24-b03e-afa1d14ef708" providerId="ADAL" clId="{99833F3A-7D94-4699-89BC-B098D1E02DF1}" dt="2024-07-02T20:36:34.633" v="1901" actId="20577"/>
          <ac:spMkLst>
            <pc:docMk/>
            <pc:sldMk cId="4107214326" sldId="332"/>
            <ac:spMk id="32" creationId="{D916A70F-2EB2-0085-43AF-2AC7ED8D56DD}"/>
          </ac:spMkLst>
        </pc:spChg>
        <pc:spChg chg="add mod">
          <ac:chgData name="Foguenne Léonore" userId="d590f36d-5822-4d24-b03e-afa1d14ef708" providerId="ADAL" clId="{99833F3A-7D94-4699-89BC-B098D1E02DF1}" dt="2024-07-02T20:36:37.374" v="1903" actId="20577"/>
          <ac:spMkLst>
            <pc:docMk/>
            <pc:sldMk cId="4107214326" sldId="332"/>
            <ac:spMk id="33" creationId="{39A48A33-F08B-FA67-6899-066852BD392B}"/>
          </ac:spMkLst>
        </pc:spChg>
        <pc:spChg chg="add mod">
          <ac:chgData name="Foguenne Léonore" userId="d590f36d-5822-4d24-b03e-afa1d14ef708" providerId="ADAL" clId="{99833F3A-7D94-4699-89BC-B098D1E02DF1}" dt="2024-07-02T20:36:40.173" v="1905" actId="20577"/>
          <ac:spMkLst>
            <pc:docMk/>
            <pc:sldMk cId="4107214326" sldId="332"/>
            <ac:spMk id="34" creationId="{6C3697F1-C156-3304-966C-9C71A03338C8}"/>
          </ac:spMkLst>
        </pc:spChg>
        <pc:spChg chg="add del mod">
          <ac:chgData name="Foguenne Léonore" userId="d590f36d-5822-4d24-b03e-afa1d14ef708" providerId="ADAL" clId="{99833F3A-7D94-4699-89BC-B098D1E02DF1}" dt="2024-07-02T20:37:41.858" v="1926" actId="1076"/>
          <ac:spMkLst>
            <pc:docMk/>
            <pc:sldMk cId="4107214326" sldId="332"/>
            <ac:spMk id="35" creationId="{001AD359-FC68-9BD5-CCD3-BCF12518C8A7}"/>
          </ac:spMkLst>
        </pc:spChg>
        <pc:spChg chg="add mod">
          <ac:chgData name="Foguenne Léonore" userId="d590f36d-5822-4d24-b03e-afa1d14ef708" providerId="ADAL" clId="{99833F3A-7D94-4699-89BC-B098D1E02DF1}" dt="2024-07-02T20:36:53.754" v="1911" actId="20577"/>
          <ac:spMkLst>
            <pc:docMk/>
            <pc:sldMk cId="4107214326" sldId="332"/>
            <ac:spMk id="36" creationId="{E19666E8-8434-853A-06A2-8C0D4DF28BE7}"/>
          </ac:spMkLst>
        </pc:spChg>
        <pc:spChg chg="add mod">
          <ac:chgData name="Foguenne Léonore" userId="d590f36d-5822-4d24-b03e-afa1d14ef708" providerId="ADAL" clId="{99833F3A-7D94-4699-89BC-B098D1E02DF1}" dt="2024-07-02T20:37:15.164" v="1915" actId="20577"/>
          <ac:spMkLst>
            <pc:docMk/>
            <pc:sldMk cId="4107214326" sldId="332"/>
            <ac:spMk id="37" creationId="{91930623-FD79-5BB9-B718-2C6853F87D43}"/>
          </ac:spMkLst>
        </pc:spChg>
        <pc:spChg chg="add mod">
          <ac:chgData name="Foguenne Léonore" userId="d590f36d-5822-4d24-b03e-afa1d14ef708" providerId="ADAL" clId="{99833F3A-7D94-4699-89BC-B098D1E02DF1}" dt="2024-07-02T20:37:26.803" v="1919" actId="20577"/>
          <ac:spMkLst>
            <pc:docMk/>
            <pc:sldMk cId="4107214326" sldId="332"/>
            <ac:spMk id="38" creationId="{B2E3FA3F-B86C-1EFB-BF81-59973523CD8B}"/>
          </ac:spMkLst>
        </pc:spChg>
        <pc:spChg chg="add mod">
          <ac:chgData name="Foguenne Léonore" userId="d590f36d-5822-4d24-b03e-afa1d14ef708" providerId="ADAL" clId="{99833F3A-7D94-4699-89BC-B098D1E02DF1}" dt="2024-07-02T20:37:37.063" v="1923" actId="20577"/>
          <ac:spMkLst>
            <pc:docMk/>
            <pc:sldMk cId="4107214326" sldId="332"/>
            <ac:spMk id="39" creationId="{EBD1958C-5B2D-B701-53C8-18739146F0F2}"/>
          </ac:spMkLst>
        </pc:spChg>
        <pc:spChg chg="add mod">
          <ac:chgData name="Foguenne Léonore" userId="d590f36d-5822-4d24-b03e-afa1d14ef708" providerId="ADAL" clId="{99833F3A-7D94-4699-89BC-B098D1E02DF1}" dt="2024-07-02T20:37:51.163" v="1929" actId="20577"/>
          <ac:spMkLst>
            <pc:docMk/>
            <pc:sldMk cId="4107214326" sldId="332"/>
            <ac:spMk id="40" creationId="{CCE35F78-8B16-A209-DBCA-03F7AC083689}"/>
          </ac:spMkLst>
        </pc:spChg>
        <pc:spChg chg="add del mod">
          <ac:chgData name="Foguenne Léonore" userId="d590f36d-5822-4d24-b03e-afa1d14ef708" providerId="ADAL" clId="{99833F3A-7D94-4699-89BC-B098D1E02DF1}" dt="2024-07-02T20:39:21.974" v="1934" actId="478"/>
          <ac:spMkLst>
            <pc:docMk/>
            <pc:sldMk cId="4107214326" sldId="332"/>
            <ac:spMk id="41" creationId="{75C173BE-B6BE-A0F0-857D-1AA3236061C4}"/>
          </ac:spMkLst>
        </pc:spChg>
        <pc:spChg chg="add del mod">
          <ac:chgData name="Foguenne Léonore" userId="d590f36d-5822-4d24-b03e-afa1d14ef708" providerId="ADAL" clId="{99833F3A-7D94-4699-89BC-B098D1E02DF1}" dt="2024-07-02T20:41:30.225" v="1946" actId="478"/>
          <ac:spMkLst>
            <pc:docMk/>
            <pc:sldMk cId="4107214326" sldId="332"/>
            <ac:spMk id="42" creationId="{3B1FCF60-95BD-E904-ED2E-98DBF8C0D034}"/>
          </ac:spMkLst>
        </pc:spChg>
        <pc:spChg chg="add del mod">
          <ac:chgData name="Foguenne Léonore" userId="d590f36d-5822-4d24-b03e-afa1d14ef708" providerId="ADAL" clId="{99833F3A-7D94-4699-89BC-B098D1E02DF1}" dt="2024-07-02T20:41:32.964" v="1947" actId="478"/>
          <ac:spMkLst>
            <pc:docMk/>
            <pc:sldMk cId="4107214326" sldId="332"/>
            <ac:spMk id="43" creationId="{FC988E56-1EB2-8179-7FF1-35F3F688F786}"/>
          </ac:spMkLst>
        </pc:spChg>
        <pc:spChg chg="add mod">
          <ac:chgData name="Foguenne Léonore" userId="d590f36d-5822-4d24-b03e-afa1d14ef708" providerId="ADAL" clId="{99833F3A-7D94-4699-89BC-B098D1E02DF1}" dt="2024-07-02T20:41:50.355" v="1949" actId="208"/>
          <ac:spMkLst>
            <pc:docMk/>
            <pc:sldMk cId="4107214326" sldId="332"/>
            <ac:spMk id="44" creationId="{A08C4D02-AF35-8592-F5B0-4893B1FAFDEC}"/>
          </ac:spMkLst>
        </pc:spChg>
        <pc:spChg chg="add mod">
          <ac:chgData name="Foguenne Léonore" userId="d590f36d-5822-4d24-b03e-afa1d14ef708" providerId="ADAL" clId="{99833F3A-7D94-4699-89BC-B098D1E02DF1}" dt="2024-07-02T20:42:12.723" v="1952" actId="208"/>
          <ac:spMkLst>
            <pc:docMk/>
            <pc:sldMk cId="4107214326" sldId="332"/>
            <ac:spMk id="45" creationId="{7182585C-6FA7-4082-45CF-30EB780E3C5A}"/>
          </ac:spMkLst>
        </pc:spChg>
        <pc:spChg chg="add mod">
          <ac:chgData name="Foguenne Léonore" userId="d590f36d-5822-4d24-b03e-afa1d14ef708" providerId="ADAL" clId="{99833F3A-7D94-4699-89BC-B098D1E02DF1}" dt="2024-07-02T20:43:05.025" v="1984" actId="207"/>
          <ac:spMkLst>
            <pc:docMk/>
            <pc:sldMk cId="4107214326" sldId="332"/>
            <ac:spMk id="46" creationId="{4BDEB21A-E5DF-B6EA-23A9-13F9C2E2D86E}"/>
          </ac:spMkLst>
        </pc:spChg>
        <pc:spChg chg="add mod">
          <ac:chgData name="Foguenne Léonore" userId="d590f36d-5822-4d24-b03e-afa1d14ef708" providerId="ADAL" clId="{99833F3A-7D94-4699-89BC-B098D1E02DF1}" dt="2024-07-02T20:43:52.853" v="2003" actId="1076"/>
          <ac:spMkLst>
            <pc:docMk/>
            <pc:sldMk cId="4107214326" sldId="332"/>
            <ac:spMk id="47" creationId="{990B0BC1-201E-4433-FB62-956C10CFE6B5}"/>
          </ac:spMkLst>
        </pc:spChg>
        <pc:spChg chg="add mod">
          <ac:chgData name="Foguenne Léonore" userId="d590f36d-5822-4d24-b03e-afa1d14ef708" providerId="ADAL" clId="{99833F3A-7D94-4699-89BC-B098D1E02DF1}" dt="2024-07-02T20:47:34.924" v="2078" actId="1076"/>
          <ac:spMkLst>
            <pc:docMk/>
            <pc:sldMk cId="4107214326" sldId="332"/>
            <ac:spMk id="50" creationId="{81ED1AA5-1892-7B27-D104-927F24D013F0}"/>
          </ac:spMkLst>
        </pc:spChg>
        <pc:spChg chg="add mod">
          <ac:chgData name="Foguenne Léonore" userId="d590f36d-5822-4d24-b03e-afa1d14ef708" providerId="ADAL" clId="{99833F3A-7D94-4699-89BC-B098D1E02DF1}" dt="2024-07-02T20:51:18.333" v="2171" actId="207"/>
          <ac:spMkLst>
            <pc:docMk/>
            <pc:sldMk cId="4107214326" sldId="332"/>
            <ac:spMk id="51" creationId="{5F50A475-F197-8881-91FC-F54C72C718D2}"/>
          </ac:spMkLst>
        </pc:spChg>
        <pc:spChg chg="add mod">
          <ac:chgData name="Foguenne Léonore" userId="d590f36d-5822-4d24-b03e-afa1d14ef708" providerId="ADAL" clId="{99833F3A-7D94-4699-89BC-B098D1E02DF1}" dt="2024-07-02T20:51:07.954" v="2169"/>
          <ac:spMkLst>
            <pc:docMk/>
            <pc:sldMk cId="4107214326" sldId="332"/>
            <ac:spMk id="52" creationId="{FD72FA19-D7C3-1FE1-157B-C2F05A3D2B25}"/>
          </ac:spMkLst>
        </pc:spChg>
        <pc:picChg chg="add mod">
          <ac:chgData name="Foguenne Léonore" userId="d590f36d-5822-4d24-b03e-afa1d14ef708" providerId="ADAL" clId="{99833F3A-7D94-4699-89BC-B098D1E02DF1}" dt="2024-07-02T20:47:30.124" v="2077" actId="1076"/>
          <ac:picMkLst>
            <pc:docMk/>
            <pc:sldMk cId="4107214326" sldId="332"/>
            <ac:picMk id="5" creationId="{86F62131-10CA-A8D1-C0D5-7118EE835CC3}"/>
          </ac:picMkLst>
        </pc:picChg>
        <pc:picChg chg="add mod">
          <ac:chgData name="Foguenne Léonore" userId="d590f36d-5822-4d24-b03e-afa1d14ef708" providerId="ADAL" clId="{99833F3A-7D94-4699-89BC-B098D1E02DF1}" dt="2024-07-02T20:47:30.124" v="2077" actId="1076"/>
          <ac:picMkLst>
            <pc:docMk/>
            <pc:sldMk cId="4107214326" sldId="332"/>
            <ac:picMk id="11" creationId="{67BE6FB4-F6E8-38E1-B42A-EB5080A614E2}"/>
          </ac:picMkLst>
        </pc:picChg>
        <pc:picChg chg="add mod">
          <ac:chgData name="Foguenne Léonore" userId="d590f36d-5822-4d24-b03e-afa1d14ef708" providerId="ADAL" clId="{99833F3A-7D94-4699-89BC-B098D1E02DF1}" dt="2024-07-02T20:47:30.124" v="2077" actId="1076"/>
          <ac:picMkLst>
            <pc:docMk/>
            <pc:sldMk cId="4107214326" sldId="332"/>
            <ac:picMk id="13" creationId="{84055E44-BFA1-D939-5130-C0301D0BD5D0}"/>
          </ac:picMkLst>
        </pc:picChg>
        <pc:picChg chg="add mod">
          <ac:chgData name="Foguenne Léonore" userId="d590f36d-5822-4d24-b03e-afa1d14ef708" providerId="ADAL" clId="{99833F3A-7D94-4699-89BC-B098D1E02DF1}" dt="2024-07-02T20:33:28.477" v="1861" actId="1076"/>
          <ac:picMkLst>
            <pc:docMk/>
            <pc:sldMk cId="4107214326" sldId="332"/>
            <ac:picMk id="15" creationId="{D8450A89-BF63-031F-507C-3898A1BCFDE1}"/>
          </ac:picMkLst>
        </pc:picChg>
        <pc:picChg chg="add mod modCrop">
          <ac:chgData name="Foguenne Léonore" userId="d590f36d-5822-4d24-b03e-afa1d14ef708" providerId="ADAL" clId="{99833F3A-7D94-4699-89BC-B098D1E02DF1}" dt="2024-07-02T20:33:28.477" v="1861" actId="1076"/>
          <ac:picMkLst>
            <pc:docMk/>
            <pc:sldMk cId="4107214326" sldId="332"/>
            <ac:picMk id="17" creationId="{5D60FD2C-0369-8008-F66A-8DDA3034243E}"/>
          </ac:picMkLst>
        </pc:picChg>
        <pc:picChg chg="add mod">
          <ac:chgData name="Foguenne Léonore" userId="d590f36d-5822-4d24-b03e-afa1d14ef708" providerId="ADAL" clId="{99833F3A-7D94-4699-89BC-B098D1E02DF1}" dt="2024-07-02T20:33:28.477" v="1861" actId="1076"/>
          <ac:picMkLst>
            <pc:docMk/>
            <pc:sldMk cId="4107214326" sldId="332"/>
            <ac:picMk id="19" creationId="{D6380A01-799C-D441-6CA5-0D631FDF650A}"/>
          </ac:picMkLst>
        </pc:picChg>
        <pc:picChg chg="add mod modCrop">
          <ac:chgData name="Foguenne Léonore" userId="d590f36d-5822-4d24-b03e-afa1d14ef708" providerId="ADAL" clId="{99833F3A-7D94-4699-89BC-B098D1E02DF1}" dt="2024-07-02T20:35:46.453" v="1891" actId="1076"/>
          <ac:picMkLst>
            <pc:docMk/>
            <pc:sldMk cId="4107214326" sldId="332"/>
            <ac:picMk id="21" creationId="{FC667325-DA9A-D49F-F07D-97A1656EE821}"/>
          </ac:picMkLst>
        </pc:picChg>
        <pc:picChg chg="add mod">
          <ac:chgData name="Foguenne Léonore" userId="d590f36d-5822-4d24-b03e-afa1d14ef708" providerId="ADAL" clId="{99833F3A-7D94-4699-89BC-B098D1E02DF1}" dt="2024-07-02T20:35:46.453" v="1891" actId="1076"/>
          <ac:picMkLst>
            <pc:docMk/>
            <pc:sldMk cId="4107214326" sldId="332"/>
            <ac:picMk id="23" creationId="{6F865E91-0CF1-0633-AB78-33D22A25A9D7}"/>
          </ac:picMkLst>
        </pc:picChg>
        <pc:picChg chg="add mod modCrop">
          <ac:chgData name="Foguenne Léonore" userId="d590f36d-5822-4d24-b03e-afa1d14ef708" providerId="ADAL" clId="{99833F3A-7D94-4699-89BC-B098D1E02DF1}" dt="2024-07-02T20:35:46.453" v="1891" actId="1076"/>
          <ac:picMkLst>
            <pc:docMk/>
            <pc:sldMk cId="4107214326" sldId="332"/>
            <ac:picMk id="25" creationId="{86076738-5610-7874-8E19-8B46B1456556}"/>
          </ac:picMkLst>
        </pc:picChg>
        <pc:picChg chg="add mod">
          <ac:chgData name="Foguenne Léonore" userId="d590f36d-5822-4d24-b03e-afa1d14ef708" providerId="ADAL" clId="{99833F3A-7D94-4699-89BC-B098D1E02DF1}" dt="2024-07-02T20:35:58.375" v="1895" actId="1076"/>
          <ac:picMkLst>
            <pc:docMk/>
            <pc:sldMk cId="4107214326" sldId="332"/>
            <ac:picMk id="27" creationId="{D35AFCB2-0EA6-6D35-6188-DF1728D5B2E3}"/>
          </ac:picMkLst>
        </pc:picChg>
        <pc:picChg chg="add mod modCrop">
          <ac:chgData name="Foguenne Léonore" userId="d590f36d-5822-4d24-b03e-afa1d14ef708" providerId="ADAL" clId="{99833F3A-7D94-4699-89BC-B098D1E02DF1}" dt="2024-07-02T20:33:28.477" v="1861" actId="1076"/>
          <ac:picMkLst>
            <pc:docMk/>
            <pc:sldMk cId="4107214326" sldId="332"/>
            <ac:picMk id="29" creationId="{B0E2EF7A-6215-9ED2-21D7-4D3483C2440D}"/>
          </ac:picMkLst>
        </pc:picChg>
        <pc:picChg chg="add mod">
          <ac:chgData name="Foguenne Léonore" userId="d590f36d-5822-4d24-b03e-afa1d14ef708" providerId="ADAL" clId="{99833F3A-7D94-4699-89BC-B098D1E02DF1}" dt="2024-07-02T20:33:28.477" v="1861" actId="1076"/>
          <ac:picMkLst>
            <pc:docMk/>
            <pc:sldMk cId="4107214326" sldId="332"/>
            <ac:picMk id="31" creationId="{57B21220-4683-1332-F6E0-830DDE1A89C0}"/>
          </ac:picMkLst>
        </pc:picChg>
        <pc:picChg chg="add del mod">
          <ac:chgData name="Foguenne Léonore" userId="d590f36d-5822-4d24-b03e-afa1d14ef708" providerId="ADAL" clId="{99833F3A-7D94-4699-89BC-B098D1E02DF1}" dt="2024-07-02T20:47:17.926" v="2075" actId="478"/>
          <ac:picMkLst>
            <pc:docMk/>
            <pc:sldMk cId="4107214326" sldId="332"/>
            <ac:picMk id="49" creationId="{ABF2040C-825F-48FD-C423-CDEDA6B9ADEE}"/>
          </ac:picMkLst>
        </pc:picChg>
      </pc:sldChg>
      <pc:sldChg chg="addSp delSp modSp add mod">
        <pc:chgData name="Foguenne Léonore" userId="d590f36d-5822-4d24-b03e-afa1d14ef708" providerId="ADAL" clId="{99833F3A-7D94-4699-89BC-B098D1E02DF1}" dt="2024-07-03T17:26:30.144" v="4234" actId="478"/>
        <pc:sldMkLst>
          <pc:docMk/>
          <pc:sldMk cId="1749191132" sldId="333"/>
        </pc:sldMkLst>
        <pc:spChg chg="add mod">
          <ac:chgData name="Foguenne Léonore" userId="d590f36d-5822-4d24-b03e-afa1d14ef708" providerId="ADAL" clId="{99833F3A-7D94-4699-89BC-B098D1E02DF1}" dt="2024-07-03T14:12:16.314" v="3618"/>
          <ac:spMkLst>
            <pc:docMk/>
            <pc:sldMk cId="1749191132" sldId="333"/>
            <ac:spMk id="4" creationId="{ECFEBC1A-4E71-734C-A2E3-62D7F6FDF317}"/>
          </ac:spMkLst>
        </pc:spChg>
        <pc:spChg chg="add mod">
          <ac:chgData name="Foguenne Léonore" userId="d590f36d-5822-4d24-b03e-afa1d14ef708" providerId="ADAL" clId="{99833F3A-7D94-4699-89BC-B098D1E02DF1}" dt="2024-07-03T16:46:24.384" v="3955" actId="1076"/>
          <ac:spMkLst>
            <pc:docMk/>
            <pc:sldMk cId="1749191132" sldId="333"/>
            <ac:spMk id="8" creationId="{F7B45568-4AB6-3894-983F-303CEF35B403}"/>
          </ac:spMkLst>
        </pc:spChg>
        <pc:spChg chg="mod">
          <ac:chgData name="Foguenne Léonore" userId="d590f36d-5822-4d24-b03e-afa1d14ef708" providerId="ADAL" clId="{99833F3A-7D94-4699-89BC-B098D1E02DF1}" dt="2024-07-03T16:46:10.379" v="3950" actId="1076"/>
          <ac:spMkLst>
            <pc:docMk/>
            <pc:sldMk cId="1749191132" sldId="333"/>
            <ac:spMk id="24" creationId="{00F51B0C-9B37-BA98-DB16-B89EA941862F}"/>
          </ac:spMkLst>
        </pc:spChg>
        <pc:spChg chg="mod">
          <ac:chgData name="Foguenne Léonore" userId="d590f36d-5822-4d24-b03e-afa1d14ef708" providerId="ADAL" clId="{99833F3A-7D94-4699-89BC-B098D1E02DF1}" dt="2024-07-03T16:46:10.379" v="3950" actId="1076"/>
          <ac:spMkLst>
            <pc:docMk/>
            <pc:sldMk cId="1749191132" sldId="333"/>
            <ac:spMk id="25" creationId="{DD967B42-F9D1-CCEB-6905-BB0FB6D20DD9}"/>
          </ac:spMkLst>
        </pc:spChg>
        <pc:spChg chg="mod">
          <ac:chgData name="Foguenne Léonore" userId="d590f36d-5822-4d24-b03e-afa1d14ef708" providerId="ADAL" clId="{99833F3A-7D94-4699-89BC-B098D1E02DF1}" dt="2024-07-03T16:46:10.379" v="3950" actId="1076"/>
          <ac:spMkLst>
            <pc:docMk/>
            <pc:sldMk cId="1749191132" sldId="333"/>
            <ac:spMk id="26" creationId="{476663EA-8765-E341-5F6D-ACA0864AEE2A}"/>
          </ac:spMkLst>
        </pc:spChg>
        <pc:spChg chg="mod">
          <ac:chgData name="Foguenne Léonore" userId="d590f36d-5822-4d24-b03e-afa1d14ef708" providerId="ADAL" clId="{99833F3A-7D94-4699-89BC-B098D1E02DF1}" dt="2024-07-03T16:46:16.236" v="3951" actId="1076"/>
          <ac:spMkLst>
            <pc:docMk/>
            <pc:sldMk cId="1749191132" sldId="333"/>
            <ac:spMk id="46" creationId="{3A31E53C-469C-1133-0EFF-289BBBEFB3D2}"/>
          </ac:spMkLst>
        </pc:spChg>
        <pc:spChg chg="mod">
          <ac:chgData name="Foguenne Léonore" userId="d590f36d-5822-4d24-b03e-afa1d14ef708" providerId="ADAL" clId="{99833F3A-7D94-4699-89BC-B098D1E02DF1}" dt="2024-07-03T16:48:03.456" v="3976" actId="1076"/>
          <ac:spMkLst>
            <pc:docMk/>
            <pc:sldMk cId="1749191132" sldId="333"/>
            <ac:spMk id="47" creationId="{88CAC7D7-2FFB-46A9-4002-B2E52030B292}"/>
          </ac:spMkLst>
        </pc:spChg>
        <pc:spChg chg="mod">
          <ac:chgData name="Foguenne Léonore" userId="d590f36d-5822-4d24-b03e-afa1d14ef708" providerId="ADAL" clId="{99833F3A-7D94-4699-89BC-B098D1E02DF1}" dt="2024-07-03T16:47:27.723" v="3968" actId="1076"/>
          <ac:spMkLst>
            <pc:docMk/>
            <pc:sldMk cId="1749191132" sldId="333"/>
            <ac:spMk id="48" creationId="{11C7C774-E45D-26AD-D01D-F5697391EBE1}"/>
          </ac:spMkLst>
        </pc:spChg>
        <pc:spChg chg="mod">
          <ac:chgData name="Foguenne Léonore" userId="d590f36d-5822-4d24-b03e-afa1d14ef708" providerId="ADAL" clId="{99833F3A-7D94-4699-89BC-B098D1E02DF1}" dt="2024-07-03T16:47:07.205" v="3963" actId="1076"/>
          <ac:spMkLst>
            <pc:docMk/>
            <pc:sldMk cId="1749191132" sldId="333"/>
            <ac:spMk id="49" creationId="{E0AFB474-5591-5B74-E564-2161D3234751}"/>
          </ac:spMkLst>
        </pc:spChg>
        <pc:spChg chg="mod">
          <ac:chgData name="Foguenne Léonore" userId="d590f36d-5822-4d24-b03e-afa1d14ef708" providerId="ADAL" clId="{99833F3A-7D94-4699-89BC-B098D1E02DF1}" dt="2024-07-03T16:48:26.442" v="3981" actId="1076"/>
          <ac:spMkLst>
            <pc:docMk/>
            <pc:sldMk cId="1749191132" sldId="333"/>
            <ac:spMk id="50" creationId="{71E040F5-8827-7F16-1DA5-F0AB1E1D52EE}"/>
          </ac:spMkLst>
        </pc:spChg>
        <pc:spChg chg="del">
          <ac:chgData name="Foguenne Léonore" userId="d590f36d-5822-4d24-b03e-afa1d14ef708" providerId="ADAL" clId="{99833F3A-7D94-4699-89BC-B098D1E02DF1}" dt="2024-07-03T16:45:53.907" v="3949" actId="478"/>
          <ac:spMkLst>
            <pc:docMk/>
            <pc:sldMk cId="1749191132" sldId="333"/>
            <ac:spMk id="54" creationId="{20428C45-4214-A2DB-510F-E3A4B49D71B6}"/>
          </ac:spMkLst>
        </pc:spChg>
        <pc:graphicFrameChg chg="del">
          <ac:chgData name="Foguenne Léonore" userId="d590f36d-5822-4d24-b03e-afa1d14ef708" providerId="ADAL" clId="{99833F3A-7D94-4699-89BC-B098D1E02DF1}" dt="2024-07-03T17:26:30.144" v="4234" actId="478"/>
          <ac:graphicFrameMkLst>
            <pc:docMk/>
            <pc:sldMk cId="1749191132" sldId="333"/>
            <ac:graphicFrameMk id="3" creationId="{31EB6CA4-38FB-757F-A17E-FD8C4A6D9694}"/>
          </ac:graphicFrameMkLst>
        </pc:graphicFrameChg>
        <pc:graphicFrameChg chg="modGraphic">
          <ac:chgData name="Foguenne Léonore" userId="d590f36d-5822-4d24-b03e-afa1d14ef708" providerId="ADAL" clId="{99833F3A-7D94-4699-89BC-B098D1E02DF1}" dt="2024-07-03T04:35:37.010" v="2904" actId="207"/>
          <ac:graphicFrameMkLst>
            <pc:docMk/>
            <pc:sldMk cId="1749191132" sldId="333"/>
            <ac:graphicFrameMk id="29" creationId="{18512553-FF79-4899-E154-33D356C8EEAF}"/>
          </ac:graphicFrameMkLst>
        </pc:graphicFrameChg>
        <pc:picChg chg="del">
          <ac:chgData name="Foguenne Léonore" userId="d590f36d-5822-4d24-b03e-afa1d14ef708" providerId="ADAL" clId="{99833F3A-7D94-4699-89BC-B098D1E02DF1}" dt="2024-07-03T16:45:02.458" v="3942" actId="478"/>
          <ac:picMkLst>
            <pc:docMk/>
            <pc:sldMk cId="1749191132" sldId="333"/>
            <ac:picMk id="14" creationId="{5DAD0F6A-8D50-5FAC-A682-E488FAEB3150}"/>
          </ac:picMkLst>
        </pc:picChg>
        <pc:picChg chg="mod">
          <ac:chgData name="Foguenne Léonore" userId="d590f36d-5822-4d24-b03e-afa1d14ef708" providerId="ADAL" clId="{99833F3A-7D94-4699-89BC-B098D1E02DF1}" dt="2024-07-03T16:45:47.381" v="3948" actId="1076"/>
          <ac:picMkLst>
            <pc:docMk/>
            <pc:sldMk cId="1749191132" sldId="333"/>
            <ac:picMk id="15" creationId="{954CEDFD-52E8-2790-1BB4-979D3EC7607E}"/>
          </ac:picMkLst>
        </pc:picChg>
        <pc:picChg chg="del">
          <ac:chgData name="Foguenne Léonore" userId="d590f36d-5822-4d24-b03e-afa1d14ef708" providerId="ADAL" clId="{99833F3A-7D94-4699-89BC-B098D1E02DF1}" dt="2024-07-03T17:26:26.188" v="4232" actId="478"/>
          <ac:picMkLst>
            <pc:docMk/>
            <pc:sldMk cId="1749191132" sldId="333"/>
            <ac:picMk id="16" creationId="{025D066A-99A5-6FA8-E5F7-41902E7415A5}"/>
          </ac:picMkLst>
        </pc:picChg>
        <pc:picChg chg="del">
          <ac:chgData name="Foguenne Léonore" userId="d590f36d-5822-4d24-b03e-afa1d14ef708" providerId="ADAL" clId="{99833F3A-7D94-4699-89BC-B098D1E02DF1}" dt="2024-07-03T17:26:26.915" v="4233" actId="478"/>
          <ac:picMkLst>
            <pc:docMk/>
            <pc:sldMk cId="1749191132" sldId="333"/>
            <ac:picMk id="17" creationId="{CDEC8EA6-00E2-7564-83AE-72CC0D796664}"/>
          </ac:picMkLst>
        </pc:picChg>
        <pc:picChg chg="mod">
          <ac:chgData name="Foguenne Léonore" userId="d590f36d-5822-4d24-b03e-afa1d14ef708" providerId="ADAL" clId="{99833F3A-7D94-4699-89BC-B098D1E02DF1}" dt="2024-07-03T16:46:10.379" v="3950" actId="1076"/>
          <ac:picMkLst>
            <pc:docMk/>
            <pc:sldMk cId="1749191132" sldId="333"/>
            <ac:picMk id="20" creationId="{52965C1D-952E-AD2B-025C-8C32DAB6BC9B}"/>
          </ac:picMkLst>
        </pc:picChg>
        <pc:picChg chg="mod">
          <ac:chgData name="Foguenne Léonore" userId="d590f36d-5822-4d24-b03e-afa1d14ef708" providerId="ADAL" clId="{99833F3A-7D94-4699-89BC-B098D1E02DF1}" dt="2024-07-03T16:46:10.379" v="3950" actId="1076"/>
          <ac:picMkLst>
            <pc:docMk/>
            <pc:sldMk cId="1749191132" sldId="333"/>
            <ac:picMk id="21" creationId="{CEA2380A-1B43-ED39-39F2-E7B03B9B995F}"/>
          </ac:picMkLst>
        </pc:picChg>
        <pc:picChg chg="mod">
          <ac:chgData name="Foguenne Léonore" userId="d590f36d-5822-4d24-b03e-afa1d14ef708" providerId="ADAL" clId="{99833F3A-7D94-4699-89BC-B098D1E02DF1}" dt="2024-07-03T16:46:10.379" v="3950" actId="1076"/>
          <ac:picMkLst>
            <pc:docMk/>
            <pc:sldMk cId="1749191132" sldId="333"/>
            <ac:picMk id="23" creationId="{3828B789-0433-BB6E-AFAC-527200FC825B}"/>
          </ac:picMkLst>
        </pc:picChg>
        <pc:picChg chg="mod">
          <ac:chgData name="Foguenne Léonore" userId="d590f36d-5822-4d24-b03e-afa1d14ef708" providerId="ADAL" clId="{99833F3A-7D94-4699-89BC-B098D1E02DF1}" dt="2024-07-03T16:46:32.105" v="3956" actId="14100"/>
          <ac:picMkLst>
            <pc:docMk/>
            <pc:sldMk cId="1749191132" sldId="333"/>
            <ac:picMk id="30" creationId="{91129A0A-DDCD-9FD1-7CE0-5B01FE0F2DD7}"/>
          </ac:picMkLst>
        </pc:picChg>
        <pc:picChg chg="mod">
          <ac:chgData name="Foguenne Léonore" userId="d590f36d-5822-4d24-b03e-afa1d14ef708" providerId="ADAL" clId="{99833F3A-7D94-4699-89BC-B098D1E02DF1}" dt="2024-07-03T16:45:45.585" v="3947" actId="1076"/>
          <ac:picMkLst>
            <pc:docMk/>
            <pc:sldMk cId="1749191132" sldId="333"/>
            <ac:picMk id="53" creationId="{01A2F2CB-4EB0-CDEB-B524-E8B7967543EE}"/>
          </ac:picMkLst>
        </pc:picChg>
        <pc:cxnChg chg="mod">
          <ac:chgData name="Foguenne Léonore" userId="d590f36d-5822-4d24-b03e-afa1d14ef708" providerId="ADAL" clId="{99833F3A-7D94-4699-89BC-B098D1E02DF1}" dt="2024-07-03T16:48:00.417" v="3975" actId="14100"/>
          <ac:cxnSpMkLst>
            <pc:docMk/>
            <pc:sldMk cId="1749191132" sldId="333"/>
            <ac:cxnSpMk id="32" creationId="{1B68C92F-7478-D865-D677-974C1F7E220A}"/>
          </ac:cxnSpMkLst>
        </pc:cxnChg>
        <pc:cxnChg chg="mod">
          <ac:chgData name="Foguenne Léonore" userId="d590f36d-5822-4d24-b03e-afa1d14ef708" providerId="ADAL" clId="{99833F3A-7D94-4699-89BC-B098D1E02DF1}" dt="2024-07-03T16:47:44.320" v="3971" actId="1076"/>
          <ac:cxnSpMkLst>
            <pc:docMk/>
            <pc:sldMk cId="1749191132" sldId="333"/>
            <ac:cxnSpMk id="34" creationId="{541EFAF7-EB4D-A30A-512A-F816A7201400}"/>
          </ac:cxnSpMkLst>
        </pc:cxnChg>
        <pc:cxnChg chg="mod">
          <ac:chgData name="Foguenne Léonore" userId="d590f36d-5822-4d24-b03e-afa1d14ef708" providerId="ADAL" clId="{99833F3A-7D94-4699-89BC-B098D1E02DF1}" dt="2024-07-03T16:47:14.510" v="3965" actId="14100"/>
          <ac:cxnSpMkLst>
            <pc:docMk/>
            <pc:sldMk cId="1749191132" sldId="333"/>
            <ac:cxnSpMk id="35" creationId="{BDB6371E-B6C7-CC6C-1F2F-D76DBFFC03DF}"/>
          </ac:cxnSpMkLst>
        </pc:cxnChg>
        <pc:cxnChg chg="mod">
          <ac:chgData name="Foguenne Léonore" userId="d590f36d-5822-4d24-b03e-afa1d14ef708" providerId="ADAL" clId="{99833F3A-7D94-4699-89BC-B098D1E02DF1}" dt="2024-07-03T16:47:23.546" v="3967" actId="1076"/>
          <ac:cxnSpMkLst>
            <pc:docMk/>
            <pc:sldMk cId="1749191132" sldId="333"/>
            <ac:cxnSpMk id="37" creationId="{D35DC851-7C3B-0D6B-6DBC-CF3BC8578086}"/>
          </ac:cxnSpMkLst>
        </pc:cxnChg>
        <pc:cxnChg chg="mod">
          <ac:chgData name="Foguenne Léonore" userId="d590f36d-5822-4d24-b03e-afa1d14ef708" providerId="ADAL" clId="{99833F3A-7D94-4699-89BC-B098D1E02DF1}" dt="2024-07-03T16:47:00.148" v="3961" actId="14100"/>
          <ac:cxnSpMkLst>
            <pc:docMk/>
            <pc:sldMk cId="1749191132" sldId="333"/>
            <ac:cxnSpMk id="38" creationId="{4529A835-F0A9-9012-1D96-FD33FC3A0248}"/>
          </ac:cxnSpMkLst>
        </pc:cxnChg>
        <pc:cxnChg chg="mod">
          <ac:chgData name="Foguenne Léonore" userId="d590f36d-5822-4d24-b03e-afa1d14ef708" providerId="ADAL" clId="{99833F3A-7D94-4699-89BC-B098D1E02DF1}" dt="2024-07-03T16:47:02.495" v="3962" actId="1076"/>
          <ac:cxnSpMkLst>
            <pc:docMk/>
            <pc:sldMk cId="1749191132" sldId="333"/>
            <ac:cxnSpMk id="40" creationId="{EBBECD9D-9570-09F8-B0CF-36282E35E589}"/>
          </ac:cxnSpMkLst>
        </pc:cxnChg>
        <pc:cxnChg chg="mod">
          <ac:chgData name="Foguenne Léonore" userId="d590f36d-5822-4d24-b03e-afa1d14ef708" providerId="ADAL" clId="{99833F3A-7D94-4699-89BC-B098D1E02DF1}" dt="2024-07-03T16:48:16.587" v="3979" actId="14100"/>
          <ac:cxnSpMkLst>
            <pc:docMk/>
            <pc:sldMk cId="1749191132" sldId="333"/>
            <ac:cxnSpMk id="41" creationId="{5B73726B-7B22-966A-8DF4-D25F2F955AD5}"/>
          </ac:cxnSpMkLst>
        </pc:cxnChg>
        <pc:cxnChg chg="mod">
          <ac:chgData name="Foguenne Léonore" userId="d590f36d-5822-4d24-b03e-afa1d14ef708" providerId="ADAL" clId="{99833F3A-7D94-4699-89BC-B098D1E02DF1}" dt="2024-07-03T16:48:21.989" v="3980" actId="1076"/>
          <ac:cxnSpMkLst>
            <pc:docMk/>
            <pc:sldMk cId="1749191132" sldId="333"/>
            <ac:cxnSpMk id="45" creationId="{FD17D35C-7443-EE91-598E-1E650F533311}"/>
          </ac:cxnSpMkLst>
        </pc:cxnChg>
      </pc:sldChg>
      <pc:sldChg chg="addSp delSp modSp add mod">
        <pc:chgData name="Foguenne Léonore" userId="d590f36d-5822-4d24-b03e-afa1d14ef708" providerId="ADAL" clId="{99833F3A-7D94-4699-89BC-B098D1E02DF1}" dt="2024-07-03T17:26:57.532" v="4244" actId="478"/>
        <pc:sldMkLst>
          <pc:docMk/>
          <pc:sldMk cId="3312699397" sldId="334"/>
        </pc:sldMkLst>
        <pc:spChg chg="add mod">
          <ac:chgData name="Foguenne Léonore" userId="d590f36d-5822-4d24-b03e-afa1d14ef708" providerId="ADAL" clId="{99833F3A-7D94-4699-89BC-B098D1E02DF1}" dt="2024-07-03T14:18:18.697" v="3883" actId="20577"/>
          <ac:spMkLst>
            <pc:docMk/>
            <pc:sldMk cId="3312699397" sldId="334"/>
            <ac:spMk id="5" creationId="{9EE62953-451E-24F4-9CC3-0BFDA133D950}"/>
          </ac:spMkLst>
        </pc:spChg>
        <pc:spChg chg="add mod">
          <ac:chgData name="Foguenne Léonore" userId="d590f36d-5822-4d24-b03e-afa1d14ef708" providerId="ADAL" clId="{99833F3A-7D94-4699-89BC-B098D1E02DF1}" dt="2024-07-03T04:45:06.235" v="3163" actId="1076"/>
          <ac:spMkLst>
            <pc:docMk/>
            <pc:sldMk cId="3312699397" sldId="334"/>
            <ac:spMk id="10" creationId="{81B8352C-F9F6-13CC-AB61-DB9756A5EBC8}"/>
          </ac:spMkLst>
        </pc:spChg>
        <pc:spChg chg="add mod">
          <ac:chgData name="Foguenne Léonore" userId="d590f36d-5822-4d24-b03e-afa1d14ef708" providerId="ADAL" clId="{99833F3A-7D94-4699-89BC-B098D1E02DF1}" dt="2024-07-03T04:45:26.970" v="3165" actId="1076"/>
          <ac:spMkLst>
            <pc:docMk/>
            <pc:sldMk cId="3312699397" sldId="334"/>
            <ac:spMk id="12" creationId="{E9190C6D-F3D8-2107-BE79-7E77D4D1BFDA}"/>
          </ac:spMkLst>
        </pc:spChg>
        <pc:spChg chg="del mod">
          <ac:chgData name="Foguenne Léonore" userId="d590f36d-5822-4d24-b03e-afa1d14ef708" providerId="ADAL" clId="{99833F3A-7D94-4699-89BC-B098D1E02DF1}" dt="2024-07-03T17:26:53.638" v="4242" actId="478"/>
          <ac:spMkLst>
            <pc:docMk/>
            <pc:sldMk cId="3312699397" sldId="334"/>
            <ac:spMk id="18" creationId="{97FF5361-EE84-54D9-D8BE-5837BD2F592E}"/>
          </ac:spMkLst>
        </pc:spChg>
        <pc:spChg chg="del">
          <ac:chgData name="Foguenne Léonore" userId="d590f36d-5822-4d24-b03e-afa1d14ef708" providerId="ADAL" clId="{99833F3A-7D94-4699-89BC-B098D1E02DF1}" dt="2024-07-03T17:26:56.841" v="4243" actId="478"/>
          <ac:spMkLst>
            <pc:docMk/>
            <pc:sldMk cId="3312699397" sldId="334"/>
            <ac:spMk id="19" creationId="{F0E4371B-E13A-0B0B-06AD-49513F58B700}"/>
          </ac:spMkLst>
        </pc:spChg>
        <pc:spChg chg="add mod">
          <ac:chgData name="Foguenne Léonore" userId="d590f36d-5822-4d24-b03e-afa1d14ef708" providerId="ADAL" clId="{99833F3A-7D94-4699-89BC-B098D1E02DF1}" dt="2024-07-03T04:45:47.634" v="3168" actId="1076"/>
          <ac:spMkLst>
            <pc:docMk/>
            <pc:sldMk cId="3312699397" sldId="334"/>
            <ac:spMk id="20" creationId="{67A82C47-E5AB-FCD6-A9E0-C944EDFBE63D}"/>
          </ac:spMkLst>
        </pc:spChg>
        <pc:spChg chg="del">
          <ac:chgData name="Foguenne Léonore" userId="d590f36d-5822-4d24-b03e-afa1d14ef708" providerId="ADAL" clId="{99833F3A-7D94-4699-89BC-B098D1E02DF1}" dt="2024-07-03T04:34:25.741" v="2889" actId="478"/>
          <ac:spMkLst>
            <pc:docMk/>
            <pc:sldMk cId="3312699397" sldId="334"/>
            <ac:spMk id="21" creationId="{162B8AA4-E929-4BA4-5432-9A5CB1D9E49E}"/>
          </ac:spMkLst>
        </pc:spChg>
        <pc:spChg chg="del">
          <ac:chgData name="Foguenne Léonore" userId="d590f36d-5822-4d24-b03e-afa1d14ef708" providerId="ADAL" clId="{99833F3A-7D94-4699-89BC-B098D1E02DF1}" dt="2024-07-03T04:34:25.741" v="2889" actId="478"/>
          <ac:spMkLst>
            <pc:docMk/>
            <pc:sldMk cId="3312699397" sldId="334"/>
            <ac:spMk id="31" creationId="{CE10893B-41C7-D964-6FB0-9DFDB61F7B43}"/>
          </ac:spMkLst>
        </pc:spChg>
        <pc:spChg chg="del">
          <ac:chgData name="Foguenne Léonore" userId="d590f36d-5822-4d24-b03e-afa1d14ef708" providerId="ADAL" clId="{99833F3A-7D94-4699-89BC-B098D1E02DF1}" dt="2024-07-03T04:34:25.741" v="2889" actId="478"/>
          <ac:spMkLst>
            <pc:docMk/>
            <pc:sldMk cId="3312699397" sldId="334"/>
            <ac:spMk id="32" creationId="{660D77A6-5D34-DA22-4ACB-237C28AD2312}"/>
          </ac:spMkLst>
        </pc:spChg>
        <pc:spChg chg="del">
          <ac:chgData name="Foguenne Léonore" userId="d590f36d-5822-4d24-b03e-afa1d14ef708" providerId="ADAL" clId="{99833F3A-7D94-4699-89BC-B098D1E02DF1}" dt="2024-07-03T04:34:25.741" v="2889" actId="478"/>
          <ac:spMkLst>
            <pc:docMk/>
            <pc:sldMk cId="3312699397" sldId="334"/>
            <ac:spMk id="34" creationId="{B68E676F-2E1F-0F1A-96B6-3C11CD63A078}"/>
          </ac:spMkLst>
        </pc:spChg>
        <pc:graphicFrameChg chg="add del mod modGraphic">
          <ac:chgData name="Foguenne Léonore" userId="d590f36d-5822-4d24-b03e-afa1d14ef708" providerId="ADAL" clId="{99833F3A-7D94-4699-89BC-B098D1E02DF1}" dt="2024-07-03T04:37:09.150" v="2916" actId="3680"/>
          <ac:graphicFrameMkLst>
            <pc:docMk/>
            <pc:sldMk cId="3312699397" sldId="334"/>
            <ac:graphicFrameMk id="5" creationId="{9668C84F-65EF-75AA-7AF8-BF142A4C7B55}"/>
          </ac:graphicFrameMkLst>
        </pc:graphicFrameChg>
        <pc:graphicFrameChg chg="add mod modGraphic">
          <ac:chgData name="Foguenne Léonore" userId="d590f36d-5822-4d24-b03e-afa1d14ef708" providerId="ADAL" clId="{99833F3A-7D94-4699-89BC-B098D1E02DF1}" dt="2024-07-03T04:44:20.085" v="3153" actId="1076"/>
          <ac:graphicFrameMkLst>
            <pc:docMk/>
            <pc:sldMk cId="3312699397" sldId="334"/>
            <ac:graphicFrameMk id="6" creationId="{F821F3B8-7E0F-A5DD-E1C5-00362ED9A415}"/>
          </ac:graphicFrameMkLst>
        </pc:graphicFrameChg>
        <pc:picChg chg="add mod">
          <ac:chgData name="Foguenne Léonore" userId="d590f36d-5822-4d24-b03e-afa1d14ef708" providerId="ADAL" clId="{99833F3A-7D94-4699-89BC-B098D1E02DF1}" dt="2024-07-03T04:45:40.258" v="3166" actId="1076"/>
          <ac:picMkLst>
            <pc:docMk/>
            <pc:sldMk cId="3312699397" sldId="334"/>
            <ac:picMk id="2" creationId="{854EF00E-1CF9-9C5D-115C-26D9AA1319E9}"/>
          </ac:picMkLst>
        </pc:picChg>
        <pc:picChg chg="add mod">
          <ac:chgData name="Foguenne Léonore" userId="d590f36d-5822-4d24-b03e-afa1d14ef708" providerId="ADAL" clId="{99833F3A-7D94-4699-89BC-B098D1E02DF1}" dt="2024-07-03T04:44:33.982" v="3156" actId="14100"/>
          <ac:picMkLst>
            <pc:docMk/>
            <pc:sldMk cId="3312699397" sldId="334"/>
            <ac:picMk id="3" creationId="{2B79FAAB-B8A8-9C0A-5A1C-19A966A9D8D1}"/>
          </ac:picMkLst>
        </pc:picChg>
        <pc:picChg chg="add mod">
          <ac:chgData name="Foguenne Léonore" userId="d590f36d-5822-4d24-b03e-afa1d14ef708" providerId="ADAL" clId="{99833F3A-7D94-4699-89BC-B098D1E02DF1}" dt="2024-07-03T04:44:41.725" v="3159" actId="14100"/>
          <ac:picMkLst>
            <pc:docMk/>
            <pc:sldMk cId="3312699397" sldId="334"/>
            <ac:picMk id="4" creationId="{E8A808D3-8243-CC9A-B842-C0D9E4976713}"/>
          </ac:picMkLst>
        </pc:picChg>
        <pc:picChg chg="del">
          <ac:chgData name="Foguenne Léonore" userId="d590f36d-5822-4d24-b03e-afa1d14ef708" providerId="ADAL" clId="{99833F3A-7D94-4699-89BC-B098D1E02DF1}" dt="2024-07-03T04:34:25.741" v="2889" actId="478"/>
          <ac:picMkLst>
            <pc:docMk/>
            <pc:sldMk cId="3312699397" sldId="334"/>
            <ac:picMk id="11" creationId="{45195430-661C-23B6-49A8-32BE3BE0796C}"/>
          </ac:picMkLst>
        </pc:picChg>
        <pc:picChg chg="del">
          <ac:chgData name="Foguenne Léonore" userId="d590f36d-5822-4d24-b03e-afa1d14ef708" providerId="ADAL" clId="{99833F3A-7D94-4699-89BC-B098D1E02DF1}" dt="2024-07-03T04:34:28.416" v="2890" actId="478"/>
          <ac:picMkLst>
            <pc:docMk/>
            <pc:sldMk cId="3312699397" sldId="334"/>
            <ac:picMk id="13" creationId="{71A9E55C-65D7-D558-CF21-9D6EA5BB46AE}"/>
          </ac:picMkLst>
        </pc:picChg>
        <pc:picChg chg="del">
          <ac:chgData name="Foguenne Léonore" userId="d590f36d-5822-4d24-b03e-afa1d14ef708" providerId="ADAL" clId="{99833F3A-7D94-4699-89BC-B098D1E02DF1}" dt="2024-07-03T04:34:25.741" v="2889" actId="478"/>
          <ac:picMkLst>
            <pc:docMk/>
            <pc:sldMk cId="3312699397" sldId="334"/>
            <ac:picMk id="14" creationId="{1590467E-D21F-374B-3870-2C6B79825A54}"/>
          </ac:picMkLst>
        </pc:picChg>
        <pc:picChg chg="del">
          <ac:chgData name="Foguenne Léonore" userId="d590f36d-5822-4d24-b03e-afa1d14ef708" providerId="ADAL" clId="{99833F3A-7D94-4699-89BC-B098D1E02DF1}" dt="2024-07-03T04:34:25.741" v="2889" actId="478"/>
          <ac:picMkLst>
            <pc:docMk/>
            <pc:sldMk cId="3312699397" sldId="334"/>
            <ac:picMk id="15" creationId="{9070F86A-5614-575C-DF07-0BFAFE338F44}"/>
          </ac:picMkLst>
        </pc:picChg>
        <pc:picChg chg="del">
          <ac:chgData name="Foguenne Léonore" userId="d590f36d-5822-4d24-b03e-afa1d14ef708" providerId="ADAL" clId="{99833F3A-7D94-4699-89BC-B098D1E02DF1}" dt="2024-07-03T17:26:57.532" v="4244" actId="478"/>
          <ac:picMkLst>
            <pc:docMk/>
            <pc:sldMk cId="3312699397" sldId="334"/>
            <ac:picMk id="16" creationId="{9816E7EE-2DBE-530D-A25A-0FEFD46F9981}"/>
          </ac:picMkLst>
        </pc:picChg>
        <pc:picChg chg="del">
          <ac:chgData name="Foguenne Léonore" userId="d590f36d-5822-4d24-b03e-afa1d14ef708" providerId="ADAL" clId="{99833F3A-7D94-4699-89BC-B098D1E02DF1}" dt="2024-07-03T17:26:51.342" v="4240" actId="478"/>
          <ac:picMkLst>
            <pc:docMk/>
            <pc:sldMk cId="3312699397" sldId="334"/>
            <ac:picMk id="17" creationId="{46B297BC-A159-4D9A-7502-C774D9D3BF10}"/>
          </ac:picMkLst>
        </pc:picChg>
        <pc:cxnChg chg="del mod">
          <ac:chgData name="Foguenne Léonore" userId="d590f36d-5822-4d24-b03e-afa1d14ef708" providerId="ADAL" clId="{99833F3A-7D94-4699-89BC-B098D1E02DF1}" dt="2024-07-03T04:34:25.741" v="2889" actId="478"/>
          <ac:cxnSpMkLst>
            <pc:docMk/>
            <pc:sldMk cId="3312699397" sldId="334"/>
            <ac:cxnSpMk id="22" creationId="{8068C21E-07CE-E418-F4B9-BB20D2B5C1E2}"/>
          </ac:cxnSpMkLst>
        </pc:cxnChg>
        <pc:cxnChg chg="del mod">
          <ac:chgData name="Foguenne Léonore" userId="d590f36d-5822-4d24-b03e-afa1d14ef708" providerId="ADAL" clId="{99833F3A-7D94-4699-89BC-B098D1E02DF1}" dt="2024-07-03T04:34:25.741" v="2889" actId="478"/>
          <ac:cxnSpMkLst>
            <pc:docMk/>
            <pc:sldMk cId="3312699397" sldId="334"/>
            <ac:cxnSpMk id="26" creationId="{AFE1BD1B-4D4B-37E9-AFC9-C5977D2270DF}"/>
          </ac:cxnSpMkLst>
        </pc:cxnChg>
        <pc:cxnChg chg="del mod">
          <ac:chgData name="Foguenne Léonore" userId="d590f36d-5822-4d24-b03e-afa1d14ef708" providerId="ADAL" clId="{99833F3A-7D94-4699-89BC-B098D1E02DF1}" dt="2024-07-03T04:34:25.741" v="2889" actId="478"/>
          <ac:cxnSpMkLst>
            <pc:docMk/>
            <pc:sldMk cId="3312699397" sldId="334"/>
            <ac:cxnSpMk id="29" creationId="{48A45FB1-90C6-2360-C4DB-59D8C76517D4}"/>
          </ac:cxnSpMkLst>
        </pc:cxnChg>
      </pc:sldChg>
      <pc:sldChg chg="addSp delSp modSp mod modNotesTx">
        <pc:chgData name="Foguenne Léonore" userId="d590f36d-5822-4d24-b03e-afa1d14ef708" providerId="ADAL" clId="{99833F3A-7D94-4699-89BC-B098D1E02DF1}" dt="2024-07-03T17:30:21.708" v="4256" actId="5793"/>
        <pc:sldMkLst>
          <pc:docMk/>
          <pc:sldMk cId="4250920972" sldId="335"/>
        </pc:sldMkLst>
        <pc:spChg chg="add mod">
          <ac:chgData name="Foguenne Léonore" userId="d590f36d-5822-4d24-b03e-afa1d14ef708" providerId="ADAL" clId="{99833F3A-7D94-4699-89BC-B098D1E02DF1}" dt="2024-07-03T14:19:05.584" v="3900" actId="20577"/>
          <ac:spMkLst>
            <pc:docMk/>
            <pc:sldMk cId="4250920972" sldId="335"/>
            <ac:spMk id="2" creationId="{9E58C15E-7B89-87BE-D38F-54F9F5C94CFB}"/>
          </ac:spMkLst>
        </pc:spChg>
        <pc:spChg chg="add del mod">
          <ac:chgData name="Foguenne Léonore" userId="d590f36d-5822-4d24-b03e-afa1d14ef708" providerId="ADAL" clId="{99833F3A-7D94-4699-89BC-B098D1E02DF1}" dt="2024-07-03T17:23:13.862" v="4219"/>
          <ac:spMkLst>
            <pc:docMk/>
            <pc:sldMk cId="4250920972" sldId="335"/>
            <ac:spMk id="7" creationId="{325096BC-37A5-7E9C-F816-CBC2F75D439C}"/>
          </ac:spMkLst>
        </pc:spChg>
        <pc:graphicFrameChg chg="mod">
          <ac:chgData name="Foguenne Léonore" userId="d590f36d-5822-4d24-b03e-afa1d14ef708" providerId="ADAL" clId="{99833F3A-7D94-4699-89BC-B098D1E02DF1}" dt="2024-07-03T17:02:13.868" v="4110"/>
          <ac:graphicFrameMkLst>
            <pc:docMk/>
            <pc:sldMk cId="4250920972" sldId="335"/>
            <ac:graphicFrameMk id="4" creationId="{1BCFB46C-55D2-E62B-9AD0-63EF118AFF32}"/>
          </ac:graphicFrameMkLst>
        </pc:graphicFrameChg>
        <pc:graphicFrameChg chg="mod">
          <ac:chgData name="Foguenne Léonore" userId="d590f36d-5822-4d24-b03e-afa1d14ef708" providerId="ADAL" clId="{99833F3A-7D94-4699-89BC-B098D1E02DF1}" dt="2024-07-03T17:04:35.646" v="4115"/>
          <ac:graphicFrameMkLst>
            <pc:docMk/>
            <pc:sldMk cId="4250920972" sldId="335"/>
            <ac:graphicFrameMk id="5" creationId="{F7CAD18E-EAA1-A208-599D-0EDB39F4A8E8}"/>
          </ac:graphicFrameMkLst>
        </pc:graphicFrameChg>
        <pc:graphicFrameChg chg="mod">
          <ac:chgData name="Foguenne Léonore" userId="d590f36d-5822-4d24-b03e-afa1d14ef708" providerId="ADAL" clId="{99833F3A-7D94-4699-89BC-B098D1E02DF1}" dt="2024-07-03T17:04:31.347" v="4114"/>
          <ac:graphicFrameMkLst>
            <pc:docMk/>
            <pc:sldMk cId="4250920972" sldId="335"/>
            <ac:graphicFrameMk id="6" creationId="{26AFBC52-D83C-223F-058F-7F0A092991B9}"/>
          </ac:graphicFrameMkLst>
        </pc:graphicFrameChg>
      </pc:sldChg>
      <pc:sldChg chg="addSp modSp mod modNotesTx">
        <pc:chgData name="Foguenne Léonore" userId="d590f36d-5822-4d24-b03e-afa1d14ef708" providerId="ADAL" clId="{99833F3A-7D94-4699-89BC-B098D1E02DF1}" dt="2024-07-03T17:30:16.536" v="4254" actId="20577"/>
        <pc:sldMkLst>
          <pc:docMk/>
          <pc:sldMk cId="3941487497" sldId="336"/>
        </pc:sldMkLst>
        <pc:spChg chg="add mod">
          <ac:chgData name="Foguenne Léonore" userId="d590f36d-5822-4d24-b03e-afa1d14ef708" providerId="ADAL" clId="{99833F3A-7D94-4699-89BC-B098D1E02DF1}" dt="2024-07-03T14:18:59.647" v="3897" actId="20577"/>
          <ac:spMkLst>
            <pc:docMk/>
            <pc:sldMk cId="3941487497" sldId="336"/>
            <ac:spMk id="6" creationId="{3D9A226B-3BC8-D97E-6B2A-27A8E395A075}"/>
          </ac:spMkLst>
        </pc:spChg>
        <pc:spChg chg="add mod">
          <ac:chgData name="Foguenne Léonore" userId="d590f36d-5822-4d24-b03e-afa1d14ef708" providerId="ADAL" clId="{99833F3A-7D94-4699-89BC-B098D1E02DF1}" dt="2024-07-03T17:14:47.450" v="4200" actId="20577"/>
          <ac:spMkLst>
            <pc:docMk/>
            <pc:sldMk cId="3941487497" sldId="336"/>
            <ac:spMk id="7" creationId="{33695EEF-8AB8-CF6C-1E24-F15AC2218D51}"/>
          </ac:spMkLst>
        </pc:spChg>
        <pc:grpChg chg="mod">
          <ac:chgData name="Foguenne Léonore" userId="d590f36d-5822-4d24-b03e-afa1d14ef708" providerId="ADAL" clId="{99833F3A-7D94-4699-89BC-B098D1E02DF1}" dt="2024-07-03T17:20:10.764" v="4210" actId="1076"/>
          <ac:grpSpMkLst>
            <pc:docMk/>
            <pc:sldMk cId="3941487497" sldId="336"/>
            <ac:grpSpMk id="30" creationId="{4DC593AB-2BDD-D17A-1001-A1D13CA28F9D}"/>
          </ac:grpSpMkLst>
        </pc:grpChg>
        <pc:graphicFrameChg chg="mod">
          <ac:chgData name="Foguenne Léonore" userId="d590f36d-5822-4d24-b03e-afa1d14ef708" providerId="ADAL" clId="{99833F3A-7D94-4699-89BC-B098D1E02DF1}" dt="2024-07-03T17:15:01.449" v="4203" actId="20577"/>
          <ac:graphicFrameMkLst>
            <pc:docMk/>
            <pc:sldMk cId="3941487497" sldId="336"/>
            <ac:graphicFrameMk id="2" creationId="{AC629C2D-7017-3BE0-9E09-1995A274C256}"/>
          </ac:graphicFrameMkLst>
        </pc:graphicFrameChg>
        <pc:graphicFrameChg chg="mod">
          <ac:chgData name="Foguenne Léonore" userId="d590f36d-5822-4d24-b03e-afa1d14ef708" providerId="ADAL" clId="{99833F3A-7D94-4699-89BC-B098D1E02DF1}" dt="2024-07-03T17:15:10.244" v="4206" actId="20577"/>
          <ac:graphicFrameMkLst>
            <pc:docMk/>
            <pc:sldMk cId="3941487497" sldId="336"/>
            <ac:graphicFrameMk id="4" creationId="{F43ACA18-7A48-3F5C-B85D-29E4D34BD50A}"/>
          </ac:graphicFrameMkLst>
        </pc:graphicFrameChg>
        <pc:graphicFrameChg chg="mod">
          <ac:chgData name="Foguenne Léonore" userId="d590f36d-5822-4d24-b03e-afa1d14ef708" providerId="ADAL" clId="{99833F3A-7D94-4699-89BC-B098D1E02DF1}" dt="2024-07-03T17:15:17.176" v="4209" actId="20577"/>
          <ac:graphicFrameMkLst>
            <pc:docMk/>
            <pc:sldMk cId="3941487497" sldId="336"/>
            <ac:graphicFrameMk id="5" creationId="{116C5949-3917-0D0F-F01B-3E7A8B15CCD4}"/>
          </ac:graphicFrameMkLst>
        </pc:graphicFrameChg>
        <pc:graphicFrameChg chg="mod">
          <ac:chgData name="Foguenne Léonore" userId="d590f36d-5822-4d24-b03e-afa1d14ef708" providerId="ADAL" clId="{99833F3A-7D94-4699-89BC-B098D1E02DF1}" dt="2024-07-03T16:56:16.221" v="4024" actId="20577"/>
          <ac:graphicFrameMkLst>
            <pc:docMk/>
            <pc:sldMk cId="3941487497" sldId="336"/>
            <ac:graphicFrameMk id="18" creationId="{591FEA6F-5099-527B-DA65-25D596C9C5E5}"/>
          </ac:graphicFrameMkLst>
        </pc:graphicFrameChg>
      </pc:sldChg>
      <pc:sldChg chg="addSp modSp new mod">
        <pc:chgData name="Foguenne Léonore" userId="d590f36d-5822-4d24-b03e-afa1d14ef708" providerId="ADAL" clId="{99833F3A-7D94-4699-89BC-B098D1E02DF1}" dt="2024-07-03T14:19:17.913" v="3906" actId="20577"/>
        <pc:sldMkLst>
          <pc:docMk/>
          <pc:sldMk cId="3583124878" sldId="337"/>
        </pc:sldMkLst>
        <pc:spChg chg="add mod">
          <ac:chgData name="Foguenne Léonore" userId="d590f36d-5822-4d24-b03e-afa1d14ef708" providerId="ADAL" clId="{99833F3A-7D94-4699-89BC-B098D1E02DF1}" dt="2024-07-03T14:12:32.242" v="3620"/>
          <ac:spMkLst>
            <pc:docMk/>
            <pc:sldMk cId="3583124878" sldId="337"/>
            <ac:spMk id="2" creationId="{8858462C-592D-EFE9-5427-46F814E52094}"/>
          </ac:spMkLst>
        </pc:spChg>
        <pc:spChg chg="add mod">
          <ac:chgData name="Foguenne Léonore" userId="d590f36d-5822-4d24-b03e-afa1d14ef708" providerId="ADAL" clId="{99833F3A-7D94-4699-89BC-B098D1E02DF1}" dt="2024-07-03T14:12:38.985" v="3630" actId="20577"/>
          <ac:spMkLst>
            <pc:docMk/>
            <pc:sldMk cId="3583124878" sldId="337"/>
            <ac:spMk id="3" creationId="{16374F5C-CB0F-9EB7-9F7D-63C917F2FF86}"/>
          </ac:spMkLst>
        </pc:spChg>
        <pc:spChg chg="add mod">
          <ac:chgData name="Foguenne Léonore" userId="d590f36d-5822-4d24-b03e-afa1d14ef708" providerId="ADAL" clId="{99833F3A-7D94-4699-89BC-B098D1E02DF1}" dt="2024-07-03T14:16:25.948" v="3849" actId="20577"/>
          <ac:spMkLst>
            <pc:docMk/>
            <pc:sldMk cId="3583124878" sldId="337"/>
            <ac:spMk id="4" creationId="{218DA4FD-3C82-1B84-B736-6164DBC3EF34}"/>
          </ac:spMkLst>
        </pc:spChg>
        <pc:spChg chg="add mod">
          <ac:chgData name="Foguenne Léonore" userId="d590f36d-5822-4d24-b03e-afa1d14ef708" providerId="ADAL" clId="{99833F3A-7D94-4699-89BC-B098D1E02DF1}" dt="2024-07-03T14:19:17.913" v="3906" actId="20577"/>
          <ac:spMkLst>
            <pc:docMk/>
            <pc:sldMk cId="3583124878" sldId="337"/>
            <ac:spMk id="5" creationId="{3D68F4C7-5BDC-3F7A-BA27-B08D92570AE8}"/>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Utilisateur\OneDrive%20-%20Universite%20de%20Liege%20(1)\DOCTORAT\Testing%20soufflerie\data\data_participantA_B.xls"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oleObject" Target="https://mseduculiegebe-my.sharepoint.com/personal/leonore_foguenne_uliege_be/Documents/DOCTORAT/Testing%20soufflerie/data/data_participantA_B.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Utilisateur\OneDrive%20-%20Universite%20de%20Liege%20(1)\DOCTORAT\Testing%20soufflerie\data\data_all_participant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Utilisateur\OneDrive%20-%20Universite%20de%20Liege%20(1)\DOCTORAT\Testing%20soufflerie\data\data_all_participant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Utilisateur\OneDrive%20-%20Universite%20de%20Liege%20(1)\DOCTORAT\Testing%20soufflerie\data\data_all_participants.xlsx" TargetMode="External"/><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tilisateur\OneDrive%20-%20Universite%20de%20Liege%20(1)\DOCTORAT\Testing%20soufflerie\data\data_all_participant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tilisateur\OneDrive%20-%20Universite%20de%20Liege%20(1)\DOCTORAT\Testing%20soufflerie\data\data_participantA_B.xls"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mseduculiegebe-my.sharepoint.com/personal/leonore_foguenne_uliege_be/Documents/DOCTORAT/Testing%20soufflerie/data/data_participantA_B.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mseduculiegebe-my.sharepoint.com/personal/leonore_foguenne_uliege_be/Documents/DOCTORAT/Testing%20soufflerie/data/data_participantA_B.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mseduculiegebe-my.sharepoint.com/personal/leonore_foguenne_uliege_be/Documents/DOCTORAT/Testing%20soufflerie/data/data_participantA_B.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mseduculiegebe-my.sharepoint.com/personal/leonore_foguenne_uliege_be/Documents/DOCTORAT/Testing%20soufflerie/data/data_participantA_B.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mseduculiegebe-my.sharepoint.com/personal/leonore_foguenne_uliege_be/Documents/DOCTORAT/Testing%20soufflerie/data/data_participantA_B.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mseduculiegebe-my.sharepoint.com/personal/leonore_foguenne_uliege_be/Documents/DOCTORAT/Testing%20soufflerie/data/data_participantA_B.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dirty="0"/>
              <a:t>C</a:t>
            </a:r>
            <a:r>
              <a:rPr lang="fr-BE" baseline="-25000" dirty="0"/>
              <a:t>D</a:t>
            </a:r>
            <a:r>
              <a:rPr lang="fr-BE" dirty="0"/>
              <a:t>A [m²] of the 3 </a:t>
            </a:r>
            <a:r>
              <a:rPr lang="fr-BE" dirty="0" err="1"/>
              <a:t>repetitions</a:t>
            </a:r>
            <a:r>
              <a:rPr lang="fr-BE" dirty="0"/>
              <a:t> of the position 2 for the participant</a:t>
            </a:r>
            <a:r>
              <a:rPr lang="fr-BE" baseline="0" dirty="0"/>
              <a:t> A and B</a:t>
            </a:r>
            <a:endParaRPr lang="fr-BE"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1151573776343412"/>
          <c:y val="0.17700284686871451"/>
          <c:w val="0.84226522033657647"/>
          <c:h val="0.67247813400579148"/>
        </c:manualLayout>
      </c:layout>
      <c:barChart>
        <c:barDir val="col"/>
        <c:grouping val="clustered"/>
        <c:varyColors val="0"/>
        <c:ser>
          <c:idx val="0"/>
          <c:order val="0"/>
          <c:tx>
            <c:strRef>
              <c:f>Feuil1!$AB$8</c:f>
              <c:strCache>
                <c:ptCount val="1"/>
                <c:pt idx="0">
                  <c:v>Repetition 1</c:v>
                </c:pt>
              </c:strCache>
            </c:strRef>
          </c:tx>
          <c:spPr>
            <a:solidFill>
              <a:schemeClr val="accent1"/>
            </a:solidFill>
            <a:ln>
              <a:noFill/>
            </a:ln>
            <a:effectLst/>
          </c:spPr>
          <c:invertIfNegative val="0"/>
          <c:cat>
            <c:strRef>
              <c:f>Feuil1!$AA$9:$AA$10</c:f>
              <c:strCache>
                <c:ptCount val="2"/>
                <c:pt idx="0">
                  <c:v>Participant A</c:v>
                </c:pt>
                <c:pt idx="1">
                  <c:v>Participant B</c:v>
                </c:pt>
              </c:strCache>
            </c:strRef>
          </c:cat>
          <c:val>
            <c:numRef>
              <c:f>Feuil1!$AB$9:$AB$10</c:f>
              <c:numCache>
                <c:formatCode>General</c:formatCode>
                <c:ptCount val="2"/>
                <c:pt idx="0">
                  <c:v>0.26591991872906179</c:v>
                </c:pt>
                <c:pt idx="1">
                  <c:v>0.25910318900122009</c:v>
                </c:pt>
              </c:numCache>
            </c:numRef>
          </c:val>
          <c:extLst>
            <c:ext xmlns:c16="http://schemas.microsoft.com/office/drawing/2014/chart" uri="{C3380CC4-5D6E-409C-BE32-E72D297353CC}">
              <c16:uniqueId val="{00000000-DA9A-43D6-9042-E8D29F48F70F}"/>
            </c:ext>
          </c:extLst>
        </c:ser>
        <c:ser>
          <c:idx val="1"/>
          <c:order val="1"/>
          <c:tx>
            <c:strRef>
              <c:f>Feuil1!$AC$8</c:f>
              <c:strCache>
                <c:ptCount val="1"/>
                <c:pt idx="0">
                  <c:v>Repetition 2</c:v>
                </c:pt>
              </c:strCache>
            </c:strRef>
          </c:tx>
          <c:spPr>
            <a:solidFill>
              <a:schemeClr val="accent2"/>
            </a:solidFill>
            <a:ln>
              <a:noFill/>
            </a:ln>
            <a:effectLst/>
          </c:spPr>
          <c:invertIfNegative val="0"/>
          <c:cat>
            <c:strRef>
              <c:f>Feuil1!$AA$9:$AA$10</c:f>
              <c:strCache>
                <c:ptCount val="2"/>
                <c:pt idx="0">
                  <c:v>Participant A</c:v>
                </c:pt>
                <c:pt idx="1">
                  <c:v>Participant B</c:v>
                </c:pt>
              </c:strCache>
            </c:strRef>
          </c:cat>
          <c:val>
            <c:numRef>
              <c:f>Feuil1!$AC$9:$AC$10</c:f>
              <c:numCache>
                <c:formatCode>General</c:formatCode>
                <c:ptCount val="2"/>
                <c:pt idx="0">
                  <c:v>0.26313357158754941</c:v>
                </c:pt>
                <c:pt idx="1">
                  <c:v>0.24060754178231455</c:v>
                </c:pt>
              </c:numCache>
            </c:numRef>
          </c:val>
          <c:extLst>
            <c:ext xmlns:c16="http://schemas.microsoft.com/office/drawing/2014/chart" uri="{C3380CC4-5D6E-409C-BE32-E72D297353CC}">
              <c16:uniqueId val="{00000001-DA9A-43D6-9042-E8D29F48F70F}"/>
            </c:ext>
          </c:extLst>
        </c:ser>
        <c:ser>
          <c:idx val="2"/>
          <c:order val="2"/>
          <c:tx>
            <c:strRef>
              <c:f>Feuil1!$AD$8</c:f>
              <c:strCache>
                <c:ptCount val="1"/>
                <c:pt idx="0">
                  <c:v>Repetition 3</c:v>
                </c:pt>
              </c:strCache>
            </c:strRef>
          </c:tx>
          <c:spPr>
            <a:solidFill>
              <a:schemeClr val="accent3"/>
            </a:solidFill>
            <a:ln>
              <a:noFill/>
            </a:ln>
            <a:effectLst/>
          </c:spPr>
          <c:invertIfNegative val="0"/>
          <c:cat>
            <c:strRef>
              <c:f>Feuil1!$AA$9:$AA$10</c:f>
              <c:strCache>
                <c:ptCount val="2"/>
                <c:pt idx="0">
                  <c:v>Participant A</c:v>
                </c:pt>
                <c:pt idx="1">
                  <c:v>Participant B</c:v>
                </c:pt>
              </c:strCache>
            </c:strRef>
          </c:cat>
          <c:val>
            <c:numRef>
              <c:f>Feuil1!$AD$9:$AD$10</c:f>
              <c:numCache>
                <c:formatCode>General</c:formatCode>
                <c:ptCount val="2"/>
                <c:pt idx="0">
                  <c:v>0.26068807955818801</c:v>
                </c:pt>
                <c:pt idx="1">
                  <c:v>0.27507384701287718</c:v>
                </c:pt>
              </c:numCache>
            </c:numRef>
          </c:val>
          <c:extLst>
            <c:ext xmlns:c16="http://schemas.microsoft.com/office/drawing/2014/chart" uri="{C3380CC4-5D6E-409C-BE32-E72D297353CC}">
              <c16:uniqueId val="{00000002-DA9A-43D6-9042-E8D29F48F70F}"/>
            </c:ext>
          </c:extLst>
        </c:ser>
        <c:dLbls>
          <c:showLegendKey val="0"/>
          <c:showVal val="0"/>
          <c:showCatName val="0"/>
          <c:showSerName val="0"/>
          <c:showPercent val="0"/>
          <c:showBubbleSize val="0"/>
        </c:dLbls>
        <c:gapWidth val="219"/>
        <c:overlap val="-27"/>
        <c:axId val="756454208"/>
        <c:axId val="756454568"/>
      </c:barChart>
      <c:catAx>
        <c:axId val="756454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56454568"/>
        <c:crosses val="autoZero"/>
        <c:auto val="1"/>
        <c:lblAlgn val="ctr"/>
        <c:lblOffset val="100"/>
        <c:noMultiLvlLbl val="0"/>
      </c:catAx>
      <c:valAx>
        <c:axId val="7564545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BE" dirty="0"/>
                  <a:t>C</a:t>
                </a:r>
                <a:r>
                  <a:rPr lang="fr-BE" baseline="-25000" dirty="0"/>
                  <a:t>D</a:t>
                </a:r>
                <a:r>
                  <a:rPr lang="fr-BE" dirty="0"/>
                  <a:t>A[m²]</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56454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sz="1050" b="1" i="0" u="none" strike="noStrike" kern="1200" spc="0" baseline="0" dirty="0">
                <a:solidFill>
                  <a:schemeClr val="accent6"/>
                </a:solidFill>
              </a:rPr>
              <a:t>Position 3</a:t>
            </a:r>
            <a:endParaRPr lang="fr-BE" sz="1200" b="1" i="0" u="none" strike="noStrike" kern="1200" spc="0" baseline="0" dirty="0">
              <a:solidFill>
                <a:schemeClr val="accent6"/>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Feuil1!$BC$8</c:f>
              <c:strCache>
                <c:ptCount val="1"/>
                <c:pt idx="0">
                  <c:v>Mean CDA error without feedback</c:v>
                </c:pt>
              </c:strCache>
            </c:strRef>
          </c:tx>
          <c:spPr>
            <a:solidFill>
              <a:schemeClr val="accent5"/>
            </a:solidFill>
            <a:ln>
              <a:noFill/>
            </a:ln>
            <a:effectLst/>
          </c:spPr>
          <c:invertIfNegative val="0"/>
          <c:cat>
            <c:strRef>
              <c:f>Feuil1!$BB$9:$BB$10</c:f>
              <c:strCache>
                <c:ptCount val="2"/>
                <c:pt idx="0">
                  <c:v>Participant A</c:v>
                </c:pt>
                <c:pt idx="1">
                  <c:v>Participant B</c:v>
                </c:pt>
              </c:strCache>
            </c:strRef>
          </c:cat>
          <c:val>
            <c:numRef>
              <c:f>Feuil1!$BC$9:$BC$10</c:f>
              <c:numCache>
                <c:formatCode>General</c:formatCode>
                <c:ptCount val="2"/>
                <c:pt idx="0">
                  <c:v>4.9449999999999997E-3</c:v>
                </c:pt>
                <c:pt idx="1">
                  <c:v>5.4273000000000002E-2</c:v>
                </c:pt>
              </c:numCache>
            </c:numRef>
          </c:val>
          <c:extLst>
            <c:ext xmlns:c16="http://schemas.microsoft.com/office/drawing/2014/chart" uri="{C3380CC4-5D6E-409C-BE32-E72D297353CC}">
              <c16:uniqueId val="{00000000-8507-4642-9357-12B9C57DBCB2}"/>
            </c:ext>
          </c:extLst>
        </c:ser>
        <c:ser>
          <c:idx val="1"/>
          <c:order val="1"/>
          <c:tx>
            <c:strRef>
              <c:f>Feuil1!$BD$8</c:f>
              <c:strCache>
                <c:ptCount val="1"/>
                <c:pt idx="0">
                  <c:v>Mean CDA error with feedback</c:v>
                </c:pt>
              </c:strCache>
            </c:strRef>
          </c:tx>
          <c:spPr>
            <a:solidFill>
              <a:srgbClr val="FFC000"/>
            </a:solidFill>
            <a:ln>
              <a:noFill/>
            </a:ln>
            <a:effectLst/>
          </c:spPr>
          <c:invertIfNegative val="0"/>
          <c:cat>
            <c:strRef>
              <c:f>Feuil1!$BB$9:$BB$10</c:f>
              <c:strCache>
                <c:ptCount val="2"/>
                <c:pt idx="0">
                  <c:v>Participant A</c:v>
                </c:pt>
                <c:pt idx="1">
                  <c:v>Participant B</c:v>
                </c:pt>
              </c:strCache>
            </c:strRef>
          </c:cat>
          <c:val>
            <c:numRef>
              <c:f>Feuil1!$BD$9:$BD$10</c:f>
              <c:numCache>
                <c:formatCode>General</c:formatCode>
                <c:ptCount val="2"/>
                <c:pt idx="0">
                  <c:v>2.3341601451485339E-3</c:v>
                </c:pt>
                <c:pt idx="1">
                  <c:v>1.6689722986200195E-2</c:v>
                </c:pt>
              </c:numCache>
            </c:numRef>
          </c:val>
          <c:extLst>
            <c:ext xmlns:c16="http://schemas.microsoft.com/office/drawing/2014/chart" uri="{C3380CC4-5D6E-409C-BE32-E72D297353CC}">
              <c16:uniqueId val="{00000001-8507-4642-9357-12B9C57DBCB2}"/>
            </c:ext>
          </c:extLst>
        </c:ser>
        <c:dLbls>
          <c:showLegendKey val="0"/>
          <c:showVal val="0"/>
          <c:showCatName val="0"/>
          <c:showSerName val="0"/>
          <c:showPercent val="0"/>
          <c:showBubbleSize val="0"/>
        </c:dLbls>
        <c:gapWidth val="219"/>
        <c:overlap val="-27"/>
        <c:axId val="719306912"/>
        <c:axId val="719304752"/>
      </c:barChart>
      <c:catAx>
        <c:axId val="719306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19304752"/>
        <c:crosses val="autoZero"/>
        <c:auto val="1"/>
        <c:lblAlgn val="ctr"/>
        <c:lblOffset val="100"/>
        <c:noMultiLvlLbl val="0"/>
      </c:catAx>
      <c:valAx>
        <c:axId val="7193047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C</a:t>
                </a:r>
                <a:r>
                  <a:rPr lang="en-GB" baseline="-25000" dirty="0"/>
                  <a:t>D</a:t>
                </a:r>
                <a:r>
                  <a:rPr lang="en-GB" dirty="0"/>
                  <a:t>A [m²]</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19306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w="12700">
      <a:noFill/>
    </a:ln>
    <a:effectLst/>
  </c:spPr>
  <c:txPr>
    <a:bodyPr/>
    <a:lstStyle/>
    <a:p>
      <a:pPr>
        <a:defRPr/>
      </a:pPr>
      <a:endParaRPr lang="fr-F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Bland-Altman</a:t>
            </a:r>
            <a:r>
              <a:rPr lang="en-GB" baseline="0" dirty="0"/>
              <a:t> plot for the position 2</a:t>
            </a:r>
            <a:endParaRPr lang="en-GB"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scatterChart>
        <c:scatterStyle val="lineMarker"/>
        <c:varyColors val="0"/>
        <c:ser>
          <c:idx val="0"/>
          <c:order val="0"/>
          <c:tx>
            <c:strRef>
              <c:f>CdA_helmets_v1!$BJ$58</c:f>
              <c:strCache>
                <c:ptCount val="1"/>
                <c:pt idx="0">
                  <c:v>Data</c:v>
                </c:pt>
              </c:strCache>
            </c:strRef>
          </c:tx>
          <c:spPr>
            <a:ln w="19050" cap="rnd">
              <a:noFill/>
              <a:round/>
            </a:ln>
            <a:effectLst/>
          </c:spPr>
          <c:marker>
            <c:symbol val="circle"/>
            <c:size val="5"/>
            <c:spPr>
              <a:solidFill>
                <a:schemeClr val="accent1"/>
              </a:solidFill>
              <a:ln w="9525">
                <a:solidFill>
                  <a:schemeClr val="accent1"/>
                </a:solidFill>
              </a:ln>
              <a:effectLst/>
            </c:spPr>
          </c:marker>
          <c:xVal>
            <c:numRef>
              <c:f>CdA_helmets_v1!$BI$59:$BI$76</c:f>
              <c:numCache>
                <c:formatCode>General</c:formatCode>
                <c:ptCount val="18"/>
                <c:pt idx="0">
                  <c:v>4.4438964366415448</c:v>
                </c:pt>
                <c:pt idx="1">
                  <c:v>1.0021311633314069</c:v>
                </c:pt>
                <c:pt idx="2">
                  <c:v>3.1764329737328505</c:v>
                </c:pt>
                <c:pt idx="3">
                  <c:v>7.2974603223405676</c:v>
                </c:pt>
                <c:pt idx="4">
                  <c:v>1.8198786881503675</c:v>
                </c:pt>
                <c:pt idx="5">
                  <c:v>2.0150704730237825</c:v>
                </c:pt>
                <c:pt idx="6">
                  <c:v>2.7313029600624237</c:v>
                </c:pt>
                <c:pt idx="7">
                  <c:v>0.46667176246602948</c:v>
                </c:pt>
                <c:pt idx="8">
                  <c:v>4.5042499724878757</c:v>
                </c:pt>
                <c:pt idx="9">
                  <c:v>4.3007057742244896</c:v>
                </c:pt>
                <c:pt idx="10">
                  <c:v>3.081098769149472</c:v>
                </c:pt>
                <c:pt idx="11">
                  <c:v>4.5839128715898934</c:v>
                </c:pt>
                <c:pt idx="12">
                  <c:v>4.5678080318462797</c:v>
                </c:pt>
                <c:pt idx="13">
                  <c:v>0.8720855029183352</c:v>
                </c:pt>
                <c:pt idx="14">
                  <c:v>2.0946836127691744</c:v>
                </c:pt>
                <c:pt idx="15">
                  <c:v>3.391010941218064</c:v>
                </c:pt>
                <c:pt idx="16">
                  <c:v>2.4294836519238019</c:v>
                </c:pt>
                <c:pt idx="17">
                  <c:v>5.4511904265787345</c:v>
                </c:pt>
              </c:numCache>
            </c:numRef>
          </c:xVal>
          <c:yVal>
            <c:numRef>
              <c:f>CdA_helmets_v1!$BJ$59:$BJ$76</c:f>
              <c:numCache>
                <c:formatCode>General</c:formatCode>
                <c:ptCount val="18"/>
                <c:pt idx="0">
                  <c:v>-2.6648141027169108</c:v>
                </c:pt>
                <c:pt idx="1">
                  <c:v>9.136642866281397E-2</c:v>
                </c:pt>
                <c:pt idx="2">
                  <c:v>0.18107732146570132</c:v>
                </c:pt>
                <c:pt idx="3">
                  <c:v>-0.76963450731886329</c:v>
                </c:pt>
                <c:pt idx="4">
                  <c:v>-1.7367470736992647</c:v>
                </c:pt>
                <c:pt idx="5">
                  <c:v>-0.81384540795243554</c:v>
                </c:pt>
                <c:pt idx="6">
                  <c:v>3.0554426181248471</c:v>
                </c:pt>
                <c:pt idx="7">
                  <c:v>-0.45315942906794104</c:v>
                </c:pt>
                <c:pt idx="8">
                  <c:v>5.2681651089757517</c:v>
                </c:pt>
                <c:pt idx="9">
                  <c:v>4.2379032224489794</c:v>
                </c:pt>
                <c:pt idx="10">
                  <c:v>-2.2272992457010563</c:v>
                </c:pt>
                <c:pt idx="11">
                  <c:v>-1.6451980908202124</c:v>
                </c:pt>
                <c:pt idx="12">
                  <c:v>-1.9497501403074398</c:v>
                </c:pt>
                <c:pt idx="13">
                  <c:v>-0.88916380216332946</c:v>
                </c:pt>
                <c:pt idx="14">
                  <c:v>2.4624179735383485</c:v>
                </c:pt>
                <c:pt idx="15">
                  <c:v>3.5580034544361285</c:v>
                </c:pt>
                <c:pt idx="16">
                  <c:v>3.076527287847604</c:v>
                </c:pt>
                <c:pt idx="17">
                  <c:v>1.4252621011574682</c:v>
                </c:pt>
              </c:numCache>
            </c:numRef>
          </c:yVal>
          <c:smooth val="0"/>
          <c:extLst>
            <c:ext xmlns:c16="http://schemas.microsoft.com/office/drawing/2014/chart" uri="{C3380CC4-5D6E-409C-BE32-E72D297353CC}">
              <c16:uniqueId val="{00000000-9A36-4085-BD14-50AEF6D1493D}"/>
            </c:ext>
          </c:extLst>
        </c:ser>
        <c:ser>
          <c:idx val="1"/>
          <c:order val="1"/>
          <c:tx>
            <c:strRef>
              <c:f>CdA_helmets_v1!$BL$58</c:f>
              <c:strCache>
                <c:ptCount val="1"/>
                <c:pt idx="0">
                  <c:v>Mean of the difference</c:v>
                </c:pt>
              </c:strCache>
            </c:strRef>
          </c:tx>
          <c:spPr>
            <a:ln w="19050" cap="rnd">
              <a:solidFill>
                <a:schemeClr val="accent2"/>
              </a:solidFill>
              <a:round/>
            </a:ln>
            <a:effectLst/>
          </c:spPr>
          <c:marker>
            <c:symbol val="circle"/>
            <c:size val="5"/>
            <c:spPr>
              <a:noFill/>
              <a:ln w="9525">
                <a:noFill/>
              </a:ln>
              <a:effectLst/>
            </c:spPr>
          </c:marker>
          <c:xVal>
            <c:numRef>
              <c:f>(CdA_helmets_v1!$BK$59,CdA_helmets_v1!$BK$60,CdA_helmets_v1!$BK$61,CdA_helmets_v1!$BK$62,CdA_helmets_v1!$BK$63,CdA_helmets_v1!$BK$64,CdA_helmets_v1!$BK$65,CdA_helmets_v1!$BK$66)</c:f>
              <c:numCache>
                <c:formatCode>General</c:formatCode>
                <c:ptCount val="8"/>
                <c:pt idx="0">
                  <c:v>0</c:v>
                </c:pt>
                <c:pt idx="1">
                  <c:v>1</c:v>
                </c:pt>
                <c:pt idx="2">
                  <c:v>2</c:v>
                </c:pt>
                <c:pt idx="3">
                  <c:v>3</c:v>
                </c:pt>
                <c:pt idx="4">
                  <c:v>4</c:v>
                </c:pt>
                <c:pt idx="5">
                  <c:v>5</c:v>
                </c:pt>
                <c:pt idx="6">
                  <c:v>6</c:v>
                </c:pt>
                <c:pt idx="7">
                  <c:v>7</c:v>
                </c:pt>
              </c:numCache>
            </c:numRef>
          </c:xVal>
          <c:yVal>
            <c:numRef>
              <c:f>(CdA_helmets_v1!$BL$59,CdA_helmets_v1!$BL$60,CdA_helmets_v1!$BL$61,CdA_helmets_v1!$BL$63,CdA_helmets_v1!$BL$62,CdA_helmets_v1!$BL$64,CdA_helmets_v1!$BL$65,CdA_helmets_v1!$BL$66)</c:f>
              <c:numCache>
                <c:formatCode>General</c:formatCode>
                <c:ptCount val="8"/>
                <c:pt idx="0">
                  <c:v>0.56703076205056613</c:v>
                </c:pt>
                <c:pt idx="1">
                  <c:v>0.56703076205056613</c:v>
                </c:pt>
                <c:pt idx="2">
                  <c:v>0.56703076205056613</c:v>
                </c:pt>
                <c:pt idx="3">
                  <c:v>0.56703076205056613</c:v>
                </c:pt>
                <c:pt idx="4">
                  <c:v>0.56703076205056613</c:v>
                </c:pt>
                <c:pt idx="5">
                  <c:v>0.56703076205056613</c:v>
                </c:pt>
                <c:pt idx="6">
                  <c:v>0.56703076205056613</c:v>
                </c:pt>
                <c:pt idx="7">
                  <c:v>0.56703076205056613</c:v>
                </c:pt>
              </c:numCache>
            </c:numRef>
          </c:yVal>
          <c:smooth val="0"/>
          <c:extLst>
            <c:ext xmlns:c16="http://schemas.microsoft.com/office/drawing/2014/chart" uri="{C3380CC4-5D6E-409C-BE32-E72D297353CC}">
              <c16:uniqueId val="{00000001-9A36-4085-BD14-50AEF6D1493D}"/>
            </c:ext>
          </c:extLst>
        </c:ser>
        <c:ser>
          <c:idx val="2"/>
          <c:order val="2"/>
          <c:tx>
            <c:strRef>
              <c:f>CdA_helmets_v1!$BN$58</c:f>
              <c:strCache>
                <c:ptCount val="1"/>
                <c:pt idx="0">
                  <c:v>Mean + 1,96*STD</c:v>
                </c:pt>
              </c:strCache>
            </c:strRef>
          </c:tx>
          <c:spPr>
            <a:ln w="19050" cap="rnd">
              <a:solidFill>
                <a:schemeClr val="accent3"/>
              </a:solidFill>
              <a:round/>
            </a:ln>
            <a:effectLst/>
          </c:spPr>
          <c:marker>
            <c:symbol val="circle"/>
            <c:size val="5"/>
            <c:spPr>
              <a:noFill/>
              <a:ln w="9525">
                <a:noFill/>
              </a:ln>
              <a:effectLst/>
            </c:spPr>
          </c:marker>
          <c:xVal>
            <c:numRef>
              <c:f>(CdA_helmets_v1!$BK$59,CdA_helmets_v1!$BK$60,CdA_helmets_v1!$BK$61,CdA_helmets_v1!$BK$62,CdA_helmets_v1!$BK$63,CdA_helmets_v1!$BK$64,CdA_helmets_v1!$BK$65,CdA_helmets_v1!$BK$66)</c:f>
              <c:numCache>
                <c:formatCode>General</c:formatCode>
                <c:ptCount val="8"/>
                <c:pt idx="0">
                  <c:v>0</c:v>
                </c:pt>
                <c:pt idx="1">
                  <c:v>1</c:v>
                </c:pt>
                <c:pt idx="2">
                  <c:v>2</c:v>
                </c:pt>
                <c:pt idx="3">
                  <c:v>3</c:v>
                </c:pt>
                <c:pt idx="4">
                  <c:v>4</c:v>
                </c:pt>
                <c:pt idx="5">
                  <c:v>5</c:v>
                </c:pt>
                <c:pt idx="6">
                  <c:v>6</c:v>
                </c:pt>
                <c:pt idx="7">
                  <c:v>7</c:v>
                </c:pt>
              </c:numCache>
            </c:numRef>
          </c:xVal>
          <c:yVal>
            <c:numRef>
              <c:f>(CdA_helmets_v1!$BN$59,CdA_helmets_v1!$BN$60,CdA_helmets_v1!$BN$61,CdA_helmets_v1!$BN$62,CdA_helmets_v1!$BN$63,CdA_helmets_v1!$BN$64,CdA_helmets_v1!$BN$65,CdA_helmets_v1!$BN$66)</c:f>
              <c:numCache>
                <c:formatCode>General</c:formatCode>
                <c:ptCount val="8"/>
                <c:pt idx="0">
                  <c:v>5.3999159837221384</c:v>
                </c:pt>
                <c:pt idx="1">
                  <c:v>5.3999159837221384</c:v>
                </c:pt>
                <c:pt idx="2">
                  <c:v>5.3999159837221384</c:v>
                </c:pt>
                <c:pt idx="3">
                  <c:v>5.3999159837221384</c:v>
                </c:pt>
                <c:pt idx="4">
                  <c:v>5.3999159837221384</c:v>
                </c:pt>
                <c:pt idx="5">
                  <c:v>5.3999159837221384</c:v>
                </c:pt>
                <c:pt idx="6">
                  <c:v>5.3999159837221384</c:v>
                </c:pt>
                <c:pt idx="7">
                  <c:v>5.3999159837221384</c:v>
                </c:pt>
              </c:numCache>
            </c:numRef>
          </c:yVal>
          <c:smooth val="0"/>
          <c:extLst>
            <c:ext xmlns:c16="http://schemas.microsoft.com/office/drawing/2014/chart" uri="{C3380CC4-5D6E-409C-BE32-E72D297353CC}">
              <c16:uniqueId val="{00000002-9A36-4085-BD14-50AEF6D1493D}"/>
            </c:ext>
          </c:extLst>
        </c:ser>
        <c:ser>
          <c:idx val="3"/>
          <c:order val="3"/>
          <c:tx>
            <c:strRef>
              <c:f>CdA_helmets_v1!$BO$58</c:f>
              <c:strCache>
                <c:ptCount val="1"/>
                <c:pt idx="0">
                  <c:v>Mean - 1,96*STD</c:v>
                </c:pt>
              </c:strCache>
            </c:strRef>
          </c:tx>
          <c:spPr>
            <a:ln w="19050" cap="rnd">
              <a:solidFill>
                <a:schemeClr val="accent4"/>
              </a:solidFill>
              <a:round/>
            </a:ln>
            <a:effectLst/>
          </c:spPr>
          <c:marker>
            <c:symbol val="circle"/>
            <c:size val="5"/>
            <c:spPr>
              <a:noFill/>
              <a:ln w="9525">
                <a:noFill/>
              </a:ln>
              <a:effectLst/>
            </c:spPr>
          </c:marker>
          <c:xVal>
            <c:numRef>
              <c:f>(CdA_helmets_v1!$BK$59,CdA_helmets_v1!$BK$60,CdA_helmets_v1!$BK$61,CdA_helmets_v1!$BK$62,CdA_helmets_v1!$BK$63,CdA_helmets_v1!$BK$64,CdA_helmets_v1!$BK$65,CdA_helmets_v1!$BK$66)</c:f>
              <c:numCache>
                <c:formatCode>General</c:formatCode>
                <c:ptCount val="8"/>
                <c:pt idx="0">
                  <c:v>0</c:v>
                </c:pt>
                <c:pt idx="1">
                  <c:v>1</c:v>
                </c:pt>
                <c:pt idx="2">
                  <c:v>2</c:v>
                </c:pt>
                <c:pt idx="3">
                  <c:v>3</c:v>
                </c:pt>
                <c:pt idx="4">
                  <c:v>4</c:v>
                </c:pt>
                <c:pt idx="5">
                  <c:v>5</c:v>
                </c:pt>
                <c:pt idx="6">
                  <c:v>6</c:v>
                </c:pt>
                <c:pt idx="7">
                  <c:v>7</c:v>
                </c:pt>
              </c:numCache>
            </c:numRef>
          </c:xVal>
          <c:yVal>
            <c:numRef>
              <c:f>(CdA_helmets_v1!$BO$59,CdA_helmets_v1!$BO$60,CdA_helmets_v1!$BO$61,CdA_helmets_v1!$BO$62,CdA_helmets_v1!$BO$63,CdA_helmets_v1!$BO$64,CdA_helmets_v1!$BO$65,CdA_helmets_v1!$BO$66)</c:f>
              <c:numCache>
                <c:formatCode>General</c:formatCode>
                <c:ptCount val="8"/>
                <c:pt idx="0">
                  <c:v>-4.2658544596210071</c:v>
                </c:pt>
                <c:pt idx="1">
                  <c:v>-4.2658544596210071</c:v>
                </c:pt>
                <c:pt idx="2">
                  <c:v>-4.2658544596210071</c:v>
                </c:pt>
                <c:pt idx="3">
                  <c:v>-4.2658544596210071</c:v>
                </c:pt>
                <c:pt idx="4">
                  <c:v>-4.2658544596210071</c:v>
                </c:pt>
                <c:pt idx="5">
                  <c:v>-4.2658544596210071</c:v>
                </c:pt>
                <c:pt idx="6">
                  <c:v>-4.2658544596210071</c:v>
                </c:pt>
                <c:pt idx="7">
                  <c:v>-4.2658544596210071</c:v>
                </c:pt>
              </c:numCache>
            </c:numRef>
          </c:yVal>
          <c:smooth val="0"/>
          <c:extLst>
            <c:ext xmlns:c16="http://schemas.microsoft.com/office/drawing/2014/chart" uri="{C3380CC4-5D6E-409C-BE32-E72D297353CC}">
              <c16:uniqueId val="{00000003-9A36-4085-BD14-50AEF6D1493D}"/>
            </c:ext>
          </c:extLst>
        </c:ser>
        <c:dLbls>
          <c:showLegendKey val="0"/>
          <c:showVal val="0"/>
          <c:showCatName val="0"/>
          <c:showSerName val="0"/>
          <c:showPercent val="0"/>
          <c:showBubbleSize val="0"/>
        </c:dLbls>
        <c:axId val="735196584"/>
        <c:axId val="735191184"/>
      </c:scatterChart>
      <c:valAx>
        <c:axId val="73519658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BE" dirty="0"/>
                  <a:t>(CDA </a:t>
                </a:r>
                <a:r>
                  <a:rPr lang="fr-BE" baseline="0" dirty="0" err="1"/>
                  <a:t>error</a:t>
                </a:r>
                <a:r>
                  <a:rPr lang="fr-BE" baseline="0" dirty="0"/>
                  <a:t> </a:t>
                </a:r>
                <a:r>
                  <a:rPr lang="fr-BE" b="1" baseline="0" dirty="0" err="1"/>
                  <a:t>without</a:t>
                </a:r>
                <a:r>
                  <a:rPr lang="fr-BE" b="1" baseline="0" dirty="0"/>
                  <a:t> feedback</a:t>
                </a:r>
                <a:r>
                  <a:rPr lang="fr-BE" baseline="0" dirty="0"/>
                  <a:t> [%] + CDA </a:t>
                </a:r>
                <a:r>
                  <a:rPr lang="en-GB" baseline="0" noProof="0" dirty="0"/>
                  <a:t>error</a:t>
                </a:r>
                <a:r>
                  <a:rPr lang="fr-BE" baseline="0" dirty="0"/>
                  <a:t> </a:t>
                </a:r>
                <a:r>
                  <a:rPr lang="fr-BE" b="1" baseline="0" dirty="0" err="1"/>
                  <a:t>with</a:t>
                </a:r>
                <a:r>
                  <a:rPr lang="fr-BE" b="1" baseline="0" dirty="0"/>
                  <a:t> feedback</a:t>
                </a:r>
                <a:r>
                  <a:rPr lang="fr-BE" baseline="0" dirty="0"/>
                  <a:t> [%])/2</a:t>
                </a:r>
                <a:endParaRPr lang="fr-BE"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35191184"/>
        <c:crosses val="autoZero"/>
        <c:crossBetween val="midCat"/>
      </c:valAx>
      <c:valAx>
        <c:axId val="735191184"/>
        <c:scaling>
          <c:orientation val="minMax"/>
          <c:max val="40"/>
          <c:min val="-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BE" sz="1000" b="0" i="0" u="none" strike="noStrike" kern="1200" baseline="0" dirty="0">
                    <a:solidFill>
                      <a:prstClr val="black">
                        <a:lumMod val="65000"/>
                        <a:lumOff val="35000"/>
                      </a:prstClr>
                    </a:solidFill>
                  </a:rPr>
                  <a:t>CDA </a:t>
                </a:r>
                <a:r>
                  <a:rPr lang="fr-BE" sz="1000" b="0" i="0" u="none" strike="noStrike" kern="1200" baseline="0" dirty="0" err="1">
                    <a:solidFill>
                      <a:prstClr val="black">
                        <a:lumMod val="65000"/>
                        <a:lumOff val="35000"/>
                      </a:prstClr>
                    </a:solidFill>
                  </a:rPr>
                  <a:t>error</a:t>
                </a:r>
                <a:r>
                  <a:rPr lang="fr-BE" sz="1000" b="0" i="0" u="none" strike="noStrike" kern="1200" baseline="0" dirty="0">
                    <a:solidFill>
                      <a:prstClr val="black">
                        <a:lumMod val="65000"/>
                        <a:lumOff val="35000"/>
                      </a:prstClr>
                    </a:solidFill>
                  </a:rPr>
                  <a:t> </a:t>
                </a:r>
                <a:r>
                  <a:rPr lang="fr-BE" sz="1000" b="1" i="0" u="none" strike="noStrike" kern="1200" baseline="0" dirty="0" err="1">
                    <a:solidFill>
                      <a:prstClr val="black">
                        <a:lumMod val="65000"/>
                        <a:lumOff val="35000"/>
                      </a:prstClr>
                    </a:solidFill>
                  </a:rPr>
                  <a:t>without</a:t>
                </a:r>
                <a:r>
                  <a:rPr lang="fr-BE" sz="1000" b="1" i="0" u="none" strike="noStrike" kern="1200" baseline="0" dirty="0">
                    <a:solidFill>
                      <a:prstClr val="black">
                        <a:lumMod val="65000"/>
                        <a:lumOff val="35000"/>
                      </a:prstClr>
                    </a:solidFill>
                  </a:rPr>
                  <a:t> feedback</a:t>
                </a:r>
                <a:r>
                  <a:rPr lang="fr-BE" sz="1000" b="0" i="0" u="none" strike="noStrike" kern="1200" baseline="0" dirty="0">
                    <a:solidFill>
                      <a:prstClr val="black">
                        <a:lumMod val="65000"/>
                        <a:lumOff val="35000"/>
                      </a:prstClr>
                    </a:solidFill>
                  </a:rPr>
                  <a:t> [%] - CDA </a:t>
                </a:r>
                <a:r>
                  <a:rPr lang="fr-BE" sz="1000" b="0" i="0" u="none" strike="noStrike" kern="1200" baseline="0" dirty="0" err="1">
                    <a:solidFill>
                      <a:prstClr val="black">
                        <a:lumMod val="65000"/>
                        <a:lumOff val="35000"/>
                      </a:prstClr>
                    </a:solidFill>
                  </a:rPr>
                  <a:t>error</a:t>
                </a:r>
                <a:r>
                  <a:rPr lang="fr-BE" sz="1000" b="0" i="0" u="none" strike="noStrike" kern="1200" baseline="0" dirty="0">
                    <a:solidFill>
                      <a:prstClr val="black">
                        <a:lumMod val="65000"/>
                        <a:lumOff val="35000"/>
                      </a:prstClr>
                    </a:solidFill>
                  </a:rPr>
                  <a:t> </a:t>
                </a:r>
                <a:r>
                  <a:rPr lang="fr-BE" sz="1000" b="1" i="0" u="none" strike="noStrike" kern="1200" baseline="0" dirty="0" err="1">
                    <a:solidFill>
                      <a:prstClr val="black">
                        <a:lumMod val="65000"/>
                        <a:lumOff val="35000"/>
                      </a:prstClr>
                    </a:solidFill>
                  </a:rPr>
                  <a:t>with</a:t>
                </a:r>
                <a:r>
                  <a:rPr lang="fr-BE" sz="1000" b="1" i="0" u="none" strike="noStrike" kern="1200" baseline="0" dirty="0">
                    <a:solidFill>
                      <a:prstClr val="black">
                        <a:lumMod val="65000"/>
                        <a:lumOff val="35000"/>
                      </a:prstClr>
                    </a:solidFill>
                  </a:rPr>
                  <a:t> feedback</a:t>
                </a:r>
                <a:r>
                  <a:rPr lang="fr-BE" sz="1000" b="0" i="0" u="none" strike="noStrike" kern="1200" baseline="0" dirty="0">
                    <a:solidFill>
                      <a:prstClr val="black">
                        <a:lumMod val="65000"/>
                        <a:lumOff val="35000"/>
                      </a:prstClr>
                    </a:solidFill>
                  </a:rPr>
                  <a:t> [%]</a:t>
                </a:r>
                <a:endParaRPr lang="fr-BE" sz="1100" dirty="0"/>
              </a:p>
            </c:rich>
          </c:tx>
          <c:layout>
            <c:manualLayout>
              <c:xMode val="edge"/>
              <c:yMode val="edge"/>
              <c:x val="3.920474700169279E-2"/>
              <c:y val="0.1496981468243944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3519658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a:t>Bland-Altman</a:t>
            </a:r>
            <a:r>
              <a:rPr lang="fr-BE" baseline="0"/>
              <a:t> plot of the position 1</a:t>
            </a:r>
            <a:endParaRPr lang="fr-BE"/>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scatterChart>
        <c:scatterStyle val="lineMarker"/>
        <c:varyColors val="0"/>
        <c:ser>
          <c:idx val="0"/>
          <c:order val="0"/>
          <c:tx>
            <c:strRef>
              <c:f>CdA_helmets_v1!$BJ$37</c:f>
              <c:strCache>
                <c:ptCount val="1"/>
                <c:pt idx="0">
                  <c:v>Data</c:v>
                </c:pt>
              </c:strCache>
            </c:strRef>
          </c:tx>
          <c:spPr>
            <a:ln w="19050" cap="rnd">
              <a:noFill/>
              <a:round/>
            </a:ln>
            <a:effectLst/>
          </c:spPr>
          <c:marker>
            <c:symbol val="circle"/>
            <c:size val="5"/>
            <c:spPr>
              <a:solidFill>
                <a:schemeClr val="accent1"/>
              </a:solidFill>
              <a:ln w="9525">
                <a:solidFill>
                  <a:schemeClr val="accent1"/>
                </a:solidFill>
              </a:ln>
              <a:effectLst/>
            </c:spPr>
          </c:marker>
          <c:xVal>
            <c:numRef>
              <c:f>CdA_helmets_v1!$BI$38:$BI$55</c:f>
              <c:numCache>
                <c:formatCode>General</c:formatCode>
                <c:ptCount val="18"/>
                <c:pt idx="0">
                  <c:v>10.480475969432726</c:v>
                </c:pt>
                <c:pt idx="1">
                  <c:v>1.8708075321050837</c:v>
                </c:pt>
                <c:pt idx="2">
                  <c:v>7.1055637421806823</c:v>
                </c:pt>
                <c:pt idx="3">
                  <c:v>7.0862247942913639</c:v>
                </c:pt>
                <c:pt idx="4">
                  <c:v>4.6807017868586911</c:v>
                </c:pt>
                <c:pt idx="5">
                  <c:v>2.2234745059067604</c:v>
                </c:pt>
                <c:pt idx="6">
                  <c:v>3.3688867478150932</c:v>
                </c:pt>
                <c:pt idx="7">
                  <c:v>0.32822463456652134</c:v>
                </c:pt>
                <c:pt idx="8">
                  <c:v>8.4633926257719221</c:v>
                </c:pt>
                <c:pt idx="9">
                  <c:v>2.795113726500575</c:v>
                </c:pt>
                <c:pt idx="10">
                  <c:v>5.9608457288503747</c:v>
                </c:pt>
                <c:pt idx="11">
                  <c:v>1.9492915942145452</c:v>
                </c:pt>
                <c:pt idx="12">
                  <c:v>7.6439914042057691</c:v>
                </c:pt>
                <c:pt idx="13">
                  <c:v>4.3459058521840737</c:v>
                </c:pt>
                <c:pt idx="14">
                  <c:v>2.7834589511458723</c:v>
                </c:pt>
                <c:pt idx="15">
                  <c:v>4.7191272083488336</c:v>
                </c:pt>
                <c:pt idx="16">
                  <c:v>1.0184684016866783</c:v>
                </c:pt>
                <c:pt idx="17">
                  <c:v>1.4226442882518389</c:v>
                </c:pt>
              </c:numCache>
            </c:numRef>
          </c:xVal>
          <c:yVal>
            <c:numRef>
              <c:f>CdA_helmets_v1!$BJ$38:$BJ$55</c:f>
              <c:numCache>
                <c:formatCode>General</c:formatCode>
                <c:ptCount val="18"/>
                <c:pt idx="0">
                  <c:v>-19.511738421134549</c:v>
                </c:pt>
                <c:pt idx="1">
                  <c:v>0.78830099221016758</c:v>
                </c:pt>
                <c:pt idx="2">
                  <c:v>9.981778092361365</c:v>
                </c:pt>
                <c:pt idx="3">
                  <c:v>6.5905968285827274</c:v>
                </c:pt>
                <c:pt idx="4">
                  <c:v>8.4027957137173814</c:v>
                </c:pt>
                <c:pt idx="5">
                  <c:v>1.6743513298135206</c:v>
                </c:pt>
                <c:pt idx="6">
                  <c:v>2.6907269456301868</c:v>
                </c:pt>
                <c:pt idx="7">
                  <c:v>0.20227410713304264</c:v>
                </c:pt>
                <c:pt idx="8">
                  <c:v>12.995322621543846</c:v>
                </c:pt>
                <c:pt idx="9">
                  <c:v>-2.0454818349988497</c:v>
                </c:pt>
                <c:pt idx="10">
                  <c:v>2.4666449857007509</c:v>
                </c:pt>
                <c:pt idx="11">
                  <c:v>-0.85332353157090957</c:v>
                </c:pt>
                <c:pt idx="12">
                  <c:v>-3.3035537395884615</c:v>
                </c:pt>
                <c:pt idx="13">
                  <c:v>2.5591407383681468</c:v>
                </c:pt>
                <c:pt idx="14">
                  <c:v>2.958038520291745</c:v>
                </c:pt>
                <c:pt idx="15">
                  <c:v>-8.5987193023333575E-3</c:v>
                </c:pt>
                <c:pt idx="16">
                  <c:v>-1.7707046626266436</c:v>
                </c:pt>
                <c:pt idx="17">
                  <c:v>-0.79013460349632259</c:v>
                </c:pt>
              </c:numCache>
            </c:numRef>
          </c:yVal>
          <c:smooth val="0"/>
          <c:extLst>
            <c:ext xmlns:c16="http://schemas.microsoft.com/office/drawing/2014/chart" uri="{C3380CC4-5D6E-409C-BE32-E72D297353CC}">
              <c16:uniqueId val="{00000000-7DFE-427E-803C-EE30E4534A72}"/>
            </c:ext>
          </c:extLst>
        </c:ser>
        <c:ser>
          <c:idx val="1"/>
          <c:order val="1"/>
          <c:tx>
            <c:strRef>
              <c:f>CdA_helmets_v1!$BL$37</c:f>
              <c:strCache>
                <c:ptCount val="1"/>
                <c:pt idx="0">
                  <c:v>Mean of the difference</c:v>
                </c:pt>
              </c:strCache>
            </c:strRef>
          </c:tx>
          <c:spPr>
            <a:ln w="19050" cap="rnd">
              <a:solidFill>
                <a:schemeClr val="accent2"/>
              </a:solidFill>
              <a:round/>
            </a:ln>
            <a:effectLst/>
          </c:spPr>
          <c:marker>
            <c:symbol val="circle"/>
            <c:size val="5"/>
            <c:spPr>
              <a:noFill/>
              <a:ln w="9525">
                <a:noFill/>
              </a:ln>
              <a:effectLst/>
            </c:spPr>
          </c:marker>
          <c:xVal>
            <c:numRef>
              <c:f>CdA_helmets_v1!$BK$38:$BK$49</c:f>
              <c:numCache>
                <c:formatCode>General</c:formatCode>
                <c:ptCount val="12"/>
                <c:pt idx="0">
                  <c:v>0</c:v>
                </c:pt>
                <c:pt idx="1">
                  <c:v>1</c:v>
                </c:pt>
                <c:pt idx="2">
                  <c:v>2</c:v>
                </c:pt>
                <c:pt idx="3">
                  <c:v>3</c:v>
                </c:pt>
                <c:pt idx="4">
                  <c:v>4</c:v>
                </c:pt>
                <c:pt idx="5">
                  <c:v>5</c:v>
                </c:pt>
                <c:pt idx="6">
                  <c:v>6</c:v>
                </c:pt>
                <c:pt idx="7">
                  <c:v>7</c:v>
                </c:pt>
                <c:pt idx="8">
                  <c:v>8</c:v>
                </c:pt>
                <c:pt idx="9">
                  <c:v>9</c:v>
                </c:pt>
                <c:pt idx="10">
                  <c:v>10</c:v>
                </c:pt>
                <c:pt idx="11">
                  <c:v>11</c:v>
                </c:pt>
              </c:numCache>
            </c:numRef>
          </c:xVal>
          <c:yVal>
            <c:numRef>
              <c:f>(CdA_helmets_v1!$BL$38,CdA_helmets_v1!$BL$39,CdA_helmets_v1!$BL$40,CdA_helmets_v1!$BL$41,CdA_helmets_v1!$BL$42,CdA_helmets_v1!$BL$43,CdA_helmets_v1!$BL$44,CdA_helmets_v1!$BL$45,CdA_helmets_v1!$BL$46,CdA_helmets_v1!$BL$47,CdA_helmets_v1!$BL$48,CdA_helmets_v1!$BL$49)</c:f>
              <c:numCache>
                <c:formatCode>General</c:formatCode>
                <c:ptCount val="12"/>
                <c:pt idx="0">
                  <c:v>1.231326161011844</c:v>
                </c:pt>
                <c:pt idx="1">
                  <c:v>1.2792464090352673</c:v>
                </c:pt>
                <c:pt idx="2">
                  <c:v>1.2792464090352673</c:v>
                </c:pt>
                <c:pt idx="3">
                  <c:v>1.2792464090352673</c:v>
                </c:pt>
                <c:pt idx="4">
                  <c:v>1.2792464090352673</c:v>
                </c:pt>
                <c:pt idx="5">
                  <c:v>1.2792464090352673</c:v>
                </c:pt>
                <c:pt idx="6">
                  <c:v>1.2792464090352673</c:v>
                </c:pt>
                <c:pt idx="7">
                  <c:v>1.2792464090352673</c:v>
                </c:pt>
                <c:pt idx="8">
                  <c:v>1.2792464090352673</c:v>
                </c:pt>
                <c:pt idx="9">
                  <c:v>1.2792464090352673</c:v>
                </c:pt>
                <c:pt idx="10">
                  <c:v>1.2792464090352673</c:v>
                </c:pt>
                <c:pt idx="11">
                  <c:v>1.2792464090352673</c:v>
                </c:pt>
              </c:numCache>
            </c:numRef>
          </c:yVal>
          <c:smooth val="0"/>
          <c:extLst>
            <c:ext xmlns:c16="http://schemas.microsoft.com/office/drawing/2014/chart" uri="{C3380CC4-5D6E-409C-BE32-E72D297353CC}">
              <c16:uniqueId val="{00000001-7DFE-427E-803C-EE30E4534A72}"/>
            </c:ext>
          </c:extLst>
        </c:ser>
        <c:ser>
          <c:idx val="2"/>
          <c:order val="2"/>
          <c:tx>
            <c:strRef>
              <c:f>CdA_helmets_v1!$BN$37</c:f>
              <c:strCache>
                <c:ptCount val="1"/>
                <c:pt idx="0">
                  <c:v>Mean + 1,96*STD</c:v>
                </c:pt>
              </c:strCache>
            </c:strRef>
          </c:tx>
          <c:spPr>
            <a:ln w="19050" cap="rnd">
              <a:solidFill>
                <a:schemeClr val="accent3"/>
              </a:solidFill>
              <a:round/>
            </a:ln>
            <a:effectLst/>
          </c:spPr>
          <c:marker>
            <c:symbol val="circle"/>
            <c:size val="5"/>
            <c:spPr>
              <a:noFill/>
              <a:ln w="9525">
                <a:noFill/>
              </a:ln>
              <a:effectLst/>
            </c:spPr>
          </c:marker>
          <c:xVal>
            <c:numRef>
              <c:f>(CdA_helmets_v1!$BK$38,CdA_helmets_v1!$BK$39,CdA_helmets_v1!$BK$40,CdA_helmets_v1!$BK$41,CdA_helmets_v1!$BK$42,CdA_helmets_v1!$BK$43,CdA_helmets_v1!$BK$44,CdA_helmets_v1!$BK$45,CdA_helmets_v1!$BK$46,CdA_helmets_v1!$BK$47,CdA_helmets_v1!$BK$48,CdA_helmets_v1!$BK$49)</c:f>
              <c:numCache>
                <c:formatCode>General</c:formatCode>
                <c:ptCount val="12"/>
                <c:pt idx="0">
                  <c:v>0</c:v>
                </c:pt>
                <c:pt idx="1">
                  <c:v>1</c:v>
                </c:pt>
                <c:pt idx="2">
                  <c:v>2</c:v>
                </c:pt>
                <c:pt idx="3">
                  <c:v>3</c:v>
                </c:pt>
                <c:pt idx="4">
                  <c:v>4</c:v>
                </c:pt>
                <c:pt idx="5">
                  <c:v>5</c:v>
                </c:pt>
                <c:pt idx="6">
                  <c:v>6</c:v>
                </c:pt>
                <c:pt idx="7">
                  <c:v>7</c:v>
                </c:pt>
                <c:pt idx="8">
                  <c:v>8</c:v>
                </c:pt>
                <c:pt idx="9">
                  <c:v>9</c:v>
                </c:pt>
                <c:pt idx="10">
                  <c:v>10</c:v>
                </c:pt>
                <c:pt idx="11">
                  <c:v>11</c:v>
                </c:pt>
              </c:numCache>
            </c:numRef>
          </c:xVal>
          <c:yVal>
            <c:numRef>
              <c:f>(CdA_helmets_v1!$BN$38,CdA_helmets_v1!$BN$39,CdA_helmets_v1!$BN$40,CdA_helmets_v1!$BN$41,CdA_helmets_v1!$BN$42,CdA_helmets_v1!$BN$43,CdA_helmets_v1!$BN$44,CdA_helmets_v1!$BN$45,CdA_helmets_v1!$BN$46,CdA_helmets_v1!$BN$47,CdA_helmets_v1!$BN$48,CdA_helmets_v1!$BN$49)</c:f>
              <c:numCache>
                <c:formatCode>General</c:formatCode>
                <c:ptCount val="12"/>
                <c:pt idx="0">
                  <c:v>14.554267786591698</c:v>
                </c:pt>
                <c:pt idx="1">
                  <c:v>14.602188034615121</c:v>
                </c:pt>
                <c:pt idx="2">
                  <c:v>14.602188034615121</c:v>
                </c:pt>
                <c:pt idx="3">
                  <c:v>14.602188034615121</c:v>
                </c:pt>
                <c:pt idx="4">
                  <c:v>14.602188034615121</c:v>
                </c:pt>
                <c:pt idx="5">
                  <c:v>14.602188034615121</c:v>
                </c:pt>
                <c:pt idx="6">
                  <c:v>14.602188034615121</c:v>
                </c:pt>
                <c:pt idx="7">
                  <c:v>14.602188034615121</c:v>
                </c:pt>
                <c:pt idx="8">
                  <c:v>14.602188034615121</c:v>
                </c:pt>
                <c:pt idx="9">
                  <c:v>14.602188034615121</c:v>
                </c:pt>
                <c:pt idx="10">
                  <c:v>14.602188034615121</c:v>
                </c:pt>
                <c:pt idx="11">
                  <c:v>14.602188034615121</c:v>
                </c:pt>
              </c:numCache>
            </c:numRef>
          </c:yVal>
          <c:smooth val="0"/>
          <c:extLst>
            <c:ext xmlns:c16="http://schemas.microsoft.com/office/drawing/2014/chart" uri="{C3380CC4-5D6E-409C-BE32-E72D297353CC}">
              <c16:uniqueId val="{00000002-7DFE-427E-803C-EE30E4534A72}"/>
            </c:ext>
          </c:extLst>
        </c:ser>
        <c:ser>
          <c:idx val="3"/>
          <c:order val="3"/>
          <c:tx>
            <c:strRef>
              <c:f>CdA_helmets_v1!$BO$37</c:f>
              <c:strCache>
                <c:ptCount val="1"/>
                <c:pt idx="0">
                  <c:v>Mean - 1,96*STD</c:v>
                </c:pt>
              </c:strCache>
            </c:strRef>
          </c:tx>
          <c:spPr>
            <a:ln w="19050" cap="rnd">
              <a:solidFill>
                <a:schemeClr val="accent4"/>
              </a:solidFill>
              <a:round/>
            </a:ln>
            <a:effectLst/>
          </c:spPr>
          <c:marker>
            <c:symbol val="circle"/>
            <c:size val="5"/>
            <c:spPr>
              <a:noFill/>
              <a:ln w="9525">
                <a:noFill/>
              </a:ln>
              <a:effectLst/>
            </c:spPr>
          </c:marker>
          <c:xVal>
            <c:numRef>
              <c:f>(CdA_helmets_v1!$BK$38,CdA_helmets_v1!$BK$39,CdA_helmets_v1!$BK$40,CdA_helmets_v1!$BK$41,CdA_helmets_v1!$BK$42,CdA_helmets_v1!$BK$43,CdA_helmets_v1!$BK$44,CdA_helmets_v1!$BK$46,CdA_helmets_v1!$BK$45,CdA_helmets_v1!$BK$47,CdA_helmets_v1!$BK$48,CdA_helmets_v1!$BK$49)</c:f>
              <c:numCache>
                <c:formatCode>General</c:formatCode>
                <c:ptCount val="12"/>
                <c:pt idx="0">
                  <c:v>0</c:v>
                </c:pt>
                <c:pt idx="1">
                  <c:v>1</c:v>
                </c:pt>
                <c:pt idx="2">
                  <c:v>2</c:v>
                </c:pt>
                <c:pt idx="3">
                  <c:v>3</c:v>
                </c:pt>
                <c:pt idx="4">
                  <c:v>4</c:v>
                </c:pt>
                <c:pt idx="5">
                  <c:v>5</c:v>
                </c:pt>
                <c:pt idx="6">
                  <c:v>6</c:v>
                </c:pt>
                <c:pt idx="7">
                  <c:v>8</c:v>
                </c:pt>
                <c:pt idx="8">
                  <c:v>7</c:v>
                </c:pt>
                <c:pt idx="9">
                  <c:v>9</c:v>
                </c:pt>
                <c:pt idx="10">
                  <c:v>10</c:v>
                </c:pt>
                <c:pt idx="11">
                  <c:v>11</c:v>
                </c:pt>
              </c:numCache>
            </c:numRef>
          </c:xVal>
          <c:yVal>
            <c:numRef>
              <c:f>(CdA_helmets_v1!$BO$38,CdA_helmets_v1!$BO$39,CdA_helmets_v1!$BO$40,CdA_helmets_v1!$BO$41,CdA_helmets_v1!$BO$42,CdA_helmets_v1!$BO$43,CdA_helmets_v1!$BO$44,CdA_helmets_v1!$BO$45,CdA_helmets_v1!$BO$46,CdA_helmets_v1!$BO$47,CdA_helmets_v1!$BO$48,CdA_helmets_v1!$BO$49)</c:f>
              <c:numCache>
                <c:formatCode>General</c:formatCode>
                <c:ptCount val="12"/>
                <c:pt idx="0">
                  <c:v>-12.091615464568012</c:v>
                </c:pt>
                <c:pt idx="1">
                  <c:v>-12.043695216544588</c:v>
                </c:pt>
                <c:pt idx="2">
                  <c:v>-12.043695216544588</c:v>
                </c:pt>
                <c:pt idx="3">
                  <c:v>-12.043695216544588</c:v>
                </c:pt>
                <c:pt idx="4">
                  <c:v>-12.043695216544588</c:v>
                </c:pt>
                <c:pt idx="5">
                  <c:v>-12.043695216544588</c:v>
                </c:pt>
                <c:pt idx="6">
                  <c:v>-12.043695216544588</c:v>
                </c:pt>
                <c:pt idx="7">
                  <c:v>-12.043695216544588</c:v>
                </c:pt>
                <c:pt idx="8">
                  <c:v>-12.043695216544588</c:v>
                </c:pt>
                <c:pt idx="9">
                  <c:v>-12.043695216544588</c:v>
                </c:pt>
                <c:pt idx="10">
                  <c:v>-12.043695216544588</c:v>
                </c:pt>
                <c:pt idx="11">
                  <c:v>-12.043695216544588</c:v>
                </c:pt>
              </c:numCache>
            </c:numRef>
          </c:yVal>
          <c:smooth val="0"/>
          <c:extLst>
            <c:ext xmlns:c16="http://schemas.microsoft.com/office/drawing/2014/chart" uri="{C3380CC4-5D6E-409C-BE32-E72D297353CC}">
              <c16:uniqueId val="{00000003-7DFE-427E-803C-EE30E4534A72}"/>
            </c:ext>
          </c:extLst>
        </c:ser>
        <c:dLbls>
          <c:showLegendKey val="0"/>
          <c:showVal val="0"/>
          <c:showCatName val="0"/>
          <c:showSerName val="0"/>
          <c:showPercent val="0"/>
          <c:showBubbleSize val="0"/>
        </c:dLbls>
        <c:axId val="723979032"/>
        <c:axId val="723979392"/>
      </c:scatterChart>
      <c:valAx>
        <c:axId val="72397903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BE" sz="1000" b="0" i="0" u="none" strike="noStrike" kern="1200" baseline="0" dirty="0">
                    <a:solidFill>
                      <a:prstClr val="black">
                        <a:lumMod val="65000"/>
                        <a:lumOff val="35000"/>
                      </a:prstClr>
                    </a:solidFill>
                  </a:rPr>
                  <a:t>(CDA </a:t>
                </a:r>
                <a:r>
                  <a:rPr lang="fr-BE" sz="1000" b="0" i="0" u="none" strike="noStrike" kern="1200" baseline="0" dirty="0" err="1">
                    <a:solidFill>
                      <a:prstClr val="black">
                        <a:lumMod val="65000"/>
                        <a:lumOff val="35000"/>
                      </a:prstClr>
                    </a:solidFill>
                  </a:rPr>
                  <a:t>error</a:t>
                </a:r>
                <a:r>
                  <a:rPr lang="fr-BE" sz="1000" b="0" i="0" u="none" strike="noStrike" kern="1200" baseline="0" dirty="0">
                    <a:solidFill>
                      <a:prstClr val="black">
                        <a:lumMod val="65000"/>
                        <a:lumOff val="35000"/>
                      </a:prstClr>
                    </a:solidFill>
                  </a:rPr>
                  <a:t> </a:t>
                </a:r>
                <a:r>
                  <a:rPr lang="fr-BE" sz="1000" b="1" i="0" u="none" strike="noStrike" kern="1200" baseline="0" dirty="0" err="1">
                    <a:solidFill>
                      <a:prstClr val="black">
                        <a:lumMod val="65000"/>
                        <a:lumOff val="35000"/>
                      </a:prstClr>
                    </a:solidFill>
                  </a:rPr>
                  <a:t>without</a:t>
                </a:r>
                <a:r>
                  <a:rPr lang="fr-BE" sz="1000" b="1" i="0" u="none" strike="noStrike" kern="1200" baseline="0" dirty="0">
                    <a:solidFill>
                      <a:prstClr val="black">
                        <a:lumMod val="65000"/>
                        <a:lumOff val="35000"/>
                      </a:prstClr>
                    </a:solidFill>
                  </a:rPr>
                  <a:t> feedback</a:t>
                </a:r>
                <a:r>
                  <a:rPr lang="fr-BE" sz="1000" b="0" i="0" u="none" strike="noStrike" kern="1200" baseline="0" dirty="0">
                    <a:solidFill>
                      <a:prstClr val="black">
                        <a:lumMod val="65000"/>
                        <a:lumOff val="35000"/>
                      </a:prstClr>
                    </a:solidFill>
                  </a:rPr>
                  <a:t> [%] + CDA </a:t>
                </a:r>
                <a:r>
                  <a:rPr lang="en-GB" sz="1000" b="0" i="0" u="none" strike="noStrike" kern="1200" baseline="0" noProof="0" dirty="0">
                    <a:solidFill>
                      <a:prstClr val="black">
                        <a:lumMod val="65000"/>
                        <a:lumOff val="35000"/>
                      </a:prstClr>
                    </a:solidFill>
                  </a:rPr>
                  <a:t>error</a:t>
                </a:r>
                <a:r>
                  <a:rPr lang="fr-BE" sz="1000" b="0" i="0" u="none" strike="noStrike" kern="1200" baseline="0" dirty="0">
                    <a:solidFill>
                      <a:prstClr val="black">
                        <a:lumMod val="65000"/>
                        <a:lumOff val="35000"/>
                      </a:prstClr>
                    </a:solidFill>
                  </a:rPr>
                  <a:t> </a:t>
                </a:r>
                <a:r>
                  <a:rPr lang="fr-BE" sz="1000" b="1" i="0" u="none" strike="noStrike" kern="1200" baseline="0" dirty="0" err="1">
                    <a:solidFill>
                      <a:prstClr val="black">
                        <a:lumMod val="65000"/>
                        <a:lumOff val="35000"/>
                      </a:prstClr>
                    </a:solidFill>
                  </a:rPr>
                  <a:t>with</a:t>
                </a:r>
                <a:r>
                  <a:rPr lang="fr-BE" sz="1000" b="1" i="0" u="none" strike="noStrike" kern="1200" baseline="0" dirty="0">
                    <a:solidFill>
                      <a:prstClr val="black">
                        <a:lumMod val="65000"/>
                        <a:lumOff val="35000"/>
                      </a:prstClr>
                    </a:solidFill>
                  </a:rPr>
                  <a:t> feedback</a:t>
                </a:r>
                <a:r>
                  <a:rPr lang="fr-BE" sz="1000" b="0" i="0" u="none" strike="noStrike" kern="1200" baseline="0" dirty="0">
                    <a:solidFill>
                      <a:prstClr val="black">
                        <a:lumMod val="65000"/>
                        <a:lumOff val="35000"/>
                      </a:prstClr>
                    </a:solidFill>
                  </a:rPr>
                  <a:t> [%])/2</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23979392"/>
        <c:crosses val="autoZero"/>
        <c:crossBetween val="midCat"/>
      </c:valAx>
      <c:valAx>
        <c:axId val="723979392"/>
        <c:scaling>
          <c:orientation val="minMax"/>
          <c:max val="40"/>
          <c:min val="-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BE" sz="1000" b="0" i="0" u="none" strike="noStrike" kern="1200" baseline="0" dirty="0">
                    <a:solidFill>
                      <a:prstClr val="black">
                        <a:lumMod val="65000"/>
                        <a:lumOff val="35000"/>
                      </a:prstClr>
                    </a:solidFill>
                  </a:rPr>
                  <a:t>CDA </a:t>
                </a:r>
                <a:r>
                  <a:rPr lang="fr-BE" sz="1000" b="0" i="0" u="none" strike="noStrike" kern="1200" baseline="0" dirty="0" err="1">
                    <a:solidFill>
                      <a:prstClr val="black">
                        <a:lumMod val="65000"/>
                        <a:lumOff val="35000"/>
                      </a:prstClr>
                    </a:solidFill>
                  </a:rPr>
                  <a:t>error</a:t>
                </a:r>
                <a:r>
                  <a:rPr lang="fr-BE" sz="1000" b="0" i="0" u="none" strike="noStrike" kern="1200" baseline="0" dirty="0">
                    <a:solidFill>
                      <a:prstClr val="black">
                        <a:lumMod val="65000"/>
                        <a:lumOff val="35000"/>
                      </a:prstClr>
                    </a:solidFill>
                  </a:rPr>
                  <a:t> </a:t>
                </a:r>
                <a:r>
                  <a:rPr lang="fr-BE" sz="1000" b="1" i="0" u="none" strike="noStrike" kern="1200" baseline="0" dirty="0" err="1">
                    <a:solidFill>
                      <a:prstClr val="black">
                        <a:lumMod val="65000"/>
                        <a:lumOff val="35000"/>
                      </a:prstClr>
                    </a:solidFill>
                  </a:rPr>
                  <a:t>without</a:t>
                </a:r>
                <a:r>
                  <a:rPr lang="fr-BE" sz="1000" b="1" i="0" u="none" strike="noStrike" kern="1200" baseline="0" dirty="0">
                    <a:solidFill>
                      <a:prstClr val="black">
                        <a:lumMod val="65000"/>
                        <a:lumOff val="35000"/>
                      </a:prstClr>
                    </a:solidFill>
                  </a:rPr>
                  <a:t> feedback</a:t>
                </a:r>
                <a:r>
                  <a:rPr lang="fr-BE" sz="1000" b="0" i="0" u="none" strike="noStrike" kern="1200" baseline="0" dirty="0">
                    <a:solidFill>
                      <a:prstClr val="black">
                        <a:lumMod val="65000"/>
                        <a:lumOff val="35000"/>
                      </a:prstClr>
                    </a:solidFill>
                  </a:rPr>
                  <a:t> [%] - CDA </a:t>
                </a:r>
                <a:r>
                  <a:rPr lang="fr-BE" sz="1000" b="0" i="0" u="none" strike="noStrike" kern="1200" baseline="0" dirty="0" err="1">
                    <a:solidFill>
                      <a:prstClr val="black">
                        <a:lumMod val="65000"/>
                        <a:lumOff val="35000"/>
                      </a:prstClr>
                    </a:solidFill>
                  </a:rPr>
                  <a:t>error</a:t>
                </a:r>
                <a:r>
                  <a:rPr lang="fr-BE" sz="1000" b="0" i="0" u="none" strike="noStrike" kern="1200" baseline="0" dirty="0">
                    <a:solidFill>
                      <a:prstClr val="black">
                        <a:lumMod val="65000"/>
                        <a:lumOff val="35000"/>
                      </a:prstClr>
                    </a:solidFill>
                  </a:rPr>
                  <a:t> </a:t>
                </a:r>
                <a:r>
                  <a:rPr lang="fr-BE" sz="1000" b="1" i="0" u="none" strike="noStrike" kern="1200" baseline="0" dirty="0" err="1">
                    <a:solidFill>
                      <a:prstClr val="black">
                        <a:lumMod val="65000"/>
                        <a:lumOff val="35000"/>
                      </a:prstClr>
                    </a:solidFill>
                  </a:rPr>
                  <a:t>with</a:t>
                </a:r>
                <a:r>
                  <a:rPr lang="fr-BE" sz="1000" b="1" i="0" u="none" strike="noStrike" kern="1200" baseline="0" dirty="0">
                    <a:solidFill>
                      <a:prstClr val="black">
                        <a:lumMod val="65000"/>
                        <a:lumOff val="35000"/>
                      </a:prstClr>
                    </a:solidFill>
                  </a:rPr>
                  <a:t> feedback</a:t>
                </a:r>
                <a:r>
                  <a:rPr lang="fr-BE" sz="1000" b="0" i="0" u="none" strike="noStrike" kern="1200" baseline="0" dirty="0">
                    <a:solidFill>
                      <a:prstClr val="black">
                        <a:lumMod val="65000"/>
                        <a:lumOff val="35000"/>
                      </a:prstClr>
                    </a:solidFill>
                  </a:rPr>
                  <a:t> [%]</a:t>
                </a:r>
                <a:endParaRPr lang="fr-BE" sz="1100" b="0" i="0" u="none" strike="noStrike" kern="1200" baseline="0" dirty="0">
                  <a:solidFill>
                    <a:prstClr val="black">
                      <a:lumMod val="65000"/>
                      <a:lumOff val="35000"/>
                    </a:prstClr>
                  </a:solidFill>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2397903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a:t>Bland-Altman plot of the position 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scatterChart>
        <c:scatterStyle val="lineMarker"/>
        <c:varyColors val="0"/>
        <c:ser>
          <c:idx val="0"/>
          <c:order val="0"/>
          <c:tx>
            <c:strRef>
              <c:f>CdA_helmets_v1!$BJ$78</c:f>
              <c:strCache>
                <c:ptCount val="1"/>
                <c:pt idx="0">
                  <c:v>Data</c:v>
                </c:pt>
              </c:strCache>
            </c:strRef>
          </c:tx>
          <c:spPr>
            <a:ln w="19050" cap="rnd">
              <a:noFill/>
              <a:round/>
            </a:ln>
            <a:effectLst/>
          </c:spPr>
          <c:marker>
            <c:symbol val="circle"/>
            <c:size val="5"/>
            <c:spPr>
              <a:solidFill>
                <a:schemeClr val="accent1"/>
              </a:solidFill>
              <a:ln w="9525">
                <a:solidFill>
                  <a:schemeClr val="accent1"/>
                </a:solidFill>
              </a:ln>
              <a:effectLst/>
            </c:spPr>
          </c:marker>
          <c:xVal>
            <c:numRef>
              <c:f>CdA_helmets_v1!$BI$79:$BI$96</c:f>
              <c:numCache>
                <c:formatCode>General</c:formatCode>
                <c:ptCount val="18"/>
                <c:pt idx="0">
                  <c:v>12.327137954000001</c:v>
                </c:pt>
                <c:pt idx="1">
                  <c:v>2.6959424350000001</c:v>
                </c:pt>
                <c:pt idx="2">
                  <c:v>1.245907401</c:v>
                </c:pt>
                <c:pt idx="3">
                  <c:v>11.976176785</c:v>
                </c:pt>
                <c:pt idx="4">
                  <c:v>10.7928582055</c:v>
                </c:pt>
                <c:pt idx="5">
                  <c:v>5.4717373775000002</c:v>
                </c:pt>
                <c:pt idx="6">
                  <c:v>2.1423465149999998</c:v>
                </c:pt>
                <c:pt idx="7">
                  <c:v>6.3231105895000006</c:v>
                </c:pt>
                <c:pt idx="8">
                  <c:v>16.267922068499999</c:v>
                </c:pt>
                <c:pt idx="9">
                  <c:v>22.9263436365</c:v>
                </c:pt>
                <c:pt idx="10">
                  <c:v>0.10369805900000001</c:v>
                </c:pt>
                <c:pt idx="11">
                  <c:v>3.9872060410000003</c:v>
                </c:pt>
                <c:pt idx="12">
                  <c:v>4.9242792744999999</c:v>
                </c:pt>
                <c:pt idx="13">
                  <c:v>7.5383887439999997</c:v>
                </c:pt>
                <c:pt idx="14">
                  <c:v>7.8640219770000002</c:v>
                </c:pt>
                <c:pt idx="15">
                  <c:v>5.3792563380000002</c:v>
                </c:pt>
                <c:pt idx="16">
                  <c:v>2.6937711850000001</c:v>
                </c:pt>
                <c:pt idx="17">
                  <c:v>12.982663840000001</c:v>
                </c:pt>
              </c:numCache>
            </c:numRef>
          </c:xVal>
          <c:yVal>
            <c:numRef>
              <c:f>CdA_helmets_v1!$BJ$79:$BJ$96</c:f>
              <c:numCache>
                <c:formatCode>General</c:formatCode>
                <c:ptCount val="18"/>
                <c:pt idx="0">
                  <c:v>23.088919812</c:v>
                </c:pt>
                <c:pt idx="1">
                  <c:v>1.9447202179999998</c:v>
                </c:pt>
                <c:pt idx="2">
                  <c:v>2.2523591880000002</c:v>
                </c:pt>
                <c:pt idx="3">
                  <c:v>-0.67726635000000002</c:v>
                </c:pt>
                <c:pt idx="4">
                  <c:v>-4.1203992489999983</c:v>
                </c:pt>
                <c:pt idx="5">
                  <c:v>-9.3894475849999992</c:v>
                </c:pt>
                <c:pt idx="6">
                  <c:v>1.331523566</c:v>
                </c:pt>
                <c:pt idx="7">
                  <c:v>4.4853736510000006</c:v>
                </c:pt>
                <c:pt idx="8">
                  <c:v>27.734755323000002</c:v>
                </c:pt>
                <c:pt idx="9">
                  <c:v>33.898201607000004</c:v>
                </c:pt>
                <c:pt idx="10">
                  <c:v>3.4716237999999996E-2</c:v>
                </c:pt>
                <c:pt idx="11">
                  <c:v>1.0334386339999999</c:v>
                </c:pt>
                <c:pt idx="12">
                  <c:v>-4.4023665049999998</c:v>
                </c:pt>
                <c:pt idx="13">
                  <c:v>-13.190828792</c:v>
                </c:pt>
                <c:pt idx="14">
                  <c:v>-2.7464314920000001</c:v>
                </c:pt>
                <c:pt idx="15">
                  <c:v>8.9793023620000003</c:v>
                </c:pt>
                <c:pt idx="16">
                  <c:v>2.8133769260000001</c:v>
                </c:pt>
                <c:pt idx="17">
                  <c:v>4.8444895600000013</c:v>
                </c:pt>
              </c:numCache>
            </c:numRef>
          </c:yVal>
          <c:smooth val="0"/>
          <c:extLst>
            <c:ext xmlns:c16="http://schemas.microsoft.com/office/drawing/2014/chart" uri="{C3380CC4-5D6E-409C-BE32-E72D297353CC}">
              <c16:uniqueId val="{00000000-B707-49D4-9678-149456A85BC3}"/>
            </c:ext>
          </c:extLst>
        </c:ser>
        <c:ser>
          <c:idx val="1"/>
          <c:order val="1"/>
          <c:tx>
            <c:strRef>
              <c:f>CdA_helmets_v1!$BL$78</c:f>
              <c:strCache>
                <c:ptCount val="1"/>
                <c:pt idx="0">
                  <c:v>Mean of the difference</c:v>
                </c:pt>
              </c:strCache>
            </c:strRef>
          </c:tx>
          <c:spPr>
            <a:ln w="19050" cap="rnd">
              <a:solidFill>
                <a:schemeClr val="accent2"/>
              </a:solidFill>
              <a:round/>
            </a:ln>
            <a:effectLst/>
          </c:spPr>
          <c:marker>
            <c:symbol val="circle"/>
            <c:size val="5"/>
            <c:spPr>
              <a:noFill/>
              <a:ln w="9525">
                <a:noFill/>
              </a:ln>
              <a:effectLst/>
            </c:spPr>
          </c:marker>
          <c:xVal>
            <c:numRef>
              <c:f>CdA_helmets_v1!$BK$79:$BK$102</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xVal>
          <c:yVal>
            <c:numRef>
              <c:f>CdA_helmets_v1!$BL$79:$BL$102</c:f>
              <c:numCache>
                <c:formatCode>General</c:formatCode>
                <c:ptCount val="24"/>
                <c:pt idx="0">
                  <c:v>4.3285798395555561</c:v>
                </c:pt>
                <c:pt idx="1">
                  <c:v>4.3285798395555561</c:v>
                </c:pt>
                <c:pt idx="2">
                  <c:v>4.3285798395555561</c:v>
                </c:pt>
                <c:pt idx="3">
                  <c:v>4.3285798395555561</c:v>
                </c:pt>
                <c:pt idx="4">
                  <c:v>4.3285798395555561</c:v>
                </c:pt>
                <c:pt idx="5">
                  <c:v>4.3285798395555561</c:v>
                </c:pt>
                <c:pt idx="6">
                  <c:v>4.3285798395555561</c:v>
                </c:pt>
                <c:pt idx="7">
                  <c:v>4.3285798395555561</c:v>
                </c:pt>
                <c:pt idx="8">
                  <c:v>4.3285798395555561</c:v>
                </c:pt>
                <c:pt idx="9">
                  <c:v>4.3285798395555561</c:v>
                </c:pt>
                <c:pt idx="10">
                  <c:v>4.3285798395555561</c:v>
                </c:pt>
                <c:pt idx="11">
                  <c:v>4.3285798395555561</c:v>
                </c:pt>
                <c:pt idx="12">
                  <c:v>4.3285798395555561</c:v>
                </c:pt>
                <c:pt idx="13">
                  <c:v>4.3285798395555561</c:v>
                </c:pt>
                <c:pt idx="14">
                  <c:v>4.3285798395555561</c:v>
                </c:pt>
                <c:pt idx="15">
                  <c:v>4.3285798395555561</c:v>
                </c:pt>
                <c:pt idx="16">
                  <c:v>4.3285798395555561</c:v>
                </c:pt>
                <c:pt idx="17">
                  <c:v>4.3285798395555561</c:v>
                </c:pt>
                <c:pt idx="18">
                  <c:v>4.3285798395555561</c:v>
                </c:pt>
                <c:pt idx="19">
                  <c:v>4.3285798395555561</c:v>
                </c:pt>
                <c:pt idx="20">
                  <c:v>4.3285798395555561</c:v>
                </c:pt>
                <c:pt idx="21">
                  <c:v>4.3285798395555561</c:v>
                </c:pt>
                <c:pt idx="22">
                  <c:v>4.3285798395555561</c:v>
                </c:pt>
                <c:pt idx="23">
                  <c:v>4.3285798395555561</c:v>
                </c:pt>
              </c:numCache>
            </c:numRef>
          </c:yVal>
          <c:smooth val="0"/>
          <c:extLst>
            <c:ext xmlns:c16="http://schemas.microsoft.com/office/drawing/2014/chart" uri="{C3380CC4-5D6E-409C-BE32-E72D297353CC}">
              <c16:uniqueId val="{00000001-B707-49D4-9678-149456A85BC3}"/>
            </c:ext>
          </c:extLst>
        </c:ser>
        <c:ser>
          <c:idx val="2"/>
          <c:order val="2"/>
          <c:tx>
            <c:strRef>
              <c:f>CdA_helmets_v1!$BN$78</c:f>
              <c:strCache>
                <c:ptCount val="1"/>
                <c:pt idx="0">
                  <c:v>Mean + 1,96*STD</c:v>
                </c:pt>
              </c:strCache>
            </c:strRef>
          </c:tx>
          <c:spPr>
            <a:ln w="19050" cap="rnd">
              <a:solidFill>
                <a:schemeClr val="accent3"/>
              </a:solidFill>
              <a:round/>
            </a:ln>
            <a:effectLst/>
          </c:spPr>
          <c:marker>
            <c:symbol val="circle"/>
            <c:size val="5"/>
            <c:spPr>
              <a:noFill/>
              <a:ln w="9525">
                <a:noFill/>
              </a:ln>
              <a:effectLst/>
            </c:spPr>
          </c:marker>
          <c:xVal>
            <c:numRef>
              <c:f>CdA_helmets_v1!$BK$79:$BK$102</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xVal>
          <c:yVal>
            <c:numRef>
              <c:f>CdA_helmets_v1!$BN$79:$BN$102</c:f>
              <c:numCache>
                <c:formatCode>General</c:formatCode>
                <c:ptCount val="24"/>
                <c:pt idx="0">
                  <c:v>28.401693118815768</c:v>
                </c:pt>
                <c:pt idx="1">
                  <c:v>28.401693118815768</c:v>
                </c:pt>
                <c:pt idx="2">
                  <c:v>28.401693118815768</c:v>
                </c:pt>
                <c:pt idx="3">
                  <c:v>28.401693118815768</c:v>
                </c:pt>
                <c:pt idx="4">
                  <c:v>28.401693118815768</c:v>
                </c:pt>
                <c:pt idx="5">
                  <c:v>28.401693118815768</c:v>
                </c:pt>
                <c:pt idx="6">
                  <c:v>28.401693118815768</c:v>
                </c:pt>
                <c:pt idx="7">
                  <c:v>28.401693118815768</c:v>
                </c:pt>
                <c:pt idx="8">
                  <c:v>28.401693118815768</c:v>
                </c:pt>
                <c:pt idx="9">
                  <c:v>28.401693118815768</c:v>
                </c:pt>
                <c:pt idx="10">
                  <c:v>28.401693118815768</c:v>
                </c:pt>
                <c:pt idx="11">
                  <c:v>28.401693118815768</c:v>
                </c:pt>
                <c:pt idx="12">
                  <c:v>28.401693118815768</c:v>
                </c:pt>
                <c:pt idx="13">
                  <c:v>28.401693118815768</c:v>
                </c:pt>
                <c:pt idx="14">
                  <c:v>28.401693118815768</c:v>
                </c:pt>
                <c:pt idx="15">
                  <c:v>28.401693118815768</c:v>
                </c:pt>
                <c:pt idx="16">
                  <c:v>28.401693118815768</c:v>
                </c:pt>
                <c:pt idx="17">
                  <c:v>28.401693118815768</c:v>
                </c:pt>
                <c:pt idx="18">
                  <c:v>28.401693118815768</c:v>
                </c:pt>
                <c:pt idx="19">
                  <c:v>28.401693118815768</c:v>
                </c:pt>
                <c:pt idx="20">
                  <c:v>28.401693118815768</c:v>
                </c:pt>
                <c:pt idx="21">
                  <c:v>28.401693118815768</c:v>
                </c:pt>
                <c:pt idx="22">
                  <c:v>28.401693118815768</c:v>
                </c:pt>
                <c:pt idx="23">
                  <c:v>28.401693118815768</c:v>
                </c:pt>
              </c:numCache>
            </c:numRef>
          </c:yVal>
          <c:smooth val="0"/>
          <c:extLst>
            <c:ext xmlns:c16="http://schemas.microsoft.com/office/drawing/2014/chart" uri="{C3380CC4-5D6E-409C-BE32-E72D297353CC}">
              <c16:uniqueId val="{00000002-B707-49D4-9678-149456A85BC3}"/>
            </c:ext>
          </c:extLst>
        </c:ser>
        <c:ser>
          <c:idx val="3"/>
          <c:order val="3"/>
          <c:tx>
            <c:strRef>
              <c:f>CdA_helmets_v1!$BO$78</c:f>
              <c:strCache>
                <c:ptCount val="1"/>
                <c:pt idx="0">
                  <c:v>Mean - 1,96*STD</c:v>
                </c:pt>
              </c:strCache>
            </c:strRef>
          </c:tx>
          <c:spPr>
            <a:ln w="19050" cap="rnd">
              <a:solidFill>
                <a:schemeClr val="accent4"/>
              </a:solidFill>
              <a:round/>
            </a:ln>
            <a:effectLst/>
          </c:spPr>
          <c:marker>
            <c:symbol val="circle"/>
            <c:size val="5"/>
            <c:spPr>
              <a:noFill/>
              <a:ln w="9525">
                <a:noFill/>
              </a:ln>
              <a:effectLst/>
            </c:spPr>
          </c:marker>
          <c:xVal>
            <c:numRef>
              <c:f>CdA_helmets_v1!$BK$79:$BK$102</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xVal>
          <c:yVal>
            <c:numRef>
              <c:f>CdA_helmets_v1!$BO$79:$BO$102</c:f>
              <c:numCache>
                <c:formatCode>General</c:formatCode>
                <c:ptCount val="24"/>
                <c:pt idx="0">
                  <c:v>-19.744533439704657</c:v>
                </c:pt>
                <c:pt idx="1">
                  <c:v>-19.744533439704657</c:v>
                </c:pt>
                <c:pt idx="2">
                  <c:v>-19.744533439704657</c:v>
                </c:pt>
                <c:pt idx="3">
                  <c:v>-19.744533439704657</c:v>
                </c:pt>
                <c:pt idx="4">
                  <c:v>-19.744533439704657</c:v>
                </c:pt>
                <c:pt idx="5">
                  <c:v>-19.744533439704657</c:v>
                </c:pt>
                <c:pt idx="6">
                  <c:v>-19.744533439704657</c:v>
                </c:pt>
                <c:pt idx="7">
                  <c:v>-19.744533439704657</c:v>
                </c:pt>
                <c:pt idx="8">
                  <c:v>-19.744533439704657</c:v>
                </c:pt>
                <c:pt idx="9">
                  <c:v>-19.744533439704657</c:v>
                </c:pt>
                <c:pt idx="10">
                  <c:v>-19.744533439704657</c:v>
                </c:pt>
                <c:pt idx="11">
                  <c:v>-19.744533439704657</c:v>
                </c:pt>
                <c:pt idx="12">
                  <c:v>-19.744533439704657</c:v>
                </c:pt>
                <c:pt idx="13">
                  <c:v>-19.744533439704657</c:v>
                </c:pt>
                <c:pt idx="14">
                  <c:v>-19.744533439704657</c:v>
                </c:pt>
                <c:pt idx="15">
                  <c:v>-19.744533439704657</c:v>
                </c:pt>
                <c:pt idx="16">
                  <c:v>-19.744533439704657</c:v>
                </c:pt>
                <c:pt idx="17">
                  <c:v>-19.744533439704657</c:v>
                </c:pt>
                <c:pt idx="18">
                  <c:v>-19.744533439704657</c:v>
                </c:pt>
                <c:pt idx="19">
                  <c:v>-19.744533439704657</c:v>
                </c:pt>
                <c:pt idx="20">
                  <c:v>-19.744533439704657</c:v>
                </c:pt>
                <c:pt idx="21">
                  <c:v>-19.744533439704657</c:v>
                </c:pt>
                <c:pt idx="22">
                  <c:v>-19.744533439704657</c:v>
                </c:pt>
                <c:pt idx="23">
                  <c:v>-19.744533439704657</c:v>
                </c:pt>
              </c:numCache>
            </c:numRef>
          </c:yVal>
          <c:smooth val="0"/>
          <c:extLst>
            <c:ext xmlns:c16="http://schemas.microsoft.com/office/drawing/2014/chart" uri="{C3380CC4-5D6E-409C-BE32-E72D297353CC}">
              <c16:uniqueId val="{00000003-B707-49D4-9678-149456A85BC3}"/>
            </c:ext>
          </c:extLst>
        </c:ser>
        <c:dLbls>
          <c:showLegendKey val="0"/>
          <c:showVal val="0"/>
          <c:showCatName val="0"/>
          <c:showSerName val="0"/>
          <c:showPercent val="0"/>
          <c:showBubbleSize val="0"/>
        </c:dLbls>
        <c:axId val="584037344"/>
        <c:axId val="584039144"/>
      </c:scatterChart>
      <c:valAx>
        <c:axId val="58403734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BE" sz="1000" b="0" i="0" u="none" strike="noStrike" kern="1200" baseline="0" dirty="0">
                    <a:solidFill>
                      <a:prstClr val="black">
                        <a:lumMod val="65000"/>
                        <a:lumOff val="35000"/>
                      </a:prstClr>
                    </a:solidFill>
                  </a:rPr>
                  <a:t>(CDA </a:t>
                </a:r>
                <a:r>
                  <a:rPr lang="fr-BE" sz="1000" b="0" i="0" u="none" strike="noStrike" kern="1200" baseline="0" dirty="0" err="1">
                    <a:solidFill>
                      <a:prstClr val="black">
                        <a:lumMod val="65000"/>
                        <a:lumOff val="35000"/>
                      </a:prstClr>
                    </a:solidFill>
                  </a:rPr>
                  <a:t>error</a:t>
                </a:r>
                <a:r>
                  <a:rPr lang="fr-BE" sz="1000" b="0" i="0" u="none" strike="noStrike" kern="1200" baseline="0" dirty="0">
                    <a:solidFill>
                      <a:prstClr val="black">
                        <a:lumMod val="65000"/>
                        <a:lumOff val="35000"/>
                      </a:prstClr>
                    </a:solidFill>
                  </a:rPr>
                  <a:t> </a:t>
                </a:r>
                <a:r>
                  <a:rPr lang="fr-BE" sz="1000" b="1" i="0" u="none" strike="noStrike" kern="1200" baseline="0" dirty="0" err="1">
                    <a:solidFill>
                      <a:prstClr val="black">
                        <a:lumMod val="65000"/>
                        <a:lumOff val="35000"/>
                      </a:prstClr>
                    </a:solidFill>
                  </a:rPr>
                  <a:t>without</a:t>
                </a:r>
                <a:r>
                  <a:rPr lang="fr-BE" sz="1000" b="1" i="0" u="none" strike="noStrike" kern="1200" baseline="0" dirty="0">
                    <a:solidFill>
                      <a:prstClr val="black">
                        <a:lumMod val="65000"/>
                        <a:lumOff val="35000"/>
                      </a:prstClr>
                    </a:solidFill>
                  </a:rPr>
                  <a:t> feedback</a:t>
                </a:r>
                <a:r>
                  <a:rPr lang="fr-BE" sz="1000" b="0" i="0" u="none" strike="noStrike" kern="1200" baseline="0" dirty="0">
                    <a:solidFill>
                      <a:prstClr val="black">
                        <a:lumMod val="65000"/>
                        <a:lumOff val="35000"/>
                      </a:prstClr>
                    </a:solidFill>
                  </a:rPr>
                  <a:t> [%] + CDA </a:t>
                </a:r>
                <a:r>
                  <a:rPr lang="en-GB" sz="1000" b="0" i="0" u="none" strike="noStrike" kern="1200" baseline="0" noProof="0" dirty="0">
                    <a:solidFill>
                      <a:prstClr val="black">
                        <a:lumMod val="65000"/>
                        <a:lumOff val="35000"/>
                      </a:prstClr>
                    </a:solidFill>
                  </a:rPr>
                  <a:t>error</a:t>
                </a:r>
                <a:r>
                  <a:rPr lang="fr-BE" sz="1000" b="0" i="0" u="none" strike="noStrike" kern="1200" baseline="0" dirty="0">
                    <a:solidFill>
                      <a:prstClr val="black">
                        <a:lumMod val="65000"/>
                        <a:lumOff val="35000"/>
                      </a:prstClr>
                    </a:solidFill>
                  </a:rPr>
                  <a:t> </a:t>
                </a:r>
                <a:r>
                  <a:rPr lang="fr-BE" sz="1000" b="1" i="0" u="none" strike="noStrike" kern="1200" baseline="0" dirty="0" err="1">
                    <a:solidFill>
                      <a:prstClr val="black">
                        <a:lumMod val="65000"/>
                        <a:lumOff val="35000"/>
                      </a:prstClr>
                    </a:solidFill>
                  </a:rPr>
                  <a:t>with</a:t>
                </a:r>
                <a:r>
                  <a:rPr lang="fr-BE" sz="1000" b="1" i="0" u="none" strike="noStrike" kern="1200" baseline="0" dirty="0">
                    <a:solidFill>
                      <a:prstClr val="black">
                        <a:lumMod val="65000"/>
                        <a:lumOff val="35000"/>
                      </a:prstClr>
                    </a:solidFill>
                  </a:rPr>
                  <a:t> feedback</a:t>
                </a:r>
                <a:r>
                  <a:rPr lang="fr-BE" sz="1000" b="0" i="0" u="none" strike="noStrike" kern="1200" baseline="0" dirty="0">
                    <a:solidFill>
                      <a:prstClr val="black">
                        <a:lumMod val="65000"/>
                        <a:lumOff val="35000"/>
                      </a:prstClr>
                    </a:solidFill>
                  </a:rPr>
                  <a:t> [%])/2</a:t>
                </a:r>
              </a:p>
            </c:rich>
          </c:tx>
          <c:overlay val="0"/>
          <c:spPr>
            <a:solidFill>
              <a:schemeClr val="bg1"/>
            </a:solid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84039144"/>
        <c:crosses val="autoZero"/>
        <c:crossBetween val="midCat"/>
      </c:valAx>
      <c:valAx>
        <c:axId val="584039144"/>
        <c:scaling>
          <c:orientation val="minMax"/>
          <c:min val="-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BE" sz="1000" b="0" i="0" u="none" strike="noStrike" kern="1200" baseline="0" dirty="0">
                    <a:solidFill>
                      <a:prstClr val="black">
                        <a:lumMod val="65000"/>
                        <a:lumOff val="35000"/>
                      </a:prstClr>
                    </a:solidFill>
                  </a:rPr>
                  <a:t>CDA </a:t>
                </a:r>
                <a:r>
                  <a:rPr lang="fr-BE" sz="1000" b="0" i="0" u="none" strike="noStrike" kern="1200" baseline="0" dirty="0" err="1">
                    <a:solidFill>
                      <a:prstClr val="black">
                        <a:lumMod val="65000"/>
                        <a:lumOff val="35000"/>
                      </a:prstClr>
                    </a:solidFill>
                  </a:rPr>
                  <a:t>error</a:t>
                </a:r>
                <a:r>
                  <a:rPr lang="fr-BE" sz="1000" b="0" i="0" u="none" strike="noStrike" kern="1200" baseline="0" dirty="0">
                    <a:solidFill>
                      <a:prstClr val="black">
                        <a:lumMod val="65000"/>
                        <a:lumOff val="35000"/>
                      </a:prstClr>
                    </a:solidFill>
                  </a:rPr>
                  <a:t> </a:t>
                </a:r>
                <a:r>
                  <a:rPr lang="fr-BE" sz="1000" b="1" i="0" u="none" strike="noStrike" kern="1200" baseline="0" dirty="0" err="1">
                    <a:solidFill>
                      <a:prstClr val="black">
                        <a:lumMod val="65000"/>
                        <a:lumOff val="35000"/>
                      </a:prstClr>
                    </a:solidFill>
                  </a:rPr>
                  <a:t>without</a:t>
                </a:r>
                <a:r>
                  <a:rPr lang="fr-BE" sz="1000" b="1" i="0" u="none" strike="noStrike" kern="1200" baseline="0" dirty="0">
                    <a:solidFill>
                      <a:prstClr val="black">
                        <a:lumMod val="65000"/>
                        <a:lumOff val="35000"/>
                      </a:prstClr>
                    </a:solidFill>
                  </a:rPr>
                  <a:t> feedback</a:t>
                </a:r>
                <a:r>
                  <a:rPr lang="fr-BE" sz="1000" b="0" i="0" u="none" strike="noStrike" kern="1200" baseline="0" dirty="0">
                    <a:solidFill>
                      <a:prstClr val="black">
                        <a:lumMod val="65000"/>
                        <a:lumOff val="35000"/>
                      </a:prstClr>
                    </a:solidFill>
                  </a:rPr>
                  <a:t> [%] - CDA </a:t>
                </a:r>
                <a:r>
                  <a:rPr lang="fr-BE" sz="1000" b="0" i="0" u="none" strike="noStrike" kern="1200" baseline="0" dirty="0" err="1">
                    <a:solidFill>
                      <a:prstClr val="black">
                        <a:lumMod val="65000"/>
                        <a:lumOff val="35000"/>
                      </a:prstClr>
                    </a:solidFill>
                  </a:rPr>
                  <a:t>error</a:t>
                </a:r>
                <a:r>
                  <a:rPr lang="fr-BE" sz="1000" b="0" i="0" u="none" strike="noStrike" kern="1200" baseline="0" dirty="0">
                    <a:solidFill>
                      <a:prstClr val="black">
                        <a:lumMod val="65000"/>
                        <a:lumOff val="35000"/>
                      </a:prstClr>
                    </a:solidFill>
                  </a:rPr>
                  <a:t> </a:t>
                </a:r>
                <a:r>
                  <a:rPr lang="fr-BE" sz="1000" b="1" i="0" u="none" strike="noStrike" kern="1200" baseline="0" dirty="0" err="1">
                    <a:solidFill>
                      <a:prstClr val="black">
                        <a:lumMod val="65000"/>
                        <a:lumOff val="35000"/>
                      </a:prstClr>
                    </a:solidFill>
                  </a:rPr>
                  <a:t>with</a:t>
                </a:r>
                <a:r>
                  <a:rPr lang="fr-BE" sz="1000" b="1" i="0" u="none" strike="noStrike" kern="1200" baseline="0" dirty="0">
                    <a:solidFill>
                      <a:prstClr val="black">
                        <a:lumMod val="65000"/>
                        <a:lumOff val="35000"/>
                      </a:prstClr>
                    </a:solidFill>
                  </a:rPr>
                  <a:t> feedback</a:t>
                </a:r>
                <a:r>
                  <a:rPr lang="fr-BE" sz="1000" b="0" i="0" u="none" strike="noStrike" kern="1200" baseline="0" dirty="0">
                    <a:solidFill>
                      <a:prstClr val="black">
                        <a:lumMod val="65000"/>
                        <a:lumOff val="35000"/>
                      </a:prstClr>
                    </a:solidFill>
                  </a:rPr>
                  <a:t> [%]</a:t>
                </a:r>
                <a:endParaRPr lang="fr-BE" sz="1100" b="0" i="0" u="none" strike="noStrike" kern="1200" baseline="0" dirty="0">
                  <a:solidFill>
                    <a:prstClr val="black">
                      <a:lumMod val="65000"/>
                      <a:lumOff val="35000"/>
                    </a:prstClr>
                  </a:solidFill>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8403734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Helmets C</a:t>
            </a:r>
            <a:r>
              <a:rPr lang="en-US" baseline="-25000" dirty="0"/>
              <a:t>D</a:t>
            </a:r>
            <a:r>
              <a:rPr lang="en-US" dirty="0"/>
              <a:t>A [m²]</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CdA_helmets_v1!$B$2</c:f>
              <c:strCache>
                <c:ptCount val="1"/>
                <c:pt idx="0">
                  <c:v>Helmets CdA</c:v>
                </c:pt>
              </c:strCache>
            </c:strRef>
          </c:tx>
          <c:spPr>
            <a:solidFill>
              <a:schemeClr val="accent1"/>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0-4A40-4801-BE4C-1EF748A674C5}"/>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1-4A40-4801-BE4C-1EF748A674C5}"/>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2-4A40-4801-BE4C-1EF748A674C5}"/>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3-4A40-4801-BE4C-1EF748A674C5}"/>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4-4A40-4801-BE4C-1EF748A674C5}"/>
              </c:ext>
            </c:extLst>
          </c:dPt>
          <c:dPt>
            <c:idx val="5"/>
            <c:invertIfNegative val="0"/>
            <c:bubble3D val="0"/>
            <c:spPr>
              <a:solidFill>
                <a:schemeClr val="accent5"/>
              </a:solidFill>
              <a:ln>
                <a:noFill/>
              </a:ln>
              <a:effectLst/>
            </c:spPr>
            <c:extLst>
              <c:ext xmlns:c16="http://schemas.microsoft.com/office/drawing/2014/chart" uri="{C3380CC4-5D6E-409C-BE32-E72D297353CC}">
                <c16:uniqueId val="{00000005-4A40-4801-BE4C-1EF748A674C5}"/>
              </c:ext>
            </c:extLst>
          </c:dPt>
          <c:dPt>
            <c:idx val="6"/>
            <c:invertIfNegative val="0"/>
            <c:bubble3D val="0"/>
            <c:spPr>
              <a:solidFill>
                <a:schemeClr val="accent5"/>
              </a:solidFill>
              <a:ln>
                <a:noFill/>
              </a:ln>
              <a:effectLst/>
            </c:spPr>
            <c:extLst>
              <c:ext xmlns:c16="http://schemas.microsoft.com/office/drawing/2014/chart" uri="{C3380CC4-5D6E-409C-BE32-E72D297353CC}">
                <c16:uniqueId val="{00000006-4A40-4801-BE4C-1EF748A674C5}"/>
              </c:ext>
            </c:extLst>
          </c:dPt>
          <c:dPt>
            <c:idx val="8"/>
            <c:invertIfNegative val="0"/>
            <c:bubble3D val="0"/>
            <c:spPr>
              <a:solidFill>
                <a:schemeClr val="accent6"/>
              </a:solidFill>
              <a:ln>
                <a:noFill/>
              </a:ln>
              <a:effectLst/>
            </c:spPr>
            <c:extLst>
              <c:ext xmlns:c16="http://schemas.microsoft.com/office/drawing/2014/chart" uri="{C3380CC4-5D6E-409C-BE32-E72D297353CC}">
                <c16:uniqueId val="{00000007-4A40-4801-BE4C-1EF748A674C5}"/>
              </c:ext>
            </c:extLst>
          </c:dPt>
          <c:dPt>
            <c:idx val="9"/>
            <c:invertIfNegative val="0"/>
            <c:bubble3D val="0"/>
            <c:spPr>
              <a:solidFill>
                <a:schemeClr val="accent6"/>
              </a:solidFill>
              <a:ln>
                <a:noFill/>
              </a:ln>
              <a:effectLst/>
            </c:spPr>
            <c:extLst>
              <c:ext xmlns:c16="http://schemas.microsoft.com/office/drawing/2014/chart" uri="{C3380CC4-5D6E-409C-BE32-E72D297353CC}">
                <c16:uniqueId val="{00000008-4A40-4801-BE4C-1EF748A674C5}"/>
              </c:ext>
            </c:extLst>
          </c:dPt>
          <c:cat>
            <c:strRef>
              <c:f>(CdA_helmets_v1!$A$3:$A$9,CdA_helmets_v1!$A$14:$A$16)</c:f>
              <c:strCache>
                <c:ptCount val="10"/>
                <c:pt idx="0">
                  <c:v> Helmet 1</c:v>
                </c:pt>
                <c:pt idx="1">
                  <c:v> Helmet 2</c:v>
                </c:pt>
                <c:pt idx="2">
                  <c:v> Helmet 3</c:v>
                </c:pt>
                <c:pt idx="3">
                  <c:v> Helmet 4</c:v>
                </c:pt>
                <c:pt idx="4">
                  <c:v> Helmet 5</c:v>
                </c:pt>
                <c:pt idx="5">
                  <c:v> Helmet 6</c:v>
                </c:pt>
                <c:pt idx="6">
                  <c:v> Helmet 7</c:v>
                </c:pt>
                <c:pt idx="8">
                  <c:v> Helmet 8</c:v>
                </c:pt>
                <c:pt idx="9">
                  <c:v> Helmet 9</c:v>
                </c:pt>
              </c:strCache>
            </c:strRef>
          </c:cat>
          <c:val>
            <c:numRef>
              <c:f>(CdA_helmets_v1!$B$3:$B$9,CdA_helmets_v1!$B$14:$B$16)</c:f>
              <c:numCache>
                <c:formatCode>General</c:formatCode>
                <c:ptCount val="10"/>
                <c:pt idx="0">
                  <c:v>5.6778000000000002E-3</c:v>
                </c:pt>
                <c:pt idx="1">
                  <c:v>5.3041E-3</c:v>
                </c:pt>
                <c:pt idx="2">
                  <c:v>2.3874999999999999E-3</c:v>
                </c:pt>
                <c:pt idx="3">
                  <c:v>3.5306000000000001E-3</c:v>
                </c:pt>
                <c:pt idx="4">
                  <c:v>1.7094E-3</c:v>
                </c:pt>
                <c:pt idx="5">
                  <c:v>2.7661000000000001E-3</c:v>
                </c:pt>
                <c:pt idx="6">
                  <c:v>5.2842000000000002E-3</c:v>
                </c:pt>
                <c:pt idx="7">
                  <c:v>0</c:v>
                </c:pt>
                <c:pt idx="8">
                  <c:v>9.1792999999999996E-3</c:v>
                </c:pt>
                <c:pt idx="9">
                  <c:v>1.3016E-2</c:v>
                </c:pt>
              </c:numCache>
            </c:numRef>
          </c:val>
          <c:extLst>
            <c:ext xmlns:c16="http://schemas.microsoft.com/office/drawing/2014/chart" uri="{C3380CC4-5D6E-409C-BE32-E72D297353CC}">
              <c16:uniqueId val="{00000000-A302-4C1B-830D-D1BB0AB3437C}"/>
            </c:ext>
          </c:extLst>
        </c:ser>
        <c:dLbls>
          <c:showLegendKey val="0"/>
          <c:showVal val="0"/>
          <c:showCatName val="0"/>
          <c:showSerName val="0"/>
          <c:showPercent val="0"/>
          <c:showBubbleSize val="0"/>
        </c:dLbls>
        <c:gapWidth val="219"/>
        <c:overlap val="-27"/>
        <c:axId val="666382232"/>
        <c:axId val="666381512"/>
      </c:barChart>
      <c:catAx>
        <c:axId val="666382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66381512"/>
        <c:crosses val="autoZero"/>
        <c:auto val="1"/>
        <c:lblAlgn val="ctr"/>
        <c:lblOffset val="100"/>
        <c:noMultiLvlLbl val="0"/>
      </c:catAx>
      <c:valAx>
        <c:axId val="666381512"/>
        <c:scaling>
          <c:orientation val="minMax"/>
          <c:max val="1.4000000000000002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BE" dirty="0"/>
                  <a:t>C</a:t>
                </a:r>
                <a:r>
                  <a:rPr lang="fr-BE" baseline="-25000" dirty="0"/>
                  <a:t>D</a:t>
                </a:r>
                <a:r>
                  <a:rPr lang="fr-BE" dirty="0"/>
                  <a:t>A [m²]</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66382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800" dirty="0"/>
              <a:t>Comparison of the repositioning</a:t>
            </a:r>
            <a:r>
              <a:rPr lang="en-GB" sz="1800" baseline="0" dirty="0"/>
              <a:t> </a:t>
            </a:r>
            <a:r>
              <a:rPr lang="en-GB" sz="1800" dirty="0"/>
              <a:t>C</a:t>
            </a:r>
            <a:r>
              <a:rPr lang="en-GB" sz="1800" baseline="-25000" dirty="0"/>
              <a:t>D</a:t>
            </a:r>
            <a:r>
              <a:rPr lang="en-GB" sz="1800" dirty="0"/>
              <a:t>A error</a:t>
            </a:r>
            <a:r>
              <a:rPr lang="en-GB" sz="1800" baseline="0" dirty="0"/>
              <a:t> </a:t>
            </a:r>
            <a:r>
              <a:rPr lang="en-GB" sz="1800" b="1" dirty="0"/>
              <a:t>without</a:t>
            </a:r>
            <a:r>
              <a:rPr lang="en-GB" sz="1800" dirty="0"/>
              <a:t> </a:t>
            </a:r>
            <a:r>
              <a:rPr lang="en-GB" sz="1800" b="1" dirty="0"/>
              <a:t>feedback</a:t>
            </a:r>
            <a:r>
              <a:rPr lang="en-GB" sz="1800" dirty="0"/>
              <a:t> </a:t>
            </a:r>
            <a:r>
              <a:rPr lang="en-GB" sz="1800" baseline="0" dirty="0"/>
              <a:t>and </a:t>
            </a:r>
            <a:r>
              <a:rPr lang="en-GB" sz="1800" b="0" i="0" u="none" strike="noStrike" kern="1200" spc="0" baseline="0" dirty="0">
                <a:solidFill>
                  <a:prstClr val="black">
                    <a:lumMod val="65000"/>
                    <a:lumOff val="35000"/>
                  </a:prstClr>
                </a:solidFill>
              </a:rPr>
              <a:t>C</a:t>
            </a:r>
            <a:r>
              <a:rPr lang="en-GB" sz="1800" b="0" i="0" u="none" strike="noStrike" kern="1200" spc="0" baseline="-25000" dirty="0">
                <a:solidFill>
                  <a:prstClr val="black">
                    <a:lumMod val="65000"/>
                    <a:lumOff val="35000"/>
                  </a:prstClr>
                </a:solidFill>
              </a:rPr>
              <a:t>D</a:t>
            </a:r>
            <a:r>
              <a:rPr lang="en-GB" sz="1800" b="0" i="0" u="none" strike="noStrike" kern="1200" spc="0" baseline="0" dirty="0">
                <a:solidFill>
                  <a:prstClr val="black">
                    <a:lumMod val="65000"/>
                    <a:lumOff val="35000"/>
                  </a:prstClr>
                </a:solidFill>
              </a:rPr>
              <a:t>A </a:t>
            </a:r>
            <a:r>
              <a:rPr lang="en-GB" sz="1800" baseline="0" dirty="0"/>
              <a:t>variability between helmets</a:t>
            </a:r>
            <a:endParaRPr lang="en-GB" sz="18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Feuil1!$X$8</c:f>
              <c:strCache>
                <c:ptCount val="1"/>
                <c:pt idx="0">
                  <c:v>Position 1</c:v>
                </c:pt>
              </c:strCache>
            </c:strRef>
          </c:tx>
          <c:spPr>
            <a:solidFill>
              <a:schemeClr val="accent1"/>
            </a:solidFill>
            <a:ln>
              <a:noFill/>
            </a:ln>
            <a:effectLst/>
          </c:spPr>
          <c:invertIfNegative val="0"/>
          <c:cat>
            <c:strRef>
              <c:f>Feuil1!$W$9:$W$10</c:f>
              <c:strCache>
                <c:ptCount val="2"/>
                <c:pt idx="0">
                  <c:v>Participant A</c:v>
                </c:pt>
                <c:pt idx="1">
                  <c:v>Participant B</c:v>
                </c:pt>
              </c:strCache>
            </c:strRef>
          </c:cat>
          <c:val>
            <c:numRef>
              <c:f>Feuil1!$X$9:$X$10</c:f>
              <c:numCache>
                <c:formatCode>General</c:formatCode>
                <c:ptCount val="2"/>
                <c:pt idx="0">
                  <c:v>1.3299999999999999E-2</c:v>
                </c:pt>
                <c:pt idx="1">
                  <c:v>2.3994999999999999E-2</c:v>
                </c:pt>
              </c:numCache>
            </c:numRef>
          </c:val>
          <c:extLst>
            <c:ext xmlns:c16="http://schemas.microsoft.com/office/drawing/2014/chart" uri="{C3380CC4-5D6E-409C-BE32-E72D297353CC}">
              <c16:uniqueId val="{00000000-FDE4-4468-860C-D0FA78DA01AC}"/>
            </c:ext>
          </c:extLst>
        </c:ser>
        <c:ser>
          <c:idx val="1"/>
          <c:order val="1"/>
          <c:tx>
            <c:strRef>
              <c:f>Feuil1!$Y$8</c:f>
              <c:strCache>
                <c:ptCount val="1"/>
                <c:pt idx="0">
                  <c:v>Position 2</c:v>
                </c:pt>
              </c:strCache>
            </c:strRef>
          </c:tx>
          <c:spPr>
            <a:solidFill>
              <a:schemeClr val="accent2"/>
            </a:solidFill>
            <a:ln>
              <a:noFill/>
            </a:ln>
            <a:effectLst/>
          </c:spPr>
          <c:invertIfNegative val="0"/>
          <c:cat>
            <c:strRef>
              <c:f>Feuil1!$W$9:$W$10</c:f>
              <c:strCache>
                <c:ptCount val="2"/>
                <c:pt idx="0">
                  <c:v>Participant A</c:v>
                </c:pt>
                <c:pt idx="1">
                  <c:v>Participant B</c:v>
                </c:pt>
              </c:strCache>
            </c:strRef>
          </c:cat>
          <c:val>
            <c:numRef>
              <c:f>Feuil1!$Y$9:$Y$10</c:f>
              <c:numCache>
                <c:formatCode>General</c:formatCode>
                <c:ptCount val="2"/>
                <c:pt idx="0">
                  <c:v>4.0090000000000004E-3</c:v>
                </c:pt>
                <c:pt idx="1">
                  <c:v>1.7233100000000001E-2</c:v>
                </c:pt>
              </c:numCache>
            </c:numRef>
          </c:val>
          <c:extLst>
            <c:ext xmlns:c16="http://schemas.microsoft.com/office/drawing/2014/chart" uri="{C3380CC4-5D6E-409C-BE32-E72D297353CC}">
              <c16:uniqueId val="{00000001-FDE4-4468-860C-D0FA78DA01AC}"/>
            </c:ext>
          </c:extLst>
        </c:ser>
        <c:ser>
          <c:idx val="2"/>
          <c:order val="2"/>
          <c:tx>
            <c:strRef>
              <c:f>Feuil1!$Z$8</c:f>
              <c:strCache>
                <c:ptCount val="1"/>
                <c:pt idx="0">
                  <c:v>Position 3</c:v>
                </c:pt>
              </c:strCache>
            </c:strRef>
          </c:tx>
          <c:spPr>
            <a:solidFill>
              <a:schemeClr val="accent6"/>
            </a:solidFill>
            <a:ln>
              <a:noFill/>
            </a:ln>
            <a:effectLst/>
          </c:spPr>
          <c:invertIfNegative val="0"/>
          <c:cat>
            <c:strRef>
              <c:f>Feuil1!$W$9:$W$10</c:f>
              <c:strCache>
                <c:ptCount val="2"/>
                <c:pt idx="0">
                  <c:v>Participant A</c:v>
                </c:pt>
                <c:pt idx="1">
                  <c:v>Participant B</c:v>
                </c:pt>
              </c:strCache>
            </c:strRef>
          </c:cat>
          <c:val>
            <c:numRef>
              <c:f>Feuil1!$Z$9:$Z$10</c:f>
              <c:numCache>
                <c:formatCode>General</c:formatCode>
                <c:ptCount val="2"/>
                <c:pt idx="0">
                  <c:v>4.9449999999999997E-3</c:v>
                </c:pt>
                <c:pt idx="1">
                  <c:v>5.4273000000000002E-2</c:v>
                </c:pt>
              </c:numCache>
            </c:numRef>
          </c:val>
          <c:extLst>
            <c:ext xmlns:c16="http://schemas.microsoft.com/office/drawing/2014/chart" uri="{C3380CC4-5D6E-409C-BE32-E72D297353CC}">
              <c16:uniqueId val="{00000002-FDE4-4468-860C-D0FA78DA01AC}"/>
            </c:ext>
          </c:extLst>
        </c:ser>
        <c:dLbls>
          <c:showLegendKey val="0"/>
          <c:showVal val="0"/>
          <c:showCatName val="0"/>
          <c:showSerName val="0"/>
          <c:showPercent val="0"/>
          <c:showBubbleSize val="0"/>
        </c:dLbls>
        <c:gapWidth val="219"/>
        <c:axId val="576137944"/>
        <c:axId val="576140464"/>
      </c:barChart>
      <c:lineChart>
        <c:grouping val="standard"/>
        <c:varyColors val="0"/>
        <c:ser>
          <c:idx val="3"/>
          <c:order val="3"/>
          <c:tx>
            <c:strRef>
              <c:f>Feuil1!$W$11</c:f>
              <c:strCache>
                <c:ptCount val="1"/>
                <c:pt idx="0">
                  <c:v>Diff max</c:v>
                </c:pt>
              </c:strCache>
            </c:strRef>
          </c:tx>
          <c:spPr>
            <a:ln w="28575" cap="rnd">
              <a:solidFill>
                <a:schemeClr val="accent4"/>
              </a:solidFill>
              <a:round/>
            </a:ln>
            <a:effectLst/>
          </c:spPr>
          <c:marker>
            <c:symbol val="none"/>
          </c:marker>
          <c:val>
            <c:numRef>
              <c:f>Feuil1!$X$11:$Y$11</c:f>
              <c:numCache>
                <c:formatCode>General</c:formatCode>
                <c:ptCount val="2"/>
                <c:pt idx="0">
                  <c:v>3.9684000000000004E-3</c:v>
                </c:pt>
                <c:pt idx="1">
                  <c:v>3.9684000000000004E-3</c:v>
                </c:pt>
              </c:numCache>
            </c:numRef>
          </c:val>
          <c:smooth val="0"/>
          <c:extLst>
            <c:ext xmlns:c16="http://schemas.microsoft.com/office/drawing/2014/chart" uri="{C3380CC4-5D6E-409C-BE32-E72D297353CC}">
              <c16:uniqueId val="{00000003-FDE4-4468-860C-D0FA78DA01AC}"/>
            </c:ext>
          </c:extLst>
        </c:ser>
        <c:ser>
          <c:idx val="4"/>
          <c:order val="4"/>
          <c:tx>
            <c:strRef>
              <c:f>Feuil1!$W$12</c:f>
              <c:strCache>
                <c:ptCount val="1"/>
                <c:pt idx="0">
                  <c:v>Diff min</c:v>
                </c:pt>
              </c:strCache>
            </c:strRef>
          </c:tx>
          <c:spPr>
            <a:ln w="28575" cap="rnd">
              <a:solidFill>
                <a:schemeClr val="accent5"/>
              </a:solidFill>
              <a:round/>
            </a:ln>
            <a:effectLst/>
          </c:spPr>
          <c:marker>
            <c:symbol val="none"/>
          </c:marker>
          <c:val>
            <c:numRef>
              <c:f>Feuil1!$X$12:$Y$12</c:f>
              <c:numCache>
                <c:formatCode>General</c:formatCode>
                <c:ptCount val="2"/>
                <c:pt idx="0">
                  <c:v>3.7369999999999998E-4</c:v>
                </c:pt>
                <c:pt idx="1">
                  <c:v>3.7369999999999998E-4</c:v>
                </c:pt>
              </c:numCache>
            </c:numRef>
          </c:val>
          <c:smooth val="0"/>
          <c:extLst>
            <c:ext xmlns:c16="http://schemas.microsoft.com/office/drawing/2014/chart" uri="{C3380CC4-5D6E-409C-BE32-E72D297353CC}">
              <c16:uniqueId val="{00000004-FDE4-4468-860C-D0FA78DA01AC}"/>
            </c:ext>
          </c:extLst>
        </c:ser>
        <c:dLbls>
          <c:showLegendKey val="0"/>
          <c:showVal val="0"/>
          <c:showCatName val="0"/>
          <c:showSerName val="0"/>
          <c:showPercent val="0"/>
          <c:showBubbleSize val="0"/>
        </c:dLbls>
        <c:marker val="1"/>
        <c:smooth val="0"/>
        <c:axId val="576137944"/>
        <c:axId val="576140464"/>
      </c:lineChart>
      <c:catAx>
        <c:axId val="576137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76140464"/>
        <c:crosses val="autoZero"/>
        <c:auto val="1"/>
        <c:lblAlgn val="ctr"/>
        <c:lblOffset val="100"/>
        <c:noMultiLvlLbl val="0"/>
      </c:catAx>
      <c:valAx>
        <c:axId val="5761404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800" dirty="0"/>
                  <a:t>C</a:t>
                </a:r>
                <a:r>
                  <a:rPr lang="en-GB" sz="1800" baseline="-25000" dirty="0"/>
                  <a:t>D</a:t>
                </a:r>
                <a:r>
                  <a:rPr lang="en-GB" sz="1800" dirty="0"/>
                  <a:t>A [m²]</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76137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w="12700">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sz="1050" b="1" i="0" u="none" strike="noStrike" kern="1200" spc="0" baseline="0" dirty="0">
                <a:solidFill>
                  <a:schemeClr val="accent1"/>
                </a:solidFill>
              </a:rPr>
              <a:t>Position 1</a:t>
            </a:r>
            <a:endParaRPr lang="fr-BE" sz="1200" b="1" dirty="0">
              <a:solidFill>
                <a:schemeClr val="accent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Feuil1!$AW$8</c:f>
              <c:strCache>
                <c:ptCount val="1"/>
                <c:pt idx="0">
                  <c:v>Mean CDA error without feedback</c:v>
                </c:pt>
              </c:strCache>
            </c:strRef>
          </c:tx>
          <c:spPr>
            <a:solidFill>
              <a:schemeClr val="accent5"/>
            </a:solidFill>
            <a:ln>
              <a:noFill/>
            </a:ln>
            <a:effectLst/>
          </c:spPr>
          <c:invertIfNegative val="0"/>
          <c:cat>
            <c:strRef>
              <c:f>Feuil1!$AV$9:$AV$10</c:f>
              <c:strCache>
                <c:ptCount val="2"/>
                <c:pt idx="0">
                  <c:v>Participant A</c:v>
                </c:pt>
                <c:pt idx="1">
                  <c:v>Participant B</c:v>
                </c:pt>
              </c:strCache>
            </c:strRef>
          </c:cat>
          <c:val>
            <c:numRef>
              <c:f>Feuil1!$AW$9:$AW$10</c:f>
              <c:numCache>
                <c:formatCode>General</c:formatCode>
                <c:ptCount val="2"/>
                <c:pt idx="0">
                  <c:v>1.3299999999999999E-2</c:v>
                </c:pt>
                <c:pt idx="1">
                  <c:v>2.3994999999999999E-2</c:v>
                </c:pt>
              </c:numCache>
            </c:numRef>
          </c:val>
          <c:extLst>
            <c:ext xmlns:c16="http://schemas.microsoft.com/office/drawing/2014/chart" uri="{C3380CC4-5D6E-409C-BE32-E72D297353CC}">
              <c16:uniqueId val="{00000000-E14A-49CE-98C1-61F49A194D44}"/>
            </c:ext>
          </c:extLst>
        </c:ser>
        <c:ser>
          <c:idx val="1"/>
          <c:order val="1"/>
          <c:tx>
            <c:strRef>
              <c:f>Feuil1!$AX$8</c:f>
              <c:strCache>
                <c:ptCount val="1"/>
                <c:pt idx="0">
                  <c:v>Mean CDA error with feedback</c:v>
                </c:pt>
              </c:strCache>
            </c:strRef>
          </c:tx>
          <c:spPr>
            <a:solidFill>
              <a:srgbClr val="FFCC00"/>
            </a:solidFill>
            <a:ln>
              <a:noFill/>
            </a:ln>
            <a:effectLst/>
          </c:spPr>
          <c:invertIfNegative val="0"/>
          <c:cat>
            <c:strRef>
              <c:f>Feuil1!$AV$9:$AV$10</c:f>
              <c:strCache>
                <c:ptCount val="2"/>
                <c:pt idx="0">
                  <c:v>Participant A</c:v>
                </c:pt>
                <c:pt idx="1">
                  <c:v>Participant B</c:v>
                </c:pt>
              </c:strCache>
            </c:strRef>
          </c:cat>
          <c:val>
            <c:numRef>
              <c:f>Feuil1!$AX$9:$AX$10</c:f>
              <c:numCache>
                <c:formatCode>General</c:formatCode>
                <c:ptCount val="2"/>
                <c:pt idx="0">
                  <c:v>8.5862772491131778E-3</c:v>
                </c:pt>
                <c:pt idx="1">
                  <c:v>5.6394356904516107E-3</c:v>
                </c:pt>
              </c:numCache>
            </c:numRef>
          </c:val>
          <c:extLst>
            <c:ext xmlns:c16="http://schemas.microsoft.com/office/drawing/2014/chart" uri="{C3380CC4-5D6E-409C-BE32-E72D297353CC}">
              <c16:uniqueId val="{00000001-E14A-49CE-98C1-61F49A194D44}"/>
            </c:ext>
          </c:extLst>
        </c:ser>
        <c:dLbls>
          <c:showLegendKey val="0"/>
          <c:showVal val="0"/>
          <c:showCatName val="0"/>
          <c:showSerName val="0"/>
          <c:showPercent val="0"/>
          <c:showBubbleSize val="0"/>
        </c:dLbls>
        <c:gapWidth val="219"/>
        <c:overlap val="-27"/>
        <c:axId val="887180688"/>
        <c:axId val="887184288"/>
      </c:barChart>
      <c:catAx>
        <c:axId val="887180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87184288"/>
        <c:crosses val="autoZero"/>
        <c:auto val="1"/>
        <c:lblAlgn val="ctr"/>
        <c:lblOffset val="100"/>
        <c:noMultiLvlLbl val="0"/>
      </c:catAx>
      <c:valAx>
        <c:axId val="887184288"/>
        <c:scaling>
          <c:orientation val="minMax"/>
          <c:max val="6.0000000000000012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C</a:t>
                </a:r>
                <a:r>
                  <a:rPr lang="en-GB" baseline="-25000" dirty="0"/>
                  <a:t>D</a:t>
                </a:r>
                <a:r>
                  <a:rPr lang="en-GB" dirty="0"/>
                  <a:t>A [m²]</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87180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w="12700">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sz="1050" b="1" i="0" u="none" strike="noStrike" kern="1200" spc="0" baseline="0" dirty="0">
                <a:solidFill>
                  <a:schemeClr val="accent2"/>
                </a:solidFill>
              </a:rPr>
              <a:t>Position 2</a:t>
            </a:r>
            <a:endParaRPr lang="fr-BE" sz="1200" b="1" i="0" u="none" strike="noStrike" kern="1200" spc="0" baseline="0" dirty="0">
              <a:solidFill>
                <a:schemeClr val="accent2"/>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Feuil1!$AZ$8</c:f>
              <c:strCache>
                <c:ptCount val="1"/>
                <c:pt idx="0">
                  <c:v>Mean CDA error without feedback</c:v>
                </c:pt>
              </c:strCache>
            </c:strRef>
          </c:tx>
          <c:spPr>
            <a:solidFill>
              <a:schemeClr val="accent5"/>
            </a:solidFill>
            <a:ln>
              <a:noFill/>
            </a:ln>
            <a:effectLst/>
          </c:spPr>
          <c:invertIfNegative val="0"/>
          <c:cat>
            <c:strRef>
              <c:f>Feuil1!$AY$9:$AY$10</c:f>
              <c:strCache>
                <c:ptCount val="2"/>
                <c:pt idx="0">
                  <c:v>Participant A</c:v>
                </c:pt>
                <c:pt idx="1">
                  <c:v>Participant B</c:v>
                </c:pt>
              </c:strCache>
            </c:strRef>
          </c:cat>
          <c:val>
            <c:numRef>
              <c:f>Feuil1!$AZ$9:$AZ$10</c:f>
              <c:numCache>
                <c:formatCode>General</c:formatCode>
                <c:ptCount val="2"/>
                <c:pt idx="0">
                  <c:v>4.0090000000000004E-3</c:v>
                </c:pt>
                <c:pt idx="1">
                  <c:v>1.7233100000000001E-2</c:v>
                </c:pt>
              </c:numCache>
            </c:numRef>
          </c:val>
          <c:extLst>
            <c:ext xmlns:c16="http://schemas.microsoft.com/office/drawing/2014/chart" uri="{C3380CC4-5D6E-409C-BE32-E72D297353CC}">
              <c16:uniqueId val="{00000000-3DED-4210-9FDC-34369B520C11}"/>
            </c:ext>
          </c:extLst>
        </c:ser>
        <c:ser>
          <c:idx val="1"/>
          <c:order val="1"/>
          <c:tx>
            <c:strRef>
              <c:f>Feuil1!$BA$8</c:f>
              <c:strCache>
                <c:ptCount val="1"/>
                <c:pt idx="0">
                  <c:v>Mean CDA error with feedback</c:v>
                </c:pt>
              </c:strCache>
            </c:strRef>
          </c:tx>
          <c:spPr>
            <a:solidFill>
              <a:srgbClr val="FFCC00"/>
            </a:solidFill>
            <a:ln>
              <a:noFill/>
            </a:ln>
            <a:effectLst/>
          </c:spPr>
          <c:invertIfNegative val="0"/>
          <c:cat>
            <c:strRef>
              <c:f>Feuil1!$AY$9:$AY$10</c:f>
              <c:strCache>
                <c:ptCount val="2"/>
                <c:pt idx="0">
                  <c:v>Participant A</c:v>
                </c:pt>
                <c:pt idx="1">
                  <c:v>Participant B</c:v>
                </c:pt>
              </c:strCache>
            </c:strRef>
          </c:cat>
          <c:val>
            <c:numRef>
              <c:f>Feuil1!$BA$9:$BA$10</c:f>
              <c:numCache>
                <c:formatCode>General</c:formatCode>
                <c:ptCount val="2"/>
                <c:pt idx="0">
                  <c:v>6.9400775307077722E-3</c:v>
                </c:pt>
                <c:pt idx="1">
                  <c:v>8.9830273172529784E-3</c:v>
                </c:pt>
              </c:numCache>
            </c:numRef>
          </c:val>
          <c:extLst>
            <c:ext xmlns:c16="http://schemas.microsoft.com/office/drawing/2014/chart" uri="{C3380CC4-5D6E-409C-BE32-E72D297353CC}">
              <c16:uniqueId val="{00000001-3DED-4210-9FDC-34369B520C11}"/>
            </c:ext>
          </c:extLst>
        </c:ser>
        <c:dLbls>
          <c:showLegendKey val="0"/>
          <c:showVal val="0"/>
          <c:showCatName val="0"/>
          <c:showSerName val="0"/>
          <c:showPercent val="0"/>
          <c:showBubbleSize val="0"/>
        </c:dLbls>
        <c:gapWidth val="219"/>
        <c:overlap val="-27"/>
        <c:axId val="894716176"/>
        <c:axId val="894712216"/>
      </c:barChart>
      <c:catAx>
        <c:axId val="894716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94712216"/>
        <c:crosses val="autoZero"/>
        <c:auto val="1"/>
        <c:lblAlgn val="ctr"/>
        <c:lblOffset val="100"/>
        <c:noMultiLvlLbl val="0"/>
      </c:catAx>
      <c:valAx>
        <c:axId val="894712216"/>
        <c:scaling>
          <c:orientation val="minMax"/>
          <c:max val="6.0000000000000012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C</a:t>
                </a:r>
                <a:r>
                  <a:rPr lang="en-GB" baseline="-25000" dirty="0"/>
                  <a:t>D</a:t>
                </a:r>
                <a:r>
                  <a:rPr lang="en-GB" dirty="0"/>
                  <a:t>A [m²]</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94716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w="12700">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sz="1050" b="1" i="0" u="none" strike="noStrike" kern="1200" spc="0" baseline="0" dirty="0">
                <a:solidFill>
                  <a:schemeClr val="accent6"/>
                </a:solidFill>
              </a:rPr>
              <a:t>Position 3</a:t>
            </a:r>
            <a:endParaRPr lang="fr-BE" sz="1200" b="1" i="0" u="none" strike="noStrike" kern="1200" spc="0" baseline="0" dirty="0">
              <a:solidFill>
                <a:schemeClr val="accent6"/>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Feuil1!$BC$8</c:f>
              <c:strCache>
                <c:ptCount val="1"/>
                <c:pt idx="0">
                  <c:v>Mean CDA error without feedback</c:v>
                </c:pt>
              </c:strCache>
            </c:strRef>
          </c:tx>
          <c:spPr>
            <a:solidFill>
              <a:schemeClr val="accent5"/>
            </a:solidFill>
            <a:ln>
              <a:noFill/>
            </a:ln>
            <a:effectLst/>
          </c:spPr>
          <c:invertIfNegative val="0"/>
          <c:cat>
            <c:strRef>
              <c:f>Feuil1!$BB$9:$BB$10</c:f>
              <c:strCache>
                <c:ptCount val="2"/>
                <c:pt idx="0">
                  <c:v>Participant A</c:v>
                </c:pt>
                <c:pt idx="1">
                  <c:v>Participant B</c:v>
                </c:pt>
              </c:strCache>
            </c:strRef>
          </c:cat>
          <c:val>
            <c:numRef>
              <c:f>Feuil1!$BC$9:$BC$10</c:f>
              <c:numCache>
                <c:formatCode>General</c:formatCode>
                <c:ptCount val="2"/>
                <c:pt idx="0">
                  <c:v>4.9449999999999997E-3</c:v>
                </c:pt>
                <c:pt idx="1">
                  <c:v>5.4273000000000002E-2</c:v>
                </c:pt>
              </c:numCache>
            </c:numRef>
          </c:val>
          <c:extLst>
            <c:ext xmlns:c16="http://schemas.microsoft.com/office/drawing/2014/chart" uri="{C3380CC4-5D6E-409C-BE32-E72D297353CC}">
              <c16:uniqueId val="{00000000-30C4-4E3A-93BB-B4CD0ACF2960}"/>
            </c:ext>
          </c:extLst>
        </c:ser>
        <c:ser>
          <c:idx val="1"/>
          <c:order val="1"/>
          <c:tx>
            <c:strRef>
              <c:f>Feuil1!$BD$8</c:f>
              <c:strCache>
                <c:ptCount val="1"/>
                <c:pt idx="0">
                  <c:v>Mean CDA error with feedback</c:v>
                </c:pt>
              </c:strCache>
            </c:strRef>
          </c:tx>
          <c:spPr>
            <a:solidFill>
              <a:srgbClr val="FFC000"/>
            </a:solidFill>
            <a:ln>
              <a:noFill/>
            </a:ln>
            <a:effectLst/>
          </c:spPr>
          <c:invertIfNegative val="0"/>
          <c:cat>
            <c:strRef>
              <c:f>Feuil1!$BB$9:$BB$10</c:f>
              <c:strCache>
                <c:ptCount val="2"/>
                <c:pt idx="0">
                  <c:v>Participant A</c:v>
                </c:pt>
                <c:pt idx="1">
                  <c:v>Participant B</c:v>
                </c:pt>
              </c:strCache>
            </c:strRef>
          </c:cat>
          <c:val>
            <c:numRef>
              <c:f>Feuil1!$BD$9:$BD$10</c:f>
              <c:numCache>
                <c:formatCode>General</c:formatCode>
                <c:ptCount val="2"/>
                <c:pt idx="0">
                  <c:v>2.3341601451485339E-3</c:v>
                </c:pt>
                <c:pt idx="1">
                  <c:v>1.6689722986200195E-2</c:v>
                </c:pt>
              </c:numCache>
            </c:numRef>
          </c:val>
          <c:extLst>
            <c:ext xmlns:c16="http://schemas.microsoft.com/office/drawing/2014/chart" uri="{C3380CC4-5D6E-409C-BE32-E72D297353CC}">
              <c16:uniqueId val="{00000001-30C4-4E3A-93BB-B4CD0ACF2960}"/>
            </c:ext>
          </c:extLst>
        </c:ser>
        <c:dLbls>
          <c:showLegendKey val="0"/>
          <c:showVal val="0"/>
          <c:showCatName val="0"/>
          <c:showSerName val="0"/>
          <c:showPercent val="0"/>
          <c:showBubbleSize val="0"/>
        </c:dLbls>
        <c:gapWidth val="219"/>
        <c:overlap val="-27"/>
        <c:axId val="719306912"/>
        <c:axId val="719304752"/>
      </c:barChart>
      <c:catAx>
        <c:axId val="719306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19304752"/>
        <c:crosses val="autoZero"/>
        <c:auto val="1"/>
        <c:lblAlgn val="ctr"/>
        <c:lblOffset val="100"/>
        <c:noMultiLvlLbl val="0"/>
      </c:catAx>
      <c:valAx>
        <c:axId val="7193047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C</a:t>
                </a:r>
                <a:r>
                  <a:rPr lang="en-GB" baseline="-25000" dirty="0"/>
                  <a:t>D</a:t>
                </a:r>
                <a:r>
                  <a:rPr lang="en-GB" dirty="0"/>
                  <a:t>A [m²]</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19306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w="12700">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050" b="0" i="0" u="none" strike="noStrike" kern="1200" spc="0" baseline="0" dirty="0">
                <a:solidFill>
                  <a:prstClr val="black">
                    <a:lumMod val="65000"/>
                    <a:lumOff val="35000"/>
                  </a:prstClr>
                </a:solidFill>
              </a:rPr>
              <a:t>Comparison of the repositioning C</a:t>
            </a:r>
            <a:r>
              <a:rPr lang="en-GB" sz="1050" b="0" i="0" u="none" strike="noStrike" kern="1200" spc="0" baseline="-25000" dirty="0">
                <a:solidFill>
                  <a:prstClr val="black">
                    <a:lumMod val="65000"/>
                    <a:lumOff val="35000"/>
                  </a:prstClr>
                </a:solidFill>
              </a:rPr>
              <a:t>D</a:t>
            </a:r>
            <a:r>
              <a:rPr lang="en-GB" sz="1050" b="0" i="0" u="none" strike="noStrike" kern="1200" spc="0" baseline="0" dirty="0">
                <a:solidFill>
                  <a:prstClr val="black">
                    <a:lumMod val="65000"/>
                    <a:lumOff val="35000"/>
                  </a:prstClr>
                </a:solidFill>
              </a:rPr>
              <a:t>A error </a:t>
            </a:r>
            <a:r>
              <a:rPr lang="en-GB" sz="1050" b="1" i="0" u="none" strike="noStrike" kern="1200" spc="0" baseline="0" dirty="0">
                <a:solidFill>
                  <a:prstClr val="black">
                    <a:lumMod val="65000"/>
                    <a:lumOff val="35000"/>
                  </a:prstClr>
                </a:solidFill>
              </a:rPr>
              <a:t>with</a:t>
            </a:r>
            <a:r>
              <a:rPr lang="en-GB" sz="1050" b="0" i="0" u="none" strike="noStrike" kern="1200" spc="0" baseline="0" dirty="0">
                <a:solidFill>
                  <a:prstClr val="black">
                    <a:lumMod val="65000"/>
                    <a:lumOff val="35000"/>
                  </a:prstClr>
                </a:solidFill>
              </a:rPr>
              <a:t> </a:t>
            </a:r>
            <a:r>
              <a:rPr lang="en-GB" sz="1050" b="1" i="0" u="none" strike="noStrike" kern="1200" spc="0" baseline="0" dirty="0">
                <a:solidFill>
                  <a:prstClr val="black">
                    <a:lumMod val="65000"/>
                    <a:lumOff val="35000"/>
                  </a:prstClr>
                </a:solidFill>
              </a:rPr>
              <a:t>feedback</a:t>
            </a:r>
            <a:r>
              <a:rPr lang="en-GB" sz="1050" b="0" i="0" u="none" strike="noStrike" kern="1200" spc="0" baseline="0" dirty="0">
                <a:solidFill>
                  <a:prstClr val="black">
                    <a:lumMod val="65000"/>
                    <a:lumOff val="35000"/>
                  </a:prstClr>
                </a:solidFill>
              </a:rPr>
              <a:t> and C</a:t>
            </a:r>
            <a:r>
              <a:rPr lang="en-GB" sz="1050" b="0" i="0" u="none" strike="noStrike" kern="1200" spc="0" baseline="-25000" dirty="0">
                <a:solidFill>
                  <a:prstClr val="black">
                    <a:lumMod val="65000"/>
                    <a:lumOff val="35000"/>
                  </a:prstClr>
                </a:solidFill>
              </a:rPr>
              <a:t>D</a:t>
            </a:r>
            <a:r>
              <a:rPr lang="en-GB" sz="1050" b="0" i="0" u="none" strike="noStrike" kern="1200" spc="0" baseline="0" dirty="0">
                <a:solidFill>
                  <a:prstClr val="black">
                    <a:lumMod val="65000"/>
                    <a:lumOff val="35000"/>
                  </a:prstClr>
                </a:solidFill>
              </a:rPr>
              <a:t>A variability between helmets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Feuil1!$X$54</c:f>
              <c:strCache>
                <c:ptCount val="1"/>
                <c:pt idx="0">
                  <c:v>Position 1</c:v>
                </c:pt>
              </c:strCache>
            </c:strRef>
          </c:tx>
          <c:spPr>
            <a:solidFill>
              <a:schemeClr val="accent1"/>
            </a:solidFill>
            <a:ln>
              <a:noFill/>
            </a:ln>
            <a:effectLst/>
          </c:spPr>
          <c:invertIfNegative val="0"/>
          <c:cat>
            <c:strRef>
              <c:f>Feuil1!$W$55:$W$56</c:f>
              <c:strCache>
                <c:ptCount val="2"/>
                <c:pt idx="0">
                  <c:v>Participant A</c:v>
                </c:pt>
                <c:pt idx="1">
                  <c:v>Participant B</c:v>
                </c:pt>
              </c:strCache>
            </c:strRef>
          </c:cat>
          <c:val>
            <c:numRef>
              <c:f>Feuil1!$X$55:$X$56</c:f>
              <c:numCache>
                <c:formatCode>General</c:formatCode>
                <c:ptCount val="2"/>
                <c:pt idx="0">
                  <c:v>8.5862772491131778E-3</c:v>
                </c:pt>
                <c:pt idx="1">
                  <c:v>5.6394356904516107E-3</c:v>
                </c:pt>
              </c:numCache>
            </c:numRef>
          </c:val>
          <c:extLst>
            <c:ext xmlns:c16="http://schemas.microsoft.com/office/drawing/2014/chart" uri="{C3380CC4-5D6E-409C-BE32-E72D297353CC}">
              <c16:uniqueId val="{00000000-3BAA-4FD2-8FF7-FAF07AF1CD79}"/>
            </c:ext>
          </c:extLst>
        </c:ser>
        <c:ser>
          <c:idx val="1"/>
          <c:order val="1"/>
          <c:tx>
            <c:strRef>
              <c:f>Feuil1!$Y$54</c:f>
              <c:strCache>
                <c:ptCount val="1"/>
                <c:pt idx="0">
                  <c:v>Position 2</c:v>
                </c:pt>
              </c:strCache>
            </c:strRef>
          </c:tx>
          <c:spPr>
            <a:solidFill>
              <a:schemeClr val="accent2"/>
            </a:solidFill>
            <a:ln>
              <a:noFill/>
            </a:ln>
            <a:effectLst/>
          </c:spPr>
          <c:invertIfNegative val="0"/>
          <c:cat>
            <c:strRef>
              <c:f>Feuil1!$W$55:$W$56</c:f>
              <c:strCache>
                <c:ptCount val="2"/>
                <c:pt idx="0">
                  <c:v>Participant A</c:v>
                </c:pt>
                <c:pt idx="1">
                  <c:v>Participant B</c:v>
                </c:pt>
              </c:strCache>
            </c:strRef>
          </c:cat>
          <c:val>
            <c:numRef>
              <c:f>Feuil1!$Y$55:$Y$56</c:f>
              <c:numCache>
                <c:formatCode>General</c:formatCode>
                <c:ptCount val="2"/>
                <c:pt idx="0">
                  <c:v>6.9400775307077722E-3</c:v>
                </c:pt>
                <c:pt idx="1">
                  <c:v>8.9830273172529784E-3</c:v>
                </c:pt>
              </c:numCache>
            </c:numRef>
          </c:val>
          <c:extLst>
            <c:ext xmlns:c16="http://schemas.microsoft.com/office/drawing/2014/chart" uri="{C3380CC4-5D6E-409C-BE32-E72D297353CC}">
              <c16:uniqueId val="{00000001-3BAA-4FD2-8FF7-FAF07AF1CD79}"/>
            </c:ext>
          </c:extLst>
        </c:ser>
        <c:ser>
          <c:idx val="2"/>
          <c:order val="2"/>
          <c:tx>
            <c:strRef>
              <c:f>Feuil1!$Z$54</c:f>
              <c:strCache>
                <c:ptCount val="1"/>
                <c:pt idx="0">
                  <c:v>Position 3</c:v>
                </c:pt>
              </c:strCache>
            </c:strRef>
          </c:tx>
          <c:spPr>
            <a:solidFill>
              <a:schemeClr val="accent6"/>
            </a:solidFill>
            <a:ln>
              <a:noFill/>
            </a:ln>
            <a:effectLst/>
          </c:spPr>
          <c:invertIfNegative val="0"/>
          <c:cat>
            <c:strRef>
              <c:f>Feuil1!$W$55:$W$56</c:f>
              <c:strCache>
                <c:ptCount val="2"/>
                <c:pt idx="0">
                  <c:v>Participant A</c:v>
                </c:pt>
                <c:pt idx="1">
                  <c:v>Participant B</c:v>
                </c:pt>
              </c:strCache>
            </c:strRef>
          </c:cat>
          <c:val>
            <c:numRef>
              <c:f>Feuil1!$Z$55:$Z$56</c:f>
              <c:numCache>
                <c:formatCode>General</c:formatCode>
                <c:ptCount val="2"/>
                <c:pt idx="0">
                  <c:v>2.3341601451485339E-3</c:v>
                </c:pt>
                <c:pt idx="1">
                  <c:v>1.6689722986200195E-2</c:v>
                </c:pt>
              </c:numCache>
            </c:numRef>
          </c:val>
          <c:extLst>
            <c:ext xmlns:c16="http://schemas.microsoft.com/office/drawing/2014/chart" uri="{C3380CC4-5D6E-409C-BE32-E72D297353CC}">
              <c16:uniqueId val="{00000002-3BAA-4FD2-8FF7-FAF07AF1CD79}"/>
            </c:ext>
          </c:extLst>
        </c:ser>
        <c:dLbls>
          <c:showLegendKey val="0"/>
          <c:showVal val="0"/>
          <c:showCatName val="0"/>
          <c:showSerName val="0"/>
          <c:showPercent val="0"/>
          <c:showBubbleSize val="0"/>
        </c:dLbls>
        <c:gapWidth val="219"/>
        <c:axId val="398396920"/>
        <c:axId val="398399080"/>
      </c:barChart>
      <c:lineChart>
        <c:grouping val="standard"/>
        <c:varyColors val="0"/>
        <c:ser>
          <c:idx val="3"/>
          <c:order val="3"/>
          <c:tx>
            <c:strRef>
              <c:f>Feuil1!$W$57</c:f>
              <c:strCache>
                <c:ptCount val="1"/>
                <c:pt idx="0">
                  <c:v>Diff max</c:v>
                </c:pt>
              </c:strCache>
            </c:strRef>
          </c:tx>
          <c:spPr>
            <a:ln w="28575" cap="rnd">
              <a:solidFill>
                <a:schemeClr val="accent4"/>
              </a:solidFill>
              <a:round/>
            </a:ln>
            <a:effectLst/>
          </c:spPr>
          <c:marker>
            <c:symbol val="none"/>
          </c:marker>
          <c:val>
            <c:numRef>
              <c:f>Feuil1!$X$57:$Y$57</c:f>
              <c:numCache>
                <c:formatCode>General</c:formatCode>
                <c:ptCount val="2"/>
                <c:pt idx="0">
                  <c:v>3.9684000000000004E-3</c:v>
                </c:pt>
                <c:pt idx="1">
                  <c:v>3.9684000000000004E-3</c:v>
                </c:pt>
              </c:numCache>
            </c:numRef>
          </c:val>
          <c:smooth val="0"/>
          <c:extLst>
            <c:ext xmlns:c16="http://schemas.microsoft.com/office/drawing/2014/chart" uri="{C3380CC4-5D6E-409C-BE32-E72D297353CC}">
              <c16:uniqueId val="{00000003-3BAA-4FD2-8FF7-FAF07AF1CD79}"/>
            </c:ext>
          </c:extLst>
        </c:ser>
        <c:ser>
          <c:idx val="4"/>
          <c:order val="4"/>
          <c:tx>
            <c:strRef>
              <c:f>Feuil1!$W$58</c:f>
              <c:strCache>
                <c:ptCount val="1"/>
                <c:pt idx="0">
                  <c:v>Diff min</c:v>
                </c:pt>
              </c:strCache>
            </c:strRef>
          </c:tx>
          <c:spPr>
            <a:ln w="28575" cap="rnd">
              <a:solidFill>
                <a:schemeClr val="accent5"/>
              </a:solidFill>
              <a:round/>
            </a:ln>
            <a:effectLst/>
          </c:spPr>
          <c:marker>
            <c:symbol val="none"/>
          </c:marker>
          <c:val>
            <c:numRef>
              <c:f>Feuil1!$X$58:$Y$58</c:f>
              <c:numCache>
                <c:formatCode>General</c:formatCode>
                <c:ptCount val="2"/>
                <c:pt idx="0">
                  <c:v>3.7369999999999998E-4</c:v>
                </c:pt>
                <c:pt idx="1">
                  <c:v>3.7369999999999998E-4</c:v>
                </c:pt>
              </c:numCache>
            </c:numRef>
          </c:val>
          <c:smooth val="0"/>
          <c:extLst>
            <c:ext xmlns:c16="http://schemas.microsoft.com/office/drawing/2014/chart" uri="{C3380CC4-5D6E-409C-BE32-E72D297353CC}">
              <c16:uniqueId val="{00000004-3BAA-4FD2-8FF7-FAF07AF1CD79}"/>
            </c:ext>
          </c:extLst>
        </c:ser>
        <c:dLbls>
          <c:showLegendKey val="0"/>
          <c:showVal val="0"/>
          <c:showCatName val="0"/>
          <c:showSerName val="0"/>
          <c:showPercent val="0"/>
          <c:showBubbleSize val="0"/>
        </c:dLbls>
        <c:marker val="1"/>
        <c:smooth val="0"/>
        <c:axId val="398396920"/>
        <c:axId val="398399080"/>
      </c:lineChart>
      <c:catAx>
        <c:axId val="398396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98399080"/>
        <c:crosses val="autoZero"/>
        <c:auto val="1"/>
        <c:lblAlgn val="ctr"/>
        <c:lblOffset val="100"/>
        <c:noMultiLvlLbl val="0"/>
      </c:catAx>
      <c:valAx>
        <c:axId val="398399080"/>
        <c:scaling>
          <c:orientation val="minMax"/>
          <c:max val="6.0000000000000012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C</a:t>
                </a:r>
                <a:r>
                  <a:rPr lang="en-GB" baseline="-25000" dirty="0"/>
                  <a:t>D</a:t>
                </a:r>
                <a:r>
                  <a:rPr lang="en-GB" dirty="0"/>
                  <a:t>A error [m²]</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98396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w="12700">
      <a:noFill/>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sz="1050" b="1" i="0" u="none" strike="noStrike" kern="1200" spc="0" baseline="0" dirty="0">
                <a:solidFill>
                  <a:schemeClr val="accent1"/>
                </a:solidFill>
              </a:rPr>
              <a:t>Position 1</a:t>
            </a:r>
            <a:endParaRPr lang="fr-BE" sz="1200" b="1" dirty="0">
              <a:solidFill>
                <a:schemeClr val="accent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Feuil1!$AW$8</c:f>
              <c:strCache>
                <c:ptCount val="1"/>
                <c:pt idx="0">
                  <c:v>Mean CDA error without feedback</c:v>
                </c:pt>
              </c:strCache>
            </c:strRef>
          </c:tx>
          <c:spPr>
            <a:solidFill>
              <a:schemeClr val="accent5"/>
            </a:solidFill>
            <a:ln>
              <a:noFill/>
            </a:ln>
            <a:effectLst/>
          </c:spPr>
          <c:invertIfNegative val="0"/>
          <c:cat>
            <c:strRef>
              <c:f>Feuil1!$AV$9:$AV$10</c:f>
              <c:strCache>
                <c:ptCount val="2"/>
                <c:pt idx="0">
                  <c:v>Participant A</c:v>
                </c:pt>
                <c:pt idx="1">
                  <c:v>Participant B</c:v>
                </c:pt>
              </c:strCache>
            </c:strRef>
          </c:cat>
          <c:val>
            <c:numRef>
              <c:f>Feuil1!$AW$9:$AW$10</c:f>
              <c:numCache>
                <c:formatCode>General</c:formatCode>
                <c:ptCount val="2"/>
                <c:pt idx="0">
                  <c:v>1.3299999999999999E-2</c:v>
                </c:pt>
                <c:pt idx="1">
                  <c:v>2.3994999999999999E-2</c:v>
                </c:pt>
              </c:numCache>
            </c:numRef>
          </c:val>
          <c:extLst>
            <c:ext xmlns:c16="http://schemas.microsoft.com/office/drawing/2014/chart" uri="{C3380CC4-5D6E-409C-BE32-E72D297353CC}">
              <c16:uniqueId val="{00000000-C377-495C-85DA-E2AF37EE2B40}"/>
            </c:ext>
          </c:extLst>
        </c:ser>
        <c:ser>
          <c:idx val="1"/>
          <c:order val="1"/>
          <c:tx>
            <c:strRef>
              <c:f>Feuil1!$AX$8</c:f>
              <c:strCache>
                <c:ptCount val="1"/>
                <c:pt idx="0">
                  <c:v>Mean CDA error with feedback</c:v>
                </c:pt>
              </c:strCache>
            </c:strRef>
          </c:tx>
          <c:spPr>
            <a:solidFill>
              <a:srgbClr val="FFCC00"/>
            </a:solidFill>
            <a:ln>
              <a:noFill/>
            </a:ln>
            <a:effectLst/>
          </c:spPr>
          <c:invertIfNegative val="0"/>
          <c:cat>
            <c:strRef>
              <c:f>Feuil1!$AV$9:$AV$10</c:f>
              <c:strCache>
                <c:ptCount val="2"/>
                <c:pt idx="0">
                  <c:v>Participant A</c:v>
                </c:pt>
                <c:pt idx="1">
                  <c:v>Participant B</c:v>
                </c:pt>
              </c:strCache>
            </c:strRef>
          </c:cat>
          <c:val>
            <c:numRef>
              <c:f>Feuil1!$AX$9:$AX$10</c:f>
              <c:numCache>
                <c:formatCode>General</c:formatCode>
                <c:ptCount val="2"/>
                <c:pt idx="0">
                  <c:v>8.5862772491131778E-3</c:v>
                </c:pt>
                <c:pt idx="1">
                  <c:v>5.6394356904516107E-3</c:v>
                </c:pt>
              </c:numCache>
            </c:numRef>
          </c:val>
          <c:extLst>
            <c:ext xmlns:c16="http://schemas.microsoft.com/office/drawing/2014/chart" uri="{C3380CC4-5D6E-409C-BE32-E72D297353CC}">
              <c16:uniqueId val="{00000001-C377-495C-85DA-E2AF37EE2B40}"/>
            </c:ext>
          </c:extLst>
        </c:ser>
        <c:dLbls>
          <c:showLegendKey val="0"/>
          <c:showVal val="0"/>
          <c:showCatName val="0"/>
          <c:showSerName val="0"/>
          <c:showPercent val="0"/>
          <c:showBubbleSize val="0"/>
        </c:dLbls>
        <c:gapWidth val="219"/>
        <c:overlap val="-27"/>
        <c:axId val="887180688"/>
        <c:axId val="887184288"/>
      </c:barChart>
      <c:catAx>
        <c:axId val="887180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87184288"/>
        <c:crosses val="autoZero"/>
        <c:auto val="1"/>
        <c:lblAlgn val="ctr"/>
        <c:lblOffset val="100"/>
        <c:noMultiLvlLbl val="0"/>
      </c:catAx>
      <c:valAx>
        <c:axId val="887184288"/>
        <c:scaling>
          <c:orientation val="minMax"/>
          <c:max val="6.0000000000000012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C</a:t>
                </a:r>
                <a:r>
                  <a:rPr lang="en-GB" baseline="-25000" dirty="0"/>
                  <a:t>D</a:t>
                </a:r>
                <a:r>
                  <a:rPr lang="en-GB" dirty="0"/>
                  <a:t>A [m²]</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87180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w="12700">
      <a:noFill/>
    </a:ln>
    <a:effectLst/>
  </c:spPr>
  <c:txPr>
    <a:bodyPr/>
    <a:lstStyle/>
    <a:p>
      <a:pPr>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sz="1050" b="1" i="0" u="none" strike="noStrike" kern="1200" spc="0" baseline="0" dirty="0">
                <a:solidFill>
                  <a:schemeClr val="accent2"/>
                </a:solidFill>
              </a:rPr>
              <a:t>Position 2</a:t>
            </a:r>
            <a:endParaRPr lang="fr-BE" sz="1200" b="1" i="0" u="none" strike="noStrike" kern="1200" spc="0" baseline="0" dirty="0">
              <a:solidFill>
                <a:schemeClr val="accent2"/>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Feuil1!$AZ$8</c:f>
              <c:strCache>
                <c:ptCount val="1"/>
                <c:pt idx="0">
                  <c:v>Mean CDA error without feedback</c:v>
                </c:pt>
              </c:strCache>
            </c:strRef>
          </c:tx>
          <c:spPr>
            <a:solidFill>
              <a:schemeClr val="accent5"/>
            </a:solidFill>
            <a:ln>
              <a:noFill/>
            </a:ln>
            <a:effectLst/>
          </c:spPr>
          <c:invertIfNegative val="0"/>
          <c:cat>
            <c:strRef>
              <c:f>Feuil1!$AY$9:$AY$10</c:f>
              <c:strCache>
                <c:ptCount val="2"/>
                <c:pt idx="0">
                  <c:v>Participant A</c:v>
                </c:pt>
                <c:pt idx="1">
                  <c:v>Participant B</c:v>
                </c:pt>
              </c:strCache>
            </c:strRef>
          </c:cat>
          <c:val>
            <c:numRef>
              <c:f>Feuil1!$AZ$9:$AZ$10</c:f>
              <c:numCache>
                <c:formatCode>General</c:formatCode>
                <c:ptCount val="2"/>
                <c:pt idx="0">
                  <c:v>4.0090000000000004E-3</c:v>
                </c:pt>
                <c:pt idx="1">
                  <c:v>1.7233100000000001E-2</c:v>
                </c:pt>
              </c:numCache>
            </c:numRef>
          </c:val>
          <c:extLst>
            <c:ext xmlns:c16="http://schemas.microsoft.com/office/drawing/2014/chart" uri="{C3380CC4-5D6E-409C-BE32-E72D297353CC}">
              <c16:uniqueId val="{00000000-F263-474E-A066-6D587FFB50E9}"/>
            </c:ext>
          </c:extLst>
        </c:ser>
        <c:ser>
          <c:idx val="1"/>
          <c:order val="1"/>
          <c:tx>
            <c:strRef>
              <c:f>Feuil1!$BA$8</c:f>
              <c:strCache>
                <c:ptCount val="1"/>
                <c:pt idx="0">
                  <c:v>Mean CDA error with feedback</c:v>
                </c:pt>
              </c:strCache>
            </c:strRef>
          </c:tx>
          <c:spPr>
            <a:solidFill>
              <a:srgbClr val="FFCC00"/>
            </a:solidFill>
            <a:ln>
              <a:noFill/>
            </a:ln>
            <a:effectLst/>
          </c:spPr>
          <c:invertIfNegative val="0"/>
          <c:cat>
            <c:strRef>
              <c:f>Feuil1!$AY$9:$AY$10</c:f>
              <c:strCache>
                <c:ptCount val="2"/>
                <c:pt idx="0">
                  <c:v>Participant A</c:v>
                </c:pt>
                <c:pt idx="1">
                  <c:v>Participant B</c:v>
                </c:pt>
              </c:strCache>
            </c:strRef>
          </c:cat>
          <c:val>
            <c:numRef>
              <c:f>Feuil1!$BA$9:$BA$10</c:f>
              <c:numCache>
                <c:formatCode>General</c:formatCode>
                <c:ptCount val="2"/>
                <c:pt idx="0">
                  <c:v>6.9400775307077722E-3</c:v>
                </c:pt>
                <c:pt idx="1">
                  <c:v>8.9830273172529784E-3</c:v>
                </c:pt>
              </c:numCache>
            </c:numRef>
          </c:val>
          <c:extLst>
            <c:ext xmlns:c16="http://schemas.microsoft.com/office/drawing/2014/chart" uri="{C3380CC4-5D6E-409C-BE32-E72D297353CC}">
              <c16:uniqueId val="{00000001-F263-474E-A066-6D587FFB50E9}"/>
            </c:ext>
          </c:extLst>
        </c:ser>
        <c:dLbls>
          <c:showLegendKey val="0"/>
          <c:showVal val="0"/>
          <c:showCatName val="0"/>
          <c:showSerName val="0"/>
          <c:showPercent val="0"/>
          <c:showBubbleSize val="0"/>
        </c:dLbls>
        <c:gapWidth val="219"/>
        <c:overlap val="-27"/>
        <c:axId val="894716176"/>
        <c:axId val="894712216"/>
      </c:barChart>
      <c:catAx>
        <c:axId val="894716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94712216"/>
        <c:crosses val="autoZero"/>
        <c:auto val="1"/>
        <c:lblAlgn val="ctr"/>
        <c:lblOffset val="100"/>
        <c:noMultiLvlLbl val="0"/>
      </c:catAx>
      <c:valAx>
        <c:axId val="894712216"/>
        <c:scaling>
          <c:orientation val="minMax"/>
          <c:max val="6.0000000000000012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C</a:t>
                </a:r>
                <a:r>
                  <a:rPr lang="en-GB" baseline="-25000" dirty="0"/>
                  <a:t>D</a:t>
                </a:r>
                <a:r>
                  <a:rPr lang="en-GB" dirty="0"/>
                  <a:t>A [m²]</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94716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w="12700">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0.24665</cdr:x>
      <cdr:y>0.28035</cdr:y>
    </cdr:from>
    <cdr:to>
      <cdr:x>0.40694</cdr:x>
      <cdr:y>0.33957</cdr:y>
    </cdr:to>
    <cdr:sp macro="" textlink="">
      <cdr:nvSpPr>
        <cdr:cNvPr id="2" name="ZoneTexte 1">
          <a:extLst xmlns:a="http://schemas.openxmlformats.org/drawingml/2006/main">
            <a:ext uri="{FF2B5EF4-FFF2-40B4-BE49-F238E27FC236}">
              <a16:creationId xmlns:a16="http://schemas.microsoft.com/office/drawing/2014/main" id="{3FF42421-AC9A-1532-C706-37C75ECCCCB0}"/>
            </a:ext>
          </a:extLst>
        </cdr:cNvPr>
        <cdr:cNvSpPr txBox="1"/>
      </cdr:nvSpPr>
      <cdr:spPr>
        <a:xfrm xmlns:a="http://schemas.openxmlformats.org/drawingml/2006/main">
          <a:off x="1250707" y="1089849"/>
          <a:ext cx="812800" cy="23018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100" dirty="0">
              <a:solidFill>
                <a:schemeClr val="tx1">
                  <a:lumMod val="65000"/>
                  <a:lumOff val="35000"/>
                </a:schemeClr>
              </a:solidFill>
              <a:latin typeface="Aptos" panose="020B0004020202020204" pitchFamily="34" charset="0"/>
            </a:rPr>
            <a:t>-0.002 m²</a:t>
          </a:r>
        </a:p>
      </cdr:txBody>
    </cdr:sp>
  </cdr:relSizeAnchor>
  <cdr:relSizeAnchor xmlns:cdr="http://schemas.openxmlformats.org/drawingml/2006/chartDrawing">
    <cdr:from>
      <cdr:x>0.39744</cdr:x>
      <cdr:y>0.32596</cdr:y>
    </cdr:from>
    <cdr:to>
      <cdr:x>0.55774</cdr:x>
      <cdr:y>0.38518</cdr:y>
    </cdr:to>
    <cdr:sp macro="" textlink="">
      <cdr:nvSpPr>
        <cdr:cNvPr id="3" name="ZoneTexte 1">
          <a:extLst xmlns:a="http://schemas.openxmlformats.org/drawingml/2006/main">
            <a:ext uri="{FF2B5EF4-FFF2-40B4-BE49-F238E27FC236}">
              <a16:creationId xmlns:a16="http://schemas.microsoft.com/office/drawing/2014/main" id="{6B75B89C-F79A-522D-F461-D47DFDB7576A}"/>
            </a:ext>
          </a:extLst>
        </cdr:cNvPr>
        <cdr:cNvSpPr txBox="1"/>
      </cdr:nvSpPr>
      <cdr:spPr>
        <a:xfrm xmlns:a="http://schemas.openxmlformats.org/drawingml/2006/main">
          <a:off x="2015349" y="1267154"/>
          <a:ext cx="812800" cy="23018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100" dirty="0">
              <a:solidFill>
                <a:schemeClr val="tx1">
                  <a:lumMod val="65000"/>
                  <a:lumOff val="35000"/>
                </a:schemeClr>
              </a:solidFill>
              <a:latin typeface="Aptos" panose="020B0004020202020204" pitchFamily="34" charset="0"/>
            </a:rPr>
            <a:t>-0.005 m²</a:t>
          </a:r>
        </a:p>
      </cdr:txBody>
    </cdr:sp>
  </cdr:relSizeAnchor>
  <cdr:relSizeAnchor xmlns:cdr="http://schemas.openxmlformats.org/drawingml/2006/chartDrawing">
    <cdr:from>
      <cdr:x>0.73389</cdr:x>
      <cdr:y>0.4912</cdr:y>
    </cdr:from>
    <cdr:to>
      <cdr:x>0.89418</cdr:x>
      <cdr:y>0.55042</cdr:y>
    </cdr:to>
    <cdr:sp macro="" textlink="">
      <cdr:nvSpPr>
        <cdr:cNvPr id="4" name="ZoneTexte 1">
          <a:extLst xmlns:a="http://schemas.openxmlformats.org/drawingml/2006/main">
            <a:ext uri="{FF2B5EF4-FFF2-40B4-BE49-F238E27FC236}">
              <a16:creationId xmlns:a16="http://schemas.microsoft.com/office/drawing/2014/main" id="{5E6E0B39-7EBB-F129-1CF5-2B2D03C6B2DD}"/>
            </a:ext>
          </a:extLst>
        </cdr:cNvPr>
        <cdr:cNvSpPr txBox="1"/>
      </cdr:nvSpPr>
      <cdr:spPr>
        <a:xfrm xmlns:a="http://schemas.openxmlformats.org/drawingml/2006/main">
          <a:off x="3721382" y="1909518"/>
          <a:ext cx="812800" cy="23018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100" dirty="0">
              <a:solidFill>
                <a:schemeClr val="tx1">
                  <a:lumMod val="65000"/>
                  <a:lumOff val="35000"/>
                </a:schemeClr>
              </a:solidFill>
              <a:latin typeface="Aptos" panose="020B0004020202020204" pitchFamily="34" charset="0"/>
            </a:rPr>
            <a:t>-0.018 m²</a:t>
          </a:r>
        </a:p>
      </cdr:txBody>
    </cdr:sp>
  </cdr:relSizeAnchor>
</c:userShapes>
</file>

<file path=ppt/drawings/drawing2.xml><?xml version="1.0" encoding="utf-8"?>
<c:userShapes xmlns:c="http://schemas.openxmlformats.org/drawingml/2006/chart">
  <cdr:relSizeAnchor xmlns:cdr="http://schemas.openxmlformats.org/drawingml/2006/chartDrawing">
    <cdr:from>
      <cdr:x>0.28949</cdr:x>
      <cdr:y>0.59072</cdr:y>
    </cdr:from>
    <cdr:to>
      <cdr:x>0.39906</cdr:x>
      <cdr:y>0.64218</cdr:y>
    </cdr:to>
    <cdr:sp macro="" textlink="">
      <cdr:nvSpPr>
        <cdr:cNvPr id="2" name="ZoneTexte 1">
          <a:extLst xmlns:a="http://schemas.openxmlformats.org/drawingml/2006/main">
            <a:ext uri="{FF2B5EF4-FFF2-40B4-BE49-F238E27FC236}">
              <a16:creationId xmlns:a16="http://schemas.microsoft.com/office/drawing/2014/main" id="{29031084-CC2F-F47A-2BC7-5F6D26AC8486}"/>
            </a:ext>
          </a:extLst>
        </cdr:cNvPr>
        <cdr:cNvSpPr txBox="1"/>
      </cdr:nvSpPr>
      <cdr:spPr>
        <a:xfrm xmlns:a="http://schemas.openxmlformats.org/drawingml/2006/main">
          <a:off x="1467935" y="2296390"/>
          <a:ext cx="555624" cy="200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0.5</cdr:x>
      <cdr:y>0.65141</cdr:y>
    </cdr:from>
    <cdr:to>
      <cdr:x>0.69911</cdr:x>
      <cdr:y>0.7187</cdr:y>
    </cdr:to>
    <cdr:sp macro="" textlink="">
      <cdr:nvSpPr>
        <cdr:cNvPr id="3" name="ZoneTexte 2">
          <a:extLst xmlns:a="http://schemas.openxmlformats.org/drawingml/2006/main">
            <a:ext uri="{FF2B5EF4-FFF2-40B4-BE49-F238E27FC236}">
              <a16:creationId xmlns:a16="http://schemas.microsoft.com/office/drawing/2014/main" id="{AFE012B2-A526-5158-4A4B-2CB081F5EA33}"/>
            </a:ext>
          </a:extLst>
        </cdr:cNvPr>
        <cdr:cNvSpPr txBox="1"/>
      </cdr:nvSpPr>
      <cdr:spPr>
        <a:xfrm xmlns:a="http://schemas.openxmlformats.org/drawingml/2006/main">
          <a:off x="2535382" y="2532301"/>
          <a:ext cx="1009650" cy="26160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solidFill>
                <a:srgbClr val="C00000"/>
              </a:solidFill>
              <a:latin typeface="Aptos" panose="020B0004020202020204" pitchFamily="34" charset="0"/>
            </a:rPr>
            <a:t>0.0039 m²</a:t>
          </a:r>
        </a:p>
      </cdr:txBody>
    </cdr:sp>
  </cdr:relSizeAnchor>
  <cdr:relSizeAnchor xmlns:cdr="http://schemas.openxmlformats.org/drawingml/2006/chartDrawing">
    <cdr:from>
      <cdr:x>0.26851</cdr:x>
      <cdr:y>0.56361</cdr:y>
    </cdr:from>
    <cdr:to>
      <cdr:x>0.45761</cdr:x>
      <cdr:y>0.6309</cdr:y>
    </cdr:to>
    <cdr:sp macro="" textlink="">
      <cdr:nvSpPr>
        <cdr:cNvPr id="4" name="ZoneTexte 3">
          <a:extLst xmlns:a="http://schemas.openxmlformats.org/drawingml/2006/main">
            <a:ext uri="{FF2B5EF4-FFF2-40B4-BE49-F238E27FC236}">
              <a16:creationId xmlns:a16="http://schemas.microsoft.com/office/drawing/2014/main" id="{82F30B58-E9B7-038A-1EFA-96313EEDEF36}"/>
            </a:ext>
          </a:extLst>
        </cdr:cNvPr>
        <cdr:cNvSpPr txBox="1"/>
      </cdr:nvSpPr>
      <cdr:spPr>
        <a:xfrm xmlns:a="http://schemas.openxmlformats.org/drawingml/2006/main">
          <a:off x="1361573" y="2190987"/>
          <a:ext cx="958850" cy="26160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solidFill>
                <a:schemeClr val="accent3"/>
              </a:solidFill>
              <a:latin typeface="Aptos" panose="020B0004020202020204" pitchFamily="34" charset="0"/>
            </a:rPr>
            <a:t>0.00037 m²</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5964F1-652E-4CF3-81E8-D74AE5FE6968}" type="datetimeFigureOut">
              <a:rPr lang="fr-BE" smtClean="0"/>
              <a:t>25-07-24</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3F1D56-5DFA-4D73-A2E0-0EA36EF752DE}" type="slidenum">
              <a:rPr lang="fr-BE" smtClean="0"/>
              <a:t>‹N°›</a:t>
            </a:fld>
            <a:endParaRPr lang="fr-BE"/>
          </a:p>
        </p:txBody>
      </p:sp>
    </p:spTree>
    <p:extLst>
      <p:ext uri="{BB962C8B-B14F-4D97-AF65-F5344CB8AC3E}">
        <p14:creationId xmlns:p14="http://schemas.microsoft.com/office/powerpoint/2010/main" val="3064517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lvl="0" indent="0">
              <a:buFont typeface="+mj-lt"/>
              <a:buNone/>
            </a:pP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4087873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lvl="0" indent="0">
              <a:buFontTx/>
              <a:buNone/>
            </a:pP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614588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lvl="0" indent="0">
              <a:buFont typeface="+mj-lt"/>
              <a:buNone/>
            </a:pP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2707303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171450" lvl="0" indent="-171450">
              <a:buFontTx/>
              <a:buChar char="-"/>
            </a:pP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2173623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lvl="0" indent="0">
              <a:buFont typeface="+mj-lt"/>
              <a:buNone/>
            </a:pP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1733557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lvl="0" indent="0">
              <a:buFontTx/>
              <a:buNone/>
            </a:pPr>
            <a:endParaRPr lang="en-US" dirty="0"/>
          </a:p>
          <a:p>
            <a:pPr marL="171450" lvl="0" indent="-171450">
              <a:buFontTx/>
              <a:buChar char="-"/>
            </a:pP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2962798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indent="0" algn="just">
              <a:lnSpc>
                <a:spcPct val="107000"/>
              </a:lnSpc>
              <a:spcAft>
                <a:spcPts val="800"/>
              </a:spcAft>
              <a:buFontTx/>
              <a:buNone/>
            </a:pP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1965957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B13F1D56-5DFA-4D73-A2E0-0EA36EF752DE}" type="slidenum">
              <a:rPr lang="fr-BE" smtClean="0"/>
              <a:t>17</a:t>
            </a:fld>
            <a:endParaRPr lang="fr-BE"/>
          </a:p>
        </p:txBody>
      </p:sp>
    </p:spTree>
    <p:extLst>
      <p:ext uri="{BB962C8B-B14F-4D97-AF65-F5344CB8AC3E}">
        <p14:creationId xmlns:p14="http://schemas.microsoft.com/office/powerpoint/2010/main" val="1405049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Aerodynamic drag is a critical factor for cyclists, especially at high speeds where it accounts for up to 90% of the total resistance experienced when exceeding 40 km/h. This significant impact on performance has driven cyclists to adopt more aerodynamic positions and to experiment with specialized equipment aimed at minimizing the drag area, thereby gaining a competitive edge by saving precious watts.</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Font typeface="+mj-lt"/>
              <a:buNone/>
            </a:pP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1006097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Traditionally, evaluations of cycling equipment have been conducted using static models of cyclists to avoid errors introduced by human variability. While such methods help isolate equipment performance, they may not accurately represent real-world conditions where cyclists are constantly moving and adjusting their positions. An alternative method involves testing with the cyclist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pedaling</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in a wind tunnel. This setup offers a more realistic simulation, but it introduces another challenge: the cyclists' movement during and between measurements can lead to variability in the results.</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Font typeface="+mj-lt"/>
              <a:buNone/>
            </a:pP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2392902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Given these potential movements, it raises the question of whether wind tunnel measurements are repeatable and precise enough to account for minor adjustments in equipment. </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This presentation investigates the error margin associated with cyclists' repositioning in wind tunnel tests. It compares these errors to the values obtained using a static model equipped with different aerodynamic equipment. Additionally, it explores a possible methodology to mitigate the errors induced by cyclists' movements, aiming to enhance the accuracy and repeatability of aerodynamic assessments in cycling.</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FontTx/>
              <a:buNone/>
            </a:pP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3448818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methodology of this presentation is divided in three parts. First, the testing of helmets that will indicate the order of magnitude of equipment evaluation. Then, the development of the feedback on the position and finally, the testing in the wind tunnel.</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Font typeface="+mj-lt"/>
              <a:buNone/>
            </a:pP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2595494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lvl="0" indent="0">
              <a:buFont typeface="+mj-lt"/>
              <a:buNone/>
            </a:pP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3564316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lvl="0" indent="0">
              <a:buFont typeface="+mj-lt"/>
              <a:buNone/>
            </a:pP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4005872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lvl="0" indent="0">
              <a:buFont typeface="+mj-lt"/>
              <a:buNone/>
            </a:pP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3292570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lvl="0" indent="0">
              <a:buFont typeface="+mj-lt"/>
              <a:buNone/>
            </a:pP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4197856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02152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228566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480509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646846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502519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3904067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3002104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4038794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4215157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534744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3107426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7/25/2024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‹N°›</a:t>
            </a:fld>
            <a:endParaRPr lang="en-US"/>
          </a:p>
        </p:txBody>
      </p:sp>
    </p:spTree>
    <p:extLst>
      <p:ext uri="{BB962C8B-B14F-4D97-AF65-F5344CB8AC3E}">
        <p14:creationId xmlns:p14="http://schemas.microsoft.com/office/powerpoint/2010/main" val="21993612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9.jpg"/><Relationship Id="rId4" Type="http://schemas.openxmlformats.org/officeDocument/2006/relationships/image" Target="../media/image28.jp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chart" Target="../charts/chart6.xml"/><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chart" Target="../charts/chart13.xml"/><Relationship Id="rId4" Type="http://schemas.openxmlformats.org/officeDocument/2006/relationships/chart" Target="../charts/char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sheldonbrown.com/rinard/aero/formulas.html"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https://www.trainingpeaks.com/blog/understanding-rolling-resistanc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1.emf"/><Relationship Id="rId13" Type="http://schemas.openxmlformats.org/officeDocument/2006/relationships/image" Target="../media/image16.emf"/><Relationship Id="rId3" Type="http://schemas.openxmlformats.org/officeDocument/2006/relationships/image" Target="../media/image6.jpg"/><Relationship Id="rId7" Type="http://schemas.openxmlformats.org/officeDocument/2006/relationships/image" Target="../media/image10.emf"/><Relationship Id="rId12"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emf"/><Relationship Id="rId11" Type="http://schemas.openxmlformats.org/officeDocument/2006/relationships/image" Target="../media/image14.emf"/><Relationship Id="rId5" Type="http://schemas.openxmlformats.org/officeDocument/2006/relationships/image" Target="../media/image8.png"/><Relationship Id="rId10" Type="http://schemas.openxmlformats.org/officeDocument/2006/relationships/image" Target="../media/image13.emf"/><Relationship Id="rId4" Type="http://schemas.openxmlformats.org/officeDocument/2006/relationships/image" Target="../media/image7.jpg"/><Relationship Id="rId9" Type="http://schemas.openxmlformats.org/officeDocument/2006/relationships/image" Target="../media/image12.emf"/><Relationship Id="rId14" Type="http://schemas.openxmlformats.org/officeDocument/2006/relationships/image" Target="../media/image17.emf"/></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863217" y="3119605"/>
            <a:ext cx="10465567" cy="0"/>
          </a:xfrm>
          <a:prstGeom prst="line">
            <a:avLst/>
          </a:prstGeom>
          <a:ln w="66675" cap="flat">
            <a:solidFill>
              <a:srgbClr val="0097B2"/>
            </a:solidFill>
            <a:prstDash val="solid"/>
            <a:headEnd type="none" w="sm" len="sm"/>
            <a:tailEnd type="none" w="sm" len="sm"/>
          </a:ln>
        </p:spPr>
      </p:sp>
      <p:sp>
        <p:nvSpPr>
          <p:cNvPr id="3" name="Freeform 3"/>
          <p:cNvSpPr/>
          <p:nvPr/>
        </p:nvSpPr>
        <p:spPr>
          <a:xfrm>
            <a:off x="310020" y="5675075"/>
            <a:ext cx="2510547" cy="934157"/>
          </a:xfrm>
          <a:custGeom>
            <a:avLst/>
            <a:gdLst/>
            <a:ahLst/>
            <a:cxnLst/>
            <a:rect l="l" t="t" r="r" b="b"/>
            <a:pathLst>
              <a:path w="3765821" h="1401236">
                <a:moveTo>
                  <a:pt x="0" y="0"/>
                </a:moveTo>
                <a:lnTo>
                  <a:pt x="3765821" y="0"/>
                </a:lnTo>
                <a:lnTo>
                  <a:pt x="3765821" y="1401236"/>
                </a:lnTo>
                <a:lnTo>
                  <a:pt x="0" y="1401236"/>
                </a:lnTo>
                <a:lnTo>
                  <a:pt x="0" y="0"/>
                </a:lnTo>
                <a:close/>
              </a:path>
            </a:pathLst>
          </a:custGeom>
          <a:blipFill>
            <a:blip r:embed="rId3"/>
            <a:stretch>
              <a:fillRect/>
            </a:stretch>
          </a:blipFill>
        </p:spPr>
      </p:sp>
      <p:sp>
        <p:nvSpPr>
          <p:cNvPr id="5" name="Freeform 5"/>
          <p:cNvSpPr/>
          <p:nvPr/>
        </p:nvSpPr>
        <p:spPr>
          <a:xfrm>
            <a:off x="8263462" y="5675075"/>
            <a:ext cx="3532915" cy="931676"/>
          </a:xfrm>
          <a:custGeom>
            <a:avLst/>
            <a:gdLst/>
            <a:ahLst/>
            <a:cxnLst/>
            <a:rect l="l" t="t" r="r" b="b"/>
            <a:pathLst>
              <a:path w="5299372" h="1397514">
                <a:moveTo>
                  <a:pt x="0" y="0"/>
                </a:moveTo>
                <a:lnTo>
                  <a:pt x="5299372" y="0"/>
                </a:lnTo>
                <a:lnTo>
                  <a:pt x="5299372" y="1397514"/>
                </a:lnTo>
                <a:lnTo>
                  <a:pt x="0" y="1397514"/>
                </a:lnTo>
                <a:lnTo>
                  <a:pt x="0" y="0"/>
                </a:lnTo>
                <a:close/>
              </a:path>
            </a:pathLst>
          </a:custGeom>
          <a:blipFill>
            <a:blip r:embed="rId4"/>
            <a:stretch>
              <a:fillRect/>
            </a:stretch>
          </a:blipFill>
        </p:spPr>
      </p:sp>
      <p:sp>
        <p:nvSpPr>
          <p:cNvPr id="6" name="Freeform 6"/>
          <p:cNvSpPr/>
          <p:nvPr/>
        </p:nvSpPr>
        <p:spPr>
          <a:xfrm>
            <a:off x="1" y="0"/>
            <a:ext cx="2332447" cy="1131778"/>
          </a:xfrm>
          <a:custGeom>
            <a:avLst/>
            <a:gdLst/>
            <a:ahLst/>
            <a:cxnLst/>
            <a:rect l="l" t="t" r="r" b="b"/>
            <a:pathLst>
              <a:path w="3498671" h="1697667">
                <a:moveTo>
                  <a:pt x="0" y="0"/>
                </a:moveTo>
                <a:lnTo>
                  <a:pt x="3498671" y="0"/>
                </a:lnTo>
                <a:lnTo>
                  <a:pt x="3498671" y="1697667"/>
                </a:lnTo>
                <a:lnTo>
                  <a:pt x="0" y="1697667"/>
                </a:lnTo>
                <a:lnTo>
                  <a:pt x="0" y="0"/>
                </a:lnTo>
                <a:close/>
              </a:path>
            </a:pathLst>
          </a:custGeom>
          <a:blipFill>
            <a:blip r:embed="rId5"/>
            <a:stretch>
              <a:fillRect/>
            </a:stretch>
          </a:blipFill>
        </p:spPr>
      </p:sp>
      <p:sp>
        <p:nvSpPr>
          <p:cNvPr id="8" name="TextBox 8"/>
          <p:cNvSpPr txBox="1"/>
          <p:nvPr/>
        </p:nvSpPr>
        <p:spPr>
          <a:xfrm>
            <a:off x="967782" y="1759732"/>
            <a:ext cx="10395857" cy="1182631"/>
          </a:xfrm>
          <a:prstGeom prst="rect">
            <a:avLst/>
          </a:prstGeom>
        </p:spPr>
        <p:txBody>
          <a:bodyPr lIns="0" tIns="0" rIns="0" bIns="0" rtlCol="0" anchor="t">
            <a:spAutoFit/>
          </a:bodyPr>
          <a:lstStyle/>
          <a:p>
            <a:pPr marL="0" marR="0" lvl="0" indent="0" algn="ctr" defTabSz="609630" rtl="0" eaLnBrk="1" fontAlgn="auto" latinLnBrk="0" hangingPunct="1">
              <a:lnSpc>
                <a:spcPts val="4666"/>
              </a:lnSpc>
              <a:spcBef>
                <a:spcPct val="0"/>
              </a:spcBef>
              <a:spcAft>
                <a:spcPts val="0"/>
              </a:spcAft>
              <a:buClrTx/>
              <a:buSzTx/>
              <a:buFontTx/>
              <a:buNone/>
              <a:tabLst/>
              <a:defRPr/>
            </a:pPr>
            <a:r>
              <a:rPr lang="en-US" sz="3600" b="1" i="0" dirty="0">
                <a:solidFill>
                  <a:schemeClr val="accent5"/>
                </a:solidFill>
                <a:effectLst/>
                <a:highlight>
                  <a:srgbClr val="FFFFFF"/>
                </a:highlight>
                <a:latin typeface="Aptos" panose="020B0004020202020204" pitchFamily="34" charset="0"/>
              </a:rPr>
              <a:t>A New Protocol for Real-Time Position Feedback in Cycling Aerodynamics </a:t>
            </a:r>
            <a:endParaRPr kumimoji="0" lang="en-US" sz="3333" b="1" i="0" u="none" strike="noStrike" kern="1200" cap="none" spc="0" normalizeH="0" baseline="0" noProof="0" dirty="0">
              <a:ln>
                <a:noFill/>
              </a:ln>
              <a:solidFill>
                <a:schemeClr val="accent5"/>
              </a:solidFill>
              <a:effectLst/>
              <a:uLnTx/>
              <a:uFillTx/>
              <a:latin typeface="Aptos" panose="020B0004020202020204" pitchFamily="34" charset="0"/>
            </a:endParaRPr>
          </a:p>
        </p:txBody>
      </p:sp>
      <p:sp>
        <p:nvSpPr>
          <p:cNvPr id="9" name="TextBox 9"/>
          <p:cNvSpPr txBox="1"/>
          <p:nvPr/>
        </p:nvSpPr>
        <p:spPr>
          <a:xfrm>
            <a:off x="4337035" y="248768"/>
            <a:ext cx="3587638" cy="450508"/>
          </a:xfrm>
          <a:prstGeom prst="rect">
            <a:avLst/>
          </a:prstGeom>
        </p:spPr>
        <p:txBody>
          <a:bodyPr wrap="square" lIns="0" tIns="0" rIns="0" bIns="0" rtlCol="0" anchor="t">
            <a:spAutoFit/>
          </a:bodyPr>
          <a:lstStyle/>
          <a:p>
            <a:pPr marL="0" marR="0" lvl="0" indent="0" algn="ctr" defTabSz="609630" rtl="0" eaLnBrk="1" fontAlgn="auto" latinLnBrk="0" hangingPunct="1">
              <a:lnSpc>
                <a:spcPts val="3733"/>
              </a:lnSpc>
              <a:spcBef>
                <a:spcPct val="0"/>
              </a:spcBef>
              <a:spcAft>
                <a:spcPts val="0"/>
              </a:spcAft>
              <a:buClrTx/>
              <a:buSzTx/>
              <a:buFontTx/>
              <a:buNone/>
              <a:tabLst/>
              <a:defRPr/>
            </a:pPr>
            <a:r>
              <a:rPr kumimoji="0" lang="en-US" sz="2666" b="0" i="0" u="none" strike="noStrike" kern="1200" cap="none" spc="0" normalizeH="0" baseline="0" noProof="0" dirty="0">
                <a:ln>
                  <a:noFill/>
                </a:ln>
                <a:solidFill>
                  <a:srgbClr val="737373"/>
                </a:solidFill>
                <a:effectLst/>
                <a:uLnTx/>
                <a:uFillTx/>
                <a:latin typeface="Aptos" panose="020B0004020202020204" pitchFamily="34" charset="0"/>
              </a:rPr>
              <a:t>ISEA 2024</a:t>
            </a:r>
          </a:p>
        </p:txBody>
      </p:sp>
      <p:sp>
        <p:nvSpPr>
          <p:cNvPr id="11" name="TextBox 11"/>
          <p:cNvSpPr txBox="1"/>
          <p:nvPr/>
        </p:nvSpPr>
        <p:spPr>
          <a:xfrm>
            <a:off x="1970569" y="3429000"/>
            <a:ext cx="8390282" cy="924997"/>
          </a:xfrm>
          <a:prstGeom prst="rect">
            <a:avLst/>
          </a:prstGeom>
        </p:spPr>
        <p:txBody>
          <a:bodyPr wrap="square" lIns="0" tIns="0" rIns="0" bIns="0" rtlCol="0" anchor="t">
            <a:spAutoFit/>
          </a:bodyPr>
          <a:lstStyle/>
          <a:p>
            <a:pPr marL="0" marR="0" lvl="0" indent="0" algn="ctr" defTabSz="609630" rtl="0" eaLnBrk="1" fontAlgn="auto" latinLnBrk="0" hangingPunct="1">
              <a:lnSpc>
                <a:spcPts val="3733"/>
              </a:lnSpc>
              <a:spcBef>
                <a:spcPct val="0"/>
              </a:spcBef>
              <a:spcAft>
                <a:spcPts val="0"/>
              </a:spcAft>
              <a:buClrTx/>
              <a:buSzTx/>
              <a:buFontTx/>
              <a:buNone/>
              <a:tabLst/>
              <a:defRPr/>
            </a:pPr>
            <a:r>
              <a:rPr kumimoji="0" lang="en-US" sz="2666" b="0" i="0" u="none" strike="noStrike" kern="1200" cap="none" spc="0" normalizeH="0" baseline="0" noProof="0" dirty="0">
                <a:ln>
                  <a:noFill/>
                </a:ln>
                <a:solidFill>
                  <a:srgbClr val="737373"/>
                </a:solidFill>
                <a:effectLst/>
                <a:uLnTx/>
                <a:uFillTx/>
                <a:latin typeface="Aptos" panose="020B0004020202020204" pitchFamily="34" charset="0"/>
              </a:rPr>
              <a:t>Léonore Foguenne, Cédric Schwartz, </a:t>
            </a:r>
            <a:r>
              <a:rPr kumimoji="0" lang="en-US" sz="2666" b="0" i="0" u="none" strike="noStrike" kern="1200" cap="none" spc="0" normalizeH="0" baseline="0" noProof="0" dirty="0" err="1">
                <a:ln>
                  <a:noFill/>
                </a:ln>
                <a:solidFill>
                  <a:srgbClr val="737373"/>
                </a:solidFill>
                <a:effectLst/>
                <a:uLnTx/>
                <a:uFillTx/>
                <a:latin typeface="Aptos" panose="020B0004020202020204" pitchFamily="34" charset="0"/>
              </a:rPr>
              <a:t>Floren</a:t>
            </a:r>
            <a:r>
              <a:rPr kumimoji="0" lang="en-US" sz="2666" b="0" i="0" u="none" strike="noStrike" kern="1200" cap="none" spc="0" normalizeH="0" baseline="0" noProof="0" dirty="0">
                <a:ln>
                  <a:noFill/>
                </a:ln>
                <a:solidFill>
                  <a:srgbClr val="737373"/>
                </a:solidFill>
                <a:effectLst/>
                <a:uLnTx/>
                <a:uFillTx/>
                <a:latin typeface="Aptos" panose="020B0004020202020204" pitchFamily="34" charset="0"/>
              </a:rPr>
              <a:t> </a:t>
            </a:r>
            <a:r>
              <a:rPr kumimoji="0" lang="en-US" sz="2666" b="0" i="0" u="none" strike="noStrike" kern="1200" cap="none" spc="0" normalizeH="0" baseline="0" noProof="0" dirty="0" err="1">
                <a:ln>
                  <a:noFill/>
                </a:ln>
                <a:solidFill>
                  <a:srgbClr val="737373"/>
                </a:solidFill>
                <a:effectLst/>
                <a:uLnTx/>
                <a:uFillTx/>
                <a:latin typeface="Aptos" panose="020B0004020202020204" pitchFamily="34" charset="0"/>
              </a:rPr>
              <a:t>Colloud</a:t>
            </a:r>
            <a:r>
              <a:rPr kumimoji="0" lang="en-US" sz="2666" b="0" i="0" u="none" strike="noStrike" kern="1200" cap="none" spc="0" normalizeH="0" baseline="0" noProof="0" dirty="0">
                <a:ln>
                  <a:noFill/>
                </a:ln>
                <a:solidFill>
                  <a:srgbClr val="737373"/>
                </a:solidFill>
                <a:effectLst/>
                <a:uLnTx/>
                <a:uFillTx/>
                <a:latin typeface="Aptos" panose="020B0004020202020204" pitchFamily="34" charset="0"/>
              </a:rPr>
              <a:t> &amp; Thomas </a:t>
            </a:r>
            <a:r>
              <a:rPr kumimoji="0" lang="en-US" sz="2666" b="0" i="0" u="none" strike="noStrike" kern="1200" cap="none" spc="0" normalizeH="0" baseline="0" noProof="0" dirty="0" err="1">
                <a:ln>
                  <a:noFill/>
                </a:ln>
                <a:solidFill>
                  <a:srgbClr val="737373"/>
                </a:solidFill>
                <a:effectLst/>
                <a:uLnTx/>
                <a:uFillTx/>
                <a:latin typeface="Aptos" panose="020B0004020202020204" pitchFamily="34" charset="0"/>
              </a:rPr>
              <a:t>Andrianne</a:t>
            </a:r>
            <a:endParaRPr kumimoji="0" lang="en-US" sz="2666" b="0" i="0" u="none" strike="noStrike" kern="1200" cap="none" spc="0" normalizeH="0" baseline="0" noProof="0" dirty="0">
              <a:ln>
                <a:noFill/>
              </a:ln>
              <a:solidFill>
                <a:srgbClr val="737373"/>
              </a:solidFill>
              <a:effectLst/>
              <a:uLnTx/>
              <a:uFillTx/>
              <a:latin typeface="Aptos" panose="020B00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ZoneTexte 22">
            <a:extLst>
              <a:ext uri="{FF2B5EF4-FFF2-40B4-BE49-F238E27FC236}">
                <a16:creationId xmlns:a16="http://schemas.microsoft.com/office/drawing/2014/main" id="{C7CA29F4-03F5-6AE1-7A69-E2894ABF8D9E}"/>
              </a:ext>
            </a:extLst>
          </p:cNvPr>
          <p:cNvSpPr txBox="1"/>
          <p:nvPr/>
        </p:nvSpPr>
        <p:spPr>
          <a:xfrm>
            <a:off x="482891" y="1186373"/>
            <a:ext cx="5511510" cy="923330"/>
          </a:xfrm>
          <a:prstGeom prst="rect">
            <a:avLst/>
          </a:prstGeom>
          <a:noFill/>
        </p:spPr>
        <p:txBody>
          <a:bodyPr wrap="square" rtlCol="0">
            <a:spAutoFit/>
          </a:bodyPr>
          <a:lstStyle/>
          <a:p>
            <a:pPr marL="342900" indent="-342900">
              <a:buFont typeface="+mj-lt"/>
              <a:buAutoNum type="arabicPeriod"/>
            </a:pPr>
            <a:r>
              <a:rPr lang="en-GB" dirty="0">
                <a:solidFill>
                  <a:schemeClr val="bg1">
                    <a:lumMod val="75000"/>
                  </a:schemeClr>
                </a:solidFill>
                <a:latin typeface="Aptos" panose="020B0004020202020204" pitchFamily="34" charset="0"/>
              </a:rPr>
              <a:t>Helmets testing</a:t>
            </a:r>
          </a:p>
          <a:p>
            <a:pPr marL="342900" indent="-342900">
              <a:buFont typeface="+mj-lt"/>
              <a:buAutoNum type="arabicPeriod"/>
            </a:pPr>
            <a:r>
              <a:rPr lang="en-GB" dirty="0">
                <a:solidFill>
                  <a:schemeClr val="bg1">
                    <a:lumMod val="75000"/>
                  </a:schemeClr>
                </a:solidFill>
                <a:latin typeface="Aptos" panose="020B0004020202020204" pitchFamily="34" charset="0"/>
              </a:rPr>
              <a:t>Feedback development and accuracy assessment</a:t>
            </a:r>
          </a:p>
          <a:p>
            <a:pPr marL="342900" indent="-342900">
              <a:buFont typeface="+mj-lt"/>
              <a:buAutoNum type="arabicPeriod"/>
            </a:pPr>
            <a:r>
              <a:rPr lang="en-GB" dirty="0">
                <a:solidFill>
                  <a:schemeClr val="tx1">
                    <a:lumMod val="65000"/>
                    <a:lumOff val="35000"/>
                  </a:schemeClr>
                </a:solidFill>
                <a:latin typeface="Aptos" panose="020B0004020202020204" pitchFamily="34" charset="0"/>
              </a:rPr>
              <a:t>Repositioning in the wind tunnel</a:t>
            </a:r>
          </a:p>
        </p:txBody>
      </p:sp>
      <p:sp>
        <p:nvSpPr>
          <p:cNvPr id="24" name="Rectangle : coins arrondis 23">
            <a:extLst>
              <a:ext uri="{FF2B5EF4-FFF2-40B4-BE49-F238E27FC236}">
                <a16:creationId xmlns:a16="http://schemas.microsoft.com/office/drawing/2014/main" id="{52E6856D-754B-581B-E146-79EC67AB09E4}"/>
              </a:ext>
            </a:extLst>
          </p:cNvPr>
          <p:cNvSpPr/>
          <p:nvPr/>
        </p:nvSpPr>
        <p:spPr>
          <a:xfrm>
            <a:off x="248433" y="946576"/>
            <a:ext cx="5847567" cy="1402923"/>
          </a:xfrm>
          <a:prstGeom prst="round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Image 1">
            <a:extLst>
              <a:ext uri="{FF2B5EF4-FFF2-40B4-BE49-F238E27FC236}">
                <a16:creationId xmlns:a16="http://schemas.microsoft.com/office/drawing/2014/main" id="{854EF00E-1CF9-9C5D-115C-26D9AA1319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6351" y="4010136"/>
            <a:ext cx="1913713" cy="2551617"/>
          </a:xfrm>
          <a:prstGeom prst="rect">
            <a:avLst/>
          </a:prstGeom>
        </p:spPr>
      </p:pic>
      <p:pic>
        <p:nvPicPr>
          <p:cNvPr id="3" name="Image 2">
            <a:extLst>
              <a:ext uri="{FF2B5EF4-FFF2-40B4-BE49-F238E27FC236}">
                <a16:creationId xmlns:a16="http://schemas.microsoft.com/office/drawing/2014/main" id="{2B79FAAB-B8A8-9C0A-5A1C-19A966A9D8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8053" y="1357347"/>
            <a:ext cx="1913714" cy="2551618"/>
          </a:xfrm>
          <a:prstGeom prst="rect">
            <a:avLst/>
          </a:prstGeom>
        </p:spPr>
      </p:pic>
      <p:pic>
        <p:nvPicPr>
          <p:cNvPr id="4" name="Image 3">
            <a:extLst>
              <a:ext uri="{FF2B5EF4-FFF2-40B4-BE49-F238E27FC236}">
                <a16:creationId xmlns:a16="http://schemas.microsoft.com/office/drawing/2014/main" id="{E8A808D3-8243-CC9A-B842-C0D9E49767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43208" y="1357348"/>
            <a:ext cx="1913714" cy="2551618"/>
          </a:xfrm>
          <a:prstGeom prst="rect">
            <a:avLst/>
          </a:prstGeom>
        </p:spPr>
      </p:pic>
      <p:graphicFrame>
        <p:nvGraphicFramePr>
          <p:cNvPr id="6" name="Tableau 5">
            <a:extLst>
              <a:ext uri="{FF2B5EF4-FFF2-40B4-BE49-F238E27FC236}">
                <a16:creationId xmlns:a16="http://schemas.microsoft.com/office/drawing/2014/main" id="{F821F3B8-7E0F-A5DD-E1C5-00362ED9A415}"/>
              </a:ext>
            </a:extLst>
          </p:cNvPr>
          <p:cNvGraphicFramePr>
            <a:graphicFrameLocks noGrp="1"/>
          </p:cNvGraphicFramePr>
          <p:nvPr>
            <p:extLst>
              <p:ext uri="{D42A27DB-BD31-4B8C-83A1-F6EECF244321}">
                <p14:modId xmlns:p14="http://schemas.microsoft.com/office/powerpoint/2010/main" val="1533919832"/>
              </p:ext>
            </p:extLst>
          </p:nvPr>
        </p:nvGraphicFramePr>
        <p:xfrm>
          <a:off x="313450" y="3082422"/>
          <a:ext cx="5717532" cy="3032760"/>
        </p:xfrm>
        <a:graphic>
          <a:graphicData uri="http://schemas.openxmlformats.org/drawingml/2006/table">
            <a:tbl>
              <a:tblPr bandRow="1">
                <a:tableStyleId>{7DF18680-E054-41AD-8BC1-D1AEF772440D}</a:tableStyleId>
              </a:tblPr>
              <a:tblGrid>
                <a:gridCol w="2858766">
                  <a:extLst>
                    <a:ext uri="{9D8B030D-6E8A-4147-A177-3AD203B41FA5}">
                      <a16:colId xmlns:a16="http://schemas.microsoft.com/office/drawing/2014/main" val="2623392302"/>
                    </a:ext>
                  </a:extLst>
                </a:gridCol>
                <a:gridCol w="2858766">
                  <a:extLst>
                    <a:ext uri="{9D8B030D-6E8A-4147-A177-3AD203B41FA5}">
                      <a16:colId xmlns:a16="http://schemas.microsoft.com/office/drawing/2014/main" val="676479093"/>
                    </a:ext>
                  </a:extLst>
                </a:gridCol>
              </a:tblGrid>
              <a:tr h="370840">
                <a:tc>
                  <a:txBody>
                    <a:bodyPr/>
                    <a:lstStyle/>
                    <a:p>
                      <a:pPr algn="ctr"/>
                      <a:r>
                        <a:rPr lang="en-GB" sz="1800" dirty="0">
                          <a:solidFill>
                            <a:schemeClr val="tx1">
                              <a:lumMod val="65000"/>
                              <a:lumOff val="35000"/>
                            </a:schemeClr>
                          </a:solidFill>
                          <a:latin typeface="Aptos" panose="020B0004020202020204" pitchFamily="34" charset="0"/>
                        </a:rPr>
                        <a:t>Number of positions</a:t>
                      </a:r>
                    </a:p>
                  </a:txBody>
                  <a:tcPr anchor="ctr"/>
                </a:tc>
                <a:tc>
                  <a:txBody>
                    <a:bodyPr/>
                    <a:lstStyle/>
                    <a:p>
                      <a:pPr algn="ctr"/>
                      <a:r>
                        <a:rPr lang="en-GB" sz="1800" dirty="0">
                          <a:solidFill>
                            <a:schemeClr val="tx1">
                              <a:lumMod val="65000"/>
                              <a:lumOff val="35000"/>
                            </a:schemeClr>
                          </a:solidFill>
                          <a:latin typeface="Aptos" panose="020B0004020202020204" pitchFamily="34" charset="0"/>
                        </a:rPr>
                        <a:t>3</a:t>
                      </a:r>
                    </a:p>
                  </a:txBody>
                  <a:tcPr anchor="ctr"/>
                </a:tc>
                <a:extLst>
                  <a:ext uri="{0D108BD9-81ED-4DB2-BD59-A6C34878D82A}">
                    <a16:rowId xmlns:a16="http://schemas.microsoft.com/office/drawing/2014/main" val="2952932488"/>
                  </a:ext>
                </a:extLst>
              </a:tr>
              <a:tr h="370840">
                <a:tc>
                  <a:txBody>
                    <a:bodyPr/>
                    <a:lstStyle/>
                    <a:p>
                      <a:pPr algn="ctr"/>
                      <a:r>
                        <a:rPr lang="en-GB" sz="1800" dirty="0">
                          <a:solidFill>
                            <a:schemeClr val="tx1">
                              <a:lumMod val="65000"/>
                              <a:lumOff val="35000"/>
                            </a:schemeClr>
                          </a:solidFill>
                          <a:latin typeface="Aptos" panose="020B0004020202020204" pitchFamily="34" charset="0"/>
                        </a:rPr>
                        <a:t>Number of repetitions of each position</a:t>
                      </a:r>
                    </a:p>
                  </a:txBody>
                  <a:tcPr anchor="ctr"/>
                </a:tc>
                <a:tc>
                  <a:txBody>
                    <a:bodyPr/>
                    <a:lstStyle/>
                    <a:p>
                      <a:pPr algn="ctr"/>
                      <a:r>
                        <a:rPr lang="en-GB" sz="1800" dirty="0">
                          <a:solidFill>
                            <a:schemeClr val="tx1">
                              <a:lumMod val="65000"/>
                              <a:lumOff val="35000"/>
                            </a:schemeClr>
                          </a:solidFill>
                          <a:latin typeface="Aptos" panose="020B0004020202020204" pitchFamily="34" charset="0"/>
                        </a:rPr>
                        <a:t>3</a:t>
                      </a:r>
                    </a:p>
                  </a:txBody>
                  <a:tcPr anchor="ctr"/>
                </a:tc>
                <a:extLst>
                  <a:ext uri="{0D108BD9-81ED-4DB2-BD59-A6C34878D82A}">
                    <a16:rowId xmlns:a16="http://schemas.microsoft.com/office/drawing/2014/main" val="3545495215"/>
                  </a:ext>
                </a:extLst>
              </a:tr>
              <a:tr h="370840">
                <a:tc>
                  <a:txBody>
                    <a:bodyPr/>
                    <a:lstStyle/>
                    <a:p>
                      <a:pPr algn="ctr"/>
                      <a:r>
                        <a:rPr lang="en-GB" sz="1800" dirty="0">
                          <a:solidFill>
                            <a:schemeClr val="tx1">
                              <a:lumMod val="65000"/>
                              <a:lumOff val="35000"/>
                            </a:schemeClr>
                          </a:solidFill>
                          <a:latin typeface="Aptos" panose="020B0004020202020204" pitchFamily="34" charset="0"/>
                        </a:rPr>
                        <a:t>Wind speed</a:t>
                      </a:r>
                    </a:p>
                  </a:txBody>
                  <a:tcPr anchor="ctr"/>
                </a:tc>
                <a:tc>
                  <a:txBody>
                    <a:bodyPr/>
                    <a:lstStyle/>
                    <a:p>
                      <a:pPr algn="ctr"/>
                      <a:r>
                        <a:rPr lang="en-GB" sz="1800" dirty="0">
                          <a:solidFill>
                            <a:schemeClr val="tx1">
                              <a:lumMod val="65000"/>
                              <a:lumOff val="35000"/>
                            </a:schemeClr>
                          </a:solidFill>
                          <a:latin typeface="Aptos" panose="020B0004020202020204" pitchFamily="34" charset="0"/>
                        </a:rPr>
                        <a:t>12.2m/s</a:t>
                      </a:r>
                    </a:p>
                  </a:txBody>
                  <a:tcPr anchor="ctr"/>
                </a:tc>
                <a:extLst>
                  <a:ext uri="{0D108BD9-81ED-4DB2-BD59-A6C34878D82A}">
                    <a16:rowId xmlns:a16="http://schemas.microsoft.com/office/drawing/2014/main" val="578812957"/>
                  </a:ext>
                </a:extLst>
              </a:tr>
              <a:tr h="370840">
                <a:tc>
                  <a:txBody>
                    <a:bodyPr/>
                    <a:lstStyle/>
                    <a:p>
                      <a:pPr algn="ctr"/>
                      <a:r>
                        <a:rPr lang="en-GB" sz="1800" dirty="0">
                          <a:solidFill>
                            <a:schemeClr val="tx1">
                              <a:lumMod val="65000"/>
                              <a:lumOff val="35000"/>
                            </a:schemeClr>
                          </a:solidFill>
                          <a:latin typeface="Aptos" panose="020B0004020202020204" pitchFamily="34" charset="0"/>
                        </a:rPr>
                        <a:t>Number of participants</a:t>
                      </a:r>
                    </a:p>
                  </a:txBody>
                  <a:tcPr anchor="ctr"/>
                </a:tc>
                <a:tc>
                  <a:txBody>
                    <a:bodyPr/>
                    <a:lstStyle/>
                    <a:p>
                      <a:pPr algn="ctr"/>
                      <a:r>
                        <a:rPr lang="en-GB" sz="1800" dirty="0">
                          <a:solidFill>
                            <a:schemeClr val="tx1">
                              <a:lumMod val="65000"/>
                              <a:lumOff val="35000"/>
                            </a:schemeClr>
                          </a:solidFill>
                          <a:latin typeface="Aptos" panose="020B0004020202020204" pitchFamily="34" charset="0"/>
                        </a:rPr>
                        <a:t>9 (3 advanced and 7 amateurs)</a:t>
                      </a:r>
                    </a:p>
                  </a:txBody>
                  <a:tcPr anchor="ctr"/>
                </a:tc>
                <a:extLst>
                  <a:ext uri="{0D108BD9-81ED-4DB2-BD59-A6C34878D82A}">
                    <a16:rowId xmlns:a16="http://schemas.microsoft.com/office/drawing/2014/main" val="3334548238"/>
                  </a:ext>
                </a:extLst>
              </a:tr>
              <a:tr h="370840">
                <a:tc>
                  <a:txBody>
                    <a:bodyPr/>
                    <a:lstStyle/>
                    <a:p>
                      <a:pPr algn="ctr"/>
                      <a:r>
                        <a:rPr lang="en-GB" sz="1800" dirty="0">
                          <a:solidFill>
                            <a:schemeClr val="tx1">
                              <a:lumMod val="65000"/>
                              <a:lumOff val="35000"/>
                            </a:schemeClr>
                          </a:solidFill>
                          <a:latin typeface="Aptos" panose="020B0004020202020204" pitchFamily="34" charset="0"/>
                        </a:rPr>
                        <a:t>Cycling background of participants</a:t>
                      </a:r>
                    </a:p>
                  </a:txBody>
                  <a:tcPr anchor="ctr"/>
                </a:tc>
                <a:tc>
                  <a:txBody>
                    <a:bodyPr/>
                    <a:lstStyle/>
                    <a:p>
                      <a:pPr algn="ctr"/>
                      <a:r>
                        <a:rPr lang="en-GB" sz="1800" dirty="0">
                          <a:solidFill>
                            <a:schemeClr val="tx1">
                              <a:lumMod val="65000"/>
                              <a:lumOff val="35000"/>
                            </a:schemeClr>
                          </a:solidFill>
                          <a:latin typeface="Aptos" panose="020B0004020202020204" pitchFamily="34" charset="0"/>
                        </a:rPr>
                        <a:t>Advanced and amateurs</a:t>
                      </a:r>
                    </a:p>
                  </a:txBody>
                  <a:tcPr anchor="ctr"/>
                </a:tc>
                <a:extLst>
                  <a:ext uri="{0D108BD9-81ED-4DB2-BD59-A6C34878D82A}">
                    <a16:rowId xmlns:a16="http://schemas.microsoft.com/office/drawing/2014/main" val="932147589"/>
                  </a:ext>
                </a:extLst>
              </a:tr>
              <a:tr h="370840">
                <a:tc>
                  <a:txBody>
                    <a:bodyPr/>
                    <a:lstStyle/>
                    <a:p>
                      <a:pPr algn="ctr"/>
                      <a:r>
                        <a:rPr lang="en-GB" sz="1800" dirty="0">
                          <a:solidFill>
                            <a:schemeClr val="tx1">
                              <a:lumMod val="65000"/>
                              <a:lumOff val="35000"/>
                            </a:schemeClr>
                          </a:solidFill>
                          <a:latin typeface="Aptos" panose="020B0004020202020204" pitchFamily="34" charset="0"/>
                        </a:rPr>
                        <a:t>Force plates accuracy</a:t>
                      </a:r>
                    </a:p>
                  </a:txBody>
                  <a:tcPr anchor="ctr"/>
                </a:tc>
                <a:tc>
                  <a:txBody>
                    <a:bodyPr/>
                    <a:lstStyle/>
                    <a:p>
                      <a:pPr algn="ctr"/>
                      <a:r>
                        <a:rPr lang="en-GB" sz="1800" dirty="0">
                          <a:solidFill>
                            <a:schemeClr val="tx1">
                              <a:lumMod val="65000"/>
                              <a:lumOff val="35000"/>
                            </a:schemeClr>
                          </a:solidFill>
                          <a:latin typeface="Aptos" panose="020B0004020202020204" pitchFamily="34" charset="0"/>
                        </a:rPr>
                        <a:t>250 </a:t>
                      </a:r>
                      <a:r>
                        <a:rPr lang="en-GB" sz="1800" dirty="0" err="1">
                          <a:solidFill>
                            <a:schemeClr val="tx1">
                              <a:lumMod val="65000"/>
                              <a:lumOff val="35000"/>
                            </a:schemeClr>
                          </a:solidFill>
                          <a:latin typeface="Aptos" panose="020B0004020202020204" pitchFamily="34" charset="0"/>
                        </a:rPr>
                        <a:t>mN</a:t>
                      </a:r>
                      <a:endParaRPr lang="en-GB" sz="1800" dirty="0">
                        <a:solidFill>
                          <a:schemeClr val="tx1">
                            <a:lumMod val="65000"/>
                            <a:lumOff val="35000"/>
                          </a:schemeClr>
                        </a:solidFill>
                        <a:latin typeface="Aptos" panose="020B0004020202020204" pitchFamily="34" charset="0"/>
                      </a:endParaRPr>
                    </a:p>
                  </a:txBody>
                  <a:tcPr anchor="ctr"/>
                </a:tc>
                <a:extLst>
                  <a:ext uri="{0D108BD9-81ED-4DB2-BD59-A6C34878D82A}">
                    <a16:rowId xmlns:a16="http://schemas.microsoft.com/office/drawing/2014/main" val="2814089503"/>
                  </a:ext>
                </a:extLst>
              </a:tr>
            </a:tbl>
          </a:graphicData>
        </a:graphic>
      </p:graphicFrame>
      <p:sp>
        <p:nvSpPr>
          <p:cNvPr id="10" name="ZoneTexte 9">
            <a:extLst>
              <a:ext uri="{FF2B5EF4-FFF2-40B4-BE49-F238E27FC236}">
                <a16:creationId xmlns:a16="http://schemas.microsoft.com/office/drawing/2014/main" id="{81B8352C-F9F6-13CC-AB61-DB9756A5EBC8}"/>
              </a:ext>
            </a:extLst>
          </p:cNvPr>
          <p:cNvSpPr txBox="1"/>
          <p:nvPr/>
        </p:nvSpPr>
        <p:spPr>
          <a:xfrm>
            <a:off x="6414265" y="727091"/>
            <a:ext cx="2061290" cy="646331"/>
          </a:xfrm>
          <a:prstGeom prst="rect">
            <a:avLst/>
          </a:prstGeom>
          <a:noFill/>
        </p:spPr>
        <p:txBody>
          <a:bodyPr wrap="square" rtlCol="0">
            <a:spAutoFit/>
          </a:bodyPr>
          <a:lstStyle/>
          <a:p>
            <a:pPr algn="ctr"/>
            <a:r>
              <a:rPr lang="en-GB" dirty="0">
                <a:solidFill>
                  <a:schemeClr val="tx1">
                    <a:lumMod val="65000"/>
                    <a:lumOff val="35000"/>
                  </a:schemeClr>
                </a:solidFill>
                <a:latin typeface="Aptos" panose="020B0004020202020204" pitchFamily="34" charset="0"/>
              </a:rPr>
              <a:t>Position 1: hands on </a:t>
            </a:r>
            <a:r>
              <a:rPr lang="en-GB" b="1" dirty="0">
                <a:solidFill>
                  <a:schemeClr val="tx1">
                    <a:lumMod val="65000"/>
                    <a:lumOff val="35000"/>
                  </a:schemeClr>
                </a:solidFill>
                <a:latin typeface="Aptos" panose="020B0004020202020204" pitchFamily="34" charset="0"/>
              </a:rPr>
              <a:t>handlebars</a:t>
            </a:r>
          </a:p>
        </p:txBody>
      </p:sp>
      <p:sp>
        <p:nvSpPr>
          <p:cNvPr id="12" name="ZoneTexte 11">
            <a:extLst>
              <a:ext uri="{FF2B5EF4-FFF2-40B4-BE49-F238E27FC236}">
                <a16:creationId xmlns:a16="http://schemas.microsoft.com/office/drawing/2014/main" id="{E9190C6D-F3D8-2107-BE79-7E77D4D1BFDA}"/>
              </a:ext>
            </a:extLst>
          </p:cNvPr>
          <p:cNvSpPr txBox="1"/>
          <p:nvPr/>
        </p:nvSpPr>
        <p:spPr>
          <a:xfrm>
            <a:off x="9367894" y="738206"/>
            <a:ext cx="2061290" cy="646331"/>
          </a:xfrm>
          <a:prstGeom prst="rect">
            <a:avLst/>
          </a:prstGeom>
          <a:noFill/>
        </p:spPr>
        <p:txBody>
          <a:bodyPr wrap="square" rtlCol="0">
            <a:spAutoFit/>
          </a:bodyPr>
          <a:lstStyle/>
          <a:p>
            <a:pPr algn="ctr"/>
            <a:r>
              <a:rPr lang="en-GB" dirty="0">
                <a:solidFill>
                  <a:schemeClr val="tx1">
                    <a:lumMod val="65000"/>
                    <a:lumOff val="35000"/>
                  </a:schemeClr>
                </a:solidFill>
                <a:latin typeface="Aptos" panose="020B0004020202020204" pitchFamily="34" charset="0"/>
              </a:rPr>
              <a:t>Position 2: hands on </a:t>
            </a:r>
            <a:r>
              <a:rPr lang="en-GB" b="1" dirty="0">
                <a:solidFill>
                  <a:schemeClr val="tx1">
                    <a:lumMod val="65000"/>
                    <a:lumOff val="35000"/>
                  </a:schemeClr>
                </a:solidFill>
                <a:latin typeface="Aptos" panose="020B0004020202020204" pitchFamily="34" charset="0"/>
              </a:rPr>
              <a:t>brake hoods</a:t>
            </a:r>
          </a:p>
        </p:txBody>
      </p:sp>
      <p:sp>
        <p:nvSpPr>
          <p:cNvPr id="20" name="ZoneTexte 19">
            <a:extLst>
              <a:ext uri="{FF2B5EF4-FFF2-40B4-BE49-F238E27FC236}">
                <a16:creationId xmlns:a16="http://schemas.microsoft.com/office/drawing/2014/main" id="{67A82C47-E5AB-FCD6-A9E0-C944EDFBE63D}"/>
              </a:ext>
            </a:extLst>
          </p:cNvPr>
          <p:cNvSpPr txBox="1"/>
          <p:nvPr/>
        </p:nvSpPr>
        <p:spPr>
          <a:xfrm>
            <a:off x="6488053" y="4019353"/>
            <a:ext cx="2061290" cy="646331"/>
          </a:xfrm>
          <a:prstGeom prst="rect">
            <a:avLst/>
          </a:prstGeom>
          <a:noFill/>
        </p:spPr>
        <p:txBody>
          <a:bodyPr wrap="square" rtlCol="0">
            <a:spAutoFit/>
          </a:bodyPr>
          <a:lstStyle/>
          <a:p>
            <a:pPr algn="ctr"/>
            <a:r>
              <a:rPr lang="en-GB" dirty="0">
                <a:solidFill>
                  <a:schemeClr val="tx1">
                    <a:lumMod val="65000"/>
                    <a:lumOff val="35000"/>
                  </a:schemeClr>
                </a:solidFill>
                <a:latin typeface="Aptos" panose="020B0004020202020204" pitchFamily="34" charset="0"/>
              </a:rPr>
              <a:t>Position 3: hands on </a:t>
            </a:r>
            <a:r>
              <a:rPr lang="en-GB" b="1" dirty="0">
                <a:solidFill>
                  <a:schemeClr val="tx1">
                    <a:lumMod val="65000"/>
                    <a:lumOff val="35000"/>
                  </a:schemeClr>
                </a:solidFill>
                <a:latin typeface="Aptos" panose="020B0004020202020204" pitchFamily="34" charset="0"/>
              </a:rPr>
              <a:t>drops</a:t>
            </a:r>
          </a:p>
        </p:txBody>
      </p:sp>
      <p:sp>
        <p:nvSpPr>
          <p:cNvPr id="15" name="Rectangle : coins arrondis 14">
            <a:extLst>
              <a:ext uri="{FF2B5EF4-FFF2-40B4-BE49-F238E27FC236}">
                <a16:creationId xmlns:a16="http://schemas.microsoft.com/office/drawing/2014/main" id="{7659C8A5-63DF-3BAD-A978-06A622D37C28}"/>
              </a:ext>
            </a:extLst>
          </p:cNvPr>
          <p:cNvSpPr/>
          <p:nvPr/>
        </p:nvSpPr>
        <p:spPr>
          <a:xfrm rot="16200000">
            <a:off x="12044127" y="29082"/>
            <a:ext cx="142668" cy="153084"/>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I</a:t>
            </a:r>
            <a:endParaRPr lang="en-GB" sz="2000" dirty="0">
              <a:latin typeface="Aptos" panose="020B0004020202020204" pitchFamily="34" charset="0"/>
            </a:endParaRPr>
          </a:p>
        </p:txBody>
      </p:sp>
      <p:sp>
        <p:nvSpPr>
          <p:cNvPr id="21" name="Rectangle : coins arrondis 20">
            <a:extLst>
              <a:ext uri="{FF2B5EF4-FFF2-40B4-BE49-F238E27FC236}">
                <a16:creationId xmlns:a16="http://schemas.microsoft.com/office/drawing/2014/main" id="{CB0F8465-429C-1B9A-22BB-E2D47A678EE1}"/>
              </a:ext>
            </a:extLst>
          </p:cNvPr>
          <p:cNvSpPr/>
          <p:nvPr/>
        </p:nvSpPr>
        <p:spPr>
          <a:xfrm rot="16200000">
            <a:off x="11736298" y="-143478"/>
            <a:ext cx="142667" cy="76873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METHODOLOGY</a:t>
            </a:r>
          </a:p>
        </p:txBody>
      </p:sp>
      <p:sp>
        <p:nvSpPr>
          <p:cNvPr id="22" name="Rectangle : coins arrondis 21">
            <a:extLst>
              <a:ext uri="{FF2B5EF4-FFF2-40B4-BE49-F238E27FC236}">
                <a16:creationId xmlns:a16="http://schemas.microsoft.com/office/drawing/2014/main" id="{6E6AA927-ED45-425B-0520-31594EBD3860}"/>
              </a:ext>
            </a:extLst>
          </p:cNvPr>
          <p:cNvSpPr/>
          <p:nvPr/>
        </p:nvSpPr>
        <p:spPr>
          <a:xfrm rot="16200000">
            <a:off x="12048352" y="305852"/>
            <a:ext cx="140336" cy="153079"/>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R</a:t>
            </a:r>
            <a:endParaRPr lang="en-GB" sz="2000" dirty="0">
              <a:latin typeface="Aptos" panose="020B0004020202020204" pitchFamily="34" charset="0"/>
            </a:endParaRPr>
          </a:p>
        </p:txBody>
      </p:sp>
      <p:sp>
        <p:nvSpPr>
          <p:cNvPr id="25" name="Rectangle : coins arrondis 24">
            <a:extLst>
              <a:ext uri="{FF2B5EF4-FFF2-40B4-BE49-F238E27FC236}">
                <a16:creationId xmlns:a16="http://schemas.microsoft.com/office/drawing/2014/main" id="{43C17C14-764C-6E17-592A-3FF5A1EA8580}"/>
              </a:ext>
            </a:extLst>
          </p:cNvPr>
          <p:cNvSpPr/>
          <p:nvPr/>
        </p:nvSpPr>
        <p:spPr>
          <a:xfrm rot="16200000">
            <a:off x="12045292" y="446187"/>
            <a:ext cx="140335" cy="153080"/>
          </a:xfrm>
          <a:prstGeom prst="roundRect">
            <a:avLst/>
          </a:prstGeom>
          <a:solidFill>
            <a:srgbClr val="FFCC0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C</a:t>
            </a:r>
            <a:endParaRPr lang="en-GB" sz="1600" dirty="0">
              <a:latin typeface="Aptos" panose="020B0004020202020204" pitchFamily="34" charset="0"/>
            </a:endParaRPr>
          </a:p>
        </p:txBody>
      </p:sp>
      <p:sp>
        <p:nvSpPr>
          <p:cNvPr id="26" name="AutoShape 2">
            <a:extLst>
              <a:ext uri="{FF2B5EF4-FFF2-40B4-BE49-F238E27FC236}">
                <a16:creationId xmlns:a16="http://schemas.microsoft.com/office/drawing/2014/main" id="{D8BD4607-236A-20D2-122E-9D5251EAB9EC}"/>
              </a:ext>
            </a:extLst>
          </p:cNvPr>
          <p:cNvSpPr/>
          <p:nvPr/>
        </p:nvSpPr>
        <p:spPr>
          <a:xfrm flipV="1">
            <a:off x="0" y="617530"/>
            <a:ext cx="11241460" cy="12700"/>
          </a:xfrm>
          <a:prstGeom prst="line">
            <a:avLst/>
          </a:prstGeom>
          <a:ln w="38100" cap="flat">
            <a:solidFill>
              <a:srgbClr val="0097B2"/>
            </a:solidFill>
            <a:prstDash val="solid"/>
            <a:headEnd type="none" w="sm" len="sm"/>
            <a:tailEnd type="none" w="sm" len="sm"/>
          </a:ln>
        </p:spPr>
      </p:sp>
      <p:sp>
        <p:nvSpPr>
          <p:cNvPr id="27" name="TextBox 15">
            <a:extLst>
              <a:ext uri="{FF2B5EF4-FFF2-40B4-BE49-F238E27FC236}">
                <a16:creationId xmlns:a16="http://schemas.microsoft.com/office/drawing/2014/main" id="{181D1A8C-EA9E-5033-745A-906ED03BEA3A}"/>
              </a:ext>
            </a:extLst>
          </p:cNvPr>
          <p:cNvSpPr txBox="1"/>
          <p:nvPr/>
        </p:nvSpPr>
        <p:spPr>
          <a:xfrm>
            <a:off x="248433" y="-28127"/>
            <a:ext cx="5620759" cy="680699"/>
          </a:xfrm>
          <a:prstGeom prst="rect">
            <a:avLst/>
          </a:prstGeom>
        </p:spPr>
        <p:txBody>
          <a:bodyPr wrap="square" lIns="0" tIns="0" rIns="0" bIns="0" rtlCol="0" anchor="t">
            <a:spAutoFit/>
          </a:bodyPr>
          <a:lstStyle/>
          <a:p>
            <a:pPr defTabSz="609630">
              <a:lnSpc>
                <a:spcPts val="5600"/>
              </a:lnSpc>
              <a:spcBef>
                <a:spcPct val="0"/>
              </a:spcBef>
            </a:pPr>
            <a:r>
              <a:rPr lang="en-US" sz="4000" dirty="0">
                <a:solidFill>
                  <a:srgbClr val="0097B2"/>
                </a:solidFill>
                <a:latin typeface="Aptos" panose="020B0004020202020204" pitchFamily="34" charset="0"/>
              </a:rPr>
              <a:t>Wind tunnel testing</a:t>
            </a:r>
            <a:endParaRPr lang="en-US" sz="4000" dirty="0">
              <a:solidFill>
                <a:srgbClr val="0097B2"/>
              </a:solidFill>
              <a:latin typeface="Aptos" panose="020B0004020202020204" pitchFamily="34" charset="0"/>
              <a:hlinkClick r:id="" action="ppaction://noaction">
                <a:extLst>
                  <a:ext uri="{A12FA001-AC4F-418D-AE19-62706E023703}">
                    <ahyp:hlinkClr xmlns:ahyp="http://schemas.microsoft.com/office/drawing/2018/hyperlinkcolor" val="tx"/>
                  </a:ext>
                </a:extLst>
              </a:hlinkClick>
            </a:endParaRPr>
          </a:p>
        </p:txBody>
      </p:sp>
      <p:sp>
        <p:nvSpPr>
          <p:cNvPr id="5" name="ZoneTexte 4">
            <a:extLst>
              <a:ext uri="{FF2B5EF4-FFF2-40B4-BE49-F238E27FC236}">
                <a16:creationId xmlns:a16="http://schemas.microsoft.com/office/drawing/2014/main" id="{9EE62953-451E-24F4-9CC3-0BFDA133D950}"/>
              </a:ext>
            </a:extLst>
          </p:cNvPr>
          <p:cNvSpPr txBox="1"/>
          <p:nvPr/>
        </p:nvSpPr>
        <p:spPr>
          <a:xfrm>
            <a:off x="11806990" y="6531724"/>
            <a:ext cx="385010" cy="369332"/>
          </a:xfrm>
          <a:prstGeom prst="rect">
            <a:avLst/>
          </a:prstGeom>
          <a:noFill/>
        </p:spPr>
        <p:txBody>
          <a:bodyPr wrap="square" rtlCol="0">
            <a:spAutoFit/>
          </a:bodyPr>
          <a:lstStyle/>
          <a:p>
            <a:pPr algn="ctr"/>
            <a:r>
              <a:rPr lang="en-GB" dirty="0">
                <a:solidFill>
                  <a:schemeClr val="tx1">
                    <a:lumMod val="65000"/>
                    <a:lumOff val="35000"/>
                  </a:schemeClr>
                </a:solidFill>
                <a:latin typeface="Aptos" panose="020B0004020202020204" pitchFamily="34" charset="0"/>
              </a:rPr>
              <a:t>7</a:t>
            </a:r>
          </a:p>
        </p:txBody>
      </p:sp>
    </p:spTree>
    <p:extLst>
      <p:ext uri="{BB962C8B-B14F-4D97-AF65-F5344CB8AC3E}">
        <p14:creationId xmlns:p14="http://schemas.microsoft.com/office/powerpoint/2010/main" val="3312699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a:extLst>
              <a:ext uri="{FF2B5EF4-FFF2-40B4-BE49-F238E27FC236}">
                <a16:creationId xmlns:a16="http://schemas.microsoft.com/office/drawing/2014/main" id="{14FE631B-5AA5-5C80-5FA3-B708708AAFB7}"/>
              </a:ext>
            </a:extLst>
          </p:cNvPr>
          <p:cNvSpPr txBox="1"/>
          <p:nvPr/>
        </p:nvSpPr>
        <p:spPr>
          <a:xfrm>
            <a:off x="1978648" y="4796244"/>
            <a:ext cx="1454150" cy="261610"/>
          </a:xfrm>
          <a:prstGeom prst="rect">
            <a:avLst/>
          </a:prstGeom>
          <a:noFill/>
        </p:spPr>
        <p:txBody>
          <a:bodyPr wrap="square" rtlCol="0">
            <a:spAutoFit/>
          </a:bodyPr>
          <a:lstStyle/>
          <a:p>
            <a:pPr algn="ctr"/>
            <a:r>
              <a:rPr lang="fr-BE" sz="1100" dirty="0">
                <a:solidFill>
                  <a:schemeClr val="tx1">
                    <a:lumMod val="65000"/>
                    <a:lumOff val="35000"/>
                  </a:schemeClr>
                </a:solidFill>
                <a:latin typeface="Aptos" panose="020B0004020202020204" pitchFamily="34" charset="0"/>
              </a:rPr>
              <a:t>Aero-</a:t>
            </a:r>
            <a:r>
              <a:rPr lang="fr-BE" sz="1100" dirty="0" err="1">
                <a:solidFill>
                  <a:schemeClr val="tx1">
                    <a:lumMod val="65000"/>
                    <a:lumOff val="35000"/>
                  </a:schemeClr>
                </a:solidFill>
                <a:latin typeface="Aptos" panose="020B0004020202020204" pitchFamily="34" charset="0"/>
              </a:rPr>
              <a:t>helmets</a:t>
            </a:r>
            <a:endParaRPr lang="fr-BE" dirty="0">
              <a:solidFill>
                <a:schemeClr val="tx1">
                  <a:lumMod val="65000"/>
                  <a:lumOff val="35000"/>
                </a:schemeClr>
              </a:solidFill>
              <a:latin typeface="Aptos" panose="020B0004020202020204" pitchFamily="34" charset="0"/>
            </a:endParaRPr>
          </a:p>
        </p:txBody>
      </p:sp>
      <p:sp>
        <p:nvSpPr>
          <p:cNvPr id="13" name="ZoneTexte 12">
            <a:extLst>
              <a:ext uri="{FF2B5EF4-FFF2-40B4-BE49-F238E27FC236}">
                <a16:creationId xmlns:a16="http://schemas.microsoft.com/office/drawing/2014/main" id="{5ACE79AC-1A5D-DB0C-B3AF-191BF4801DA5}"/>
              </a:ext>
            </a:extLst>
          </p:cNvPr>
          <p:cNvSpPr txBox="1"/>
          <p:nvPr/>
        </p:nvSpPr>
        <p:spPr>
          <a:xfrm>
            <a:off x="4284423" y="4796244"/>
            <a:ext cx="1454150" cy="261610"/>
          </a:xfrm>
          <a:prstGeom prst="rect">
            <a:avLst/>
          </a:prstGeom>
          <a:noFill/>
        </p:spPr>
        <p:txBody>
          <a:bodyPr wrap="square" rtlCol="0">
            <a:spAutoFit/>
          </a:bodyPr>
          <a:lstStyle/>
          <a:p>
            <a:pPr algn="ctr"/>
            <a:r>
              <a:rPr lang="fr-BE" sz="1100" dirty="0">
                <a:solidFill>
                  <a:schemeClr val="tx1">
                    <a:lumMod val="65000"/>
                    <a:lumOff val="35000"/>
                  </a:schemeClr>
                </a:solidFill>
                <a:latin typeface="Aptos" panose="020B0004020202020204" pitchFamily="34" charset="0"/>
              </a:rPr>
              <a:t>Road-</a:t>
            </a:r>
            <a:r>
              <a:rPr lang="fr-BE" sz="1100" dirty="0" err="1">
                <a:solidFill>
                  <a:schemeClr val="tx1">
                    <a:lumMod val="65000"/>
                    <a:lumOff val="35000"/>
                  </a:schemeClr>
                </a:solidFill>
                <a:latin typeface="Aptos" panose="020B0004020202020204" pitchFamily="34" charset="0"/>
              </a:rPr>
              <a:t>helmets</a:t>
            </a:r>
            <a:endParaRPr lang="fr-BE" dirty="0">
              <a:solidFill>
                <a:schemeClr val="tx1">
                  <a:lumMod val="65000"/>
                  <a:lumOff val="35000"/>
                </a:schemeClr>
              </a:solidFill>
              <a:latin typeface="Aptos" panose="020B0004020202020204" pitchFamily="34" charset="0"/>
            </a:endParaRPr>
          </a:p>
        </p:txBody>
      </p:sp>
      <p:graphicFrame>
        <p:nvGraphicFramePr>
          <p:cNvPr id="3" name="Graphique 2">
            <a:extLst>
              <a:ext uri="{FF2B5EF4-FFF2-40B4-BE49-F238E27FC236}">
                <a16:creationId xmlns:a16="http://schemas.microsoft.com/office/drawing/2014/main" id="{6360D255-4CFA-0066-3022-861FA252B5C4}"/>
              </a:ext>
            </a:extLst>
          </p:cNvPr>
          <p:cNvGraphicFramePr>
            <a:graphicFrameLocks/>
          </p:cNvGraphicFramePr>
          <p:nvPr>
            <p:extLst>
              <p:ext uri="{D42A27DB-BD31-4B8C-83A1-F6EECF244321}">
                <p14:modId xmlns:p14="http://schemas.microsoft.com/office/powerpoint/2010/main" val="46539656"/>
              </p:ext>
            </p:extLst>
          </p:nvPr>
        </p:nvGraphicFramePr>
        <p:xfrm>
          <a:off x="6352498" y="1027765"/>
          <a:ext cx="5070765" cy="40300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Graphique 3">
            <a:extLst>
              <a:ext uri="{FF2B5EF4-FFF2-40B4-BE49-F238E27FC236}">
                <a16:creationId xmlns:a16="http://schemas.microsoft.com/office/drawing/2014/main" id="{7362B189-6638-84AE-EC6D-EC495EDB1ECA}"/>
              </a:ext>
            </a:extLst>
          </p:cNvPr>
          <p:cNvGraphicFramePr>
            <a:graphicFrameLocks/>
          </p:cNvGraphicFramePr>
          <p:nvPr>
            <p:extLst>
              <p:ext uri="{D42A27DB-BD31-4B8C-83A1-F6EECF244321}">
                <p14:modId xmlns:p14="http://schemas.microsoft.com/office/powerpoint/2010/main" val="3294221752"/>
              </p:ext>
            </p:extLst>
          </p:nvPr>
        </p:nvGraphicFramePr>
        <p:xfrm>
          <a:off x="524712" y="1027764"/>
          <a:ext cx="5070765" cy="3887429"/>
        </p:xfrm>
        <a:graphic>
          <a:graphicData uri="http://schemas.openxmlformats.org/drawingml/2006/chart">
            <c:chart xmlns:c="http://schemas.openxmlformats.org/drawingml/2006/chart" xmlns:r="http://schemas.openxmlformats.org/officeDocument/2006/relationships" r:id="rId4"/>
          </a:graphicData>
        </a:graphic>
      </p:graphicFrame>
      <p:cxnSp>
        <p:nvCxnSpPr>
          <p:cNvPr id="8" name="Connecteur droit 7">
            <a:extLst>
              <a:ext uri="{FF2B5EF4-FFF2-40B4-BE49-F238E27FC236}">
                <a16:creationId xmlns:a16="http://schemas.microsoft.com/office/drawing/2014/main" id="{65190DB4-9380-8360-7921-139F259E158C}"/>
              </a:ext>
            </a:extLst>
          </p:cNvPr>
          <p:cNvCxnSpPr/>
          <p:nvPr/>
        </p:nvCxnSpPr>
        <p:spPr>
          <a:xfrm>
            <a:off x="1441784" y="3265416"/>
            <a:ext cx="167640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125B72EC-916B-DAB3-95F0-AF0B05F0D2ED}"/>
              </a:ext>
            </a:extLst>
          </p:cNvPr>
          <p:cNvCxnSpPr/>
          <p:nvPr/>
        </p:nvCxnSpPr>
        <p:spPr>
          <a:xfrm flipV="1">
            <a:off x="1873584" y="3265416"/>
            <a:ext cx="0" cy="8413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44AFE922-C16B-C3D2-FDBD-6147432EB032}"/>
              </a:ext>
            </a:extLst>
          </p:cNvPr>
          <p:cNvSpPr txBox="1"/>
          <p:nvPr/>
        </p:nvSpPr>
        <p:spPr>
          <a:xfrm>
            <a:off x="7172005" y="5304673"/>
            <a:ext cx="3722694" cy="1200329"/>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chemeClr val="tx1">
                    <a:lumMod val="65000"/>
                    <a:lumOff val="35000"/>
                  </a:schemeClr>
                </a:solidFill>
                <a:latin typeface="Aptos" panose="020B0004020202020204" pitchFamily="34" charset="0"/>
              </a:rPr>
              <a:t>Participant A = Advanced cyclist </a:t>
            </a:r>
            <a:r>
              <a:rPr lang="en-GB" dirty="0">
                <a:solidFill>
                  <a:schemeClr val="tx1">
                    <a:lumMod val="65000"/>
                    <a:lumOff val="35000"/>
                  </a:schemeClr>
                </a:solidFill>
                <a:latin typeface="Aptos" panose="020B0004020202020204" pitchFamily="34" charset="0"/>
                <a:sym typeface="Symbol" panose="05050102010706020507" pitchFamily="18" charset="2"/>
              </a:rPr>
              <a:t> </a:t>
            </a:r>
            <a:r>
              <a:rPr lang="en-GB" b="1" dirty="0">
                <a:solidFill>
                  <a:schemeClr val="tx1">
                    <a:lumMod val="65000"/>
                    <a:lumOff val="35000"/>
                  </a:schemeClr>
                </a:solidFill>
                <a:latin typeface="Aptos" panose="020B0004020202020204" pitchFamily="34" charset="0"/>
                <a:sym typeface="Symbol" panose="05050102010706020507" pitchFamily="18" charset="2"/>
              </a:rPr>
              <a:t>less</a:t>
            </a:r>
            <a:r>
              <a:rPr lang="en-GB" dirty="0">
                <a:solidFill>
                  <a:schemeClr val="tx1">
                    <a:lumMod val="65000"/>
                    <a:lumOff val="35000"/>
                  </a:schemeClr>
                </a:solidFill>
                <a:latin typeface="Aptos" panose="020B0004020202020204" pitchFamily="34" charset="0"/>
                <a:sym typeface="Symbol" panose="05050102010706020507" pitchFamily="18" charset="2"/>
              </a:rPr>
              <a:t> variability</a:t>
            </a:r>
            <a:endParaRPr lang="en-GB" dirty="0">
              <a:solidFill>
                <a:schemeClr val="tx1">
                  <a:lumMod val="65000"/>
                  <a:lumOff val="35000"/>
                </a:schemeClr>
              </a:solidFill>
              <a:latin typeface="Aptos" panose="020B0004020202020204" pitchFamily="34" charset="0"/>
            </a:endParaRPr>
          </a:p>
          <a:p>
            <a:pPr marL="285750" indent="-285750">
              <a:buFont typeface="Arial" panose="020B0604020202020204" pitchFamily="34" charset="0"/>
              <a:buChar char="•"/>
            </a:pPr>
            <a:r>
              <a:rPr lang="en-GB" dirty="0">
                <a:solidFill>
                  <a:schemeClr val="tx1">
                    <a:lumMod val="65000"/>
                    <a:lumOff val="35000"/>
                  </a:schemeClr>
                </a:solidFill>
                <a:latin typeface="Aptos" panose="020B0004020202020204" pitchFamily="34" charset="0"/>
              </a:rPr>
              <a:t>Participant B = Amateur cyclist </a:t>
            </a:r>
            <a:r>
              <a:rPr lang="en-GB" dirty="0">
                <a:solidFill>
                  <a:schemeClr val="tx1">
                    <a:lumMod val="65000"/>
                    <a:lumOff val="35000"/>
                  </a:schemeClr>
                </a:solidFill>
                <a:latin typeface="Aptos" panose="020B0004020202020204" pitchFamily="34" charset="0"/>
                <a:sym typeface="Symbol" panose="05050102010706020507" pitchFamily="18" charset="2"/>
              </a:rPr>
              <a:t> </a:t>
            </a:r>
            <a:r>
              <a:rPr lang="en-GB" b="1" dirty="0">
                <a:solidFill>
                  <a:schemeClr val="tx1">
                    <a:lumMod val="65000"/>
                    <a:lumOff val="35000"/>
                  </a:schemeClr>
                </a:solidFill>
                <a:latin typeface="Aptos" panose="020B0004020202020204" pitchFamily="34" charset="0"/>
                <a:sym typeface="Symbol" panose="05050102010706020507" pitchFamily="18" charset="2"/>
              </a:rPr>
              <a:t>more</a:t>
            </a:r>
            <a:r>
              <a:rPr lang="en-GB" dirty="0">
                <a:solidFill>
                  <a:schemeClr val="tx1">
                    <a:lumMod val="65000"/>
                    <a:lumOff val="35000"/>
                  </a:schemeClr>
                </a:solidFill>
                <a:latin typeface="Aptos" panose="020B0004020202020204" pitchFamily="34" charset="0"/>
                <a:sym typeface="Symbol" panose="05050102010706020507" pitchFamily="18" charset="2"/>
              </a:rPr>
              <a:t> variability</a:t>
            </a:r>
            <a:endParaRPr lang="en-GB" dirty="0">
              <a:solidFill>
                <a:schemeClr val="tx1">
                  <a:lumMod val="65000"/>
                  <a:lumOff val="35000"/>
                </a:schemeClr>
              </a:solidFill>
              <a:latin typeface="Aptos" panose="020B0004020202020204" pitchFamily="34" charset="0"/>
            </a:endParaRPr>
          </a:p>
        </p:txBody>
      </p:sp>
      <p:cxnSp>
        <p:nvCxnSpPr>
          <p:cNvPr id="21" name="Connecteur droit 20">
            <a:extLst>
              <a:ext uri="{FF2B5EF4-FFF2-40B4-BE49-F238E27FC236}">
                <a16:creationId xmlns:a16="http://schemas.microsoft.com/office/drawing/2014/main" id="{4071CA86-AABC-C2CA-A572-D6EF421AAD08}"/>
              </a:ext>
            </a:extLst>
          </p:cNvPr>
          <p:cNvCxnSpPr>
            <a:cxnSpLocks/>
          </p:cNvCxnSpPr>
          <p:nvPr/>
        </p:nvCxnSpPr>
        <p:spPr>
          <a:xfrm>
            <a:off x="7481978" y="2377930"/>
            <a:ext cx="95885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93C4ADF5-2B3F-3D97-A082-2BD583F64CA6}"/>
              </a:ext>
            </a:extLst>
          </p:cNvPr>
          <p:cNvCxnSpPr/>
          <p:nvPr/>
        </p:nvCxnSpPr>
        <p:spPr>
          <a:xfrm flipV="1">
            <a:off x="8010298" y="2377930"/>
            <a:ext cx="0" cy="1397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A9C7A3F1-9D4F-34EA-8D0F-716A8858CC95}"/>
              </a:ext>
            </a:extLst>
          </p:cNvPr>
          <p:cNvCxnSpPr>
            <a:cxnSpLocks/>
          </p:cNvCxnSpPr>
          <p:nvPr/>
        </p:nvCxnSpPr>
        <p:spPr>
          <a:xfrm flipV="1">
            <a:off x="8440828" y="2377930"/>
            <a:ext cx="0" cy="244475"/>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id="{C378247B-2B05-8473-A3E7-DBFB4AF622E3}"/>
              </a:ext>
            </a:extLst>
          </p:cNvPr>
          <p:cNvCxnSpPr/>
          <p:nvPr/>
        </p:nvCxnSpPr>
        <p:spPr>
          <a:xfrm>
            <a:off x="9660094" y="2677438"/>
            <a:ext cx="943276"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D0EE9645-C21C-2CB3-28EF-57F22D084266}"/>
              </a:ext>
            </a:extLst>
          </p:cNvPr>
          <p:cNvCxnSpPr>
            <a:cxnSpLocks/>
          </p:cNvCxnSpPr>
          <p:nvPr/>
        </p:nvCxnSpPr>
        <p:spPr>
          <a:xfrm flipV="1">
            <a:off x="10140511" y="2688551"/>
            <a:ext cx="0" cy="828555"/>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03D28B18-4C7E-5C60-2A35-7BA4DC332E17}"/>
              </a:ext>
            </a:extLst>
          </p:cNvPr>
          <p:cNvCxnSpPr>
            <a:cxnSpLocks/>
          </p:cNvCxnSpPr>
          <p:nvPr/>
        </p:nvCxnSpPr>
        <p:spPr>
          <a:xfrm flipV="1">
            <a:off x="10603370" y="1969294"/>
            <a:ext cx="0" cy="708144"/>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ZoneTexte 1">
            <a:extLst>
              <a:ext uri="{FF2B5EF4-FFF2-40B4-BE49-F238E27FC236}">
                <a16:creationId xmlns:a16="http://schemas.microsoft.com/office/drawing/2014/main" id="{5E6E0B39-7EBB-F129-1CF5-2B2D03C6B2DD}"/>
              </a:ext>
            </a:extLst>
          </p:cNvPr>
          <p:cNvSpPr txBox="1"/>
          <p:nvPr/>
        </p:nvSpPr>
        <p:spPr>
          <a:xfrm>
            <a:off x="10536085" y="2219180"/>
            <a:ext cx="812800" cy="23018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dirty="0">
                <a:solidFill>
                  <a:schemeClr val="tx1">
                    <a:lumMod val="65000"/>
                    <a:lumOff val="35000"/>
                  </a:schemeClr>
                </a:solidFill>
                <a:latin typeface="Aptos" panose="020B0004020202020204" pitchFamily="34" charset="0"/>
              </a:rPr>
              <a:t>+</a:t>
            </a:r>
            <a:r>
              <a:rPr lang="en-GB" sz="1100" dirty="0">
                <a:solidFill>
                  <a:schemeClr val="tx1">
                    <a:lumMod val="65000"/>
                    <a:lumOff val="35000"/>
                  </a:schemeClr>
                </a:solidFill>
                <a:latin typeface="Aptos" panose="020B0004020202020204" pitchFamily="34" charset="0"/>
              </a:rPr>
              <a:t>0.016 m²</a:t>
            </a:r>
          </a:p>
        </p:txBody>
      </p:sp>
      <p:sp>
        <p:nvSpPr>
          <p:cNvPr id="5" name="Rectangle : coins arrondis 4">
            <a:extLst>
              <a:ext uri="{FF2B5EF4-FFF2-40B4-BE49-F238E27FC236}">
                <a16:creationId xmlns:a16="http://schemas.microsoft.com/office/drawing/2014/main" id="{61C159F0-E047-755E-39DC-3A203B5339C6}"/>
              </a:ext>
            </a:extLst>
          </p:cNvPr>
          <p:cNvSpPr/>
          <p:nvPr/>
        </p:nvSpPr>
        <p:spPr>
          <a:xfrm rot="16200000">
            <a:off x="12044127" y="29082"/>
            <a:ext cx="142668" cy="153084"/>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I</a:t>
            </a:r>
            <a:endParaRPr lang="en-GB" sz="2000" dirty="0">
              <a:latin typeface="Aptos" panose="020B0004020202020204" pitchFamily="34" charset="0"/>
            </a:endParaRPr>
          </a:p>
        </p:txBody>
      </p:sp>
      <p:sp>
        <p:nvSpPr>
          <p:cNvPr id="6" name="Rectangle : coins arrondis 5">
            <a:extLst>
              <a:ext uri="{FF2B5EF4-FFF2-40B4-BE49-F238E27FC236}">
                <a16:creationId xmlns:a16="http://schemas.microsoft.com/office/drawing/2014/main" id="{F1D58CFF-93D9-049E-5708-2DE8E6D03906}"/>
              </a:ext>
            </a:extLst>
          </p:cNvPr>
          <p:cNvSpPr/>
          <p:nvPr/>
        </p:nvSpPr>
        <p:spPr>
          <a:xfrm rot="16200000">
            <a:off x="12044124" y="164348"/>
            <a:ext cx="142667" cy="153084"/>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M</a:t>
            </a:r>
          </a:p>
        </p:txBody>
      </p:sp>
      <p:sp>
        <p:nvSpPr>
          <p:cNvPr id="7" name="Rectangle : coins arrondis 6">
            <a:extLst>
              <a:ext uri="{FF2B5EF4-FFF2-40B4-BE49-F238E27FC236}">
                <a16:creationId xmlns:a16="http://schemas.microsoft.com/office/drawing/2014/main" id="{BAF77DE5-956F-A164-942E-3BECDA167224}"/>
              </a:ext>
            </a:extLst>
          </p:cNvPr>
          <p:cNvSpPr/>
          <p:nvPr/>
        </p:nvSpPr>
        <p:spPr>
          <a:xfrm rot="16200000">
            <a:off x="11738994" y="-3507"/>
            <a:ext cx="140336" cy="771797"/>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RESULTS</a:t>
            </a:r>
            <a:endParaRPr lang="en-GB" sz="2000" dirty="0">
              <a:latin typeface="Aptos" panose="020B0004020202020204" pitchFamily="34" charset="0"/>
            </a:endParaRPr>
          </a:p>
        </p:txBody>
      </p:sp>
      <p:sp>
        <p:nvSpPr>
          <p:cNvPr id="9" name="Rectangle : coins arrondis 8">
            <a:extLst>
              <a:ext uri="{FF2B5EF4-FFF2-40B4-BE49-F238E27FC236}">
                <a16:creationId xmlns:a16="http://schemas.microsoft.com/office/drawing/2014/main" id="{B8559D09-8F8C-176B-ACF8-7F79A5A9510D}"/>
              </a:ext>
            </a:extLst>
          </p:cNvPr>
          <p:cNvSpPr/>
          <p:nvPr/>
        </p:nvSpPr>
        <p:spPr>
          <a:xfrm rot="16200000">
            <a:off x="12045292" y="446187"/>
            <a:ext cx="140335" cy="153080"/>
          </a:xfrm>
          <a:prstGeom prst="roundRect">
            <a:avLst/>
          </a:prstGeom>
          <a:solidFill>
            <a:srgbClr val="FFCC0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C</a:t>
            </a:r>
            <a:endParaRPr lang="en-GB" sz="1600" dirty="0">
              <a:latin typeface="Aptos" panose="020B0004020202020204" pitchFamily="34" charset="0"/>
            </a:endParaRPr>
          </a:p>
        </p:txBody>
      </p:sp>
      <p:sp>
        <p:nvSpPr>
          <p:cNvPr id="11" name="AutoShape 2">
            <a:extLst>
              <a:ext uri="{FF2B5EF4-FFF2-40B4-BE49-F238E27FC236}">
                <a16:creationId xmlns:a16="http://schemas.microsoft.com/office/drawing/2014/main" id="{900ED28C-4EE5-F331-33F0-FF2DD901381B}"/>
              </a:ext>
            </a:extLst>
          </p:cNvPr>
          <p:cNvSpPr/>
          <p:nvPr/>
        </p:nvSpPr>
        <p:spPr>
          <a:xfrm flipV="1">
            <a:off x="0" y="617530"/>
            <a:ext cx="11241460" cy="12700"/>
          </a:xfrm>
          <a:prstGeom prst="line">
            <a:avLst/>
          </a:prstGeom>
          <a:ln w="38100" cap="flat">
            <a:solidFill>
              <a:srgbClr val="0097B2"/>
            </a:solidFill>
            <a:prstDash val="solid"/>
            <a:headEnd type="none" w="sm" len="sm"/>
            <a:tailEnd type="none" w="sm" len="sm"/>
          </a:ln>
        </p:spPr>
      </p:sp>
      <p:sp>
        <p:nvSpPr>
          <p:cNvPr id="14" name="TextBox 15">
            <a:extLst>
              <a:ext uri="{FF2B5EF4-FFF2-40B4-BE49-F238E27FC236}">
                <a16:creationId xmlns:a16="http://schemas.microsoft.com/office/drawing/2014/main" id="{58C58AB8-8FF1-C4EF-0B35-9927DD70A773}"/>
              </a:ext>
            </a:extLst>
          </p:cNvPr>
          <p:cNvSpPr txBox="1"/>
          <p:nvPr/>
        </p:nvSpPr>
        <p:spPr>
          <a:xfrm>
            <a:off x="248433" y="-28127"/>
            <a:ext cx="8292317" cy="680699"/>
          </a:xfrm>
          <a:prstGeom prst="rect">
            <a:avLst/>
          </a:prstGeom>
        </p:spPr>
        <p:txBody>
          <a:bodyPr wrap="square" lIns="0" tIns="0" rIns="0" bIns="0" rtlCol="0" anchor="t">
            <a:spAutoFit/>
          </a:bodyPr>
          <a:lstStyle/>
          <a:p>
            <a:pPr defTabSz="609630">
              <a:lnSpc>
                <a:spcPts val="5600"/>
              </a:lnSpc>
              <a:spcBef>
                <a:spcPct val="0"/>
              </a:spcBef>
            </a:pPr>
            <a:r>
              <a:rPr lang="en-US" sz="4000" dirty="0">
                <a:solidFill>
                  <a:srgbClr val="0097B2"/>
                </a:solidFill>
                <a:latin typeface="Aptos" panose="020B0004020202020204" pitchFamily="34" charset="0"/>
              </a:rPr>
              <a:t>Helmets testing and Repositioning</a:t>
            </a:r>
            <a:endParaRPr lang="en-US" sz="4000" dirty="0">
              <a:solidFill>
                <a:srgbClr val="0097B2"/>
              </a:solidFill>
              <a:latin typeface="Aptos" panose="020B0004020202020204" pitchFamily="34" charset="0"/>
              <a:hlinkClick r:id="" action="ppaction://noaction">
                <a:extLst>
                  <a:ext uri="{A12FA001-AC4F-418D-AE19-62706E023703}">
                    <ahyp:hlinkClr xmlns:ahyp="http://schemas.microsoft.com/office/drawing/2018/hyperlinkcolor" val="tx"/>
                  </a:ext>
                </a:extLst>
              </a:hlinkClick>
            </a:endParaRPr>
          </a:p>
        </p:txBody>
      </p:sp>
      <p:sp>
        <p:nvSpPr>
          <p:cNvPr id="15" name="Rectangle : coins arrondis 14">
            <a:extLst>
              <a:ext uri="{FF2B5EF4-FFF2-40B4-BE49-F238E27FC236}">
                <a16:creationId xmlns:a16="http://schemas.microsoft.com/office/drawing/2014/main" id="{10A83FB9-E27A-824E-D4C8-0F1000D1DEBD}"/>
              </a:ext>
            </a:extLst>
          </p:cNvPr>
          <p:cNvSpPr/>
          <p:nvPr/>
        </p:nvSpPr>
        <p:spPr>
          <a:xfrm>
            <a:off x="7102930" y="5068967"/>
            <a:ext cx="3722693" cy="1629965"/>
          </a:xfrm>
          <a:prstGeom prst="round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ZoneTexte 15">
            <a:extLst>
              <a:ext uri="{FF2B5EF4-FFF2-40B4-BE49-F238E27FC236}">
                <a16:creationId xmlns:a16="http://schemas.microsoft.com/office/drawing/2014/main" id="{4B81C2D1-0177-4C62-9F3F-F2BC82639D8C}"/>
              </a:ext>
            </a:extLst>
          </p:cNvPr>
          <p:cNvSpPr txBox="1"/>
          <p:nvPr/>
        </p:nvSpPr>
        <p:spPr>
          <a:xfrm>
            <a:off x="1297301" y="5443172"/>
            <a:ext cx="4153693" cy="923330"/>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chemeClr val="tx1">
                    <a:lumMod val="65000"/>
                    <a:lumOff val="35000"/>
                  </a:schemeClr>
                </a:solidFill>
                <a:latin typeface="Aptos" panose="020B0004020202020204" pitchFamily="34" charset="0"/>
              </a:rPr>
              <a:t>Low C</a:t>
            </a:r>
            <a:r>
              <a:rPr lang="en-GB" baseline="-25000" dirty="0">
                <a:solidFill>
                  <a:schemeClr val="tx1">
                    <a:lumMod val="65000"/>
                    <a:lumOff val="35000"/>
                  </a:schemeClr>
                </a:solidFill>
                <a:latin typeface="Aptos" panose="020B0004020202020204" pitchFamily="34" charset="0"/>
              </a:rPr>
              <a:t>D</a:t>
            </a:r>
            <a:r>
              <a:rPr lang="en-GB" dirty="0">
                <a:solidFill>
                  <a:schemeClr val="tx1">
                    <a:lumMod val="65000"/>
                    <a:lumOff val="35000"/>
                  </a:schemeClr>
                </a:solidFill>
                <a:latin typeface="Aptos" panose="020B0004020202020204" pitchFamily="34" charset="0"/>
              </a:rPr>
              <a:t>A values</a:t>
            </a:r>
          </a:p>
          <a:p>
            <a:pPr marL="285750" indent="-285750">
              <a:buFont typeface="Arial" panose="020B0604020202020204" pitchFamily="34" charset="0"/>
              <a:buChar char="•"/>
            </a:pPr>
            <a:r>
              <a:rPr lang="en-GB" dirty="0">
                <a:solidFill>
                  <a:schemeClr val="tx1">
                    <a:lumMod val="65000"/>
                    <a:lumOff val="35000"/>
                  </a:schemeClr>
                </a:solidFill>
                <a:latin typeface="Aptos" panose="020B0004020202020204" pitchFamily="34" charset="0"/>
              </a:rPr>
              <a:t>Highest variability: 0.0039 m²</a:t>
            </a:r>
          </a:p>
          <a:p>
            <a:pPr marL="285750" indent="-285750">
              <a:buFont typeface="Arial" panose="020B0604020202020204" pitchFamily="34" charset="0"/>
              <a:buChar char="•"/>
            </a:pPr>
            <a:r>
              <a:rPr lang="en-GB" dirty="0">
                <a:solidFill>
                  <a:schemeClr val="tx1">
                    <a:lumMod val="65000"/>
                    <a:lumOff val="35000"/>
                  </a:schemeClr>
                </a:solidFill>
                <a:latin typeface="Aptos" panose="020B0004020202020204" pitchFamily="34" charset="0"/>
              </a:rPr>
              <a:t>Lowest variability: 0.00037 m²</a:t>
            </a:r>
          </a:p>
        </p:txBody>
      </p:sp>
      <p:sp>
        <p:nvSpPr>
          <p:cNvPr id="17" name="Rectangle : coins arrondis 16">
            <a:extLst>
              <a:ext uri="{FF2B5EF4-FFF2-40B4-BE49-F238E27FC236}">
                <a16:creationId xmlns:a16="http://schemas.microsoft.com/office/drawing/2014/main" id="{0FB3DB23-57C1-E7D4-95F3-7311FB107204}"/>
              </a:ext>
            </a:extLst>
          </p:cNvPr>
          <p:cNvSpPr/>
          <p:nvPr/>
        </p:nvSpPr>
        <p:spPr>
          <a:xfrm>
            <a:off x="1169955" y="5057854"/>
            <a:ext cx="3722693" cy="1629965"/>
          </a:xfrm>
          <a:prstGeom prst="round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Connecteur droit 25">
            <a:extLst>
              <a:ext uri="{FF2B5EF4-FFF2-40B4-BE49-F238E27FC236}">
                <a16:creationId xmlns:a16="http://schemas.microsoft.com/office/drawing/2014/main" id="{E26E66BE-B08D-2CF2-D195-75CF433DFB57}"/>
              </a:ext>
            </a:extLst>
          </p:cNvPr>
          <p:cNvCxnSpPr/>
          <p:nvPr/>
        </p:nvCxnSpPr>
        <p:spPr>
          <a:xfrm flipV="1">
            <a:off x="3118184" y="3265416"/>
            <a:ext cx="0" cy="84938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19C8524E-321D-DA84-82A7-AD7928577A8B}"/>
              </a:ext>
            </a:extLst>
          </p:cNvPr>
          <p:cNvSpPr txBox="1"/>
          <p:nvPr/>
        </p:nvSpPr>
        <p:spPr>
          <a:xfrm>
            <a:off x="11806990" y="6531724"/>
            <a:ext cx="385010" cy="369332"/>
          </a:xfrm>
          <a:prstGeom prst="rect">
            <a:avLst/>
          </a:prstGeom>
          <a:noFill/>
        </p:spPr>
        <p:txBody>
          <a:bodyPr wrap="square" rtlCol="0">
            <a:spAutoFit/>
          </a:bodyPr>
          <a:lstStyle/>
          <a:p>
            <a:pPr algn="ctr"/>
            <a:r>
              <a:rPr lang="en-GB" dirty="0">
                <a:solidFill>
                  <a:schemeClr val="tx1">
                    <a:lumMod val="65000"/>
                    <a:lumOff val="35000"/>
                  </a:schemeClr>
                </a:solidFill>
                <a:latin typeface="Aptos" panose="020B0004020202020204" pitchFamily="34" charset="0"/>
              </a:rPr>
              <a:t>8</a:t>
            </a:r>
          </a:p>
        </p:txBody>
      </p:sp>
    </p:spTree>
    <p:extLst>
      <p:ext uri="{BB962C8B-B14F-4D97-AF65-F5344CB8AC3E}">
        <p14:creationId xmlns:p14="http://schemas.microsoft.com/office/powerpoint/2010/main" val="510492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e 17">
            <a:extLst>
              <a:ext uri="{FF2B5EF4-FFF2-40B4-BE49-F238E27FC236}">
                <a16:creationId xmlns:a16="http://schemas.microsoft.com/office/drawing/2014/main" id="{05B0A804-9DB9-AF50-5B4F-592B55FABCA2}"/>
              </a:ext>
            </a:extLst>
          </p:cNvPr>
          <p:cNvGrpSpPr/>
          <p:nvPr/>
        </p:nvGrpSpPr>
        <p:grpSpPr>
          <a:xfrm>
            <a:off x="521900" y="1164989"/>
            <a:ext cx="6991836" cy="5075481"/>
            <a:chOff x="2709696" y="1103937"/>
            <a:chExt cx="6991836" cy="5075481"/>
          </a:xfrm>
        </p:grpSpPr>
        <p:grpSp>
          <p:nvGrpSpPr>
            <p:cNvPr id="15" name="Groupe 14">
              <a:extLst>
                <a:ext uri="{FF2B5EF4-FFF2-40B4-BE49-F238E27FC236}">
                  <a16:creationId xmlns:a16="http://schemas.microsoft.com/office/drawing/2014/main" id="{0EDBD344-D128-49E6-8CFB-1866FD8DC44F}"/>
                </a:ext>
              </a:extLst>
            </p:cNvPr>
            <p:cNvGrpSpPr/>
            <p:nvPr/>
          </p:nvGrpSpPr>
          <p:grpSpPr>
            <a:xfrm>
              <a:off x="2709696" y="1103937"/>
              <a:ext cx="6991836" cy="5075481"/>
              <a:chOff x="2709696" y="1103937"/>
              <a:chExt cx="6991836" cy="5075481"/>
            </a:xfrm>
          </p:grpSpPr>
          <p:sp>
            <p:nvSpPr>
              <p:cNvPr id="9" name="Rectangle 8">
                <a:extLst>
                  <a:ext uri="{FF2B5EF4-FFF2-40B4-BE49-F238E27FC236}">
                    <a16:creationId xmlns:a16="http://schemas.microsoft.com/office/drawing/2014/main" id="{EEE32C84-1F10-64A8-A187-B47AA3361E7C}"/>
                  </a:ext>
                </a:extLst>
              </p:cNvPr>
              <p:cNvSpPr/>
              <p:nvPr/>
            </p:nvSpPr>
            <p:spPr>
              <a:xfrm>
                <a:off x="3340227" y="5363241"/>
                <a:ext cx="6038555" cy="204132"/>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ZoneTexte 1">
                <a:extLst>
                  <a:ext uri="{FF2B5EF4-FFF2-40B4-BE49-F238E27FC236}">
                    <a16:creationId xmlns:a16="http://schemas.microsoft.com/office/drawing/2014/main" id="{EAC936F3-0AF6-91A0-1FA7-CE5060CDEF5C}"/>
                  </a:ext>
                </a:extLst>
              </p:cNvPr>
              <p:cNvSpPr txBox="1"/>
              <p:nvPr/>
            </p:nvSpPr>
            <p:spPr>
              <a:xfrm>
                <a:off x="8691882" y="5075505"/>
                <a:ext cx="1009650" cy="26160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100" dirty="0">
                    <a:solidFill>
                      <a:srgbClr val="C00000"/>
                    </a:solidFill>
                    <a:latin typeface="Aptos" panose="020B0004020202020204" pitchFamily="34" charset="0"/>
                  </a:rPr>
                  <a:t>0.0039 m²</a:t>
                </a:r>
              </a:p>
            </p:txBody>
          </p:sp>
          <p:sp>
            <p:nvSpPr>
              <p:cNvPr id="10" name="ZoneTexte 1">
                <a:extLst>
                  <a:ext uri="{FF2B5EF4-FFF2-40B4-BE49-F238E27FC236}">
                    <a16:creationId xmlns:a16="http://schemas.microsoft.com/office/drawing/2014/main" id="{F5BF5830-C4BD-D043-896B-BA0491A0E855}"/>
                  </a:ext>
                </a:extLst>
              </p:cNvPr>
              <p:cNvSpPr txBox="1"/>
              <p:nvPr/>
            </p:nvSpPr>
            <p:spPr>
              <a:xfrm>
                <a:off x="8717282" y="5567373"/>
                <a:ext cx="958850" cy="26160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100" dirty="0">
                    <a:solidFill>
                      <a:schemeClr val="accent3"/>
                    </a:solidFill>
                    <a:latin typeface="Aptos" panose="020B0004020202020204" pitchFamily="34" charset="0"/>
                  </a:rPr>
                  <a:t>0.00037 m²</a:t>
                </a:r>
              </a:p>
            </p:txBody>
          </p:sp>
          <p:graphicFrame>
            <p:nvGraphicFramePr>
              <p:cNvPr id="14" name="Graphique 13">
                <a:extLst>
                  <a:ext uri="{FF2B5EF4-FFF2-40B4-BE49-F238E27FC236}">
                    <a16:creationId xmlns:a16="http://schemas.microsoft.com/office/drawing/2014/main" id="{BF600F93-1326-6864-81AD-6DB2A1D6717F}"/>
                  </a:ext>
                </a:extLst>
              </p:cNvPr>
              <p:cNvGraphicFramePr>
                <a:graphicFrameLocks/>
              </p:cNvGraphicFramePr>
              <p:nvPr>
                <p:extLst>
                  <p:ext uri="{D42A27DB-BD31-4B8C-83A1-F6EECF244321}">
                    <p14:modId xmlns:p14="http://schemas.microsoft.com/office/powerpoint/2010/main" val="2591243335"/>
                  </p:ext>
                </p:extLst>
              </p:nvPr>
            </p:nvGraphicFramePr>
            <p:xfrm>
              <a:off x="2709696" y="1103937"/>
              <a:ext cx="6772607" cy="5075481"/>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Connecteur droit 7">
                <a:extLst>
                  <a:ext uri="{FF2B5EF4-FFF2-40B4-BE49-F238E27FC236}">
                    <a16:creationId xmlns:a16="http://schemas.microsoft.com/office/drawing/2014/main" id="{872FAFE3-F8C1-CB1C-55FA-3665BA182537}"/>
                  </a:ext>
                </a:extLst>
              </p:cNvPr>
              <p:cNvCxnSpPr>
                <a:cxnSpLocks/>
              </p:cNvCxnSpPr>
              <p:nvPr/>
            </p:nvCxnSpPr>
            <p:spPr>
              <a:xfrm>
                <a:off x="3340227" y="5572093"/>
                <a:ext cx="603855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Connecteur droit 4">
                <a:extLst>
                  <a:ext uri="{FF2B5EF4-FFF2-40B4-BE49-F238E27FC236}">
                    <a16:creationId xmlns:a16="http://schemas.microsoft.com/office/drawing/2014/main" id="{450BF68A-144F-0782-CD6F-59920152113F}"/>
                  </a:ext>
                </a:extLst>
              </p:cNvPr>
              <p:cNvCxnSpPr>
                <a:cxnSpLocks/>
              </p:cNvCxnSpPr>
              <p:nvPr/>
            </p:nvCxnSpPr>
            <p:spPr>
              <a:xfrm>
                <a:off x="3340227" y="5353017"/>
                <a:ext cx="603855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12" name="Connecteur droit 11">
              <a:extLst>
                <a:ext uri="{FF2B5EF4-FFF2-40B4-BE49-F238E27FC236}">
                  <a16:creationId xmlns:a16="http://schemas.microsoft.com/office/drawing/2014/main" id="{5836E0F1-720D-FC54-2F4F-4CFB9B17D2CE}"/>
                </a:ext>
              </a:extLst>
            </p:cNvPr>
            <p:cNvCxnSpPr/>
            <p:nvPr/>
          </p:nvCxnSpPr>
          <p:spPr>
            <a:xfrm>
              <a:off x="6700823" y="5996538"/>
              <a:ext cx="2794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9C0B9A71-205A-26EB-CDE9-32ED00980A36}"/>
                </a:ext>
              </a:extLst>
            </p:cNvPr>
            <p:cNvCxnSpPr/>
            <p:nvPr/>
          </p:nvCxnSpPr>
          <p:spPr>
            <a:xfrm>
              <a:off x="7516412" y="5996538"/>
              <a:ext cx="2794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3" name="Rectangle : coins arrondis 2">
            <a:extLst>
              <a:ext uri="{FF2B5EF4-FFF2-40B4-BE49-F238E27FC236}">
                <a16:creationId xmlns:a16="http://schemas.microsoft.com/office/drawing/2014/main" id="{DBC91A63-A172-F4CB-5659-E713A05F2FF4}"/>
              </a:ext>
            </a:extLst>
          </p:cNvPr>
          <p:cNvSpPr/>
          <p:nvPr/>
        </p:nvSpPr>
        <p:spPr>
          <a:xfrm rot="16200000">
            <a:off x="12044127" y="29082"/>
            <a:ext cx="142668" cy="153084"/>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I</a:t>
            </a:r>
            <a:endParaRPr lang="en-GB" sz="2000" dirty="0">
              <a:latin typeface="Aptos" panose="020B0004020202020204" pitchFamily="34" charset="0"/>
            </a:endParaRPr>
          </a:p>
        </p:txBody>
      </p:sp>
      <p:sp>
        <p:nvSpPr>
          <p:cNvPr id="4" name="Rectangle : coins arrondis 3">
            <a:extLst>
              <a:ext uri="{FF2B5EF4-FFF2-40B4-BE49-F238E27FC236}">
                <a16:creationId xmlns:a16="http://schemas.microsoft.com/office/drawing/2014/main" id="{E51F1A6A-942C-60AB-91AB-9DDCB64DEE62}"/>
              </a:ext>
            </a:extLst>
          </p:cNvPr>
          <p:cNvSpPr/>
          <p:nvPr/>
        </p:nvSpPr>
        <p:spPr>
          <a:xfrm rot="16200000">
            <a:off x="12044124" y="164348"/>
            <a:ext cx="142667" cy="153084"/>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M</a:t>
            </a:r>
          </a:p>
        </p:txBody>
      </p:sp>
      <p:sp>
        <p:nvSpPr>
          <p:cNvPr id="7" name="Rectangle : coins arrondis 6">
            <a:extLst>
              <a:ext uri="{FF2B5EF4-FFF2-40B4-BE49-F238E27FC236}">
                <a16:creationId xmlns:a16="http://schemas.microsoft.com/office/drawing/2014/main" id="{D86719A4-7A09-DD65-1BA6-678FEE59C0B1}"/>
              </a:ext>
            </a:extLst>
          </p:cNvPr>
          <p:cNvSpPr/>
          <p:nvPr/>
        </p:nvSpPr>
        <p:spPr>
          <a:xfrm rot="16200000">
            <a:off x="11738994" y="-3507"/>
            <a:ext cx="140336" cy="771797"/>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RESULTS</a:t>
            </a:r>
            <a:endParaRPr lang="en-GB" sz="2000" dirty="0">
              <a:latin typeface="Aptos" panose="020B0004020202020204" pitchFamily="34" charset="0"/>
            </a:endParaRPr>
          </a:p>
        </p:txBody>
      </p:sp>
      <p:sp>
        <p:nvSpPr>
          <p:cNvPr id="11" name="Rectangle : coins arrondis 10">
            <a:extLst>
              <a:ext uri="{FF2B5EF4-FFF2-40B4-BE49-F238E27FC236}">
                <a16:creationId xmlns:a16="http://schemas.microsoft.com/office/drawing/2014/main" id="{C39E431E-8FF3-5479-8CCF-4867A2D8BF09}"/>
              </a:ext>
            </a:extLst>
          </p:cNvPr>
          <p:cNvSpPr/>
          <p:nvPr/>
        </p:nvSpPr>
        <p:spPr>
          <a:xfrm rot="16200000">
            <a:off x="12045292" y="446187"/>
            <a:ext cx="140335" cy="153080"/>
          </a:xfrm>
          <a:prstGeom prst="roundRect">
            <a:avLst/>
          </a:prstGeom>
          <a:solidFill>
            <a:srgbClr val="FFCC0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C</a:t>
            </a:r>
            <a:endParaRPr lang="en-GB" sz="1600" dirty="0">
              <a:latin typeface="Aptos" panose="020B0004020202020204" pitchFamily="34" charset="0"/>
            </a:endParaRPr>
          </a:p>
        </p:txBody>
      </p:sp>
      <p:sp>
        <p:nvSpPr>
          <p:cNvPr id="16" name="AutoShape 2">
            <a:extLst>
              <a:ext uri="{FF2B5EF4-FFF2-40B4-BE49-F238E27FC236}">
                <a16:creationId xmlns:a16="http://schemas.microsoft.com/office/drawing/2014/main" id="{9665A633-FA11-76AA-E6DE-2021162710FF}"/>
              </a:ext>
            </a:extLst>
          </p:cNvPr>
          <p:cNvSpPr/>
          <p:nvPr/>
        </p:nvSpPr>
        <p:spPr>
          <a:xfrm flipV="1">
            <a:off x="0" y="617530"/>
            <a:ext cx="11241460" cy="12700"/>
          </a:xfrm>
          <a:prstGeom prst="line">
            <a:avLst/>
          </a:prstGeom>
          <a:ln w="38100" cap="flat">
            <a:solidFill>
              <a:srgbClr val="0097B2"/>
            </a:solidFill>
            <a:prstDash val="solid"/>
            <a:headEnd type="none" w="sm" len="sm"/>
            <a:tailEnd type="none" w="sm" len="sm"/>
          </a:ln>
        </p:spPr>
      </p:sp>
      <p:sp>
        <p:nvSpPr>
          <p:cNvPr id="19" name="TextBox 15">
            <a:extLst>
              <a:ext uri="{FF2B5EF4-FFF2-40B4-BE49-F238E27FC236}">
                <a16:creationId xmlns:a16="http://schemas.microsoft.com/office/drawing/2014/main" id="{4687788B-0709-6635-3A2A-38BE87924296}"/>
              </a:ext>
            </a:extLst>
          </p:cNvPr>
          <p:cNvSpPr txBox="1"/>
          <p:nvPr/>
        </p:nvSpPr>
        <p:spPr>
          <a:xfrm>
            <a:off x="248433" y="-28127"/>
            <a:ext cx="8292317" cy="680699"/>
          </a:xfrm>
          <a:prstGeom prst="rect">
            <a:avLst/>
          </a:prstGeom>
        </p:spPr>
        <p:txBody>
          <a:bodyPr wrap="square" lIns="0" tIns="0" rIns="0" bIns="0" rtlCol="0" anchor="t">
            <a:spAutoFit/>
          </a:bodyPr>
          <a:lstStyle/>
          <a:p>
            <a:pPr defTabSz="609630">
              <a:lnSpc>
                <a:spcPts val="5600"/>
              </a:lnSpc>
              <a:spcBef>
                <a:spcPct val="0"/>
              </a:spcBef>
            </a:pPr>
            <a:r>
              <a:rPr lang="en-US" sz="4000" dirty="0">
                <a:solidFill>
                  <a:srgbClr val="0097B2"/>
                </a:solidFill>
                <a:latin typeface="Aptos" panose="020B0004020202020204" pitchFamily="34" charset="0"/>
              </a:rPr>
              <a:t>Helmets testing and Repositioning</a:t>
            </a:r>
            <a:endParaRPr lang="en-US" sz="4000" dirty="0">
              <a:solidFill>
                <a:srgbClr val="0097B2"/>
              </a:solidFill>
              <a:latin typeface="Aptos" panose="020B0004020202020204" pitchFamily="34" charset="0"/>
              <a:hlinkClick r:id="" action="ppaction://noaction">
                <a:extLst>
                  <a:ext uri="{A12FA001-AC4F-418D-AE19-62706E023703}">
                    <ahyp:hlinkClr xmlns:ahyp="http://schemas.microsoft.com/office/drawing/2018/hyperlinkcolor" val="tx"/>
                  </a:ext>
                </a:extLst>
              </a:hlinkClick>
            </a:endParaRPr>
          </a:p>
        </p:txBody>
      </p:sp>
      <p:sp>
        <p:nvSpPr>
          <p:cNvPr id="20" name="ZoneTexte 19">
            <a:extLst>
              <a:ext uri="{FF2B5EF4-FFF2-40B4-BE49-F238E27FC236}">
                <a16:creationId xmlns:a16="http://schemas.microsoft.com/office/drawing/2014/main" id="{ADDA8382-B0E9-DA6D-7A60-423646DC4094}"/>
              </a:ext>
            </a:extLst>
          </p:cNvPr>
          <p:cNvSpPr txBox="1"/>
          <p:nvPr/>
        </p:nvSpPr>
        <p:spPr>
          <a:xfrm>
            <a:off x="8395854" y="2791627"/>
            <a:ext cx="3027409" cy="2031325"/>
          </a:xfrm>
          <a:prstGeom prst="rect">
            <a:avLst/>
          </a:prstGeom>
          <a:noFill/>
        </p:spPr>
        <p:txBody>
          <a:bodyPr wrap="square" rtlCol="0">
            <a:spAutoFit/>
          </a:bodyPr>
          <a:lstStyle/>
          <a:p>
            <a:pPr algn="ctr"/>
            <a:r>
              <a:rPr lang="en-GB" dirty="0">
                <a:solidFill>
                  <a:schemeClr val="tx1">
                    <a:lumMod val="65000"/>
                    <a:lumOff val="35000"/>
                  </a:schemeClr>
                </a:solidFill>
                <a:latin typeface="Aptos" panose="020B0004020202020204" pitchFamily="34" charset="0"/>
              </a:rPr>
              <a:t>C</a:t>
            </a:r>
            <a:r>
              <a:rPr lang="en-GB" baseline="-25000" dirty="0">
                <a:solidFill>
                  <a:schemeClr val="tx1">
                    <a:lumMod val="65000"/>
                    <a:lumOff val="35000"/>
                  </a:schemeClr>
                </a:solidFill>
                <a:latin typeface="Aptos" panose="020B0004020202020204" pitchFamily="34" charset="0"/>
              </a:rPr>
              <a:t>D</a:t>
            </a:r>
            <a:r>
              <a:rPr lang="en-GB" dirty="0">
                <a:solidFill>
                  <a:schemeClr val="tx1">
                    <a:lumMod val="65000"/>
                    <a:lumOff val="35000"/>
                  </a:schemeClr>
                </a:solidFill>
                <a:latin typeface="Aptos" panose="020B0004020202020204" pitchFamily="34" charset="0"/>
              </a:rPr>
              <a:t>A error during repositioning</a:t>
            </a:r>
          </a:p>
          <a:p>
            <a:pPr algn="ctr"/>
            <a:endParaRPr lang="en-GB" dirty="0">
              <a:solidFill>
                <a:schemeClr val="tx1">
                  <a:lumMod val="65000"/>
                  <a:lumOff val="35000"/>
                </a:schemeClr>
              </a:solidFill>
              <a:latin typeface="Aptos" panose="020B0004020202020204" pitchFamily="34" charset="0"/>
            </a:endParaRPr>
          </a:p>
          <a:p>
            <a:pPr algn="ctr"/>
            <a:r>
              <a:rPr lang="en-GB" b="1" dirty="0">
                <a:solidFill>
                  <a:srgbClr val="C00000"/>
                </a:solidFill>
                <a:latin typeface="Aptos" panose="020B0004020202020204" pitchFamily="34" charset="0"/>
              </a:rPr>
              <a:t>HIGHER</a:t>
            </a:r>
          </a:p>
          <a:p>
            <a:pPr algn="ctr"/>
            <a:endParaRPr lang="en-GB" dirty="0">
              <a:solidFill>
                <a:schemeClr val="tx1">
                  <a:lumMod val="65000"/>
                  <a:lumOff val="35000"/>
                </a:schemeClr>
              </a:solidFill>
              <a:latin typeface="Aptos" panose="020B0004020202020204" pitchFamily="34" charset="0"/>
            </a:endParaRPr>
          </a:p>
          <a:p>
            <a:pPr algn="ctr"/>
            <a:r>
              <a:rPr lang="en-GB" dirty="0">
                <a:solidFill>
                  <a:schemeClr val="tx1">
                    <a:lumMod val="65000"/>
                    <a:lumOff val="35000"/>
                  </a:schemeClr>
                </a:solidFill>
                <a:latin typeface="Aptos" panose="020B0004020202020204" pitchFamily="34" charset="0"/>
              </a:rPr>
              <a:t>than C</a:t>
            </a:r>
            <a:r>
              <a:rPr lang="en-GB" baseline="-25000" dirty="0">
                <a:solidFill>
                  <a:schemeClr val="tx1">
                    <a:lumMod val="65000"/>
                    <a:lumOff val="35000"/>
                  </a:schemeClr>
                </a:solidFill>
                <a:latin typeface="Aptos" panose="020B0004020202020204" pitchFamily="34" charset="0"/>
              </a:rPr>
              <a:t>D</a:t>
            </a:r>
            <a:r>
              <a:rPr lang="en-GB" dirty="0">
                <a:solidFill>
                  <a:schemeClr val="tx1">
                    <a:lumMod val="65000"/>
                    <a:lumOff val="35000"/>
                  </a:schemeClr>
                </a:solidFill>
                <a:latin typeface="Aptos" panose="020B0004020202020204" pitchFamily="34" charset="0"/>
              </a:rPr>
              <a:t>A variability between helmets</a:t>
            </a:r>
          </a:p>
        </p:txBody>
      </p:sp>
      <p:sp>
        <p:nvSpPr>
          <p:cNvPr id="21" name="Rectangle : coins arrondis 20">
            <a:extLst>
              <a:ext uri="{FF2B5EF4-FFF2-40B4-BE49-F238E27FC236}">
                <a16:creationId xmlns:a16="http://schemas.microsoft.com/office/drawing/2014/main" id="{955FE471-C3F8-C3D4-92BC-A8A9B6CF1072}"/>
              </a:ext>
            </a:extLst>
          </p:cNvPr>
          <p:cNvSpPr/>
          <p:nvPr/>
        </p:nvSpPr>
        <p:spPr>
          <a:xfrm>
            <a:off x="8264330" y="2769285"/>
            <a:ext cx="3290456" cy="2131744"/>
          </a:xfrm>
          <a:prstGeom prst="round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ZoneTexte 1">
            <a:extLst>
              <a:ext uri="{FF2B5EF4-FFF2-40B4-BE49-F238E27FC236}">
                <a16:creationId xmlns:a16="http://schemas.microsoft.com/office/drawing/2014/main" id="{A4E68558-94D8-6ED3-B4F5-541E3C90E79D}"/>
              </a:ext>
            </a:extLst>
          </p:cNvPr>
          <p:cNvSpPr txBox="1"/>
          <p:nvPr/>
        </p:nvSpPr>
        <p:spPr>
          <a:xfrm>
            <a:off x="11732079" y="6531724"/>
            <a:ext cx="459921" cy="369332"/>
          </a:xfrm>
          <a:prstGeom prst="rect">
            <a:avLst/>
          </a:prstGeom>
          <a:noFill/>
        </p:spPr>
        <p:txBody>
          <a:bodyPr wrap="square" rtlCol="0">
            <a:spAutoFit/>
          </a:bodyPr>
          <a:lstStyle/>
          <a:p>
            <a:pPr algn="ctr"/>
            <a:r>
              <a:rPr lang="en-GB" dirty="0">
                <a:solidFill>
                  <a:schemeClr val="tx1">
                    <a:lumMod val="65000"/>
                    <a:lumOff val="35000"/>
                  </a:schemeClr>
                </a:solidFill>
                <a:latin typeface="Aptos" panose="020B0004020202020204" pitchFamily="34" charset="0"/>
              </a:rPr>
              <a:t>10</a:t>
            </a:r>
          </a:p>
        </p:txBody>
      </p:sp>
    </p:spTree>
    <p:extLst>
      <p:ext uri="{BB962C8B-B14F-4D97-AF65-F5344CB8AC3E}">
        <p14:creationId xmlns:p14="http://schemas.microsoft.com/office/powerpoint/2010/main" val="2274921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CEA3C956-8680-557A-E315-ED96538569D0}"/>
              </a:ext>
            </a:extLst>
          </p:cNvPr>
          <p:cNvSpPr/>
          <p:nvPr/>
        </p:nvSpPr>
        <p:spPr>
          <a:xfrm rot="16200000">
            <a:off x="12044127" y="29082"/>
            <a:ext cx="142668" cy="153084"/>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I</a:t>
            </a:r>
            <a:endParaRPr lang="en-GB" sz="2000" dirty="0">
              <a:latin typeface="Aptos" panose="020B0004020202020204" pitchFamily="34" charset="0"/>
            </a:endParaRPr>
          </a:p>
        </p:txBody>
      </p:sp>
      <p:sp>
        <p:nvSpPr>
          <p:cNvPr id="8" name="Rectangle : coins arrondis 7">
            <a:extLst>
              <a:ext uri="{FF2B5EF4-FFF2-40B4-BE49-F238E27FC236}">
                <a16:creationId xmlns:a16="http://schemas.microsoft.com/office/drawing/2014/main" id="{B10C0EED-9BC1-E87E-FDB9-DB2A6A5982C9}"/>
              </a:ext>
            </a:extLst>
          </p:cNvPr>
          <p:cNvSpPr/>
          <p:nvPr/>
        </p:nvSpPr>
        <p:spPr>
          <a:xfrm rot="16200000">
            <a:off x="12044124" y="164348"/>
            <a:ext cx="142667" cy="153084"/>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M</a:t>
            </a:r>
          </a:p>
        </p:txBody>
      </p:sp>
      <p:sp>
        <p:nvSpPr>
          <p:cNvPr id="9" name="Rectangle : coins arrondis 8">
            <a:extLst>
              <a:ext uri="{FF2B5EF4-FFF2-40B4-BE49-F238E27FC236}">
                <a16:creationId xmlns:a16="http://schemas.microsoft.com/office/drawing/2014/main" id="{A99A39CA-BF66-44B8-E044-E1CF35A85F24}"/>
              </a:ext>
            </a:extLst>
          </p:cNvPr>
          <p:cNvSpPr/>
          <p:nvPr/>
        </p:nvSpPr>
        <p:spPr>
          <a:xfrm rot="16200000">
            <a:off x="11738994" y="-3507"/>
            <a:ext cx="140336" cy="771797"/>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RESULTS</a:t>
            </a:r>
            <a:endParaRPr lang="en-GB" sz="2000" dirty="0">
              <a:latin typeface="Aptos" panose="020B0004020202020204" pitchFamily="34" charset="0"/>
            </a:endParaRPr>
          </a:p>
        </p:txBody>
      </p:sp>
      <p:sp>
        <p:nvSpPr>
          <p:cNvPr id="10" name="Rectangle : coins arrondis 9">
            <a:extLst>
              <a:ext uri="{FF2B5EF4-FFF2-40B4-BE49-F238E27FC236}">
                <a16:creationId xmlns:a16="http://schemas.microsoft.com/office/drawing/2014/main" id="{9586985C-C3E8-268B-92BF-B69DEBAE28D0}"/>
              </a:ext>
            </a:extLst>
          </p:cNvPr>
          <p:cNvSpPr/>
          <p:nvPr/>
        </p:nvSpPr>
        <p:spPr>
          <a:xfrm rot="16200000">
            <a:off x="12045292" y="446187"/>
            <a:ext cx="140335" cy="153080"/>
          </a:xfrm>
          <a:prstGeom prst="roundRect">
            <a:avLst/>
          </a:prstGeom>
          <a:solidFill>
            <a:srgbClr val="FFCC0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C</a:t>
            </a:r>
            <a:endParaRPr lang="en-GB" sz="1600" dirty="0">
              <a:latin typeface="Aptos" panose="020B0004020202020204" pitchFamily="34" charset="0"/>
            </a:endParaRPr>
          </a:p>
        </p:txBody>
      </p:sp>
      <p:sp>
        <p:nvSpPr>
          <p:cNvPr id="11" name="AutoShape 2">
            <a:extLst>
              <a:ext uri="{FF2B5EF4-FFF2-40B4-BE49-F238E27FC236}">
                <a16:creationId xmlns:a16="http://schemas.microsoft.com/office/drawing/2014/main" id="{0289709C-E125-881E-EDAB-C6D443DC6509}"/>
              </a:ext>
            </a:extLst>
          </p:cNvPr>
          <p:cNvSpPr/>
          <p:nvPr/>
        </p:nvSpPr>
        <p:spPr>
          <a:xfrm flipV="1">
            <a:off x="0" y="617530"/>
            <a:ext cx="11241460" cy="12700"/>
          </a:xfrm>
          <a:prstGeom prst="line">
            <a:avLst/>
          </a:prstGeom>
          <a:ln w="38100" cap="flat">
            <a:solidFill>
              <a:srgbClr val="0097B2"/>
            </a:solidFill>
            <a:prstDash val="solid"/>
            <a:headEnd type="none" w="sm" len="sm"/>
            <a:tailEnd type="none" w="sm" len="sm"/>
          </a:ln>
        </p:spPr>
      </p:sp>
      <p:sp>
        <p:nvSpPr>
          <p:cNvPr id="12" name="TextBox 15">
            <a:extLst>
              <a:ext uri="{FF2B5EF4-FFF2-40B4-BE49-F238E27FC236}">
                <a16:creationId xmlns:a16="http://schemas.microsoft.com/office/drawing/2014/main" id="{6C29915E-636E-CC20-6483-EFCF4B2F55B0}"/>
              </a:ext>
            </a:extLst>
          </p:cNvPr>
          <p:cNvSpPr txBox="1"/>
          <p:nvPr/>
        </p:nvSpPr>
        <p:spPr>
          <a:xfrm>
            <a:off x="248433" y="-28127"/>
            <a:ext cx="10533867" cy="680699"/>
          </a:xfrm>
          <a:prstGeom prst="rect">
            <a:avLst/>
          </a:prstGeom>
        </p:spPr>
        <p:txBody>
          <a:bodyPr wrap="square" lIns="0" tIns="0" rIns="0" bIns="0" rtlCol="0" anchor="t">
            <a:spAutoFit/>
          </a:bodyPr>
          <a:lstStyle/>
          <a:p>
            <a:pPr defTabSz="609630">
              <a:lnSpc>
                <a:spcPts val="5600"/>
              </a:lnSpc>
              <a:spcBef>
                <a:spcPct val="0"/>
              </a:spcBef>
            </a:pPr>
            <a:r>
              <a:rPr lang="en-US" sz="4000" dirty="0">
                <a:solidFill>
                  <a:srgbClr val="0097B2"/>
                </a:solidFill>
                <a:latin typeface="Aptos" panose="020B0004020202020204" pitchFamily="34" charset="0"/>
              </a:rPr>
              <a:t>Drag errors without vs. with feedback</a:t>
            </a:r>
            <a:endParaRPr lang="en-US" sz="4000" dirty="0">
              <a:solidFill>
                <a:srgbClr val="0097B2"/>
              </a:solidFill>
              <a:latin typeface="Aptos" panose="020B0004020202020204" pitchFamily="34" charset="0"/>
              <a:hlinkClick r:id="" action="ppaction://noaction">
                <a:extLst>
                  <a:ext uri="{A12FA001-AC4F-418D-AE19-62706E023703}">
                    <ahyp:hlinkClr xmlns:ahyp="http://schemas.microsoft.com/office/drawing/2018/hyperlinkcolor" val="tx"/>
                  </a:ext>
                </a:extLst>
              </a:hlinkClick>
            </a:endParaRPr>
          </a:p>
        </p:txBody>
      </p:sp>
      <p:sp>
        <p:nvSpPr>
          <p:cNvPr id="38" name="ZoneTexte 37">
            <a:extLst>
              <a:ext uri="{FF2B5EF4-FFF2-40B4-BE49-F238E27FC236}">
                <a16:creationId xmlns:a16="http://schemas.microsoft.com/office/drawing/2014/main" id="{C26DDFB0-8753-6780-FB05-213EA67D0718}"/>
              </a:ext>
            </a:extLst>
          </p:cNvPr>
          <p:cNvSpPr txBox="1"/>
          <p:nvPr/>
        </p:nvSpPr>
        <p:spPr>
          <a:xfrm>
            <a:off x="831082" y="4306747"/>
            <a:ext cx="4003963" cy="1477328"/>
          </a:xfrm>
          <a:prstGeom prst="rect">
            <a:avLst/>
          </a:prstGeom>
          <a:noFill/>
        </p:spPr>
        <p:txBody>
          <a:bodyPr wrap="square" rtlCol="0">
            <a:spAutoFit/>
          </a:bodyPr>
          <a:lstStyle/>
          <a:p>
            <a:pPr marL="285750" indent="-285750">
              <a:buFont typeface="Arial" panose="020B0604020202020204" pitchFamily="34" charset="0"/>
              <a:buChar char="•"/>
            </a:pPr>
            <a:r>
              <a:rPr lang="en-GB" b="1" dirty="0">
                <a:solidFill>
                  <a:schemeClr val="tx1">
                    <a:lumMod val="65000"/>
                    <a:lumOff val="35000"/>
                  </a:schemeClr>
                </a:solidFill>
                <a:latin typeface="Aptos" panose="020B0004020202020204" pitchFamily="34" charset="0"/>
              </a:rPr>
              <a:t>Amateur cyclist: </a:t>
            </a:r>
            <a:r>
              <a:rPr lang="en-GB" dirty="0">
                <a:solidFill>
                  <a:schemeClr val="tx1">
                    <a:lumMod val="65000"/>
                    <a:lumOff val="35000"/>
                  </a:schemeClr>
                </a:solidFill>
                <a:latin typeface="Aptos" panose="020B0004020202020204" pitchFamily="34" charset="0"/>
              </a:rPr>
              <a:t>big improvements (smaller error)</a:t>
            </a:r>
          </a:p>
          <a:p>
            <a:pPr marL="285750" indent="-285750">
              <a:buFont typeface="Arial" panose="020B0604020202020204" pitchFamily="34" charset="0"/>
              <a:buChar char="•"/>
            </a:pPr>
            <a:r>
              <a:rPr lang="en-GB" b="1" dirty="0">
                <a:solidFill>
                  <a:schemeClr val="tx1">
                    <a:lumMod val="65000"/>
                    <a:lumOff val="35000"/>
                  </a:schemeClr>
                </a:solidFill>
                <a:latin typeface="Aptos" panose="020B0004020202020204" pitchFamily="34" charset="0"/>
              </a:rPr>
              <a:t>Advanced cyclist: </a:t>
            </a:r>
            <a:r>
              <a:rPr lang="en-GB" dirty="0">
                <a:solidFill>
                  <a:schemeClr val="tx1">
                    <a:lumMod val="65000"/>
                    <a:lumOff val="35000"/>
                  </a:schemeClr>
                </a:solidFill>
                <a:latin typeface="Aptos" panose="020B0004020202020204" pitchFamily="34" charset="0"/>
              </a:rPr>
              <a:t>improvements except for position 2</a:t>
            </a:r>
          </a:p>
          <a:p>
            <a:pPr marL="285750" indent="-285750">
              <a:buFont typeface="Arial" panose="020B0604020202020204" pitchFamily="34" charset="0"/>
              <a:buChar char="•"/>
            </a:pPr>
            <a:endParaRPr lang="en-GB" dirty="0"/>
          </a:p>
        </p:txBody>
      </p:sp>
      <p:sp>
        <p:nvSpPr>
          <p:cNvPr id="39" name="Rectangle : coins arrondis 38">
            <a:extLst>
              <a:ext uri="{FF2B5EF4-FFF2-40B4-BE49-F238E27FC236}">
                <a16:creationId xmlns:a16="http://schemas.microsoft.com/office/drawing/2014/main" id="{1F1FAC56-F589-D832-AB8F-43C54AE1C23F}"/>
              </a:ext>
            </a:extLst>
          </p:cNvPr>
          <p:cNvSpPr/>
          <p:nvPr/>
        </p:nvSpPr>
        <p:spPr>
          <a:xfrm>
            <a:off x="768737" y="4234500"/>
            <a:ext cx="4114800" cy="1896989"/>
          </a:xfrm>
          <a:prstGeom prst="round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ZoneTexte 1">
            <a:extLst>
              <a:ext uri="{FF2B5EF4-FFF2-40B4-BE49-F238E27FC236}">
                <a16:creationId xmlns:a16="http://schemas.microsoft.com/office/drawing/2014/main" id="{CD493882-8454-5D46-6244-C66728841A6C}"/>
              </a:ext>
            </a:extLst>
          </p:cNvPr>
          <p:cNvSpPr txBox="1"/>
          <p:nvPr/>
        </p:nvSpPr>
        <p:spPr>
          <a:xfrm>
            <a:off x="11732079" y="6531724"/>
            <a:ext cx="459921" cy="369332"/>
          </a:xfrm>
          <a:prstGeom prst="rect">
            <a:avLst/>
          </a:prstGeom>
          <a:noFill/>
        </p:spPr>
        <p:txBody>
          <a:bodyPr wrap="square" rtlCol="0">
            <a:spAutoFit/>
          </a:bodyPr>
          <a:lstStyle/>
          <a:p>
            <a:pPr algn="ctr"/>
            <a:r>
              <a:rPr lang="en-GB" dirty="0">
                <a:solidFill>
                  <a:schemeClr val="tx1">
                    <a:lumMod val="65000"/>
                    <a:lumOff val="35000"/>
                  </a:schemeClr>
                </a:solidFill>
                <a:latin typeface="Aptos" panose="020B0004020202020204" pitchFamily="34" charset="0"/>
              </a:rPr>
              <a:t>11</a:t>
            </a:r>
          </a:p>
        </p:txBody>
      </p:sp>
      <p:graphicFrame>
        <p:nvGraphicFramePr>
          <p:cNvPr id="20" name="Graphique 19">
            <a:extLst>
              <a:ext uri="{FF2B5EF4-FFF2-40B4-BE49-F238E27FC236}">
                <a16:creationId xmlns:a16="http://schemas.microsoft.com/office/drawing/2014/main" id="{B94D0C5D-09F3-D212-1084-9EF7AFC57743}"/>
              </a:ext>
            </a:extLst>
          </p:cNvPr>
          <p:cNvGraphicFramePr>
            <a:graphicFrameLocks/>
          </p:cNvGraphicFramePr>
          <p:nvPr>
            <p:extLst>
              <p:ext uri="{D42A27DB-BD31-4B8C-83A1-F6EECF244321}">
                <p14:modId xmlns:p14="http://schemas.microsoft.com/office/powerpoint/2010/main" val="4215961322"/>
              </p:ext>
            </p:extLst>
          </p:nvPr>
        </p:nvGraphicFramePr>
        <p:xfrm>
          <a:off x="768737" y="1030842"/>
          <a:ext cx="3515995" cy="27400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Graphique 20">
            <a:extLst>
              <a:ext uri="{FF2B5EF4-FFF2-40B4-BE49-F238E27FC236}">
                <a16:creationId xmlns:a16="http://schemas.microsoft.com/office/drawing/2014/main" id="{EAAB3B08-7D3D-576F-A3B5-72E7B5DF2B91}"/>
              </a:ext>
            </a:extLst>
          </p:cNvPr>
          <p:cNvGraphicFramePr>
            <a:graphicFrameLocks/>
          </p:cNvGraphicFramePr>
          <p:nvPr>
            <p:extLst>
              <p:ext uri="{D42A27DB-BD31-4B8C-83A1-F6EECF244321}">
                <p14:modId xmlns:p14="http://schemas.microsoft.com/office/powerpoint/2010/main" val="3421379908"/>
              </p:ext>
            </p:extLst>
          </p:nvPr>
        </p:nvGraphicFramePr>
        <p:xfrm>
          <a:off x="4338002" y="1034017"/>
          <a:ext cx="3515995" cy="27368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Graphique 21">
            <a:extLst>
              <a:ext uri="{FF2B5EF4-FFF2-40B4-BE49-F238E27FC236}">
                <a16:creationId xmlns:a16="http://schemas.microsoft.com/office/drawing/2014/main" id="{FFED4C21-B1AD-1F15-292C-577AE5A5FB35}"/>
              </a:ext>
            </a:extLst>
          </p:cNvPr>
          <p:cNvGraphicFramePr>
            <a:graphicFrameLocks/>
          </p:cNvGraphicFramePr>
          <p:nvPr>
            <p:extLst>
              <p:ext uri="{D42A27DB-BD31-4B8C-83A1-F6EECF244321}">
                <p14:modId xmlns:p14="http://schemas.microsoft.com/office/powerpoint/2010/main" val="1280873754"/>
              </p:ext>
            </p:extLst>
          </p:nvPr>
        </p:nvGraphicFramePr>
        <p:xfrm>
          <a:off x="7907268" y="1030842"/>
          <a:ext cx="3515995" cy="2740025"/>
        </p:xfrm>
        <a:graphic>
          <a:graphicData uri="http://schemas.openxmlformats.org/drawingml/2006/chart">
            <c:chart xmlns:c="http://schemas.openxmlformats.org/drawingml/2006/chart" xmlns:r="http://schemas.openxmlformats.org/officeDocument/2006/relationships" r:id="rId5"/>
          </a:graphicData>
        </a:graphic>
      </p:graphicFrame>
      <p:sp>
        <p:nvSpPr>
          <p:cNvPr id="23" name="ZoneTexte 22">
            <a:extLst>
              <a:ext uri="{FF2B5EF4-FFF2-40B4-BE49-F238E27FC236}">
                <a16:creationId xmlns:a16="http://schemas.microsoft.com/office/drawing/2014/main" id="{75BE0229-FA67-A8E9-63D9-1523F29683CA}"/>
              </a:ext>
            </a:extLst>
          </p:cNvPr>
          <p:cNvSpPr txBox="1"/>
          <p:nvPr/>
        </p:nvSpPr>
        <p:spPr>
          <a:xfrm>
            <a:off x="165115" y="664684"/>
            <a:ext cx="8712926" cy="369332"/>
          </a:xfrm>
          <a:prstGeom prst="rect">
            <a:avLst/>
          </a:prstGeom>
          <a:noFill/>
        </p:spPr>
        <p:txBody>
          <a:bodyPr wrap="square" rtlCol="0">
            <a:spAutoFit/>
          </a:bodyPr>
          <a:lstStyle/>
          <a:p>
            <a:r>
              <a:rPr lang="fr-BE" sz="1800" b="0" i="0" u="none" strike="noStrike" kern="1200" spc="0" baseline="0" dirty="0" err="1">
                <a:solidFill>
                  <a:prstClr val="black">
                    <a:lumMod val="65000"/>
                    <a:lumOff val="35000"/>
                  </a:prstClr>
                </a:solidFill>
                <a:latin typeface="Aptos" panose="020B0004020202020204" pitchFamily="34" charset="0"/>
              </a:rPr>
              <a:t>Comparison</a:t>
            </a:r>
            <a:r>
              <a:rPr lang="fr-BE" sz="1800" b="0" i="0" u="none" strike="noStrike" kern="1200" spc="0" baseline="0" dirty="0">
                <a:solidFill>
                  <a:prstClr val="black">
                    <a:lumMod val="65000"/>
                    <a:lumOff val="35000"/>
                  </a:prstClr>
                </a:solidFill>
                <a:latin typeface="Aptos" panose="020B0004020202020204" pitchFamily="34" charset="0"/>
              </a:rPr>
              <a:t> of the </a:t>
            </a:r>
            <a:r>
              <a:rPr lang="fr-BE" sz="1800" b="0" i="0" u="none" strike="noStrike" kern="1200" spc="0" baseline="0" dirty="0" err="1">
                <a:solidFill>
                  <a:prstClr val="black">
                    <a:lumMod val="65000"/>
                    <a:lumOff val="35000"/>
                  </a:prstClr>
                </a:solidFill>
                <a:latin typeface="Aptos" panose="020B0004020202020204" pitchFamily="34" charset="0"/>
              </a:rPr>
              <a:t>repositioning</a:t>
            </a:r>
            <a:r>
              <a:rPr lang="fr-BE" sz="1800" b="0" i="0" u="none" strike="noStrike" kern="1200" spc="0" baseline="0" dirty="0">
                <a:solidFill>
                  <a:prstClr val="black">
                    <a:lumMod val="65000"/>
                    <a:lumOff val="35000"/>
                  </a:prstClr>
                </a:solidFill>
                <a:latin typeface="Aptos" panose="020B0004020202020204" pitchFamily="34" charset="0"/>
              </a:rPr>
              <a:t> C</a:t>
            </a:r>
            <a:r>
              <a:rPr lang="fr-BE" sz="1800" b="0" i="0" u="none" strike="noStrike" kern="1200" spc="0" baseline="-25000" dirty="0">
                <a:solidFill>
                  <a:prstClr val="black">
                    <a:lumMod val="65000"/>
                    <a:lumOff val="35000"/>
                  </a:prstClr>
                </a:solidFill>
                <a:latin typeface="Aptos" panose="020B0004020202020204" pitchFamily="34" charset="0"/>
              </a:rPr>
              <a:t>D</a:t>
            </a:r>
            <a:r>
              <a:rPr lang="fr-BE" sz="1800" b="0" i="0" u="none" strike="noStrike" kern="1200" spc="0" baseline="0" dirty="0">
                <a:solidFill>
                  <a:prstClr val="black">
                    <a:lumMod val="65000"/>
                    <a:lumOff val="35000"/>
                  </a:prstClr>
                </a:solidFill>
                <a:latin typeface="Aptos" panose="020B0004020202020204" pitchFamily="34" charset="0"/>
              </a:rPr>
              <a:t>A </a:t>
            </a:r>
            <a:r>
              <a:rPr lang="fr-BE" sz="1800" b="0" i="0" u="none" strike="noStrike" kern="1200" spc="0" baseline="0" dirty="0" err="1">
                <a:solidFill>
                  <a:prstClr val="black">
                    <a:lumMod val="65000"/>
                    <a:lumOff val="35000"/>
                  </a:prstClr>
                </a:solidFill>
                <a:latin typeface="Aptos" panose="020B0004020202020204" pitchFamily="34" charset="0"/>
              </a:rPr>
              <a:t>error</a:t>
            </a:r>
            <a:r>
              <a:rPr lang="fr-BE" sz="1800" b="0" i="0" u="none" strike="noStrike" kern="1200" spc="0" baseline="0" dirty="0">
                <a:solidFill>
                  <a:prstClr val="black">
                    <a:lumMod val="65000"/>
                    <a:lumOff val="35000"/>
                  </a:prstClr>
                </a:solidFill>
                <a:latin typeface="Aptos" panose="020B0004020202020204" pitchFamily="34" charset="0"/>
              </a:rPr>
              <a:t> </a:t>
            </a:r>
            <a:r>
              <a:rPr lang="fr-BE" sz="1800" b="1" i="0" u="none" strike="noStrike" kern="1200" spc="0" baseline="0" dirty="0" err="1">
                <a:solidFill>
                  <a:prstClr val="black">
                    <a:lumMod val="65000"/>
                    <a:lumOff val="35000"/>
                  </a:prstClr>
                </a:solidFill>
                <a:latin typeface="Aptos" panose="020B0004020202020204" pitchFamily="34" charset="0"/>
              </a:rPr>
              <a:t>with</a:t>
            </a:r>
            <a:r>
              <a:rPr lang="fr-BE" sz="1800" b="0" i="0" u="none" strike="noStrike" kern="1200" spc="0" baseline="0" dirty="0">
                <a:solidFill>
                  <a:prstClr val="black">
                    <a:lumMod val="65000"/>
                    <a:lumOff val="35000"/>
                  </a:prstClr>
                </a:solidFill>
                <a:latin typeface="Aptos" panose="020B0004020202020204" pitchFamily="34" charset="0"/>
              </a:rPr>
              <a:t> </a:t>
            </a:r>
            <a:r>
              <a:rPr lang="fr-BE" sz="1800" b="1" i="0" u="none" strike="noStrike" kern="1200" spc="0" baseline="0" dirty="0">
                <a:solidFill>
                  <a:prstClr val="black">
                    <a:lumMod val="65000"/>
                    <a:lumOff val="35000"/>
                  </a:prstClr>
                </a:solidFill>
                <a:latin typeface="Aptos" panose="020B0004020202020204" pitchFamily="34" charset="0"/>
              </a:rPr>
              <a:t>feedback</a:t>
            </a:r>
            <a:r>
              <a:rPr lang="fr-BE" sz="1800" b="0" i="0" u="none" strike="noStrike" kern="1200" spc="0" baseline="0" dirty="0">
                <a:solidFill>
                  <a:prstClr val="black">
                    <a:lumMod val="65000"/>
                    <a:lumOff val="35000"/>
                  </a:prstClr>
                </a:solidFill>
                <a:latin typeface="Aptos" panose="020B0004020202020204" pitchFamily="34" charset="0"/>
              </a:rPr>
              <a:t> and </a:t>
            </a:r>
            <a:r>
              <a:rPr lang="fr-BE" sz="1800" b="1" i="0" u="none" strike="noStrike" kern="1200" spc="0" baseline="0" dirty="0" err="1">
                <a:solidFill>
                  <a:prstClr val="black">
                    <a:lumMod val="65000"/>
                    <a:lumOff val="35000"/>
                  </a:prstClr>
                </a:solidFill>
                <a:latin typeface="Aptos" panose="020B0004020202020204" pitchFamily="34" charset="0"/>
              </a:rPr>
              <a:t>without</a:t>
            </a:r>
            <a:r>
              <a:rPr lang="fr-BE" sz="1800" b="0" i="0" u="none" strike="noStrike" kern="1200" spc="0" baseline="0" dirty="0">
                <a:solidFill>
                  <a:prstClr val="black">
                    <a:lumMod val="65000"/>
                    <a:lumOff val="35000"/>
                  </a:prstClr>
                </a:solidFill>
                <a:latin typeface="Aptos" panose="020B0004020202020204" pitchFamily="34" charset="0"/>
              </a:rPr>
              <a:t> </a:t>
            </a:r>
            <a:r>
              <a:rPr lang="fr-BE" sz="1800" b="1" i="0" u="none" strike="noStrike" kern="1200" spc="0" baseline="0" dirty="0">
                <a:solidFill>
                  <a:prstClr val="black">
                    <a:lumMod val="65000"/>
                    <a:lumOff val="35000"/>
                  </a:prstClr>
                </a:solidFill>
                <a:latin typeface="Aptos" panose="020B0004020202020204" pitchFamily="34" charset="0"/>
              </a:rPr>
              <a:t>feedback:</a:t>
            </a:r>
            <a:r>
              <a:rPr lang="fr-BE" sz="1800" b="0" i="0" u="none" strike="noStrike" kern="1200" spc="0" baseline="0" dirty="0">
                <a:solidFill>
                  <a:prstClr val="black">
                    <a:lumMod val="65000"/>
                    <a:lumOff val="35000"/>
                  </a:prstClr>
                </a:solidFill>
                <a:latin typeface="Aptos" panose="020B0004020202020204" pitchFamily="34" charset="0"/>
              </a:rPr>
              <a:t> </a:t>
            </a:r>
            <a:endParaRPr lang="en-GB" dirty="0">
              <a:latin typeface="Aptos" panose="020B0004020202020204" pitchFamily="34" charset="0"/>
            </a:endParaRPr>
          </a:p>
        </p:txBody>
      </p:sp>
    </p:spTree>
    <p:extLst>
      <p:ext uri="{BB962C8B-B14F-4D97-AF65-F5344CB8AC3E}">
        <p14:creationId xmlns:p14="http://schemas.microsoft.com/office/powerpoint/2010/main" val="4182487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CEA3C956-8680-557A-E315-ED96538569D0}"/>
              </a:ext>
            </a:extLst>
          </p:cNvPr>
          <p:cNvSpPr/>
          <p:nvPr/>
        </p:nvSpPr>
        <p:spPr>
          <a:xfrm rot="16200000">
            <a:off x="12044127" y="29082"/>
            <a:ext cx="142668" cy="153084"/>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I</a:t>
            </a:r>
            <a:endParaRPr lang="en-GB" sz="2000" dirty="0">
              <a:latin typeface="Aptos" panose="020B0004020202020204" pitchFamily="34" charset="0"/>
            </a:endParaRPr>
          </a:p>
        </p:txBody>
      </p:sp>
      <p:sp>
        <p:nvSpPr>
          <p:cNvPr id="8" name="Rectangle : coins arrondis 7">
            <a:extLst>
              <a:ext uri="{FF2B5EF4-FFF2-40B4-BE49-F238E27FC236}">
                <a16:creationId xmlns:a16="http://schemas.microsoft.com/office/drawing/2014/main" id="{B10C0EED-9BC1-E87E-FDB9-DB2A6A5982C9}"/>
              </a:ext>
            </a:extLst>
          </p:cNvPr>
          <p:cNvSpPr/>
          <p:nvPr/>
        </p:nvSpPr>
        <p:spPr>
          <a:xfrm rot="16200000">
            <a:off x="12044124" y="164348"/>
            <a:ext cx="142667" cy="153084"/>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M</a:t>
            </a:r>
          </a:p>
        </p:txBody>
      </p:sp>
      <p:sp>
        <p:nvSpPr>
          <p:cNvPr id="9" name="Rectangle : coins arrondis 8">
            <a:extLst>
              <a:ext uri="{FF2B5EF4-FFF2-40B4-BE49-F238E27FC236}">
                <a16:creationId xmlns:a16="http://schemas.microsoft.com/office/drawing/2014/main" id="{A99A39CA-BF66-44B8-E044-E1CF35A85F24}"/>
              </a:ext>
            </a:extLst>
          </p:cNvPr>
          <p:cNvSpPr/>
          <p:nvPr/>
        </p:nvSpPr>
        <p:spPr>
          <a:xfrm rot="16200000">
            <a:off x="11738994" y="-3507"/>
            <a:ext cx="140336" cy="771797"/>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RESULTS</a:t>
            </a:r>
            <a:endParaRPr lang="en-GB" sz="2000" dirty="0">
              <a:latin typeface="Aptos" panose="020B0004020202020204" pitchFamily="34" charset="0"/>
            </a:endParaRPr>
          </a:p>
        </p:txBody>
      </p:sp>
      <p:sp>
        <p:nvSpPr>
          <p:cNvPr id="10" name="Rectangle : coins arrondis 9">
            <a:extLst>
              <a:ext uri="{FF2B5EF4-FFF2-40B4-BE49-F238E27FC236}">
                <a16:creationId xmlns:a16="http://schemas.microsoft.com/office/drawing/2014/main" id="{9586985C-C3E8-268B-92BF-B69DEBAE28D0}"/>
              </a:ext>
            </a:extLst>
          </p:cNvPr>
          <p:cNvSpPr/>
          <p:nvPr/>
        </p:nvSpPr>
        <p:spPr>
          <a:xfrm rot="16200000">
            <a:off x="12045292" y="446187"/>
            <a:ext cx="140335" cy="153080"/>
          </a:xfrm>
          <a:prstGeom prst="roundRect">
            <a:avLst/>
          </a:prstGeom>
          <a:solidFill>
            <a:srgbClr val="FFCC0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C</a:t>
            </a:r>
            <a:endParaRPr lang="en-GB" sz="1600" dirty="0">
              <a:latin typeface="Aptos" panose="020B0004020202020204" pitchFamily="34" charset="0"/>
            </a:endParaRPr>
          </a:p>
        </p:txBody>
      </p:sp>
      <p:sp>
        <p:nvSpPr>
          <p:cNvPr id="11" name="AutoShape 2">
            <a:extLst>
              <a:ext uri="{FF2B5EF4-FFF2-40B4-BE49-F238E27FC236}">
                <a16:creationId xmlns:a16="http://schemas.microsoft.com/office/drawing/2014/main" id="{0289709C-E125-881E-EDAB-C6D443DC6509}"/>
              </a:ext>
            </a:extLst>
          </p:cNvPr>
          <p:cNvSpPr/>
          <p:nvPr/>
        </p:nvSpPr>
        <p:spPr>
          <a:xfrm flipV="1">
            <a:off x="0" y="617530"/>
            <a:ext cx="11241460" cy="12700"/>
          </a:xfrm>
          <a:prstGeom prst="line">
            <a:avLst/>
          </a:prstGeom>
          <a:ln w="38100" cap="flat">
            <a:solidFill>
              <a:srgbClr val="0097B2"/>
            </a:solidFill>
            <a:prstDash val="solid"/>
            <a:headEnd type="none" w="sm" len="sm"/>
            <a:tailEnd type="none" w="sm" len="sm"/>
          </a:ln>
        </p:spPr>
      </p:sp>
      <p:sp>
        <p:nvSpPr>
          <p:cNvPr id="12" name="TextBox 15">
            <a:extLst>
              <a:ext uri="{FF2B5EF4-FFF2-40B4-BE49-F238E27FC236}">
                <a16:creationId xmlns:a16="http://schemas.microsoft.com/office/drawing/2014/main" id="{6C29915E-636E-CC20-6483-EFCF4B2F55B0}"/>
              </a:ext>
            </a:extLst>
          </p:cNvPr>
          <p:cNvSpPr txBox="1"/>
          <p:nvPr/>
        </p:nvSpPr>
        <p:spPr>
          <a:xfrm>
            <a:off x="248433" y="-28127"/>
            <a:ext cx="10533867" cy="680699"/>
          </a:xfrm>
          <a:prstGeom prst="rect">
            <a:avLst/>
          </a:prstGeom>
        </p:spPr>
        <p:txBody>
          <a:bodyPr wrap="square" lIns="0" tIns="0" rIns="0" bIns="0" rtlCol="0" anchor="t">
            <a:spAutoFit/>
          </a:bodyPr>
          <a:lstStyle/>
          <a:p>
            <a:pPr defTabSz="609630">
              <a:lnSpc>
                <a:spcPts val="5600"/>
              </a:lnSpc>
              <a:spcBef>
                <a:spcPct val="0"/>
              </a:spcBef>
            </a:pPr>
            <a:r>
              <a:rPr lang="en-US" sz="4000" dirty="0">
                <a:solidFill>
                  <a:srgbClr val="0097B2"/>
                </a:solidFill>
                <a:latin typeface="Aptos" panose="020B0004020202020204" pitchFamily="34" charset="0"/>
              </a:rPr>
              <a:t>Drag errors without vs. with feedback</a:t>
            </a:r>
            <a:endParaRPr lang="en-US" sz="4000" dirty="0">
              <a:solidFill>
                <a:srgbClr val="0097B2"/>
              </a:solidFill>
              <a:latin typeface="Aptos" panose="020B0004020202020204" pitchFamily="34" charset="0"/>
              <a:hlinkClick r:id="" action="ppaction://noaction">
                <a:extLst>
                  <a:ext uri="{A12FA001-AC4F-418D-AE19-62706E023703}">
                    <ahyp:hlinkClr xmlns:ahyp="http://schemas.microsoft.com/office/drawing/2018/hyperlinkcolor" val="tx"/>
                  </a:ext>
                </a:extLst>
              </a:hlinkClick>
            </a:endParaRPr>
          </a:p>
        </p:txBody>
      </p:sp>
      <p:grpSp>
        <p:nvGrpSpPr>
          <p:cNvPr id="30" name="Groupe 29">
            <a:extLst>
              <a:ext uri="{FF2B5EF4-FFF2-40B4-BE49-F238E27FC236}">
                <a16:creationId xmlns:a16="http://schemas.microsoft.com/office/drawing/2014/main" id="{4DC593AB-2BDD-D17A-1001-A1D13CA28F9D}"/>
              </a:ext>
            </a:extLst>
          </p:cNvPr>
          <p:cNvGrpSpPr/>
          <p:nvPr/>
        </p:nvGrpSpPr>
        <p:grpSpPr>
          <a:xfrm>
            <a:off x="5616504" y="3741474"/>
            <a:ext cx="4581525" cy="3116526"/>
            <a:chOff x="4087177" y="3627174"/>
            <a:chExt cx="4581525" cy="3116526"/>
          </a:xfrm>
        </p:grpSpPr>
        <p:sp>
          <p:nvSpPr>
            <p:cNvPr id="25" name="Rectangle 24">
              <a:extLst>
                <a:ext uri="{FF2B5EF4-FFF2-40B4-BE49-F238E27FC236}">
                  <a16:creationId xmlns:a16="http://schemas.microsoft.com/office/drawing/2014/main" id="{EFBB6BA4-7454-59E9-6534-29608A49C9BB}"/>
                </a:ext>
              </a:extLst>
            </p:cNvPr>
            <p:cNvSpPr/>
            <p:nvPr/>
          </p:nvSpPr>
          <p:spPr>
            <a:xfrm>
              <a:off x="4746781" y="6029325"/>
              <a:ext cx="3792382" cy="115415"/>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8" name="Graphique 17">
              <a:extLst>
                <a:ext uri="{FF2B5EF4-FFF2-40B4-BE49-F238E27FC236}">
                  <a16:creationId xmlns:a16="http://schemas.microsoft.com/office/drawing/2014/main" id="{591FEA6F-5099-527B-DA65-25D596C9C5E5}"/>
                </a:ext>
              </a:extLst>
            </p:cNvPr>
            <p:cNvGraphicFramePr>
              <a:graphicFrameLocks/>
            </p:cNvGraphicFramePr>
            <p:nvPr>
              <p:extLst>
                <p:ext uri="{D42A27DB-BD31-4B8C-83A1-F6EECF244321}">
                  <p14:modId xmlns:p14="http://schemas.microsoft.com/office/powerpoint/2010/main" val="576781378"/>
                </p:ext>
              </p:extLst>
            </p:nvPr>
          </p:nvGraphicFramePr>
          <p:xfrm>
            <a:off x="4087177" y="3627174"/>
            <a:ext cx="4581525" cy="3116526"/>
          </p:xfrm>
          <a:graphic>
            <a:graphicData uri="http://schemas.openxmlformats.org/drawingml/2006/chart">
              <c:chart xmlns:c="http://schemas.openxmlformats.org/drawingml/2006/chart" xmlns:r="http://schemas.openxmlformats.org/officeDocument/2006/relationships" r:id="rId3"/>
            </a:graphicData>
          </a:graphic>
        </p:graphicFrame>
        <p:cxnSp>
          <p:nvCxnSpPr>
            <p:cNvPr id="21" name="Connecteur droit 20">
              <a:extLst>
                <a:ext uri="{FF2B5EF4-FFF2-40B4-BE49-F238E27FC236}">
                  <a16:creationId xmlns:a16="http://schemas.microsoft.com/office/drawing/2014/main" id="{90667B76-3C67-B0A0-4677-BC8E659B9A9E}"/>
                </a:ext>
              </a:extLst>
            </p:cNvPr>
            <p:cNvCxnSpPr>
              <a:cxnSpLocks/>
            </p:cNvCxnSpPr>
            <p:nvPr/>
          </p:nvCxnSpPr>
          <p:spPr>
            <a:xfrm>
              <a:off x="4746781" y="6029325"/>
              <a:ext cx="379238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CB4757A6-CF5A-D5E7-EA30-B945EA83BCF0}"/>
                </a:ext>
              </a:extLst>
            </p:cNvPr>
            <p:cNvCxnSpPr>
              <a:cxnSpLocks/>
            </p:cNvCxnSpPr>
            <p:nvPr/>
          </p:nvCxnSpPr>
          <p:spPr>
            <a:xfrm>
              <a:off x="4746781" y="6148385"/>
              <a:ext cx="3792382" cy="3"/>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D20051EF-13CF-F3A8-ADD9-69A47D6E7D75}"/>
                </a:ext>
              </a:extLst>
            </p:cNvPr>
            <p:cNvCxnSpPr/>
            <p:nvPr/>
          </p:nvCxnSpPr>
          <p:spPr>
            <a:xfrm>
              <a:off x="6938871" y="6564194"/>
              <a:ext cx="2794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493E0603-E2CD-549A-5101-52C4E82D99A8}"/>
                </a:ext>
              </a:extLst>
            </p:cNvPr>
            <p:cNvCxnSpPr/>
            <p:nvPr/>
          </p:nvCxnSpPr>
          <p:spPr>
            <a:xfrm>
              <a:off x="7714297" y="6564194"/>
              <a:ext cx="2794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31" name="ZoneTexte 30">
            <a:extLst>
              <a:ext uri="{FF2B5EF4-FFF2-40B4-BE49-F238E27FC236}">
                <a16:creationId xmlns:a16="http://schemas.microsoft.com/office/drawing/2014/main" id="{1ECB7A0E-1AFA-8C96-558A-E5ABD2E55398}"/>
              </a:ext>
            </a:extLst>
          </p:cNvPr>
          <p:cNvSpPr txBox="1"/>
          <p:nvPr/>
        </p:nvSpPr>
        <p:spPr>
          <a:xfrm>
            <a:off x="9992378" y="5930288"/>
            <a:ext cx="824346" cy="261610"/>
          </a:xfrm>
          <a:prstGeom prst="rect">
            <a:avLst/>
          </a:prstGeom>
          <a:noFill/>
        </p:spPr>
        <p:txBody>
          <a:bodyPr wrap="square" rtlCol="0">
            <a:spAutoFit/>
          </a:bodyPr>
          <a:lstStyle/>
          <a:p>
            <a:r>
              <a:rPr lang="en-GB" sz="1100" dirty="0">
                <a:solidFill>
                  <a:srgbClr val="C00000"/>
                </a:solidFill>
                <a:latin typeface="Aptos" panose="020B0004020202020204" pitchFamily="34" charset="0"/>
              </a:rPr>
              <a:t>0.0039 m²</a:t>
            </a:r>
          </a:p>
        </p:txBody>
      </p:sp>
      <p:sp>
        <p:nvSpPr>
          <p:cNvPr id="32" name="ZoneTexte 31">
            <a:extLst>
              <a:ext uri="{FF2B5EF4-FFF2-40B4-BE49-F238E27FC236}">
                <a16:creationId xmlns:a16="http://schemas.microsoft.com/office/drawing/2014/main" id="{34AB978C-BAD9-7F34-3EF3-A57CBB136BC5}"/>
              </a:ext>
            </a:extLst>
          </p:cNvPr>
          <p:cNvSpPr txBox="1"/>
          <p:nvPr/>
        </p:nvSpPr>
        <p:spPr>
          <a:xfrm>
            <a:off x="9992378" y="6076462"/>
            <a:ext cx="879764" cy="261610"/>
          </a:xfrm>
          <a:prstGeom prst="rect">
            <a:avLst/>
          </a:prstGeom>
          <a:noFill/>
        </p:spPr>
        <p:txBody>
          <a:bodyPr wrap="square" rtlCol="0">
            <a:spAutoFit/>
          </a:bodyPr>
          <a:lstStyle/>
          <a:p>
            <a:r>
              <a:rPr lang="en-GB" sz="1100" dirty="0">
                <a:solidFill>
                  <a:schemeClr val="accent3"/>
                </a:solidFill>
                <a:latin typeface="Aptos" panose="020B0004020202020204" pitchFamily="34" charset="0"/>
              </a:rPr>
              <a:t>0.00037 m²</a:t>
            </a:r>
          </a:p>
        </p:txBody>
      </p:sp>
      <p:sp>
        <p:nvSpPr>
          <p:cNvPr id="33" name="ZoneTexte 32">
            <a:extLst>
              <a:ext uri="{FF2B5EF4-FFF2-40B4-BE49-F238E27FC236}">
                <a16:creationId xmlns:a16="http://schemas.microsoft.com/office/drawing/2014/main" id="{AC5744F8-9412-D7E9-5436-5DB84CD46460}"/>
              </a:ext>
            </a:extLst>
          </p:cNvPr>
          <p:cNvSpPr txBox="1"/>
          <p:nvPr/>
        </p:nvSpPr>
        <p:spPr>
          <a:xfrm>
            <a:off x="831082" y="4306747"/>
            <a:ext cx="4003963" cy="2031325"/>
          </a:xfrm>
          <a:prstGeom prst="rect">
            <a:avLst/>
          </a:prstGeom>
          <a:noFill/>
        </p:spPr>
        <p:txBody>
          <a:bodyPr wrap="square" rtlCol="0">
            <a:spAutoFit/>
          </a:bodyPr>
          <a:lstStyle/>
          <a:p>
            <a:pPr marL="285750" indent="-285750">
              <a:buFont typeface="Arial" panose="020B0604020202020204" pitchFamily="34" charset="0"/>
              <a:buChar char="•"/>
            </a:pPr>
            <a:r>
              <a:rPr lang="en-GB" b="1" dirty="0">
                <a:solidFill>
                  <a:schemeClr val="tx1">
                    <a:lumMod val="65000"/>
                    <a:lumOff val="35000"/>
                  </a:schemeClr>
                </a:solidFill>
                <a:latin typeface="Aptos" panose="020B0004020202020204" pitchFamily="34" charset="0"/>
              </a:rPr>
              <a:t>Amateur cyclist: </a:t>
            </a:r>
            <a:r>
              <a:rPr lang="en-GB" dirty="0">
                <a:solidFill>
                  <a:schemeClr val="tx1">
                    <a:lumMod val="65000"/>
                    <a:lumOff val="35000"/>
                  </a:schemeClr>
                </a:solidFill>
                <a:latin typeface="Aptos" panose="020B0004020202020204" pitchFamily="34" charset="0"/>
              </a:rPr>
              <a:t>big improvements (smaller error)</a:t>
            </a:r>
          </a:p>
          <a:p>
            <a:pPr marL="285750" indent="-285750">
              <a:buFont typeface="Arial" panose="020B0604020202020204" pitchFamily="34" charset="0"/>
              <a:buChar char="•"/>
            </a:pPr>
            <a:r>
              <a:rPr lang="en-GB" b="1" dirty="0">
                <a:solidFill>
                  <a:schemeClr val="tx1">
                    <a:lumMod val="65000"/>
                    <a:lumOff val="35000"/>
                  </a:schemeClr>
                </a:solidFill>
                <a:latin typeface="Aptos" panose="020B0004020202020204" pitchFamily="34" charset="0"/>
              </a:rPr>
              <a:t>Advanced cyclist: </a:t>
            </a:r>
            <a:r>
              <a:rPr lang="en-GB" dirty="0">
                <a:solidFill>
                  <a:schemeClr val="tx1">
                    <a:lumMod val="65000"/>
                    <a:lumOff val="35000"/>
                  </a:schemeClr>
                </a:solidFill>
                <a:latin typeface="Aptos" panose="020B0004020202020204" pitchFamily="34" charset="0"/>
              </a:rPr>
              <a:t>improvements except for position 2</a:t>
            </a:r>
          </a:p>
          <a:p>
            <a:pPr algn="ctr"/>
            <a:r>
              <a:rPr lang="en-GB" b="1" dirty="0">
                <a:solidFill>
                  <a:srgbClr val="C00000"/>
                </a:solidFill>
                <a:latin typeface="Aptos" panose="020B0004020202020204" pitchFamily="34" charset="0"/>
              </a:rPr>
              <a:t>BUT</a:t>
            </a:r>
          </a:p>
          <a:p>
            <a:pPr algn="ctr"/>
            <a:r>
              <a:rPr lang="en-GB" dirty="0">
                <a:solidFill>
                  <a:schemeClr val="tx1">
                    <a:lumMod val="65000"/>
                    <a:lumOff val="35000"/>
                  </a:schemeClr>
                </a:solidFill>
                <a:latin typeface="Aptos" panose="020B0004020202020204" pitchFamily="34" charset="0"/>
              </a:rPr>
              <a:t>Still </a:t>
            </a:r>
            <a:r>
              <a:rPr lang="en-GB" b="1" dirty="0">
                <a:solidFill>
                  <a:schemeClr val="tx1">
                    <a:lumMod val="65000"/>
                    <a:lumOff val="35000"/>
                  </a:schemeClr>
                </a:solidFill>
                <a:latin typeface="Aptos" panose="020B0004020202020204" pitchFamily="34" charset="0"/>
              </a:rPr>
              <a:t>more</a:t>
            </a:r>
            <a:r>
              <a:rPr lang="en-GB" dirty="0">
                <a:solidFill>
                  <a:schemeClr val="tx1">
                    <a:lumMod val="65000"/>
                    <a:lumOff val="35000"/>
                  </a:schemeClr>
                </a:solidFill>
                <a:latin typeface="Aptos" panose="020B0004020202020204" pitchFamily="34" charset="0"/>
              </a:rPr>
              <a:t> than the helmets variation</a:t>
            </a:r>
          </a:p>
          <a:p>
            <a:pPr marL="285750" indent="-285750">
              <a:buFont typeface="Arial" panose="020B0604020202020204" pitchFamily="34" charset="0"/>
              <a:buChar char="•"/>
            </a:pPr>
            <a:endParaRPr lang="en-GB" dirty="0"/>
          </a:p>
        </p:txBody>
      </p:sp>
      <p:sp>
        <p:nvSpPr>
          <p:cNvPr id="35" name="Rectangle : coins arrondis 34">
            <a:extLst>
              <a:ext uri="{FF2B5EF4-FFF2-40B4-BE49-F238E27FC236}">
                <a16:creationId xmlns:a16="http://schemas.microsoft.com/office/drawing/2014/main" id="{F6C5BC2D-CCEA-9313-2795-EB8D23F0FEB6}"/>
              </a:ext>
            </a:extLst>
          </p:cNvPr>
          <p:cNvSpPr/>
          <p:nvPr/>
        </p:nvSpPr>
        <p:spPr>
          <a:xfrm>
            <a:off x="768737" y="4234500"/>
            <a:ext cx="4114800" cy="1896989"/>
          </a:xfrm>
          <a:prstGeom prst="round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Graphique 1">
            <a:extLst>
              <a:ext uri="{FF2B5EF4-FFF2-40B4-BE49-F238E27FC236}">
                <a16:creationId xmlns:a16="http://schemas.microsoft.com/office/drawing/2014/main" id="{AC629C2D-7017-3BE0-9E09-1995A274C256}"/>
              </a:ext>
            </a:extLst>
          </p:cNvPr>
          <p:cNvGraphicFramePr>
            <a:graphicFrameLocks/>
          </p:cNvGraphicFramePr>
          <p:nvPr>
            <p:extLst>
              <p:ext uri="{D42A27DB-BD31-4B8C-83A1-F6EECF244321}">
                <p14:modId xmlns:p14="http://schemas.microsoft.com/office/powerpoint/2010/main" val="723290414"/>
              </p:ext>
            </p:extLst>
          </p:nvPr>
        </p:nvGraphicFramePr>
        <p:xfrm>
          <a:off x="768737" y="1030842"/>
          <a:ext cx="3515995" cy="27400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Graphique 3">
            <a:extLst>
              <a:ext uri="{FF2B5EF4-FFF2-40B4-BE49-F238E27FC236}">
                <a16:creationId xmlns:a16="http://schemas.microsoft.com/office/drawing/2014/main" id="{F43ACA18-7A48-3F5C-B85D-29E4D34BD50A}"/>
              </a:ext>
            </a:extLst>
          </p:cNvPr>
          <p:cNvGraphicFramePr>
            <a:graphicFrameLocks/>
          </p:cNvGraphicFramePr>
          <p:nvPr>
            <p:extLst>
              <p:ext uri="{D42A27DB-BD31-4B8C-83A1-F6EECF244321}">
                <p14:modId xmlns:p14="http://schemas.microsoft.com/office/powerpoint/2010/main" val="3042800240"/>
              </p:ext>
            </p:extLst>
          </p:nvPr>
        </p:nvGraphicFramePr>
        <p:xfrm>
          <a:off x="4338002" y="1034017"/>
          <a:ext cx="3515995" cy="27368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Graphique 4">
            <a:extLst>
              <a:ext uri="{FF2B5EF4-FFF2-40B4-BE49-F238E27FC236}">
                <a16:creationId xmlns:a16="http://schemas.microsoft.com/office/drawing/2014/main" id="{116C5949-3917-0D0F-F01B-3E7A8B15CCD4}"/>
              </a:ext>
            </a:extLst>
          </p:cNvPr>
          <p:cNvGraphicFramePr>
            <a:graphicFrameLocks/>
          </p:cNvGraphicFramePr>
          <p:nvPr>
            <p:extLst>
              <p:ext uri="{D42A27DB-BD31-4B8C-83A1-F6EECF244321}">
                <p14:modId xmlns:p14="http://schemas.microsoft.com/office/powerpoint/2010/main" val="2916017364"/>
              </p:ext>
            </p:extLst>
          </p:nvPr>
        </p:nvGraphicFramePr>
        <p:xfrm>
          <a:off x="7907268" y="1030842"/>
          <a:ext cx="3515995" cy="2740025"/>
        </p:xfrm>
        <a:graphic>
          <a:graphicData uri="http://schemas.openxmlformats.org/drawingml/2006/chart">
            <c:chart xmlns:c="http://schemas.openxmlformats.org/drawingml/2006/chart" xmlns:r="http://schemas.openxmlformats.org/officeDocument/2006/relationships" r:id="rId6"/>
          </a:graphicData>
        </a:graphic>
      </p:graphicFrame>
      <p:sp>
        <p:nvSpPr>
          <p:cNvPr id="6" name="ZoneTexte 5">
            <a:extLst>
              <a:ext uri="{FF2B5EF4-FFF2-40B4-BE49-F238E27FC236}">
                <a16:creationId xmlns:a16="http://schemas.microsoft.com/office/drawing/2014/main" id="{3D9A226B-3BC8-D97E-6B2A-27A8E395A075}"/>
              </a:ext>
            </a:extLst>
          </p:cNvPr>
          <p:cNvSpPr txBox="1"/>
          <p:nvPr/>
        </p:nvSpPr>
        <p:spPr>
          <a:xfrm>
            <a:off x="11732079" y="6531724"/>
            <a:ext cx="459921" cy="369332"/>
          </a:xfrm>
          <a:prstGeom prst="rect">
            <a:avLst/>
          </a:prstGeom>
          <a:noFill/>
        </p:spPr>
        <p:txBody>
          <a:bodyPr wrap="square" rtlCol="0">
            <a:spAutoFit/>
          </a:bodyPr>
          <a:lstStyle/>
          <a:p>
            <a:pPr algn="ctr"/>
            <a:r>
              <a:rPr lang="en-GB" dirty="0">
                <a:solidFill>
                  <a:schemeClr val="tx1">
                    <a:lumMod val="65000"/>
                    <a:lumOff val="35000"/>
                  </a:schemeClr>
                </a:solidFill>
                <a:latin typeface="Aptos" panose="020B0004020202020204" pitchFamily="34" charset="0"/>
              </a:rPr>
              <a:t>11</a:t>
            </a:r>
          </a:p>
        </p:txBody>
      </p:sp>
      <p:sp>
        <p:nvSpPr>
          <p:cNvPr id="7" name="ZoneTexte 6">
            <a:extLst>
              <a:ext uri="{FF2B5EF4-FFF2-40B4-BE49-F238E27FC236}">
                <a16:creationId xmlns:a16="http://schemas.microsoft.com/office/drawing/2014/main" id="{33695EEF-8AB8-CF6C-1E24-F15AC2218D51}"/>
              </a:ext>
            </a:extLst>
          </p:cNvPr>
          <p:cNvSpPr txBox="1"/>
          <p:nvPr/>
        </p:nvSpPr>
        <p:spPr>
          <a:xfrm>
            <a:off x="165115" y="664684"/>
            <a:ext cx="8712926" cy="369332"/>
          </a:xfrm>
          <a:prstGeom prst="rect">
            <a:avLst/>
          </a:prstGeom>
          <a:noFill/>
        </p:spPr>
        <p:txBody>
          <a:bodyPr wrap="square" rtlCol="0">
            <a:spAutoFit/>
          </a:bodyPr>
          <a:lstStyle/>
          <a:p>
            <a:r>
              <a:rPr lang="fr-BE" sz="1800" b="0" i="0" u="none" strike="noStrike" kern="1200" spc="0" baseline="0" dirty="0" err="1">
                <a:solidFill>
                  <a:prstClr val="black">
                    <a:lumMod val="65000"/>
                    <a:lumOff val="35000"/>
                  </a:prstClr>
                </a:solidFill>
                <a:latin typeface="Aptos" panose="020B0004020202020204" pitchFamily="34" charset="0"/>
              </a:rPr>
              <a:t>Comparison</a:t>
            </a:r>
            <a:r>
              <a:rPr lang="fr-BE" sz="1800" b="0" i="0" u="none" strike="noStrike" kern="1200" spc="0" baseline="0" dirty="0">
                <a:solidFill>
                  <a:prstClr val="black">
                    <a:lumMod val="65000"/>
                    <a:lumOff val="35000"/>
                  </a:prstClr>
                </a:solidFill>
                <a:latin typeface="Aptos" panose="020B0004020202020204" pitchFamily="34" charset="0"/>
              </a:rPr>
              <a:t> of the </a:t>
            </a:r>
            <a:r>
              <a:rPr lang="fr-BE" sz="1800" b="0" i="0" u="none" strike="noStrike" kern="1200" spc="0" baseline="0" dirty="0" err="1">
                <a:solidFill>
                  <a:prstClr val="black">
                    <a:lumMod val="65000"/>
                    <a:lumOff val="35000"/>
                  </a:prstClr>
                </a:solidFill>
                <a:latin typeface="Aptos" panose="020B0004020202020204" pitchFamily="34" charset="0"/>
              </a:rPr>
              <a:t>repositioning</a:t>
            </a:r>
            <a:r>
              <a:rPr lang="fr-BE" sz="1800" b="0" i="0" u="none" strike="noStrike" kern="1200" spc="0" baseline="0" dirty="0">
                <a:solidFill>
                  <a:prstClr val="black">
                    <a:lumMod val="65000"/>
                    <a:lumOff val="35000"/>
                  </a:prstClr>
                </a:solidFill>
                <a:latin typeface="Aptos" panose="020B0004020202020204" pitchFamily="34" charset="0"/>
              </a:rPr>
              <a:t> C</a:t>
            </a:r>
            <a:r>
              <a:rPr lang="fr-BE" sz="1800" b="0" i="0" u="none" strike="noStrike" kern="1200" spc="0" baseline="-25000" dirty="0">
                <a:solidFill>
                  <a:prstClr val="black">
                    <a:lumMod val="65000"/>
                    <a:lumOff val="35000"/>
                  </a:prstClr>
                </a:solidFill>
                <a:latin typeface="Aptos" panose="020B0004020202020204" pitchFamily="34" charset="0"/>
              </a:rPr>
              <a:t>D</a:t>
            </a:r>
            <a:r>
              <a:rPr lang="fr-BE" sz="1800" b="0" i="0" u="none" strike="noStrike" kern="1200" spc="0" baseline="0" dirty="0">
                <a:solidFill>
                  <a:prstClr val="black">
                    <a:lumMod val="65000"/>
                    <a:lumOff val="35000"/>
                  </a:prstClr>
                </a:solidFill>
                <a:latin typeface="Aptos" panose="020B0004020202020204" pitchFamily="34" charset="0"/>
              </a:rPr>
              <a:t>A </a:t>
            </a:r>
            <a:r>
              <a:rPr lang="fr-BE" sz="1800" b="0" i="0" u="none" strike="noStrike" kern="1200" spc="0" baseline="0" dirty="0" err="1">
                <a:solidFill>
                  <a:prstClr val="black">
                    <a:lumMod val="65000"/>
                    <a:lumOff val="35000"/>
                  </a:prstClr>
                </a:solidFill>
                <a:latin typeface="Aptos" panose="020B0004020202020204" pitchFamily="34" charset="0"/>
              </a:rPr>
              <a:t>error</a:t>
            </a:r>
            <a:r>
              <a:rPr lang="fr-BE" sz="1800" b="0" i="0" u="none" strike="noStrike" kern="1200" spc="0" baseline="0" dirty="0">
                <a:solidFill>
                  <a:prstClr val="black">
                    <a:lumMod val="65000"/>
                    <a:lumOff val="35000"/>
                  </a:prstClr>
                </a:solidFill>
                <a:latin typeface="Aptos" panose="020B0004020202020204" pitchFamily="34" charset="0"/>
              </a:rPr>
              <a:t> </a:t>
            </a:r>
            <a:r>
              <a:rPr lang="fr-BE" sz="1800" b="1" i="0" u="none" strike="noStrike" kern="1200" spc="0" baseline="0" dirty="0" err="1">
                <a:solidFill>
                  <a:prstClr val="black">
                    <a:lumMod val="65000"/>
                    <a:lumOff val="35000"/>
                  </a:prstClr>
                </a:solidFill>
                <a:latin typeface="Aptos" panose="020B0004020202020204" pitchFamily="34" charset="0"/>
              </a:rPr>
              <a:t>with</a:t>
            </a:r>
            <a:r>
              <a:rPr lang="fr-BE" sz="1800" b="0" i="0" u="none" strike="noStrike" kern="1200" spc="0" baseline="0" dirty="0">
                <a:solidFill>
                  <a:prstClr val="black">
                    <a:lumMod val="65000"/>
                    <a:lumOff val="35000"/>
                  </a:prstClr>
                </a:solidFill>
                <a:latin typeface="Aptos" panose="020B0004020202020204" pitchFamily="34" charset="0"/>
              </a:rPr>
              <a:t> </a:t>
            </a:r>
            <a:r>
              <a:rPr lang="fr-BE" sz="1800" b="1" i="0" u="none" strike="noStrike" kern="1200" spc="0" baseline="0" dirty="0">
                <a:solidFill>
                  <a:prstClr val="black">
                    <a:lumMod val="65000"/>
                    <a:lumOff val="35000"/>
                  </a:prstClr>
                </a:solidFill>
                <a:latin typeface="Aptos" panose="020B0004020202020204" pitchFamily="34" charset="0"/>
              </a:rPr>
              <a:t>feedback</a:t>
            </a:r>
            <a:r>
              <a:rPr lang="fr-BE" sz="1800" b="0" i="0" u="none" strike="noStrike" kern="1200" spc="0" baseline="0" dirty="0">
                <a:solidFill>
                  <a:prstClr val="black">
                    <a:lumMod val="65000"/>
                    <a:lumOff val="35000"/>
                  </a:prstClr>
                </a:solidFill>
                <a:latin typeface="Aptos" panose="020B0004020202020204" pitchFamily="34" charset="0"/>
              </a:rPr>
              <a:t> and </a:t>
            </a:r>
            <a:r>
              <a:rPr lang="fr-BE" sz="1800" b="1" i="0" u="none" strike="noStrike" kern="1200" spc="0" baseline="0" dirty="0" err="1">
                <a:solidFill>
                  <a:prstClr val="black">
                    <a:lumMod val="65000"/>
                    <a:lumOff val="35000"/>
                  </a:prstClr>
                </a:solidFill>
                <a:latin typeface="Aptos" panose="020B0004020202020204" pitchFamily="34" charset="0"/>
              </a:rPr>
              <a:t>without</a:t>
            </a:r>
            <a:r>
              <a:rPr lang="fr-BE" sz="1800" b="0" i="0" u="none" strike="noStrike" kern="1200" spc="0" baseline="0" dirty="0">
                <a:solidFill>
                  <a:prstClr val="black">
                    <a:lumMod val="65000"/>
                    <a:lumOff val="35000"/>
                  </a:prstClr>
                </a:solidFill>
                <a:latin typeface="Aptos" panose="020B0004020202020204" pitchFamily="34" charset="0"/>
              </a:rPr>
              <a:t> </a:t>
            </a:r>
            <a:r>
              <a:rPr lang="fr-BE" sz="1800" b="1" i="0" u="none" strike="noStrike" kern="1200" spc="0" baseline="0" dirty="0">
                <a:solidFill>
                  <a:prstClr val="black">
                    <a:lumMod val="65000"/>
                    <a:lumOff val="35000"/>
                  </a:prstClr>
                </a:solidFill>
                <a:latin typeface="Aptos" panose="020B0004020202020204" pitchFamily="34" charset="0"/>
              </a:rPr>
              <a:t>feedback:</a:t>
            </a:r>
            <a:r>
              <a:rPr lang="fr-BE" sz="1800" b="0" i="0" u="none" strike="noStrike" kern="1200" spc="0" baseline="0" dirty="0">
                <a:solidFill>
                  <a:prstClr val="black">
                    <a:lumMod val="65000"/>
                    <a:lumOff val="35000"/>
                  </a:prstClr>
                </a:solidFill>
                <a:latin typeface="Aptos" panose="020B0004020202020204" pitchFamily="34" charset="0"/>
              </a:rPr>
              <a:t> </a:t>
            </a:r>
            <a:endParaRPr lang="en-GB" dirty="0">
              <a:latin typeface="Aptos" panose="020B0004020202020204" pitchFamily="34" charset="0"/>
            </a:endParaRPr>
          </a:p>
        </p:txBody>
      </p:sp>
    </p:spTree>
    <p:extLst>
      <p:ext uri="{BB962C8B-B14F-4D97-AF65-F5344CB8AC3E}">
        <p14:creationId xmlns:p14="http://schemas.microsoft.com/office/powerpoint/2010/main" val="3941487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phique 3">
            <a:extLst>
              <a:ext uri="{FF2B5EF4-FFF2-40B4-BE49-F238E27FC236}">
                <a16:creationId xmlns:a16="http://schemas.microsoft.com/office/drawing/2014/main" id="{1BCFB46C-55D2-E62B-9AD0-63EF118AFF32}"/>
              </a:ext>
            </a:extLst>
          </p:cNvPr>
          <p:cNvGraphicFramePr>
            <a:graphicFrameLocks/>
          </p:cNvGraphicFramePr>
          <p:nvPr>
            <p:extLst>
              <p:ext uri="{D42A27DB-BD31-4B8C-83A1-F6EECF244321}">
                <p14:modId xmlns:p14="http://schemas.microsoft.com/office/powerpoint/2010/main" val="3944849405"/>
              </p:ext>
            </p:extLst>
          </p:nvPr>
        </p:nvGraphicFramePr>
        <p:xfrm>
          <a:off x="4314328" y="1015474"/>
          <a:ext cx="3563344" cy="29769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Graphique 4">
            <a:extLst>
              <a:ext uri="{FF2B5EF4-FFF2-40B4-BE49-F238E27FC236}">
                <a16:creationId xmlns:a16="http://schemas.microsoft.com/office/drawing/2014/main" id="{F7CAD18E-EAA1-A208-599D-0EDB39F4A8E8}"/>
              </a:ext>
            </a:extLst>
          </p:cNvPr>
          <p:cNvGraphicFramePr>
            <a:graphicFrameLocks/>
          </p:cNvGraphicFramePr>
          <p:nvPr>
            <p:extLst>
              <p:ext uri="{D42A27DB-BD31-4B8C-83A1-F6EECF244321}">
                <p14:modId xmlns:p14="http://schemas.microsoft.com/office/powerpoint/2010/main" val="2253117422"/>
              </p:ext>
            </p:extLst>
          </p:nvPr>
        </p:nvGraphicFramePr>
        <p:xfrm>
          <a:off x="489111" y="1015474"/>
          <a:ext cx="3563344" cy="297694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Graphique 5">
            <a:extLst>
              <a:ext uri="{FF2B5EF4-FFF2-40B4-BE49-F238E27FC236}">
                <a16:creationId xmlns:a16="http://schemas.microsoft.com/office/drawing/2014/main" id="{26AFBC52-D83C-223F-058F-7F0A092991B9}"/>
              </a:ext>
            </a:extLst>
          </p:cNvPr>
          <p:cNvGraphicFramePr>
            <a:graphicFrameLocks/>
          </p:cNvGraphicFramePr>
          <p:nvPr>
            <p:extLst>
              <p:ext uri="{D42A27DB-BD31-4B8C-83A1-F6EECF244321}">
                <p14:modId xmlns:p14="http://schemas.microsoft.com/office/powerpoint/2010/main" val="1601698695"/>
              </p:ext>
            </p:extLst>
          </p:nvPr>
        </p:nvGraphicFramePr>
        <p:xfrm>
          <a:off x="8139546" y="1015474"/>
          <a:ext cx="3563343" cy="2976945"/>
        </p:xfrm>
        <a:graphic>
          <a:graphicData uri="http://schemas.openxmlformats.org/drawingml/2006/chart">
            <c:chart xmlns:c="http://schemas.openxmlformats.org/drawingml/2006/chart" xmlns:r="http://schemas.openxmlformats.org/officeDocument/2006/relationships" r:id="rId5"/>
          </a:graphicData>
        </a:graphic>
      </p:graphicFrame>
      <p:sp>
        <p:nvSpPr>
          <p:cNvPr id="3" name="Rectangle : coins arrondis 2">
            <a:extLst>
              <a:ext uri="{FF2B5EF4-FFF2-40B4-BE49-F238E27FC236}">
                <a16:creationId xmlns:a16="http://schemas.microsoft.com/office/drawing/2014/main" id="{CEA3C956-8680-557A-E315-ED96538569D0}"/>
              </a:ext>
            </a:extLst>
          </p:cNvPr>
          <p:cNvSpPr/>
          <p:nvPr/>
        </p:nvSpPr>
        <p:spPr>
          <a:xfrm rot="16200000">
            <a:off x="12044127" y="29082"/>
            <a:ext cx="142668" cy="153084"/>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I</a:t>
            </a:r>
            <a:endParaRPr lang="en-GB" sz="2000" dirty="0">
              <a:latin typeface="Aptos" panose="020B0004020202020204" pitchFamily="34" charset="0"/>
            </a:endParaRPr>
          </a:p>
        </p:txBody>
      </p:sp>
      <p:sp>
        <p:nvSpPr>
          <p:cNvPr id="8" name="Rectangle : coins arrondis 7">
            <a:extLst>
              <a:ext uri="{FF2B5EF4-FFF2-40B4-BE49-F238E27FC236}">
                <a16:creationId xmlns:a16="http://schemas.microsoft.com/office/drawing/2014/main" id="{B10C0EED-9BC1-E87E-FDB9-DB2A6A5982C9}"/>
              </a:ext>
            </a:extLst>
          </p:cNvPr>
          <p:cNvSpPr/>
          <p:nvPr/>
        </p:nvSpPr>
        <p:spPr>
          <a:xfrm rot="16200000">
            <a:off x="12044124" y="164348"/>
            <a:ext cx="142667" cy="153084"/>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M</a:t>
            </a:r>
          </a:p>
        </p:txBody>
      </p:sp>
      <p:sp>
        <p:nvSpPr>
          <p:cNvPr id="9" name="Rectangle : coins arrondis 8">
            <a:extLst>
              <a:ext uri="{FF2B5EF4-FFF2-40B4-BE49-F238E27FC236}">
                <a16:creationId xmlns:a16="http://schemas.microsoft.com/office/drawing/2014/main" id="{A99A39CA-BF66-44B8-E044-E1CF35A85F24}"/>
              </a:ext>
            </a:extLst>
          </p:cNvPr>
          <p:cNvSpPr/>
          <p:nvPr/>
        </p:nvSpPr>
        <p:spPr>
          <a:xfrm rot="16200000">
            <a:off x="11738994" y="-3507"/>
            <a:ext cx="140336" cy="771797"/>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RESULTS</a:t>
            </a:r>
            <a:endParaRPr lang="en-GB" sz="2000" dirty="0">
              <a:latin typeface="Aptos" panose="020B0004020202020204" pitchFamily="34" charset="0"/>
            </a:endParaRPr>
          </a:p>
        </p:txBody>
      </p:sp>
      <p:sp>
        <p:nvSpPr>
          <p:cNvPr id="10" name="Rectangle : coins arrondis 9">
            <a:extLst>
              <a:ext uri="{FF2B5EF4-FFF2-40B4-BE49-F238E27FC236}">
                <a16:creationId xmlns:a16="http://schemas.microsoft.com/office/drawing/2014/main" id="{9586985C-C3E8-268B-92BF-B69DEBAE28D0}"/>
              </a:ext>
            </a:extLst>
          </p:cNvPr>
          <p:cNvSpPr/>
          <p:nvPr/>
        </p:nvSpPr>
        <p:spPr>
          <a:xfrm rot="16200000">
            <a:off x="12045292" y="446187"/>
            <a:ext cx="140335" cy="153080"/>
          </a:xfrm>
          <a:prstGeom prst="roundRect">
            <a:avLst/>
          </a:prstGeom>
          <a:solidFill>
            <a:srgbClr val="FFCC0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C</a:t>
            </a:r>
            <a:endParaRPr lang="en-GB" sz="1600" dirty="0">
              <a:latin typeface="Aptos" panose="020B0004020202020204" pitchFamily="34" charset="0"/>
            </a:endParaRPr>
          </a:p>
        </p:txBody>
      </p:sp>
      <p:sp>
        <p:nvSpPr>
          <p:cNvPr id="11" name="AutoShape 2">
            <a:extLst>
              <a:ext uri="{FF2B5EF4-FFF2-40B4-BE49-F238E27FC236}">
                <a16:creationId xmlns:a16="http://schemas.microsoft.com/office/drawing/2014/main" id="{0289709C-E125-881E-EDAB-C6D443DC6509}"/>
              </a:ext>
            </a:extLst>
          </p:cNvPr>
          <p:cNvSpPr/>
          <p:nvPr/>
        </p:nvSpPr>
        <p:spPr>
          <a:xfrm flipV="1">
            <a:off x="0" y="617530"/>
            <a:ext cx="11241460" cy="12700"/>
          </a:xfrm>
          <a:prstGeom prst="line">
            <a:avLst/>
          </a:prstGeom>
          <a:ln w="38100" cap="flat">
            <a:solidFill>
              <a:srgbClr val="0097B2"/>
            </a:solidFill>
            <a:prstDash val="solid"/>
            <a:headEnd type="none" w="sm" len="sm"/>
            <a:tailEnd type="none" w="sm" len="sm"/>
          </a:ln>
        </p:spPr>
      </p:sp>
      <p:sp>
        <p:nvSpPr>
          <p:cNvPr id="12" name="TextBox 15">
            <a:extLst>
              <a:ext uri="{FF2B5EF4-FFF2-40B4-BE49-F238E27FC236}">
                <a16:creationId xmlns:a16="http://schemas.microsoft.com/office/drawing/2014/main" id="{6C29915E-636E-CC20-6483-EFCF4B2F55B0}"/>
              </a:ext>
            </a:extLst>
          </p:cNvPr>
          <p:cNvSpPr txBox="1"/>
          <p:nvPr/>
        </p:nvSpPr>
        <p:spPr>
          <a:xfrm>
            <a:off x="248433" y="-28127"/>
            <a:ext cx="10533867" cy="680699"/>
          </a:xfrm>
          <a:prstGeom prst="rect">
            <a:avLst/>
          </a:prstGeom>
        </p:spPr>
        <p:txBody>
          <a:bodyPr wrap="square" lIns="0" tIns="0" rIns="0" bIns="0" rtlCol="0" anchor="t">
            <a:spAutoFit/>
          </a:bodyPr>
          <a:lstStyle/>
          <a:p>
            <a:pPr defTabSz="609630">
              <a:lnSpc>
                <a:spcPts val="5600"/>
              </a:lnSpc>
              <a:spcBef>
                <a:spcPct val="0"/>
              </a:spcBef>
            </a:pPr>
            <a:r>
              <a:rPr lang="en-US" sz="4000" dirty="0">
                <a:solidFill>
                  <a:srgbClr val="0097B2"/>
                </a:solidFill>
                <a:latin typeface="Aptos" panose="020B0004020202020204" pitchFamily="34" charset="0"/>
              </a:rPr>
              <a:t>Drag errors without vs. with feedback</a:t>
            </a:r>
            <a:endParaRPr lang="en-US" sz="4000" dirty="0">
              <a:solidFill>
                <a:srgbClr val="0097B2"/>
              </a:solidFill>
              <a:latin typeface="Aptos" panose="020B0004020202020204" pitchFamily="34" charset="0"/>
              <a:hlinkClick r:id="" action="ppaction://noaction">
                <a:extLst>
                  <a:ext uri="{A12FA001-AC4F-418D-AE19-62706E023703}">
                    <ahyp:hlinkClr xmlns:ahyp="http://schemas.microsoft.com/office/drawing/2018/hyperlinkcolor" val="tx"/>
                  </a:ext>
                </a:extLst>
              </a:hlinkClick>
            </a:endParaRPr>
          </a:p>
        </p:txBody>
      </p:sp>
      <p:sp>
        <p:nvSpPr>
          <p:cNvPr id="13" name="ZoneTexte 12">
            <a:extLst>
              <a:ext uri="{FF2B5EF4-FFF2-40B4-BE49-F238E27FC236}">
                <a16:creationId xmlns:a16="http://schemas.microsoft.com/office/drawing/2014/main" id="{FCF5BF7A-18B5-BCC8-C165-6D8755137C70}"/>
              </a:ext>
            </a:extLst>
          </p:cNvPr>
          <p:cNvSpPr txBox="1"/>
          <p:nvPr/>
        </p:nvSpPr>
        <p:spPr>
          <a:xfrm>
            <a:off x="6978361" y="2290693"/>
            <a:ext cx="533400" cy="246221"/>
          </a:xfrm>
          <a:prstGeom prst="rect">
            <a:avLst/>
          </a:prstGeom>
          <a:noFill/>
        </p:spPr>
        <p:txBody>
          <a:bodyPr wrap="square" rtlCol="0">
            <a:spAutoFit/>
          </a:bodyPr>
          <a:lstStyle/>
          <a:p>
            <a:pPr algn="ctr"/>
            <a:r>
              <a:rPr lang="en-GB" sz="1000" dirty="0">
                <a:solidFill>
                  <a:schemeClr val="accent2"/>
                </a:solidFill>
              </a:rPr>
              <a:t>mean</a:t>
            </a:r>
            <a:endParaRPr lang="en-GB" sz="1400" dirty="0">
              <a:solidFill>
                <a:schemeClr val="accent2"/>
              </a:solidFill>
            </a:endParaRPr>
          </a:p>
        </p:txBody>
      </p:sp>
      <p:sp>
        <p:nvSpPr>
          <p:cNvPr id="15" name="ZoneTexte 14">
            <a:extLst>
              <a:ext uri="{FF2B5EF4-FFF2-40B4-BE49-F238E27FC236}">
                <a16:creationId xmlns:a16="http://schemas.microsoft.com/office/drawing/2014/main" id="{840FB54C-08EE-6F14-4C07-3A1F69E6DBD3}"/>
              </a:ext>
            </a:extLst>
          </p:cNvPr>
          <p:cNvSpPr txBox="1"/>
          <p:nvPr/>
        </p:nvSpPr>
        <p:spPr>
          <a:xfrm>
            <a:off x="3235036" y="2250030"/>
            <a:ext cx="533400" cy="246221"/>
          </a:xfrm>
          <a:prstGeom prst="rect">
            <a:avLst/>
          </a:prstGeom>
          <a:noFill/>
        </p:spPr>
        <p:txBody>
          <a:bodyPr wrap="square" rtlCol="0">
            <a:spAutoFit/>
          </a:bodyPr>
          <a:lstStyle/>
          <a:p>
            <a:pPr algn="ctr"/>
            <a:r>
              <a:rPr lang="en-GB" sz="1000" dirty="0">
                <a:solidFill>
                  <a:schemeClr val="accent2"/>
                </a:solidFill>
              </a:rPr>
              <a:t>mean</a:t>
            </a:r>
            <a:endParaRPr lang="en-GB" sz="1400" dirty="0">
              <a:solidFill>
                <a:schemeClr val="accent2"/>
              </a:solidFill>
            </a:endParaRPr>
          </a:p>
        </p:txBody>
      </p:sp>
      <p:sp>
        <p:nvSpPr>
          <p:cNvPr id="16" name="ZoneTexte 15">
            <a:extLst>
              <a:ext uri="{FF2B5EF4-FFF2-40B4-BE49-F238E27FC236}">
                <a16:creationId xmlns:a16="http://schemas.microsoft.com/office/drawing/2014/main" id="{D3F69864-F548-D2C6-FB32-680722508EDE}"/>
              </a:ext>
            </a:extLst>
          </p:cNvPr>
          <p:cNvSpPr txBox="1"/>
          <p:nvPr/>
        </p:nvSpPr>
        <p:spPr>
          <a:xfrm>
            <a:off x="10889863" y="2169712"/>
            <a:ext cx="533400" cy="246221"/>
          </a:xfrm>
          <a:prstGeom prst="rect">
            <a:avLst/>
          </a:prstGeom>
          <a:noFill/>
        </p:spPr>
        <p:txBody>
          <a:bodyPr wrap="square" rtlCol="0">
            <a:spAutoFit/>
          </a:bodyPr>
          <a:lstStyle/>
          <a:p>
            <a:pPr algn="ctr"/>
            <a:r>
              <a:rPr lang="en-GB" sz="1000" dirty="0">
                <a:solidFill>
                  <a:schemeClr val="accent2"/>
                </a:solidFill>
              </a:rPr>
              <a:t>mean</a:t>
            </a:r>
            <a:endParaRPr lang="en-GB" sz="1400" dirty="0">
              <a:solidFill>
                <a:schemeClr val="accent2"/>
              </a:solidFill>
            </a:endParaRPr>
          </a:p>
        </p:txBody>
      </p:sp>
      <p:sp>
        <p:nvSpPr>
          <p:cNvPr id="17" name="ZoneTexte 16">
            <a:extLst>
              <a:ext uri="{FF2B5EF4-FFF2-40B4-BE49-F238E27FC236}">
                <a16:creationId xmlns:a16="http://schemas.microsoft.com/office/drawing/2014/main" id="{035584F9-9373-C184-D2EF-ACB4D147C2C5}"/>
              </a:ext>
            </a:extLst>
          </p:cNvPr>
          <p:cNvSpPr txBox="1"/>
          <p:nvPr/>
        </p:nvSpPr>
        <p:spPr>
          <a:xfrm>
            <a:off x="10354979" y="1560589"/>
            <a:ext cx="1069768" cy="246221"/>
          </a:xfrm>
          <a:prstGeom prst="rect">
            <a:avLst/>
          </a:prstGeom>
          <a:noFill/>
        </p:spPr>
        <p:txBody>
          <a:bodyPr wrap="square" rtlCol="0">
            <a:spAutoFit/>
          </a:bodyPr>
          <a:lstStyle/>
          <a:p>
            <a:pPr algn="ctr"/>
            <a:r>
              <a:rPr lang="en-GB" sz="1000" dirty="0">
                <a:solidFill>
                  <a:schemeClr val="accent3"/>
                </a:solidFill>
              </a:rPr>
              <a:t>mean+1.96*STD</a:t>
            </a:r>
            <a:endParaRPr lang="en-GB" sz="1400" dirty="0">
              <a:solidFill>
                <a:schemeClr val="accent3"/>
              </a:solidFill>
            </a:endParaRPr>
          </a:p>
        </p:txBody>
      </p:sp>
      <p:sp>
        <p:nvSpPr>
          <p:cNvPr id="18" name="ZoneTexte 17">
            <a:extLst>
              <a:ext uri="{FF2B5EF4-FFF2-40B4-BE49-F238E27FC236}">
                <a16:creationId xmlns:a16="http://schemas.microsoft.com/office/drawing/2014/main" id="{4EDB01D9-304B-AF08-FACE-8AE03EBBA579}"/>
              </a:ext>
            </a:extLst>
          </p:cNvPr>
          <p:cNvSpPr txBox="1"/>
          <p:nvPr/>
        </p:nvSpPr>
        <p:spPr>
          <a:xfrm>
            <a:off x="6432469" y="2126919"/>
            <a:ext cx="1069768" cy="246221"/>
          </a:xfrm>
          <a:prstGeom prst="rect">
            <a:avLst/>
          </a:prstGeom>
          <a:noFill/>
        </p:spPr>
        <p:txBody>
          <a:bodyPr wrap="square" rtlCol="0">
            <a:spAutoFit/>
          </a:bodyPr>
          <a:lstStyle/>
          <a:p>
            <a:pPr algn="ctr"/>
            <a:r>
              <a:rPr lang="en-GB" sz="1000" dirty="0">
                <a:solidFill>
                  <a:schemeClr val="accent3"/>
                </a:solidFill>
              </a:rPr>
              <a:t>mean+1.96*STD</a:t>
            </a:r>
            <a:endParaRPr lang="en-GB" sz="1400" dirty="0">
              <a:solidFill>
                <a:schemeClr val="accent3"/>
              </a:solidFill>
            </a:endParaRPr>
          </a:p>
        </p:txBody>
      </p:sp>
      <p:sp>
        <p:nvSpPr>
          <p:cNvPr id="19" name="ZoneTexte 18">
            <a:extLst>
              <a:ext uri="{FF2B5EF4-FFF2-40B4-BE49-F238E27FC236}">
                <a16:creationId xmlns:a16="http://schemas.microsoft.com/office/drawing/2014/main" id="{97E187CC-A940-E202-B41A-853032295C27}"/>
              </a:ext>
            </a:extLst>
          </p:cNvPr>
          <p:cNvSpPr txBox="1"/>
          <p:nvPr/>
        </p:nvSpPr>
        <p:spPr>
          <a:xfrm>
            <a:off x="2694587" y="1887128"/>
            <a:ext cx="1069768" cy="246221"/>
          </a:xfrm>
          <a:prstGeom prst="rect">
            <a:avLst/>
          </a:prstGeom>
          <a:noFill/>
        </p:spPr>
        <p:txBody>
          <a:bodyPr wrap="square" rtlCol="0">
            <a:spAutoFit/>
          </a:bodyPr>
          <a:lstStyle/>
          <a:p>
            <a:pPr algn="ctr"/>
            <a:r>
              <a:rPr lang="en-GB" sz="1000" dirty="0">
                <a:solidFill>
                  <a:schemeClr val="accent3"/>
                </a:solidFill>
              </a:rPr>
              <a:t>mean+1.96*STD</a:t>
            </a:r>
            <a:endParaRPr lang="en-GB" sz="1400" dirty="0">
              <a:solidFill>
                <a:schemeClr val="accent3"/>
              </a:solidFill>
            </a:endParaRPr>
          </a:p>
        </p:txBody>
      </p:sp>
      <p:sp>
        <p:nvSpPr>
          <p:cNvPr id="20" name="ZoneTexte 19">
            <a:extLst>
              <a:ext uri="{FF2B5EF4-FFF2-40B4-BE49-F238E27FC236}">
                <a16:creationId xmlns:a16="http://schemas.microsoft.com/office/drawing/2014/main" id="{B5252154-5461-4A79-55EF-D1082F144F4E}"/>
              </a:ext>
            </a:extLst>
          </p:cNvPr>
          <p:cNvSpPr txBox="1"/>
          <p:nvPr/>
        </p:nvSpPr>
        <p:spPr>
          <a:xfrm>
            <a:off x="10354979" y="2957954"/>
            <a:ext cx="1069768" cy="246221"/>
          </a:xfrm>
          <a:prstGeom prst="rect">
            <a:avLst/>
          </a:prstGeom>
          <a:noFill/>
        </p:spPr>
        <p:txBody>
          <a:bodyPr wrap="square" rtlCol="0">
            <a:spAutoFit/>
          </a:bodyPr>
          <a:lstStyle/>
          <a:p>
            <a:pPr algn="ctr"/>
            <a:r>
              <a:rPr lang="en-GB" sz="1000" dirty="0">
                <a:solidFill>
                  <a:schemeClr val="accent4"/>
                </a:solidFill>
              </a:rPr>
              <a:t>mean-1.96*STD</a:t>
            </a:r>
            <a:endParaRPr lang="en-GB" sz="1400" dirty="0">
              <a:solidFill>
                <a:schemeClr val="accent4"/>
              </a:solidFill>
            </a:endParaRPr>
          </a:p>
        </p:txBody>
      </p:sp>
      <p:sp>
        <p:nvSpPr>
          <p:cNvPr id="22" name="ZoneTexte 21">
            <a:extLst>
              <a:ext uri="{FF2B5EF4-FFF2-40B4-BE49-F238E27FC236}">
                <a16:creationId xmlns:a16="http://schemas.microsoft.com/office/drawing/2014/main" id="{E8C643A2-8993-5D29-D373-5345648CB8CF}"/>
              </a:ext>
            </a:extLst>
          </p:cNvPr>
          <p:cNvSpPr txBox="1"/>
          <p:nvPr/>
        </p:nvSpPr>
        <p:spPr>
          <a:xfrm>
            <a:off x="6432469" y="2577577"/>
            <a:ext cx="1069768" cy="246221"/>
          </a:xfrm>
          <a:prstGeom prst="rect">
            <a:avLst/>
          </a:prstGeom>
          <a:noFill/>
        </p:spPr>
        <p:txBody>
          <a:bodyPr wrap="square" rtlCol="0">
            <a:spAutoFit/>
          </a:bodyPr>
          <a:lstStyle/>
          <a:p>
            <a:pPr algn="ctr"/>
            <a:r>
              <a:rPr lang="en-GB" sz="1000" dirty="0">
                <a:solidFill>
                  <a:schemeClr val="accent4"/>
                </a:solidFill>
              </a:rPr>
              <a:t>mean-1.96*STD</a:t>
            </a:r>
            <a:endParaRPr lang="en-GB" sz="1400" dirty="0">
              <a:solidFill>
                <a:schemeClr val="accent4"/>
              </a:solidFill>
            </a:endParaRPr>
          </a:p>
        </p:txBody>
      </p:sp>
      <p:sp>
        <p:nvSpPr>
          <p:cNvPr id="23" name="ZoneTexte 22">
            <a:extLst>
              <a:ext uri="{FF2B5EF4-FFF2-40B4-BE49-F238E27FC236}">
                <a16:creationId xmlns:a16="http://schemas.microsoft.com/office/drawing/2014/main" id="{0ECE5A67-560F-CCD5-654A-821271D7C469}"/>
              </a:ext>
            </a:extLst>
          </p:cNvPr>
          <p:cNvSpPr txBox="1"/>
          <p:nvPr/>
        </p:nvSpPr>
        <p:spPr>
          <a:xfrm>
            <a:off x="2694587" y="2758782"/>
            <a:ext cx="1069768" cy="246221"/>
          </a:xfrm>
          <a:prstGeom prst="rect">
            <a:avLst/>
          </a:prstGeom>
          <a:noFill/>
        </p:spPr>
        <p:txBody>
          <a:bodyPr wrap="square" rtlCol="0">
            <a:spAutoFit/>
          </a:bodyPr>
          <a:lstStyle/>
          <a:p>
            <a:pPr algn="ctr"/>
            <a:r>
              <a:rPr lang="en-GB" sz="1000" dirty="0">
                <a:solidFill>
                  <a:schemeClr val="accent4"/>
                </a:solidFill>
              </a:rPr>
              <a:t>mean-1.96*STD</a:t>
            </a:r>
            <a:endParaRPr lang="en-GB" sz="1400" dirty="0">
              <a:solidFill>
                <a:schemeClr val="accent4"/>
              </a:solidFill>
            </a:endParaRPr>
          </a:p>
        </p:txBody>
      </p:sp>
      <p:sp>
        <p:nvSpPr>
          <p:cNvPr id="24" name="ZoneTexte 23">
            <a:extLst>
              <a:ext uri="{FF2B5EF4-FFF2-40B4-BE49-F238E27FC236}">
                <a16:creationId xmlns:a16="http://schemas.microsoft.com/office/drawing/2014/main" id="{D9448B0C-82EA-D368-C78F-99395C7B9467}"/>
              </a:ext>
            </a:extLst>
          </p:cNvPr>
          <p:cNvSpPr txBox="1"/>
          <p:nvPr/>
        </p:nvSpPr>
        <p:spPr>
          <a:xfrm>
            <a:off x="3835111" y="4572000"/>
            <a:ext cx="4521778" cy="1754326"/>
          </a:xfrm>
          <a:prstGeom prst="rect">
            <a:avLst/>
          </a:prstGeom>
          <a:noFill/>
        </p:spPr>
        <p:txBody>
          <a:bodyPr wrap="square" rtlCol="0">
            <a:spAutoFit/>
          </a:bodyPr>
          <a:lstStyle/>
          <a:p>
            <a:r>
              <a:rPr lang="en-GB" dirty="0">
                <a:solidFill>
                  <a:schemeClr val="tx1">
                    <a:lumMod val="65000"/>
                    <a:lumOff val="35000"/>
                  </a:schemeClr>
                </a:solidFill>
                <a:latin typeface="Aptos" panose="020B0004020202020204" pitchFamily="34" charset="0"/>
              </a:rPr>
              <a:t>Extend to more participants (9):</a:t>
            </a:r>
          </a:p>
          <a:p>
            <a:pPr algn="ctr"/>
            <a:r>
              <a:rPr lang="en-GB" dirty="0">
                <a:solidFill>
                  <a:schemeClr val="tx1">
                    <a:lumMod val="65000"/>
                    <a:lumOff val="35000"/>
                  </a:schemeClr>
                </a:solidFill>
                <a:latin typeface="Aptos" panose="020B0004020202020204" pitchFamily="34" charset="0"/>
              </a:rPr>
              <a:t>Overall better results with feedback </a:t>
            </a:r>
          </a:p>
          <a:p>
            <a:pPr algn="ctr"/>
            <a:r>
              <a:rPr lang="en-GB" b="1" dirty="0">
                <a:solidFill>
                  <a:srgbClr val="C00000"/>
                </a:solidFill>
                <a:latin typeface="Aptos" panose="020B0004020202020204" pitchFamily="34" charset="0"/>
              </a:rPr>
              <a:t>BUT</a:t>
            </a:r>
          </a:p>
          <a:p>
            <a:pPr marL="285750" indent="-285750">
              <a:buFont typeface="Arial" panose="020B0604020202020204" pitchFamily="34" charset="0"/>
              <a:buChar char="•"/>
            </a:pPr>
            <a:r>
              <a:rPr lang="en-GB" b="1" dirty="0">
                <a:solidFill>
                  <a:schemeClr val="tx1">
                    <a:lumMod val="65000"/>
                    <a:lumOff val="35000"/>
                  </a:schemeClr>
                </a:solidFill>
                <a:latin typeface="Aptos" panose="020B0004020202020204" pitchFamily="34" charset="0"/>
              </a:rPr>
              <a:t>High variability inter &amp; intra </a:t>
            </a:r>
            <a:r>
              <a:rPr lang="en-GB" dirty="0">
                <a:solidFill>
                  <a:schemeClr val="tx1">
                    <a:lumMod val="65000"/>
                    <a:lumOff val="35000"/>
                  </a:schemeClr>
                </a:solidFill>
                <a:latin typeface="Aptos" panose="020B0004020202020204" pitchFamily="34" charset="0"/>
              </a:rPr>
              <a:t>participants</a:t>
            </a:r>
          </a:p>
          <a:p>
            <a:pPr marL="285750" indent="-285750">
              <a:buFont typeface="Arial" panose="020B0604020202020204" pitchFamily="34" charset="0"/>
              <a:buChar char="•"/>
            </a:pPr>
            <a:r>
              <a:rPr lang="en-GB" b="1" dirty="0">
                <a:solidFill>
                  <a:schemeClr val="tx1">
                    <a:lumMod val="65000"/>
                    <a:lumOff val="35000"/>
                  </a:schemeClr>
                </a:solidFill>
                <a:latin typeface="Aptos" panose="020B0004020202020204" pitchFamily="34" charset="0"/>
              </a:rPr>
              <a:t>No significant difference </a:t>
            </a:r>
            <a:r>
              <a:rPr lang="en-GB" dirty="0">
                <a:solidFill>
                  <a:schemeClr val="tx1">
                    <a:lumMod val="65000"/>
                    <a:lumOff val="35000"/>
                  </a:schemeClr>
                </a:solidFill>
                <a:latin typeface="Aptos" panose="020B0004020202020204" pitchFamily="34" charset="0"/>
              </a:rPr>
              <a:t>between with and without feedback (p-value&gt;0.05)</a:t>
            </a:r>
          </a:p>
        </p:txBody>
      </p:sp>
      <p:sp>
        <p:nvSpPr>
          <p:cNvPr id="25" name="Rectangle : coins arrondis 24">
            <a:extLst>
              <a:ext uri="{FF2B5EF4-FFF2-40B4-BE49-F238E27FC236}">
                <a16:creationId xmlns:a16="http://schemas.microsoft.com/office/drawing/2014/main" id="{D7A098E6-1C0D-D533-4B27-8559752698D3}"/>
              </a:ext>
            </a:extLst>
          </p:cNvPr>
          <p:cNvSpPr/>
          <p:nvPr/>
        </p:nvSpPr>
        <p:spPr>
          <a:xfrm>
            <a:off x="3625324" y="4451597"/>
            <a:ext cx="4941352" cy="2003427"/>
          </a:xfrm>
          <a:prstGeom prst="round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ZoneTexte 1">
            <a:extLst>
              <a:ext uri="{FF2B5EF4-FFF2-40B4-BE49-F238E27FC236}">
                <a16:creationId xmlns:a16="http://schemas.microsoft.com/office/drawing/2014/main" id="{9E58C15E-7B89-87BE-D38F-54F9F5C94CFB}"/>
              </a:ext>
            </a:extLst>
          </p:cNvPr>
          <p:cNvSpPr txBox="1"/>
          <p:nvPr/>
        </p:nvSpPr>
        <p:spPr>
          <a:xfrm>
            <a:off x="11732079" y="6531724"/>
            <a:ext cx="459921" cy="369332"/>
          </a:xfrm>
          <a:prstGeom prst="rect">
            <a:avLst/>
          </a:prstGeom>
          <a:noFill/>
        </p:spPr>
        <p:txBody>
          <a:bodyPr wrap="square" rtlCol="0">
            <a:spAutoFit/>
          </a:bodyPr>
          <a:lstStyle/>
          <a:p>
            <a:pPr algn="ctr"/>
            <a:r>
              <a:rPr lang="en-GB" dirty="0">
                <a:solidFill>
                  <a:schemeClr val="tx1">
                    <a:lumMod val="65000"/>
                    <a:lumOff val="35000"/>
                  </a:schemeClr>
                </a:solidFill>
                <a:latin typeface="Aptos" panose="020B0004020202020204" pitchFamily="34" charset="0"/>
              </a:rPr>
              <a:t>12</a:t>
            </a:r>
          </a:p>
        </p:txBody>
      </p:sp>
    </p:spTree>
    <p:extLst>
      <p:ext uri="{BB962C8B-B14F-4D97-AF65-F5344CB8AC3E}">
        <p14:creationId xmlns:p14="http://schemas.microsoft.com/office/powerpoint/2010/main" val="4250920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B3C3F49B-9189-C331-78A9-7D2601A1FD72}"/>
              </a:ext>
            </a:extLst>
          </p:cNvPr>
          <p:cNvSpPr/>
          <p:nvPr/>
        </p:nvSpPr>
        <p:spPr>
          <a:xfrm rot="16200000">
            <a:off x="12044127" y="29082"/>
            <a:ext cx="142668" cy="153084"/>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I</a:t>
            </a:r>
            <a:endParaRPr lang="en-GB" sz="2000" dirty="0">
              <a:latin typeface="Aptos" panose="020B0004020202020204" pitchFamily="34" charset="0"/>
            </a:endParaRPr>
          </a:p>
        </p:txBody>
      </p:sp>
      <p:sp>
        <p:nvSpPr>
          <p:cNvPr id="5" name="Rectangle : coins arrondis 4">
            <a:extLst>
              <a:ext uri="{FF2B5EF4-FFF2-40B4-BE49-F238E27FC236}">
                <a16:creationId xmlns:a16="http://schemas.microsoft.com/office/drawing/2014/main" id="{7B608DE6-5B8A-F200-891B-805B43C9DDC4}"/>
              </a:ext>
            </a:extLst>
          </p:cNvPr>
          <p:cNvSpPr/>
          <p:nvPr/>
        </p:nvSpPr>
        <p:spPr>
          <a:xfrm rot="16200000">
            <a:off x="12044124" y="164348"/>
            <a:ext cx="142667" cy="153084"/>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M</a:t>
            </a:r>
          </a:p>
        </p:txBody>
      </p:sp>
      <p:sp>
        <p:nvSpPr>
          <p:cNvPr id="6" name="Rectangle : coins arrondis 5">
            <a:extLst>
              <a:ext uri="{FF2B5EF4-FFF2-40B4-BE49-F238E27FC236}">
                <a16:creationId xmlns:a16="http://schemas.microsoft.com/office/drawing/2014/main" id="{891B22E6-F6C9-F215-A9D8-2B03541B382C}"/>
              </a:ext>
            </a:extLst>
          </p:cNvPr>
          <p:cNvSpPr/>
          <p:nvPr/>
        </p:nvSpPr>
        <p:spPr>
          <a:xfrm rot="16200000">
            <a:off x="12048352" y="305852"/>
            <a:ext cx="140336" cy="153079"/>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R</a:t>
            </a:r>
            <a:endParaRPr lang="en-GB" sz="2000" dirty="0">
              <a:latin typeface="Aptos" panose="020B0004020202020204" pitchFamily="34" charset="0"/>
            </a:endParaRPr>
          </a:p>
        </p:txBody>
      </p:sp>
      <p:sp>
        <p:nvSpPr>
          <p:cNvPr id="7" name="Rectangle : coins arrondis 6">
            <a:extLst>
              <a:ext uri="{FF2B5EF4-FFF2-40B4-BE49-F238E27FC236}">
                <a16:creationId xmlns:a16="http://schemas.microsoft.com/office/drawing/2014/main" id="{7597A53F-95EE-39E7-E539-45A0C16415FB}"/>
              </a:ext>
            </a:extLst>
          </p:cNvPr>
          <p:cNvSpPr/>
          <p:nvPr/>
        </p:nvSpPr>
        <p:spPr>
          <a:xfrm rot="16200000">
            <a:off x="11737464" y="138358"/>
            <a:ext cx="140335" cy="768737"/>
          </a:xfrm>
          <a:prstGeom prst="roundRect">
            <a:avLst/>
          </a:prstGeom>
          <a:solidFill>
            <a:srgbClr val="FFCC0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CONCLUSION</a:t>
            </a:r>
            <a:endParaRPr lang="en-GB" sz="1600" dirty="0">
              <a:latin typeface="Aptos" panose="020B0004020202020204" pitchFamily="34" charset="0"/>
            </a:endParaRPr>
          </a:p>
        </p:txBody>
      </p:sp>
      <p:sp>
        <p:nvSpPr>
          <p:cNvPr id="8" name="AutoShape 2">
            <a:extLst>
              <a:ext uri="{FF2B5EF4-FFF2-40B4-BE49-F238E27FC236}">
                <a16:creationId xmlns:a16="http://schemas.microsoft.com/office/drawing/2014/main" id="{1BC3F598-49FF-F2C1-3142-DBF4F3F0C8A6}"/>
              </a:ext>
            </a:extLst>
          </p:cNvPr>
          <p:cNvSpPr/>
          <p:nvPr/>
        </p:nvSpPr>
        <p:spPr>
          <a:xfrm flipV="1">
            <a:off x="0" y="617530"/>
            <a:ext cx="11241460" cy="12700"/>
          </a:xfrm>
          <a:prstGeom prst="line">
            <a:avLst/>
          </a:prstGeom>
          <a:ln w="38100" cap="flat">
            <a:solidFill>
              <a:srgbClr val="0097B2"/>
            </a:solidFill>
            <a:prstDash val="solid"/>
            <a:headEnd type="none" w="sm" len="sm"/>
            <a:tailEnd type="none" w="sm" len="sm"/>
          </a:ln>
        </p:spPr>
      </p:sp>
      <p:sp>
        <p:nvSpPr>
          <p:cNvPr id="9" name="TextBox 15">
            <a:extLst>
              <a:ext uri="{FF2B5EF4-FFF2-40B4-BE49-F238E27FC236}">
                <a16:creationId xmlns:a16="http://schemas.microsoft.com/office/drawing/2014/main" id="{2EA60779-1A3C-D413-2370-E0BE1209BC69}"/>
              </a:ext>
            </a:extLst>
          </p:cNvPr>
          <p:cNvSpPr txBox="1"/>
          <p:nvPr/>
        </p:nvSpPr>
        <p:spPr>
          <a:xfrm>
            <a:off x="248433" y="-28127"/>
            <a:ext cx="8292317" cy="680699"/>
          </a:xfrm>
          <a:prstGeom prst="rect">
            <a:avLst/>
          </a:prstGeom>
        </p:spPr>
        <p:txBody>
          <a:bodyPr wrap="square" lIns="0" tIns="0" rIns="0" bIns="0" rtlCol="0" anchor="t">
            <a:spAutoFit/>
          </a:bodyPr>
          <a:lstStyle/>
          <a:p>
            <a:pPr defTabSz="609630">
              <a:lnSpc>
                <a:spcPts val="5600"/>
              </a:lnSpc>
              <a:spcBef>
                <a:spcPct val="0"/>
              </a:spcBef>
            </a:pPr>
            <a:r>
              <a:rPr lang="en-US" sz="4000" dirty="0">
                <a:solidFill>
                  <a:srgbClr val="0097B2"/>
                </a:solidFill>
                <a:latin typeface="Aptos" panose="020B0004020202020204" pitchFamily="34" charset="0"/>
              </a:rPr>
              <a:t>Conclusion &amp; Perspectives</a:t>
            </a:r>
            <a:endParaRPr lang="en-US" sz="4000" dirty="0">
              <a:solidFill>
                <a:srgbClr val="0097B2"/>
              </a:solidFill>
              <a:latin typeface="Aptos" panose="020B0004020202020204" pitchFamily="34" charset="0"/>
              <a:hlinkClick r:id="" action="ppaction://noaction">
                <a:extLst>
                  <a:ext uri="{A12FA001-AC4F-418D-AE19-62706E023703}">
                    <ahyp:hlinkClr xmlns:ahyp="http://schemas.microsoft.com/office/drawing/2018/hyperlinkcolor" val="tx"/>
                  </a:ext>
                </a:extLst>
              </a:hlinkClick>
            </a:endParaRPr>
          </a:p>
        </p:txBody>
      </p:sp>
      <p:sp>
        <p:nvSpPr>
          <p:cNvPr id="11" name="ZoneTexte 10">
            <a:extLst>
              <a:ext uri="{FF2B5EF4-FFF2-40B4-BE49-F238E27FC236}">
                <a16:creationId xmlns:a16="http://schemas.microsoft.com/office/drawing/2014/main" id="{B35FEA35-90A6-A61A-4EF7-6D7A60913DDD}"/>
              </a:ext>
            </a:extLst>
          </p:cNvPr>
          <p:cNvSpPr txBox="1"/>
          <p:nvPr/>
        </p:nvSpPr>
        <p:spPr>
          <a:xfrm>
            <a:off x="2560565" y="1111579"/>
            <a:ext cx="7070870" cy="2862322"/>
          </a:xfrm>
          <a:prstGeom prst="rect">
            <a:avLst/>
          </a:prstGeom>
          <a:noFill/>
        </p:spPr>
        <p:txBody>
          <a:bodyPr wrap="square" rtlCol="0">
            <a:spAutoFit/>
          </a:bodyPr>
          <a:lstStyle/>
          <a:p>
            <a:pPr marL="285750" indent="-285750">
              <a:buFont typeface="Arial" panose="020B0604020202020204" pitchFamily="34" charset="0"/>
              <a:buChar char="•"/>
            </a:pPr>
            <a:r>
              <a:rPr lang="en-GB" sz="2000" dirty="0">
                <a:solidFill>
                  <a:schemeClr val="tx1">
                    <a:lumMod val="65000"/>
                    <a:lumOff val="35000"/>
                  </a:schemeClr>
                </a:solidFill>
                <a:latin typeface="Aptos" panose="020B0004020202020204" pitchFamily="34" charset="0"/>
              </a:rPr>
              <a:t>Variability due to the cyclist’s repositioning </a:t>
            </a:r>
            <a:r>
              <a:rPr lang="en-GB" sz="2000" b="1" dirty="0">
                <a:solidFill>
                  <a:schemeClr val="tx1">
                    <a:lumMod val="65000"/>
                    <a:lumOff val="35000"/>
                  </a:schemeClr>
                </a:solidFill>
                <a:latin typeface="Aptos" panose="020B0004020202020204" pitchFamily="34" charset="0"/>
              </a:rPr>
              <a:t>do not allow </a:t>
            </a:r>
            <a:r>
              <a:rPr lang="en-GB" sz="2000" dirty="0">
                <a:solidFill>
                  <a:schemeClr val="tx1">
                    <a:lumMod val="65000"/>
                    <a:lumOff val="35000"/>
                  </a:schemeClr>
                </a:solidFill>
                <a:latin typeface="Aptos" panose="020B0004020202020204" pitchFamily="34" charset="0"/>
              </a:rPr>
              <a:t>to evaluate the impact of the equipment</a:t>
            </a:r>
          </a:p>
          <a:p>
            <a:pPr marL="285750" indent="-285750">
              <a:buFont typeface="Arial" panose="020B0604020202020204" pitchFamily="34" charset="0"/>
              <a:buChar char="•"/>
            </a:pPr>
            <a:r>
              <a:rPr lang="en-GB" sz="2000" dirty="0">
                <a:solidFill>
                  <a:schemeClr val="tx1">
                    <a:lumMod val="65000"/>
                    <a:lumOff val="35000"/>
                  </a:schemeClr>
                </a:solidFill>
                <a:latin typeface="Aptos" panose="020B0004020202020204" pitchFamily="34" charset="0"/>
              </a:rPr>
              <a:t>The use of the feedback </a:t>
            </a:r>
            <a:r>
              <a:rPr lang="en-GB" sz="2000" b="1" dirty="0">
                <a:solidFill>
                  <a:schemeClr val="tx1">
                    <a:lumMod val="65000"/>
                    <a:lumOff val="35000"/>
                  </a:schemeClr>
                </a:solidFill>
                <a:latin typeface="Aptos" panose="020B0004020202020204" pitchFamily="34" charset="0"/>
              </a:rPr>
              <a:t>slightly reduces </a:t>
            </a:r>
            <a:r>
              <a:rPr lang="en-GB" sz="2000" dirty="0">
                <a:solidFill>
                  <a:schemeClr val="tx1">
                    <a:lumMod val="65000"/>
                    <a:lumOff val="35000"/>
                  </a:schemeClr>
                </a:solidFill>
                <a:latin typeface="Aptos" panose="020B0004020202020204" pitchFamily="34" charset="0"/>
              </a:rPr>
              <a:t>this variability</a:t>
            </a:r>
          </a:p>
          <a:p>
            <a:pPr marL="285750" indent="-285750">
              <a:buFont typeface="Arial" panose="020B0604020202020204" pitchFamily="34" charset="0"/>
              <a:buChar char="•"/>
            </a:pPr>
            <a:endParaRPr lang="en-GB" sz="2000" dirty="0">
              <a:solidFill>
                <a:schemeClr val="tx1">
                  <a:lumMod val="65000"/>
                  <a:lumOff val="35000"/>
                </a:schemeClr>
              </a:solidFill>
              <a:latin typeface="Aptos" panose="020B0004020202020204" pitchFamily="34" charset="0"/>
            </a:endParaRPr>
          </a:p>
          <a:p>
            <a:pPr algn="ctr"/>
            <a:r>
              <a:rPr lang="en-GB" sz="2000" b="1" dirty="0">
                <a:solidFill>
                  <a:srgbClr val="C00000"/>
                </a:solidFill>
                <a:latin typeface="Aptos" panose="020B0004020202020204" pitchFamily="34" charset="0"/>
              </a:rPr>
              <a:t>BUT</a:t>
            </a:r>
          </a:p>
          <a:p>
            <a:pPr algn="ctr"/>
            <a:endParaRPr lang="en-GB" sz="2000" b="1" dirty="0">
              <a:solidFill>
                <a:srgbClr val="C00000"/>
              </a:solidFill>
              <a:latin typeface="Aptos" panose="020B0004020202020204" pitchFamily="34" charset="0"/>
            </a:endParaRPr>
          </a:p>
          <a:p>
            <a:pPr marL="285750" indent="-285750">
              <a:buFont typeface="Arial" panose="020B0604020202020204" pitchFamily="34" charset="0"/>
              <a:buChar char="•"/>
            </a:pPr>
            <a:r>
              <a:rPr lang="en-GB" sz="2000" dirty="0">
                <a:solidFill>
                  <a:schemeClr val="tx1">
                    <a:lumMod val="65000"/>
                    <a:lumOff val="35000"/>
                  </a:schemeClr>
                </a:solidFill>
                <a:latin typeface="Aptos" panose="020B0004020202020204" pitchFamily="34" charset="0"/>
              </a:rPr>
              <a:t>The reduction is </a:t>
            </a:r>
            <a:r>
              <a:rPr lang="en-GB" sz="2000" b="1" dirty="0">
                <a:solidFill>
                  <a:schemeClr val="tx1">
                    <a:lumMod val="65000"/>
                    <a:lumOff val="35000"/>
                  </a:schemeClr>
                </a:solidFill>
                <a:latin typeface="Aptos" panose="020B0004020202020204" pitchFamily="34" charset="0"/>
              </a:rPr>
              <a:t>not enough </a:t>
            </a:r>
            <a:r>
              <a:rPr lang="en-GB" sz="2000" dirty="0">
                <a:solidFill>
                  <a:schemeClr val="tx1">
                    <a:lumMod val="65000"/>
                    <a:lumOff val="35000"/>
                  </a:schemeClr>
                </a:solidFill>
                <a:latin typeface="Aptos" panose="020B0004020202020204" pitchFamily="34" charset="0"/>
              </a:rPr>
              <a:t>to evaluate the impact of the equipment</a:t>
            </a:r>
          </a:p>
          <a:p>
            <a:pPr marL="285750" indent="-285750">
              <a:buFont typeface="Arial" panose="020B0604020202020204" pitchFamily="34" charset="0"/>
              <a:buChar char="•"/>
            </a:pPr>
            <a:r>
              <a:rPr lang="en-GB" sz="2000" dirty="0">
                <a:solidFill>
                  <a:schemeClr val="tx1">
                    <a:lumMod val="65000"/>
                    <a:lumOff val="35000"/>
                  </a:schemeClr>
                </a:solidFill>
                <a:latin typeface="Aptos" panose="020B0004020202020204" pitchFamily="34" charset="0"/>
              </a:rPr>
              <a:t>There is a </a:t>
            </a:r>
            <a:r>
              <a:rPr lang="en-GB" sz="2000" b="1" dirty="0">
                <a:solidFill>
                  <a:schemeClr val="tx1">
                    <a:lumMod val="65000"/>
                    <a:lumOff val="35000"/>
                  </a:schemeClr>
                </a:solidFill>
                <a:latin typeface="Aptos" panose="020B0004020202020204" pitchFamily="34" charset="0"/>
              </a:rPr>
              <a:t>high variability </a:t>
            </a:r>
            <a:r>
              <a:rPr lang="en-GB" sz="2000" dirty="0">
                <a:solidFill>
                  <a:schemeClr val="tx1">
                    <a:lumMod val="65000"/>
                    <a:lumOff val="35000"/>
                  </a:schemeClr>
                </a:solidFill>
                <a:latin typeface="Aptos" panose="020B0004020202020204" pitchFamily="34" charset="0"/>
              </a:rPr>
              <a:t>inter and intra participants</a:t>
            </a:r>
          </a:p>
        </p:txBody>
      </p:sp>
      <p:sp>
        <p:nvSpPr>
          <p:cNvPr id="13" name="Rectangle : coins arrondis 12">
            <a:extLst>
              <a:ext uri="{FF2B5EF4-FFF2-40B4-BE49-F238E27FC236}">
                <a16:creationId xmlns:a16="http://schemas.microsoft.com/office/drawing/2014/main" id="{8ECDC6FF-91DD-1308-01B0-FBED21BEBC7B}"/>
              </a:ext>
            </a:extLst>
          </p:cNvPr>
          <p:cNvSpPr/>
          <p:nvPr/>
        </p:nvSpPr>
        <p:spPr>
          <a:xfrm>
            <a:off x="2194560" y="960679"/>
            <a:ext cx="7802880" cy="3170034"/>
          </a:xfrm>
          <a:prstGeom prst="round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ZoneTexte 13">
            <a:extLst>
              <a:ext uri="{FF2B5EF4-FFF2-40B4-BE49-F238E27FC236}">
                <a16:creationId xmlns:a16="http://schemas.microsoft.com/office/drawing/2014/main" id="{D2C6D303-5164-CBC8-79EB-F4CA312985D5}"/>
              </a:ext>
            </a:extLst>
          </p:cNvPr>
          <p:cNvSpPr txBox="1"/>
          <p:nvPr/>
        </p:nvSpPr>
        <p:spPr>
          <a:xfrm>
            <a:off x="3657600" y="4537113"/>
            <a:ext cx="7239000" cy="1631216"/>
          </a:xfrm>
          <a:prstGeom prst="rect">
            <a:avLst/>
          </a:prstGeom>
          <a:noFill/>
        </p:spPr>
        <p:txBody>
          <a:bodyPr wrap="square" rtlCol="0">
            <a:spAutoFit/>
          </a:bodyPr>
          <a:lstStyle/>
          <a:p>
            <a:r>
              <a:rPr lang="en-GB" sz="2000" b="1" dirty="0">
                <a:solidFill>
                  <a:schemeClr val="tx1">
                    <a:lumMod val="65000"/>
                    <a:lumOff val="35000"/>
                  </a:schemeClr>
                </a:solidFill>
                <a:latin typeface="Aptos" panose="020B0004020202020204" pitchFamily="34" charset="0"/>
              </a:rPr>
              <a:t>Perspectives:</a:t>
            </a:r>
          </a:p>
          <a:p>
            <a:pPr marL="285750" indent="-285750">
              <a:buFont typeface="Arial" panose="020B0604020202020204" pitchFamily="34" charset="0"/>
              <a:buChar char="•"/>
            </a:pPr>
            <a:r>
              <a:rPr lang="en-GB" sz="2000" dirty="0">
                <a:solidFill>
                  <a:schemeClr val="tx1">
                    <a:lumMod val="65000"/>
                    <a:lumOff val="35000"/>
                  </a:schemeClr>
                </a:solidFill>
                <a:latin typeface="Aptos" panose="020B0004020202020204" pitchFamily="34" charset="0"/>
              </a:rPr>
              <a:t>Try to measure more repetitions to mitigate the random variability</a:t>
            </a:r>
          </a:p>
          <a:p>
            <a:pPr marL="285750" indent="-285750">
              <a:buFont typeface="Arial" panose="020B0604020202020204" pitchFamily="34" charset="0"/>
              <a:buChar char="•"/>
            </a:pPr>
            <a:r>
              <a:rPr lang="en-GB" sz="2000" dirty="0">
                <a:solidFill>
                  <a:schemeClr val="tx1">
                    <a:lumMod val="65000"/>
                    <a:lumOff val="35000"/>
                  </a:schemeClr>
                </a:solidFill>
                <a:latin typeface="Aptos" panose="020B0004020202020204" pitchFamily="34" charset="0"/>
              </a:rPr>
              <a:t>Improve the feedback (deep learning)</a:t>
            </a:r>
          </a:p>
          <a:p>
            <a:pPr marL="285750" indent="-285750">
              <a:buFont typeface="Arial" panose="020B0604020202020204" pitchFamily="34" charset="0"/>
              <a:buChar char="•"/>
            </a:pPr>
            <a:r>
              <a:rPr lang="en-GB" sz="2000" dirty="0">
                <a:solidFill>
                  <a:schemeClr val="tx1">
                    <a:lumMod val="65000"/>
                    <a:lumOff val="35000"/>
                  </a:schemeClr>
                </a:solidFill>
                <a:latin typeface="Aptos" panose="020B0004020202020204" pitchFamily="34" charset="0"/>
              </a:rPr>
              <a:t>Try other types of feedback rather than visual</a:t>
            </a:r>
          </a:p>
        </p:txBody>
      </p:sp>
      <p:sp>
        <p:nvSpPr>
          <p:cNvPr id="2" name="ZoneTexte 1">
            <a:extLst>
              <a:ext uri="{FF2B5EF4-FFF2-40B4-BE49-F238E27FC236}">
                <a16:creationId xmlns:a16="http://schemas.microsoft.com/office/drawing/2014/main" id="{BDD69660-EA54-4910-E1A2-8D1ACC72D725}"/>
              </a:ext>
            </a:extLst>
          </p:cNvPr>
          <p:cNvSpPr txBox="1"/>
          <p:nvPr/>
        </p:nvSpPr>
        <p:spPr>
          <a:xfrm>
            <a:off x="11732079" y="6531724"/>
            <a:ext cx="459921" cy="369332"/>
          </a:xfrm>
          <a:prstGeom prst="rect">
            <a:avLst/>
          </a:prstGeom>
          <a:noFill/>
        </p:spPr>
        <p:txBody>
          <a:bodyPr wrap="square" rtlCol="0">
            <a:spAutoFit/>
          </a:bodyPr>
          <a:lstStyle/>
          <a:p>
            <a:pPr algn="ctr"/>
            <a:r>
              <a:rPr lang="en-GB" dirty="0">
                <a:solidFill>
                  <a:schemeClr val="tx1">
                    <a:lumMod val="65000"/>
                    <a:lumOff val="35000"/>
                  </a:schemeClr>
                </a:solidFill>
                <a:latin typeface="Aptos" panose="020B0004020202020204" pitchFamily="34" charset="0"/>
              </a:rPr>
              <a:t>13</a:t>
            </a:r>
          </a:p>
        </p:txBody>
      </p:sp>
      <p:sp>
        <p:nvSpPr>
          <p:cNvPr id="3" name="Flèche : droite 2">
            <a:extLst>
              <a:ext uri="{FF2B5EF4-FFF2-40B4-BE49-F238E27FC236}">
                <a16:creationId xmlns:a16="http://schemas.microsoft.com/office/drawing/2014/main" id="{207E4157-ACFB-229C-91DE-F83447F5326C}"/>
              </a:ext>
            </a:extLst>
          </p:cNvPr>
          <p:cNvSpPr/>
          <p:nvPr/>
        </p:nvSpPr>
        <p:spPr>
          <a:xfrm>
            <a:off x="1430260" y="5055326"/>
            <a:ext cx="1528599" cy="680699"/>
          </a:xfrm>
          <a:prstGeom prst="rightArrow">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43791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8858462C-592D-EFE9-5427-46F814E52094}"/>
              </a:ext>
            </a:extLst>
          </p:cNvPr>
          <p:cNvSpPr/>
          <p:nvPr/>
        </p:nvSpPr>
        <p:spPr>
          <a:xfrm flipV="1">
            <a:off x="0" y="617530"/>
            <a:ext cx="11241460" cy="12700"/>
          </a:xfrm>
          <a:prstGeom prst="line">
            <a:avLst/>
          </a:prstGeom>
          <a:ln w="38100" cap="flat">
            <a:solidFill>
              <a:srgbClr val="0097B2"/>
            </a:solidFill>
            <a:prstDash val="solid"/>
            <a:headEnd type="none" w="sm" len="sm"/>
            <a:tailEnd type="none" w="sm" len="sm"/>
          </a:ln>
        </p:spPr>
      </p:sp>
      <p:sp>
        <p:nvSpPr>
          <p:cNvPr id="3" name="TextBox 15">
            <a:extLst>
              <a:ext uri="{FF2B5EF4-FFF2-40B4-BE49-F238E27FC236}">
                <a16:creationId xmlns:a16="http://schemas.microsoft.com/office/drawing/2014/main" id="{16374F5C-CB0F-9EB7-9F7D-63C917F2FF86}"/>
              </a:ext>
            </a:extLst>
          </p:cNvPr>
          <p:cNvSpPr txBox="1"/>
          <p:nvPr/>
        </p:nvSpPr>
        <p:spPr>
          <a:xfrm>
            <a:off x="248433" y="-28127"/>
            <a:ext cx="8292317" cy="680699"/>
          </a:xfrm>
          <a:prstGeom prst="rect">
            <a:avLst/>
          </a:prstGeom>
        </p:spPr>
        <p:txBody>
          <a:bodyPr wrap="square" lIns="0" tIns="0" rIns="0" bIns="0" rtlCol="0" anchor="t">
            <a:spAutoFit/>
          </a:bodyPr>
          <a:lstStyle/>
          <a:p>
            <a:pPr defTabSz="609630">
              <a:lnSpc>
                <a:spcPts val="5600"/>
              </a:lnSpc>
              <a:spcBef>
                <a:spcPct val="0"/>
              </a:spcBef>
            </a:pPr>
            <a:r>
              <a:rPr lang="en-US" sz="4000" dirty="0">
                <a:solidFill>
                  <a:srgbClr val="0097B2"/>
                </a:solidFill>
                <a:latin typeface="Aptos" panose="020B0004020202020204" pitchFamily="34" charset="0"/>
              </a:rPr>
              <a:t>References</a:t>
            </a:r>
            <a:endParaRPr lang="en-US" sz="4000" dirty="0">
              <a:solidFill>
                <a:srgbClr val="0097B2"/>
              </a:solidFill>
              <a:latin typeface="Aptos" panose="020B0004020202020204" pitchFamily="34" charset="0"/>
              <a:hlinkClick r:id="" action="ppaction://noaction">
                <a:extLst>
                  <a:ext uri="{A12FA001-AC4F-418D-AE19-62706E023703}">
                    <ahyp:hlinkClr xmlns:ahyp="http://schemas.microsoft.com/office/drawing/2018/hyperlinkcolor" val="tx"/>
                  </a:ext>
                </a:extLst>
              </a:hlinkClick>
            </a:endParaRPr>
          </a:p>
        </p:txBody>
      </p:sp>
      <p:sp>
        <p:nvSpPr>
          <p:cNvPr id="4" name="ZoneTexte 3">
            <a:extLst>
              <a:ext uri="{FF2B5EF4-FFF2-40B4-BE49-F238E27FC236}">
                <a16:creationId xmlns:a16="http://schemas.microsoft.com/office/drawing/2014/main" id="{218DA4FD-3C82-1B84-B736-6164DBC3EF34}"/>
              </a:ext>
            </a:extLst>
          </p:cNvPr>
          <p:cNvSpPr txBox="1"/>
          <p:nvPr/>
        </p:nvSpPr>
        <p:spPr>
          <a:xfrm>
            <a:off x="160421" y="906379"/>
            <a:ext cx="11241460" cy="5951758"/>
          </a:xfrm>
          <a:prstGeom prst="rect">
            <a:avLst/>
          </a:prstGeom>
          <a:noFill/>
        </p:spPr>
        <p:txBody>
          <a:bodyPr wrap="square" rtlCol="0">
            <a:spAutoFit/>
          </a:bodyPr>
          <a:lstStyle/>
          <a:p>
            <a:pPr marL="342900" indent="-342900" algn="just">
              <a:lnSpc>
                <a:spcPct val="107000"/>
              </a:lnSpc>
              <a:spcAft>
                <a:spcPts val="800"/>
              </a:spcAft>
              <a:buFont typeface="+mj-lt"/>
              <a:buAutoNum type="arabicPeriod"/>
            </a:pPr>
            <a:r>
              <a:rPr lang="fr-BE" sz="1200" kern="100" dirty="0">
                <a:solidFill>
                  <a:schemeClr val="tx1">
                    <a:lumMod val="65000"/>
                    <a:lumOff val="35000"/>
                  </a:schemeClr>
                </a:solidFill>
                <a:latin typeface="Aptos" panose="020B0004020202020204" pitchFamily="34" charset="0"/>
                <a:ea typeface="Calibri" panose="020F0502020204030204" pitchFamily="34" charset="0"/>
                <a:cs typeface="Times New Roman" panose="02020603050405020304" pitchFamily="18" charset="0"/>
              </a:rPr>
              <a:t>Drag Force Formulas, </a:t>
            </a:r>
            <a:r>
              <a:rPr lang="fr-BE" sz="1200" kern="100" dirty="0" err="1">
                <a:solidFill>
                  <a:schemeClr val="tx1">
                    <a:lumMod val="65000"/>
                    <a:lumOff val="35000"/>
                  </a:schemeClr>
                </a:solidFill>
                <a:latin typeface="Aptos" panose="020B0004020202020204" pitchFamily="34" charset="0"/>
                <a:ea typeface="Calibri" panose="020F0502020204030204" pitchFamily="34" charset="0"/>
                <a:cs typeface="Times New Roman" panose="02020603050405020304" pitchFamily="18" charset="0"/>
              </a:rPr>
              <a:t>edited</a:t>
            </a:r>
            <a:r>
              <a:rPr lang="fr-BE" sz="1200" kern="100" dirty="0">
                <a:solidFill>
                  <a:schemeClr val="tx1">
                    <a:lumMod val="65000"/>
                    <a:lumOff val="35000"/>
                  </a:schemeClr>
                </a:solidFill>
                <a:latin typeface="Aptos" panose="020B0004020202020204" pitchFamily="34" charset="0"/>
                <a:ea typeface="Calibri" panose="020F0502020204030204" pitchFamily="34" charset="0"/>
                <a:cs typeface="Times New Roman" panose="02020603050405020304" pitchFamily="18" charset="0"/>
              </a:rPr>
              <a:t> by Rainer </a:t>
            </a:r>
            <a:r>
              <a:rPr lang="fr-BE" sz="1200" kern="100" dirty="0" err="1">
                <a:solidFill>
                  <a:schemeClr val="tx1">
                    <a:lumMod val="65000"/>
                    <a:lumOff val="35000"/>
                  </a:schemeClr>
                </a:solidFill>
                <a:latin typeface="Aptos" panose="020B0004020202020204" pitchFamily="34" charset="0"/>
                <a:ea typeface="Calibri" panose="020F0502020204030204" pitchFamily="34" charset="0"/>
                <a:cs typeface="Times New Roman" panose="02020603050405020304" pitchFamily="18" charset="0"/>
              </a:rPr>
              <a:t>Pivit</a:t>
            </a:r>
            <a:r>
              <a:rPr lang="fr-BE" sz="1200" kern="100" dirty="0">
                <a:solidFill>
                  <a:schemeClr val="tx1">
                    <a:lumMod val="65000"/>
                    <a:lumOff val="35000"/>
                  </a:schemeClr>
                </a:solidFill>
                <a:latin typeface="Aptos" panose="020B0004020202020204" pitchFamily="34" charset="0"/>
                <a:ea typeface="Calibri" panose="020F0502020204030204" pitchFamily="34" charset="0"/>
                <a:cs typeface="Times New Roman" panose="02020603050405020304" pitchFamily="18" charset="0"/>
              </a:rPr>
              <a:t>, </a:t>
            </a:r>
            <a:r>
              <a:rPr lang="fr-BE" sz="1200" kern="100" dirty="0" err="1">
                <a:solidFill>
                  <a:schemeClr val="tx1">
                    <a:lumMod val="65000"/>
                    <a:lumOff val="35000"/>
                  </a:schemeClr>
                </a:solidFill>
                <a:latin typeface="Aptos" panose="020B0004020202020204" pitchFamily="34" charset="0"/>
                <a:ea typeface="Calibri" panose="020F0502020204030204" pitchFamily="34" charset="0"/>
                <a:cs typeface="Times New Roman" panose="02020603050405020304" pitchFamily="18" charset="0"/>
              </a:rPr>
              <a:t>published</a:t>
            </a:r>
            <a:r>
              <a:rPr lang="fr-BE" sz="1200" kern="100" dirty="0">
                <a:solidFill>
                  <a:schemeClr val="tx1">
                    <a:lumMod val="65000"/>
                    <a:lumOff val="35000"/>
                  </a:schemeClr>
                </a:solidFill>
                <a:latin typeface="Aptos" panose="020B0004020202020204" pitchFamily="34" charset="0"/>
                <a:ea typeface="Calibri" panose="020F0502020204030204" pitchFamily="34" charset="0"/>
                <a:cs typeface="Times New Roman" panose="02020603050405020304" pitchFamily="18" charset="0"/>
              </a:rPr>
              <a:t> in </a:t>
            </a:r>
            <a:r>
              <a:rPr lang="fr-BE" sz="1200" kern="100" dirty="0" err="1">
                <a:solidFill>
                  <a:schemeClr val="tx1">
                    <a:lumMod val="65000"/>
                    <a:lumOff val="35000"/>
                  </a:schemeClr>
                </a:solidFill>
                <a:latin typeface="Aptos" panose="020B0004020202020204" pitchFamily="34" charset="0"/>
                <a:ea typeface="Calibri" panose="020F0502020204030204" pitchFamily="34" charset="0"/>
                <a:cs typeface="Times New Roman" panose="02020603050405020304" pitchFamily="18" charset="0"/>
              </a:rPr>
              <a:t>Radfahren</a:t>
            </a:r>
            <a:r>
              <a:rPr lang="fr-BE" sz="1200" kern="100" dirty="0">
                <a:solidFill>
                  <a:schemeClr val="tx1">
                    <a:lumMod val="65000"/>
                    <a:lumOff val="35000"/>
                  </a:schemeClr>
                </a:solidFill>
                <a:latin typeface="Aptos" panose="020B0004020202020204" pitchFamily="34" charset="0"/>
                <a:ea typeface="Calibri" panose="020F0502020204030204" pitchFamily="34" charset="0"/>
                <a:cs typeface="Times New Roman" panose="02020603050405020304" pitchFamily="18" charset="0"/>
              </a:rPr>
              <a:t> 2/1990, pp.44-46, </a:t>
            </a:r>
            <a:r>
              <a:rPr lang="fr-BE" sz="1200" kern="100" dirty="0">
                <a:solidFill>
                  <a:schemeClr val="tx1">
                    <a:lumMod val="65000"/>
                    <a:lumOff val="35000"/>
                  </a:schemeClr>
                </a:solidFill>
                <a:latin typeface="Aptos" panose="020B0004020202020204" pitchFamily="34" charset="0"/>
                <a:ea typeface="Calibri" panose="020F0502020204030204" pitchFamily="34" charset="0"/>
                <a:cs typeface="Times New Roman" panose="02020603050405020304" pitchFamily="18" charset="0"/>
                <a:hlinkClick r:id="rId3"/>
              </a:rPr>
              <a:t>https://www.sheldonbrown.com/rinard/aero/formulas.html</a:t>
            </a:r>
            <a:r>
              <a:rPr lang="fr-BE" sz="1200" kern="100" dirty="0">
                <a:solidFill>
                  <a:schemeClr val="tx1">
                    <a:lumMod val="65000"/>
                    <a:lumOff val="35000"/>
                  </a:schemeClr>
                </a:solidFill>
                <a:latin typeface="Aptos" panose="020B0004020202020204" pitchFamily="34" charset="0"/>
                <a:ea typeface="Calibri" panose="020F0502020204030204" pitchFamily="34" charset="0"/>
                <a:cs typeface="Times New Roman" panose="02020603050405020304" pitchFamily="18" charset="0"/>
              </a:rPr>
              <a:t>, </a:t>
            </a:r>
            <a:r>
              <a:rPr lang="fr-BE" sz="1200" kern="100" dirty="0" err="1">
                <a:solidFill>
                  <a:schemeClr val="tx1">
                    <a:lumMod val="65000"/>
                    <a:lumOff val="35000"/>
                  </a:schemeClr>
                </a:solidFill>
                <a:latin typeface="Aptos" panose="020B0004020202020204" pitchFamily="34" charset="0"/>
                <a:ea typeface="Calibri" panose="020F0502020204030204" pitchFamily="34" charset="0"/>
                <a:cs typeface="Times New Roman" panose="02020603050405020304" pitchFamily="18" charset="0"/>
              </a:rPr>
              <a:t>consulted</a:t>
            </a:r>
            <a:r>
              <a:rPr lang="fr-BE" sz="1200" kern="100" dirty="0">
                <a:solidFill>
                  <a:schemeClr val="tx1">
                    <a:lumMod val="65000"/>
                    <a:lumOff val="35000"/>
                  </a:schemeClr>
                </a:solidFill>
                <a:latin typeface="Aptos" panose="020B0004020202020204" pitchFamily="34" charset="0"/>
                <a:ea typeface="Calibri" panose="020F0502020204030204" pitchFamily="34" charset="0"/>
                <a:cs typeface="Times New Roman" panose="02020603050405020304" pitchFamily="18" charset="0"/>
              </a:rPr>
              <a:t> on: 07.07.2024</a:t>
            </a:r>
          </a:p>
          <a:p>
            <a:pPr marL="342900" indent="-342900" algn="just">
              <a:lnSpc>
                <a:spcPct val="107000"/>
              </a:lnSpc>
              <a:spcAft>
                <a:spcPts val="800"/>
              </a:spcAft>
              <a:buFont typeface="+mj-lt"/>
              <a:buAutoNum type="arabicPeriod"/>
            </a:pPr>
            <a:r>
              <a:rPr lang="fr-BE" sz="1200" kern="100" dirty="0" err="1">
                <a:solidFill>
                  <a:schemeClr val="tx1">
                    <a:lumMod val="65000"/>
                    <a:lumOff val="35000"/>
                  </a:schemeClr>
                </a:solidFill>
                <a:latin typeface="Aptos" panose="020B0004020202020204" pitchFamily="34" charset="0"/>
                <a:ea typeface="Calibri" panose="020F0502020204030204" pitchFamily="34" charset="0"/>
                <a:cs typeface="Times New Roman" panose="02020603050405020304" pitchFamily="18" charset="0"/>
              </a:rPr>
              <a:t>Understanding</a:t>
            </a:r>
            <a:r>
              <a:rPr lang="fr-BE" sz="1200" kern="100" dirty="0">
                <a:solidFill>
                  <a:schemeClr val="tx1">
                    <a:lumMod val="65000"/>
                    <a:lumOff val="35000"/>
                  </a:schemeClr>
                </a:solidFill>
                <a:latin typeface="Aptos" panose="020B0004020202020204" pitchFamily="34" charset="0"/>
                <a:ea typeface="Calibri" panose="020F0502020204030204" pitchFamily="34" charset="0"/>
                <a:cs typeface="Times New Roman" panose="02020603050405020304" pitchFamily="18" charset="0"/>
              </a:rPr>
              <a:t> Rolling Resistance, by Ryan Cooper, </a:t>
            </a:r>
            <a:r>
              <a:rPr lang="fr-BE" sz="1200" kern="100" dirty="0">
                <a:solidFill>
                  <a:schemeClr val="tx1">
                    <a:lumMod val="65000"/>
                    <a:lumOff val="35000"/>
                  </a:schemeClr>
                </a:solidFill>
                <a:latin typeface="Aptos" panose="020B0004020202020204" pitchFamily="34" charset="0"/>
                <a:ea typeface="Calibri" panose="020F0502020204030204" pitchFamily="34" charset="0"/>
                <a:cs typeface="Times New Roman" panose="02020603050405020304" pitchFamily="18" charset="0"/>
                <a:hlinkClick r:id="rId4"/>
              </a:rPr>
              <a:t>https://www.trainingpeaks.com/blog/understanding-rolling-resistance/</a:t>
            </a:r>
            <a:r>
              <a:rPr lang="fr-BE" sz="1200" kern="100" dirty="0">
                <a:solidFill>
                  <a:schemeClr val="tx1">
                    <a:lumMod val="65000"/>
                    <a:lumOff val="35000"/>
                  </a:schemeClr>
                </a:solidFill>
                <a:latin typeface="Aptos" panose="020B0004020202020204" pitchFamily="34" charset="0"/>
                <a:ea typeface="Calibri" panose="020F0502020204030204" pitchFamily="34" charset="0"/>
                <a:cs typeface="Times New Roman" panose="02020603050405020304" pitchFamily="18" charset="0"/>
              </a:rPr>
              <a:t>, </a:t>
            </a:r>
            <a:r>
              <a:rPr lang="fr-BE" sz="1200" kern="100" dirty="0" err="1">
                <a:solidFill>
                  <a:schemeClr val="tx1">
                    <a:lumMod val="65000"/>
                    <a:lumOff val="35000"/>
                  </a:schemeClr>
                </a:solidFill>
                <a:latin typeface="Aptos" panose="020B0004020202020204" pitchFamily="34" charset="0"/>
                <a:ea typeface="Calibri" panose="020F0502020204030204" pitchFamily="34" charset="0"/>
                <a:cs typeface="Times New Roman" panose="02020603050405020304" pitchFamily="18" charset="0"/>
              </a:rPr>
              <a:t>consulted</a:t>
            </a:r>
            <a:r>
              <a:rPr lang="fr-BE" sz="1200" kern="100" dirty="0">
                <a:solidFill>
                  <a:schemeClr val="tx1">
                    <a:lumMod val="65000"/>
                    <a:lumOff val="35000"/>
                  </a:schemeClr>
                </a:solidFill>
                <a:latin typeface="Aptos" panose="020B0004020202020204" pitchFamily="34" charset="0"/>
                <a:ea typeface="Calibri" panose="020F0502020204030204" pitchFamily="34" charset="0"/>
                <a:cs typeface="Times New Roman" panose="02020603050405020304" pitchFamily="18" charset="0"/>
              </a:rPr>
              <a:t> on: 07.07.2024</a:t>
            </a:r>
          </a:p>
          <a:p>
            <a:pPr marL="342900" indent="-342900" algn="just">
              <a:lnSpc>
                <a:spcPct val="107000"/>
              </a:lnSpc>
              <a:spcAft>
                <a:spcPts val="800"/>
              </a:spcAft>
              <a:buFont typeface="+mj-lt"/>
              <a:buAutoNum type="arabicPeriod"/>
            </a:pPr>
            <a:r>
              <a:rPr lang="fr-BE" sz="1200" kern="100"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García-</a:t>
            </a:r>
            <a:r>
              <a:rPr lang="fr-BE" sz="1200" kern="100" dirty="0" err="1">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López</a:t>
            </a:r>
            <a:r>
              <a:rPr lang="fr-BE" sz="1200" kern="100"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 J., </a:t>
            </a:r>
            <a:r>
              <a:rPr lang="fr-BE" sz="1200" kern="100" dirty="0" err="1">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Rodríguez-Marroyo</a:t>
            </a:r>
            <a:r>
              <a:rPr lang="fr-BE" sz="1200" kern="100"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 J. A., Juneau, C.-É., </a:t>
            </a:r>
            <a:r>
              <a:rPr lang="fr-BE" sz="1200" kern="100" dirty="0" err="1">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Peleteiro</a:t>
            </a:r>
            <a:r>
              <a:rPr lang="fr-BE" sz="1200" kern="100"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 J., </a:t>
            </a:r>
            <a:r>
              <a:rPr lang="fr-BE" sz="1200" kern="100" dirty="0" err="1">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Martínez</a:t>
            </a:r>
            <a:r>
              <a:rPr lang="fr-BE" sz="1200" kern="100"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 A. C., &amp; Villa, J. G. (2008). </a:t>
            </a:r>
            <a:r>
              <a:rPr lang="en-GB" sz="1200" kern="100"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Reference values and improvement of aerodynamic drag in professional cyclists. European Journal of Applied Physiology, 102(6), 681-686.</a:t>
            </a:r>
            <a:endParaRPr lang="fr-BE" sz="1200" kern="100"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mj-lt"/>
              <a:buAutoNum type="arabicPeriod"/>
            </a:pPr>
            <a:r>
              <a:rPr lang="en-GB" sz="1200" kern="100" dirty="0" err="1">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Defraeye</a:t>
            </a:r>
            <a:r>
              <a:rPr lang="en-GB" sz="1200" kern="100"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 T., </a:t>
            </a:r>
            <a:r>
              <a:rPr lang="en-GB" sz="1200" kern="100" dirty="0" err="1">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Blocken</a:t>
            </a:r>
            <a:r>
              <a:rPr lang="en-GB" sz="1200" kern="100"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 B., &amp; </a:t>
            </a:r>
            <a:r>
              <a:rPr lang="en-GB" sz="1200" kern="100" dirty="0" err="1">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Carmeliet</a:t>
            </a:r>
            <a:r>
              <a:rPr lang="en-GB" sz="1200" kern="100"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 J. (2010). CFD analysis of cyclist aerodynamics: Performance of different turbulence-modelling and boundary-layer modelling approaches. Journal of Biomechanics, 43(12), 2281-2287.</a:t>
            </a:r>
            <a:endParaRPr lang="fr-BE" sz="1200" kern="100"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mj-lt"/>
              <a:buAutoNum type="arabicPeriod"/>
            </a:pPr>
            <a:r>
              <a:rPr lang="en-GB" sz="1200" kern="100"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Martin, J. C., Milliken, D. L., Cobb, J. E., McFadden, K. L., &amp; Coggan, A. R. (2006). Validation of a mathematical model for road cycling power. Journal of Applied Biomechanics, 22(2), 218-224.</a:t>
            </a:r>
            <a:endParaRPr lang="fr-BE" sz="1200" kern="100"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mj-lt"/>
              <a:buAutoNum type="arabicPeriod"/>
            </a:pPr>
            <a:r>
              <a:rPr lang="en-GB" sz="1200" kern="100"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Barry, N., Burton, D., Sheridan, J., Brown, N. A., &amp; Gregory, R. (2014). Aerodynamic performance and riding posture in road cycling and triathlon. </a:t>
            </a:r>
            <a:r>
              <a:rPr lang="fr-BE" sz="1200" kern="100"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Journal of Sports Sciences, 33(10), 1029-1035.</a:t>
            </a:r>
          </a:p>
          <a:p>
            <a:pPr marL="342900" indent="-342900" algn="just">
              <a:lnSpc>
                <a:spcPct val="107000"/>
              </a:lnSpc>
              <a:spcAft>
                <a:spcPts val="800"/>
              </a:spcAft>
              <a:buFont typeface="+mj-lt"/>
              <a:buAutoNum type="arabicPeriod"/>
            </a:pPr>
            <a:r>
              <a:rPr lang="fr-BE" sz="1200" kern="100" dirty="0" err="1">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Debraux</a:t>
            </a:r>
            <a:r>
              <a:rPr lang="fr-BE" sz="1200" kern="100"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 P., Grappe, F., </a:t>
            </a:r>
            <a:r>
              <a:rPr lang="fr-BE" sz="1200" kern="100" dirty="0" err="1">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Manolova</a:t>
            </a:r>
            <a:r>
              <a:rPr lang="fr-BE" sz="1200" kern="100"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 A. V., &amp; </a:t>
            </a:r>
            <a:r>
              <a:rPr lang="fr-BE" sz="1200" kern="100" dirty="0" err="1">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Bertucci</a:t>
            </a:r>
            <a:r>
              <a:rPr lang="fr-BE" sz="1200" kern="100"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 W. (2011). </a:t>
            </a:r>
            <a:r>
              <a:rPr lang="en-GB" sz="1200" kern="100"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Aerodynamic drag in cycling: Methods of assessment. Sports Biomechanics, 10(3), 197-218.</a:t>
            </a:r>
            <a:endParaRPr lang="fr-BE" sz="1200" kern="100"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mj-lt"/>
              <a:buAutoNum type="arabicPeriod"/>
            </a:pPr>
            <a:r>
              <a:rPr lang="en-GB" sz="1200" kern="100"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Crouch, T. N., Burton, D., </a:t>
            </a:r>
            <a:r>
              <a:rPr lang="en-GB" sz="1200" kern="100" dirty="0" err="1">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LaBry</a:t>
            </a:r>
            <a:r>
              <a:rPr lang="en-GB" sz="1200" kern="100"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 Z. A., Blair, K. B., &amp; Sheridan, J. (2014). Wind tunnel and computational fluid dynamics study of the aerodynamic drag of a cyclist. Procedia Engineering, 72, 720-725.</a:t>
            </a:r>
            <a:endParaRPr lang="fr-BE" sz="1200" kern="100"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mj-lt"/>
              <a:buAutoNum type="arabicPeriod"/>
            </a:pPr>
            <a:r>
              <a:rPr lang="en-GB" sz="1200" kern="100" dirty="0" err="1">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Blocken</a:t>
            </a:r>
            <a:r>
              <a:rPr lang="en-GB" sz="1200" kern="100"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 B., </a:t>
            </a:r>
            <a:r>
              <a:rPr lang="en-GB" sz="1200" kern="100" dirty="0" err="1">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Toparlar</a:t>
            </a:r>
            <a:r>
              <a:rPr lang="en-GB" sz="1200" kern="100"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 Y., &amp; </a:t>
            </a:r>
            <a:r>
              <a:rPr lang="en-GB" sz="1200" kern="100" dirty="0" err="1">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Andrianne</a:t>
            </a:r>
            <a:r>
              <a:rPr lang="en-GB" sz="1200" kern="100"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 T. (2018). Aerodynamic benefit for a cyclist by a following motorcycle. Journal of Wind Engineering and Industrial Aerodynamics, 177, 278-287.</a:t>
            </a:r>
          </a:p>
          <a:p>
            <a:pPr marL="342900" indent="-342900" algn="just">
              <a:lnSpc>
                <a:spcPct val="107000"/>
              </a:lnSpc>
              <a:spcAft>
                <a:spcPts val="800"/>
              </a:spcAft>
              <a:buFont typeface="+mj-lt"/>
              <a:buAutoNum type="arabicPeriod"/>
            </a:pPr>
            <a:r>
              <a:rPr lang="en-GB" sz="1200" kern="100"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Lucas, B. D., &amp; Kanade, T. (1981). An Iterative Image Registration Technique with an Application to Stereo Vision. Proceedings of the 7th International Joint Conference on Artificial Intelligence</a:t>
            </a:r>
            <a:endParaRPr lang="en-GB" sz="1200" kern="100" dirty="0">
              <a:solidFill>
                <a:schemeClr val="tx1">
                  <a:lumMod val="65000"/>
                  <a:lumOff val="35000"/>
                </a:schemeClr>
              </a:solidFill>
              <a:latin typeface="Aptos" panose="020B000402020202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mj-lt"/>
              <a:buAutoNum type="arabicPeriod"/>
            </a:pPr>
            <a:r>
              <a:rPr lang="en-GB" sz="1200" kern="0" dirty="0" err="1">
                <a:solidFill>
                  <a:schemeClr val="tx1">
                    <a:lumMod val="65000"/>
                    <a:lumOff val="35000"/>
                  </a:schemeClr>
                </a:solidFill>
                <a:effectLst/>
                <a:latin typeface="Aptos" panose="020B0004020202020204" pitchFamily="34" charset="0"/>
                <a:ea typeface="Times New Roman" panose="02020603050405020304" pitchFamily="18" charset="0"/>
                <a:cs typeface="Calibri" panose="020F0502020204030204" pitchFamily="34" charset="0"/>
              </a:rPr>
              <a:t>Bouguet</a:t>
            </a:r>
            <a:r>
              <a:rPr lang="en-GB" sz="1200" kern="0" dirty="0">
                <a:solidFill>
                  <a:schemeClr val="tx1">
                    <a:lumMod val="65000"/>
                    <a:lumOff val="35000"/>
                  </a:schemeClr>
                </a:solidFill>
                <a:effectLst/>
                <a:latin typeface="Aptos" panose="020B0004020202020204" pitchFamily="34" charset="0"/>
                <a:ea typeface="Times New Roman" panose="02020603050405020304" pitchFamily="18" charset="0"/>
                <a:cs typeface="Calibri" panose="020F0502020204030204" pitchFamily="34" charset="0"/>
              </a:rPr>
              <a:t>, J.-Y. (2001). Pyramidal Implementation of the Lucas Kanade Feature Tracker: Description of the Algorithm. </a:t>
            </a:r>
            <a:r>
              <a:rPr lang="fr-BE" sz="1200" i="1" kern="0" dirty="0">
                <a:solidFill>
                  <a:schemeClr val="tx1">
                    <a:lumMod val="65000"/>
                    <a:lumOff val="35000"/>
                  </a:schemeClr>
                </a:solidFill>
                <a:effectLst/>
                <a:latin typeface="Aptos" panose="020B0004020202020204" pitchFamily="34" charset="0"/>
                <a:ea typeface="Times New Roman" panose="02020603050405020304" pitchFamily="18" charset="0"/>
                <a:cs typeface="Calibri" panose="020F0502020204030204" pitchFamily="34" charset="0"/>
              </a:rPr>
              <a:t>Intel Corporation</a:t>
            </a:r>
            <a:r>
              <a:rPr lang="fr-BE" sz="1200" kern="0" dirty="0">
                <a:solidFill>
                  <a:schemeClr val="tx1">
                    <a:lumMod val="65000"/>
                    <a:lumOff val="35000"/>
                  </a:schemeClr>
                </a:solidFill>
                <a:effectLst/>
                <a:latin typeface="Aptos" panose="020B0004020202020204" pitchFamily="34" charset="0"/>
                <a:ea typeface="Times New Roman" panose="02020603050405020304" pitchFamily="18" charset="0"/>
                <a:cs typeface="Calibri" panose="020F0502020204030204" pitchFamily="34" charset="0"/>
              </a:rPr>
              <a:t>.</a:t>
            </a:r>
            <a:endParaRPr lang="fr-BE" sz="1200" kern="100"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fr-BE" sz="1200" kern="100"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5" name="ZoneTexte 4">
            <a:extLst>
              <a:ext uri="{FF2B5EF4-FFF2-40B4-BE49-F238E27FC236}">
                <a16:creationId xmlns:a16="http://schemas.microsoft.com/office/drawing/2014/main" id="{3D68F4C7-5BDC-3F7A-BA27-B08D92570AE8}"/>
              </a:ext>
            </a:extLst>
          </p:cNvPr>
          <p:cNvSpPr txBox="1"/>
          <p:nvPr/>
        </p:nvSpPr>
        <p:spPr>
          <a:xfrm>
            <a:off x="11732079" y="6531724"/>
            <a:ext cx="459921" cy="369332"/>
          </a:xfrm>
          <a:prstGeom prst="rect">
            <a:avLst/>
          </a:prstGeom>
          <a:noFill/>
        </p:spPr>
        <p:txBody>
          <a:bodyPr wrap="square" rtlCol="0">
            <a:spAutoFit/>
          </a:bodyPr>
          <a:lstStyle/>
          <a:p>
            <a:pPr algn="ctr"/>
            <a:r>
              <a:rPr lang="en-GB" dirty="0">
                <a:solidFill>
                  <a:schemeClr val="tx1">
                    <a:lumMod val="65000"/>
                    <a:lumOff val="35000"/>
                  </a:schemeClr>
                </a:solidFill>
                <a:latin typeface="Aptos" panose="020B0004020202020204" pitchFamily="34" charset="0"/>
              </a:rPr>
              <a:t>14</a:t>
            </a:r>
          </a:p>
        </p:txBody>
      </p:sp>
    </p:spTree>
    <p:extLst>
      <p:ext uri="{BB962C8B-B14F-4D97-AF65-F5344CB8AC3E}">
        <p14:creationId xmlns:p14="http://schemas.microsoft.com/office/powerpoint/2010/main" val="3583124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 coins arrondis 36">
            <a:extLst>
              <a:ext uri="{FF2B5EF4-FFF2-40B4-BE49-F238E27FC236}">
                <a16:creationId xmlns:a16="http://schemas.microsoft.com/office/drawing/2014/main" id="{7F7AC433-3993-137E-5681-8F54934E379C}"/>
              </a:ext>
            </a:extLst>
          </p:cNvPr>
          <p:cNvSpPr/>
          <p:nvPr/>
        </p:nvSpPr>
        <p:spPr>
          <a:xfrm>
            <a:off x="6302273" y="943670"/>
            <a:ext cx="5261756" cy="944770"/>
          </a:xfrm>
          <a:prstGeom prst="round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GB" dirty="0"/>
              <a:t>M</a:t>
            </a:r>
          </a:p>
        </p:txBody>
      </p:sp>
      <p:sp>
        <p:nvSpPr>
          <p:cNvPr id="38" name="ZoneTexte 37">
            <a:extLst>
              <a:ext uri="{FF2B5EF4-FFF2-40B4-BE49-F238E27FC236}">
                <a16:creationId xmlns:a16="http://schemas.microsoft.com/office/drawing/2014/main" id="{D6E10B1C-F2CA-6723-2708-CB0B19662861}"/>
              </a:ext>
            </a:extLst>
          </p:cNvPr>
          <p:cNvSpPr txBox="1"/>
          <p:nvPr/>
        </p:nvSpPr>
        <p:spPr>
          <a:xfrm>
            <a:off x="7522862" y="914260"/>
            <a:ext cx="2743225" cy="923330"/>
          </a:xfrm>
          <a:prstGeom prst="rect">
            <a:avLst/>
          </a:prstGeom>
          <a:noFill/>
        </p:spPr>
        <p:txBody>
          <a:bodyPr wrap="square" rtlCol="0">
            <a:spAutoFit/>
          </a:bodyPr>
          <a:lstStyle/>
          <a:p>
            <a:pPr algn="ctr"/>
            <a:r>
              <a:rPr lang="en-GB" b="1" dirty="0">
                <a:solidFill>
                  <a:schemeClr val="tx1">
                    <a:lumMod val="65000"/>
                    <a:lumOff val="35000"/>
                  </a:schemeClr>
                </a:solidFill>
                <a:latin typeface="Aptos" panose="020B0004020202020204" pitchFamily="34" charset="0"/>
              </a:rPr>
              <a:t>Minimize drag</a:t>
            </a:r>
          </a:p>
          <a:p>
            <a:pPr marL="285750" indent="-285750">
              <a:buFont typeface="Symbol" panose="05050102010706020507" pitchFamily="18" charset="2"/>
              <a:buChar char="®"/>
            </a:pPr>
            <a:r>
              <a:rPr lang="en-GB" dirty="0">
                <a:solidFill>
                  <a:schemeClr val="tx1">
                    <a:lumMod val="65000"/>
                    <a:lumOff val="35000"/>
                  </a:schemeClr>
                </a:solidFill>
                <a:latin typeface="Aptos" panose="020B0004020202020204" pitchFamily="34" charset="0"/>
                <a:sym typeface="Symbol" panose="05050102010706020507" pitchFamily="18" charset="2"/>
              </a:rPr>
              <a:t>Aerodynamic positions</a:t>
            </a:r>
          </a:p>
          <a:p>
            <a:pPr marL="285750" indent="-285750">
              <a:buFont typeface="Symbol" panose="05050102010706020507" pitchFamily="18" charset="2"/>
              <a:buChar char="®"/>
            </a:pPr>
            <a:r>
              <a:rPr lang="en-GB" dirty="0">
                <a:solidFill>
                  <a:schemeClr val="tx1">
                    <a:lumMod val="65000"/>
                    <a:lumOff val="35000"/>
                  </a:schemeClr>
                </a:solidFill>
                <a:latin typeface="Aptos" panose="020B0004020202020204" pitchFamily="34" charset="0"/>
                <a:sym typeface="Symbol" panose="05050102010706020507" pitchFamily="18" charset="2"/>
              </a:rPr>
              <a:t>Specialized equipment</a:t>
            </a:r>
            <a:endParaRPr lang="en-GB" dirty="0">
              <a:solidFill>
                <a:schemeClr val="tx1">
                  <a:lumMod val="65000"/>
                  <a:lumOff val="35000"/>
                </a:schemeClr>
              </a:solidFill>
              <a:latin typeface="Aptos" panose="020B0004020202020204" pitchFamily="34" charset="0"/>
            </a:endParaRPr>
          </a:p>
        </p:txBody>
      </p:sp>
      <p:grpSp>
        <p:nvGrpSpPr>
          <p:cNvPr id="23" name="Groupe 22">
            <a:extLst>
              <a:ext uri="{FF2B5EF4-FFF2-40B4-BE49-F238E27FC236}">
                <a16:creationId xmlns:a16="http://schemas.microsoft.com/office/drawing/2014/main" id="{D15BFD48-BBC7-AC67-221E-10A0227F781A}"/>
              </a:ext>
            </a:extLst>
          </p:cNvPr>
          <p:cNvGrpSpPr/>
          <p:nvPr/>
        </p:nvGrpSpPr>
        <p:grpSpPr>
          <a:xfrm>
            <a:off x="304502" y="919704"/>
            <a:ext cx="5791497" cy="3915088"/>
            <a:chOff x="4175623" y="1085181"/>
            <a:chExt cx="3840753" cy="2392864"/>
          </a:xfrm>
        </p:grpSpPr>
        <p:grpSp>
          <p:nvGrpSpPr>
            <p:cNvPr id="24" name="Groupe 23">
              <a:extLst>
                <a:ext uri="{FF2B5EF4-FFF2-40B4-BE49-F238E27FC236}">
                  <a16:creationId xmlns:a16="http://schemas.microsoft.com/office/drawing/2014/main" id="{2D3D9FEB-4F1E-03BD-3DC2-D44464363588}"/>
                </a:ext>
              </a:extLst>
            </p:cNvPr>
            <p:cNvGrpSpPr/>
            <p:nvPr/>
          </p:nvGrpSpPr>
          <p:grpSpPr>
            <a:xfrm>
              <a:off x="4175623" y="1085181"/>
              <a:ext cx="3840753" cy="2392864"/>
              <a:chOff x="5836646" y="1363225"/>
              <a:chExt cx="5021177" cy="3044762"/>
            </a:xfrm>
          </p:grpSpPr>
          <p:pic>
            <p:nvPicPr>
              <p:cNvPr id="30" name="Image 29">
                <a:extLst>
                  <a:ext uri="{FF2B5EF4-FFF2-40B4-BE49-F238E27FC236}">
                    <a16:creationId xmlns:a16="http://schemas.microsoft.com/office/drawing/2014/main" id="{EB6FBD21-6B1E-0509-7147-93CB67B4163C}"/>
                  </a:ext>
                </a:extLst>
              </p:cNvPr>
              <p:cNvPicPr>
                <a:picLocks noChangeAspect="1"/>
              </p:cNvPicPr>
              <p:nvPr/>
            </p:nvPicPr>
            <p:blipFill rotWithShape="1">
              <a:blip r:embed="rId3">
                <a:extLst>
                  <a:ext uri="{28A0092B-C50C-407E-A947-70E740481C1C}">
                    <a14:useLocalDpi xmlns:a14="http://schemas.microsoft.com/office/drawing/2010/main" val="0"/>
                  </a:ext>
                </a:extLst>
              </a:blip>
              <a:srcRect l="-254" t="7007" r="-157" b="-545"/>
              <a:stretch/>
            </p:blipFill>
            <p:spPr>
              <a:xfrm>
                <a:off x="5836646" y="1363225"/>
                <a:ext cx="5021177" cy="3044762"/>
              </a:xfrm>
              <a:prstGeom prst="rect">
                <a:avLst/>
              </a:prstGeom>
            </p:spPr>
          </p:pic>
          <p:sp>
            <p:nvSpPr>
              <p:cNvPr id="31" name="Rectangle 30">
                <a:extLst>
                  <a:ext uri="{FF2B5EF4-FFF2-40B4-BE49-F238E27FC236}">
                    <a16:creationId xmlns:a16="http://schemas.microsoft.com/office/drawing/2014/main" id="{5F862CF8-40D8-067B-8F0C-30AE2CBDF5C2}"/>
                  </a:ext>
                </a:extLst>
              </p:cNvPr>
              <p:cNvSpPr/>
              <p:nvPr/>
            </p:nvSpPr>
            <p:spPr>
              <a:xfrm>
                <a:off x="8251346" y="3814763"/>
                <a:ext cx="498954" cy="187543"/>
              </a:xfrm>
              <a:prstGeom prst="rect">
                <a:avLst/>
              </a:prstGeom>
              <a:noFill/>
              <a:ln>
                <a:solidFill>
                  <a:srgbClr val="0F75B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4CFBCA3E-0E93-CA3F-1042-8762006B78A6}"/>
                  </a:ext>
                </a:extLst>
              </p:cNvPr>
              <p:cNvSpPr/>
              <p:nvPr/>
            </p:nvSpPr>
            <p:spPr>
              <a:xfrm>
                <a:off x="9372145" y="2826543"/>
                <a:ext cx="517743" cy="208115"/>
              </a:xfrm>
              <a:prstGeom prst="rect">
                <a:avLst/>
              </a:prstGeom>
              <a:noFill/>
              <a:ln>
                <a:solidFill>
                  <a:srgbClr val="BF1E2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 name="Connecteur droit 32">
                <a:extLst>
                  <a:ext uri="{FF2B5EF4-FFF2-40B4-BE49-F238E27FC236}">
                    <a16:creationId xmlns:a16="http://schemas.microsoft.com/office/drawing/2014/main" id="{B1E83624-E38B-06FB-1364-04B3CBB83D8A}"/>
                  </a:ext>
                </a:extLst>
              </p:cNvPr>
              <p:cNvCxnSpPr>
                <a:cxnSpLocks/>
              </p:cNvCxnSpPr>
              <p:nvPr/>
            </p:nvCxnSpPr>
            <p:spPr>
              <a:xfrm flipV="1">
                <a:off x="9879450" y="1412698"/>
                <a:ext cx="0" cy="1370983"/>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632C78CB-696A-31E7-A912-507942C7FF7C}"/>
                  </a:ext>
                </a:extLst>
              </p:cNvPr>
              <p:cNvCxnSpPr>
                <a:cxnSpLocks/>
              </p:cNvCxnSpPr>
              <p:nvPr/>
            </p:nvCxnSpPr>
            <p:spPr>
              <a:xfrm flipV="1">
                <a:off x="9871750" y="3034658"/>
                <a:ext cx="0" cy="102956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40" name="ZoneTexte 39">
                <a:extLst>
                  <a:ext uri="{FF2B5EF4-FFF2-40B4-BE49-F238E27FC236}">
                    <a16:creationId xmlns:a16="http://schemas.microsoft.com/office/drawing/2014/main" id="{FADA9A94-4ECB-22AC-9E09-DAD980EA009E}"/>
                  </a:ext>
                </a:extLst>
              </p:cNvPr>
              <p:cNvSpPr txBox="1"/>
              <p:nvPr/>
            </p:nvSpPr>
            <p:spPr>
              <a:xfrm>
                <a:off x="10019493" y="2301361"/>
                <a:ext cx="738711" cy="341790"/>
              </a:xfrm>
              <a:prstGeom prst="rect">
                <a:avLst/>
              </a:prstGeom>
              <a:noFill/>
            </p:spPr>
            <p:txBody>
              <a:bodyPr wrap="square" rtlCol="0">
                <a:spAutoFit/>
              </a:bodyPr>
              <a:lstStyle/>
              <a:p>
                <a:r>
                  <a:rPr lang="en-GB" sz="2000" dirty="0"/>
                  <a:t>~90%</a:t>
                </a:r>
              </a:p>
            </p:txBody>
          </p:sp>
          <p:cxnSp>
            <p:nvCxnSpPr>
              <p:cNvPr id="45" name="Connecteur droit avec flèche 44">
                <a:extLst>
                  <a:ext uri="{FF2B5EF4-FFF2-40B4-BE49-F238E27FC236}">
                    <a16:creationId xmlns:a16="http://schemas.microsoft.com/office/drawing/2014/main" id="{83A6C726-CD58-4893-AF5F-BF3F79DB4047}"/>
                  </a:ext>
                </a:extLst>
              </p:cNvPr>
              <p:cNvCxnSpPr>
                <a:cxnSpLocks/>
              </p:cNvCxnSpPr>
              <p:nvPr/>
            </p:nvCxnSpPr>
            <p:spPr>
              <a:xfrm>
                <a:off x="10098881" y="2098189"/>
                <a:ext cx="152400" cy="2381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728C92F8-7762-4DDD-14BA-DBCBEF718046}"/>
                  </a:ext>
                </a:extLst>
              </p:cNvPr>
              <p:cNvSpPr/>
              <p:nvPr/>
            </p:nvSpPr>
            <p:spPr>
              <a:xfrm>
                <a:off x="5836647" y="2217251"/>
                <a:ext cx="204584" cy="1103799"/>
              </a:xfrm>
              <a:prstGeom prst="rect">
                <a:avLst/>
              </a:prstGeom>
              <a:noFill/>
              <a:ln>
                <a:solidFill>
                  <a:srgbClr val="F159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6" name="Image 25">
              <a:extLst>
                <a:ext uri="{FF2B5EF4-FFF2-40B4-BE49-F238E27FC236}">
                  <a16:creationId xmlns:a16="http://schemas.microsoft.com/office/drawing/2014/main" id="{DD50838E-B4C4-D695-240C-147F827262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4793" y="1693126"/>
              <a:ext cx="1537171" cy="1204919"/>
            </a:xfrm>
            <a:prstGeom prst="rect">
              <a:avLst/>
            </a:prstGeom>
          </p:spPr>
        </p:pic>
      </p:grpSp>
      <p:sp>
        <p:nvSpPr>
          <p:cNvPr id="3" name="Rectangle : coins arrondis 2">
            <a:extLst>
              <a:ext uri="{FF2B5EF4-FFF2-40B4-BE49-F238E27FC236}">
                <a16:creationId xmlns:a16="http://schemas.microsoft.com/office/drawing/2014/main" id="{946062A2-F0D2-6105-58FD-0820EBA067D8}"/>
              </a:ext>
            </a:extLst>
          </p:cNvPr>
          <p:cNvSpPr/>
          <p:nvPr/>
        </p:nvSpPr>
        <p:spPr>
          <a:xfrm rot="16200000">
            <a:off x="11739212" y="-278163"/>
            <a:ext cx="140336" cy="765245"/>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INTRODUCTION</a:t>
            </a:r>
            <a:endParaRPr lang="en-GB" sz="2000" dirty="0">
              <a:latin typeface="Aptos" panose="020B0004020202020204" pitchFamily="34" charset="0"/>
            </a:endParaRPr>
          </a:p>
        </p:txBody>
      </p:sp>
      <p:sp>
        <p:nvSpPr>
          <p:cNvPr id="4" name="Rectangle : coins arrondis 3">
            <a:extLst>
              <a:ext uri="{FF2B5EF4-FFF2-40B4-BE49-F238E27FC236}">
                <a16:creationId xmlns:a16="http://schemas.microsoft.com/office/drawing/2014/main" id="{D6EB61EB-D599-C3A1-5BB1-EEA2F0CD5B67}"/>
              </a:ext>
            </a:extLst>
          </p:cNvPr>
          <p:cNvSpPr/>
          <p:nvPr/>
        </p:nvSpPr>
        <p:spPr>
          <a:xfrm rot="16200000">
            <a:off x="12045657" y="165880"/>
            <a:ext cx="142667" cy="150019"/>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M</a:t>
            </a:r>
          </a:p>
        </p:txBody>
      </p:sp>
      <p:sp>
        <p:nvSpPr>
          <p:cNvPr id="5" name="Rectangle : coins arrondis 4">
            <a:extLst>
              <a:ext uri="{FF2B5EF4-FFF2-40B4-BE49-F238E27FC236}">
                <a16:creationId xmlns:a16="http://schemas.microsoft.com/office/drawing/2014/main" id="{64529D23-FA5B-F0D7-426A-98AC986BA45F}"/>
              </a:ext>
            </a:extLst>
          </p:cNvPr>
          <p:cNvSpPr/>
          <p:nvPr/>
        </p:nvSpPr>
        <p:spPr>
          <a:xfrm rot="16200000">
            <a:off x="12048352" y="305852"/>
            <a:ext cx="140336" cy="153079"/>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R</a:t>
            </a:r>
            <a:endParaRPr lang="en-GB" sz="2000" dirty="0">
              <a:latin typeface="Aptos" panose="020B0004020202020204" pitchFamily="34" charset="0"/>
            </a:endParaRPr>
          </a:p>
        </p:txBody>
      </p:sp>
      <p:sp>
        <p:nvSpPr>
          <p:cNvPr id="6" name="Rectangle : coins arrondis 5">
            <a:extLst>
              <a:ext uri="{FF2B5EF4-FFF2-40B4-BE49-F238E27FC236}">
                <a16:creationId xmlns:a16="http://schemas.microsoft.com/office/drawing/2014/main" id="{994A9AD4-FF5C-C440-99A5-C3466D9C102B}"/>
              </a:ext>
            </a:extLst>
          </p:cNvPr>
          <p:cNvSpPr/>
          <p:nvPr/>
        </p:nvSpPr>
        <p:spPr>
          <a:xfrm rot="16200000">
            <a:off x="12045292" y="446187"/>
            <a:ext cx="140335" cy="153080"/>
          </a:xfrm>
          <a:prstGeom prst="roundRect">
            <a:avLst/>
          </a:prstGeom>
          <a:solidFill>
            <a:srgbClr val="FFCC0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C</a:t>
            </a:r>
            <a:endParaRPr lang="en-GB" sz="1600" dirty="0">
              <a:latin typeface="Aptos" panose="020B0004020202020204" pitchFamily="34" charset="0"/>
            </a:endParaRPr>
          </a:p>
        </p:txBody>
      </p:sp>
      <p:sp>
        <p:nvSpPr>
          <p:cNvPr id="7" name="AutoShape 2">
            <a:extLst>
              <a:ext uri="{FF2B5EF4-FFF2-40B4-BE49-F238E27FC236}">
                <a16:creationId xmlns:a16="http://schemas.microsoft.com/office/drawing/2014/main" id="{B701C508-7AB1-2494-CD67-D9FC02025D9E}"/>
              </a:ext>
            </a:extLst>
          </p:cNvPr>
          <p:cNvSpPr/>
          <p:nvPr/>
        </p:nvSpPr>
        <p:spPr>
          <a:xfrm flipV="1">
            <a:off x="0" y="617530"/>
            <a:ext cx="11241460" cy="12700"/>
          </a:xfrm>
          <a:prstGeom prst="line">
            <a:avLst/>
          </a:prstGeom>
          <a:ln w="38100" cap="flat">
            <a:solidFill>
              <a:srgbClr val="0097B2"/>
            </a:solidFill>
            <a:prstDash val="solid"/>
            <a:headEnd type="none" w="sm" len="sm"/>
            <a:tailEnd type="none" w="sm" len="sm"/>
          </a:ln>
        </p:spPr>
      </p:sp>
      <p:sp>
        <p:nvSpPr>
          <p:cNvPr id="8" name="TextBox 15">
            <a:extLst>
              <a:ext uri="{FF2B5EF4-FFF2-40B4-BE49-F238E27FC236}">
                <a16:creationId xmlns:a16="http://schemas.microsoft.com/office/drawing/2014/main" id="{998E94D1-F96E-D2E0-C9E0-B33E51F34A0B}"/>
              </a:ext>
            </a:extLst>
          </p:cNvPr>
          <p:cNvSpPr txBox="1"/>
          <p:nvPr/>
        </p:nvSpPr>
        <p:spPr>
          <a:xfrm>
            <a:off x="248433" y="-28127"/>
            <a:ext cx="5620759" cy="680699"/>
          </a:xfrm>
          <a:prstGeom prst="rect">
            <a:avLst/>
          </a:prstGeom>
        </p:spPr>
        <p:txBody>
          <a:bodyPr wrap="square" lIns="0" tIns="0" rIns="0" bIns="0" rtlCol="0" anchor="t">
            <a:spAutoFit/>
          </a:bodyPr>
          <a:lstStyle/>
          <a:p>
            <a:pPr defTabSz="609630">
              <a:lnSpc>
                <a:spcPts val="5600"/>
              </a:lnSpc>
              <a:spcBef>
                <a:spcPct val="0"/>
              </a:spcBef>
            </a:pPr>
            <a:r>
              <a:rPr lang="en-US" sz="4000" dirty="0">
                <a:solidFill>
                  <a:srgbClr val="0097B2"/>
                </a:solidFill>
                <a:latin typeface="Aptos" panose="020B0004020202020204" pitchFamily="34" charset="0"/>
              </a:rPr>
              <a:t>Introduction</a:t>
            </a:r>
            <a:endParaRPr lang="en-US" sz="4000" dirty="0">
              <a:solidFill>
                <a:srgbClr val="0097B2"/>
              </a:solidFill>
              <a:latin typeface="Aptos" panose="020B0004020202020204" pitchFamily="34" charset="0"/>
              <a:hlinkClick r:id="" action="ppaction://noaction">
                <a:extLst>
                  <a:ext uri="{A12FA001-AC4F-418D-AE19-62706E023703}">
                    <ahyp:hlinkClr xmlns:ahyp="http://schemas.microsoft.com/office/drawing/2018/hyperlinkcolor" val="tx"/>
                  </a:ext>
                </a:extLst>
              </a:hlinkClick>
            </a:endParaRPr>
          </a:p>
        </p:txBody>
      </p:sp>
      <p:sp>
        <p:nvSpPr>
          <p:cNvPr id="9" name="ZoneTexte 8">
            <a:extLst>
              <a:ext uri="{FF2B5EF4-FFF2-40B4-BE49-F238E27FC236}">
                <a16:creationId xmlns:a16="http://schemas.microsoft.com/office/drawing/2014/main" id="{655051A1-E413-1071-A620-3B64705C07E4}"/>
              </a:ext>
            </a:extLst>
          </p:cNvPr>
          <p:cNvSpPr txBox="1"/>
          <p:nvPr/>
        </p:nvSpPr>
        <p:spPr>
          <a:xfrm>
            <a:off x="11806990" y="6531724"/>
            <a:ext cx="385010" cy="369332"/>
          </a:xfrm>
          <a:prstGeom prst="rect">
            <a:avLst/>
          </a:prstGeom>
          <a:noFill/>
        </p:spPr>
        <p:txBody>
          <a:bodyPr wrap="square" rtlCol="0">
            <a:spAutoFit/>
          </a:bodyPr>
          <a:lstStyle/>
          <a:p>
            <a:pPr algn="ctr"/>
            <a:r>
              <a:rPr lang="en-GB" dirty="0">
                <a:solidFill>
                  <a:schemeClr val="tx1">
                    <a:lumMod val="65000"/>
                    <a:lumOff val="35000"/>
                  </a:schemeClr>
                </a:solidFill>
                <a:latin typeface="Aptos" panose="020B0004020202020204" pitchFamily="34" charset="0"/>
              </a:rPr>
              <a:t>1</a:t>
            </a:r>
          </a:p>
        </p:txBody>
      </p:sp>
      <p:sp>
        <p:nvSpPr>
          <p:cNvPr id="10" name="ZoneTexte 9">
            <a:extLst>
              <a:ext uri="{FF2B5EF4-FFF2-40B4-BE49-F238E27FC236}">
                <a16:creationId xmlns:a16="http://schemas.microsoft.com/office/drawing/2014/main" id="{47463D83-9914-7259-1B90-1F0EAEE848B1}"/>
              </a:ext>
            </a:extLst>
          </p:cNvPr>
          <p:cNvSpPr txBox="1"/>
          <p:nvPr/>
        </p:nvSpPr>
        <p:spPr>
          <a:xfrm>
            <a:off x="0" y="6633711"/>
            <a:ext cx="11085095" cy="261610"/>
          </a:xfrm>
          <a:prstGeom prst="rect">
            <a:avLst/>
          </a:prstGeom>
          <a:noFill/>
        </p:spPr>
        <p:txBody>
          <a:bodyPr wrap="square" rtlCol="0">
            <a:spAutoFit/>
          </a:bodyPr>
          <a:lstStyle/>
          <a:p>
            <a:r>
              <a:rPr lang="en-GB" sz="1050" dirty="0">
                <a:solidFill>
                  <a:schemeClr val="tx1">
                    <a:lumMod val="65000"/>
                    <a:lumOff val="35000"/>
                  </a:schemeClr>
                </a:solidFill>
                <a:latin typeface="Aptos" panose="020B0004020202020204" pitchFamily="34" charset="0"/>
              </a:rPr>
              <a:t>Rainer </a:t>
            </a:r>
            <a:r>
              <a:rPr lang="en-GB" sz="1050" dirty="0" err="1">
                <a:solidFill>
                  <a:schemeClr val="tx1">
                    <a:lumMod val="65000"/>
                    <a:lumOff val="35000"/>
                  </a:schemeClr>
                </a:solidFill>
                <a:latin typeface="Aptos" panose="020B0004020202020204" pitchFamily="34" charset="0"/>
              </a:rPr>
              <a:t>Pivit</a:t>
            </a:r>
            <a:r>
              <a:rPr lang="en-GB" sz="1050" dirty="0">
                <a:solidFill>
                  <a:schemeClr val="tx1">
                    <a:lumMod val="65000"/>
                    <a:lumOff val="35000"/>
                  </a:schemeClr>
                </a:solidFill>
                <a:latin typeface="Aptos" panose="020B0004020202020204" pitchFamily="34" charset="0"/>
              </a:rPr>
              <a:t>, 1990; Ryan Cooper; </a:t>
            </a:r>
            <a:r>
              <a:rPr lang="en-GB" sz="1050" dirty="0" err="1">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Defraeye</a:t>
            </a:r>
            <a:r>
              <a:rPr lang="en-GB" sz="1050"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 et al., 2010; Barry et al., 2014; </a:t>
            </a:r>
            <a:r>
              <a:rPr lang="en-GB" sz="1050" dirty="0" err="1">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Debraux</a:t>
            </a:r>
            <a:r>
              <a:rPr lang="en-GB" sz="1050"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 et al., 2011; Crouch et al., 2014; </a:t>
            </a:r>
            <a:r>
              <a:rPr lang="en-GB" sz="1050" dirty="0" err="1">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Blocken</a:t>
            </a:r>
            <a:r>
              <a:rPr lang="en-GB" sz="1050"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 et al., 2018 </a:t>
            </a:r>
            <a:endParaRPr lang="en-GB" sz="1050" dirty="0">
              <a:solidFill>
                <a:schemeClr val="tx1">
                  <a:lumMod val="65000"/>
                  <a:lumOff val="35000"/>
                </a:schemeClr>
              </a:solidFill>
              <a:latin typeface="Aptos" panose="020B0004020202020204" pitchFamily="34" charset="0"/>
            </a:endParaRPr>
          </a:p>
        </p:txBody>
      </p:sp>
    </p:spTree>
    <p:extLst>
      <p:ext uri="{BB962C8B-B14F-4D97-AF65-F5344CB8AC3E}">
        <p14:creationId xmlns:p14="http://schemas.microsoft.com/office/powerpoint/2010/main" val="1090437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 coins arrondis 36">
            <a:extLst>
              <a:ext uri="{FF2B5EF4-FFF2-40B4-BE49-F238E27FC236}">
                <a16:creationId xmlns:a16="http://schemas.microsoft.com/office/drawing/2014/main" id="{7F7AC433-3993-137E-5681-8F54934E379C}"/>
              </a:ext>
            </a:extLst>
          </p:cNvPr>
          <p:cNvSpPr/>
          <p:nvPr/>
        </p:nvSpPr>
        <p:spPr>
          <a:xfrm>
            <a:off x="6302273" y="943670"/>
            <a:ext cx="5261756" cy="944770"/>
          </a:xfrm>
          <a:prstGeom prst="round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GB" dirty="0"/>
              <a:t>M</a:t>
            </a:r>
          </a:p>
        </p:txBody>
      </p:sp>
      <p:sp>
        <p:nvSpPr>
          <p:cNvPr id="38" name="ZoneTexte 37">
            <a:extLst>
              <a:ext uri="{FF2B5EF4-FFF2-40B4-BE49-F238E27FC236}">
                <a16:creationId xmlns:a16="http://schemas.microsoft.com/office/drawing/2014/main" id="{D6E10B1C-F2CA-6723-2708-CB0B19662861}"/>
              </a:ext>
            </a:extLst>
          </p:cNvPr>
          <p:cNvSpPr txBox="1"/>
          <p:nvPr/>
        </p:nvSpPr>
        <p:spPr>
          <a:xfrm>
            <a:off x="7522862" y="914260"/>
            <a:ext cx="2743225" cy="923330"/>
          </a:xfrm>
          <a:prstGeom prst="rect">
            <a:avLst/>
          </a:prstGeom>
          <a:noFill/>
        </p:spPr>
        <p:txBody>
          <a:bodyPr wrap="square" rtlCol="0">
            <a:spAutoFit/>
          </a:bodyPr>
          <a:lstStyle/>
          <a:p>
            <a:pPr algn="ctr"/>
            <a:r>
              <a:rPr lang="en-GB" b="1" dirty="0">
                <a:solidFill>
                  <a:schemeClr val="tx1">
                    <a:lumMod val="65000"/>
                    <a:lumOff val="35000"/>
                  </a:schemeClr>
                </a:solidFill>
                <a:latin typeface="Aptos" panose="020B0004020202020204" pitchFamily="34" charset="0"/>
              </a:rPr>
              <a:t>Minimize drag</a:t>
            </a:r>
          </a:p>
          <a:p>
            <a:pPr marL="285750" indent="-285750">
              <a:buFont typeface="Symbol" panose="05050102010706020507" pitchFamily="18" charset="2"/>
              <a:buChar char="®"/>
            </a:pPr>
            <a:r>
              <a:rPr lang="en-GB" dirty="0">
                <a:solidFill>
                  <a:schemeClr val="tx1">
                    <a:lumMod val="65000"/>
                    <a:lumOff val="35000"/>
                  </a:schemeClr>
                </a:solidFill>
                <a:latin typeface="Aptos" panose="020B0004020202020204" pitchFamily="34" charset="0"/>
                <a:sym typeface="Symbol" panose="05050102010706020507" pitchFamily="18" charset="2"/>
              </a:rPr>
              <a:t>Aerodynamic positions</a:t>
            </a:r>
          </a:p>
          <a:p>
            <a:pPr marL="285750" indent="-285750">
              <a:buFont typeface="Symbol" panose="05050102010706020507" pitchFamily="18" charset="2"/>
              <a:buChar char="®"/>
            </a:pPr>
            <a:r>
              <a:rPr lang="en-GB" dirty="0">
                <a:solidFill>
                  <a:schemeClr val="tx1">
                    <a:lumMod val="65000"/>
                    <a:lumOff val="35000"/>
                  </a:schemeClr>
                </a:solidFill>
                <a:latin typeface="Aptos" panose="020B0004020202020204" pitchFamily="34" charset="0"/>
                <a:sym typeface="Symbol" panose="05050102010706020507" pitchFamily="18" charset="2"/>
              </a:rPr>
              <a:t>Specialized equipment</a:t>
            </a:r>
            <a:endParaRPr lang="en-GB" dirty="0">
              <a:solidFill>
                <a:schemeClr val="tx1">
                  <a:lumMod val="65000"/>
                  <a:lumOff val="35000"/>
                </a:schemeClr>
              </a:solidFill>
              <a:latin typeface="Aptos" panose="020B0004020202020204" pitchFamily="34" charset="0"/>
            </a:endParaRPr>
          </a:p>
        </p:txBody>
      </p:sp>
      <p:grpSp>
        <p:nvGrpSpPr>
          <p:cNvPr id="6" name="Groupe 5">
            <a:extLst>
              <a:ext uri="{FF2B5EF4-FFF2-40B4-BE49-F238E27FC236}">
                <a16:creationId xmlns:a16="http://schemas.microsoft.com/office/drawing/2014/main" id="{000A2FB3-8864-F122-7229-87A34B8499FE}"/>
              </a:ext>
            </a:extLst>
          </p:cNvPr>
          <p:cNvGrpSpPr/>
          <p:nvPr/>
        </p:nvGrpSpPr>
        <p:grpSpPr>
          <a:xfrm>
            <a:off x="6307216" y="2055261"/>
            <a:ext cx="5261756" cy="2792232"/>
            <a:chOff x="941562" y="5287112"/>
            <a:chExt cx="5174521" cy="3211122"/>
          </a:xfrm>
        </p:grpSpPr>
        <p:sp>
          <p:nvSpPr>
            <p:cNvPr id="10" name="Rectangle : coins arrondis 9">
              <a:extLst>
                <a:ext uri="{FF2B5EF4-FFF2-40B4-BE49-F238E27FC236}">
                  <a16:creationId xmlns:a16="http://schemas.microsoft.com/office/drawing/2014/main" id="{3599DD5E-3B49-0917-F6B4-771D534E2353}"/>
                </a:ext>
              </a:extLst>
            </p:cNvPr>
            <p:cNvSpPr/>
            <p:nvPr/>
          </p:nvSpPr>
          <p:spPr>
            <a:xfrm>
              <a:off x="941562" y="5287112"/>
              <a:ext cx="5174521" cy="3211122"/>
            </a:xfrm>
            <a:prstGeom prst="round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GB" dirty="0"/>
                <a:t>M</a:t>
              </a:r>
            </a:p>
          </p:txBody>
        </p:sp>
        <p:sp>
          <p:nvSpPr>
            <p:cNvPr id="11" name="ZoneTexte 10">
              <a:extLst>
                <a:ext uri="{FF2B5EF4-FFF2-40B4-BE49-F238E27FC236}">
                  <a16:creationId xmlns:a16="http://schemas.microsoft.com/office/drawing/2014/main" id="{61ED46A8-98A0-8FF1-98BD-E37689A697FF}"/>
                </a:ext>
              </a:extLst>
            </p:cNvPr>
            <p:cNvSpPr txBox="1"/>
            <p:nvPr/>
          </p:nvSpPr>
          <p:spPr>
            <a:xfrm>
              <a:off x="969136" y="5320933"/>
              <a:ext cx="5109651" cy="2973174"/>
            </a:xfrm>
            <a:prstGeom prst="rect">
              <a:avLst/>
            </a:prstGeom>
            <a:noFill/>
            <a:ln>
              <a:noFill/>
            </a:ln>
          </p:spPr>
          <p:txBody>
            <a:bodyPr wrap="square" rtlCol="0">
              <a:spAutoFit/>
            </a:bodyPr>
            <a:lstStyle/>
            <a:p>
              <a:pPr algn="ctr"/>
              <a:r>
                <a:rPr lang="en-GB" b="1" u="sng" dirty="0">
                  <a:solidFill>
                    <a:schemeClr val="tx1">
                      <a:lumMod val="65000"/>
                      <a:lumOff val="35000"/>
                    </a:schemeClr>
                  </a:solidFill>
                  <a:latin typeface="Aptos" panose="020B0004020202020204" pitchFamily="34" charset="0"/>
                </a:rPr>
                <a:t>Traditional Testing:</a:t>
              </a:r>
            </a:p>
            <a:p>
              <a:pPr algn="ctr"/>
              <a:r>
                <a:rPr lang="en-GB" b="1" dirty="0">
                  <a:solidFill>
                    <a:schemeClr val="tx1">
                      <a:lumMod val="65000"/>
                      <a:lumOff val="35000"/>
                    </a:schemeClr>
                  </a:solidFill>
                  <a:latin typeface="Aptos" panose="020B0004020202020204" pitchFamily="34" charset="0"/>
                </a:rPr>
                <a:t>Cyclist model</a:t>
              </a:r>
            </a:p>
            <a:p>
              <a:r>
                <a:rPr lang="en-GB" dirty="0">
                  <a:solidFill>
                    <a:schemeClr val="tx1">
                      <a:lumMod val="65000"/>
                      <a:lumOff val="35000"/>
                    </a:schemeClr>
                  </a:solidFill>
                  <a:latin typeface="Aptos" panose="020B0004020202020204" pitchFamily="34" charset="0"/>
                </a:rPr>
                <a:t>       Isolate equipment performance</a:t>
              </a:r>
            </a:p>
            <a:p>
              <a:r>
                <a:rPr lang="en-GB" dirty="0">
                  <a:solidFill>
                    <a:schemeClr val="tx1">
                      <a:lumMod val="65000"/>
                      <a:lumOff val="35000"/>
                    </a:schemeClr>
                  </a:solidFill>
                  <a:latin typeface="Aptos" panose="020B0004020202020204" pitchFamily="34" charset="0"/>
                </a:rPr>
                <a:t>       May not reflect real-world conditions</a:t>
              </a:r>
            </a:p>
            <a:p>
              <a:pPr algn="ctr"/>
              <a:r>
                <a:rPr lang="en-GB" b="1" dirty="0">
                  <a:solidFill>
                    <a:schemeClr val="tx1">
                      <a:lumMod val="65000"/>
                      <a:lumOff val="35000"/>
                    </a:schemeClr>
                  </a:solidFill>
                  <a:latin typeface="Aptos" panose="020B0004020202020204" pitchFamily="34" charset="0"/>
                </a:rPr>
                <a:t>VS.</a:t>
              </a:r>
            </a:p>
            <a:p>
              <a:pPr algn="ctr"/>
              <a:r>
                <a:rPr lang="en-GB" b="1" u="sng" dirty="0">
                  <a:solidFill>
                    <a:schemeClr val="tx1">
                      <a:lumMod val="65000"/>
                      <a:lumOff val="35000"/>
                    </a:schemeClr>
                  </a:solidFill>
                  <a:latin typeface="Aptos" panose="020B0004020202020204" pitchFamily="34" charset="0"/>
                </a:rPr>
                <a:t>Dynamic Testing:</a:t>
              </a:r>
            </a:p>
            <a:p>
              <a:pPr algn="ctr"/>
              <a:r>
                <a:rPr lang="en-GB" b="1" dirty="0">
                  <a:solidFill>
                    <a:schemeClr val="tx1">
                      <a:lumMod val="65000"/>
                      <a:lumOff val="35000"/>
                    </a:schemeClr>
                  </a:solidFill>
                  <a:latin typeface="Aptos" panose="020B0004020202020204" pitchFamily="34" charset="0"/>
                </a:rPr>
                <a:t>Pedalling cyclist</a:t>
              </a:r>
            </a:p>
            <a:p>
              <a:r>
                <a:rPr lang="en-GB" dirty="0">
                  <a:solidFill>
                    <a:schemeClr val="tx1">
                      <a:lumMod val="65000"/>
                      <a:lumOff val="35000"/>
                    </a:schemeClr>
                  </a:solidFill>
                  <a:latin typeface="Aptos" panose="020B0004020202020204" pitchFamily="34" charset="0"/>
                </a:rPr>
                <a:t>       More realistic</a:t>
              </a:r>
            </a:p>
            <a:p>
              <a:r>
                <a:rPr lang="en-GB" dirty="0">
                  <a:solidFill>
                    <a:schemeClr val="tx1">
                      <a:lumMod val="65000"/>
                      <a:lumOff val="35000"/>
                    </a:schemeClr>
                  </a:solidFill>
                  <a:latin typeface="Aptos" panose="020B0004020202020204" pitchFamily="34" charset="0"/>
                </a:rPr>
                <a:t>       Introduces variability due to cyclist movement</a:t>
              </a:r>
            </a:p>
          </p:txBody>
        </p:sp>
        <p:sp>
          <p:nvSpPr>
            <p:cNvPr id="12" name="Rectangle : coins arrondis 11">
              <a:extLst>
                <a:ext uri="{FF2B5EF4-FFF2-40B4-BE49-F238E27FC236}">
                  <a16:creationId xmlns:a16="http://schemas.microsoft.com/office/drawing/2014/main" id="{FC7AA0DF-CAA6-4FCF-B403-611F7880E3A7}"/>
                </a:ext>
              </a:extLst>
            </p:cNvPr>
            <p:cNvSpPr/>
            <p:nvPr/>
          </p:nvSpPr>
          <p:spPr>
            <a:xfrm>
              <a:off x="1112197" y="6064928"/>
              <a:ext cx="205740" cy="187954"/>
            </a:xfrm>
            <a:prstGeom prst="round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V</a:t>
              </a:r>
            </a:p>
          </p:txBody>
        </p:sp>
        <p:sp>
          <p:nvSpPr>
            <p:cNvPr id="14" name="Rectangle : coins arrondis 13">
              <a:extLst>
                <a:ext uri="{FF2B5EF4-FFF2-40B4-BE49-F238E27FC236}">
                  <a16:creationId xmlns:a16="http://schemas.microsoft.com/office/drawing/2014/main" id="{2CD2362E-3A9A-8CDD-9FDE-0A2E3F1F733E}"/>
                </a:ext>
              </a:extLst>
            </p:cNvPr>
            <p:cNvSpPr/>
            <p:nvPr/>
          </p:nvSpPr>
          <p:spPr>
            <a:xfrm>
              <a:off x="1112197" y="6380329"/>
              <a:ext cx="205740" cy="187954"/>
            </a:xfrm>
            <a:prstGeom prst="round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X</a:t>
              </a:r>
            </a:p>
          </p:txBody>
        </p:sp>
      </p:grpSp>
      <p:sp>
        <p:nvSpPr>
          <p:cNvPr id="20" name="Rectangle : coins arrondis 19">
            <a:extLst>
              <a:ext uri="{FF2B5EF4-FFF2-40B4-BE49-F238E27FC236}">
                <a16:creationId xmlns:a16="http://schemas.microsoft.com/office/drawing/2014/main" id="{668695C1-3760-204E-3ACF-8CCA6C133940}"/>
              </a:ext>
            </a:extLst>
          </p:cNvPr>
          <p:cNvSpPr/>
          <p:nvPr/>
        </p:nvSpPr>
        <p:spPr>
          <a:xfrm>
            <a:off x="6484196" y="4096730"/>
            <a:ext cx="205740" cy="163435"/>
          </a:xfrm>
          <a:prstGeom prst="round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V</a:t>
            </a:r>
          </a:p>
        </p:txBody>
      </p:sp>
      <p:sp>
        <p:nvSpPr>
          <p:cNvPr id="21" name="Rectangle : coins arrondis 20">
            <a:extLst>
              <a:ext uri="{FF2B5EF4-FFF2-40B4-BE49-F238E27FC236}">
                <a16:creationId xmlns:a16="http://schemas.microsoft.com/office/drawing/2014/main" id="{D78FE321-9812-3E70-F0BA-89A705FB49C6}"/>
              </a:ext>
            </a:extLst>
          </p:cNvPr>
          <p:cNvSpPr/>
          <p:nvPr/>
        </p:nvSpPr>
        <p:spPr>
          <a:xfrm>
            <a:off x="6480728" y="4383362"/>
            <a:ext cx="205740" cy="163435"/>
          </a:xfrm>
          <a:prstGeom prst="round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X</a:t>
            </a:r>
          </a:p>
        </p:txBody>
      </p:sp>
      <p:grpSp>
        <p:nvGrpSpPr>
          <p:cNvPr id="15" name="Groupe 14">
            <a:extLst>
              <a:ext uri="{FF2B5EF4-FFF2-40B4-BE49-F238E27FC236}">
                <a16:creationId xmlns:a16="http://schemas.microsoft.com/office/drawing/2014/main" id="{45A79870-CFE3-F0CA-1063-5B8F2BEA44A3}"/>
              </a:ext>
            </a:extLst>
          </p:cNvPr>
          <p:cNvGrpSpPr/>
          <p:nvPr/>
        </p:nvGrpSpPr>
        <p:grpSpPr>
          <a:xfrm>
            <a:off x="304502" y="919704"/>
            <a:ext cx="5791497" cy="3915088"/>
            <a:chOff x="4175623" y="1085181"/>
            <a:chExt cx="3840753" cy="2392864"/>
          </a:xfrm>
        </p:grpSpPr>
        <p:grpSp>
          <p:nvGrpSpPr>
            <p:cNvPr id="16" name="Groupe 15">
              <a:extLst>
                <a:ext uri="{FF2B5EF4-FFF2-40B4-BE49-F238E27FC236}">
                  <a16:creationId xmlns:a16="http://schemas.microsoft.com/office/drawing/2014/main" id="{488B4AEE-5D67-3D45-17D2-0FE39D55977C}"/>
                </a:ext>
              </a:extLst>
            </p:cNvPr>
            <p:cNvGrpSpPr/>
            <p:nvPr/>
          </p:nvGrpSpPr>
          <p:grpSpPr>
            <a:xfrm>
              <a:off x="4175623" y="1085181"/>
              <a:ext cx="3840753" cy="2392864"/>
              <a:chOff x="5836646" y="1363225"/>
              <a:chExt cx="5021177" cy="3044762"/>
            </a:xfrm>
          </p:grpSpPr>
          <p:pic>
            <p:nvPicPr>
              <p:cNvPr id="18" name="Image 17">
                <a:extLst>
                  <a:ext uri="{FF2B5EF4-FFF2-40B4-BE49-F238E27FC236}">
                    <a16:creationId xmlns:a16="http://schemas.microsoft.com/office/drawing/2014/main" id="{C4C799F7-3ABB-3C28-73D8-072E6614431E}"/>
                  </a:ext>
                </a:extLst>
              </p:cNvPr>
              <p:cNvPicPr>
                <a:picLocks noChangeAspect="1"/>
              </p:cNvPicPr>
              <p:nvPr/>
            </p:nvPicPr>
            <p:blipFill rotWithShape="1">
              <a:blip r:embed="rId3">
                <a:extLst>
                  <a:ext uri="{28A0092B-C50C-407E-A947-70E740481C1C}">
                    <a14:useLocalDpi xmlns:a14="http://schemas.microsoft.com/office/drawing/2010/main" val="0"/>
                  </a:ext>
                </a:extLst>
              </a:blip>
              <a:srcRect l="-254" t="7007" r="-157" b="-545"/>
              <a:stretch/>
            </p:blipFill>
            <p:spPr>
              <a:xfrm>
                <a:off x="5836646" y="1363225"/>
                <a:ext cx="5021177" cy="3044762"/>
              </a:xfrm>
              <a:prstGeom prst="rect">
                <a:avLst/>
              </a:prstGeom>
            </p:spPr>
          </p:pic>
          <p:sp>
            <p:nvSpPr>
              <p:cNvPr id="19" name="Rectangle 18">
                <a:extLst>
                  <a:ext uri="{FF2B5EF4-FFF2-40B4-BE49-F238E27FC236}">
                    <a16:creationId xmlns:a16="http://schemas.microsoft.com/office/drawing/2014/main" id="{2B24F740-ECDA-9A7F-F494-9EE8439EC812}"/>
                  </a:ext>
                </a:extLst>
              </p:cNvPr>
              <p:cNvSpPr/>
              <p:nvPr/>
            </p:nvSpPr>
            <p:spPr>
              <a:xfrm>
                <a:off x="8251346" y="3814763"/>
                <a:ext cx="498954" cy="187543"/>
              </a:xfrm>
              <a:prstGeom prst="rect">
                <a:avLst/>
              </a:prstGeom>
              <a:noFill/>
              <a:ln>
                <a:solidFill>
                  <a:srgbClr val="0F75B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327466D3-A19B-DD51-D526-59BDF7F965BC}"/>
                  </a:ext>
                </a:extLst>
              </p:cNvPr>
              <p:cNvSpPr/>
              <p:nvPr/>
            </p:nvSpPr>
            <p:spPr>
              <a:xfrm>
                <a:off x="9372145" y="2826543"/>
                <a:ext cx="517743" cy="208115"/>
              </a:xfrm>
              <a:prstGeom prst="rect">
                <a:avLst/>
              </a:prstGeom>
              <a:noFill/>
              <a:ln>
                <a:solidFill>
                  <a:srgbClr val="BF1E2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Connecteur droit 23">
                <a:extLst>
                  <a:ext uri="{FF2B5EF4-FFF2-40B4-BE49-F238E27FC236}">
                    <a16:creationId xmlns:a16="http://schemas.microsoft.com/office/drawing/2014/main" id="{75F85063-792F-C6BC-7603-70838461A225}"/>
                  </a:ext>
                </a:extLst>
              </p:cNvPr>
              <p:cNvCxnSpPr>
                <a:cxnSpLocks/>
              </p:cNvCxnSpPr>
              <p:nvPr/>
            </p:nvCxnSpPr>
            <p:spPr>
              <a:xfrm flipV="1">
                <a:off x="9879450" y="1412698"/>
                <a:ext cx="0" cy="1370983"/>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2D6885A2-341B-2C2E-048A-62E948D41D90}"/>
                  </a:ext>
                </a:extLst>
              </p:cNvPr>
              <p:cNvCxnSpPr>
                <a:cxnSpLocks/>
              </p:cNvCxnSpPr>
              <p:nvPr/>
            </p:nvCxnSpPr>
            <p:spPr>
              <a:xfrm flipV="1">
                <a:off x="9871750" y="3034658"/>
                <a:ext cx="0" cy="102956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30" name="ZoneTexte 29">
                <a:extLst>
                  <a:ext uri="{FF2B5EF4-FFF2-40B4-BE49-F238E27FC236}">
                    <a16:creationId xmlns:a16="http://schemas.microsoft.com/office/drawing/2014/main" id="{214BAAC2-C135-7C1F-AB26-EDD352A86D63}"/>
                  </a:ext>
                </a:extLst>
              </p:cNvPr>
              <p:cNvSpPr txBox="1"/>
              <p:nvPr/>
            </p:nvSpPr>
            <p:spPr>
              <a:xfrm>
                <a:off x="10019493" y="2301361"/>
                <a:ext cx="738711" cy="341790"/>
              </a:xfrm>
              <a:prstGeom prst="rect">
                <a:avLst/>
              </a:prstGeom>
              <a:noFill/>
            </p:spPr>
            <p:txBody>
              <a:bodyPr wrap="square" rtlCol="0">
                <a:spAutoFit/>
              </a:bodyPr>
              <a:lstStyle/>
              <a:p>
                <a:r>
                  <a:rPr lang="en-GB" sz="2000" dirty="0"/>
                  <a:t>~90%</a:t>
                </a:r>
              </a:p>
            </p:txBody>
          </p:sp>
          <p:cxnSp>
            <p:nvCxnSpPr>
              <p:cNvPr id="31" name="Connecteur droit avec flèche 30">
                <a:extLst>
                  <a:ext uri="{FF2B5EF4-FFF2-40B4-BE49-F238E27FC236}">
                    <a16:creationId xmlns:a16="http://schemas.microsoft.com/office/drawing/2014/main" id="{C67744D7-A9F1-B3F9-93C7-6C2AA1F6D7C2}"/>
                  </a:ext>
                </a:extLst>
              </p:cNvPr>
              <p:cNvCxnSpPr>
                <a:cxnSpLocks/>
              </p:cNvCxnSpPr>
              <p:nvPr/>
            </p:nvCxnSpPr>
            <p:spPr>
              <a:xfrm>
                <a:off x="10098881" y="2098189"/>
                <a:ext cx="152400" cy="2381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82B4A617-6C12-EB6D-3F53-25ABE3B7CCAF}"/>
                  </a:ext>
                </a:extLst>
              </p:cNvPr>
              <p:cNvSpPr/>
              <p:nvPr/>
            </p:nvSpPr>
            <p:spPr>
              <a:xfrm>
                <a:off x="5836647" y="2217251"/>
                <a:ext cx="204584" cy="1103799"/>
              </a:xfrm>
              <a:prstGeom prst="rect">
                <a:avLst/>
              </a:prstGeom>
              <a:noFill/>
              <a:ln>
                <a:solidFill>
                  <a:srgbClr val="F159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7" name="Image 16">
              <a:extLst>
                <a:ext uri="{FF2B5EF4-FFF2-40B4-BE49-F238E27FC236}">
                  <a16:creationId xmlns:a16="http://schemas.microsoft.com/office/drawing/2014/main" id="{0F5B2890-F130-A546-6481-71D4EBE887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4793" y="1693126"/>
              <a:ext cx="1537171" cy="1204919"/>
            </a:xfrm>
            <a:prstGeom prst="rect">
              <a:avLst/>
            </a:prstGeom>
          </p:spPr>
        </p:pic>
      </p:grpSp>
      <p:sp>
        <p:nvSpPr>
          <p:cNvPr id="3" name="Rectangle : coins arrondis 2">
            <a:extLst>
              <a:ext uri="{FF2B5EF4-FFF2-40B4-BE49-F238E27FC236}">
                <a16:creationId xmlns:a16="http://schemas.microsoft.com/office/drawing/2014/main" id="{610F3EA9-A814-D422-B569-79CF628CB996}"/>
              </a:ext>
            </a:extLst>
          </p:cNvPr>
          <p:cNvSpPr/>
          <p:nvPr/>
        </p:nvSpPr>
        <p:spPr>
          <a:xfrm rot="16200000">
            <a:off x="11739212" y="-278163"/>
            <a:ext cx="140336" cy="765245"/>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INTRODUCTION</a:t>
            </a:r>
            <a:endParaRPr lang="en-GB" sz="2000" dirty="0">
              <a:latin typeface="Aptos" panose="020B0004020202020204" pitchFamily="34" charset="0"/>
            </a:endParaRPr>
          </a:p>
        </p:txBody>
      </p:sp>
      <p:sp>
        <p:nvSpPr>
          <p:cNvPr id="4" name="Rectangle : coins arrondis 3">
            <a:extLst>
              <a:ext uri="{FF2B5EF4-FFF2-40B4-BE49-F238E27FC236}">
                <a16:creationId xmlns:a16="http://schemas.microsoft.com/office/drawing/2014/main" id="{D37A78C4-3C28-2664-954E-2E27E2BF28D3}"/>
              </a:ext>
            </a:extLst>
          </p:cNvPr>
          <p:cNvSpPr/>
          <p:nvPr/>
        </p:nvSpPr>
        <p:spPr>
          <a:xfrm rot="16200000">
            <a:off x="12045657" y="165880"/>
            <a:ext cx="142667" cy="150019"/>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M</a:t>
            </a:r>
          </a:p>
        </p:txBody>
      </p:sp>
      <p:sp>
        <p:nvSpPr>
          <p:cNvPr id="5" name="Rectangle : coins arrondis 4">
            <a:extLst>
              <a:ext uri="{FF2B5EF4-FFF2-40B4-BE49-F238E27FC236}">
                <a16:creationId xmlns:a16="http://schemas.microsoft.com/office/drawing/2014/main" id="{9488F429-DB38-981F-D2B8-EED79E8BDFCE}"/>
              </a:ext>
            </a:extLst>
          </p:cNvPr>
          <p:cNvSpPr/>
          <p:nvPr/>
        </p:nvSpPr>
        <p:spPr>
          <a:xfrm rot="16200000">
            <a:off x="12048352" y="305852"/>
            <a:ext cx="140336" cy="153079"/>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R</a:t>
            </a:r>
            <a:endParaRPr lang="en-GB" sz="2000" dirty="0">
              <a:latin typeface="Aptos" panose="020B0004020202020204" pitchFamily="34" charset="0"/>
            </a:endParaRPr>
          </a:p>
        </p:txBody>
      </p:sp>
      <p:sp>
        <p:nvSpPr>
          <p:cNvPr id="7" name="Rectangle : coins arrondis 6">
            <a:extLst>
              <a:ext uri="{FF2B5EF4-FFF2-40B4-BE49-F238E27FC236}">
                <a16:creationId xmlns:a16="http://schemas.microsoft.com/office/drawing/2014/main" id="{8E31A8D7-C67E-6455-36A5-FB0D3C599518}"/>
              </a:ext>
            </a:extLst>
          </p:cNvPr>
          <p:cNvSpPr/>
          <p:nvPr/>
        </p:nvSpPr>
        <p:spPr>
          <a:xfrm rot="16200000">
            <a:off x="12045292" y="446187"/>
            <a:ext cx="140335" cy="153080"/>
          </a:xfrm>
          <a:prstGeom prst="roundRect">
            <a:avLst/>
          </a:prstGeom>
          <a:solidFill>
            <a:srgbClr val="FFCC0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C</a:t>
            </a:r>
            <a:endParaRPr lang="en-GB" sz="1600" dirty="0">
              <a:latin typeface="Aptos" panose="020B0004020202020204" pitchFamily="34" charset="0"/>
            </a:endParaRPr>
          </a:p>
        </p:txBody>
      </p:sp>
      <p:sp>
        <p:nvSpPr>
          <p:cNvPr id="8" name="AutoShape 2">
            <a:extLst>
              <a:ext uri="{FF2B5EF4-FFF2-40B4-BE49-F238E27FC236}">
                <a16:creationId xmlns:a16="http://schemas.microsoft.com/office/drawing/2014/main" id="{4B9F38E2-9927-6AB6-EE2D-6CAF1F5EFB17}"/>
              </a:ext>
            </a:extLst>
          </p:cNvPr>
          <p:cNvSpPr/>
          <p:nvPr/>
        </p:nvSpPr>
        <p:spPr>
          <a:xfrm flipV="1">
            <a:off x="0" y="617530"/>
            <a:ext cx="11241460" cy="12700"/>
          </a:xfrm>
          <a:prstGeom prst="line">
            <a:avLst/>
          </a:prstGeom>
          <a:ln w="38100" cap="flat">
            <a:solidFill>
              <a:srgbClr val="0097B2"/>
            </a:solidFill>
            <a:prstDash val="solid"/>
            <a:headEnd type="none" w="sm" len="sm"/>
            <a:tailEnd type="none" w="sm" len="sm"/>
          </a:ln>
        </p:spPr>
      </p:sp>
      <p:sp>
        <p:nvSpPr>
          <p:cNvPr id="9" name="TextBox 15">
            <a:extLst>
              <a:ext uri="{FF2B5EF4-FFF2-40B4-BE49-F238E27FC236}">
                <a16:creationId xmlns:a16="http://schemas.microsoft.com/office/drawing/2014/main" id="{5949EC2F-A2F8-62FE-8291-1CC145317F77}"/>
              </a:ext>
            </a:extLst>
          </p:cNvPr>
          <p:cNvSpPr txBox="1"/>
          <p:nvPr/>
        </p:nvSpPr>
        <p:spPr>
          <a:xfrm>
            <a:off x="248433" y="-28127"/>
            <a:ext cx="5620759" cy="680699"/>
          </a:xfrm>
          <a:prstGeom prst="rect">
            <a:avLst/>
          </a:prstGeom>
        </p:spPr>
        <p:txBody>
          <a:bodyPr wrap="square" lIns="0" tIns="0" rIns="0" bIns="0" rtlCol="0" anchor="t">
            <a:spAutoFit/>
          </a:bodyPr>
          <a:lstStyle/>
          <a:p>
            <a:pPr defTabSz="609630">
              <a:lnSpc>
                <a:spcPts val="5600"/>
              </a:lnSpc>
              <a:spcBef>
                <a:spcPct val="0"/>
              </a:spcBef>
            </a:pPr>
            <a:r>
              <a:rPr lang="en-US" sz="4000" dirty="0">
                <a:solidFill>
                  <a:srgbClr val="0097B2"/>
                </a:solidFill>
                <a:latin typeface="Aptos" panose="020B0004020202020204" pitchFamily="34" charset="0"/>
              </a:rPr>
              <a:t>Introduction</a:t>
            </a:r>
            <a:endParaRPr lang="en-US" sz="4000" dirty="0">
              <a:solidFill>
                <a:srgbClr val="0097B2"/>
              </a:solidFill>
              <a:latin typeface="Aptos" panose="020B0004020202020204" pitchFamily="34" charset="0"/>
              <a:hlinkClick r:id="" action="ppaction://noaction">
                <a:extLst>
                  <a:ext uri="{A12FA001-AC4F-418D-AE19-62706E023703}">
                    <ahyp:hlinkClr xmlns:ahyp="http://schemas.microsoft.com/office/drawing/2018/hyperlinkcolor" val="tx"/>
                  </a:ext>
                </a:extLst>
              </a:hlinkClick>
            </a:endParaRPr>
          </a:p>
        </p:txBody>
      </p:sp>
      <p:sp>
        <p:nvSpPr>
          <p:cNvPr id="13" name="ZoneTexte 12">
            <a:extLst>
              <a:ext uri="{FF2B5EF4-FFF2-40B4-BE49-F238E27FC236}">
                <a16:creationId xmlns:a16="http://schemas.microsoft.com/office/drawing/2014/main" id="{0A088433-8B6D-BF6C-5444-F9CF4C25B331}"/>
              </a:ext>
            </a:extLst>
          </p:cNvPr>
          <p:cNvSpPr txBox="1"/>
          <p:nvPr/>
        </p:nvSpPr>
        <p:spPr>
          <a:xfrm>
            <a:off x="11806990" y="6531724"/>
            <a:ext cx="385010" cy="369332"/>
          </a:xfrm>
          <a:prstGeom prst="rect">
            <a:avLst/>
          </a:prstGeom>
          <a:noFill/>
        </p:spPr>
        <p:txBody>
          <a:bodyPr wrap="square" rtlCol="0">
            <a:spAutoFit/>
          </a:bodyPr>
          <a:lstStyle/>
          <a:p>
            <a:pPr algn="ctr"/>
            <a:r>
              <a:rPr lang="en-GB" dirty="0">
                <a:solidFill>
                  <a:schemeClr val="tx1">
                    <a:lumMod val="65000"/>
                    <a:lumOff val="35000"/>
                  </a:schemeClr>
                </a:solidFill>
                <a:latin typeface="Aptos" panose="020B0004020202020204" pitchFamily="34" charset="0"/>
              </a:rPr>
              <a:t>1</a:t>
            </a:r>
          </a:p>
        </p:txBody>
      </p:sp>
      <p:sp>
        <p:nvSpPr>
          <p:cNvPr id="22" name="ZoneTexte 21">
            <a:extLst>
              <a:ext uri="{FF2B5EF4-FFF2-40B4-BE49-F238E27FC236}">
                <a16:creationId xmlns:a16="http://schemas.microsoft.com/office/drawing/2014/main" id="{A4FAEF58-152E-65E9-F9C3-E01616E6D2E8}"/>
              </a:ext>
            </a:extLst>
          </p:cNvPr>
          <p:cNvSpPr txBox="1"/>
          <p:nvPr/>
        </p:nvSpPr>
        <p:spPr>
          <a:xfrm>
            <a:off x="0" y="6633711"/>
            <a:ext cx="11085095" cy="261610"/>
          </a:xfrm>
          <a:prstGeom prst="rect">
            <a:avLst/>
          </a:prstGeom>
          <a:noFill/>
        </p:spPr>
        <p:txBody>
          <a:bodyPr wrap="square" rtlCol="0">
            <a:spAutoFit/>
          </a:bodyPr>
          <a:lstStyle/>
          <a:p>
            <a:r>
              <a:rPr lang="en-GB" sz="1050" dirty="0">
                <a:solidFill>
                  <a:schemeClr val="tx1">
                    <a:lumMod val="65000"/>
                    <a:lumOff val="35000"/>
                  </a:schemeClr>
                </a:solidFill>
                <a:latin typeface="Aptos" panose="020B0004020202020204" pitchFamily="34" charset="0"/>
              </a:rPr>
              <a:t>Rainer </a:t>
            </a:r>
            <a:r>
              <a:rPr lang="en-GB" sz="1050" dirty="0" err="1">
                <a:solidFill>
                  <a:schemeClr val="tx1">
                    <a:lumMod val="65000"/>
                    <a:lumOff val="35000"/>
                  </a:schemeClr>
                </a:solidFill>
                <a:latin typeface="Aptos" panose="020B0004020202020204" pitchFamily="34" charset="0"/>
              </a:rPr>
              <a:t>Pivit</a:t>
            </a:r>
            <a:r>
              <a:rPr lang="en-GB" sz="1050" dirty="0">
                <a:solidFill>
                  <a:schemeClr val="tx1">
                    <a:lumMod val="65000"/>
                    <a:lumOff val="35000"/>
                  </a:schemeClr>
                </a:solidFill>
                <a:latin typeface="Aptos" panose="020B0004020202020204" pitchFamily="34" charset="0"/>
              </a:rPr>
              <a:t>, 1990; Ryan Cooper; </a:t>
            </a:r>
            <a:r>
              <a:rPr lang="en-GB" sz="1050" dirty="0" err="1">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Defraeye</a:t>
            </a:r>
            <a:r>
              <a:rPr lang="en-GB" sz="1050"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 et al., 2010; Barry et al., 2014; </a:t>
            </a:r>
            <a:r>
              <a:rPr lang="en-GB" sz="1050" dirty="0" err="1">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Debraux</a:t>
            </a:r>
            <a:r>
              <a:rPr lang="en-GB" sz="1050"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 et al., 2011; Crouch et al., 2014; </a:t>
            </a:r>
            <a:r>
              <a:rPr lang="en-GB" sz="1050" dirty="0" err="1">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Blocken</a:t>
            </a:r>
            <a:r>
              <a:rPr lang="en-GB" sz="1050"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 et al., 2018 </a:t>
            </a:r>
            <a:endParaRPr lang="en-GB" sz="1050" dirty="0">
              <a:solidFill>
                <a:schemeClr val="tx1">
                  <a:lumMod val="65000"/>
                  <a:lumOff val="35000"/>
                </a:schemeClr>
              </a:solidFill>
              <a:latin typeface="Aptos" panose="020B0004020202020204" pitchFamily="34" charset="0"/>
            </a:endParaRPr>
          </a:p>
        </p:txBody>
      </p:sp>
    </p:spTree>
    <p:extLst>
      <p:ext uri="{BB962C8B-B14F-4D97-AF65-F5344CB8AC3E}">
        <p14:creationId xmlns:p14="http://schemas.microsoft.com/office/powerpoint/2010/main" val="2130468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 coins arrondis 36">
            <a:extLst>
              <a:ext uri="{FF2B5EF4-FFF2-40B4-BE49-F238E27FC236}">
                <a16:creationId xmlns:a16="http://schemas.microsoft.com/office/drawing/2014/main" id="{7F7AC433-3993-137E-5681-8F54934E379C}"/>
              </a:ext>
            </a:extLst>
          </p:cNvPr>
          <p:cNvSpPr/>
          <p:nvPr/>
        </p:nvSpPr>
        <p:spPr>
          <a:xfrm>
            <a:off x="6302273" y="943670"/>
            <a:ext cx="5261756" cy="944770"/>
          </a:xfrm>
          <a:prstGeom prst="round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GB" dirty="0"/>
              <a:t>M</a:t>
            </a:r>
          </a:p>
        </p:txBody>
      </p:sp>
      <p:sp>
        <p:nvSpPr>
          <p:cNvPr id="38" name="ZoneTexte 37">
            <a:extLst>
              <a:ext uri="{FF2B5EF4-FFF2-40B4-BE49-F238E27FC236}">
                <a16:creationId xmlns:a16="http://schemas.microsoft.com/office/drawing/2014/main" id="{D6E10B1C-F2CA-6723-2708-CB0B19662861}"/>
              </a:ext>
            </a:extLst>
          </p:cNvPr>
          <p:cNvSpPr txBox="1"/>
          <p:nvPr/>
        </p:nvSpPr>
        <p:spPr>
          <a:xfrm>
            <a:off x="7522862" y="914260"/>
            <a:ext cx="2743225" cy="923330"/>
          </a:xfrm>
          <a:prstGeom prst="rect">
            <a:avLst/>
          </a:prstGeom>
          <a:noFill/>
        </p:spPr>
        <p:txBody>
          <a:bodyPr wrap="square" rtlCol="0">
            <a:spAutoFit/>
          </a:bodyPr>
          <a:lstStyle/>
          <a:p>
            <a:pPr algn="ctr"/>
            <a:r>
              <a:rPr lang="en-GB" b="1" dirty="0">
                <a:solidFill>
                  <a:schemeClr val="tx1">
                    <a:lumMod val="65000"/>
                    <a:lumOff val="35000"/>
                  </a:schemeClr>
                </a:solidFill>
                <a:latin typeface="Aptos" panose="020B0004020202020204" pitchFamily="34" charset="0"/>
              </a:rPr>
              <a:t>Minimize drag</a:t>
            </a:r>
          </a:p>
          <a:p>
            <a:pPr marL="285750" indent="-285750">
              <a:buFont typeface="Symbol" panose="05050102010706020507" pitchFamily="18" charset="2"/>
              <a:buChar char="®"/>
            </a:pPr>
            <a:r>
              <a:rPr lang="en-GB" dirty="0">
                <a:solidFill>
                  <a:schemeClr val="tx1">
                    <a:lumMod val="65000"/>
                    <a:lumOff val="35000"/>
                  </a:schemeClr>
                </a:solidFill>
                <a:latin typeface="Aptos" panose="020B0004020202020204" pitchFamily="34" charset="0"/>
                <a:sym typeface="Symbol" panose="05050102010706020507" pitchFamily="18" charset="2"/>
              </a:rPr>
              <a:t>Aerodynamic positions</a:t>
            </a:r>
          </a:p>
          <a:p>
            <a:pPr marL="285750" indent="-285750">
              <a:buFont typeface="Symbol" panose="05050102010706020507" pitchFamily="18" charset="2"/>
              <a:buChar char="®"/>
            </a:pPr>
            <a:r>
              <a:rPr lang="en-GB" dirty="0">
                <a:solidFill>
                  <a:schemeClr val="tx1">
                    <a:lumMod val="65000"/>
                    <a:lumOff val="35000"/>
                  </a:schemeClr>
                </a:solidFill>
                <a:latin typeface="Aptos" panose="020B0004020202020204" pitchFamily="34" charset="0"/>
                <a:sym typeface="Symbol" panose="05050102010706020507" pitchFamily="18" charset="2"/>
              </a:rPr>
              <a:t>Specialized equipment</a:t>
            </a:r>
            <a:endParaRPr lang="en-GB" dirty="0">
              <a:solidFill>
                <a:schemeClr val="tx1">
                  <a:lumMod val="65000"/>
                  <a:lumOff val="35000"/>
                </a:schemeClr>
              </a:solidFill>
              <a:latin typeface="Aptos" panose="020B0004020202020204" pitchFamily="34" charset="0"/>
            </a:endParaRPr>
          </a:p>
        </p:txBody>
      </p:sp>
      <p:grpSp>
        <p:nvGrpSpPr>
          <p:cNvPr id="53" name="Groupe 52">
            <a:extLst>
              <a:ext uri="{FF2B5EF4-FFF2-40B4-BE49-F238E27FC236}">
                <a16:creationId xmlns:a16="http://schemas.microsoft.com/office/drawing/2014/main" id="{A4AACCCA-A8C0-A518-931E-1B3252BA7EB2}"/>
              </a:ext>
            </a:extLst>
          </p:cNvPr>
          <p:cNvGrpSpPr/>
          <p:nvPr/>
        </p:nvGrpSpPr>
        <p:grpSpPr>
          <a:xfrm>
            <a:off x="304502" y="919704"/>
            <a:ext cx="5791497" cy="3915088"/>
            <a:chOff x="4175623" y="1085181"/>
            <a:chExt cx="3840753" cy="2392864"/>
          </a:xfrm>
        </p:grpSpPr>
        <p:grpSp>
          <p:nvGrpSpPr>
            <p:cNvPr id="35" name="Groupe 34">
              <a:extLst>
                <a:ext uri="{FF2B5EF4-FFF2-40B4-BE49-F238E27FC236}">
                  <a16:creationId xmlns:a16="http://schemas.microsoft.com/office/drawing/2014/main" id="{85CEA9F6-32D0-12C4-2861-3CCF797DD653}"/>
                </a:ext>
              </a:extLst>
            </p:cNvPr>
            <p:cNvGrpSpPr/>
            <p:nvPr/>
          </p:nvGrpSpPr>
          <p:grpSpPr>
            <a:xfrm>
              <a:off x="4175623" y="1085181"/>
              <a:ext cx="3840753" cy="2392864"/>
              <a:chOff x="5836646" y="1363225"/>
              <a:chExt cx="5021177" cy="3044762"/>
            </a:xfrm>
          </p:grpSpPr>
          <p:pic>
            <p:nvPicPr>
              <p:cNvPr id="5" name="Image 4">
                <a:extLst>
                  <a:ext uri="{FF2B5EF4-FFF2-40B4-BE49-F238E27FC236}">
                    <a16:creationId xmlns:a16="http://schemas.microsoft.com/office/drawing/2014/main" id="{6ADFCD9E-CC7A-608E-56CD-4AECDA416837}"/>
                  </a:ext>
                </a:extLst>
              </p:cNvPr>
              <p:cNvPicPr>
                <a:picLocks noChangeAspect="1"/>
              </p:cNvPicPr>
              <p:nvPr/>
            </p:nvPicPr>
            <p:blipFill rotWithShape="1">
              <a:blip r:embed="rId3">
                <a:extLst>
                  <a:ext uri="{28A0092B-C50C-407E-A947-70E740481C1C}">
                    <a14:useLocalDpi xmlns:a14="http://schemas.microsoft.com/office/drawing/2010/main" val="0"/>
                  </a:ext>
                </a:extLst>
              </a:blip>
              <a:srcRect l="-254" t="7007" r="-157" b="-545"/>
              <a:stretch/>
            </p:blipFill>
            <p:spPr>
              <a:xfrm>
                <a:off x="5836646" y="1363225"/>
                <a:ext cx="5021177" cy="3044762"/>
              </a:xfrm>
              <a:prstGeom prst="rect">
                <a:avLst/>
              </a:prstGeom>
            </p:spPr>
          </p:pic>
          <p:sp>
            <p:nvSpPr>
              <p:cNvPr id="8" name="Rectangle 7">
                <a:extLst>
                  <a:ext uri="{FF2B5EF4-FFF2-40B4-BE49-F238E27FC236}">
                    <a16:creationId xmlns:a16="http://schemas.microsoft.com/office/drawing/2014/main" id="{3113D709-071F-1CAF-8FAD-4CE8A3E7D68E}"/>
                  </a:ext>
                </a:extLst>
              </p:cNvPr>
              <p:cNvSpPr/>
              <p:nvPr/>
            </p:nvSpPr>
            <p:spPr>
              <a:xfrm>
                <a:off x="8251346" y="3814763"/>
                <a:ext cx="498954" cy="187543"/>
              </a:xfrm>
              <a:prstGeom prst="rect">
                <a:avLst/>
              </a:prstGeom>
              <a:noFill/>
              <a:ln>
                <a:solidFill>
                  <a:srgbClr val="0F75B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EBA11D86-371C-64DF-5E83-A7A66AC54B85}"/>
                  </a:ext>
                </a:extLst>
              </p:cNvPr>
              <p:cNvSpPr/>
              <p:nvPr/>
            </p:nvSpPr>
            <p:spPr>
              <a:xfrm>
                <a:off x="9372145" y="2826543"/>
                <a:ext cx="517743" cy="208115"/>
              </a:xfrm>
              <a:prstGeom prst="rect">
                <a:avLst/>
              </a:prstGeom>
              <a:noFill/>
              <a:ln>
                <a:solidFill>
                  <a:srgbClr val="BF1E2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Connecteur droit 12">
                <a:extLst>
                  <a:ext uri="{FF2B5EF4-FFF2-40B4-BE49-F238E27FC236}">
                    <a16:creationId xmlns:a16="http://schemas.microsoft.com/office/drawing/2014/main" id="{91063459-9433-8920-8F14-3CB2E8B0228A}"/>
                  </a:ext>
                </a:extLst>
              </p:cNvPr>
              <p:cNvCxnSpPr>
                <a:cxnSpLocks/>
              </p:cNvCxnSpPr>
              <p:nvPr/>
            </p:nvCxnSpPr>
            <p:spPr>
              <a:xfrm flipV="1">
                <a:off x="9879450" y="1412698"/>
                <a:ext cx="0" cy="1370983"/>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274D4C6C-E0A5-2F36-0D1B-431E34A3B933}"/>
                  </a:ext>
                </a:extLst>
              </p:cNvPr>
              <p:cNvCxnSpPr>
                <a:cxnSpLocks/>
              </p:cNvCxnSpPr>
              <p:nvPr/>
            </p:nvCxnSpPr>
            <p:spPr>
              <a:xfrm flipV="1">
                <a:off x="9871750" y="3034658"/>
                <a:ext cx="0" cy="102956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25" name="ZoneTexte 24">
                <a:extLst>
                  <a:ext uri="{FF2B5EF4-FFF2-40B4-BE49-F238E27FC236}">
                    <a16:creationId xmlns:a16="http://schemas.microsoft.com/office/drawing/2014/main" id="{01227359-7D08-D06F-A060-14EFE433436C}"/>
                  </a:ext>
                </a:extLst>
              </p:cNvPr>
              <p:cNvSpPr txBox="1"/>
              <p:nvPr/>
            </p:nvSpPr>
            <p:spPr>
              <a:xfrm>
                <a:off x="10019493" y="2301361"/>
                <a:ext cx="738711" cy="341790"/>
              </a:xfrm>
              <a:prstGeom prst="rect">
                <a:avLst/>
              </a:prstGeom>
              <a:noFill/>
            </p:spPr>
            <p:txBody>
              <a:bodyPr wrap="square" rtlCol="0">
                <a:spAutoFit/>
              </a:bodyPr>
              <a:lstStyle/>
              <a:p>
                <a:r>
                  <a:rPr lang="en-GB" sz="2000" dirty="0"/>
                  <a:t>~90%</a:t>
                </a:r>
              </a:p>
            </p:txBody>
          </p:sp>
          <p:cxnSp>
            <p:nvCxnSpPr>
              <p:cNvPr id="29" name="Connecteur droit avec flèche 28">
                <a:extLst>
                  <a:ext uri="{FF2B5EF4-FFF2-40B4-BE49-F238E27FC236}">
                    <a16:creationId xmlns:a16="http://schemas.microsoft.com/office/drawing/2014/main" id="{234F061B-8FDC-A77B-6515-680838E9D8E7}"/>
                  </a:ext>
                </a:extLst>
              </p:cNvPr>
              <p:cNvCxnSpPr>
                <a:cxnSpLocks/>
              </p:cNvCxnSpPr>
              <p:nvPr/>
            </p:nvCxnSpPr>
            <p:spPr>
              <a:xfrm>
                <a:off x="10098881" y="2098189"/>
                <a:ext cx="152400" cy="2381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F8157D7E-69AF-C65E-3DA9-2F1E57F9B00A}"/>
                  </a:ext>
                </a:extLst>
              </p:cNvPr>
              <p:cNvSpPr/>
              <p:nvPr/>
            </p:nvSpPr>
            <p:spPr>
              <a:xfrm>
                <a:off x="5836647" y="2217251"/>
                <a:ext cx="204584" cy="1103799"/>
              </a:xfrm>
              <a:prstGeom prst="rect">
                <a:avLst/>
              </a:prstGeom>
              <a:noFill/>
              <a:ln>
                <a:solidFill>
                  <a:srgbClr val="F159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Image 6">
              <a:extLst>
                <a:ext uri="{FF2B5EF4-FFF2-40B4-BE49-F238E27FC236}">
                  <a16:creationId xmlns:a16="http://schemas.microsoft.com/office/drawing/2014/main" id="{BF52E367-4E9B-0C1B-2CCE-E5F3379B6C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4793" y="1693126"/>
              <a:ext cx="1537171" cy="1204919"/>
            </a:xfrm>
            <a:prstGeom prst="rect">
              <a:avLst/>
            </a:prstGeom>
          </p:spPr>
        </p:pic>
      </p:grpSp>
      <p:sp>
        <p:nvSpPr>
          <p:cNvPr id="3" name="Rectangle : coins arrondis 2">
            <a:extLst>
              <a:ext uri="{FF2B5EF4-FFF2-40B4-BE49-F238E27FC236}">
                <a16:creationId xmlns:a16="http://schemas.microsoft.com/office/drawing/2014/main" id="{F58811B7-28A5-0BFC-E03D-1C4C9F385D1D}"/>
              </a:ext>
            </a:extLst>
          </p:cNvPr>
          <p:cNvSpPr/>
          <p:nvPr/>
        </p:nvSpPr>
        <p:spPr>
          <a:xfrm>
            <a:off x="322569" y="4945531"/>
            <a:ext cx="11241460" cy="1698148"/>
          </a:xfrm>
          <a:prstGeom prst="round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ZoneTexte 3">
            <a:extLst>
              <a:ext uri="{FF2B5EF4-FFF2-40B4-BE49-F238E27FC236}">
                <a16:creationId xmlns:a16="http://schemas.microsoft.com/office/drawing/2014/main" id="{613E0978-D5D4-60C8-35EB-7A63B83A961F}"/>
              </a:ext>
            </a:extLst>
          </p:cNvPr>
          <p:cNvSpPr txBox="1"/>
          <p:nvPr/>
        </p:nvSpPr>
        <p:spPr>
          <a:xfrm>
            <a:off x="1154145" y="4982460"/>
            <a:ext cx="9768841" cy="1575881"/>
          </a:xfrm>
          <a:prstGeom prst="rect">
            <a:avLst/>
          </a:prstGeom>
          <a:noFill/>
        </p:spPr>
        <p:txBody>
          <a:bodyPr wrap="square" rtlCol="0">
            <a:spAutoFit/>
          </a:bodyPr>
          <a:lstStyle/>
          <a:p>
            <a:r>
              <a:rPr lang="en-GB" b="1" dirty="0">
                <a:solidFill>
                  <a:schemeClr val="accent6"/>
                </a:solidFill>
                <a:latin typeface="Aptos" panose="020B0004020202020204" pitchFamily="34" charset="0"/>
              </a:rPr>
              <a:t>OBJECTIVES:</a:t>
            </a:r>
          </a:p>
          <a:p>
            <a:pPr marL="342900" indent="-342900">
              <a:lnSpc>
                <a:spcPct val="150000"/>
              </a:lnSpc>
              <a:buFont typeface="+mj-lt"/>
              <a:buAutoNum type="arabicPeriod"/>
            </a:pPr>
            <a:r>
              <a:rPr lang="en-GB" dirty="0">
                <a:solidFill>
                  <a:schemeClr val="tx1">
                    <a:lumMod val="65000"/>
                    <a:lumOff val="35000"/>
                  </a:schemeClr>
                </a:solidFill>
                <a:latin typeface="Aptos" panose="020B0004020202020204" pitchFamily="34" charset="0"/>
              </a:rPr>
              <a:t>Investigate</a:t>
            </a:r>
            <a:r>
              <a:rPr lang="en-GB" sz="1800"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 the error margin associated with cyclists' repositioning in wind tunnel tests</a:t>
            </a:r>
          </a:p>
          <a:p>
            <a:pPr marL="342900" indent="-342900">
              <a:lnSpc>
                <a:spcPct val="150000"/>
              </a:lnSpc>
              <a:buFont typeface="+mj-lt"/>
              <a:buAutoNum type="arabicPeriod"/>
            </a:pPr>
            <a:r>
              <a:rPr lang="en-GB" dirty="0">
                <a:solidFill>
                  <a:schemeClr val="tx1">
                    <a:lumMod val="65000"/>
                    <a:lumOff val="35000"/>
                  </a:schemeClr>
                </a:solidFill>
                <a:latin typeface="Aptos" panose="020B0004020202020204" pitchFamily="34" charset="0"/>
                <a:ea typeface="Calibri" panose="020F0502020204030204" pitchFamily="34" charset="0"/>
                <a:cs typeface="Times New Roman" panose="02020603050405020304" pitchFamily="18" charset="0"/>
              </a:rPr>
              <a:t>C</a:t>
            </a:r>
            <a:r>
              <a:rPr lang="en-GB" sz="1800"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ompare these errors to values obtained using a static model equipped with different helmets</a:t>
            </a:r>
          </a:p>
          <a:p>
            <a:pPr marL="342900" indent="-342900">
              <a:lnSpc>
                <a:spcPct val="150000"/>
              </a:lnSpc>
              <a:buFont typeface="+mj-lt"/>
              <a:buAutoNum type="arabicPeriod"/>
            </a:pPr>
            <a:r>
              <a:rPr lang="en-GB" dirty="0">
                <a:solidFill>
                  <a:schemeClr val="tx1">
                    <a:lumMod val="65000"/>
                    <a:lumOff val="35000"/>
                  </a:schemeClr>
                </a:solidFill>
                <a:latin typeface="Aptos" panose="020B0004020202020204" pitchFamily="34" charset="0"/>
                <a:ea typeface="Calibri" panose="020F0502020204030204" pitchFamily="34" charset="0"/>
                <a:cs typeface="Times New Roman" panose="02020603050405020304" pitchFamily="18" charset="0"/>
              </a:rPr>
              <a:t>E</a:t>
            </a:r>
            <a:r>
              <a:rPr lang="en-GB" sz="1800"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xplore a possible methodology to mitigate the errors induced by cyclists' movements</a:t>
            </a:r>
            <a:endParaRPr lang="en-GB" dirty="0">
              <a:solidFill>
                <a:schemeClr val="tx1">
                  <a:lumMod val="65000"/>
                  <a:lumOff val="35000"/>
                </a:schemeClr>
              </a:solidFill>
              <a:latin typeface="Aptos" panose="020B0004020202020204" pitchFamily="34" charset="0"/>
            </a:endParaRPr>
          </a:p>
        </p:txBody>
      </p:sp>
      <p:grpSp>
        <p:nvGrpSpPr>
          <p:cNvPr id="6" name="Groupe 5">
            <a:extLst>
              <a:ext uri="{FF2B5EF4-FFF2-40B4-BE49-F238E27FC236}">
                <a16:creationId xmlns:a16="http://schemas.microsoft.com/office/drawing/2014/main" id="{000A2FB3-8864-F122-7229-87A34B8499FE}"/>
              </a:ext>
            </a:extLst>
          </p:cNvPr>
          <p:cNvGrpSpPr/>
          <p:nvPr/>
        </p:nvGrpSpPr>
        <p:grpSpPr>
          <a:xfrm>
            <a:off x="6307216" y="2055261"/>
            <a:ext cx="5261756" cy="2792232"/>
            <a:chOff x="941562" y="5287112"/>
            <a:chExt cx="5174521" cy="3211122"/>
          </a:xfrm>
        </p:grpSpPr>
        <p:sp>
          <p:nvSpPr>
            <p:cNvPr id="10" name="Rectangle : coins arrondis 9">
              <a:extLst>
                <a:ext uri="{FF2B5EF4-FFF2-40B4-BE49-F238E27FC236}">
                  <a16:creationId xmlns:a16="http://schemas.microsoft.com/office/drawing/2014/main" id="{3599DD5E-3B49-0917-F6B4-771D534E2353}"/>
                </a:ext>
              </a:extLst>
            </p:cNvPr>
            <p:cNvSpPr/>
            <p:nvPr/>
          </p:nvSpPr>
          <p:spPr>
            <a:xfrm>
              <a:off x="941562" y="5287112"/>
              <a:ext cx="5174521" cy="3211122"/>
            </a:xfrm>
            <a:prstGeom prst="round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GB" dirty="0"/>
                <a:t>M</a:t>
              </a:r>
            </a:p>
          </p:txBody>
        </p:sp>
        <p:sp>
          <p:nvSpPr>
            <p:cNvPr id="11" name="ZoneTexte 10">
              <a:extLst>
                <a:ext uri="{FF2B5EF4-FFF2-40B4-BE49-F238E27FC236}">
                  <a16:creationId xmlns:a16="http://schemas.microsoft.com/office/drawing/2014/main" id="{61ED46A8-98A0-8FF1-98BD-E37689A697FF}"/>
                </a:ext>
              </a:extLst>
            </p:cNvPr>
            <p:cNvSpPr txBox="1"/>
            <p:nvPr/>
          </p:nvSpPr>
          <p:spPr>
            <a:xfrm>
              <a:off x="969136" y="5320933"/>
              <a:ext cx="5109651" cy="2973174"/>
            </a:xfrm>
            <a:prstGeom prst="rect">
              <a:avLst/>
            </a:prstGeom>
            <a:noFill/>
            <a:ln>
              <a:noFill/>
            </a:ln>
          </p:spPr>
          <p:txBody>
            <a:bodyPr wrap="square" rtlCol="0">
              <a:spAutoFit/>
            </a:bodyPr>
            <a:lstStyle/>
            <a:p>
              <a:pPr algn="ctr"/>
              <a:r>
                <a:rPr lang="en-GB" b="1" u="sng" dirty="0">
                  <a:solidFill>
                    <a:schemeClr val="tx1">
                      <a:lumMod val="65000"/>
                      <a:lumOff val="35000"/>
                    </a:schemeClr>
                  </a:solidFill>
                  <a:latin typeface="Aptos" panose="020B0004020202020204" pitchFamily="34" charset="0"/>
                </a:rPr>
                <a:t>Traditional Testing:</a:t>
              </a:r>
            </a:p>
            <a:p>
              <a:pPr algn="ctr"/>
              <a:r>
                <a:rPr lang="en-GB" b="1" dirty="0">
                  <a:solidFill>
                    <a:schemeClr val="tx1">
                      <a:lumMod val="65000"/>
                      <a:lumOff val="35000"/>
                    </a:schemeClr>
                  </a:solidFill>
                  <a:latin typeface="Aptos" panose="020B0004020202020204" pitchFamily="34" charset="0"/>
                </a:rPr>
                <a:t>Cyclist model</a:t>
              </a:r>
            </a:p>
            <a:p>
              <a:r>
                <a:rPr lang="en-GB" dirty="0">
                  <a:solidFill>
                    <a:schemeClr val="tx1">
                      <a:lumMod val="65000"/>
                      <a:lumOff val="35000"/>
                    </a:schemeClr>
                  </a:solidFill>
                  <a:latin typeface="Aptos" panose="020B0004020202020204" pitchFamily="34" charset="0"/>
                </a:rPr>
                <a:t>       Isolate equipment performance</a:t>
              </a:r>
            </a:p>
            <a:p>
              <a:r>
                <a:rPr lang="en-GB" dirty="0">
                  <a:solidFill>
                    <a:schemeClr val="tx1">
                      <a:lumMod val="65000"/>
                      <a:lumOff val="35000"/>
                    </a:schemeClr>
                  </a:solidFill>
                  <a:latin typeface="Aptos" panose="020B0004020202020204" pitchFamily="34" charset="0"/>
                </a:rPr>
                <a:t>       May not reflect real-world conditions</a:t>
              </a:r>
            </a:p>
            <a:p>
              <a:pPr algn="ctr"/>
              <a:r>
                <a:rPr lang="en-GB" b="1" dirty="0">
                  <a:solidFill>
                    <a:schemeClr val="tx1">
                      <a:lumMod val="65000"/>
                      <a:lumOff val="35000"/>
                    </a:schemeClr>
                  </a:solidFill>
                  <a:latin typeface="Aptos" panose="020B0004020202020204" pitchFamily="34" charset="0"/>
                </a:rPr>
                <a:t>VS.</a:t>
              </a:r>
            </a:p>
            <a:p>
              <a:pPr algn="ctr"/>
              <a:r>
                <a:rPr lang="en-GB" b="1" u="sng" dirty="0">
                  <a:solidFill>
                    <a:schemeClr val="tx1">
                      <a:lumMod val="65000"/>
                      <a:lumOff val="35000"/>
                    </a:schemeClr>
                  </a:solidFill>
                  <a:latin typeface="Aptos" panose="020B0004020202020204" pitchFamily="34" charset="0"/>
                </a:rPr>
                <a:t>Dynamic Testing:</a:t>
              </a:r>
            </a:p>
            <a:p>
              <a:pPr algn="ctr"/>
              <a:r>
                <a:rPr lang="en-GB" b="1" dirty="0">
                  <a:solidFill>
                    <a:schemeClr val="tx1">
                      <a:lumMod val="65000"/>
                      <a:lumOff val="35000"/>
                    </a:schemeClr>
                  </a:solidFill>
                  <a:latin typeface="Aptos" panose="020B0004020202020204" pitchFamily="34" charset="0"/>
                </a:rPr>
                <a:t>Pedalling cyclist</a:t>
              </a:r>
            </a:p>
            <a:p>
              <a:r>
                <a:rPr lang="en-GB" dirty="0">
                  <a:solidFill>
                    <a:schemeClr val="tx1">
                      <a:lumMod val="65000"/>
                      <a:lumOff val="35000"/>
                    </a:schemeClr>
                  </a:solidFill>
                  <a:latin typeface="Aptos" panose="020B0004020202020204" pitchFamily="34" charset="0"/>
                </a:rPr>
                <a:t>       More realistic</a:t>
              </a:r>
            </a:p>
            <a:p>
              <a:r>
                <a:rPr lang="en-GB" dirty="0">
                  <a:solidFill>
                    <a:schemeClr val="tx1">
                      <a:lumMod val="65000"/>
                      <a:lumOff val="35000"/>
                    </a:schemeClr>
                  </a:solidFill>
                  <a:latin typeface="Aptos" panose="020B0004020202020204" pitchFamily="34" charset="0"/>
                </a:rPr>
                <a:t>       Introduces variability due to cyclist movement</a:t>
              </a:r>
            </a:p>
          </p:txBody>
        </p:sp>
        <p:sp>
          <p:nvSpPr>
            <p:cNvPr id="12" name="Rectangle : coins arrondis 11">
              <a:extLst>
                <a:ext uri="{FF2B5EF4-FFF2-40B4-BE49-F238E27FC236}">
                  <a16:creationId xmlns:a16="http://schemas.microsoft.com/office/drawing/2014/main" id="{FC7AA0DF-CAA6-4FCF-B403-611F7880E3A7}"/>
                </a:ext>
              </a:extLst>
            </p:cNvPr>
            <p:cNvSpPr/>
            <p:nvPr/>
          </p:nvSpPr>
          <p:spPr>
            <a:xfrm>
              <a:off x="1112197" y="6064928"/>
              <a:ext cx="205740" cy="187954"/>
            </a:xfrm>
            <a:prstGeom prst="round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V</a:t>
              </a:r>
            </a:p>
          </p:txBody>
        </p:sp>
        <p:sp>
          <p:nvSpPr>
            <p:cNvPr id="14" name="Rectangle : coins arrondis 13">
              <a:extLst>
                <a:ext uri="{FF2B5EF4-FFF2-40B4-BE49-F238E27FC236}">
                  <a16:creationId xmlns:a16="http://schemas.microsoft.com/office/drawing/2014/main" id="{2CD2362E-3A9A-8CDD-9FDE-0A2E3F1F733E}"/>
                </a:ext>
              </a:extLst>
            </p:cNvPr>
            <p:cNvSpPr/>
            <p:nvPr/>
          </p:nvSpPr>
          <p:spPr>
            <a:xfrm>
              <a:off x="1112197" y="6380329"/>
              <a:ext cx="205740" cy="187954"/>
            </a:xfrm>
            <a:prstGeom prst="round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X</a:t>
              </a:r>
            </a:p>
          </p:txBody>
        </p:sp>
      </p:grpSp>
      <p:sp>
        <p:nvSpPr>
          <p:cNvPr id="20" name="Rectangle : coins arrondis 19">
            <a:extLst>
              <a:ext uri="{FF2B5EF4-FFF2-40B4-BE49-F238E27FC236}">
                <a16:creationId xmlns:a16="http://schemas.microsoft.com/office/drawing/2014/main" id="{668695C1-3760-204E-3ACF-8CCA6C133940}"/>
              </a:ext>
            </a:extLst>
          </p:cNvPr>
          <p:cNvSpPr/>
          <p:nvPr/>
        </p:nvSpPr>
        <p:spPr>
          <a:xfrm>
            <a:off x="6484196" y="4096730"/>
            <a:ext cx="205740" cy="163435"/>
          </a:xfrm>
          <a:prstGeom prst="round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V</a:t>
            </a:r>
          </a:p>
        </p:txBody>
      </p:sp>
      <p:sp>
        <p:nvSpPr>
          <p:cNvPr id="21" name="Rectangle : coins arrondis 20">
            <a:extLst>
              <a:ext uri="{FF2B5EF4-FFF2-40B4-BE49-F238E27FC236}">
                <a16:creationId xmlns:a16="http://schemas.microsoft.com/office/drawing/2014/main" id="{D78FE321-9812-3E70-F0BA-89A705FB49C6}"/>
              </a:ext>
            </a:extLst>
          </p:cNvPr>
          <p:cNvSpPr/>
          <p:nvPr/>
        </p:nvSpPr>
        <p:spPr>
          <a:xfrm>
            <a:off x="6480728" y="4383362"/>
            <a:ext cx="205740" cy="163435"/>
          </a:xfrm>
          <a:prstGeom prst="round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X</a:t>
            </a:r>
          </a:p>
        </p:txBody>
      </p:sp>
      <p:sp>
        <p:nvSpPr>
          <p:cNvPr id="15" name="Rectangle : coins arrondis 14">
            <a:extLst>
              <a:ext uri="{FF2B5EF4-FFF2-40B4-BE49-F238E27FC236}">
                <a16:creationId xmlns:a16="http://schemas.microsoft.com/office/drawing/2014/main" id="{6F6B9873-910C-B243-4B30-890153FA36FE}"/>
              </a:ext>
            </a:extLst>
          </p:cNvPr>
          <p:cNvSpPr/>
          <p:nvPr/>
        </p:nvSpPr>
        <p:spPr>
          <a:xfrm rot="16200000">
            <a:off x="11739212" y="-278163"/>
            <a:ext cx="140336" cy="765245"/>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INTRODUCTION</a:t>
            </a:r>
            <a:endParaRPr lang="en-GB" sz="2000" dirty="0">
              <a:latin typeface="Aptos" panose="020B0004020202020204" pitchFamily="34" charset="0"/>
            </a:endParaRPr>
          </a:p>
        </p:txBody>
      </p:sp>
      <p:sp>
        <p:nvSpPr>
          <p:cNvPr id="16" name="Rectangle : coins arrondis 15">
            <a:extLst>
              <a:ext uri="{FF2B5EF4-FFF2-40B4-BE49-F238E27FC236}">
                <a16:creationId xmlns:a16="http://schemas.microsoft.com/office/drawing/2014/main" id="{F468AB99-F5D8-A7F8-B40C-FB3D0C7A37D5}"/>
              </a:ext>
            </a:extLst>
          </p:cNvPr>
          <p:cNvSpPr/>
          <p:nvPr/>
        </p:nvSpPr>
        <p:spPr>
          <a:xfrm rot="16200000">
            <a:off x="12045657" y="165880"/>
            <a:ext cx="142667" cy="150019"/>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M</a:t>
            </a:r>
          </a:p>
        </p:txBody>
      </p:sp>
      <p:sp>
        <p:nvSpPr>
          <p:cNvPr id="17" name="Rectangle : coins arrondis 16">
            <a:extLst>
              <a:ext uri="{FF2B5EF4-FFF2-40B4-BE49-F238E27FC236}">
                <a16:creationId xmlns:a16="http://schemas.microsoft.com/office/drawing/2014/main" id="{BF140ED4-CA60-7683-CCF5-1622E20DB70A}"/>
              </a:ext>
            </a:extLst>
          </p:cNvPr>
          <p:cNvSpPr/>
          <p:nvPr/>
        </p:nvSpPr>
        <p:spPr>
          <a:xfrm rot="16200000">
            <a:off x="12048352" y="305852"/>
            <a:ext cx="140336" cy="153079"/>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R</a:t>
            </a:r>
            <a:endParaRPr lang="en-GB" sz="2000" dirty="0">
              <a:latin typeface="Aptos" panose="020B0004020202020204" pitchFamily="34" charset="0"/>
            </a:endParaRPr>
          </a:p>
        </p:txBody>
      </p:sp>
      <p:sp>
        <p:nvSpPr>
          <p:cNvPr id="18" name="Rectangle : coins arrondis 17">
            <a:extLst>
              <a:ext uri="{FF2B5EF4-FFF2-40B4-BE49-F238E27FC236}">
                <a16:creationId xmlns:a16="http://schemas.microsoft.com/office/drawing/2014/main" id="{C9EDEF48-1C96-93AB-6973-72FC3D3B175E}"/>
              </a:ext>
            </a:extLst>
          </p:cNvPr>
          <p:cNvSpPr/>
          <p:nvPr/>
        </p:nvSpPr>
        <p:spPr>
          <a:xfrm rot="16200000">
            <a:off x="12045292" y="446187"/>
            <a:ext cx="140335" cy="153080"/>
          </a:xfrm>
          <a:prstGeom prst="roundRect">
            <a:avLst/>
          </a:prstGeom>
          <a:solidFill>
            <a:srgbClr val="FFCC0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C</a:t>
            </a:r>
            <a:endParaRPr lang="en-GB" sz="1600" dirty="0">
              <a:latin typeface="Aptos" panose="020B0004020202020204" pitchFamily="34" charset="0"/>
            </a:endParaRPr>
          </a:p>
        </p:txBody>
      </p:sp>
      <p:sp>
        <p:nvSpPr>
          <p:cNvPr id="19" name="AutoShape 2">
            <a:extLst>
              <a:ext uri="{FF2B5EF4-FFF2-40B4-BE49-F238E27FC236}">
                <a16:creationId xmlns:a16="http://schemas.microsoft.com/office/drawing/2014/main" id="{3975FA98-B492-7717-9A66-9CFC9A26C363}"/>
              </a:ext>
            </a:extLst>
          </p:cNvPr>
          <p:cNvSpPr/>
          <p:nvPr/>
        </p:nvSpPr>
        <p:spPr>
          <a:xfrm flipV="1">
            <a:off x="0" y="617530"/>
            <a:ext cx="11241460" cy="12700"/>
          </a:xfrm>
          <a:prstGeom prst="line">
            <a:avLst/>
          </a:prstGeom>
          <a:ln w="38100" cap="flat">
            <a:solidFill>
              <a:srgbClr val="0097B2"/>
            </a:solidFill>
            <a:prstDash val="solid"/>
            <a:headEnd type="none" w="sm" len="sm"/>
            <a:tailEnd type="none" w="sm" len="sm"/>
          </a:ln>
        </p:spPr>
      </p:sp>
      <p:sp>
        <p:nvSpPr>
          <p:cNvPr id="23" name="TextBox 15">
            <a:extLst>
              <a:ext uri="{FF2B5EF4-FFF2-40B4-BE49-F238E27FC236}">
                <a16:creationId xmlns:a16="http://schemas.microsoft.com/office/drawing/2014/main" id="{23EC6CC2-E1B3-27A8-5369-3E600AC6963A}"/>
              </a:ext>
            </a:extLst>
          </p:cNvPr>
          <p:cNvSpPr txBox="1"/>
          <p:nvPr/>
        </p:nvSpPr>
        <p:spPr>
          <a:xfrm>
            <a:off x="248433" y="-28127"/>
            <a:ext cx="5620759" cy="680699"/>
          </a:xfrm>
          <a:prstGeom prst="rect">
            <a:avLst/>
          </a:prstGeom>
        </p:spPr>
        <p:txBody>
          <a:bodyPr wrap="square" lIns="0" tIns="0" rIns="0" bIns="0" rtlCol="0" anchor="t">
            <a:spAutoFit/>
          </a:bodyPr>
          <a:lstStyle/>
          <a:p>
            <a:pPr defTabSz="609630">
              <a:lnSpc>
                <a:spcPts val="5600"/>
              </a:lnSpc>
              <a:spcBef>
                <a:spcPct val="0"/>
              </a:spcBef>
            </a:pPr>
            <a:r>
              <a:rPr lang="en-US" sz="4000" dirty="0">
                <a:solidFill>
                  <a:srgbClr val="0097B2"/>
                </a:solidFill>
                <a:latin typeface="Aptos" panose="020B0004020202020204" pitchFamily="34" charset="0"/>
              </a:rPr>
              <a:t>Introduction</a:t>
            </a:r>
            <a:endParaRPr lang="en-US" sz="4000" dirty="0">
              <a:solidFill>
                <a:srgbClr val="0097B2"/>
              </a:solidFill>
              <a:latin typeface="Aptos" panose="020B0004020202020204" pitchFamily="34" charset="0"/>
              <a:hlinkClick r:id="" action="ppaction://noaction">
                <a:extLst>
                  <a:ext uri="{A12FA001-AC4F-418D-AE19-62706E023703}">
                    <ahyp:hlinkClr xmlns:ahyp="http://schemas.microsoft.com/office/drawing/2018/hyperlinkcolor" val="tx"/>
                  </a:ext>
                </a:extLst>
              </a:hlinkClick>
            </a:endParaRPr>
          </a:p>
        </p:txBody>
      </p:sp>
      <p:sp>
        <p:nvSpPr>
          <p:cNvPr id="2" name="ZoneTexte 1">
            <a:extLst>
              <a:ext uri="{FF2B5EF4-FFF2-40B4-BE49-F238E27FC236}">
                <a16:creationId xmlns:a16="http://schemas.microsoft.com/office/drawing/2014/main" id="{1340AED9-C429-E12B-0E3E-0E46963F75CE}"/>
              </a:ext>
            </a:extLst>
          </p:cNvPr>
          <p:cNvSpPr txBox="1"/>
          <p:nvPr/>
        </p:nvSpPr>
        <p:spPr>
          <a:xfrm>
            <a:off x="0" y="6633711"/>
            <a:ext cx="11085095" cy="261610"/>
          </a:xfrm>
          <a:prstGeom prst="rect">
            <a:avLst/>
          </a:prstGeom>
          <a:noFill/>
        </p:spPr>
        <p:txBody>
          <a:bodyPr wrap="square" rtlCol="0">
            <a:spAutoFit/>
          </a:bodyPr>
          <a:lstStyle/>
          <a:p>
            <a:r>
              <a:rPr lang="en-GB" sz="1050" dirty="0">
                <a:solidFill>
                  <a:schemeClr val="tx1">
                    <a:lumMod val="65000"/>
                    <a:lumOff val="35000"/>
                  </a:schemeClr>
                </a:solidFill>
                <a:latin typeface="Aptos" panose="020B0004020202020204" pitchFamily="34" charset="0"/>
              </a:rPr>
              <a:t>Rainer </a:t>
            </a:r>
            <a:r>
              <a:rPr lang="en-GB" sz="1050" dirty="0" err="1">
                <a:solidFill>
                  <a:schemeClr val="tx1">
                    <a:lumMod val="65000"/>
                    <a:lumOff val="35000"/>
                  </a:schemeClr>
                </a:solidFill>
                <a:latin typeface="Aptos" panose="020B0004020202020204" pitchFamily="34" charset="0"/>
              </a:rPr>
              <a:t>Pivit</a:t>
            </a:r>
            <a:r>
              <a:rPr lang="en-GB" sz="1050" dirty="0">
                <a:solidFill>
                  <a:schemeClr val="tx1">
                    <a:lumMod val="65000"/>
                    <a:lumOff val="35000"/>
                  </a:schemeClr>
                </a:solidFill>
                <a:latin typeface="Aptos" panose="020B0004020202020204" pitchFamily="34" charset="0"/>
              </a:rPr>
              <a:t>, 1990; Ryan Cooper; </a:t>
            </a:r>
            <a:r>
              <a:rPr lang="en-GB" sz="1050" dirty="0" err="1">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Defraeye</a:t>
            </a:r>
            <a:r>
              <a:rPr lang="en-GB" sz="1050"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 et al., 2010; Barry et al., 2014; </a:t>
            </a:r>
            <a:r>
              <a:rPr lang="en-GB" sz="1050" dirty="0" err="1">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Debraux</a:t>
            </a:r>
            <a:r>
              <a:rPr lang="en-GB" sz="1050"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 et al., 2011; Crouch et al., 2014; </a:t>
            </a:r>
            <a:r>
              <a:rPr lang="en-GB" sz="1050" dirty="0" err="1">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Blocken</a:t>
            </a:r>
            <a:r>
              <a:rPr lang="en-GB" sz="1050"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 et al., 2018 </a:t>
            </a:r>
            <a:endParaRPr lang="en-GB" sz="1050" dirty="0">
              <a:solidFill>
                <a:schemeClr val="tx1">
                  <a:lumMod val="65000"/>
                  <a:lumOff val="35000"/>
                </a:schemeClr>
              </a:solidFill>
              <a:latin typeface="Aptos" panose="020B0004020202020204" pitchFamily="34" charset="0"/>
            </a:endParaRPr>
          </a:p>
        </p:txBody>
      </p:sp>
      <p:sp>
        <p:nvSpPr>
          <p:cNvPr id="24" name="ZoneTexte 23">
            <a:extLst>
              <a:ext uri="{FF2B5EF4-FFF2-40B4-BE49-F238E27FC236}">
                <a16:creationId xmlns:a16="http://schemas.microsoft.com/office/drawing/2014/main" id="{BA00284B-DEB9-684A-A500-8BA48133590B}"/>
              </a:ext>
            </a:extLst>
          </p:cNvPr>
          <p:cNvSpPr txBox="1"/>
          <p:nvPr/>
        </p:nvSpPr>
        <p:spPr>
          <a:xfrm>
            <a:off x="11806990" y="6531724"/>
            <a:ext cx="385010" cy="369332"/>
          </a:xfrm>
          <a:prstGeom prst="rect">
            <a:avLst/>
          </a:prstGeom>
          <a:noFill/>
        </p:spPr>
        <p:txBody>
          <a:bodyPr wrap="square" rtlCol="0">
            <a:spAutoFit/>
          </a:bodyPr>
          <a:lstStyle/>
          <a:p>
            <a:pPr algn="ctr"/>
            <a:r>
              <a:rPr lang="en-GB" dirty="0">
                <a:solidFill>
                  <a:schemeClr val="tx1">
                    <a:lumMod val="65000"/>
                    <a:lumOff val="35000"/>
                  </a:schemeClr>
                </a:solidFill>
                <a:latin typeface="Aptos" panose="020B0004020202020204" pitchFamily="34" charset="0"/>
              </a:rPr>
              <a:t>1</a:t>
            </a:r>
          </a:p>
        </p:txBody>
      </p:sp>
    </p:spTree>
    <p:extLst>
      <p:ext uri="{BB962C8B-B14F-4D97-AF65-F5344CB8AC3E}">
        <p14:creationId xmlns:p14="http://schemas.microsoft.com/office/powerpoint/2010/main" val="1371739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ZoneTexte 18">
            <a:extLst>
              <a:ext uri="{FF2B5EF4-FFF2-40B4-BE49-F238E27FC236}">
                <a16:creationId xmlns:a16="http://schemas.microsoft.com/office/drawing/2014/main" id="{4183B765-42A2-FF5D-7C39-F353302E43E6}"/>
              </a:ext>
            </a:extLst>
          </p:cNvPr>
          <p:cNvSpPr txBox="1"/>
          <p:nvPr/>
        </p:nvSpPr>
        <p:spPr>
          <a:xfrm>
            <a:off x="482891" y="1186373"/>
            <a:ext cx="5511510" cy="923330"/>
          </a:xfrm>
          <a:prstGeom prst="rect">
            <a:avLst/>
          </a:prstGeom>
          <a:noFill/>
        </p:spPr>
        <p:txBody>
          <a:bodyPr wrap="square" rtlCol="0">
            <a:spAutoFit/>
          </a:bodyPr>
          <a:lstStyle/>
          <a:p>
            <a:pPr marL="342900" indent="-342900">
              <a:buFont typeface="+mj-lt"/>
              <a:buAutoNum type="arabicPeriod"/>
            </a:pPr>
            <a:r>
              <a:rPr lang="en-GB" dirty="0">
                <a:solidFill>
                  <a:schemeClr val="tx1">
                    <a:lumMod val="65000"/>
                    <a:lumOff val="35000"/>
                  </a:schemeClr>
                </a:solidFill>
                <a:latin typeface="Aptos" panose="020B0004020202020204" pitchFamily="34" charset="0"/>
              </a:rPr>
              <a:t>Helmets testing</a:t>
            </a:r>
          </a:p>
          <a:p>
            <a:pPr marL="342900" indent="-342900">
              <a:buFont typeface="+mj-lt"/>
              <a:buAutoNum type="arabicPeriod"/>
            </a:pPr>
            <a:r>
              <a:rPr lang="en-GB" dirty="0">
                <a:solidFill>
                  <a:schemeClr val="tx1">
                    <a:lumMod val="65000"/>
                    <a:lumOff val="35000"/>
                  </a:schemeClr>
                </a:solidFill>
                <a:latin typeface="Aptos" panose="020B0004020202020204" pitchFamily="34" charset="0"/>
              </a:rPr>
              <a:t>Feedback development and accuracy assessment</a:t>
            </a:r>
          </a:p>
          <a:p>
            <a:pPr marL="342900" indent="-342900">
              <a:buFont typeface="+mj-lt"/>
              <a:buAutoNum type="arabicPeriod"/>
            </a:pPr>
            <a:r>
              <a:rPr lang="en-GB" dirty="0">
                <a:solidFill>
                  <a:schemeClr val="tx1">
                    <a:lumMod val="65000"/>
                    <a:lumOff val="35000"/>
                  </a:schemeClr>
                </a:solidFill>
                <a:latin typeface="Aptos" panose="020B0004020202020204" pitchFamily="34" charset="0"/>
              </a:rPr>
              <a:t>Repositioning in the wind tunnel</a:t>
            </a:r>
          </a:p>
        </p:txBody>
      </p:sp>
      <p:sp>
        <p:nvSpPr>
          <p:cNvPr id="20" name="Rectangle : coins arrondis 19">
            <a:extLst>
              <a:ext uri="{FF2B5EF4-FFF2-40B4-BE49-F238E27FC236}">
                <a16:creationId xmlns:a16="http://schemas.microsoft.com/office/drawing/2014/main" id="{8D7ED2C8-FF04-5845-47FE-68537C071D87}"/>
              </a:ext>
            </a:extLst>
          </p:cNvPr>
          <p:cNvSpPr/>
          <p:nvPr/>
        </p:nvSpPr>
        <p:spPr>
          <a:xfrm>
            <a:off x="248433" y="946576"/>
            <a:ext cx="5847567" cy="1402923"/>
          </a:xfrm>
          <a:prstGeom prst="round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 coins arrondis 1">
            <a:extLst>
              <a:ext uri="{FF2B5EF4-FFF2-40B4-BE49-F238E27FC236}">
                <a16:creationId xmlns:a16="http://schemas.microsoft.com/office/drawing/2014/main" id="{6A59EE94-4A85-A836-8B6D-520D8F0E4C7D}"/>
              </a:ext>
            </a:extLst>
          </p:cNvPr>
          <p:cNvSpPr/>
          <p:nvPr/>
        </p:nvSpPr>
        <p:spPr>
          <a:xfrm rot="16200000">
            <a:off x="12044127" y="29082"/>
            <a:ext cx="142668" cy="153084"/>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I</a:t>
            </a:r>
            <a:endParaRPr lang="en-GB" sz="2000" dirty="0">
              <a:latin typeface="Aptos" panose="020B0004020202020204" pitchFamily="34" charset="0"/>
            </a:endParaRPr>
          </a:p>
        </p:txBody>
      </p:sp>
      <p:sp>
        <p:nvSpPr>
          <p:cNvPr id="3" name="Rectangle : coins arrondis 2">
            <a:extLst>
              <a:ext uri="{FF2B5EF4-FFF2-40B4-BE49-F238E27FC236}">
                <a16:creationId xmlns:a16="http://schemas.microsoft.com/office/drawing/2014/main" id="{9845B4F4-6D27-A11F-19B5-88B8F4FA2DC2}"/>
              </a:ext>
            </a:extLst>
          </p:cNvPr>
          <p:cNvSpPr/>
          <p:nvPr/>
        </p:nvSpPr>
        <p:spPr>
          <a:xfrm rot="16200000">
            <a:off x="11736298" y="-143478"/>
            <a:ext cx="142667" cy="76873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METHODOLOGY</a:t>
            </a:r>
          </a:p>
        </p:txBody>
      </p:sp>
      <p:sp>
        <p:nvSpPr>
          <p:cNvPr id="6" name="Rectangle : coins arrondis 5">
            <a:extLst>
              <a:ext uri="{FF2B5EF4-FFF2-40B4-BE49-F238E27FC236}">
                <a16:creationId xmlns:a16="http://schemas.microsoft.com/office/drawing/2014/main" id="{41DB61D3-6C42-7736-74A1-5B2304B6CF89}"/>
              </a:ext>
            </a:extLst>
          </p:cNvPr>
          <p:cNvSpPr/>
          <p:nvPr/>
        </p:nvSpPr>
        <p:spPr>
          <a:xfrm rot="16200000">
            <a:off x="12048352" y="305852"/>
            <a:ext cx="140336" cy="153079"/>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R</a:t>
            </a:r>
            <a:endParaRPr lang="en-GB" sz="2000" dirty="0">
              <a:latin typeface="Aptos" panose="020B0004020202020204" pitchFamily="34" charset="0"/>
            </a:endParaRPr>
          </a:p>
        </p:txBody>
      </p:sp>
      <p:sp>
        <p:nvSpPr>
          <p:cNvPr id="10" name="Rectangle : coins arrondis 9">
            <a:extLst>
              <a:ext uri="{FF2B5EF4-FFF2-40B4-BE49-F238E27FC236}">
                <a16:creationId xmlns:a16="http://schemas.microsoft.com/office/drawing/2014/main" id="{5BE5FE42-F7A8-3FA0-21DC-F0E4F7637569}"/>
              </a:ext>
            </a:extLst>
          </p:cNvPr>
          <p:cNvSpPr/>
          <p:nvPr/>
        </p:nvSpPr>
        <p:spPr>
          <a:xfrm rot="16200000">
            <a:off x="12045292" y="446187"/>
            <a:ext cx="140335" cy="153080"/>
          </a:xfrm>
          <a:prstGeom prst="roundRect">
            <a:avLst/>
          </a:prstGeom>
          <a:solidFill>
            <a:srgbClr val="FFCC0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C</a:t>
            </a:r>
            <a:endParaRPr lang="en-GB" sz="1600" dirty="0">
              <a:latin typeface="Aptos" panose="020B0004020202020204" pitchFamily="34" charset="0"/>
            </a:endParaRPr>
          </a:p>
        </p:txBody>
      </p:sp>
      <p:sp>
        <p:nvSpPr>
          <p:cNvPr id="11" name="AutoShape 2">
            <a:extLst>
              <a:ext uri="{FF2B5EF4-FFF2-40B4-BE49-F238E27FC236}">
                <a16:creationId xmlns:a16="http://schemas.microsoft.com/office/drawing/2014/main" id="{F574429F-9962-0646-F337-212096CE270D}"/>
              </a:ext>
            </a:extLst>
          </p:cNvPr>
          <p:cNvSpPr/>
          <p:nvPr/>
        </p:nvSpPr>
        <p:spPr>
          <a:xfrm flipV="1">
            <a:off x="0" y="617530"/>
            <a:ext cx="11241460" cy="12700"/>
          </a:xfrm>
          <a:prstGeom prst="line">
            <a:avLst/>
          </a:prstGeom>
          <a:ln w="38100" cap="flat">
            <a:solidFill>
              <a:srgbClr val="0097B2"/>
            </a:solidFill>
            <a:prstDash val="solid"/>
            <a:headEnd type="none" w="sm" len="sm"/>
            <a:tailEnd type="none" w="sm" len="sm"/>
          </a:ln>
        </p:spPr>
      </p:sp>
      <p:sp>
        <p:nvSpPr>
          <p:cNvPr id="12" name="TextBox 15">
            <a:extLst>
              <a:ext uri="{FF2B5EF4-FFF2-40B4-BE49-F238E27FC236}">
                <a16:creationId xmlns:a16="http://schemas.microsoft.com/office/drawing/2014/main" id="{C6C9AF01-33C8-B0D2-3CA3-CB46C66EAADC}"/>
              </a:ext>
            </a:extLst>
          </p:cNvPr>
          <p:cNvSpPr txBox="1"/>
          <p:nvPr/>
        </p:nvSpPr>
        <p:spPr>
          <a:xfrm>
            <a:off x="248433" y="-28127"/>
            <a:ext cx="5620759" cy="680699"/>
          </a:xfrm>
          <a:prstGeom prst="rect">
            <a:avLst/>
          </a:prstGeom>
        </p:spPr>
        <p:txBody>
          <a:bodyPr wrap="square" lIns="0" tIns="0" rIns="0" bIns="0" rtlCol="0" anchor="t">
            <a:spAutoFit/>
          </a:bodyPr>
          <a:lstStyle/>
          <a:p>
            <a:pPr defTabSz="609630">
              <a:lnSpc>
                <a:spcPts val="5600"/>
              </a:lnSpc>
              <a:spcBef>
                <a:spcPct val="0"/>
              </a:spcBef>
            </a:pPr>
            <a:r>
              <a:rPr lang="en-US" sz="4000" dirty="0">
                <a:solidFill>
                  <a:srgbClr val="0097B2"/>
                </a:solidFill>
                <a:latin typeface="Aptos" panose="020B0004020202020204" pitchFamily="34" charset="0"/>
              </a:rPr>
              <a:t>Methodology</a:t>
            </a:r>
            <a:endParaRPr lang="en-US" sz="4000" dirty="0">
              <a:solidFill>
                <a:srgbClr val="0097B2"/>
              </a:solidFill>
              <a:latin typeface="Aptos" panose="020B0004020202020204" pitchFamily="34" charset="0"/>
              <a:hlinkClick r:id="" action="ppaction://noaction">
                <a:extLst>
                  <a:ext uri="{A12FA001-AC4F-418D-AE19-62706E023703}">
                    <ahyp:hlinkClr xmlns:ahyp="http://schemas.microsoft.com/office/drawing/2018/hyperlinkcolor" val="tx"/>
                  </a:ext>
                </a:extLst>
              </a:hlinkClick>
            </a:endParaRPr>
          </a:p>
        </p:txBody>
      </p:sp>
      <p:sp>
        <p:nvSpPr>
          <p:cNvPr id="4" name="ZoneTexte 3">
            <a:extLst>
              <a:ext uri="{FF2B5EF4-FFF2-40B4-BE49-F238E27FC236}">
                <a16:creationId xmlns:a16="http://schemas.microsoft.com/office/drawing/2014/main" id="{EFDDF3AE-0DCD-9B99-B58B-F30677E4D0F5}"/>
              </a:ext>
            </a:extLst>
          </p:cNvPr>
          <p:cNvSpPr txBox="1"/>
          <p:nvPr/>
        </p:nvSpPr>
        <p:spPr>
          <a:xfrm>
            <a:off x="11806990" y="6531724"/>
            <a:ext cx="385010" cy="369332"/>
          </a:xfrm>
          <a:prstGeom prst="rect">
            <a:avLst/>
          </a:prstGeom>
          <a:noFill/>
        </p:spPr>
        <p:txBody>
          <a:bodyPr wrap="square" rtlCol="0">
            <a:spAutoFit/>
          </a:bodyPr>
          <a:lstStyle/>
          <a:p>
            <a:pPr algn="ctr"/>
            <a:r>
              <a:rPr lang="en-GB" dirty="0">
                <a:solidFill>
                  <a:schemeClr val="tx1">
                    <a:lumMod val="65000"/>
                    <a:lumOff val="35000"/>
                  </a:schemeClr>
                </a:solidFill>
                <a:latin typeface="Aptos" panose="020B0004020202020204" pitchFamily="34" charset="0"/>
              </a:rPr>
              <a:t>2</a:t>
            </a:r>
          </a:p>
        </p:txBody>
      </p:sp>
    </p:spTree>
    <p:extLst>
      <p:ext uri="{BB962C8B-B14F-4D97-AF65-F5344CB8AC3E}">
        <p14:creationId xmlns:p14="http://schemas.microsoft.com/office/powerpoint/2010/main" val="406810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4B88BE0-2048-F87D-079A-25FC0F4DE0D5}"/>
              </a:ext>
            </a:extLst>
          </p:cNvPr>
          <p:cNvSpPr txBox="1"/>
          <p:nvPr/>
        </p:nvSpPr>
        <p:spPr>
          <a:xfrm>
            <a:off x="244847" y="2654982"/>
            <a:ext cx="2535461" cy="369332"/>
          </a:xfrm>
          <a:prstGeom prst="rect">
            <a:avLst/>
          </a:prstGeom>
          <a:noFill/>
        </p:spPr>
        <p:txBody>
          <a:bodyPr wrap="square" rtlCol="0">
            <a:spAutoFit/>
          </a:bodyPr>
          <a:lstStyle/>
          <a:p>
            <a:r>
              <a:rPr lang="en-GB" b="1" dirty="0">
                <a:solidFill>
                  <a:schemeClr val="tx1">
                    <a:lumMod val="65000"/>
                    <a:lumOff val="35000"/>
                  </a:schemeClr>
                </a:solidFill>
                <a:latin typeface="Aptos" panose="020B0004020202020204" pitchFamily="34" charset="0"/>
              </a:rPr>
              <a:t>Setup:</a:t>
            </a:r>
          </a:p>
        </p:txBody>
      </p:sp>
      <p:pic>
        <p:nvPicPr>
          <p:cNvPr id="5" name="Image 4">
            <a:extLst>
              <a:ext uri="{FF2B5EF4-FFF2-40B4-BE49-F238E27FC236}">
                <a16:creationId xmlns:a16="http://schemas.microsoft.com/office/drawing/2014/main" id="{86F62131-10CA-A8D1-C0D5-7118EE835C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17" y="3394407"/>
            <a:ext cx="1826902" cy="2435870"/>
          </a:xfrm>
          <a:prstGeom prst="rect">
            <a:avLst/>
          </a:prstGeom>
        </p:spPr>
      </p:pic>
      <p:pic>
        <p:nvPicPr>
          <p:cNvPr id="11" name="Image 10">
            <a:extLst>
              <a:ext uri="{FF2B5EF4-FFF2-40B4-BE49-F238E27FC236}">
                <a16:creationId xmlns:a16="http://schemas.microsoft.com/office/drawing/2014/main" id="{67BE6FB4-F6E8-38E1-B42A-EB5080A614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0744" y="3394407"/>
            <a:ext cx="1826903" cy="2435870"/>
          </a:xfrm>
          <a:prstGeom prst="rect">
            <a:avLst/>
          </a:prstGeom>
        </p:spPr>
      </p:pic>
      <p:pic>
        <p:nvPicPr>
          <p:cNvPr id="13" name="Image 12">
            <a:extLst>
              <a:ext uri="{FF2B5EF4-FFF2-40B4-BE49-F238E27FC236}">
                <a16:creationId xmlns:a16="http://schemas.microsoft.com/office/drawing/2014/main" id="{84055E44-BFA1-D939-5130-C0301D0BD5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44755" y="3390943"/>
            <a:ext cx="1819821" cy="2439334"/>
          </a:xfrm>
          <a:prstGeom prst="rect">
            <a:avLst/>
          </a:prstGeom>
        </p:spPr>
      </p:pic>
      <p:pic>
        <p:nvPicPr>
          <p:cNvPr id="15" name="Image 14">
            <a:extLst>
              <a:ext uri="{FF2B5EF4-FFF2-40B4-BE49-F238E27FC236}">
                <a16:creationId xmlns:a16="http://schemas.microsoft.com/office/drawing/2014/main" id="{D8450A89-BF63-031F-507C-3898A1BCFDE1}"/>
              </a:ext>
            </a:extLst>
          </p:cNvPr>
          <p:cNvPicPr>
            <a:picLocks noChangeAspect="1"/>
          </p:cNvPicPr>
          <p:nvPr/>
        </p:nvPicPr>
        <p:blipFill>
          <a:blip r:embed="rId6"/>
          <a:stretch>
            <a:fillRect/>
          </a:stretch>
        </p:blipFill>
        <p:spPr>
          <a:xfrm>
            <a:off x="6434657" y="946575"/>
            <a:ext cx="1533780" cy="1505989"/>
          </a:xfrm>
          <a:prstGeom prst="rect">
            <a:avLst/>
          </a:prstGeom>
        </p:spPr>
      </p:pic>
      <p:pic>
        <p:nvPicPr>
          <p:cNvPr id="17" name="Image 16">
            <a:extLst>
              <a:ext uri="{FF2B5EF4-FFF2-40B4-BE49-F238E27FC236}">
                <a16:creationId xmlns:a16="http://schemas.microsoft.com/office/drawing/2014/main" id="{5D60FD2C-0369-8008-F66A-8DDA3034243E}"/>
              </a:ext>
            </a:extLst>
          </p:cNvPr>
          <p:cNvPicPr>
            <a:picLocks noChangeAspect="1"/>
          </p:cNvPicPr>
          <p:nvPr/>
        </p:nvPicPr>
        <p:blipFill rotWithShape="1">
          <a:blip r:embed="rId7"/>
          <a:srcRect/>
          <a:stretch/>
        </p:blipFill>
        <p:spPr>
          <a:xfrm>
            <a:off x="8180007" y="946575"/>
            <a:ext cx="1543076" cy="1505989"/>
          </a:xfrm>
          <a:prstGeom prst="rect">
            <a:avLst/>
          </a:prstGeom>
        </p:spPr>
      </p:pic>
      <p:pic>
        <p:nvPicPr>
          <p:cNvPr id="19" name="Image 18">
            <a:extLst>
              <a:ext uri="{FF2B5EF4-FFF2-40B4-BE49-F238E27FC236}">
                <a16:creationId xmlns:a16="http://schemas.microsoft.com/office/drawing/2014/main" id="{D6380A01-799C-D441-6CA5-0D631FDF650A}"/>
              </a:ext>
            </a:extLst>
          </p:cNvPr>
          <p:cNvPicPr>
            <a:picLocks noChangeAspect="1"/>
          </p:cNvPicPr>
          <p:nvPr/>
        </p:nvPicPr>
        <p:blipFill>
          <a:blip r:embed="rId8"/>
          <a:stretch>
            <a:fillRect/>
          </a:stretch>
        </p:blipFill>
        <p:spPr>
          <a:xfrm>
            <a:off x="9942272" y="958078"/>
            <a:ext cx="1441699" cy="1505989"/>
          </a:xfrm>
          <a:prstGeom prst="rect">
            <a:avLst/>
          </a:prstGeom>
        </p:spPr>
      </p:pic>
      <p:pic>
        <p:nvPicPr>
          <p:cNvPr id="21" name="Image 20">
            <a:extLst>
              <a:ext uri="{FF2B5EF4-FFF2-40B4-BE49-F238E27FC236}">
                <a16:creationId xmlns:a16="http://schemas.microsoft.com/office/drawing/2014/main" id="{FC667325-DA9A-D49F-F07D-97A1656EE821}"/>
              </a:ext>
            </a:extLst>
          </p:cNvPr>
          <p:cNvPicPr>
            <a:picLocks noChangeAspect="1"/>
          </p:cNvPicPr>
          <p:nvPr/>
        </p:nvPicPr>
        <p:blipFill rotWithShape="1">
          <a:blip r:embed="rId9"/>
          <a:srcRect b="6272"/>
          <a:stretch/>
        </p:blipFill>
        <p:spPr>
          <a:xfrm>
            <a:off x="6427037" y="2784608"/>
            <a:ext cx="1533780" cy="1505989"/>
          </a:xfrm>
          <a:prstGeom prst="rect">
            <a:avLst/>
          </a:prstGeom>
        </p:spPr>
      </p:pic>
      <p:pic>
        <p:nvPicPr>
          <p:cNvPr id="23" name="Image 22">
            <a:extLst>
              <a:ext uri="{FF2B5EF4-FFF2-40B4-BE49-F238E27FC236}">
                <a16:creationId xmlns:a16="http://schemas.microsoft.com/office/drawing/2014/main" id="{6F865E91-0CF1-0633-AB78-33D22A25A9D7}"/>
              </a:ext>
            </a:extLst>
          </p:cNvPr>
          <p:cNvPicPr>
            <a:picLocks noChangeAspect="1"/>
          </p:cNvPicPr>
          <p:nvPr/>
        </p:nvPicPr>
        <p:blipFill>
          <a:blip r:embed="rId10"/>
          <a:stretch>
            <a:fillRect/>
          </a:stretch>
        </p:blipFill>
        <p:spPr>
          <a:xfrm>
            <a:off x="8180005" y="2784608"/>
            <a:ext cx="1534003" cy="1505989"/>
          </a:xfrm>
          <a:prstGeom prst="rect">
            <a:avLst/>
          </a:prstGeom>
        </p:spPr>
      </p:pic>
      <p:pic>
        <p:nvPicPr>
          <p:cNvPr id="25" name="Image 24">
            <a:extLst>
              <a:ext uri="{FF2B5EF4-FFF2-40B4-BE49-F238E27FC236}">
                <a16:creationId xmlns:a16="http://schemas.microsoft.com/office/drawing/2014/main" id="{86076738-5610-7874-8E19-8B46B1456556}"/>
              </a:ext>
            </a:extLst>
          </p:cNvPr>
          <p:cNvPicPr>
            <a:picLocks noChangeAspect="1"/>
          </p:cNvPicPr>
          <p:nvPr/>
        </p:nvPicPr>
        <p:blipFill rotWithShape="1">
          <a:blip r:embed="rId11"/>
          <a:srcRect r="3739"/>
          <a:stretch/>
        </p:blipFill>
        <p:spPr>
          <a:xfrm>
            <a:off x="9942272" y="2784608"/>
            <a:ext cx="1441699" cy="1505989"/>
          </a:xfrm>
          <a:prstGeom prst="rect">
            <a:avLst/>
          </a:prstGeom>
        </p:spPr>
      </p:pic>
      <p:pic>
        <p:nvPicPr>
          <p:cNvPr id="27" name="Image 26">
            <a:extLst>
              <a:ext uri="{FF2B5EF4-FFF2-40B4-BE49-F238E27FC236}">
                <a16:creationId xmlns:a16="http://schemas.microsoft.com/office/drawing/2014/main" id="{D35AFCB2-0EA6-6D35-6188-DF1728D5B2E3}"/>
              </a:ext>
            </a:extLst>
          </p:cNvPr>
          <p:cNvPicPr>
            <a:picLocks noChangeAspect="1"/>
          </p:cNvPicPr>
          <p:nvPr/>
        </p:nvPicPr>
        <p:blipFill>
          <a:blip r:embed="rId12"/>
          <a:stretch>
            <a:fillRect/>
          </a:stretch>
        </p:blipFill>
        <p:spPr>
          <a:xfrm>
            <a:off x="6434657" y="4656573"/>
            <a:ext cx="1533780" cy="1492380"/>
          </a:xfrm>
          <a:prstGeom prst="rect">
            <a:avLst/>
          </a:prstGeom>
        </p:spPr>
      </p:pic>
      <p:pic>
        <p:nvPicPr>
          <p:cNvPr id="29" name="Image 28">
            <a:extLst>
              <a:ext uri="{FF2B5EF4-FFF2-40B4-BE49-F238E27FC236}">
                <a16:creationId xmlns:a16="http://schemas.microsoft.com/office/drawing/2014/main" id="{B0E2EF7A-6215-9ED2-21D7-4D3483C2440D}"/>
              </a:ext>
            </a:extLst>
          </p:cNvPr>
          <p:cNvPicPr>
            <a:picLocks noChangeAspect="1"/>
          </p:cNvPicPr>
          <p:nvPr/>
        </p:nvPicPr>
        <p:blipFill rotWithShape="1">
          <a:blip r:embed="rId13"/>
          <a:srcRect t="2915"/>
          <a:stretch/>
        </p:blipFill>
        <p:spPr>
          <a:xfrm>
            <a:off x="8184332" y="4668121"/>
            <a:ext cx="1534003" cy="1493289"/>
          </a:xfrm>
          <a:prstGeom prst="rect">
            <a:avLst/>
          </a:prstGeom>
        </p:spPr>
      </p:pic>
      <p:pic>
        <p:nvPicPr>
          <p:cNvPr id="31" name="Image 30">
            <a:extLst>
              <a:ext uri="{FF2B5EF4-FFF2-40B4-BE49-F238E27FC236}">
                <a16:creationId xmlns:a16="http://schemas.microsoft.com/office/drawing/2014/main" id="{57B21220-4683-1332-F6E0-830DDE1A89C0}"/>
              </a:ext>
            </a:extLst>
          </p:cNvPr>
          <p:cNvPicPr>
            <a:picLocks noChangeAspect="1"/>
          </p:cNvPicPr>
          <p:nvPr/>
        </p:nvPicPr>
        <p:blipFill>
          <a:blip r:embed="rId14"/>
          <a:stretch>
            <a:fillRect/>
          </a:stretch>
        </p:blipFill>
        <p:spPr>
          <a:xfrm>
            <a:off x="9953185" y="4668121"/>
            <a:ext cx="1484226" cy="1505989"/>
          </a:xfrm>
          <a:prstGeom prst="rect">
            <a:avLst/>
          </a:prstGeom>
        </p:spPr>
      </p:pic>
      <p:sp>
        <p:nvSpPr>
          <p:cNvPr id="32" name="ZoneTexte 31">
            <a:extLst>
              <a:ext uri="{FF2B5EF4-FFF2-40B4-BE49-F238E27FC236}">
                <a16:creationId xmlns:a16="http://schemas.microsoft.com/office/drawing/2014/main" id="{D916A70F-2EB2-0085-43AF-2AC7ED8D56DD}"/>
              </a:ext>
            </a:extLst>
          </p:cNvPr>
          <p:cNvSpPr txBox="1"/>
          <p:nvPr/>
        </p:nvSpPr>
        <p:spPr>
          <a:xfrm>
            <a:off x="6556654" y="2418193"/>
            <a:ext cx="1289786" cy="369332"/>
          </a:xfrm>
          <a:prstGeom prst="rect">
            <a:avLst/>
          </a:prstGeom>
          <a:noFill/>
        </p:spPr>
        <p:txBody>
          <a:bodyPr wrap="square" rtlCol="0">
            <a:spAutoFit/>
          </a:bodyPr>
          <a:lstStyle/>
          <a:p>
            <a:pPr algn="ctr"/>
            <a:r>
              <a:rPr lang="en-GB" dirty="0">
                <a:solidFill>
                  <a:schemeClr val="tx1">
                    <a:lumMod val="65000"/>
                    <a:lumOff val="35000"/>
                  </a:schemeClr>
                </a:solidFill>
                <a:latin typeface="Aptos" panose="020B0004020202020204" pitchFamily="34" charset="0"/>
              </a:rPr>
              <a:t>Helmet 1</a:t>
            </a:r>
          </a:p>
        </p:txBody>
      </p:sp>
      <p:sp>
        <p:nvSpPr>
          <p:cNvPr id="33" name="ZoneTexte 32">
            <a:extLst>
              <a:ext uri="{FF2B5EF4-FFF2-40B4-BE49-F238E27FC236}">
                <a16:creationId xmlns:a16="http://schemas.microsoft.com/office/drawing/2014/main" id="{39A48A33-F08B-FA67-6899-066852BD392B}"/>
              </a:ext>
            </a:extLst>
          </p:cNvPr>
          <p:cNvSpPr txBox="1"/>
          <p:nvPr/>
        </p:nvSpPr>
        <p:spPr>
          <a:xfrm>
            <a:off x="8302113" y="2418193"/>
            <a:ext cx="1289786" cy="369332"/>
          </a:xfrm>
          <a:prstGeom prst="rect">
            <a:avLst/>
          </a:prstGeom>
          <a:noFill/>
        </p:spPr>
        <p:txBody>
          <a:bodyPr wrap="square" rtlCol="0">
            <a:spAutoFit/>
          </a:bodyPr>
          <a:lstStyle/>
          <a:p>
            <a:pPr algn="ctr"/>
            <a:r>
              <a:rPr lang="en-GB" dirty="0">
                <a:solidFill>
                  <a:schemeClr val="tx1">
                    <a:lumMod val="65000"/>
                    <a:lumOff val="35000"/>
                  </a:schemeClr>
                </a:solidFill>
                <a:latin typeface="Aptos" panose="020B0004020202020204" pitchFamily="34" charset="0"/>
              </a:rPr>
              <a:t>Helmet 2</a:t>
            </a:r>
          </a:p>
        </p:txBody>
      </p:sp>
      <p:sp>
        <p:nvSpPr>
          <p:cNvPr id="34" name="ZoneTexte 33">
            <a:extLst>
              <a:ext uri="{FF2B5EF4-FFF2-40B4-BE49-F238E27FC236}">
                <a16:creationId xmlns:a16="http://schemas.microsoft.com/office/drawing/2014/main" id="{6C3697F1-C156-3304-966C-9C71A03338C8}"/>
              </a:ext>
            </a:extLst>
          </p:cNvPr>
          <p:cNvSpPr txBox="1"/>
          <p:nvPr/>
        </p:nvSpPr>
        <p:spPr>
          <a:xfrm>
            <a:off x="10018228" y="2420079"/>
            <a:ext cx="1289786" cy="369332"/>
          </a:xfrm>
          <a:prstGeom prst="rect">
            <a:avLst/>
          </a:prstGeom>
          <a:noFill/>
        </p:spPr>
        <p:txBody>
          <a:bodyPr wrap="square" rtlCol="0">
            <a:spAutoFit/>
          </a:bodyPr>
          <a:lstStyle/>
          <a:p>
            <a:pPr algn="ctr"/>
            <a:r>
              <a:rPr lang="en-GB" dirty="0">
                <a:solidFill>
                  <a:schemeClr val="tx1">
                    <a:lumMod val="65000"/>
                    <a:lumOff val="35000"/>
                  </a:schemeClr>
                </a:solidFill>
                <a:latin typeface="Aptos" panose="020B0004020202020204" pitchFamily="34" charset="0"/>
              </a:rPr>
              <a:t>Helmet 3</a:t>
            </a:r>
          </a:p>
        </p:txBody>
      </p:sp>
      <p:sp>
        <p:nvSpPr>
          <p:cNvPr id="35" name="ZoneTexte 34">
            <a:extLst>
              <a:ext uri="{FF2B5EF4-FFF2-40B4-BE49-F238E27FC236}">
                <a16:creationId xmlns:a16="http://schemas.microsoft.com/office/drawing/2014/main" id="{001AD359-FC68-9BD5-CCD3-BCF12518C8A7}"/>
              </a:ext>
            </a:extLst>
          </p:cNvPr>
          <p:cNvSpPr txBox="1"/>
          <p:nvPr/>
        </p:nvSpPr>
        <p:spPr>
          <a:xfrm>
            <a:off x="6556654" y="4259143"/>
            <a:ext cx="1289786" cy="369332"/>
          </a:xfrm>
          <a:prstGeom prst="rect">
            <a:avLst/>
          </a:prstGeom>
          <a:noFill/>
        </p:spPr>
        <p:txBody>
          <a:bodyPr wrap="square" rtlCol="0">
            <a:spAutoFit/>
          </a:bodyPr>
          <a:lstStyle/>
          <a:p>
            <a:pPr algn="ctr"/>
            <a:r>
              <a:rPr lang="en-GB" dirty="0">
                <a:solidFill>
                  <a:schemeClr val="tx1">
                    <a:lumMod val="65000"/>
                    <a:lumOff val="35000"/>
                  </a:schemeClr>
                </a:solidFill>
                <a:latin typeface="Aptos" panose="020B0004020202020204" pitchFamily="34" charset="0"/>
              </a:rPr>
              <a:t>Helmet 4</a:t>
            </a:r>
          </a:p>
        </p:txBody>
      </p:sp>
      <p:sp>
        <p:nvSpPr>
          <p:cNvPr id="36" name="ZoneTexte 35">
            <a:extLst>
              <a:ext uri="{FF2B5EF4-FFF2-40B4-BE49-F238E27FC236}">
                <a16:creationId xmlns:a16="http://schemas.microsoft.com/office/drawing/2014/main" id="{E19666E8-8434-853A-06A2-8C0D4DF28BE7}"/>
              </a:ext>
            </a:extLst>
          </p:cNvPr>
          <p:cNvSpPr txBox="1"/>
          <p:nvPr/>
        </p:nvSpPr>
        <p:spPr>
          <a:xfrm>
            <a:off x="8302113" y="4251000"/>
            <a:ext cx="1289786" cy="369332"/>
          </a:xfrm>
          <a:prstGeom prst="rect">
            <a:avLst/>
          </a:prstGeom>
          <a:noFill/>
        </p:spPr>
        <p:txBody>
          <a:bodyPr wrap="square" rtlCol="0">
            <a:spAutoFit/>
          </a:bodyPr>
          <a:lstStyle/>
          <a:p>
            <a:pPr algn="ctr"/>
            <a:r>
              <a:rPr lang="en-GB" dirty="0">
                <a:solidFill>
                  <a:schemeClr val="tx1">
                    <a:lumMod val="65000"/>
                    <a:lumOff val="35000"/>
                  </a:schemeClr>
                </a:solidFill>
                <a:latin typeface="Aptos" panose="020B0004020202020204" pitchFamily="34" charset="0"/>
              </a:rPr>
              <a:t>Helmet 5</a:t>
            </a:r>
          </a:p>
        </p:txBody>
      </p:sp>
      <p:sp>
        <p:nvSpPr>
          <p:cNvPr id="37" name="ZoneTexte 36">
            <a:extLst>
              <a:ext uri="{FF2B5EF4-FFF2-40B4-BE49-F238E27FC236}">
                <a16:creationId xmlns:a16="http://schemas.microsoft.com/office/drawing/2014/main" id="{91930623-FD79-5BB9-B718-2C6853F87D43}"/>
              </a:ext>
            </a:extLst>
          </p:cNvPr>
          <p:cNvSpPr txBox="1"/>
          <p:nvPr/>
        </p:nvSpPr>
        <p:spPr>
          <a:xfrm>
            <a:off x="10046640" y="4251000"/>
            <a:ext cx="1289786" cy="369332"/>
          </a:xfrm>
          <a:prstGeom prst="rect">
            <a:avLst/>
          </a:prstGeom>
          <a:noFill/>
        </p:spPr>
        <p:txBody>
          <a:bodyPr wrap="square" rtlCol="0">
            <a:spAutoFit/>
          </a:bodyPr>
          <a:lstStyle/>
          <a:p>
            <a:pPr algn="ctr"/>
            <a:r>
              <a:rPr lang="en-GB" dirty="0">
                <a:solidFill>
                  <a:schemeClr val="tx1">
                    <a:lumMod val="65000"/>
                    <a:lumOff val="35000"/>
                  </a:schemeClr>
                </a:solidFill>
                <a:latin typeface="Aptos" panose="020B0004020202020204" pitchFamily="34" charset="0"/>
              </a:rPr>
              <a:t>Helmet 6</a:t>
            </a:r>
          </a:p>
        </p:txBody>
      </p:sp>
      <p:sp>
        <p:nvSpPr>
          <p:cNvPr id="38" name="ZoneTexte 37">
            <a:extLst>
              <a:ext uri="{FF2B5EF4-FFF2-40B4-BE49-F238E27FC236}">
                <a16:creationId xmlns:a16="http://schemas.microsoft.com/office/drawing/2014/main" id="{B2E3FA3F-B86C-1EFB-BF81-59973523CD8B}"/>
              </a:ext>
            </a:extLst>
          </p:cNvPr>
          <p:cNvSpPr txBox="1"/>
          <p:nvPr/>
        </p:nvSpPr>
        <p:spPr>
          <a:xfrm>
            <a:off x="6557732" y="6125274"/>
            <a:ext cx="1289786" cy="369332"/>
          </a:xfrm>
          <a:prstGeom prst="rect">
            <a:avLst/>
          </a:prstGeom>
          <a:noFill/>
        </p:spPr>
        <p:txBody>
          <a:bodyPr wrap="square" rtlCol="0">
            <a:spAutoFit/>
          </a:bodyPr>
          <a:lstStyle/>
          <a:p>
            <a:pPr algn="ctr"/>
            <a:r>
              <a:rPr lang="en-GB" dirty="0">
                <a:solidFill>
                  <a:schemeClr val="tx1">
                    <a:lumMod val="65000"/>
                    <a:lumOff val="35000"/>
                  </a:schemeClr>
                </a:solidFill>
                <a:latin typeface="Aptos" panose="020B0004020202020204" pitchFamily="34" charset="0"/>
              </a:rPr>
              <a:t>Helmet 7</a:t>
            </a:r>
          </a:p>
        </p:txBody>
      </p:sp>
      <p:sp>
        <p:nvSpPr>
          <p:cNvPr id="39" name="ZoneTexte 38">
            <a:extLst>
              <a:ext uri="{FF2B5EF4-FFF2-40B4-BE49-F238E27FC236}">
                <a16:creationId xmlns:a16="http://schemas.microsoft.com/office/drawing/2014/main" id="{EBD1958C-5B2D-B701-53C8-18739146F0F2}"/>
              </a:ext>
            </a:extLst>
          </p:cNvPr>
          <p:cNvSpPr txBox="1"/>
          <p:nvPr/>
        </p:nvSpPr>
        <p:spPr>
          <a:xfrm>
            <a:off x="8328755" y="6125274"/>
            <a:ext cx="1289786" cy="369332"/>
          </a:xfrm>
          <a:prstGeom prst="rect">
            <a:avLst/>
          </a:prstGeom>
          <a:noFill/>
        </p:spPr>
        <p:txBody>
          <a:bodyPr wrap="square" rtlCol="0">
            <a:spAutoFit/>
          </a:bodyPr>
          <a:lstStyle/>
          <a:p>
            <a:pPr algn="ctr"/>
            <a:r>
              <a:rPr lang="en-GB" dirty="0">
                <a:solidFill>
                  <a:schemeClr val="tx1">
                    <a:lumMod val="65000"/>
                    <a:lumOff val="35000"/>
                  </a:schemeClr>
                </a:solidFill>
                <a:latin typeface="Aptos" panose="020B0004020202020204" pitchFamily="34" charset="0"/>
              </a:rPr>
              <a:t>Helmet 8</a:t>
            </a:r>
          </a:p>
        </p:txBody>
      </p:sp>
      <p:sp>
        <p:nvSpPr>
          <p:cNvPr id="40" name="ZoneTexte 39">
            <a:extLst>
              <a:ext uri="{FF2B5EF4-FFF2-40B4-BE49-F238E27FC236}">
                <a16:creationId xmlns:a16="http://schemas.microsoft.com/office/drawing/2014/main" id="{CCE35F78-8B16-A209-DBCA-03F7AC083689}"/>
              </a:ext>
            </a:extLst>
          </p:cNvPr>
          <p:cNvSpPr txBox="1"/>
          <p:nvPr/>
        </p:nvSpPr>
        <p:spPr>
          <a:xfrm>
            <a:off x="10046640" y="6125274"/>
            <a:ext cx="1289786" cy="369332"/>
          </a:xfrm>
          <a:prstGeom prst="rect">
            <a:avLst/>
          </a:prstGeom>
          <a:noFill/>
        </p:spPr>
        <p:txBody>
          <a:bodyPr wrap="square" rtlCol="0">
            <a:spAutoFit/>
          </a:bodyPr>
          <a:lstStyle/>
          <a:p>
            <a:pPr algn="ctr"/>
            <a:r>
              <a:rPr lang="en-GB" dirty="0">
                <a:solidFill>
                  <a:schemeClr val="tx1">
                    <a:lumMod val="65000"/>
                    <a:lumOff val="35000"/>
                  </a:schemeClr>
                </a:solidFill>
                <a:latin typeface="Aptos" panose="020B0004020202020204" pitchFamily="34" charset="0"/>
              </a:rPr>
              <a:t>Helmet 9</a:t>
            </a:r>
          </a:p>
        </p:txBody>
      </p:sp>
      <p:sp>
        <p:nvSpPr>
          <p:cNvPr id="44" name="Forme libre : forme 43">
            <a:extLst>
              <a:ext uri="{FF2B5EF4-FFF2-40B4-BE49-F238E27FC236}">
                <a16:creationId xmlns:a16="http://schemas.microsoft.com/office/drawing/2014/main" id="{A08C4D02-AF35-8592-F5B0-4893B1FAFDEC}"/>
              </a:ext>
            </a:extLst>
          </p:cNvPr>
          <p:cNvSpPr/>
          <p:nvPr/>
        </p:nvSpPr>
        <p:spPr>
          <a:xfrm>
            <a:off x="6322810" y="871451"/>
            <a:ext cx="5130265" cy="5544152"/>
          </a:xfrm>
          <a:custGeom>
            <a:avLst/>
            <a:gdLst>
              <a:gd name="connsiteX0" fmla="*/ 19250 w 5130265"/>
              <a:gd name="connsiteY0" fmla="*/ 0 h 5544152"/>
              <a:gd name="connsiteX1" fmla="*/ 5130265 w 5130265"/>
              <a:gd name="connsiteY1" fmla="*/ 9625 h 5544152"/>
              <a:gd name="connsiteX2" fmla="*/ 5120640 w 5130265"/>
              <a:gd name="connsiteY2" fmla="*/ 3657600 h 5544152"/>
              <a:gd name="connsiteX3" fmla="*/ 1684421 w 5130265"/>
              <a:gd name="connsiteY3" fmla="*/ 3667225 h 5544152"/>
              <a:gd name="connsiteX4" fmla="*/ 1684421 w 5130265"/>
              <a:gd name="connsiteY4" fmla="*/ 5544152 h 5544152"/>
              <a:gd name="connsiteX5" fmla="*/ 0 w 5130265"/>
              <a:gd name="connsiteY5" fmla="*/ 5544152 h 5544152"/>
              <a:gd name="connsiteX6" fmla="*/ 19250 w 5130265"/>
              <a:gd name="connsiteY6" fmla="*/ 0 h 554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0265" h="5544152">
                <a:moveTo>
                  <a:pt x="19250" y="0"/>
                </a:moveTo>
                <a:lnTo>
                  <a:pt x="5130265" y="9625"/>
                </a:lnTo>
                <a:cubicBezTo>
                  <a:pt x="5127057" y="1225617"/>
                  <a:pt x="5123848" y="2441608"/>
                  <a:pt x="5120640" y="3657600"/>
                </a:cubicBezTo>
                <a:lnTo>
                  <a:pt x="1684421" y="3667225"/>
                </a:lnTo>
                <a:lnTo>
                  <a:pt x="1684421" y="5544152"/>
                </a:lnTo>
                <a:lnTo>
                  <a:pt x="0" y="5544152"/>
                </a:lnTo>
                <a:cubicBezTo>
                  <a:pt x="6417" y="3696101"/>
                  <a:pt x="12833" y="1848051"/>
                  <a:pt x="19250" y="0"/>
                </a:cubicBezTo>
                <a:close/>
              </a:path>
            </a:pathLst>
          </a:cu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7182585C-6FA7-4082-45CF-30EB780E3C5A}"/>
              </a:ext>
            </a:extLst>
          </p:cNvPr>
          <p:cNvSpPr/>
          <p:nvPr/>
        </p:nvSpPr>
        <p:spPr>
          <a:xfrm>
            <a:off x="8094846" y="4620332"/>
            <a:ext cx="3358229" cy="1795271"/>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ZoneTexte 45">
            <a:extLst>
              <a:ext uri="{FF2B5EF4-FFF2-40B4-BE49-F238E27FC236}">
                <a16:creationId xmlns:a16="http://schemas.microsoft.com/office/drawing/2014/main" id="{4BDEB21A-E5DF-B6EA-23A9-13F9C2E2D86E}"/>
              </a:ext>
            </a:extLst>
          </p:cNvPr>
          <p:cNvSpPr txBox="1"/>
          <p:nvPr/>
        </p:nvSpPr>
        <p:spPr>
          <a:xfrm rot="16200000">
            <a:off x="10736428" y="2418193"/>
            <a:ext cx="1859622" cy="369332"/>
          </a:xfrm>
          <a:prstGeom prst="rect">
            <a:avLst/>
          </a:prstGeom>
          <a:noFill/>
        </p:spPr>
        <p:txBody>
          <a:bodyPr wrap="square" rtlCol="0">
            <a:spAutoFit/>
          </a:bodyPr>
          <a:lstStyle/>
          <a:p>
            <a:pPr algn="ctr"/>
            <a:r>
              <a:rPr lang="en-GB" dirty="0">
                <a:solidFill>
                  <a:schemeClr val="accent5"/>
                </a:solidFill>
                <a:latin typeface="Aptos" panose="020B0004020202020204" pitchFamily="34" charset="0"/>
              </a:rPr>
              <a:t>AERO-HELMETS</a:t>
            </a:r>
          </a:p>
        </p:txBody>
      </p:sp>
      <p:sp>
        <p:nvSpPr>
          <p:cNvPr id="47" name="ZoneTexte 46">
            <a:extLst>
              <a:ext uri="{FF2B5EF4-FFF2-40B4-BE49-F238E27FC236}">
                <a16:creationId xmlns:a16="http://schemas.microsoft.com/office/drawing/2014/main" id="{990B0BC1-201E-4433-FB62-956C10CFE6B5}"/>
              </a:ext>
            </a:extLst>
          </p:cNvPr>
          <p:cNvSpPr txBox="1"/>
          <p:nvPr/>
        </p:nvSpPr>
        <p:spPr>
          <a:xfrm rot="16200000">
            <a:off x="10654385" y="5286000"/>
            <a:ext cx="2106203" cy="369332"/>
          </a:xfrm>
          <a:prstGeom prst="rect">
            <a:avLst/>
          </a:prstGeom>
          <a:noFill/>
        </p:spPr>
        <p:txBody>
          <a:bodyPr wrap="square" rtlCol="0">
            <a:spAutoFit/>
          </a:bodyPr>
          <a:lstStyle/>
          <a:p>
            <a:pPr algn="ctr"/>
            <a:r>
              <a:rPr lang="en-GB" dirty="0">
                <a:solidFill>
                  <a:schemeClr val="accent6"/>
                </a:solidFill>
                <a:latin typeface="Aptos" panose="020B0004020202020204" pitchFamily="34" charset="0"/>
              </a:rPr>
              <a:t>ROAD-HELMETS</a:t>
            </a:r>
          </a:p>
        </p:txBody>
      </p:sp>
      <p:sp>
        <p:nvSpPr>
          <p:cNvPr id="50" name="ZoneTexte 49">
            <a:extLst>
              <a:ext uri="{FF2B5EF4-FFF2-40B4-BE49-F238E27FC236}">
                <a16:creationId xmlns:a16="http://schemas.microsoft.com/office/drawing/2014/main" id="{81ED1AA5-1892-7B27-D104-927F24D013F0}"/>
              </a:ext>
            </a:extLst>
          </p:cNvPr>
          <p:cNvSpPr txBox="1"/>
          <p:nvPr/>
        </p:nvSpPr>
        <p:spPr>
          <a:xfrm>
            <a:off x="1072802" y="2654616"/>
            <a:ext cx="2810379" cy="369332"/>
          </a:xfrm>
          <a:prstGeom prst="rect">
            <a:avLst/>
          </a:prstGeom>
          <a:noFill/>
        </p:spPr>
        <p:txBody>
          <a:bodyPr wrap="square" rtlCol="0">
            <a:spAutoFit/>
          </a:bodyPr>
          <a:lstStyle/>
          <a:p>
            <a:r>
              <a:rPr lang="en-GB" dirty="0">
                <a:solidFill>
                  <a:schemeClr val="tx1">
                    <a:lumMod val="65000"/>
                    <a:lumOff val="35000"/>
                  </a:schemeClr>
                </a:solidFill>
                <a:latin typeface="Aptos" panose="020B0004020202020204" pitchFamily="34" charset="0"/>
              </a:rPr>
              <a:t>Wind Tunnel Lab, </a:t>
            </a:r>
            <a:r>
              <a:rPr lang="en-GB" dirty="0" err="1">
                <a:solidFill>
                  <a:schemeClr val="tx1">
                    <a:lumMod val="65000"/>
                    <a:lumOff val="35000"/>
                  </a:schemeClr>
                </a:solidFill>
                <a:latin typeface="Aptos" panose="020B0004020202020204" pitchFamily="34" charset="0"/>
              </a:rPr>
              <a:t>Uliège</a:t>
            </a:r>
            <a:endParaRPr lang="en-GB" dirty="0">
              <a:solidFill>
                <a:schemeClr val="tx1">
                  <a:lumMod val="65000"/>
                  <a:lumOff val="35000"/>
                </a:schemeClr>
              </a:solidFill>
              <a:latin typeface="Aptos" panose="020B0004020202020204" pitchFamily="34" charset="0"/>
            </a:endParaRPr>
          </a:p>
        </p:txBody>
      </p:sp>
      <p:sp>
        <p:nvSpPr>
          <p:cNvPr id="51" name="ZoneTexte 50">
            <a:extLst>
              <a:ext uri="{FF2B5EF4-FFF2-40B4-BE49-F238E27FC236}">
                <a16:creationId xmlns:a16="http://schemas.microsoft.com/office/drawing/2014/main" id="{5F50A475-F197-8881-91FC-F54C72C718D2}"/>
              </a:ext>
            </a:extLst>
          </p:cNvPr>
          <p:cNvSpPr txBox="1"/>
          <p:nvPr/>
        </p:nvSpPr>
        <p:spPr>
          <a:xfrm>
            <a:off x="482891" y="1186373"/>
            <a:ext cx="5511510" cy="923330"/>
          </a:xfrm>
          <a:prstGeom prst="rect">
            <a:avLst/>
          </a:prstGeom>
          <a:noFill/>
        </p:spPr>
        <p:txBody>
          <a:bodyPr wrap="square" rtlCol="0">
            <a:spAutoFit/>
          </a:bodyPr>
          <a:lstStyle/>
          <a:p>
            <a:pPr marL="342900" indent="-342900">
              <a:buFont typeface="+mj-lt"/>
              <a:buAutoNum type="arabicPeriod"/>
            </a:pPr>
            <a:r>
              <a:rPr lang="en-GB" dirty="0">
                <a:solidFill>
                  <a:schemeClr val="tx1">
                    <a:lumMod val="65000"/>
                    <a:lumOff val="35000"/>
                  </a:schemeClr>
                </a:solidFill>
                <a:latin typeface="Aptos" panose="020B0004020202020204" pitchFamily="34" charset="0"/>
              </a:rPr>
              <a:t>Helmets testing</a:t>
            </a:r>
          </a:p>
          <a:p>
            <a:pPr marL="342900" indent="-342900">
              <a:buFont typeface="+mj-lt"/>
              <a:buAutoNum type="arabicPeriod"/>
            </a:pPr>
            <a:r>
              <a:rPr lang="en-GB" dirty="0">
                <a:solidFill>
                  <a:schemeClr val="bg1">
                    <a:lumMod val="75000"/>
                  </a:schemeClr>
                </a:solidFill>
                <a:latin typeface="Aptos" panose="020B0004020202020204" pitchFamily="34" charset="0"/>
              </a:rPr>
              <a:t>Feedback development and accuracy assessment</a:t>
            </a:r>
          </a:p>
          <a:p>
            <a:pPr marL="342900" indent="-342900">
              <a:buFont typeface="+mj-lt"/>
              <a:buAutoNum type="arabicPeriod"/>
            </a:pPr>
            <a:r>
              <a:rPr lang="en-GB" dirty="0">
                <a:solidFill>
                  <a:schemeClr val="bg1">
                    <a:lumMod val="75000"/>
                  </a:schemeClr>
                </a:solidFill>
                <a:latin typeface="Aptos" panose="020B0004020202020204" pitchFamily="34" charset="0"/>
              </a:rPr>
              <a:t>Repositioning in the wind tunnel</a:t>
            </a:r>
          </a:p>
        </p:txBody>
      </p:sp>
      <p:sp>
        <p:nvSpPr>
          <p:cNvPr id="52" name="Rectangle : coins arrondis 51">
            <a:extLst>
              <a:ext uri="{FF2B5EF4-FFF2-40B4-BE49-F238E27FC236}">
                <a16:creationId xmlns:a16="http://schemas.microsoft.com/office/drawing/2014/main" id="{FD72FA19-D7C3-1FE1-157B-C2F05A3D2B25}"/>
              </a:ext>
            </a:extLst>
          </p:cNvPr>
          <p:cNvSpPr/>
          <p:nvPr/>
        </p:nvSpPr>
        <p:spPr>
          <a:xfrm>
            <a:off x="248433" y="946576"/>
            <a:ext cx="5847567" cy="1402923"/>
          </a:xfrm>
          <a:prstGeom prst="round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 coins arrondis 2">
            <a:extLst>
              <a:ext uri="{FF2B5EF4-FFF2-40B4-BE49-F238E27FC236}">
                <a16:creationId xmlns:a16="http://schemas.microsoft.com/office/drawing/2014/main" id="{E8E40E6A-8983-4366-E441-39CCA1D82A5A}"/>
              </a:ext>
            </a:extLst>
          </p:cNvPr>
          <p:cNvSpPr/>
          <p:nvPr/>
        </p:nvSpPr>
        <p:spPr>
          <a:xfrm rot="16200000">
            <a:off x="12044127" y="29082"/>
            <a:ext cx="142668" cy="153084"/>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I</a:t>
            </a:r>
            <a:endParaRPr lang="en-GB" sz="2000" dirty="0">
              <a:latin typeface="Aptos" panose="020B0004020202020204" pitchFamily="34" charset="0"/>
            </a:endParaRPr>
          </a:p>
        </p:txBody>
      </p:sp>
      <p:sp>
        <p:nvSpPr>
          <p:cNvPr id="4" name="Rectangle : coins arrondis 3">
            <a:extLst>
              <a:ext uri="{FF2B5EF4-FFF2-40B4-BE49-F238E27FC236}">
                <a16:creationId xmlns:a16="http://schemas.microsoft.com/office/drawing/2014/main" id="{2143DE41-1318-E5A7-14DA-511AA73E279E}"/>
              </a:ext>
            </a:extLst>
          </p:cNvPr>
          <p:cNvSpPr/>
          <p:nvPr/>
        </p:nvSpPr>
        <p:spPr>
          <a:xfrm rot="16200000">
            <a:off x="11736298" y="-143478"/>
            <a:ext cx="142667" cy="76873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METHODOLOGY</a:t>
            </a:r>
          </a:p>
        </p:txBody>
      </p:sp>
      <p:sp>
        <p:nvSpPr>
          <p:cNvPr id="6" name="Rectangle : coins arrondis 5">
            <a:extLst>
              <a:ext uri="{FF2B5EF4-FFF2-40B4-BE49-F238E27FC236}">
                <a16:creationId xmlns:a16="http://schemas.microsoft.com/office/drawing/2014/main" id="{A9D2BAA7-A0E4-AA11-3BC1-44C8A37C9028}"/>
              </a:ext>
            </a:extLst>
          </p:cNvPr>
          <p:cNvSpPr/>
          <p:nvPr/>
        </p:nvSpPr>
        <p:spPr>
          <a:xfrm rot="16200000">
            <a:off x="12048352" y="305852"/>
            <a:ext cx="140336" cy="153079"/>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R</a:t>
            </a:r>
            <a:endParaRPr lang="en-GB" sz="2000" dirty="0">
              <a:latin typeface="Aptos" panose="020B0004020202020204" pitchFamily="34" charset="0"/>
            </a:endParaRPr>
          </a:p>
        </p:txBody>
      </p:sp>
      <p:sp>
        <p:nvSpPr>
          <p:cNvPr id="10" name="Rectangle : coins arrondis 9">
            <a:extLst>
              <a:ext uri="{FF2B5EF4-FFF2-40B4-BE49-F238E27FC236}">
                <a16:creationId xmlns:a16="http://schemas.microsoft.com/office/drawing/2014/main" id="{866F4F69-7391-6FEF-573C-33A0CE807E08}"/>
              </a:ext>
            </a:extLst>
          </p:cNvPr>
          <p:cNvSpPr/>
          <p:nvPr/>
        </p:nvSpPr>
        <p:spPr>
          <a:xfrm rot="16200000">
            <a:off x="12045292" y="446187"/>
            <a:ext cx="140335" cy="153080"/>
          </a:xfrm>
          <a:prstGeom prst="roundRect">
            <a:avLst/>
          </a:prstGeom>
          <a:solidFill>
            <a:srgbClr val="FFCC0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C</a:t>
            </a:r>
            <a:endParaRPr lang="en-GB" sz="1600" dirty="0">
              <a:latin typeface="Aptos" panose="020B0004020202020204" pitchFamily="34" charset="0"/>
            </a:endParaRPr>
          </a:p>
        </p:txBody>
      </p:sp>
      <p:sp>
        <p:nvSpPr>
          <p:cNvPr id="16" name="AutoShape 2">
            <a:extLst>
              <a:ext uri="{FF2B5EF4-FFF2-40B4-BE49-F238E27FC236}">
                <a16:creationId xmlns:a16="http://schemas.microsoft.com/office/drawing/2014/main" id="{F9D6E739-DD27-715B-D2F6-869A3A889052}"/>
              </a:ext>
            </a:extLst>
          </p:cNvPr>
          <p:cNvSpPr/>
          <p:nvPr/>
        </p:nvSpPr>
        <p:spPr>
          <a:xfrm flipV="1">
            <a:off x="0" y="617530"/>
            <a:ext cx="11241460" cy="12700"/>
          </a:xfrm>
          <a:prstGeom prst="line">
            <a:avLst/>
          </a:prstGeom>
          <a:ln w="38100" cap="flat">
            <a:solidFill>
              <a:srgbClr val="0097B2"/>
            </a:solidFill>
            <a:prstDash val="solid"/>
            <a:headEnd type="none" w="sm" len="sm"/>
            <a:tailEnd type="none" w="sm" len="sm"/>
          </a:ln>
        </p:spPr>
      </p:sp>
      <p:sp>
        <p:nvSpPr>
          <p:cNvPr id="22" name="TextBox 15">
            <a:extLst>
              <a:ext uri="{FF2B5EF4-FFF2-40B4-BE49-F238E27FC236}">
                <a16:creationId xmlns:a16="http://schemas.microsoft.com/office/drawing/2014/main" id="{83803ADE-C84B-A1D4-9518-BF957342DE29}"/>
              </a:ext>
            </a:extLst>
          </p:cNvPr>
          <p:cNvSpPr txBox="1"/>
          <p:nvPr/>
        </p:nvSpPr>
        <p:spPr>
          <a:xfrm>
            <a:off x="248433" y="-28127"/>
            <a:ext cx="5620759" cy="680699"/>
          </a:xfrm>
          <a:prstGeom prst="rect">
            <a:avLst/>
          </a:prstGeom>
        </p:spPr>
        <p:txBody>
          <a:bodyPr wrap="square" lIns="0" tIns="0" rIns="0" bIns="0" rtlCol="0" anchor="t">
            <a:spAutoFit/>
          </a:bodyPr>
          <a:lstStyle/>
          <a:p>
            <a:pPr defTabSz="609630">
              <a:lnSpc>
                <a:spcPts val="5600"/>
              </a:lnSpc>
              <a:spcBef>
                <a:spcPct val="0"/>
              </a:spcBef>
            </a:pPr>
            <a:r>
              <a:rPr lang="en-US" sz="4000" dirty="0">
                <a:solidFill>
                  <a:srgbClr val="0097B2"/>
                </a:solidFill>
                <a:latin typeface="Aptos" panose="020B0004020202020204" pitchFamily="34" charset="0"/>
              </a:rPr>
              <a:t>Helmets testing</a:t>
            </a:r>
            <a:endParaRPr lang="en-US" sz="4000" dirty="0">
              <a:solidFill>
                <a:srgbClr val="0097B2"/>
              </a:solidFill>
              <a:latin typeface="Aptos" panose="020B0004020202020204" pitchFamily="34" charset="0"/>
              <a:hlinkClick r:id="" action="ppaction://noaction">
                <a:extLst>
                  <a:ext uri="{A12FA001-AC4F-418D-AE19-62706E023703}">
                    <ahyp:hlinkClr xmlns:ahyp="http://schemas.microsoft.com/office/drawing/2018/hyperlinkcolor" val="tx"/>
                  </a:ext>
                </a:extLst>
              </a:hlinkClick>
            </a:endParaRPr>
          </a:p>
        </p:txBody>
      </p:sp>
      <p:sp>
        <p:nvSpPr>
          <p:cNvPr id="7" name="ZoneTexte 6">
            <a:extLst>
              <a:ext uri="{FF2B5EF4-FFF2-40B4-BE49-F238E27FC236}">
                <a16:creationId xmlns:a16="http://schemas.microsoft.com/office/drawing/2014/main" id="{93B7B75F-A5AE-9FEB-5C20-EEE437F01D49}"/>
              </a:ext>
            </a:extLst>
          </p:cNvPr>
          <p:cNvSpPr txBox="1"/>
          <p:nvPr/>
        </p:nvSpPr>
        <p:spPr>
          <a:xfrm>
            <a:off x="11806990" y="6531724"/>
            <a:ext cx="385010" cy="369332"/>
          </a:xfrm>
          <a:prstGeom prst="rect">
            <a:avLst/>
          </a:prstGeom>
          <a:noFill/>
        </p:spPr>
        <p:txBody>
          <a:bodyPr wrap="square" rtlCol="0">
            <a:spAutoFit/>
          </a:bodyPr>
          <a:lstStyle/>
          <a:p>
            <a:pPr algn="ctr"/>
            <a:r>
              <a:rPr lang="en-GB" dirty="0">
                <a:solidFill>
                  <a:schemeClr val="tx1">
                    <a:lumMod val="65000"/>
                    <a:lumOff val="35000"/>
                  </a:schemeClr>
                </a:solidFill>
                <a:latin typeface="Aptos" panose="020B0004020202020204" pitchFamily="34" charset="0"/>
              </a:rPr>
              <a:t>3</a:t>
            </a:r>
          </a:p>
        </p:txBody>
      </p:sp>
    </p:spTree>
    <p:extLst>
      <p:ext uri="{BB962C8B-B14F-4D97-AF65-F5344CB8AC3E}">
        <p14:creationId xmlns:p14="http://schemas.microsoft.com/office/powerpoint/2010/main" val="4107214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a:extLst>
              <a:ext uri="{FF2B5EF4-FFF2-40B4-BE49-F238E27FC236}">
                <a16:creationId xmlns:a16="http://schemas.microsoft.com/office/drawing/2014/main" id="{C2506E37-08C2-ABB8-9796-F59B60FFB4A2}"/>
              </a:ext>
            </a:extLst>
          </p:cNvPr>
          <p:cNvSpPr txBox="1"/>
          <p:nvPr/>
        </p:nvSpPr>
        <p:spPr>
          <a:xfrm>
            <a:off x="482891" y="1186373"/>
            <a:ext cx="5511510" cy="923330"/>
          </a:xfrm>
          <a:prstGeom prst="rect">
            <a:avLst/>
          </a:prstGeom>
          <a:noFill/>
        </p:spPr>
        <p:txBody>
          <a:bodyPr wrap="square" rtlCol="0">
            <a:spAutoFit/>
          </a:bodyPr>
          <a:lstStyle/>
          <a:p>
            <a:pPr marL="342900" indent="-342900">
              <a:buFont typeface="+mj-lt"/>
              <a:buAutoNum type="arabicPeriod"/>
            </a:pPr>
            <a:r>
              <a:rPr lang="en-GB" dirty="0">
                <a:solidFill>
                  <a:schemeClr val="bg1">
                    <a:lumMod val="75000"/>
                  </a:schemeClr>
                </a:solidFill>
                <a:latin typeface="Aptos" panose="020B0004020202020204" pitchFamily="34" charset="0"/>
              </a:rPr>
              <a:t>Helmets testing</a:t>
            </a:r>
          </a:p>
          <a:p>
            <a:pPr marL="342900" indent="-342900">
              <a:buFont typeface="+mj-lt"/>
              <a:buAutoNum type="arabicPeriod"/>
            </a:pPr>
            <a:r>
              <a:rPr lang="en-GB" dirty="0">
                <a:solidFill>
                  <a:schemeClr val="tx1">
                    <a:lumMod val="65000"/>
                    <a:lumOff val="35000"/>
                  </a:schemeClr>
                </a:solidFill>
                <a:latin typeface="Aptos" panose="020B0004020202020204" pitchFamily="34" charset="0"/>
              </a:rPr>
              <a:t>Feedback development and accuracy assessment</a:t>
            </a:r>
          </a:p>
          <a:p>
            <a:pPr marL="342900" indent="-342900">
              <a:buFont typeface="+mj-lt"/>
              <a:buAutoNum type="arabicPeriod"/>
            </a:pPr>
            <a:r>
              <a:rPr lang="en-GB" dirty="0">
                <a:solidFill>
                  <a:schemeClr val="bg1">
                    <a:lumMod val="75000"/>
                  </a:schemeClr>
                </a:solidFill>
                <a:latin typeface="Aptos" panose="020B0004020202020204" pitchFamily="34" charset="0"/>
              </a:rPr>
              <a:t>Repositioning in the wind tunnel</a:t>
            </a:r>
          </a:p>
        </p:txBody>
      </p:sp>
      <p:sp>
        <p:nvSpPr>
          <p:cNvPr id="13" name="Rectangle : coins arrondis 12">
            <a:extLst>
              <a:ext uri="{FF2B5EF4-FFF2-40B4-BE49-F238E27FC236}">
                <a16:creationId xmlns:a16="http://schemas.microsoft.com/office/drawing/2014/main" id="{B9C3060F-D723-D73F-99C5-B8BFA648BE96}"/>
              </a:ext>
            </a:extLst>
          </p:cNvPr>
          <p:cNvSpPr/>
          <p:nvPr/>
        </p:nvSpPr>
        <p:spPr>
          <a:xfrm>
            <a:off x="248433" y="946576"/>
            <a:ext cx="5847567" cy="1402923"/>
          </a:xfrm>
          <a:prstGeom prst="round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3" name="Image 52">
            <a:extLst>
              <a:ext uri="{FF2B5EF4-FFF2-40B4-BE49-F238E27FC236}">
                <a16:creationId xmlns:a16="http://schemas.microsoft.com/office/drawing/2014/main" id="{01A2F2CB-4EB0-CDEB-B524-E8B7967543EE}"/>
              </a:ext>
            </a:extLst>
          </p:cNvPr>
          <p:cNvPicPr>
            <a:picLocks noChangeAspect="1"/>
          </p:cNvPicPr>
          <p:nvPr/>
        </p:nvPicPr>
        <p:blipFill rotWithShape="1">
          <a:blip r:embed="rId3"/>
          <a:srcRect b="15061"/>
          <a:stretch/>
        </p:blipFill>
        <p:spPr>
          <a:xfrm>
            <a:off x="6533832" y="1744820"/>
            <a:ext cx="4968836" cy="4392293"/>
          </a:xfrm>
          <a:prstGeom prst="rect">
            <a:avLst/>
          </a:prstGeom>
        </p:spPr>
      </p:pic>
      <p:sp>
        <p:nvSpPr>
          <p:cNvPr id="54" name="ZoneTexte 53">
            <a:extLst>
              <a:ext uri="{FF2B5EF4-FFF2-40B4-BE49-F238E27FC236}">
                <a16:creationId xmlns:a16="http://schemas.microsoft.com/office/drawing/2014/main" id="{20428C45-4214-A2DB-510F-E3A4B49D71B6}"/>
              </a:ext>
            </a:extLst>
          </p:cNvPr>
          <p:cNvSpPr txBox="1"/>
          <p:nvPr/>
        </p:nvSpPr>
        <p:spPr>
          <a:xfrm>
            <a:off x="7687613" y="1186373"/>
            <a:ext cx="2661273" cy="523220"/>
          </a:xfrm>
          <a:prstGeom prst="rect">
            <a:avLst/>
          </a:prstGeom>
          <a:noFill/>
        </p:spPr>
        <p:txBody>
          <a:bodyPr wrap="square" rtlCol="0">
            <a:spAutoFit/>
          </a:bodyPr>
          <a:lstStyle/>
          <a:p>
            <a:pPr algn="ctr"/>
            <a:r>
              <a:rPr lang="en-GB" sz="2800" b="1" dirty="0">
                <a:solidFill>
                  <a:schemeClr val="tx1">
                    <a:lumMod val="65000"/>
                    <a:lumOff val="35000"/>
                  </a:schemeClr>
                </a:solidFill>
                <a:latin typeface="Aptos" panose="020B0004020202020204" pitchFamily="34" charset="0"/>
              </a:rPr>
              <a:t>Point Tracking</a:t>
            </a:r>
          </a:p>
        </p:txBody>
      </p:sp>
      <p:sp>
        <p:nvSpPr>
          <p:cNvPr id="2" name="Rectangle : coins arrondis 1">
            <a:extLst>
              <a:ext uri="{FF2B5EF4-FFF2-40B4-BE49-F238E27FC236}">
                <a16:creationId xmlns:a16="http://schemas.microsoft.com/office/drawing/2014/main" id="{B5EAA3DE-F4B9-DC71-5222-78122B239B99}"/>
              </a:ext>
            </a:extLst>
          </p:cNvPr>
          <p:cNvSpPr/>
          <p:nvPr/>
        </p:nvSpPr>
        <p:spPr>
          <a:xfrm rot="16200000">
            <a:off x="12044127" y="29082"/>
            <a:ext cx="142668" cy="153084"/>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I</a:t>
            </a:r>
            <a:endParaRPr lang="en-GB" sz="2000" dirty="0">
              <a:latin typeface="Aptos" panose="020B0004020202020204" pitchFamily="34" charset="0"/>
            </a:endParaRPr>
          </a:p>
        </p:txBody>
      </p:sp>
      <p:sp>
        <p:nvSpPr>
          <p:cNvPr id="5" name="Rectangle : coins arrondis 4">
            <a:extLst>
              <a:ext uri="{FF2B5EF4-FFF2-40B4-BE49-F238E27FC236}">
                <a16:creationId xmlns:a16="http://schemas.microsoft.com/office/drawing/2014/main" id="{FD04E404-0653-DC77-8B7E-4E2EC999A06F}"/>
              </a:ext>
            </a:extLst>
          </p:cNvPr>
          <p:cNvSpPr/>
          <p:nvPr/>
        </p:nvSpPr>
        <p:spPr>
          <a:xfrm rot="16200000">
            <a:off x="11736298" y="-143478"/>
            <a:ext cx="142667" cy="76873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METHODOLOGY</a:t>
            </a:r>
          </a:p>
        </p:txBody>
      </p:sp>
      <p:sp>
        <p:nvSpPr>
          <p:cNvPr id="6" name="Rectangle : coins arrondis 5">
            <a:extLst>
              <a:ext uri="{FF2B5EF4-FFF2-40B4-BE49-F238E27FC236}">
                <a16:creationId xmlns:a16="http://schemas.microsoft.com/office/drawing/2014/main" id="{932168EE-6CCD-5F1B-1A44-8857B6CBA032}"/>
              </a:ext>
            </a:extLst>
          </p:cNvPr>
          <p:cNvSpPr/>
          <p:nvPr/>
        </p:nvSpPr>
        <p:spPr>
          <a:xfrm rot="16200000">
            <a:off x="12048352" y="305852"/>
            <a:ext cx="140336" cy="153079"/>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R</a:t>
            </a:r>
            <a:endParaRPr lang="en-GB" sz="2000" dirty="0">
              <a:latin typeface="Aptos" panose="020B0004020202020204" pitchFamily="34" charset="0"/>
            </a:endParaRPr>
          </a:p>
        </p:txBody>
      </p:sp>
      <p:sp>
        <p:nvSpPr>
          <p:cNvPr id="7" name="Rectangle : coins arrondis 6">
            <a:extLst>
              <a:ext uri="{FF2B5EF4-FFF2-40B4-BE49-F238E27FC236}">
                <a16:creationId xmlns:a16="http://schemas.microsoft.com/office/drawing/2014/main" id="{EEF37CD7-63E8-4001-19EF-2510CA794407}"/>
              </a:ext>
            </a:extLst>
          </p:cNvPr>
          <p:cNvSpPr/>
          <p:nvPr/>
        </p:nvSpPr>
        <p:spPr>
          <a:xfrm rot="16200000">
            <a:off x="12045292" y="446187"/>
            <a:ext cx="140335" cy="153080"/>
          </a:xfrm>
          <a:prstGeom prst="roundRect">
            <a:avLst/>
          </a:prstGeom>
          <a:solidFill>
            <a:srgbClr val="FFCC0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C</a:t>
            </a:r>
            <a:endParaRPr lang="en-GB" sz="1600" dirty="0">
              <a:latin typeface="Aptos" panose="020B0004020202020204" pitchFamily="34" charset="0"/>
            </a:endParaRPr>
          </a:p>
        </p:txBody>
      </p:sp>
      <p:sp>
        <p:nvSpPr>
          <p:cNvPr id="15" name="AutoShape 2">
            <a:extLst>
              <a:ext uri="{FF2B5EF4-FFF2-40B4-BE49-F238E27FC236}">
                <a16:creationId xmlns:a16="http://schemas.microsoft.com/office/drawing/2014/main" id="{8624DC60-6423-1E56-2D83-58DFEF3372D2}"/>
              </a:ext>
            </a:extLst>
          </p:cNvPr>
          <p:cNvSpPr/>
          <p:nvPr/>
        </p:nvSpPr>
        <p:spPr>
          <a:xfrm flipV="1">
            <a:off x="0" y="617530"/>
            <a:ext cx="11241460" cy="12700"/>
          </a:xfrm>
          <a:prstGeom prst="line">
            <a:avLst/>
          </a:prstGeom>
          <a:ln w="38100" cap="flat">
            <a:solidFill>
              <a:srgbClr val="0097B2"/>
            </a:solidFill>
            <a:prstDash val="solid"/>
            <a:headEnd type="none" w="sm" len="sm"/>
            <a:tailEnd type="none" w="sm" len="sm"/>
          </a:ln>
        </p:spPr>
      </p:sp>
      <p:sp>
        <p:nvSpPr>
          <p:cNvPr id="18" name="TextBox 15">
            <a:extLst>
              <a:ext uri="{FF2B5EF4-FFF2-40B4-BE49-F238E27FC236}">
                <a16:creationId xmlns:a16="http://schemas.microsoft.com/office/drawing/2014/main" id="{7F6EB759-297B-B0BB-6158-5B8BF0A63EF7}"/>
              </a:ext>
            </a:extLst>
          </p:cNvPr>
          <p:cNvSpPr txBox="1"/>
          <p:nvPr/>
        </p:nvSpPr>
        <p:spPr>
          <a:xfrm>
            <a:off x="236501" y="-32090"/>
            <a:ext cx="8821159" cy="680699"/>
          </a:xfrm>
          <a:prstGeom prst="rect">
            <a:avLst/>
          </a:prstGeom>
        </p:spPr>
        <p:txBody>
          <a:bodyPr wrap="square" lIns="0" tIns="0" rIns="0" bIns="0" rtlCol="0" anchor="t">
            <a:spAutoFit/>
          </a:bodyPr>
          <a:lstStyle/>
          <a:p>
            <a:pPr defTabSz="609630">
              <a:lnSpc>
                <a:spcPts val="5600"/>
              </a:lnSpc>
              <a:spcBef>
                <a:spcPct val="0"/>
              </a:spcBef>
            </a:pPr>
            <a:r>
              <a:rPr lang="en-US" sz="4000" dirty="0">
                <a:solidFill>
                  <a:srgbClr val="0097B2"/>
                </a:solidFill>
                <a:latin typeface="Aptos" panose="020B0004020202020204" pitchFamily="34" charset="0"/>
              </a:rPr>
              <a:t>Feedback development and accuracy</a:t>
            </a:r>
            <a:endParaRPr lang="en-US" sz="4000" dirty="0">
              <a:solidFill>
                <a:srgbClr val="0097B2"/>
              </a:solidFill>
              <a:latin typeface="Aptos" panose="020B0004020202020204" pitchFamily="34" charset="0"/>
              <a:hlinkClick r:id="" action="ppaction://noaction">
                <a:extLst>
                  <a:ext uri="{A12FA001-AC4F-418D-AE19-62706E023703}">
                    <ahyp:hlinkClr xmlns:ahyp="http://schemas.microsoft.com/office/drawing/2018/hyperlinkcolor" val="tx"/>
                  </a:ext>
                </a:extLst>
              </a:hlinkClick>
            </a:endParaRPr>
          </a:p>
        </p:txBody>
      </p:sp>
      <p:sp>
        <p:nvSpPr>
          <p:cNvPr id="8" name="ZoneTexte 7">
            <a:extLst>
              <a:ext uri="{FF2B5EF4-FFF2-40B4-BE49-F238E27FC236}">
                <a16:creationId xmlns:a16="http://schemas.microsoft.com/office/drawing/2014/main" id="{E3C067CD-C1AE-7E4C-08AA-F85CF5400D44}"/>
              </a:ext>
            </a:extLst>
          </p:cNvPr>
          <p:cNvSpPr txBox="1"/>
          <p:nvPr/>
        </p:nvSpPr>
        <p:spPr>
          <a:xfrm>
            <a:off x="0" y="6611779"/>
            <a:ext cx="8768442" cy="246221"/>
          </a:xfrm>
          <a:prstGeom prst="rect">
            <a:avLst/>
          </a:prstGeom>
          <a:noFill/>
        </p:spPr>
        <p:txBody>
          <a:bodyPr wrap="square">
            <a:spAutoFit/>
          </a:bodyPr>
          <a:lstStyle/>
          <a:p>
            <a:r>
              <a:rPr lang="fr-BE" sz="1000" kern="100"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Lucas et </a:t>
            </a:r>
            <a:r>
              <a:rPr lang="fr-BE" sz="1000" kern="100" dirty="0" err="1">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Kanade</a:t>
            </a:r>
            <a:r>
              <a:rPr lang="fr-BE" sz="1000" kern="100"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 1981; </a:t>
            </a:r>
            <a:r>
              <a:rPr lang="fr-BE" sz="1000" kern="100" dirty="0" err="1">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Bouguet</a:t>
            </a:r>
            <a:r>
              <a:rPr lang="fr-BE" sz="1000" kern="100"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 2001</a:t>
            </a:r>
            <a:endParaRPr lang="en-GB" sz="1000" dirty="0">
              <a:solidFill>
                <a:schemeClr val="tx1">
                  <a:lumMod val="65000"/>
                  <a:lumOff val="35000"/>
                </a:schemeClr>
              </a:solidFill>
              <a:latin typeface="Aptos" panose="020B0004020202020204" pitchFamily="34" charset="0"/>
            </a:endParaRPr>
          </a:p>
        </p:txBody>
      </p:sp>
      <p:sp>
        <p:nvSpPr>
          <p:cNvPr id="9" name="ZoneTexte 8">
            <a:extLst>
              <a:ext uri="{FF2B5EF4-FFF2-40B4-BE49-F238E27FC236}">
                <a16:creationId xmlns:a16="http://schemas.microsoft.com/office/drawing/2014/main" id="{840533A0-93AD-EB69-C35E-9C1B568A2EE0}"/>
              </a:ext>
            </a:extLst>
          </p:cNvPr>
          <p:cNvSpPr txBox="1"/>
          <p:nvPr/>
        </p:nvSpPr>
        <p:spPr>
          <a:xfrm>
            <a:off x="11806990" y="6531724"/>
            <a:ext cx="385010" cy="369332"/>
          </a:xfrm>
          <a:prstGeom prst="rect">
            <a:avLst/>
          </a:prstGeom>
          <a:noFill/>
        </p:spPr>
        <p:txBody>
          <a:bodyPr wrap="square" rtlCol="0">
            <a:spAutoFit/>
          </a:bodyPr>
          <a:lstStyle/>
          <a:p>
            <a:pPr algn="ctr"/>
            <a:r>
              <a:rPr lang="en-GB" dirty="0">
                <a:solidFill>
                  <a:schemeClr val="tx1">
                    <a:lumMod val="65000"/>
                    <a:lumOff val="35000"/>
                  </a:schemeClr>
                </a:solidFill>
                <a:latin typeface="Aptos" panose="020B0004020202020204" pitchFamily="34" charset="0"/>
              </a:rPr>
              <a:t>4</a:t>
            </a:r>
          </a:p>
        </p:txBody>
      </p:sp>
    </p:spTree>
    <p:extLst>
      <p:ext uri="{BB962C8B-B14F-4D97-AF65-F5344CB8AC3E}">
        <p14:creationId xmlns:p14="http://schemas.microsoft.com/office/powerpoint/2010/main" val="3300425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a:extLst>
              <a:ext uri="{FF2B5EF4-FFF2-40B4-BE49-F238E27FC236}">
                <a16:creationId xmlns:a16="http://schemas.microsoft.com/office/drawing/2014/main" id="{C2506E37-08C2-ABB8-9796-F59B60FFB4A2}"/>
              </a:ext>
            </a:extLst>
          </p:cNvPr>
          <p:cNvSpPr txBox="1"/>
          <p:nvPr/>
        </p:nvSpPr>
        <p:spPr>
          <a:xfrm>
            <a:off x="482891" y="1186373"/>
            <a:ext cx="5511510" cy="923330"/>
          </a:xfrm>
          <a:prstGeom prst="rect">
            <a:avLst/>
          </a:prstGeom>
          <a:noFill/>
        </p:spPr>
        <p:txBody>
          <a:bodyPr wrap="square" rtlCol="0">
            <a:spAutoFit/>
          </a:bodyPr>
          <a:lstStyle/>
          <a:p>
            <a:pPr marL="342900" indent="-342900">
              <a:buFont typeface="+mj-lt"/>
              <a:buAutoNum type="arabicPeriod"/>
            </a:pPr>
            <a:r>
              <a:rPr lang="en-GB" dirty="0">
                <a:solidFill>
                  <a:schemeClr val="bg1">
                    <a:lumMod val="75000"/>
                  </a:schemeClr>
                </a:solidFill>
                <a:latin typeface="Aptos" panose="020B0004020202020204" pitchFamily="34" charset="0"/>
              </a:rPr>
              <a:t>Helmets testing</a:t>
            </a:r>
          </a:p>
          <a:p>
            <a:pPr marL="342900" indent="-342900">
              <a:buFont typeface="+mj-lt"/>
              <a:buAutoNum type="arabicPeriod"/>
            </a:pPr>
            <a:r>
              <a:rPr lang="en-GB" dirty="0">
                <a:solidFill>
                  <a:schemeClr val="tx1">
                    <a:lumMod val="65000"/>
                    <a:lumOff val="35000"/>
                  </a:schemeClr>
                </a:solidFill>
                <a:latin typeface="Aptos" panose="020B0004020202020204" pitchFamily="34" charset="0"/>
              </a:rPr>
              <a:t>Feedback development and accuracy assessment</a:t>
            </a:r>
          </a:p>
          <a:p>
            <a:pPr marL="342900" indent="-342900">
              <a:buFont typeface="+mj-lt"/>
              <a:buAutoNum type="arabicPeriod"/>
            </a:pPr>
            <a:r>
              <a:rPr lang="en-GB" dirty="0">
                <a:solidFill>
                  <a:schemeClr val="bg1">
                    <a:lumMod val="75000"/>
                  </a:schemeClr>
                </a:solidFill>
                <a:latin typeface="Aptos" panose="020B0004020202020204" pitchFamily="34" charset="0"/>
              </a:rPr>
              <a:t>Repositioning in the wind tunnel</a:t>
            </a:r>
          </a:p>
        </p:txBody>
      </p:sp>
      <p:sp>
        <p:nvSpPr>
          <p:cNvPr id="13" name="Rectangle : coins arrondis 12">
            <a:extLst>
              <a:ext uri="{FF2B5EF4-FFF2-40B4-BE49-F238E27FC236}">
                <a16:creationId xmlns:a16="http://schemas.microsoft.com/office/drawing/2014/main" id="{B9C3060F-D723-D73F-99C5-B8BFA648BE96}"/>
              </a:ext>
            </a:extLst>
          </p:cNvPr>
          <p:cNvSpPr/>
          <p:nvPr/>
        </p:nvSpPr>
        <p:spPr>
          <a:xfrm>
            <a:off x="248433" y="946576"/>
            <a:ext cx="5847567" cy="1402923"/>
          </a:xfrm>
          <a:prstGeom prst="round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5" name="Image 14">
            <a:extLst>
              <a:ext uri="{FF2B5EF4-FFF2-40B4-BE49-F238E27FC236}">
                <a16:creationId xmlns:a16="http://schemas.microsoft.com/office/drawing/2014/main" id="{954CEDFD-52E8-2790-1BB4-979D3EC7607E}"/>
              </a:ext>
            </a:extLst>
          </p:cNvPr>
          <p:cNvPicPr>
            <a:picLocks noChangeAspect="1"/>
          </p:cNvPicPr>
          <p:nvPr/>
        </p:nvPicPr>
        <p:blipFill rotWithShape="1">
          <a:blip r:embed="rId3">
            <a:extLst>
              <a:ext uri="{28A0092B-C50C-407E-A947-70E740481C1C}">
                <a14:useLocalDpi xmlns:a14="http://schemas.microsoft.com/office/drawing/2010/main" val="0"/>
              </a:ext>
            </a:extLst>
          </a:blip>
          <a:srcRect l="7500" t="21691" b="9720"/>
          <a:stretch/>
        </p:blipFill>
        <p:spPr>
          <a:xfrm>
            <a:off x="561733" y="2765382"/>
            <a:ext cx="2138810" cy="2114591"/>
          </a:xfrm>
          <a:prstGeom prst="rect">
            <a:avLst/>
          </a:prstGeom>
        </p:spPr>
      </p:pic>
      <p:sp>
        <p:nvSpPr>
          <p:cNvPr id="18" name="ZoneTexte 17">
            <a:extLst>
              <a:ext uri="{FF2B5EF4-FFF2-40B4-BE49-F238E27FC236}">
                <a16:creationId xmlns:a16="http://schemas.microsoft.com/office/drawing/2014/main" id="{B11F412F-3FDC-515C-0486-9491D4CB4859}"/>
              </a:ext>
            </a:extLst>
          </p:cNvPr>
          <p:cNvSpPr txBox="1"/>
          <p:nvPr/>
        </p:nvSpPr>
        <p:spPr>
          <a:xfrm>
            <a:off x="172343" y="2372461"/>
            <a:ext cx="2535461" cy="369332"/>
          </a:xfrm>
          <a:prstGeom prst="rect">
            <a:avLst/>
          </a:prstGeom>
          <a:noFill/>
        </p:spPr>
        <p:txBody>
          <a:bodyPr wrap="square" rtlCol="0">
            <a:spAutoFit/>
          </a:bodyPr>
          <a:lstStyle/>
          <a:p>
            <a:r>
              <a:rPr lang="en-GB" b="1" dirty="0">
                <a:solidFill>
                  <a:schemeClr val="tx1">
                    <a:lumMod val="65000"/>
                    <a:lumOff val="35000"/>
                  </a:schemeClr>
                </a:solidFill>
                <a:latin typeface="Aptos" panose="020B0004020202020204" pitchFamily="34" charset="0"/>
              </a:rPr>
              <a:t>Setup:</a:t>
            </a:r>
          </a:p>
        </p:txBody>
      </p:sp>
      <p:sp>
        <p:nvSpPr>
          <p:cNvPr id="19" name="ZoneTexte 18">
            <a:extLst>
              <a:ext uri="{FF2B5EF4-FFF2-40B4-BE49-F238E27FC236}">
                <a16:creationId xmlns:a16="http://schemas.microsoft.com/office/drawing/2014/main" id="{5E71C223-AC83-E358-1112-456C813CD0FD}"/>
              </a:ext>
            </a:extLst>
          </p:cNvPr>
          <p:cNvSpPr txBox="1"/>
          <p:nvPr/>
        </p:nvSpPr>
        <p:spPr>
          <a:xfrm>
            <a:off x="1000298" y="2372095"/>
            <a:ext cx="2810379" cy="369332"/>
          </a:xfrm>
          <a:prstGeom prst="rect">
            <a:avLst/>
          </a:prstGeom>
          <a:noFill/>
        </p:spPr>
        <p:txBody>
          <a:bodyPr wrap="square" rtlCol="0">
            <a:spAutoFit/>
          </a:bodyPr>
          <a:lstStyle/>
          <a:p>
            <a:r>
              <a:rPr lang="en-GB" dirty="0">
                <a:solidFill>
                  <a:schemeClr val="tx1">
                    <a:lumMod val="65000"/>
                    <a:lumOff val="35000"/>
                  </a:schemeClr>
                </a:solidFill>
                <a:latin typeface="Aptos" panose="020B0004020202020204" pitchFamily="34" charset="0"/>
              </a:rPr>
              <a:t>LAM-Motion Lab, </a:t>
            </a:r>
            <a:r>
              <a:rPr lang="en-GB" dirty="0" err="1">
                <a:solidFill>
                  <a:schemeClr val="tx1">
                    <a:lumMod val="65000"/>
                    <a:lumOff val="35000"/>
                  </a:schemeClr>
                </a:solidFill>
                <a:latin typeface="Aptos" panose="020B0004020202020204" pitchFamily="34" charset="0"/>
              </a:rPr>
              <a:t>Uliège</a:t>
            </a:r>
            <a:endParaRPr lang="en-GB" dirty="0">
              <a:solidFill>
                <a:schemeClr val="tx1">
                  <a:lumMod val="65000"/>
                  <a:lumOff val="35000"/>
                </a:schemeClr>
              </a:solidFill>
              <a:latin typeface="Aptos" panose="020B0004020202020204" pitchFamily="34" charset="0"/>
            </a:endParaRPr>
          </a:p>
        </p:txBody>
      </p:sp>
      <p:pic>
        <p:nvPicPr>
          <p:cNvPr id="20" name="Image 19">
            <a:extLst>
              <a:ext uri="{FF2B5EF4-FFF2-40B4-BE49-F238E27FC236}">
                <a16:creationId xmlns:a16="http://schemas.microsoft.com/office/drawing/2014/main" id="{52965C1D-952E-AD2B-025C-8C32DAB6BC9B}"/>
              </a:ext>
            </a:extLst>
          </p:cNvPr>
          <p:cNvPicPr>
            <a:picLocks noChangeAspect="1"/>
          </p:cNvPicPr>
          <p:nvPr/>
        </p:nvPicPr>
        <p:blipFill rotWithShape="1">
          <a:blip r:embed="rId4">
            <a:extLst>
              <a:ext uri="{28A0092B-C50C-407E-A947-70E740481C1C}">
                <a14:useLocalDpi xmlns:a14="http://schemas.microsoft.com/office/drawing/2010/main" val="0"/>
              </a:ext>
            </a:extLst>
          </a:blip>
          <a:srcRect l="15340" r="8282"/>
          <a:stretch/>
        </p:blipFill>
        <p:spPr>
          <a:xfrm>
            <a:off x="6322501" y="1970033"/>
            <a:ext cx="1782658" cy="1750485"/>
          </a:xfrm>
          <a:prstGeom prst="rect">
            <a:avLst/>
          </a:prstGeom>
        </p:spPr>
      </p:pic>
      <p:pic>
        <p:nvPicPr>
          <p:cNvPr id="21" name="Image 20">
            <a:extLst>
              <a:ext uri="{FF2B5EF4-FFF2-40B4-BE49-F238E27FC236}">
                <a16:creationId xmlns:a16="http://schemas.microsoft.com/office/drawing/2014/main" id="{CEA2380A-1B43-ED39-39F2-E7B03B9B995F}"/>
              </a:ext>
            </a:extLst>
          </p:cNvPr>
          <p:cNvPicPr>
            <a:picLocks noChangeAspect="1"/>
          </p:cNvPicPr>
          <p:nvPr/>
        </p:nvPicPr>
        <p:blipFill rotWithShape="1">
          <a:blip r:embed="rId5">
            <a:extLst>
              <a:ext uri="{28A0092B-C50C-407E-A947-70E740481C1C}">
                <a14:useLocalDpi xmlns:a14="http://schemas.microsoft.com/office/drawing/2010/main" val="0"/>
              </a:ext>
            </a:extLst>
          </a:blip>
          <a:srcRect l="14170" r="9451"/>
          <a:stretch/>
        </p:blipFill>
        <p:spPr>
          <a:xfrm>
            <a:off x="8247703" y="1950252"/>
            <a:ext cx="1782659" cy="1750486"/>
          </a:xfrm>
          <a:prstGeom prst="rect">
            <a:avLst/>
          </a:prstGeom>
        </p:spPr>
      </p:pic>
      <p:pic>
        <p:nvPicPr>
          <p:cNvPr id="23" name="Image 22">
            <a:extLst>
              <a:ext uri="{FF2B5EF4-FFF2-40B4-BE49-F238E27FC236}">
                <a16:creationId xmlns:a16="http://schemas.microsoft.com/office/drawing/2014/main" id="{3828B789-0433-BB6E-AFAC-527200FC825B}"/>
              </a:ext>
            </a:extLst>
          </p:cNvPr>
          <p:cNvPicPr>
            <a:picLocks noChangeAspect="1"/>
          </p:cNvPicPr>
          <p:nvPr/>
        </p:nvPicPr>
        <p:blipFill rotWithShape="1">
          <a:blip r:embed="rId6">
            <a:extLst>
              <a:ext uri="{28A0092B-C50C-407E-A947-70E740481C1C}">
                <a14:useLocalDpi xmlns:a14="http://schemas.microsoft.com/office/drawing/2010/main" val="0"/>
              </a:ext>
            </a:extLst>
          </a:blip>
          <a:srcRect l="16711" r="6910"/>
          <a:stretch/>
        </p:blipFill>
        <p:spPr>
          <a:xfrm>
            <a:off x="10149020" y="1950252"/>
            <a:ext cx="1782659" cy="1750486"/>
          </a:xfrm>
          <a:prstGeom prst="rect">
            <a:avLst/>
          </a:prstGeom>
        </p:spPr>
      </p:pic>
      <p:sp>
        <p:nvSpPr>
          <p:cNvPr id="24" name="ZoneTexte 23">
            <a:extLst>
              <a:ext uri="{FF2B5EF4-FFF2-40B4-BE49-F238E27FC236}">
                <a16:creationId xmlns:a16="http://schemas.microsoft.com/office/drawing/2014/main" id="{00F51B0C-9B37-BA98-DB16-B89EA941862F}"/>
              </a:ext>
            </a:extLst>
          </p:cNvPr>
          <p:cNvSpPr txBox="1"/>
          <p:nvPr/>
        </p:nvSpPr>
        <p:spPr>
          <a:xfrm>
            <a:off x="6186413" y="1382316"/>
            <a:ext cx="2061290" cy="646331"/>
          </a:xfrm>
          <a:prstGeom prst="rect">
            <a:avLst/>
          </a:prstGeom>
          <a:noFill/>
        </p:spPr>
        <p:txBody>
          <a:bodyPr wrap="square" rtlCol="0">
            <a:spAutoFit/>
          </a:bodyPr>
          <a:lstStyle/>
          <a:p>
            <a:pPr algn="ctr"/>
            <a:r>
              <a:rPr lang="en-GB" dirty="0">
                <a:solidFill>
                  <a:schemeClr val="tx1">
                    <a:lumMod val="65000"/>
                    <a:lumOff val="35000"/>
                  </a:schemeClr>
                </a:solidFill>
                <a:latin typeface="Aptos" panose="020B0004020202020204" pitchFamily="34" charset="0"/>
              </a:rPr>
              <a:t>Position 1: hands on </a:t>
            </a:r>
            <a:r>
              <a:rPr lang="en-GB" b="1" dirty="0">
                <a:solidFill>
                  <a:schemeClr val="tx1">
                    <a:lumMod val="65000"/>
                    <a:lumOff val="35000"/>
                  </a:schemeClr>
                </a:solidFill>
                <a:latin typeface="Aptos" panose="020B0004020202020204" pitchFamily="34" charset="0"/>
              </a:rPr>
              <a:t>handlebars</a:t>
            </a:r>
          </a:p>
        </p:txBody>
      </p:sp>
      <p:sp>
        <p:nvSpPr>
          <p:cNvPr id="25" name="ZoneTexte 24">
            <a:extLst>
              <a:ext uri="{FF2B5EF4-FFF2-40B4-BE49-F238E27FC236}">
                <a16:creationId xmlns:a16="http://schemas.microsoft.com/office/drawing/2014/main" id="{DD967B42-F9D1-CCEB-6905-BB0FB6D20DD9}"/>
              </a:ext>
            </a:extLst>
          </p:cNvPr>
          <p:cNvSpPr txBox="1"/>
          <p:nvPr/>
        </p:nvSpPr>
        <p:spPr>
          <a:xfrm>
            <a:off x="8105159" y="1366524"/>
            <a:ext cx="2061290" cy="646331"/>
          </a:xfrm>
          <a:prstGeom prst="rect">
            <a:avLst/>
          </a:prstGeom>
          <a:noFill/>
        </p:spPr>
        <p:txBody>
          <a:bodyPr wrap="square" rtlCol="0">
            <a:spAutoFit/>
          </a:bodyPr>
          <a:lstStyle/>
          <a:p>
            <a:pPr algn="ctr"/>
            <a:r>
              <a:rPr lang="en-GB" dirty="0">
                <a:solidFill>
                  <a:schemeClr val="tx1">
                    <a:lumMod val="65000"/>
                    <a:lumOff val="35000"/>
                  </a:schemeClr>
                </a:solidFill>
                <a:latin typeface="Aptos" panose="020B0004020202020204" pitchFamily="34" charset="0"/>
              </a:rPr>
              <a:t>Position 2: hands on </a:t>
            </a:r>
            <a:r>
              <a:rPr lang="en-GB" b="1" dirty="0">
                <a:solidFill>
                  <a:schemeClr val="tx1">
                    <a:lumMod val="65000"/>
                    <a:lumOff val="35000"/>
                  </a:schemeClr>
                </a:solidFill>
                <a:latin typeface="Aptos" panose="020B0004020202020204" pitchFamily="34" charset="0"/>
              </a:rPr>
              <a:t>brake hoods</a:t>
            </a:r>
          </a:p>
        </p:txBody>
      </p:sp>
      <p:sp>
        <p:nvSpPr>
          <p:cNvPr id="26" name="ZoneTexte 25">
            <a:extLst>
              <a:ext uri="{FF2B5EF4-FFF2-40B4-BE49-F238E27FC236}">
                <a16:creationId xmlns:a16="http://schemas.microsoft.com/office/drawing/2014/main" id="{476663EA-8765-E341-5F6D-ACA0864AEE2A}"/>
              </a:ext>
            </a:extLst>
          </p:cNvPr>
          <p:cNvSpPr txBox="1"/>
          <p:nvPr/>
        </p:nvSpPr>
        <p:spPr>
          <a:xfrm>
            <a:off x="10009704" y="1367258"/>
            <a:ext cx="2061290" cy="646331"/>
          </a:xfrm>
          <a:prstGeom prst="rect">
            <a:avLst/>
          </a:prstGeom>
          <a:noFill/>
        </p:spPr>
        <p:txBody>
          <a:bodyPr wrap="square" rtlCol="0">
            <a:spAutoFit/>
          </a:bodyPr>
          <a:lstStyle/>
          <a:p>
            <a:pPr algn="ctr"/>
            <a:r>
              <a:rPr lang="en-GB" dirty="0">
                <a:solidFill>
                  <a:schemeClr val="tx1">
                    <a:lumMod val="65000"/>
                    <a:lumOff val="35000"/>
                  </a:schemeClr>
                </a:solidFill>
                <a:latin typeface="Aptos" panose="020B0004020202020204" pitchFamily="34" charset="0"/>
              </a:rPr>
              <a:t>Position 3: hands on </a:t>
            </a:r>
            <a:r>
              <a:rPr lang="en-GB" b="1" dirty="0">
                <a:solidFill>
                  <a:schemeClr val="tx1">
                    <a:lumMod val="65000"/>
                    <a:lumOff val="35000"/>
                  </a:schemeClr>
                </a:solidFill>
                <a:latin typeface="Aptos" panose="020B0004020202020204" pitchFamily="34" charset="0"/>
              </a:rPr>
              <a:t>drops</a:t>
            </a:r>
          </a:p>
        </p:txBody>
      </p:sp>
      <p:graphicFrame>
        <p:nvGraphicFramePr>
          <p:cNvPr id="29" name="Tableau 28">
            <a:extLst>
              <a:ext uri="{FF2B5EF4-FFF2-40B4-BE49-F238E27FC236}">
                <a16:creationId xmlns:a16="http://schemas.microsoft.com/office/drawing/2014/main" id="{18512553-FF79-4899-E154-33D356C8EEAF}"/>
              </a:ext>
            </a:extLst>
          </p:cNvPr>
          <p:cNvGraphicFramePr>
            <a:graphicFrameLocks noGrp="1"/>
          </p:cNvGraphicFramePr>
          <p:nvPr>
            <p:extLst>
              <p:ext uri="{D42A27DB-BD31-4B8C-83A1-F6EECF244321}">
                <p14:modId xmlns:p14="http://schemas.microsoft.com/office/powerpoint/2010/main" val="3644285870"/>
              </p:ext>
            </p:extLst>
          </p:nvPr>
        </p:nvGraphicFramePr>
        <p:xfrm>
          <a:off x="292891" y="5058017"/>
          <a:ext cx="5932590" cy="1381760"/>
        </p:xfrm>
        <a:graphic>
          <a:graphicData uri="http://schemas.openxmlformats.org/drawingml/2006/table">
            <a:tbl>
              <a:tblPr firstRow="1" bandRow="1">
                <a:tableStyleId>{7DF18680-E054-41AD-8BC1-D1AEF772440D}</a:tableStyleId>
              </a:tblPr>
              <a:tblGrid>
                <a:gridCol w="1977530">
                  <a:extLst>
                    <a:ext uri="{9D8B030D-6E8A-4147-A177-3AD203B41FA5}">
                      <a16:colId xmlns:a16="http://schemas.microsoft.com/office/drawing/2014/main" val="1891825735"/>
                    </a:ext>
                  </a:extLst>
                </a:gridCol>
                <a:gridCol w="1977530">
                  <a:extLst>
                    <a:ext uri="{9D8B030D-6E8A-4147-A177-3AD203B41FA5}">
                      <a16:colId xmlns:a16="http://schemas.microsoft.com/office/drawing/2014/main" val="3171633862"/>
                    </a:ext>
                  </a:extLst>
                </a:gridCol>
                <a:gridCol w="1977530">
                  <a:extLst>
                    <a:ext uri="{9D8B030D-6E8A-4147-A177-3AD203B41FA5}">
                      <a16:colId xmlns:a16="http://schemas.microsoft.com/office/drawing/2014/main" val="3866211981"/>
                    </a:ext>
                  </a:extLst>
                </a:gridCol>
              </a:tblGrid>
              <a:tr h="370840">
                <a:tc>
                  <a:txBody>
                    <a:bodyPr/>
                    <a:lstStyle/>
                    <a:p>
                      <a:pPr algn="ctr"/>
                      <a:r>
                        <a:rPr lang="en-GB" sz="1800" b="1" dirty="0">
                          <a:solidFill>
                            <a:schemeClr val="bg1"/>
                          </a:solidFill>
                          <a:latin typeface="Aptos" panose="020B0004020202020204" pitchFamily="34" charset="0"/>
                        </a:rPr>
                        <a:t>Measurement</a:t>
                      </a:r>
                    </a:p>
                  </a:txBody>
                  <a:tcPr/>
                </a:tc>
                <a:tc>
                  <a:txBody>
                    <a:bodyPr/>
                    <a:lstStyle/>
                    <a:p>
                      <a:pPr algn="ctr"/>
                      <a:r>
                        <a:rPr lang="en-GB" sz="1800" dirty="0">
                          <a:solidFill>
                            <a:schemeClr val="bg1"/>
                          </a:solidFill>
                          <a:latin typeface="Aptos" panose="020B0004020202020204" pitchFamily="34" charset="0"/>
                        </a:rPr>
                        <a:t>RMSE</a:t>
                      </a:r>
                    </a:p>
                  </a:txBody>
                  <a:tcPr/>
                </a:tc>
                <a:tc>
                  <a:txBody>
                    <a:bodyPr/>
                    <a:lstStyle/>
                    <a:p>
                      <a:pPr algn="ctr"/>
                      <a:r>
                        <a:rPr lang="en-GB" sz="1800" dirty="0">
                          <a:solidFill>
                            <a:schemeClr val="bg1"/>
                          </a:solidFill>
                          <a:latin typeface="Aptos" panose="020B0004020202020204" pitchFamily="34" charset="0"/>
                        </a:rPr>
                        <a:t>STD</a:t>
                      </a:r>
                    </a:p>
                  </a:txBody>
                  <a:tcPr/>
                </a:tc>
                <a:extLst>
                  <a:ext uri="{0D108BD9-81ED-4DB2-BD59-A6C34878D82A}">
                    <a16:rowId xmlns:a16="http://schemas.microsoft.com/office/drawing/2014/main" val="1511150618"/>
                  </a:ext>
                </a:extLst>
              </a:tr>
              <a:tr h="370840">
                <a:tc>
                  <a:txBody>
                    <a:bodyPr/>
                    <a:lstStyle/>
                    <a:p>
                      <a:pPr algn="ctr"/>
                      <a:r>
                        <a:rPr lang="en-GB" sz="1800" dirty="0">
                          <a:solidFill>
                            <a:schemeClr val="tx1">
                              <a:lumMod val="65000"/>
                              <a:lumOff val="35000"/>
                            </a:schemeClr>
                          </a:solidFill>
                          <a:latin typeface="Aptos" panose="020B0004020202020204" pitchFamily="34" charset="0"/>
                        </a:rPr>
                        <a:t>Angle accuracy</a:t>
                      </a:r>
                    </a:p>
                  </a:txBody>
                  <a:tcPr/>
                </a:tc>
                <a:tc>
                  <a:txBody>
                    <a:bodyPr/>
                    <a:lstStyle/>
                    <a:p>
                      <a:pPr algn="ctr"/>
                      <a:r>
                        <a:rPr lang="en-GB" sz="1800" dirty="0">
                          <a:solidFill>
                            <a:schemeClr val="tx1">
                              <a:lumMod val="65000"/>
                              <a:lumOff val="35000"/>
                            </a:schemeClr>
                          </a:solidFill>
                          <a:latin typeface="Aptos" panose="020B0004020202020204" pitchFamily="34" charset="0"/>
                        </a:rPr>
                        <a:t>&lt; 5°</a:t>
                      </a:r>
                    </a:p>
                  </a:txBody>
                  <a:tcPr anchor="ctr"/>
                </a:tc>
                <a:tc>
                  <a:txBody>
                    <a:bodyPr/>
                    <a:lstStyle/>
                    <a:p>
                      <a:pPr algn="ctr"/>
                      <a:r>
                        <a:rPr lang="en-GB" sz="1800" dirty="0">
                          <a:solidFill>
                            <a:schemeClr val="tx1">
                              <a:lumMod val="65000"/>
                              <a:lumOff val="35000"/>
                            </a:schemeClr>
                          </a:solidFill>
                          <a:latin typeface="Aptos" panose="020B0004020202020204" pitchFamily="34" charset="0"/>
                        </a:rPr>
                        <a:t>&lt;2°</a:t>
                      </a:r>
                    </a:p>
                  </a:txBody>
                  <a:tcPr anchor="ctr"/>
                </a:tc>
                <a:extLst>
                  <a:ext uri="{0D108BD9-81ED-4DB2-BD59-A6C34878D82A}">
                    <a16:rowId xmlns:a16="http://schemas.microsoft.com/office/drawing/2014/main" val="3834529298"/>
                  </a:ext>
                </a:extLst>
              </a:tr>
              <a:tr h="370840">
                <a:tc>
                  <a:txBody>
                    <a:bodyPr/>
                    <a:lstStyle/>
                    <a:p>
                      <a:pPr algn="ctr"/>
                      <a:r>
                        <a:rPr lang="en-GB" sz="1800" dirty="0">
                          <a:solidFill>
                            <a:schemeClr val="tx1">
                              <a:lumMod val="65000"/>
                              <a:lumOff val="35000"/>
                            </a:schemeClr>
                          </a:solidFill>
                          <a:latin typeface="Aptos" panose="020B0004020202020204" pitchFamily="34" charset="0"/>
                        </a:rPr>
                        <a:t>Position Tracking click error</a:t>
                      </a:r>
                    </a:p>
                  </a:txBody>
                  <a:tcPr/>
                </a:tc>
                <a:tc>
                  <a:txBody>
                    <a:bodyPr/>
                    <a:lstStyle/>
                    <a:p>
                      <a:pPr algn="ctr"/>
                      <a:r>
                        <a:rPr lang="en-GB" sz="1800" dirty="0">
                          <a:solidFill>
                            <a:schemeClr val="tx1">
                              <a:lumMod val="65000"/>
                              <a:lumOff val="35000"/>
                            </a:schemeClr>
                          </a:solidFill>
                          <a:latin typeface="Aptos" panose="020B0004020202020204" pitchFamily="34" charset="0"/>
                        </a:rPr>
                        <a:t>&lt;10mm</a:t>
                      </a:r>
                    </a:p>
                  </a:txBody>
                  <a:tcPr anchor="ctr"/>
                </a:tc>
                <a:tc>
                  <a:txBody>
                    <a:bodyPr/>
                    <a:lstStyle/>
                    <a:p>
                      <a:pPr algn="ctr"/>
                      <a:endParaRPr lang="en-GB" sz="1800" dirty="0">
                        <a:solidFill>
                          <a:schemeClr val="tx1">
                            <a:lumMod val="65000"/>
                            <a:lumOff val="35000"/>
                          </a:schemeClr>
                        </a:solidFill>
                        <a:latin typeface="Aptos" panose="020B0004020202020204" pitchFamily="34" charset="0"/>
                      </a:endParaRPr>
                    </a:p>
                  </a:txBody>
                  <a:tcPr anchor="ctr"/>
                </a:tc>
                <a:extLst>
                  <a:ext uri="{0D108BD9-81ED-4DB2-BD59-A6C34878D82A}">
                    <a16:rowId xmlns:a16="http://schemas.microsoft.com/office/drawing/2014/main" val="1053921414"/>
                  </a:ext>
                </a:extLst>
              </a:tr>
            </a:tbl>
          </a:graphicData>
        </a:graphic>
      </p:graphicFrame>
      <p:pic>
        <p:nvPicPr>
          <p:cNvPr id="30" name="Image 29">
            <a:extLst>
              <a:ext uri="{FF2B5EF4-FFF2-40B4-BE49-F238E27FC236}">
                <a16:creationId xmlns:a16="http://schemas.microsoft.com/office/drawing/2014/main" id="{91129A0A-DDCD-9FD1-7CE0-5B01FE0F2DD7}"/>
              </a:ext>
            </a:extLst>
          </p:cNvPr>
          <p:cNvPicPr>
            <a:picLocks noChangeAspect="1"/>
          </p:cNvPicPr>
          <p:nvPr/>
        </p:nvPicPr>
        <p:blipFill rotWithShape="1">
          <a:blip r:embed="rId4">
            <a:extLst>
              <a:ext uri="{28A0092B-C50C-407E-A947-70E740481C1C}">
                <a14:useLocalDpi xmlns:a14="http://schemas.microsoft.com/office/drawing/2010/main" val="0"/>
              </a:ext>
            </a:extLst>
          </a:blip>
          <a:srcRect l="15340" r="8282"/>
          <a:stretch/>
        </p:blipFill>
        <p:spPr>
          <a:xfrm>
            <a:off x="8996488" y="3967386"/>
            <a:ext cx="2061290" cy="2024088"/>
          </a:xfrm>
          <a:prstGeom prst="rect">
            <a:avLst/>
          </a:prstGeom>
        </p:spPr>
      </p:pic>
      <p:cxnSp>
        <p:nvCxnSpPr>
          <p:cNvPr id="32" name="Connecteur droit 31">
            <a:extLst>
              <a:ext uri="{FF2B5EF4-FFF2-40B4-BE49-F238E27FC236}">
                <a16:creationId xmlns:a16="http://schemas.microsoft.com/office/drawing/2014/main" id="{1B68C92F-7478-D865-D677-974C1F7E220A}"/>
              </a:ext>
            </a:extLst>
          </p:cNvPr>
          <p:cNvCxnSpPr>
            <a:cxnSpLocks/>
          </p:cNvCxnSpPr>
          <p:nvPr/>
        </p:nvCxnSpPr>
        <p:spPr>
          <a:xfrm>
            <a:off x="10354977" y="4689667"/>
            <a:ext cx="243290" cy="19030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541EFAF7-EB4D-A30A-512A-F816A7201400}"/>
              </a:ext>
            </a:extLst>
          </p:cNvPr>
          <p:cNvCxnSpPr>
            <a:cxnSpLocks/>
          </p:cNvCxnSpPr>
          <p:nvPr/>
        </p:nvCxnSpPr>
        <p:spPr>
          <a:xfrm>
            <a:off x="10354977" y="4698427"/>
            <a:ext cx="330200" cy="0"/>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BDB6371E-B6C7-CC6C-1F2F-D76DBFFC03DF}"/>
              </a:ext>
            </a:extLst>
          </p:cNvPr>
          <p:cNvCxnSpPr>
            <a:cxnSpLocks/>
          </p:cNvCxnSpPr>
          <p:nvPr/>
        </p:nvCxnSpPr>
        <p:spPr>
          <a:xfrm>
            <a:off x="10156250" y="4444779"/>
            <a:ext cx="214206" cy="26215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D35DC851-7C3B-0D6B-6DBC-CF3BC8578086}"/>
              </a:ext>
            </a:extLst>
          </p:cNvPr>
          <p:cNvCxnSpPr>
            <a:cxnSpLocks/>
          </p:cNvCxnSpPr>
          <p:nvPr/>
        </p:nvCxnSpPr>
        <p:spPr>
          <a:xfrm>
            <a:off x="10156250" y="4457304"/>
            <a:ext cx="330200" cy="0"/>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4529A835-F0A9-9012-1D96-FD33FC3A0248}"/>
              </a:ext>
            </a:extLst>
          </p:cNvPr>
          <p:cNvCxnSpPr>
            <a:cxnSpLocks/>
          </p:cNvCxnSpPr>
          <p:nvPr/>
        </p:nvCxnSpPr>
        <p:spPr>
          <a:xfrm>
            <a:off x="10121238" y="4307766"/>
            <a:ext cx="249218" cy="6103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EBBECD9D-9570-09F8-B0CF-36282E35E589}"/>
              </a:ext>
            </a:extLst>
          </p:cNvPr>
          <p:cNvCxnSpPr>
            <a:cxnSpLocks/>
          </p:cNvCxnSpPr>
          <p:nvPr/>
        </p:nvCxnSpPr>
        <p:spPr>
          <a:xfrm>
            <a:off x="10118013" y="4306523"/>
            <a:ext cx="330200" cy="0"/>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5B73726B-7B22-966A-8DF4-D25F2F955AD5}"/>
              </a:ext>
            </a:extLst>
          </p:cNvPr>
          <p:cNvCxnSpPr>
            <a:cxnSpLocks/>
          </p:cNvCxnSpPr>
          <p:nvPr/>
        </p:nvCxnSpPr>
        <p:spPr>
          <a:xfrm flipH="1">
            <a:off x="9662221" y="4569069"/>
            <a:ext cx="131067" cy="17631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id="{FD17D35C-7443-EE91-598E-1E650F533311}"/>
              </a:ext>
            </a:extLst>
          </p:cNvPr>
          <p:cNvCxnSpPr>
            <a:cxnSpLocks/>
          </p:cNvCxnSpPr>
          <p:nvPr/>
        </p:nvCxnSpPr>
        <p:spPr>
          <a:xfrm>
            <a:off x="9662221" y="4740050"/>
            <a:ext cx="330200" cy="0"/>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46" name="ZoneTexte 45">
            <a:extLst>
              <a:ext uri="{FF2B5EF4-FFF2-40B4-BE49-F238E27FC236}">
                <a16:creationId xmlns:a16="http://schemas.microsoft.com/office/drawing/2014/main" id="{3A31E53C-469C-1133-0EFF-289BBBEFB3D2}"/>
              </a:ext>
            </a:extLst>
          </p:cNvPr>
          <p:cNvSpPr txBox="1"/>
          <p:nvPr/>
        </p:nvSpPr>
        <p:spPr>
          <a:xfrm>
            <a:off x="6703454" y="4309474"/>
            <a:ext cx="2118664" cy="1477328"/>
          </a:xfrm>
          <a:prstGeom prst="rect">
            <a:avLst/>
          </a:prstGeom>
          <a:noFill/>
        </p:spPr>
        <p:txBody>
          <a:bodyPr wrap="square" rtlCol="0">
            <a:spAutoFit/>
          </a:bodyPr>
          <a:lstStyle/>
          <a:p>
            <a:r>
              <a:rPr lang="en-GB" b="1" dirty="0">
                <a:solidFill>
                  <a:srgbClr val="C00000"/>
                </a:solidFill>
                <a:latin typeface="Aptos" panose="020B0004020202020204" pitchFamily="34" charset="0"/>
              </a:rPr>
              <a:t>Angles measured:</a:t>
            </a:r>
          </a:p>
          <a:p>
            <a:pPr marL="342900" indent="-342900">
              <a:buFont typeface="+mj-lt"/>
              <a:buAutoNum type="arabicPeriod"/>
            </a:pPr>
            <a:r>
              <a:rPr lang="en-GB" dirty="0">
                <a:solidFill>
                  <a:srgbClr val="C00000"/>
                </a:solidFill>
                <a:latin typeface="Aptos" panose="020B0004020202020204" pitchFamily="34" charset="0"/>
              </a:rPr>
              <a:t>Forearm</a:t>
            </a:r>
          </a:p>
          <a:p>
            <a:pPr marL="342900" indent="-342900">
              <a:buFont typeface="+mj-lt"/>
              <a:buAutoNum type="arabicPeriod"/>
            </a:pPr>
            <a:r>
              <a:rPr lang="en-GB" dirty="0">
                <a:solidFill>
                  <a:srgbClr val="C00000"/>
                </a:solidFill>
                <a:latin typeface="Aptos" panose="020B0004020202020204" pitchFamily="34" charset="0"/>
              </a:rPr>
              <a:t>Shoulder</a:t>
            </a:r>
          </a:p>
          <a:p>
            <a:pPr marL="342900" indent="-342900">
              <a:buFont typeface="+mj-lt"/>
              <a:buAutoNum type="arabicPeriod"/>
            </a:pPr>
            <a:r>
              <a:rPr lang="en-GB" dirty="0">
                <a:solidFill>
                  <a:srgbClr val="C00000"/>
                </a:solidFill>
                <a:latin typeface="Aptos" panose="020B0004020202020204" pitchFamily="34" charset="0"/>
              </a:rPr>
              <a:t>Head</a:t>
            </a:r>
          </a:p>
          <a:p>
            <a:pPr marL="342900" indent="-342900">
              <a:buFont typeface="+mj-lt"/>
              <a:buAutoNum type="arabicPeriod"/>
            </a:pPr>
            <a:r>
              <a:rPr lang="en-GB" dirty="0">
                <a:solidFill>
                  <a:srgbClr val="C00000"/>
                </a:solidFill>
                <a:latin typeface="Aptos" panose="020B0004020202020204" pitchFamily="34" charset="0"/>
              </a:rPr>
              <a:t>Back</a:t>
            </a:r>
          </a:p>
        </p:txBody>
      </p:sp>
      <p:sp>
        <p:nvSpPr>
          <p:cNvPr id="47" name="ZoneTexte 46">
            <a:extLst>
              <a:ext uri="{FF2B5EF4-FFF2-40B4-BE49-F238E27FC236}">
                <a16:creationId xmlns:a16="http://schemas.microsoft.com/office/drawing/2014/main" id="{88CAC7D7-2FFB-46A9-4002-B2E52030B292}"/>
              </a:ext>
            </a:extLst>
          </p:cNvPr>
          <p:cNvSpPr txBox="1"/>
          <p:nvPr/>
        </p:nvSpPr>
        <p:spPr>
          <a:xfrm>
            <a:off x="10535200" y="4635951"/>
            <a:ext cx="309880" cy="369332"/>
          </a:xfrm>
          <a:prstGeom prst="rect">
            <a:avLst/>
          </a:prstGeom>
          <a:noFill/>
          <a:ln w="28575">
            <a:noFill/>
          </a:ln>
        </p:spPr>
        <p:txBody>
          <a:bodyPr wrap="square" rtlCol="0">
            <a:spAutoFit/>
          </a:bodyPr>
          <a:lstStyle/>
          <a:p>
            <a:r>
              <a:rPr lang="en-GB" dirty="0">
                <a:solidFill>
                  <a:srgbClr val="C00000"/>
                </a:solidFill>
                <a:latin typeface="Aptos" panose="020B0004020202020204" pitchFamily="34" charset="0"/>
              </a:rPr>
              <a:t>1</a:t>
            </a:r>
          </a:p>
        </p:txBody>
      </p:sp>
      <p:sp>
        <p:nvSpPr>
          <p:cNvPr id="48" name="ZoneTexte 47">
            <a:extLst>
              <a:ext uri="{FF2B5EF4-FFF2-40B4-BE49-F238E27FC236}">
                <a16:creationId xmlns:a16="http://schemas.microsoft.com/office/drawing/2014/main" id="{11C7C774-E45D-26AD-D01D-F5697391EBE1}"/>
              </a:ext>
            </a:extLst>
          </p:cNvPr>
          <p:cNvSpPr txBox="1"/>
          <p:nvPr/>
        </p:nvSpPr>
        <p:spPr>
          <a:xfrm>
            <a:off x="10314194" y="4391929"/>
            <a:ext cx="309880" cy="369332"/>
          </a:xfrm>
          <a:prstGeom prst="rect">
            <a:avLst/>
          </a:prstGeom>
          <a:noFill/>
          <a:ln w="28575">
            <a:noFill/>
          </a:ln>
        </p:spPr>
        <p:txBody>
          <a:bodyPr wrap="square" rtlCol="0">
            <a:spAutoFit/>
          </a:bodyPr>
          <a:lstStyle/>
          <a:p>
            <a:r>
              <a:rPr lang="en-GB" dirty="0">
                <a:solidFill>
                  <a:srgbClr val="C00000"/>
                </a:solidFill>
                <a:latin typeface="Aptos" panose="020B0004020202020204" pitchFamily="34" charset="0"/>
              </a:rPr>
              <a:t>2</a:t>
            </a:r>
          </a:p>
        </p:txBody>
      </p:sp>
      <p:sp>
        <p:nvSpPr>
          <p:cNvPr id="49" name="ZoneTexte 48">
            <a:extLst>
              <a:ext uri="{FF2B5EF4-FFF2-40B4-BE49-F238E27FC236}">
                <a16:creationId xmlns:a16="http://schemas.microsoft.com/office/drawing/2014/main" id="{E0AFB474-5591-5B74-E564-2161D3234751}"/>
              </a:ext>
            </a:extLst>
          </p:cNvPr>
          <p:cNvSpPr txBox="1"/>
          <p:nvPr/>
        </p:nvSpPr>
        <p:spPr>
          <a:xfrm>
            <a:off x="10355186" y="4128713"/>
            <a:ext cx="309880" cy="369332"/>
          </a:xfrm>
          <a:prstGeom prst="rect">
            <a:avLst/>
          </a:prstGeom>
          <a:noFill/>
          <a:ln w="28575">
            <a:noFill/>
          </a:ln>
        </p:spPr>
        <p:txBody>
          <a:bodyPr wrap="square" rtlCol="0">
            <a:spAutoFit/>
          </a:bodyPr>
          <a:lstStyle/>
          <a:p>
            <a:r>
              <a:rPr lang="en-GB" dirty="0">
                <a:solidFill>
                  <a:srgbClr val="C00000"/>
                </a:solidFill>
                <a:latin typeface="Aptos" panose="020B0004020202020204" pitchFamily="34" charset="0"/>
              </a:rPr>
              <a:t>3</a:t>
            </a:r>
          </a:p>
        </p:txBody>
      </p:sp>
      <p:sp>
        <p:nvSpPr>
          <p:cNvPr id="50" name="ZoneTexte 49">
            <a:extLst>
              <a:ext uri="{FF2B5EF4-FFF2-40B4-BE49-F238E27FC236}">
                <a16:creationId xmlns:a16="http://schemas.microsoft.com/office/drawing/2014/main" id="{71E040F5-8827-7F16-1DA5-F0AB1E1D52EE}"/>
              </a:ext>
            </a:extLst>
          </p:cNvPr>
          <p:cNvSpPr txBox="1"/>
          <p:nvPr/>
        </p:nvSpPr>
        <p:spPr>
          <a:xfrm>
            <a:off x="9646762" y="4657227"/>
            <a:ext cx="309880" cy="369332"/>
          </a:xfrm>
          <a:prstGeom prst="rect">
            <a:avLst/>
          </a:prstGeom>
          <a:noFill/>
          <a:ln w="28575">
            <a:noFill/>
          </a:ln>
        </p:spPr>
        <p:txBody>
          <a:bodyPr wrap="square" rtlCol="0">
            <a:spAutoFit/>
          </a:bodyPr>
          <a:lstStyle/>
          <a:p>
            <a:r>
              <a:rPr lang="en-GB" dirty="0">
                <a:solidFill>
                  <a:srgbClr val="C00000"/>
                </a:solidFill>
                <a:latin typeface="Aptos" panose="020B0004020202020204" pitchFamily="34" charset="0"/>
              </a:rPr>
              <a:t>4</a:t>
            </a:r>
          </a:p>
        </p:txBody>
      </p:sp>
      <p:pic>
        <p:nvPicPr>
          <p:cNvPr id="53" name="Image 52">
            <a:extLst>
              <a:ext uri="{FF2B5EF4-FFF2-40B4-BE49-F238E27FC236}">
                <a16:creationId xmlns:a16="http://schemas.microsoft.com/office/drawing/2014/main" id="{01A2F2CB-4EB0-CDEB-B524-E8B7967543EE}"/>
              </a:ext>
            </a:extLst>
          </p:cNvPr>
          <p:cNvPicPr>
            <a:picLocks noChangeAspect="1"/>
          </p:cNvPicPr>
          <p:nvPr/>
        </p:nvPicPr>
        <p:blipFill rotWithShape="1">
          <a:blip r:embed="rId7"/>
          <a:srcRect b="15061"/>
          <a:stretch/>
        </p:blipFill>
        <p:spPr>
          <a:xfrm>
            <a:off x="2927044" y="2764023"/>
            <a:ext cx="2399413" cy="2121004"/>
          </a:xfrm>
          <a:prstGeom prst="rect">
            <a:avLst/>
          </a:prstGeom>
        </p:spPr>
      </p:pic>
      <p:sp>
        <p:nvSpPr>
          <p:cNvPr id="2" name="Rectangle : coins arrondis 1">
            <a:extLst>
              <a:ext uri="{FF2B5EF4-FFF2-40B4-BE49-F238E27FC236}">
                <a16:creationId xmlns:a16="http://schemas.microsoft.com/office/drawing/2014/main" id="{0FDB9A14-087B-4B1B-D27D-326EB3CFC07D}"/>
              </a:ext>
            </a:extLst>
          </p:cNvPr>
          <p:cNvSpPr/>
          <p:nvPr/>
        </p:nvSpPr>
        <p:spPr>
          <a:xfrm rot="16200000">
            <a:off x="12044127" y="29082"/>
            <a:ext cx="142668" cy="153084"/>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I</a:t>
            </a:r>
            <a:endParaRPr lang="en-GB" sz="2000" dirty="0">
              <a:latin typeface="Aptos" panose="020B0004020202020204" pitchFamily="34" charset="0"/>
            </a:endParaRPr>
          </a:p>
        </p:txBody>
      </p:sp>
      <p:sp>
        <p:nvSpPr>
          <p:cNvPr id="5" name="Rectangle : coins arrondis 4">
            <a:extLst>
              <a:ext uri="{FF2B5EF4-FFF2-40B4-BE49-F238E27FC236}">
                <a16:creationId xmlns:a16="http://schemas.microsoft.com/office/drawing/2014/main" id="{A8610C10-CA26-4FA1-67D8-7D719609071C}"/>
              </a:ext>
            </a:extLst>
          </p:cNvPr>
          <p:cNvSpPr/>
          <p:nvPr/>
        </p:nvSpPr>
        <p:spPr>
          <a:xfrm rot="16200000">
            <a:off x="11736298" y="-143478"/>
            <a:ext cx="142667" cy="76873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METHODOLOGY</a:t>
            </a:r>
          </a:p>
        </p:txBody>
      </p:sp>
      <p:sp>
        <p:nvSpPr>
          <p:cNvPr id="6" name="Rectangle : coins arrondis 5">
            <a:extLst>
              <a:ext uri="{FF2B5EF4-FFF2-40B4-BE49-F238E27FC236}">
                <a16:creationId xmlns:a16="http://schemas.microsoft.com/office/drawing/2014/main" id="{0DF1E137-D82F-B63A-32E7-25EC2A95E0BD}"/>
              </a:ext>
            </a:extLst>
          </p:cNvPr>
          <p:cNvSpPr/>
          <p:nvPr/>
        </p:nvSpPr>
        <p:spPr>
          <a:xfrm rot="16200000">
            <a:off x="12048352" y="305852"/>
            <a:ext cx="140336" cy="153079"/>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R</a:t>
            </a:r>
            <a:endParaRPr lang="en-GB" sz="2000" dirty="0">
              <a:latin typeface="Aptos" panose="020B0004020202020204" pitchFamily="34" charset="0"/>
            </a:endParaRPr>
          </a:p>
        </p:txBody>
      </p:sp>
      <p:sp>
        <p:nvSpPr>
          <p:cNvPr id="7" name="Rectangle : coins arrondis 6">
            <a:extLst>
              <a:ext uri="{FF2B5EF4-FFF2-40B4-BE49-F238E27FC236}">
                <a16:creationId xmlns:a16="http://schemas.microsoft.com/office/drawing/2014/main" id="{034ED65D-4CB1-44D1-032A-F656C8EE97CF}"/>
              </a:ext>
            </a:extLst>
          </p:cNvPr>
          <p:cNvSpPr/>
          <p:nvPr/>
        </p:nvSpPr>
        <p:spPr>
          <a:xfrm rot="16200000">
            <a:off x="12045292" y="446187"/>
            <a:ext cx="140335" cy="153080"/>
          </a:xfrm>
          <a:prstGeom prst="roundRect">
            <a:avLst/>
          </a:prstGeom>
          <a:solidFill>
            <a:srgbClr val="FFCC0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C</a:t>
            </a:r>
            <a:endParaRPr lang="en-GB" sz="1600" dirty="0">
              <a:latin typeface="Aptos" panose="020B0004020202020204" pitchFamily="34" charset="0"/>
            </a:endParaRPr>
          </a:p>
        </p:txBody>
      </p:sp>
      <p:sp>
        <p:nvSpPr>
          <p:cNvPr id="27" name="AutoShape 2">
            <a:extLst>
              <a:ext uri="{FF2B5EF4-FFF2-40B4-BE49-F238E27FC236}">
                <a16:creationId xmlns:a16="http://schemas.microsoft.com/office/drawing/2014/main" id="{5816DA5D-0D5C-8F03-C36F-848105563EA3}"/>
              </a:ext>
            </a:extLst>
          </p:cNvPr>
          <p:cNvSpPr/>
          <p:nvPr/>
        </p:nvSpPr>
        <p:spPr>
          <a:xfrm flipV="1">
            <a:off x="0" y="617530"/>
            <a:ext cx="11241460" cy="12700"/>
          </a:xfrm>
          <a:prstGeom prst="line">
            <a:avLst/>
          </a:prstGeom>
          <a:ln w="38100" cap="flat">
            <a:solidFill>
              <a:srgbClr val="0097B2"/>
            </a:solidFill>
            <a:prstDash val="solid"/>
            <a:headEnd type="none" w="sm" len="sm"/>
            <a:tailEnd type="none" w="sm" len="sm"/>
          </a:ln>
        </p:spPr>
      </p:sp>
      <p:sp>
        <p:nvSpPr>
          <p:cNvPr id="28" name="TextBox 15">
            <a:extLst>
              <a:ext uri="{FF2B5EF4-FFF2-40B4-BE49-F238E27FC236}">
                <a16:creationId xmlns:a16="http://schemas.microsoft.com/office/drawing/2014/main" id="{775466FC-C785-E750-3061-BA69343D9385}"/>
              </a:ext>
            </a:extLst>
          </p:cNvPr>
          <p:cNvSpPr txBox="1"/>
          <p:nvPr/>
        </p:nvSpPr>
        <p:spPr>
          <a:xfrm>
            <a:off x="236501" y="-32090"/>
            <a:ext cx="8821159" cy="680699"/>
          </a:xfrm>
          <a:prstGeom prst="rect">
            <a:avLst/>
          </a:prstGeom>
        </p:spPr>
        <p:txBody>
          <a:bodyPr wrap="square" lIns="0" tIns="0" rIns="0" bIns="0" rtlCol="0" anchor="t">
            <a:spAutoFit/>
          </a:bodyPr>
          <a:lstStyle/>
          <a:p>
            <a:pPr defTabSz="609630">
              <a:lnSpc>
                <a:spcPts val="5600"/>
              </a:lnSpc>
              <a:spcBef>
                <a:spcPct val="0"/>
              </a:spcBef>
            </a:pPr>
            <a:r>
              <a:rPr lang="en-US" sz="4000" dirty="0">
                <a:solidFill>
                  <a:srgbClr val="0097B2"/>
                </a:solidFill>
                <a:latin typeface="Aptos" panose="020B0004020202020204" pitchFamily="34" charset="0"/>
              </a:rPr>
              <a:t>Feedback development and accuracy</a:t>
            </a:r>
            <a:endParaRPr lang="en-US" sz="4000" dirty="0">
              <a:solidFill>
                <a:srgbClr val="0097B2"/>
              </a:solidFill>
              <a:latin typeface="Aptos" panose="020B0004020202020204" pitchFamily="34" charset="0"/>
              <a:hlinkClick r:id="" action="ppaction://noaction">
                <a:extLst>
                  <a:ext uri="{A12FA001-AC4F-418D-AE19-62706E023703}">
                    <ahyp:hlinkClr xmlns:ahyp="http://schemas.microsoft.com/office/drawing/2018/hyperlinkcolor" val="tx"/>
                  </a:ext>
                </a:extLst>
              </a:hlinkClick>
            </a:endParaRPr>
          </a:p>
        </p:txBody>
      </p:sp>
      <p:sp>
        <p:nvSpPr>
          <p:cNvPr id="4" name="ZoneTexte 3">
            <a:extLst>
              <a:ext uri="{FF2B5EF4-FFF2-40B4-BE49-F238E27FC236}">
                <a16:creationId xmlns:a16="http://schemas.microsoft.com/office/drawing/2014/main" id="{ECFEBC1A-4E71-734C-A2E3-62D7F6FDF317}"/>
              </a:ext>
            </a:extLst>
          </p:cNvPr>
          <p:cNvSpPr txBox="1"/>
          <p:nvPr/>
        </p:nvSpPr>
        <p:spPr>
          <a:xfrm>
            <a:off x="0" y="6611779"/>
            <a:ext cx="8768442" cy="246221"/>
          </a:xfrm>
          <a:prstGeom prst="rect">
            <a:avLst/>
          </a:prstGeom>
          <a:noFill/>
        </p:spPr>
        <p:txBody>
          <a:bodyPr wrap="square">
            <a:spAutoFit/>
          </a:bodyPr>
          <a:lstStyle/>
          <a:p>
            <a:r>
              <a:rPr lang="fr-BE" sz="1000" kern="100"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Lucas et </a:t>
            </a:r>
            <a:r>
              <a:rPr lang="fr-BE" sz="1000" kern="100" dirty="0" err="1">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Kanade</a:t>
            </a:r>
            <a:r>
              <a:rPr lang="fr-BE" sz="1000" kern="100"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 1981; </a:t>
            </a:r>
            <a:r>
              <a:rPr lang="fr-BE" sz="1000" kern="100" dirty="0" err="1">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Bouguet</a:t>
            </a:r>
            <a:r>
              <a:rPr lang="fr-BE" sz="1000" kern="100" dirty="0">
                <a:solidFill>
                  <a:schemeClr val="tx1">
                    <a:lumMod val="65000"/>
                    <a:lumOff val="35000"/>
                  </a:schemeClr>
                </a:solidFill>
                <a:effectLst/>
                <a:latin typeface="Aptos" panose="020B0004020202020204" pitchFamily="34" charset="0"/>
                <a:ea typeface="Calibri" panose="020F0502020204030204" pitchFamily="34" charset="0"/>
                <a:cs typeface="Times New Roman" panose="02020603050405020304" pitchFamily="18" charset="0"/>
              </a:rPr>
              <a:t>, 2001</a:t>
            </a:r>
            <a:endParaRPr lang="en-GB" sz="1000" dirty="0">
              <a:solidFill>
                <a:schemeClr val="tx1">
                  <a:lumMod val="65000"/>
                  <a:lumOff val="35000"/>
                </a:schemeClr>
              </a:solidFill>
              <a:latin typeface="Aptos" panose="020B0004020202020204" pitchFamily="34" charset="0"/>
            </a:endParaRPr>
          </a:p>
        </p:txBody>
      </p:sp>
      <p:sp>
        <p:nvSpPr>
          <p:cNvPr id="8" name="ZoneTexte 7">
            <a:extLst>
              <a:ext uri="{FF2B5EF4-FFF2-40B4-BE49-F238E27FC236}">
                <a16:creationId xmlns:a16="http://schemas.microsoft.com/office/drawing/2014/main" id="{F7B45568-4AB6-3894-983F-303CEF35B403}"/>
              </a:ext>
            </a:extLst>
          </p:cNvPr>
          <p:cNvSpPr txBox="1"/>
          <p:nvPr/>
        </p:nvSpPr>
        <p:spPr>
          <a:xfrm>
            <a:off x="11806990" y="6531724"/>
            <a:ext cx="385010" cy="369332"/>
          </a:xfrm>
          <a:prstGeom prst="rect">
            <a:avLst/>
          </a:prstGeom>
          <a:noFill/>
        </p:spPr>
        <p:txBody>
          <a:bodyPr wrap="square" rtlCol="0">
            <a:spAutoFit/>
          </a:bodyPr>
          <a:lstStyle/>
          <a:p>
            <a:pPr algn="ctr"/>
            <a:r>
              <a:rPr lang="en-GB" dirty="0">
                <a:solidFill>
                  <a:schemeClr val="tx1">
                    <a:lumMod val="65000"/>
                    <a:lumOff val="35000"/>
                  </a:schemeClr>
                </a:solidFill>
                <a:latin typeface="Aptos" panose="020B0004020202020204" pitchFamily="34" charset="0"/>
              </a:rPr>
              <a:t>5</a:t>
            </a:r>
          </a:p>
        </p:txBody>
      </p:sp>
    </p:spTree>
    <p:extLst>
      <p:ext uri="{BB962C8B-B14F-4D97-AF65-F5344CB8AC3E}">
        <p14:creationId xmlns:p14="http://schemas.microsoft.com/office/powerpoint/2010/main" val="1749191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45195430-661C-23B6-49A8-32BE3BE0796C}"/>
              </a:ext>
            </a:extLst>
          </p:cNvPr>
          <p:cNvPicPr>
            <a:picLocks noChangeAspect="1"/>
          </p:cNvPicPr>
          <p:nvPr/>
        </p:nvPicPr>
        <p:blipFill rotWithShape="1">
          <a:blip r:embed="rId3">
            <a:extLst>
              <a:ext uri="{28A0092B-C50C-407E-A947-70E740481C1C}">
                <a14:useLocalDpi xmlns:a14="http://schemas.microsoft.com/office/drawing/2010/main" val="0"/>
              </a:ext>
            </a:extLst>
          </a:blip>
          <a:srcRect l="8955" t="14681" r="11138" b="42281"/>
          <a:stretch/>
        </p:blipFill>
        <p:spPr>
          <a:xfrm>
            <a:off x="3238646" y="2570334"/>
            <a:ext cx="5274342" cy="3787696"/>
          </a:xfrm>
          <a:prstGeom prst="rect">
            <a:avLst/>
          </a:prstGeom>
        </p:spPr>
      </p:pic>
      <p:pic>
        <p:nvPicPr>
          <p:cNvPr id="13" name="Image 12">
            <a:extLst>
              <a:ext uri="{FF2B5EF4-FFF2-40B4-BE49-F238E27FC236}">
                <a16:creationId xmlns:a16="http://schemas.microsoft.com/office/drawing/2014/main" id="{71A9E55C-65D7-D558-CF21-9D6EA5BB46AE}"/>
              </a:ext>
            </a:extLst>
          </p:cNvPr>
          <p:cNvPicPr>
            <a:picLocks noChangeAspect="1"/>
          </p:cNvPicPr>
          <p:nvPr/>
        </p:nvPicPr>
        <p:blipFill rotWithShape="1">
          <a:blip r:embed="rId4">
            <a:extLst>
              <a:ext uri="{28A0092B-C50C-407E-A947-70E740481C1C}">
                <a14:useLocalDpi xmlns:a14="http://schemas.microsoft.com/office/drawing/2010/main" val="0"/>
              </a:ext>
            </a:extLst>
          </a:blip>
          <a:srcRect t="9030"/>
          <a:stretch/>
        </p:blipFill>
        <p:spPr>
          <a:xfrm>
            <a:off x="9084354" y="840931"/>
            <a:ext cx="2080463" cy="2523480"/>
          </a:xfrm>
          <a:prstGeom prst="rect">
            <a:avLst/>
          </a:prstGeom>
          <a:ln w="38100">
            <a:solidFill>
              <a:schemeClr val="accent6"/>
            </a:solidFill>
          </a:ln>
        </p:spPr>
      </p:pic>
      <p:pic>
        <p:nvPicPr>
          <p:cNvPr id="14" name="Image 13">
            <a:extLst>
              <a:ext uri="{FF2B5EF4-FFF2-40B4-BE49-F238E27FC236}">
                <a16:creationId xmlns:a16="http://schemas.microsoft.com/office/drawing/2014/main" id="{1590467E-D21F-374B-3870-2C6B79825A54}"/>
              </a:ext>
            </a:extLst>
          </p:cNvPr>
          <p:cNvPicPr>
            <a:picLocks noChangeAspect="1"/>
          </p:cNvPicPr>
          <p:nvPr/>
        </p:nvPicPr>
        <p:blipFill rotWithShape="1">
          <a:blip r:embed="rId5">
            <a:extLst>
              <a:ext uri="{28A0092B-C50C-407E-A947-70E740481C1C}">
                <a14:useLocalDpi xmlns:a14="http://schemas.microsoft.com/office/drawing/2010/main" val="0"/>
              </a:ext>
            </a:extLst>
          </a:blip>
          <a:srcRect l="24092" t="33636" r="23089" b="36488"/>
          <a:stretch/>
        </p:blipFill>
        <p:spPr>
          <a:xfrm>
            <a:off x="334437" y="2561702"/>
            <a:ext cx="2544717" cy="1919206"/>
          </a:xfrm>
          <a:prstGeom prst="rect">
            <a:avLst/>
          </a:prstGeom>
          <a:ln w="38100">
            <a:solidFill>
              <a:schemeClr val="accent5"/>
            </a:solidFill>
          </a:ln>
        </p:spPr>
      </p:pic>
      <p:pic>
        <p:nvPicPr>
          <p:cNvPr id="15" name="Image 14">
            <a:extLst>
              <a:ext uri="{FF2B5EF4-FFF2-40B4-BE49-F238E27FC236}">
                <a16:creationId xmlns:a16="http://schemas.microsoft.com/office/drawing/2014/main" id="{9070F86A-5614-575C-DF07-0BFAFE338F44}"/>
              </a:ext>
            </a:extLst>
          </p:cNvPr>
          <p:cNvPicPr>
            <a:picLocks noChangeAspect="1"/>
          </p:cNvPicPr>
          <p:nvPr/>
        </p:nvPicPr>
        <p:blipFill rotWithShape="1">
          <a:blip r:embed="rId6">
            <a:extLst>
              <a:ext uri="{28A0092B-C50C-407E-A947-70E740481C1C}">
                <a14:useLocalDpi xmlns:a14="http://schemas.microsoft.com/office/drawing/2010/main" val="0"/>
              </a:ext>
            </a:extLst>
          </a:blip>
          <a:srcRect t="43436"/>
          <a:stretch/>
        </p:blipFill>
        <p:spPr>
          <a:xfrm>
            <a:off x="9069323" y="3893408"/>
            <a:ext cx="2716726" cy="2048934"/>
          </a:xfrm>
          <a:prstGeom prst="rect">
            <a:avLst/>
          </a:prstGeom>
          <a:ln w="38100">
            <a:solidFill>
              <a:schemeClr val="accent2"/>
            </a:solidFill>
          </a:ln>
        </p:spPr>
      </p:pic>
      <p:cxnSp>
        <p:nvCxnSpPr>
          <p:cNvPr id="22" name="Connecteur droit avec flèche 21">
            <a:extLst>
              <a:ext uri="{FF2B5EF4-FFF2-40B4-BE49-F238E27FC236}">
                <a16:creationId xmlns:a16="http://schemas.microsoft.com/office/drawing/2014/main" id="{8068C21E-07CE-E418-F4B9-BB20D2B5C1E2}"/>
              </a:ext>
            </a:extLst>
          </p:cNvPr>
          <p:cNvCxnSpPr>
            <a:cxnSpLocks/>
            <a:stCxn id="34" idx="1"/>
          </p:cNvCxnSpPr>
          <p:nvPr/>
        </p:nvCxnSpPr>
        <p:spPr>
          <a:xfrm flipH="1">
            <a:off x="6199332" y="6181514"/>
            <a:ext cx="2789695" cy="184666"/>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id="{C7CA29F4-03F5-6AE1-7A69-E2894ABF8D9E}"/>
              </a:ext>
            </a:extLst>
          </p:cNvPr>
          <p:cNvSpPr txBox="1"/>
          <p:nvPr/>
        </p:nvSpPr>
        <p:spPr>
          <a:xfrm>
            <a:off x="482891" y="1186373"/>
            <a:ext cx="5511510" cy="923330"/>
          </a:xfrm>
          <a:prstGeom prst="rect">
            <a:avLst/>
          </a:prstGeom>
          <a:noFill/>
        </p:spPr>
        <p:txBody>
          <a:bodyPr wrap="square" rtlCol="0">
            <a:spAutoFit/>
          </a:bodyPr>
          <a:lstStyle/>
          <a:p>
            <a:pPr marL="342900" indent="-342900">
              <a:buFont typeface="+mj-lt"/>
              <a:buAutoNum type="arabicPeriod"/>
            </a:pPr>
            <a:r>
              <a:rPr lang="en-GB" dirty="0">
                <a:solidFill>
                  <a:schemeClr val="bg1">
                    <a:lumMod val="75000"/>
                  </a:schemeClr>
                </a:solidFill>
                <a:latin typeface="Aptos" panose="020B0004020202020204" pitchFamily="34" charset="0"/>
              </a:rPr>
              <a:t>Helmets testing</a:t>
            </a:r>
          </a:p>
          <a:p>
            <a:pPr marL="342900" indent="-342900">
              <a:buFont typeface="+mj-lt"/>
              <a:buAutoNum type="arabicPeriod"/>
            </a:pPr>
            <a:r>
              <a:rPr lang="en-GB" dirty="0">
                <a:solidFill>
                  <a:schemeClr val="bg1">
                    <a:lumMod val="75000"/>
                  </a:schemeClr>
                </a:solidFill>
                <a:latin typeface="Aptos" panose="020B0004020202020204" pitchFamily="34" charset="0"/>
              </a:rPr>
              <a:t>Feedback development and accuracy assessment</a:t>
            </a:r>
          </a:p>
          <a:p>
            <a:pPr marL="342900" indent="-342900">
              <a:buFont typeface="+mj-lt"/>
              <a:buAutoNum type="arabicPeriod"/>
            </a:pPr>
            <a:r>
              <a:rPr lang="en-GB" dirty="0">
                <a:solidFill>
                  <a:schemeClr val="tx1">
                    <a:lumMod val="65000"/>
                    <a:lumOff val="35000"/>
                  </a:schemeClr>
                </a:solidFill>
                <a:latin typeface="Aptos" panose="020B0004020202020204" pitchFamily="34" charset="0"/>
              </a:rPr>
              <a:t>Repositioning in the wind tunnel</a:t>
            </a:r>
          </a:p>
        </p:txBody>
      </p:sp>
      <p:sp>
        <p:nvSpPr>
          <p:cNvPr id="24" name="Rectangle : coins arrondis 23">
            <a:extLst>
              <a:ext uri="{FF2B5EF4-FFF2-40B4-BE49-F238E27FC236}">
                <a16:creationId xmlns:a16="http://schemas.microsoft.com/office/drawing/2014/main" id="{52E6856D-754B-581B-E146-79EC67AB09E4}"/>
              </a:ext>
            </a:extLst>
          </p:cNvPr>
          <p:cNvSpPr/>
          <p:nvPr/>
        </p:nvSpPr>
        <p:spPr>
          <a:xfrm>
            <a:off x="248433" y="946576"/>
            <a:ext cx="5847567" cy="1402923"/>
          </a:xfrm>
          <a:prstGeom prst="round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6" name="Connecteur droit avec flèche 25">
            <a:extLst>
              <a:ext uri="{FF2B5EF4-FFF2-40B4-BE49-F238E27FC236}">
                <a16:creationId xmlns:a16="http://schemas.microsoft.com/office/drawing/2014/main" id="{AFE1BD1B-4D4B-37E9-AFC9-C5977D2270DF}"/>
              </a:ext>
            </a:extLst>
          </p:cNvPr>
          <p:cNvCxnSpPr>
            <a:cxnSpLocks/>
            <a:stCxn id="31" idx="3"/>
          </p:cNvCxnSpPr>
          <p:nvPr/>
        </p:nvCxnSpPr>
        <p:spPr>
          <a:xfrm flipV="1">
            <a:off x="2879154" y="4200144"/>
            <a:ext cx="1507301" cy="506505"/>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a:extLst>
              <a:ext uri="{FF2B5EF4-FFF2-40B4-BE49-F238E27FC236}">
                <a16:creationId xmlns:a16="http://schemas.microsoft.com/office/drawing/2014/main" id="{48A45FB1-90C6-2360-C4DB-59D8C76517D4}"/>
              </a:ext>
            </a:extLst>
          </p:cNvPr>
          <p:cNvCxnSpPr>
            <a:cxnSpLocks/>
            <a:stCxn id="32" idx="1"/>
          </p:cNvCxnSpPr>
          <p:nvPr/>
        </p:nvCxnSpPr>
        <p:spPr>
          <a:xfrm flipH="1">
            <a:off x="6421582" y="3554194"/>
            <a:ext cx="2647741" cy="229903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1" name="ZoneTexte 30">
            <a:extLst>
              <a:ext uri="{FF2B5EF4-FFF2-40B4-BE49-F238E27FC236}">
                <a16:creationId xmlns:a16="http://schemas.microsoft.com/office/drawing/2014/main" id="{CE10893B-41C7-D964-6FB0-9DFDB61F7B43}"/>
              </a:ext>
            </a:extLst>
          </p:cNvPr>
          <p:cNvSpPr txBox="1"/>
          <p:nvPr/>
        </p:nvSpPr>
        <p:spPr>
          <a:xfrm>
            <a:off x="1342150" y="4521983"/>
            <a:ext cx="1537004" cy="369332"/>
          </a:xfrm>
          <a:prstGeom prst="rect">
            <a:avLst/>
          </a:prstGeom>
          <a:noFill/>
        </p:spPr>
        <p:txBody>
          <a:bodyPr wrap="square" rtlCol="0">
            <a:spAutoFit/>
          </a:bodyPr>
          <a:lstStyle/>
          <a:p>
            <a:pPr algn="r"/>
            <a:r>
              <a:rPr lang="en-GB" dirty="0">
                <a:solidFill>
                  <a:schemeClr val="accent5"/>
                </a:solidFill>
                <a:latin typeface="Aptos" panose="020B0004020202020204" pitchFamily="34" charset="0"/>
              </a:rPr>
              <a:t>Camera</a:t>
            </a:r>
          </a:p>
        </p:txBody>
      </p:sp>
      <p:sp>
        <p:nvSpPr>
          <p:cNvPr id="32" name="ZoneTexte 31">
            <a:extLst>
              <a:ext uri="{FF2B5EF4-FFF2-40B4-BE49-F238E27FC236}">
                <a16:creationId xmlns:a16="http://schemas.microsoft.com/office/drawing/2014/main" id="{660D77A6-5D34-DA22-4ACB-237C28AD2312}"/>
              </a:ext>
            </a:extLst>
          </p:cNvPr>
          <p:cNvSpPr txBox="1"/>
          <p:nvPr/>
        </p:nvSpPr>
        <p:spPr>
          <a:xfrm>
            <a:off x="9069323" y="3369528"/>
            <a:ext cx="1537004" cy="369332"/>
          </a:xfrm>
          <a:prstGeom prst="rect">
            <a:avLst/>
          </a:prstGeom>
          <a:noFill/>
        </p:spPr>
        <p:txBody>
          <a:bodyPr wrap="square" rtlCol="0">
            <a:spAutoFit/>
          </a:bodyPr>
          <a:lstStyle/>
          <a:p>
            <a:r>
              <a:rPr lang="en-GB" dirty="0">
                <a:solidFill>
                  <a:schemeClr val="accent6"/>
                </a:solidFill>
                <a:latin typeface="Aptos" panose="020B0004020202020204" pitchFamily="34" charset="0"/>
              </a:rPr>
              <a:t>Force plates</a:t>
            </a:r>
          </a:p>
        </p:txBody>
      </p:sp>
      <p:sp>
        <p:nvSpPr>
          <p:cNvPr id="34" name="ZoneTexte 33">
            <a:extLst>
              <a:ext uri="{FF2B5EF4-FFF2-40B4-BE49-F238E27FC236}">
                <a16:creationId xmlns:a16="http://schemas.microsoft.com/office/drawing/2014/main" id="{B68E676F-2E1F-0F1A-96B6-3C11CD63A078}"/>
              </a:ext>
            </a:extLst>
          </p:cNvPr>
          <p:cNvSpPr txBox="1"/>
          <p:nvPr/>
        </p:nvSpPr>
        <p:spPr>
          <a:xfrm>
            <a:off x="8989027" y="5996848"/>
            <a:ext cx="1537004" cy="369332"/>
          </a:xfrm>
          <a:prstGeom prst="rect">
            <a:avLst/>
          </a:prstGeom>
          <a:noFill/>
        </p:spPr>
        <p:txBody>
          <a:bodyPr wrap="square" rtlCol="0">
            <a:spAutoFit/>
          </a:bodyPr>
          <a:lstStyle/>
          <a:p>
            <a:r>
              <a:rPr lang="en-GB" dirty="0">
                <a:solidFill>
                  <a:schemeClr val="accent2"/>
                </a:solidFill>
                <a:latin typeface="Aptos" panose="020B0004020202020204" pitchFamily="34" charset="0"/>
              </a:rPr>
              <a:t>Feedback</a:t>
            </a:r>
          </a:p>
        </p:txBody>
      </p:sp>
      <p:sp>
        <p:nvSpPr>
          <p:cNvPr id="2" name="Rectangle : coins arrondis 1">
            <a:extLst>
              <a:ext uri="{FF2B5EF4-FFF2-40B4-BE49-F238E27FC236}">
                <a16:creationId xmlns:a16="http://schemas.microsoft.com/office/drawing/2014/main" id="{E47BAE90-CB98-AAF1-58FC-A2B89DF588A7}"/>
              </a:ext>
            </a:extLst>
          </p:cNvPr>
          <p:cNvSpPr/>
          <p:nvPr/>
        </p:nvSpPr>
        <p:spPr>
          <a:xfrm rot="16200000">
            <a:off x="12044127" y="29082"/>
            <a:ext cx="142668" cy="153084"/>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I</a:t>
            </a:r>
            <a:endParaRPr lang="en-GB" sz="2000" dirty="0">
              <a:latin typeface="Aptos" panose="020B0004020202020204" pitchFamily="34" charset="0"/>
            </a:endParaRPr>
          </a:p>
        </p:txBody>
      </p:sp>
      <p:sp>
        <p:nvSpPr>
          <p:cNvPr id="3" name="Rectangle : coins arrondis 2">
            <a:extLst>
              <a:ext uri="{FF2B5EF4-FFF2-40B4-BE49-F238E27FC236}">
                <a16:creationId xmlns:a16="http://schemas.microsoft.com/office/drawing/2014/main" id="{A37BD8ED-3741-BAA2-D928-B1A2755E3A2B}"/>
              </a:ext>
            </a:extLst>
          </p:cNvPr>
          <p:cNvSpPr/>
          <p:nvPr/>
        </p:nvSpPr>
        <p:spPr>
          <a:xfrm rot="16200000">
            <a:off x="11736298" y="-143478"/>
            <a:ext cx="142667" cy="76873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METHODOLOGY</a:t>
            </a:r>
          </a:p>
        </p:txBody>
      </p:sp>
      <p:sp>
        <p:nvSpPr>
          <p:cNvPr id="4" name="Rectangle : coins arrondis 3">
            <a:extLst>
              <a:ext uri="{FF2B5EF4-FFF2-40B4-BE49-F238E27FC236}">
                <a16:creationId xmlns:a16="http://schemas.microsoft.com/office/drawing/2014/main" id="{012F8DE5-EA1A-CD67-4329-F1845FDD4211}"/>
              </a:ext>
            </a:extLst>
          </p:cNvPr>
          <p:cNvSpPr/>
          <p:nvPr/>
        </p:nvSpPr>
        <p:spPr>
          <a:xfrm rot="16200000">
            <a:off x="12048352" y="305852"/>
            <a:ext cx="140336" cy="153079"/>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R</a:t>
            </a:r>
            <a:endParaRPr lang="en-GB" sz="2000" dirty="0">
              <a:latin typeface="Aptos" panose="020B0004020202020204" pitchFamily="34" charset="0"/>
            </a:endParaRPr>
          </a:p>
        </p:txBody>
      </p:sp>
      <p:sp>
        <p:nvSpPr>
          <p:cNvPr id="5" name="Rectangle : coins arrondis 4">
            <a:extLst>
              <a:ext uri="{FF2B5EF4-FFF2-40B4-BE49-F238E27FC236}">
                <a16:creationId xmlns:a16="http://schemas.microsoft.com/office/drawing/2014/main" id="{B937FCD8-A846-FB64-3FDA-D8DB9C27D5BB}"/>
              </a:ext>
            </a:extLst>
          </p:cNvPr>
          <p:cNvSpPr/>
          <p:nvPr/>
        </p:nvSpPr>
        <p:spPr>
          <a:xfrm rot="16200000">
            <a:off x="12045292" y="446187"/>
            <a:ext cx="140335" cy="153080"/>
          </a:xfrm>
          <a:prstGeom prst="roundRect">
            <a:avLst/>
          </a:prstGeom>
          <a:solidFill>
            <a:srgbClr val="FFCC0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700" dirty="0">
                <a:latin typeface="Aptos" panose="020B0004020202020204" pitchFamily="34" charset="0"/>
              </a:rPr>
              <a:t>C</a:t>
            </a:r>
            <a:endParaRPr lang="en-GB" sz="1600" dirty="0">
              <a:latin typeface="Aptos" panose="020B0004020202020204" pitchFamily="34" charset="0"/>
            </a:endParaRPr>
          </a:p>
        </p:txBody>
      </p:sp>
      <p:sp>
        <p:nvSpPr>
          <p:cNvPr id="12" name="AutoShape 2">
            <a:extLst>
              <a:ext uri="{FF2B5EF4-FFF2-40B4-BE49-F238E27FC236}">
                <a16:creationId xmlns:a16="http://schemas.microsoft.com/office/drawing/2014/main" id="{E955D1E4-4975-6383-BB9B-9E3F0E23F079}"/>
              </a:ext>
            </a:extLst>
          </p:cNvPr>
          <p:cNvSpPr/>
          <p:nvPr/>
        </p:nvSpPr>
        <p:spPr>
          <a:xfrm flipV="1">
            <a:off x="0" y="617530"/>
            <a:ext cx="11241460" cy="12700"/>
          </a:xfrm>
          <a:prstGeom prst="line">
            <a:avLst/>
          </a:prstGeom>
          <a:ln w="38100" cap="flat">
            <a:solidFill>
              <a:srgbClr val="0097B2"/>
            </a:solidFill>
            <a:prstDash val="solid"/>
            <a:headEnd type="none" w="sm" len="sm"/>
            <a:tailEnd type="none" w="sm" len="sm"/>
          </a:ln>
        </p:spPr>
      </p:sp>
      <p:sp>
        <p:nvSpPr>
          <p:cNvPr id="20" name="TextBox 15">
            <a:extLst>
              <a:ext uri="{FF2B5EF4-FFF2-40B4-BE49-F238E27FC236}">
                <a16:creationId xmlns:a16="http://schemas.microsoft.com/office/drawing/2014/main" id="{AC84864A-444D-BBA3-C7AB-8B7A95C9808D}"/>
              </a:ext>
            </a:extLst>
          </p:cNvPr>
          <p:cNvSpPr txBox="1"/>
          <p:nvPr/>
        </p:nvSpPr>
        <p:spPr>
          <a:xfrm>
            <a:off x="248433" y="-28127"/>
            <a:ext cx="5620759" cy="680699"/>
          </a:xfrm>
          <a:prstGeom prst="rect">
            <a:avLst/>
          </a:prstGeom>
        </p:spPr>
        <p:txBody>
          <a:bodyPr wrap="square" lIns="0" tIns="0" rIns="0" bIns="0" rtlCol="0" anchor="t">
            <a:spAutoFit/>
          </a:bodyPr>
          <a:lstStyle/>
          <a:p>
            <a:pPr defTabSz="609630">
              <a:lnSpc>
                <a:spcPts val="5600"/>
              </a:lnSpc>
              <a:spcBef>
                <a:spcPct val="0"/>
              </a:spcBef>
            </a:pPr>
            <a:r>
              <a:rPr lang="en-US" sz="4000" dirty="0">
                <a:solidFill>
                  <a:srgbClr val="0097B2"/>
                </a:solidFill>
                <a:latin typeface="Aptos" panose="020B0004020202020204" pitchFamily="34" charset="0"/>
              </a:rPr>
              <a:t>Wind tunnel testing</a:t>
            </a:r>
            <a:endParaRPr lang="en-US" sz="4000" dirty="0">
              <a:solidFill>
                <a:srgbClr val="0097B2"/>
              </a:solidFill>
              <a:latin typeface="Aptos" panose="020B0004020202020204" pitchFamily="34" charset="0"/>
              <a:hlinkClick r:id="" action="ppaction://noaction">
                <a:extLst>
                  <a:ext uri="{A12FA001-AC4F-418D-AE19-62706E023703}">
                    <ahyp:hlinkClr xmlns:ahyp="http://schemas.microsoft.com/office/drawing/2018/hyperlinkcolor" val="tx"/>
                  </a:ext>
                </a:extLst>
              </a:hlinkClick>
            </a:endParaRPr>
          </a:p>
        </p:txBody>
      </p:sp>
      <p:sp>
        <p:nvSpPr>
          <p:cNvPr id="6" name="ZoneTexte 5">
            <a:extLst>
              <a:ext uri="{FF2B5EF4-FFF2-40B4-BE49-F238E27FC236}">
                <a16:creationId xmlns:a16="http://schemas.microsoft.com/office/drawing/2014/main" id="{E30A21C0-D5E6-3839-7979-1CAA49D1B99F}"/>
              </a:ext>
            </a:extLst>
          </p:cNvPr>
          <p:cNvSpPr txBox="1"/>
          <p:nvPr/>
        </p:nvSpPr>
        <p:spPr>
          <a:xfrm>
            <a:off x="11806990" y="6531724"/>
            <a:ext cx="385010" cy="369332"/>
          </a:xfrm>
          <a:prstGeom prst="rect">
            <a:avLst/>
          </a:prstGeom>
          <a:noFill/>
        </p:spPr>
        <p:txBody>
          <a:bodyPr wrap="square" rtlCol="0">
            <a:spAutoFit/>
          </a:bodyPr>
          <a:lstStyle/>
          <a:p>
            <a:pPr algn="ctr"/>
            <a:r>
              <a:rPr lang="en-GB" dirty="0">
                <a:solidFill>
                  <a:schemeClr val="tx1">
                    <a:lumMod val="65000"/>
                    <a:lumOff val="35000"/>
                  </a:schemeClr>
                </a:solidFill>
                <a:latin typeface="Aptos" panose="020B0004020202020204" pitchFamily="34" charset="0"/>
              </a:rPr>
              <a:t>6</a:t>
            </a:r>
          </a:p>
        </p:txBody>
      </p:sp>
    </p:spTree>
    <p:extLst>
      <p:ext uri="{BB962C8B-B14F-4D97-AF65-F5344CB8AC3E}">
        <p14:creationId xmlns:p14="http://schemas.microsoft.com/office/powerpoint/2010/main" val="7814902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3459</TotalTime>
  <Words>1878</Words>
  <Application>Microsoft Office PowerPoint</Application>
  <PresentationFormat>Grand écran</PresentationFormat>
  <Paragraphs>354</Paragraphs>
  <Slides>17</Slides>
  <Notes>17</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17</vt:i4>
      </vt:variant>
    </vt:vector>
  </HeadingPairs>
  <TitlesOfParts>
    <vt:vector size="22" baseType="lpstr">
      <vt:lpstr>Aptos</vt:lpstr>
      <vt:lpstr>Arial</vt:lpstr>
      <vt:lpstr>Calibri</vt:lpstr>
      <vt:lpstr>Symbol</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Foguenne Léonore</dc:creator>
  <cp:lastModifiedBy>Foguenne Léonore</cp:lastModifiedBy>
  <cp:revision>6</cp:revision>
  <dcterms:created xsi:type="dcterms:W3CDTF">2024-06-28T08:42:26Z</dcterms:created>
  <dcterms:modified xsi:type="dcterms:W3CDTF">2024-07-25T15:38:40Z</dcterms:modified>
</cp:coreProperties>
</file>