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 id="2147483661" r:id="rId2"/>
    <p:sldMasterId id="2147483676" r:id="rId3"/>
  </p:sldMasterIdLst>
  <p:notesMasterIdLst>
    <p:notesMasterId r:id="rId29"/>
  </p:notesMasterIdLst>
  <p:sldIdLst>
    <p:sldId id="256" r:id="rId4"/>
    <p:sldId id="257" r:id="rId5"/>
    <p:sldId id="327" r:id="rId6"/>
    <p:sldId id="345" r:id="rId7"/>
    <p:sldId id="629" r:id="rId8"/>
    <p:sldId id="289" r:id="rId9"/>
    <p:sldId id="349" r:id="rId10"/>
    <p:sldId id="414" r:id="rId11"/>
    <p:sldId id="265" r:id="rId12"/>
    <p:sldId id="352" r:id="rId13"/>
    <p:sldId id="354" r:id="rId14"/>
    <p:sldId id="353" r:id="rId15"/>
    <p:sldId id="356" r:id="rId16"/>
    <p:sldId id="350" r:id="rId17"/>
    <p:sldId id="355" r:id="rId18"/>
    <p:sldId id="631" r:id="rId19"/>
    <p:sldId id="495" r:id="rId20"/>
    <p:sldId id="434" r:id="rId21"/>
    <p:sldId id="496" r:id="rId22"/>
    <p:sldId id="358" r:id="rId23"/>
    <p:sldId id="357" r:id="rId24"/>
    <p:sldId id="359" r:id="rId25"/>
    <p:sldId id="360" r:id="rId26"/>
    <p:sldId id="346" r:id="rId27"/>
    <p:sldId id="366" r:id="rId28"/>
  </p:sldIdLst>
  <p:sldSz cx="12192000" cy="6858000"/>
  <p:notesSz cx="7559675" cy="10691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98" autoAdjust="0"/>
    <p:restoredTop sz="84309" autoAdjust="0"/>
  </p:normalViewPr>
  <p:slideViewPr>
    <p:cSldViewPr snapToGrid="0">
      <p:cViewPr varScale="1">
        <p:scale>
          <a:sx n="73" d="100"/>
          <a:sy n="73" d="100"/>
        </p:scale>
        <p:origin x="96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image" Target="../media/image3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43E9ED-E743-42C1-AC07-456DF48B4D9B}" type="doc">
      <dgm:prSet loTypeId="urn:microsoft.com/office/officeart/2005/8/layout/vList4" loCatId="list" qsTypeId="urn:microsoft.com/office/officeart/2005/8/quickstyle/simple1" qsCatId="simple" csTypeId="urn:microsoft.com/office/officeart/2005/8/colors/colorful3" csCatId="colorful" phldr="1"/>
      <dgm:spPr/>
    </dgm:pt>
    <dgm:pt modelId="{0AF6754E-039E-41A2-85A9-E28C34816C99}">
      <dgm:prSet phldrT="[Texte]"/>
      <dgm:spPr/>
      <dgm:t>
        <a:bodyPr/>
        <a:lstStyle/>
        <a:p>
          <a:r>
            <a:rPr lang="fr-BE" dirty="0"/>
            <a:t>DE 86/278/CEE: </a:t>
          </a:r>
          <a:r>
            <a:rPr lang="fr-BE" b="1" i="0" dirty="0">
              <a:solidFill>
                <a:schemeClr val="tx1"/>
              </a:solidFill>
              <a:effectLst/>
              <a:latin typeface="+mn-lt"/>
              <a:ea typeface="+mn-ea"/>
              <a:cs typeface="+mn-cs"/>
            </a:rPr>
            <a:t>l'utilisation des boues d'épuration en agriculture.</a:t>
          </a:r>
          <a:endParaRPr lang="fr-BE" dirty="0"/>
        </a:p>
        <a:p>
          <a:r>
            <a:rPr lang="fr-BE" dirty="0"/>
            <a:t>DE 2008/98/CE: </a:t>
          </a:r>
          <a:r>
            <a:rPr lang="fr-BE" b="1" dirty="0">
              <a:solidFill>
                <a:schemeClr val="tx1"/>
              </a:solidFill>
            </a:rPr>
            <a:t>Cadre légal déchets</a:t>
          </a:r>
        </a:p>
        <a:p>
          <a:r>
            <a:rPr lang="fr-BE" dirty="0"/>
            <a:t>DE 2018/851/UE: </a:t>
          </a:r>
          <a:r>
            <a:rPr lang="fr-BE" b="1" i="0" dirty="0">
              <a:solidFill>
                <a:schemeClr val="tx1"/>
              </a:solidFill>
              <a:effectLst/>
              <a:latin typeface="+mn-lt"/>
              <a:ea typeface="+mn-ea"/>
              <a:cs typeface="+mn-cs"/>
            </a:rPr>
            <a:t>Modifiant la directive 2008/98/CE</a:t>
          </a:r>
          <a:endParaRPr lang="fr-BE" dirty="0"/>
        </a:p>
      </dgm:t>
    </dgm:pt>
    <dgm:pt modelId="{313A4D9F-3CB0-40AE-B4DF-3D08F296B113}" type="parTrans" cxnId="{67ADEEFD-65A8-4644-BA2D-9B401F4B7A08}">
      <dgm:prSet/>
      <dgm:spPr/>
      <dgm:t>
        <a:bodyPr/>
        <a:lstStyle/>
        <a:p>
          <a:endParaRPr lang="en-US"/>
        </a:p>
      </dgm:t>
    </dgm:pt>
    <dgm:pt modelId="{2A70056E-3418-4386-87F9-F2869407C947}" type="sibTrans" cxnId="{67ADEEFD-65A8-4644-BA2D-9B401F4B7A08}">
      <dgm:prSet/>
      <dgm:spPr/>
      <dgm:t>
        <a:bodyPr/>
        <a:lstStyle/>
        <a:p>
          <a:endParaRPr lang="en-US"/>
        </a:p>
      </dgm:t>
    </dgm:pt>
    <dgm:pt modelId="{E46F4580-0404-4158-8AD8-1E920F5B7CFD}">
      <dgm:prSet phldrT="[Texte]"/>
      <dgm:spPr/>
      <dgm:t>
        <a:bodyPr/>
        <a:lstStyle/>
        <a:p>
          <a:r>
            <a:rPr lang="fr-BE" dirty="0"/>
            <a:t>AR DU 28/01/2013</a:t>
          </a:r>
          <a:endParaRPr lang="en-US" dirty="0"/>
        </a:p>
      </dgm:t>
    </dgm:pt>
    <dgm:pt modelId="{DC9D4CDE-04C0-4767-8C87-8D600F9AF160}" type="parTrans" cxnId="{65EB3921-B595-4644-A1C1-B2485AFACBB5}">
      <dgm:prSet/>
      <dgm:spPr/>
      <dgm:t>
        <a:bodyPr/>
        <a:lstStyle/>
        <a:p>
          <a:endParaRPr lang="en-US"/>
        </a:p>
      </dgm:t>
    </dgm:pt>
    <dgm:pt modelId="{76A570CB-D643-47EC-A40C-637F173968A7}" type="sibTrans" cxnId="{65EB3921-B595-4644-A1C1-B2485AFACBB5}">
      <dgm:prSet/>
      <dgm:spPr/>
      <dgm:t>
        <a:bodyPr/>
        <a:lstStyle/>
        <a:p>
          <a:endParaRPr lang="en-US"/>
        </a:p>
      </dgm:t>
    </dgm:pt>
    <dgm:pt modelId="{15D4A464-1F2E-4023-97C7-275680A0F1C3}">
      <dgm:prSet phldrT="[Texte]"/>
      <dgm:spPr/>
      <dgm:t>
        <a:bodyPr/>
        <a:lstStyle/>
        <a:p>
          <a:r>
            <a:rPr lang="fr-BE" dirty="0"/>
            <a:t>AGW du 12/01/1995</a:t>
          </a:r>
          <a:r>
            <a:rPr lang="fr-BE" dirty="0">
              <a:sym typeface="Wingdings" panose="05000000000000000000" pitchFamily="2" charset="2"/>
            </a:rPr>
            <a:t></a:t>
          </a:r>
          <a:r>
            <a:rPr lang="fr-BE" dirty="0"/>
            <a:t> </a:t>
          </a:r>
          <a:r>
            <a:rPr lang="fr-BE" b="1" dirty="0">
              <a:solidFill>
                <a:schemeClr val="tx1"/>
              </a:solidFill>
            </a:rPr>
            <a:t>Certificat d</a:t>
          </a:r>
          <a:r>
            <a:rPr lang="fr-BE" b="1" spc="-1" dirty="0">
              <a:solidFill>
                <a:schemeClr val="tx1"/>
              </a:solidFill>
              <a:latin typeface="Source Sans Pro"/>
            </a:rPr>
            <a:t>'</a:t>
          </a:r>
          <a:r>
            <a:rPr lang="fr-BE" b="1" dirty="0">
              <a:solidFill>
                <a:schemeClr val="tx1"/>
              </a:solidFill>
            </a:rPr>
            <a:t>utilisation Boue </a:t>
          </a:r>
          <a:endParaRPr lang="fr-BE" dirty="0"/>
        </a:p>
        <a:p>
          <a:r>
            <a:rPr lang="en-US" b="0" i="0" dirty="0"/>
            <a:t>AGW du 14/06/2001</a:t>
          </a:r>
          <a:r>
            <a:rPr lang="fr-BE" dirty="0">
              <a:sym typeface="Wingdings" panose="05000000000000000000" pitchFamily="2" charset="2"/>
            </a:rPr>
            <a:t></a:t>
          </a:r>
          <a:r>
            <a:rPr lang="fr-BE" dirty="0"/>
            <a:t> </a:t>
          </a:r>
          <a:r>
            <a:rPr lang="fr-BE" b="1" dirty="0">
              <a:solidFill>
                <a:schemeClr val="tx1"/>
              </a:solidFill>
            </a:rPr>
            <a:t>Certificat d</a:t>
          </a:r>
          <a:r>
            <a:rPr lang="fr-BE" b="1" spc="-1" dirty="0">
              <a:solidFill>
                <a:schemeClr val="tx1"/>
              </a:solidFill>
              <a:latin typeface="Source Sans Pro"/>
            </a:rPr>
            <a:t>'</a:t>
          </a:r>
          <a:r>
            <a:rPr lang="fr-BE" b="1" dirty="0">
              <a:solidFill>
                <a:schemeClr val="tx1"/>
              </a:solidFill>
            </a:rPr>
            <a:t>utilisation Autres </a:t>
          </a:r>
          <a:endParaRPr lang="en-US" b="1" dirty="0">
            <a:solidFill>
              <a:schemeClr val="tx1"/>
            </a:solidFill>
          </a:endParaRPr>
        </a:p>
      </dgm:t>
    </dgm:pt>
    <dgm:pt modelId="{5D930F29-D840-4F05-8E0E-F57DE63FFBF6}" type="parTrans" cxnId="{DAAC77CD-E0F0-4315-A819-CB56A2841E08}">
      <dgm:prSet/>
      <dgm:spPr/>
      <dgm:t>
        <a:bodyPr/>
        <a:lstStyle/>
        <a:p>
          <a:endParaRPr lang="en-US"/>
        </a:p>
      </dgm:t>
    </dgm:pt>
    <dgm:pt modelId="{B683C7E3-89D2-4123-A1DA-FC2B57A486FC}" type="sibTrans" cxnId="{DAAC77CD-E0F0-4315-A819-CB56A2841E08}">
      <dgm:prSet/>
      <dgm:spPr/>
      <dgm:t>
        <a:bodyPr/>
        <a:lstStyle/>
        <a:p>
          <a:endParaRPr lang="en-US"/>
        </a:p>
      </dgm:t>
    </dgm:pt>
    <dgm:pt modelId="{6B5F17E5-A8C2-4B64-8BC0-0E084B034187}" type="pres">
      <dgm:prSet presAssocID="{B743E9ED-E743-42C1-AC07-456DF48B4D9B}" presName="linear" presStyleCnt="0">
        <dgm:presLayoutVars>
          <dgm:dir/>
          <dgm:resizeHandles val="exact"/>
        </dgm:presLayoutVars>
      </dgm:prSet>
      <dgm:spPr/>
    </dgm:pt>
    <dgm:pt modelId="{E2C7DABF-122F-4F6D-92B5-145C846D80D3}" type="pres">
      <dgm:prSet presAssocID="{0AF6754E-039E-41A2-85A9-E28C34816C99}" presName="comp" presStyleCnt="0"/>
      <dgm:spPr/>
    </dgm:pt>
    <dgm:pt modelId="{4D2F9AB2-6419-4208-A154-01B8D0E5DBC6}" type="pres">
      <dgm:prSet presAssocID="{0AF6754E-039E-41A2-85A9-E28C34816C99}" presName="box" presStyleLbl="node1" presStyleIdx="0" presStyleCnt="3"/>
      <dgm:spPr/>
    </dgm:pt>
    <dgm:pt modelId="{42D4F226-6662-4DC3-A992-CB564906979B}" type="pres">
      <dgm:prSet presAssocID="{0AF6754E-039E-41A2-85A9-E28C34816C99}"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FBA10C95-20B3-4343-AA82-677570940972}" type="pres">
      <dgm:prSet presAssocID="{0AF6754E-039E-41A2-85A9-E28C34816C99}" presName="text" presStyleLbl="node1" presStyleIdx="0" presStyleCnt="3">
        <dgm:presLayoutVars>
          <dgm:bulletEnabled val="1"/>
        </dgm:presLayoutVars>
      </dgm:prSet>
      <dgm:spPr/>
    </dgm:pt>
    <dgm:pt modelId="{F6BED866-4805-48D5-A905-DFA9E9904DB1}" type="pres">
      <dgm:prSet presAssocID="{2A70056E-3418-4386-87F9-F2869407C947}" presName="spacer" presStyleCnt="0"/>
      <dgm:spPr/>
    </dgm:pt>
    <dgm:pt modelId="{A5D4F390-B235-4266-BC00-77998E39FC39}" type="pres">
      <dgm:prSet presAssocID="{E46F4580-0404-4158-8AD8-1E920F5B7CFD}" presName="comp" presStyleCnt="0"/>
      <dgm:spPr/>
    </dgm:pt>
    <dgm:pt modelId="{78F80C26-EC50-4788-8B2A-0F68E59635F3}" type="pres">
      <dgm:prSet presAssocID="{E46F4580-0404-4158-8AD8-1E920F5B7CFD}" presName="box" presStyleLbl="node1" presStyleIdx="1" presStyleCnt="3" custLinFactNeighborX="-1548" custLinFactNeighborY="730"/>
      <dgm:spPr/>
    </dgm:pt>
    <dgm:pt modelId="{D2DD8FCC-78B7-4178-9D80-B43473E442FA}" type="pres">
      <dgm:prSet presAssocID="{E46F4580-0404-4158-8AD8-1E920F5B7CFD}"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dgm:spPr>
    </dgm:pt>
    <dgm:pt modelId="{873B13FC-6EF2-41D3-9867-EB6F5A0FDA1E}" type="pres">
      <dgm:prSet presAssocID="{E46F4580-0404-4158-8AD8-1E920F5B7CFD}" presName="text" presStyleLbl="node1" presStyleIdx="1" presStyleCnt="3">
        <dgm:presLayoutVars>
          <dgm:bulletEnabled val="1"/>
        </dgm:presLayoutVars>
      </dgm:prSet>
      <dgm:spPr/>
    </dgm:pt>
    <dgm:pt modelId="{6AE0670B-58BA-428E-918A-0F08EABA241F}" type="pres">
      <dgm:prSet presAssocID="{76A570CB-D643-47EC-A40C-637F173968A7}" presName="spacer" presStyleCnt="0"/>
      <dgm:spPr/>
    </dgm:pt>
    <dgm:pt modelId="{10F25758-5FFF-410C-B3E6-4D153FF45808}" type="pres">
      <dgm:prSet presAssocID="{15D4A464-1F2E-4023-97C7-275680A0F1C3}" presName="comp" presStyleCnt="0"/>
      <dgm:spPr/>
    </dgm:pt>
    <dgm:pt modelId="{BC2BC322-9661-43AF-A8B1-6E43DA996F79}" type="pres">
      <dgm:prSet presAssocID="{15D4A464-1F2E-4023-97C7-275680A0F1C3}" presName="box" presStyleLbl="node1" presStyleIdx="2" presStyleCnt="3"/>
      <dgm:spPr/>
    </dgm:pt>
    <dgm:pt modelId="{6CACD060-2A32-4959-A3AD-20E84106FC56}" type="pres">
      <dgm:prSet presAssocID="{15D4A464-1F2E-4023-97C7-275680A0F1C3}"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 modelId="{E04DA028-8378-4791-941B-9935CDAF5098}" type="pres">
      <dgm:prSet presAssocID="{15D4A464-1F2E-4023-97C7-275680A0F1C3}" presName="text" presStyleLbl="node1" presStyleIdx="2" presStyleCnt="3">
        <dgm:presLayoutVars>
          <dgm:bulletEnabled val="1"/>
        </dgm:presLayoutVars>
      </dgm:prSet>
      <dgm:spPr/>
    </dgm:pt>
  </dgm:ptLst>
  <dgm:cxnLst>
    <dgm:cxn modelId="{65EB3921-B595-4644-A1C1-B2485AFACBB5}" srcId="{B743E9ED-E743-42C1-AC07-456DF48B4D9B}" destId="{E46F4580-0404-4158-8AD8-1E920F5B7CFD}" srcOrd="1" destOrd="0" parTransId="{DC9D4CDE-04C0-4767-8C87-8D600F9AF160}" sibTransId="{76A570CB-D643-47EC-A40C-637F173968A7}"/>
    <dgm:cxn modelId="{082F4D31-3EE9-40B3-98FF-AEC811E0C289}" type="presOf" srcId="{0AF6754E-039E-41A2-85A9-E28C34816C99}" destId="{4D2F9AB2-6419-4208-A154-01B8D0E5DBC6}" srcOrd="0" destOrd="0" presId="urn:microsoft.com/office/officeart/2005/8/layout/vList4"/>
    <dgm:cxn modelId="{95DEFC5D-4B4D-42D4-BF5D-F2CFF80AE19B}" type="presOf" srcId="{E46F4580-0404-4158-8AD8-1E920F5B7CFD}" destId="{78F80C26-EC50-4788-8B2A-0F68E59635F3}" srcOrd="0" destOrd="0" presId="urn:microsoft.com/office/officeart/2005/8/layout/vList4"/>
    <dgm:cxn modelId="{E6291645-931B-42B9-8FC1-D5BD0080D3D8}" type="presOf" srcId="{B743E9ED-E743-42C1-AC07-456DF48B4D9B}" destId="{6B5F17E5-A8C2-4B64-8BC0-0E084B034187}" srcOrd="0" destOrd="0" presId="urn:microsoft.com/office/officeart/2005/8/layout/vList4"/>
    <dgm:cxn modelId="{7BCFEB6C-DBF5-4891-A630-1BCEFCE8641B}" type="presOf" srcId="{E46F4580-0404-4158-8AD8-1E920F5B7CFD}" destId="{873B13FC-6EF2-41D3-9867-EB6F5A0FDA1E}" srcOrd="1" destOrd="0" presId="urn:microsoft.com/office/officeart/2005/8/layout/vList4"/>
    <dgm:cxn modelId="{F512F382-B684-408D-88E4-0A44BAF66127}" type="presOf" srcId="{15D4A464-1F2E-4023-97C7-275680A0F1C3}" destId="{E04DA028-8378-4791-941B-9935CDAF5098}" srcOrd="1" destOrd="0" presId="urn:microsoft.com/office/officeart/2005/8/layout/vList4"/>
    <dgm:cxn modelId="{C9975A97-1E99-4D07-B26B-4638BEEDB30E}" type="presOf" srcId="{15D4A464-1F2E-4023-97C7-275680A0F1C3}" destId="{BC2BC322-9661-43AF-A8B1-6E43DA996F79}" srcOrd="0" destOrd="0" presId="urn:microsoft.com/office/officeart/2005/8/layout/vList4"/>
    <dgm:cxn modelId="{A7A754BB-D295-4FB8-94A3-28C7C43013C6}" type="presOf" srcId="{0AF6754E-039E-41A2-85A9-E28C34816C99}" destId="{FBA10C95-20B3-4343-AA82-677570940972}" srcOrd="1" destOrd="0" presId="urn:microsoft.com/office/officeart/2005/8/layout/vList4"/>
    <dgm:cxn modelId="{DAAC77CD-E0F0-4315-A819-CB56A2841E08}" srcId="{B743E9ED-E743-42C1-AC07-456DF48B4D9B}" destId="{15D4A464-1F2E-4023-97C7-275680A0F1C3}" srcOrd="2" destOrd="0" parTransId="{5D930F29-D840-4F05-8E0E-F57DE63FFBF6}" sibTransId="{B683C7E3-89D2-4123-A1DA-FC2B57A486FC}"/>
    <dgm:cxn modelId="{67ADEEFD-65A8-4644-BA2D-9B401F4B7A08}" srcId="{B743E9ED-E743-42C1-AC07-456DF48B4D9B}" destId="{0AF6754E-039E-41A2-85A9-E28C34816C99}" srcOrd="0" destOrd="0" parTransId="{313A4D9F-3CB0-40AE-B4DF-3D08F296B113}" sibTransId="{2A70056E-3418-4386-87F9-F2869407C947}"/>
    <dgm:cxn modelId="{16F5A63E-911E-47D8-87E3-220D85AB9EBC}" type="presParOf" srcId="{6B5F17E5-A8C2-4B64-8BC0-0E084B034187}" destId="{E2C7DABF-122F-4F6D-92B5-145C846D80D3}" srcOrd="0" destOrd="0" presId="urn:microsoft.com/office/officeart/2005/8/layout/vList4"/>
    <dgm:cxn modelId="{1799E134-4AC9-48F9-9EC4-2A479821F011}" type="presParOf" srcId="{E2C7DABF-122F-4F6D-92B5-145C846D80D3}" destId="{4D2F9AB2-6419-4208-A154-01B8D0E5DBC6}" srcOrd="0" destOrd="0" presId="urn:microsoft.com/office/officeart/2005/8/layout/vList4"/>
    <dgm:cxn modelId="{EDC4C029-DFDB-49BF-9F87-B8E24391E90D}" type="presParOf" srcId="{E2C7DABF-122F-4F6D-92B5-145C846D80D3}" destId="{42D4F226-6662-4DC3-A992-CB564906979B}" srcOrd="1" destOrd="0" presId="urn:microsoft.com/office/officeart/2005/8/layout/vList4"/>
    <dgm:cxn modelId="{481FAE4D-574E-4AFF-85F7-A72C4B41A3CF}" type="presParOf" srcId="{E2C7DABF-122F-4F6D-92B5-145C846D80D3}" destId="{FBA10C95-20B3-4343-AA82-677570940972}" srcOrd="2" destOrd="0" presId="urn:microsoft.com/office/officeart/2005/8/layout/vList4"/>
    <dgm:cxn modelId="{BC48C235-2B2F-49F1-B3D2-87AA3D2E4BC4}" type="presParOf" srcId="{6B5F17E5-A8C2-4B64-8BC0-0E084B034187}" destId="{F6BED866-4805-48D5-A905-DFA9E9904DB1}" srcOrd="1" destOrd="0" presId="urn:microsoft.com/office/officeart/2005/8/layout/vList4"/>
    <dgm:cxn modelId="{0324702B-8460-48B9-8D86-72C6A57B49D9}" type="presParOf" srcId="{6B5F17E5-A8C2-4B64-8BC0-0E084B034187}" destId="{A5D4F390-B235-4266-BC00-77998E39FC39}" srcOrd="2" destOrd="0" presId="urn:microsoft.com/office/officeart/2005/8/layout/vList4"/>
    <dgm:cxn modelId="{F0075B6E-F11F-4A11-9AF9-907E7B1DB577}" type="presParOf" srcId="{A5D4F390-B235-4266-BC00-77998E39FC39}" destId="{78F80C26-EC50-4788-8B2A-0F68E59635F3}" srcOrd="0" destOrd="0" presId="urn:microsoft.com/office/officeart/2005/8/layout/vList4"/>
    <dgm:cxn modelId="{EC183E57-8573-4037-9E27-07AC49F75F74}" type="presParOf" srcId="{A5D4F390-B235-4266-BC00-77998E39FC39}" destId="{D2DD8FCC-78B7-4178-9D80-B43473E442FA}" srcOrd="1" destOrd="0" presId="urn:microsoft.com/office/officeart/2005/8/layout/vList4"/>
    <dgm:cxn modelId="{D955836E-4A7F-435D-929A-7C05AE195668}" type="presParOf" srcId="{A5D4F390-B235-4266-BC00-77998E39FC39}" destId="{873B13FC-6EF2-41D3-9867-EB6F5A0FDA1E}" srcOrd="2" destOrd="0" presId="urn:microsoft.com/office/officeart/2005/8/layout/vList4"/>
    <dgm:cxn modelId="{D79B602F-E27D-4C7D-B5E2-18C451C489D2}" type="presParOf" srcId="{6B5F17E5-A8C2-4B64-8BC0-0E084B034187}" destId="{6AE0670B-58BA-428E-918A-0F08EABA241F}" srcOrd="3" destOrd="0" presId="urn:microsoft.com/office/officeart/2005/8/layout/vList4"/>
    <dgm:cxn modelId="{724BF357-2AA4-4998-9111-EF2E59ED157E}" type="presParOf" srcId="{6B5F17E5-A8C2-4B64-8BC0-0E084B034187}" destId="{10F25758-5FFF-410C-B3E6-4D153FF45808}" srcOrd="4" destOrd="0" presId="urn:microsoft.com/office/officeart/2005/8/layout/vList4"/>
    <dgm:cxn modelId="{C6DBB83E-17F8-4B5A-944B-CA5DA6E707FE}" type="presParOf" srcId="{10F25758-5FFF-410C-B3E6-4D153FF45808}" destId="{BC2BC322-9661-43AF-A8B1-6E43DA996F79}" srcOrd="0" destOrd="0" presId="urn:microsoft.com/office/officeart/2005/8/layout/vList4"/>
    <dgm:cxn modelId="{32AF07A1-5BB8-437E-8185-F68F26468E6B}" type="presParOf" srcId="{10F25758-5FFF-410C-B3E6-4D153FF45808}" destId="{6CACD060-2A32-4959-A3AD-20E84106FC56}" srcOrd="1" destOrd="0" presId="urn:microsoft.com/office/officeart/2005/8/layout/vList4"/>
    <dgm:cxn modelId="{33315653-7345-4C62-B3A5-43192782FE9A}" type="presParOf" srcId="{10F25758-5FFF-410C-B3E6-4D153FF45808}" destId="{E04DA028-8378-4791-941B-9935CDAF5098}"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2F9AB2-6419-4208-A154-01B8D0E5DBC6}">
      <dsp:nvSpPr>
        <dsp:cNvPr id="0" name=""/>
        <dsp:cNvSpPr/>
      </dsp:nvSpPr>
      <dsp:spPr>
        <a:xfrm>
          <a:off x="0" y="0"/>
          <a:ext cx="8240233" cy="145637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BE" sz="2000" kern="1200" dirty="0"/>
            <a:t>DE 86/278/CEE: </a:t>
          </a:r>
          <a:r>
            <a:rPr lang="fr-BE" sz="2000" b="1" i="0" kern="1200" dirty="0">
              <a:solidFill>
                <a:schemeClr val="tx1"/>
              </a:solidFill>
              <a:effectLst/>
              <a:latin typeface="+mn-lt"/>
              <a:ea typeface="+mn-ea"/>
              <a:cs typeface="+mn-cs"/>
            </a:rPr>
            <a:t>l'utilisation des boues d'épuration en agriculture.</a:t>
          </a:r>
          <a:endParaRPr lang="fr-BE" sz="2000" kern="1200" dirty="0"/>
        </a:p>
        <a:p>
          <a:pPr marL="0" lvl="0" indent="0" algn="l" defTabSz="889000">
            <a:lnSpc>
              <a:spcPct val="90000"/>
            </a:lnSpc>
            <a:spcBef>
              <a:spcPct val="0"/>
            </a:spcBef>
            <a:spcAft>
              <a:spcPct val="35000"/>
            </a:spcAft>
            <a:buNone/>
          </a:pPr>
          <a:r>
            <a:rPr lang="fr-BE" sz="2000" kern="1200" dirty="0"/>
            <a:t>DE 2008/98/CE: </a:t>
          </a:r>
          <a:r>
            <a:rPr lang="fr-BE" sz="2000" b="1" kern="1200" dirty="0">
              <a:solidFill>
                <a:schemeClr val="tx1"/>
              </a:solidFill>
            </a:rPr>
            <a:t>Cadre légal déchets</a:t>
          </a:r>
        </a:p>
        <a:p>
          <a:pPr marL="0" lvl="0" indent="0" algn="l" defTabSz="889000">
            <a:lnSpc>
              <a:spcPct val="90000"/>
            </a:lnSpc>
            <a:spcBef>
              <a:spcPct val="0"/>
            </a:spcBef>
            <a:spcAft>
              <a:spcPct val="35000"/>
            </a:spcAft>
            <a:buNone/>
          </a:pPr>
          <a:r>
            <a:rPr lang="fr-BE" sz="2000" kern="1200" dirty="0"/>
            <a:t>DE 2018/851/UE: </a:t>
          </a:r>
          <a:r>
            <a:rPr lang="fr-BE" sz="2000" b="1" i="0" kern="1200" dirty="0">
              <a:solidFill>
                <a:schemeClr val="tx1"/>
              </a:solidFill>
              <a:effectLst/>
              <a:latin typeface="+mn-lt"/>
              <a:ea typeface="+mn-ea"/>
              <a:cs typeface="+mn-cs"/>
            </a:rPr>
            <a:t>Modifiant la directive 2008/98/CE</a:t>
          </a:r>
          <a:endParaRPr lang="fr-BE" sz="2000" kern="1200" dirty="0"/>
        </a:p>
      </dsp:txBody>
      <dsp:txXfrm>
        <a:off x="1793684" y="0"/>
        <a:ext cx="6446548" cy="1456377"/>
      </dsp:txXfrm>
    </dsp:sp>
    <dsp:sp modelId="{42D4F226-6662-4DC3-A992-CB564906979B}">
      <dsp:nvSpPr>
        <dsp:cNvPr id="0" name=""/>
        <dsp:cNvSpPr/>
      </dsp:nvSpPr>
      <dsp:spPr>
        <a:xfrm>
          <a:off x="145637" y="145637"/>
          <a:ext cx="1648046" cy="116510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sp>
    <dsp:sp modelId="{78F80C26-EC50-4788-8B2A-0F68E59635F3}">
      <dsp:nvSpPr>
        <dsp:cNvPr id="0" name=""/>
        <dsp:cNvSpPr/>
      </dsp:nvSpPr>
      <dsp:spPr>
        <a:xfrm>
          <a:off x="0" y="1612646"/>
          <a:ext cx="8240233" cy="1456377"/>
        </a:xfrm>
        <a:prstGeom prst="roundRect">
          <a:avLst>
            <a:gd name="adj" fmla="val 10000"/>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BE" sz="2000" kern="1200" dirty="0"/>
            <a:t>AR DU 28/01/2013</a:t>
          </a:r>
          <a:endParaRPr lang="en-US" sz="2000" kern="1200" dirty="0"/>
        </a:p>
      </dsp:txBody>
      <dsp:txXfrm>
        <a:off x="1793684" y="1612646"/>
        <a:ext cx="6446548" cy="1456377"/>
      </dsp:txXfrm>
    </dsp:sp>
    <dsp:sp modelId="{D2DD8FCC-78B7-4178-9D80-B43473E442FA}">
      <dsp:nvSpPr>
        <dsp:cNvPr id="0" name=""/>
        <dsp:cNvSpPr/>
      </dsp:nvSpPr>
      <dsp:spPr>
        <a:xfrm>
          <a:off x="145637" y="1747653"/>
          <a:ext cx="1648046" cy="1165102"/>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sp>
    <dsp:sp modelId="{BC2BC322-9661-43AF-A8B1-6E43DA996F79}">
      <dsp:nvSpPr>
        <dsp:cNvPr id="0" name=""/>
        <dsp:cNvSpPr/>
      </dsp:nvSpPr>
      <dsp:spPr>
        <a:xfrm>
          <a:off x="0" y="3204030"/>
          <a:ext cx="8240233" cy="1456377"/>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BE" sz="2000" kern="1200" dirty="0"/>
            <a:t>AGW du 12/01/1995</a:t>
          </a:r>
          <a:r>
            <a:rPr lang="fr-BE" sz="2000" kern="1200" dirty="0">
              <a:sym typeface="Wingdings" panose="05000000000000000000" pitchFamily="2" charset="2"/>
            </a:rPr>
            <a:t></a:t>
          </a:r>
          <a:r>
            <a:rPr lang="fr-BE" sz="2000" kern="1200" dirty="0"/>
            <a:t> </a:t>
          </a:r>
          <a:r>
            <a:rPr lang="fr-BE" sz="2000" b="1" kern="1200" dirty="0">
              <a:solidFill>
                <a:schemeClr val="tx1"/>
              </a:solidFill>
            </a:rPr>
            <a:t>Certificat d</a:t>
          </a:r>
          <a:r>
            <a:rPr lang="fr-BE" sz="2000" b="1" kern="1200" spc="-1" dirty="0">
              <a:solidFill>
                <a:schemeClr val="tx1"/>
              </a:solidFill>
              <a:latin typeface="Source Sans Pro"/>
            </a:rPr>
            <a:t>'</a:t>
          </a:r>
          <a:r>
            <a:rPr lang="fr-BE" sz="2000" b="1" kern="1200" dirty="0">
              <a:solidFill>
                <a:schemeClr val="tx1"/>
              </a:solidFill>
            </a:rPr>
            <a:t>utilisation Boue </a:t>
          </a:r>
          <a:endParaRPr lang="fr-BE" sz="2000" kern="1200" dirty="0"/>
        </a:p>
        <a:p>
          <a:pPr marL="0" lvl="0" indent="0" algn="l" defTabSz="889000">
            <a:lnSpc>
              <a:spcPct val="90000"/>
            </a:lnSpc>
            <a:spcBef>
              <a:spcPct val="0"/>
            </a:spcBef>
            <a:spcAft>
              <a:spcPct val="35000"/>
            </a:spcAft>
            <a:buNone/>
          </a:pPr>
          <a:r>
            <a:rPr lang="en-US" sz="2000" b="0" i="0" kern="1200" dirty="0"/>
            <a:t>AGW du 14/06/2001</a:t>
          </a:r>
          <a:r>
            <a:rPr lang="fr-BE" sz="2000" kern="1200" dirty="0">
              <a:sym typeface="Wingdings" panose="05000000000000000000" pitchFamily="2" charset="2"/>
            </a:rPr>
            <a:t></a:t>
          </a:r>
          <a:r>
            <a:rPr lang="fr-BE" sz="2000" kern="1200" dirty="0"/>
            <a:t> </a:t>
          </a:r>
          <a:r>
            <a:rPr lang="fr-BE" sz="2000" b="1" kern="1200" dirty="0">
              <a:solidFill>
                <a:schemeClr val="tx1"/>
              </a:solidFill>
            </a:rPr>
            <a:t>Certificat d</a:t>
          </a:r>
          <a:r>
            <a:rPr lang="fr-BE" sz="2000" b="1" kern="1200" spc="-1" dirty="0">
              <a:solidFill>
                <a:schemeClr val="tx1"/>
              </a:solidFill>
              <a:latin typeface="Source Sans Pro"/>
            </a:rPr>
            <a:t>'</a:t>
          </a:r>
          <a:r>
            <a:rPr lang="fr-BE" sz="2000" b="1" kern="1200" dirty="0">
              <a:solidFill>
                <a:schemeClr val="tx1"/>
              </a:solidFill>
            </a:rPr>
            <a:t>utilisation Autres </a:t>
          </a:r>
          <a:endParaRPr lang="en-US" sz="2000" b="1" kern="1200" dirty="0">
            <a:solidFill>
              <a:schemeClr val="tx1"/>
            </a:solidFill>
          </a:endParaRPr>
        </a:p>
      </dsp:txBody>
      <dsp:txXfrm>
        <a:off x="1793684" y="3204030"/>
        <a:ext cx="6446548" cy="1456377"/>
      </dsp:txXfrm>
    </dsp:sp>
    <dsp:sp modelId="{6CACD060-2A32-4959-A3AD-20E84106FC56}">
      <dsp:nvSpPr>
        <dsp:cNvPr id="0" name=""/>
        <dsp:cNvSpPr/>
      </dsp:nvSpPr>
      <dsp:spPr>
        <a:xfrm>
          <a:off x="145637" y="3349668"/>
          <a:ext cx="1648046" cy="1165102"/>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5974FD27-8714-4571-BD23-DCB8DFD086F7}" type="datetimeFigureOut">
              <a:rPr lang="en-US" smtClean="0"/>
              <a:t>1/24/2024</a:t>
            </a:fld>
            <a:endParaRPr lang="en-US"/>
          </a:p>
        </p:txBody>
      </p:sp>
      <p:sp>
        <p:nvSpPr>
          <p:cNvPr id="4" name="Espace réservé de l'image des diapositives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D629455D-043A-4C7E-AA0F-7CF17A1C3090}" type="slidenum">
              <a:rPr lang="en-US" smtClean="0"/>
              <a:t>‹N°›</a:t>
            </a:fld>
            <a:endParaRPr lang="en-US"/>
          </a:p>
        </p:txBody>
      </p:sp>
    </p:spTree>
    <p:extLst>
      <p:ext uri="{BB962C8B-B14F-4D97-AF65-F5344CB8AC3E}">
        <p14:creationId xmlns:p14="http://schemas.microsoft.com/office/powerpoint/2010/main" val="3057062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D629455D-043A-4C7E-AA0F-7CF17A1C3090}" type="slidenum">
              <a:rPr lang="en-US" smtClean="0"/>
              <a:t>1</a:t>
            </a:fld>
            <a:endParaRPr lang="en-US"/>
          </a:p>
        </p:txBody>
      </p:sp>
    </p:spTree>
    <p:extLst>
      <p:ext uri="{BB962C8B-B14F-4D97-AF65-F5344CB8AC3E}">
        <p14:creationId xmlns:p14="http://schemas.microsoft.com/office/powerpoint/2010/main" val="2160651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D629455D-043A-4C7E-AA0F-7CF17A1C3090}" type="slidenum">
              <a:rPr lang="en-US" smtClean="0"/>
              <a:t>12</a:t>
            </a:fld>
            <a:endParaRPr lang="en-US"/>
          </a:p>
        </p:txBody>
      </p:sp>
    </p:spTree>
    <p:extLst>
      <p:ext uri="{BB962C8B-B14F-4D97-AF65-F5344CB8AC3E}">
        <p14:creationId xmlns:p14="http://schemas.microsoft.com/office/powerpoint/2010/main" val="4108311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3260" indent="-342900">
              <a:spcBef>
                <a:spcPts val="641"/>
              </a:spcBef>
              <a:buClr>
                <a:srgbClr val="00707F"/>
              </a:buClr>
              <a:buSzPct val="65000"/>
              <a:buFont typeface="Arial" panose="020B0604020202020204" pitchFamily="34" charset="0"/>
              <a:buChar char="•"/>
            </a:pPr>
            <a:r>
              <a:rPr lang="fr-BE" spc="-1" dirty="0">
                <a:solidFill>
                  <a:srgbClr val="000000"/>
                </a:solidFill>
                <a:latin typeface="Source Sans Pro"/>
              </a:rPr>
              <a:t>Reduction des odeurs (DS &gt; 90%)</a:t>
            </a:r>
          </a:p>
          <a:p>
            <a:pPr marL="343260" indent="-342900">
              <a:spcBef>
                <a:spcPts val="641"/>
              </a:spcBef>
              <a:buClr>
                <a:srgbClr val="00707F"/>
              </a:buClr>
              <a:buSzPct val="65000"/>
              <a:buFont typeface="Arial" panose="020B0604020202020204" pitchFamily="34" charset="0"/>
              <a:buChar char="•"/>
            </a:pPr>
            <a:r>
              <a:rPr lang="fr-BE" spc="-1" dirty="0">
                <a:solidFill>
                  <a:srgbClr val="000000"/>
                </a:solidFill>
                <a:latin typeface="Source Sans Pro"/>
              </a:rPr>
              <a:t>Réduction de masse et de volume</a:t>
            </a:r>
          </a:p>
          <a:p>
            <a:pPr marL="343260" indent="-342900">
              <a:spcBef>
                <a:spcPts val="641"/>
              </a:spcBef>
              <a:buClr>
                <a:srgbClr val="00707F"/>
              </a:buClr>
              <a:buSzPct val="65000"/>
              <a:buFont typeface="Arial" panose="020B0604020202020204" pitchFamily="34" charset="0"/>
              <a:buChar char="•"/>
            </a:pPr>
            <a:r>
              <a:rPr lang="fr-BE" spc="-1" dirty="0">
                <a:solidFill>
                  <a:srgbClr val="000000"/>
                </a:solidFill>
                <a:latin typeface="Source Sans Pro"/>
              </a:rPr>
              <a:t>Concentration de nutriments</a:t>
            </a:r>
          </a:p>
          <a:p>
            <a:pPr marL="343260" indent="-342900">
              <a:spcBef>
                <a:spcPts val="641"/>
              </a:spcBef>
              <a:buClr>
                <a:srgbClr val="00707F"/>
              </a:buClr>
              <a:buSzPct val="65000"/>
              <a:buFont typeface="Arial" panose="020B0604020202020204" pitchFamily="34" charset="0"/>
              <a:buChar char="•"/>
            </a:pPr>
            <a:r>
              <a:rPr lang="fr-BE" spc="-1" dirty="0">
                <a:solidFill>
                  <a:srgbClr val="000000"/>
                </a:solidFill>
                <a:latin typeface="Source Sans Pro"/>
              </a:rPr>
              <a:t>Hygiénisation</a:t>
            </a:r>
          </a:p>
          <a:p>
            <a:pPr marL="343260" indent="-342900">
              <a:spcBef>
                <a:spcPts val="641"/>
              </a:spcBef>
              <a:buClr>
                <a:srgbClr val="00707F"/>
              </a:buClr>
              <a:buSzPct val="65000"/>
              <a:buFont typeface="Arial" panose="020B0604020202020204" pitchFamily="34" charset="0"/>
              <a:buChar char="•"/>
            </a:pPr>
            <a:r>
              <a:rPr lang="fr-BE" spc="-1" dirty="0">
                <a:solidFill>
                  <a:srgbClr val="000000"/>
                </a:solidFill>
                <a:latin typeface="Source Sans Pro"/>
              </a:rPr>
              <a:t>Texture pâteuse </a:t>
            </a:r>
            <a:r>
              <a:rPr lang="fr-BE" spc="-1" dirty="0">
                <a:solidFill>
                  <a:srgbClr val="000000"/>
                </a:solidFill>
                <a:latin typeface="Source Sans Pro"/>
                <a:sym typeface="Wingdings" panose="05000000000000000000" pitchFamily="2" charset="2"/>
              </a:rPr>
              <a:t> </a:t>
            </a:r>
            <a:r>
              <a:rPr lang="fr-BE" spc="-1" dirty="0">
                <a:solidFill>
                  <a:srgbClr val="000000"/>
                </a:solidFill>
                <a:latin typeface="Source Sans Pro"/>
              </a:rPr>
              <a:t>texture solide</a:t>
            </a:r>
          </a:p>
          <a:p>
            <a:pPr marL="343260" indent="-342900">
              <a:spcBef>
                <a:spcPts val="641"/>
              </a:spcBef>
              <a:buClr>
                <a:srgbClr val="00707F"/>
              </a:buClr>
              <a:buSzPct val="65000"/>
              <a:buFont typeface="Arial" panose="020B0604020202020204" pitchFamily="34" charset="0"/>
              <a:buChar char="•"/>
            </a:pPr>
            <a:r>
              <a:rPr lang="fr-BE" spc="-1" dirty="0">
                <a:solidFill>
                  <a:srgbClr val="000000"/>
                </a:solidFill>
                <a:latin typeface="Source Sans Pro"/>
              </a:rPr>
              <a:t>Augmentation du pouvoir calorifique inférieur</a:t>
            </a:r>
          </a:p>
          <a:p>
            <a:endParaRPr lang="en-US" dirty="0"/>
          </a:p>
        </p:txBody>
      </p:sp>
      <p:sp>
        <p:nvSpPr>
          <p:cNvPr id="4" name="Espace réservé du numéro de diapositive 3"/>
          <p:cNvSpPr>
            <a:spLocks noGrp="1"/>
          </p:cNvSpPr>
          <p:nvPr>
            <p:ph type="sldNum" sz="quarter" idx="5"/>
          </p:nvPr>
        </p:nvSpPr>
        <p:spPr/>
        <p:txBody>
          <a:bodyPr/>
          <a:lstStyle/>
          <a:p>
            <a:fld id="{D629455D-043A-4C7E-AA0F-7CF17A1C3090}" type="slidenum">
              <a:rPr lang="en-US" smtClean="0"/>
              <a:t>13</a:t>
            </a:fld>
            <a:endParaRPr lang="en-US"/>
          </a:p>
        </p:txBody>
      </p:sp>
    </p:spTree>
    <p:extLst>
      <p:ext uri="{BB962C8B-B14F-4D97-AF65-F5344CB8AC3E}">
        <p14:creationId xmlns:p14="http://schemas.microsoft.com/office/powerpoint/2010/main" val="1178804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D629455D-043A-4C7E-AA0F-7CF17A1C3090}" type="slidenum">
              <a:rPr lang="en-US" smtClean="0"/>
              <a:t>14</a:t>
            </a:fld>
            <a:endParaRPr lang="en-US"/>
          </a:p>
        </p:txBody>
      </p:sp>
    </p:spTree>
    <p:extLst>
      <p:ext uri="{BB962C8B-B14F-4D97-AF65-F5344CB8AC3E}">
        <p14:creationId xmlns:p14="http://schemas.microsoft.com/office/powerpoint/2010/main" val="147336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D629455D-043A-4C7E-AA0F-7CF17A1C3090}" type="slidenum">
              <a:rPr lang="en-US" smtClean="0"/>
              <a:t>15</a:t>
            </a:fld>
            <a:endParaRPr lang="en-US"/>
          </a:p>
        </p:txBody>
      </p:sp>
    </p:spTree>
    <p:extLst>
      <p:ext uri="{BB962C8B-B14F-4D97-AF65-F5344CB8AC3E}">
        <p14:creationId xmlns:p14="http://schemas.microsoft.com/office/powerpoint/2010/main" val="4209898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D629455D-043A-4C7E-AA0F-7CF17A1C3090}" type="slidenum">
              <a:rPr lang="en-US" smtClean="0"/>
              <a:t>16</a:t>
            </a:fld>
            <a:endParaRPr lang="en-US"/>
          </a:p>
        </p:txBody>
      </p:sp>
    </p:spTree>
    <p:extLst>
      <p:ext uri="{BB962C8B-B14F-4D97-AF65-F5344CB8AC3E}">
        <p14:creationId xmlns:p14="http://schemas.microsoft.com/office/powerpoint/2010/main" val="2306724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ce réservé de l'image des diapositives 1">
            <a:extLst>
              <a:ext uri="{FF2B5EF4-FFF2-40B4-BE49-F238E27FC236}">
                <a16:creationId xmlns:a16="http://schemas.microsoft.com/office/drawing/2014/main" id="{4BBB12EE-1698-418E-A3BB-77151528386A}"/>
              </a:ext>
            </a:extLst>
          </p:cNvPr>
          <p:cNvSpPr>
            <a:spLocks noGrp="1" noRot="1" noChangeAspect="1" noChangeArrowheads="1" noTextEdit="1"/>
          </p:cNvSpPr>
          <p:nvPr>
            <p:ph type="sldImg"/>
          </p:nvPr>
        </p:nvSpPr>
        <p:spPr>
          <a:ln/>
        </p:spPr>
      </p:sp>
      <p:sp>
        <p:nvSpPr>
          <p:cNvPr id="79875" name="Espace réservé des commentaires 2">
            <a:extLst>
              <a:ext uri="{FF2B5EF4-FFF2-40B4-BE49-F238E27FC236}">
                <a16:creationId xmlns:a16="http://schemas.microsoft.com/office/drawing/2014/main" id="{857D3D0B-486F-49D7-9D72-DC5809732771}"/>
              </a:ext>
            </a:extLst>
          </p:cNvPr>
          <p:cNvSpPr>
            <a:spLocks noGrp="1" noChangeArrowheads="1"/>
          </p:cNvSpPr>
          <p:nvPr>
            <p:ph type="body" idx="1"/>
          </p:nvPr>
        </p:nvSpPr>
        <p:spPr>
          <a:noFill/>
        </p:spPr>
        <p:txBody>
          <a:bodyPr/>
          <a:lstStyle/>
          <a:p>
            <a:endParaRPr lang="fr-BE" altLang="fr-FR"/>
          </a:p>
        </p:txBody>
      </p:sp>
      <p:sp>
        <p:nvSpPr>
          <p:cNvPr id="79876" name="Espace réservé du pied de page 3">
            <a:extLst>
              <a:ext uri="{FF2B5EF4-FFF2-40B4-BE49-F238E27FC236}">
                <a16:creationId xmlns:a16="http://schemas.microsoft.com/office/drawing/2014/main" id="{CD08A1DB-7DF8-4598-A9E0-E710B0267E5C}"/>
              </a:ext>
            </a:extLst>
          </p:cNvPr>
          <p:cNvSpPr>
            <a:spLocks noGrp="1"/>
          </p:cNvSpPr>
          <p:nvPr>
            <p:ph type="ftr" sz="quarter" idx="4"/>
          </p:nvPr>
        </p:nvSpPr>
        <p:spPr>
          <a:noFill/>
        </p:spPr>
        <p:txBody>
          <a:bodyPr/>
          <a:lstStyle>
            <a:lvl1pPr defTabSz="917575">
              <a:defRPr>
                <a:solidFill>
                  <a:schemeClr val="tx1"/>
                </a:solidFill>
                <a:latin typeface="Candara" panose="020E0502030303020204" pitchFamily="34" charset="0"/>
              </a:defRPr>
            </a:lvl1pPr>
            <a:lvl2pPr marL="742950" indent="-285750" defTabSz="917575">
              <a:defRPr>
                <a:solidFill>
                  <a:schemeClr val="tx1"/>
                </a:solidFill>
                <a:latin typeface="Candara" panose="020E0502030303020204" pitchFamily="34" charset="0"/>
              </a:defRPr>
            </a:lvl2pPr>
            <a:lvl3pPr marL="1143000" indent="-228600" defTabSz="917575">
              <a:defRPr>
                <a:solidFill>
                  <a:schemeClr val="tx1"/>
                </a:solidFill>
                <a:latin typeface="Candara" panose="020E0502030303020204" pitchFamily="34" charset="0"/>
              </a:defRPr>
            </a:lvl3pPr>
            <a:lvl4pPr marL="1600200" indent="-228600" defTabSz="917575">
              <a:defRPr>
                <a:solidFill>
                  <a:schemeClr val="tx1"/>
                </a:solidFill>
                <a:latin typeface="Candara" panose="020E0502030303020204" pitchFamily="34" charset="0"/>
              </a:defRPr>
            </a:lvl4pPr>
            <a:lvl5pPr marL="2057400" indent="-228600" defTabSz="917575">
              <a:defRPr>
                <a:solidFill>
                  <a:schemeClr val="tx1"/>
                </a:solidFill>
                <a:latin typeface="Candara" panose="020E0502030303020204" pitchFamily="34" charset="0"/>
              </a:defRPr>
            </a:lvl5pPr>
            <a:lvl6pPr marL="2514600" indent="-228600" defTabSz="917575" eaLnBrk="0" fontAlgn="base" hangingPunct="0">
              <a:spcBef>
                <a:spcPct val="0"/>
              </a:spcBef>
              <a:spcAft>
                <a:spcPct val="0"/>
              </a:spcAft>
              <a:defRPr>
                <a:solidFill>
                  <a:schemeClr val="tx1"/>
                </a:solidFill>
                <a:latin typeface="Candara" panose="020E0502030303020204" pitchFamily="34" charset="0"/>
              </a:defRPr>
            </a:lvl6pPr>
            <a:lvl7pPr marL="2971800" indent="-228600" defTabSz="917575" eaLnBrk="0" fontAlgn="base" hangingPunct="0">
              <a:spcBef>
                <a:spcPct val="0"/>
              </a:spcBef>
              <a:spcAft>
                <a:spcPct val="0"/>
              </a:spcAft>
              <a:defRPr>
                <a:solidFill>
                  <a:schemeClr val="tx1"/>
                </a:solidFill>
                <a:latin typeface="Candara" panose="020E0502030303020204" pitchFamily="34" charset="0"/>
              </a:defRPr>
            </a:lvl7pPr>
            <a:lvl8pPr marL="3429000" indent="-228600" defTabSz="917575" eaLnBrk="0" fontAlgn="base" hangingPunct="0">
              <a:spcBef>
                <a:spcPct val="0"/>
              </a:spcBef>
              <a:spcAft>
                <a:spcPct val="0"/>
              </a:spcAft>
              <a:defRPr>
                <a:solidFill>
                  <a:schemeClr val="tx1"/>
                </a:solidFill>
                <a:latin typeface="Candara" panose="020E0502030303020204" pitchFamily="34" charset="0"/>
              </a:defRPr>
            </a:lvl8pPr>
            <a:lvl9pPr marL="3886200" indent="-228600" defTabSz="917575" eaLnBrk="0" fontAlgn="base" hangingPunct="0">
              <a:spcBef>
                <a:spcPct val="0"/>
              </a:spcBef>
              <a:spcAft>
                <a:spcPct val="0"/>
              </a:spcAft>
              <a:defRPr>
                <a:solidFill>
                  <a:schemeClr val="tx1"/>
                </a:solidFill>
                <a:latin typeface="Candara" panose="020E0502030303020204" pitchFamily="34" charset="0"/>
              </a:defRPr>
            </a:lvl9pPr>
          </a:lstStyle>
          <a:p>
            <a:pPr marL="0" marR="0" lvl="0" indent="0" algn="l" defTabSz="917575" rtl="0" eaLnBrk="1" fontAlgn="base" latinLnBrk="0" hangingPunct="1">
              <a:lnSpc>
                <a:spcPct val="100000"/>
              </a:lnSpc>
              <a:spcBef>
                <a:spcPct val="0"/>
              </a:spcBef>
              <a:spcAft>
                <a:spcPct val="0"/>
              </a:spcAft>
              <a:buClrTx/>
              <a:buSzTx/>
              <a:buFontTx/>
              <a:buNone/>
              <a:tabLst/>
              <a:defRPr/>
            </a:pPr>
            <a:r>
              <a:rPr kumimoji="0" lang="fr-FR" altLang="fr-FR"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Angélique Léonard</a:t>
            </a:r>
          </a:p>
        </p:txBody>
      </p:sp>
      <p:sp>
        <p:nvSpPr>
          <p:cNvPr id="79877" name="Espace réservé du numéro de diapositive 4">
            <a:extLst>
              <a:ext uri="{FF2B5EF4-FFF2-40B4-BE49-F238E27FC236}">
                <a16:creationId xmlns:a16="http://schemas.microsoft.com/office/drawing/2014/main" id="{A01DD132-583F-4F40-BAE3-57F44BCEDB62}"/>
              </a:ext>
            </a:extLst>
          </p:cNvPr>
          <p:cNvSpPr>
            <a:spLocks noGrp="1"/>
          </p:cNvSpPr>
          <p:nvPr>
            <p:ph type="sldNum" sz="quarter" idx="5"/>
          </p:nvPr>
        </p:nvSpPr>
        <p:spPr>
          <a:noFill/>
        </p:spPr>
        <p:txBody>
          <a:bodyPr/>
          <a:lstStyle>
            <a:lvl1pPr defTabSz="917575">
              <a:defRPr>
                <a:solidFill>
                  <a:schemeClr val="tx1"/>
                </a:solidFill>
                <a:latin typeface="Candara" panose="020E0502030303020204" pitchFamily="34" charset="0"/>
              </a:defRPr>
            </a:lvl1pPr>
            <a:lvl2pPr marL="742950" indent="-285750" defTabSz="917575">
              <a:defRPr>
                <a:solidFill>
                  <a:schemeClr val="tx1"/>
                </a:solidFill>
                <a:latin typeface="Candara" panose="020E0502030303020204" pitchFamily="34" charset="0"/>
              </a:defRPr>
            </a:lvl2pPr>
            <a:lvl3pPr marL="1143000" indent="-228600" defTabSz="917575">
              <a:defRPr>
                <a:solidFill>
                  <a:schemeClr val="tx1"/>
                </a:solidFill>
                <a:latin typeface="Candara" panose="020E0502030303020204" pitchFamily="34" charset="0"/>
              </a:defRPr>
            </a:lvl3pPr>
            <a:lvl4pPr marL="1600200" indent="-228600" defTabSz="917575">
              <a:defRPr>
                <a:solidFill>
                  <a:schemeClr val="tx1"/>
                </a:solidFill>
                <a:latin typeface="Candara" panose="020E0502030303020204" pitchFamily="34" charset="0"/>
              </a:defRPr>
            </a:lvl4pPr>
            <a:lvl5pPr marL="2057400" indent="-228600" defTabSz="917575">
              <a:defRPr>
                <a:solidFill>
                  <a:schemeClr val="tx1"/>
                </a:solidFill>
                <a:latin typeface="Candara" panose="020E0502030303020204" pitchFamily="34" charset="0"/>
              </a:defRPr>
            </a:lvl5pPr>
            <a:lvl6pPr marL="2514600" indent="-228600" defTabSz="917575" eaLnBrk="0" fontAlgn="base" hangingPunct="0">
              <a:spcBef>
                <a:spcPct val="0"/>
              </a:spcBef>
              <a:spcAft>
                <a:spcPct val="0"/>
              </a:spcAft>
              <a:defRPr>
                <a:solidFill>
                  <a:schemeClr val="tx1"/>
                </a:solidFill>
                <a:latin typeface="Candara" panose="020E0502030303020204" pitchFamily="34" charset="0"/>
              </a:defRPr>
            </a:lvl6pPr>
            <a:lvl7pPr marL="2971800" indent="-228600" defTabSz="917575" eaLnBrk="0" fontAlgn="base" hangingPunct="0">
              <a:spcBef>
                <a:spcPct val="0"/>
              </a:spcBef>
              <a:spcAft>
                <a:spcPct val="0"/>
              </a:spcAft>
              <a:defRPr>
                <a:solidFill>
                  <a:schemeClr val="tx1"/>
                </a:solidFill>
                <a:latin typeface="Candara" panose="020E0502030303020204" pitchFamily="34" charset="0"/>
              </a:defRPr>
            </a:lvl7pPr>
            <a:lvl8pPr marL="3429000" indent="-228600" defTabSz="917575" eaLnBrk="0" fontAlgn="base" hangingPunct="0">
              <a:spcBef>
                <a:spcPct val="0"/>
              </a:spcBef>
              <a:spcAft>
                <a:spcPct val="0"/>
              </a:spcAft>
              <a:defRPr>
                <a:solidFill>
                  <a:schemeClr val="tx1"/>
                </a:solidFill>
                <a:latin typeface="Candara" panose="020E0502030303020204" pitchFamily="34" charset="0"/>
              </a:defRPr>
            </a:lvl8pPr>
            <a:lvl9pPr marL="3886200" indent="-228600" defTabSz="917575" eaLnBrk="0" fontAlgn="base" hangingPunct="0">
              <a:spcBef>
                <a:spcPct val="0"/>
              </a:spcBef>
              <a:spcAft>
                <a:spcPct val="0"/>
              </a:spcAft>
              <a:defRPr>
                <a:solidFill>
                  <a:schemeClr val="tx1"/>
                </a:solidFill>
                <a:latin typeface="Candara" panose="020E0502030303020204" pitchFamily="34" charset="0"/>
              </a:defRPr>
            </a:lvl9pPr>
          </a:lstStyle>
          <a:p>
            <a:pPr marL="0" marR="0" lvl="0" indent="0" algn="r" defTabSz="917575" rtl="0" eaLnBrk="1" fontAlgn="base" latinLnBrk="0" hangingPunct="1">
              <a:lnSpc>
                <a:spcPct val="100000"/>
              </a:lnSpc>
              <a:spcBef>
                <a:spcPct val="0"/>
              </a:spcBef>
              <a:spcAft>
                <a:spcPct val="0"/>
              </a:spcAft>
              <a:buClrTx/>
              <a:buSzTx/>
              <a:buFontTx/>
              <a:buNone/>
              <a:tabLst/>
              <a:defRPr/>
            </a:pPr>
            <a:fld id="{6514F743-3D58-4AD3-BB15-B3391D4B00F3}" type="slidenum">
              <a:rPr kumimoji="0" lang="fr-FR" altLang="fr-FR"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7575" rtl="0" eaLnBrk="1" fontAlgn="base" latinLnBrk="0" hangingPunct="1">
                <a:lnSpc>
                  <a:spcPct val="100000"/>
                </a:lnSpc>
                <a:spcBef>
                  <a:spcPct val="0"/>
                </a:spcBef>
                <a:spcAft>
                  <a:spcPct val="0"/>
                </a:spcAft>
                <a:buClrTx/>
                <a:buSzTx/>
                <a:buFontTx/>
                <a:buNone/>
                <a:tabLst/>
                <a:defRPr/>
              </a:pPr>
              <a:t>17</a:t>
            </a:fld>
            <a:endParaRPr kumimoji="0" lang="fr-FR" altLang="fr-FR"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D629455D-043A-4C7E-AA0F-7CF17A1C3090}" type="slidenum">
              <a:rPr lang="en-US" smtClean="0"/>
              <a:t>20</a:t>
            </a:fld>
            <a:endParaRPr lang="en-US"/>
          </a:p>
        </p:txBody>
      </p:sp>
    </p:spTree>
    <p:extLst>
      <p:ext uri="{BB962C8B-B14F-4D97-AF65-F5344CB8AC3E}">
        <p14:creationId xmlns:p14="http://schemas.microsoft.com/office/powerpoint/2010/main" val="45195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b="1" i="0" kern="1200" dirty="0">
                <a:solidFill>
                  <a:schemeClr val="tx1"/>
                </a:solidFill>
                <a:effectLst/>
                <a:latin typeface="+mn-lt"/>
                <a:ea typeface="+mn-ea"/>
                <a:cs typeface="+mn-cs"/>
              </a:rPr>
              <a:t>Directive 2008/98/CE du Parlement européen et du Conseil du 19 novembre 2008 (Texte présentant de l'intérêt pour l'EEE) relative aux déchets et abrogeant certaines directives </a:t>
            </a: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1" i="0" kern="1200" dirty="0">
                <a:solidFill>
                  <a:schemeClr val="tx1"/>
                </a:solidFill>
                <a:effectLst/>
                <a:latin typeface="+mn-lt"/>
                <a:ea typeface="+mn-ea"/>
                <a:cs typeface="+mn-cs"/>
              </a:rPr>
              <a:t>Directive 86/278/CEE du Conseil du 12 juin 1986 relative à la protection de l'environnement et notamment des sols, lors de l'utilisation des boues d'épuration en agriculture</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1" i="0" kern="1200" dirty="0">
                <a:solidFill>
                  <a:schemeClr val="tx1"/>
                </a:solidFill>
                <a:effectLst/>
                <a:latin typeface="+mn-lt"/>
                <a:ea typeface="+mn-ea"/>
                <a:cs typeface="+mn-cs"/>
              </a:rPr>
              <a:t>Directive (UE) 2018/851 du Parlement européen et du Conseil du 30 mai 2018 modifiant la directive 2008/98/CE relative aux déchets (Texte présentant de l'intérêt pour l'EEE)</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1" i="0" kern="1200" dirty="0">
                <a:solidFill>
                  <a:schemeClr val="tx1"/>
                </a:solidFill>
                <a:effectLst/>
                <a:latin typeface="+mn-lt"/>
                <a:ea typeface="+mn-ea"/>
                <a:cs typeface="+mn-cs"/>
              </a:rPr>
              <a:t>Arrêté royal relatif à la mise sur le marché et à l'utilisation des engrais, des amendements du sol et des substrats de culture</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1" i="0" kern="1200" dirty="0">
                <a:solidFill>
                  <a:schemeClr val="tx1"/>
                </a:solidFill>
                <a:effectLst/>
                <a:latin typeface="+mn-lt"/>
                <a:ea typeface="+mn-ea"/>
                <a:cs typeface="+mn-cs"/>
              </a:rPr>
              <a:t>12 janvier 1995 - Arrêté du Gouvernement wallon portant réglementation de l'utilisation sur ou dans les sols des boues d'épuration ou de boues issues de centres de traitement de gadoues de fosses septiques (M.B. 12.04.1995)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Espace réservé du numéro de diapositive 3"/>
          <p:cNvSpPr>
            <a:spLocks noGrp="1"/>
          </p:cNvSpPr>
          <p:nvPr>
            <p:ph type="sldNum" sz="quarter" idx="5"/>
          </p:nvPr>
        </p:nvSpPr>
        <p:spPr/>
        <p:txBody>
          <a:bodyPr/>
          <a:lstStyle/>
          <a:p>
            <a:fld id="{D629455D-043A-4C7E-AA0F-7CF17A1C3090}" type="slidenum">
              <a:rPr lang="en-US" smtClean="0"/>
              <a:t>21</a:t>
            </a:fld>
            <a:endParaRPr lang="en-US"/>
          </a:p>
        </p:txBody>
      </p:sp>
    </p:spTree>
    <p:extLst>
      <p:ext uri="{BB962C8B-B14F-4D97-AF65-F5344CB8AC3E}">
        <p14:creationId xmlns:p14="http://schemas.microsoft.com/office/powerpoint/2010/main" val="2523487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altLang="fr-FR" sz="1200" spc="-1" dirty="0">
                <a:solidFill>
                  <a:srgbClr val="000000"/>
                </a:solidFill>
                <a:latin typeface="Source Sans Pro"/>
              </a:rPr>
              <a:t>Les boues de stations d’épuration urbaines et/ou industrielles usées peuvent être valorisées en agriculture, à condition que le ministre accorde une autorisation à l’unité de production.</a:t>
            </a:r>
          </a:p>
          <a:p>
            <a:r>
              <a:rPr lang="fr-BE" sz="1200" b="1" i="0" kern="1200" dirty="0">
                <a:solidFill>
                  <a:schemeClr val="tx1"/>
                </a:solidFill>
                <a:effectLst/>
                <a:latin typeface="+mn-lt"/>
                <a:ea typeface="+mn-ea"/>
                <a:cs typeface="+mn-cs"/>
              </a:rPr>
              <a:t>Rétribution</a:t>
            </a:r>
          </a:p>
          <a:p>
            <a:r>
              <a:rPr lang="fr-BE" sz="1200" b="0" i="0" kern="1200" dirty="0">
                <a:solidFill>
                  <a:schemeClr val="tx1"/>
                </a:solidFill>
                <a:effectLst/>
                <a:latin typeface="+mn-lt"/>
                <a:ea typeface="+mn-ea"/>
                <a:cs typeface="+mn-cs"/>
              </a:rPr>
              <a:t>Après réception de votre demande, vous recevrez une facture pour le paiement de la rétribution de € 750 au Fonds budgétaire des matières premières et des produits.</a:t>
            </a:r>
          </a:p>
          <a:p>
            <a:r>
              <a:rPr lang="fr-BE" sz="1200" b="1" i="0" kern="1200" dirty="0">
                <a:solidFill>
                  <a:schemeClr val="tx1"/>
                </a:solidFill>
                <a:effectLst/>
                <a:latin typeface="+mn-lt"/>
                <a:ea typeface="+mn-ea"/>
                <a:cs typeface="+mn-cs"/>
              </a:rPr>
              <a:t>Période</a:t>
            </a:r>
          </a:p>
          <a:p>
            <a:r>
              <a:rPr lang="fr-BE" sz="1200" b="0" i="0" kern="1200" dirty="0">
                <a:solidFill>
                  <a:schemeClr val="tx1"/>
                </a:solidFill>
                <a:effectLst/>
                <a:latin typeface="+mn-lt"/>
                <a:ea typeface="+mn-ea"/>
                <a:cs typeface="+mn-cs"/>
              </a:rPr>
              <a:t>L’autorisation est accordée pour une période de 5 ans maximum et elle peut être renouvelée par période de chaque fois 5 ans maximum.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Espace réservé du numéro de diapositive 3"/>
          <p:cNvSpPr>
            <a:spLocks noGrp="1"/>
          </p:cNvSpPr>
          <p:nvPr>
            <p:ph type="sldNum" sz="quarter" idx="5"/>
          </p:nvPr>
        </p:nvSpPr>
        <p:spPr/>
        <p:txBody>
          <a:bodyPr/>
          <a:lstStyle/>
          <a:p>
            <a:fld id="{D629455D-043A-4C7E-AA0F-7CF17A1C3090}" type="slidenum">
              <a:rPr lang="en-US" smtClean="0"/>
              <a:t>22</a:t>
            </a:fld>
            <a:endParaRPr lang="en-US"/>
          </a:p>
        </p:txBody>
      </p:sp>
    </p:spTree>
    <p:extLst>
      <p:ext uri="{BB962C8B-B14F-4D97-AF65-F5344CB8AC3E}">
        <p14:creationId xmlns:p14="http://schemas.microsoft.com/office/powerpoint/2010/main" val="2163314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D629455D-043A-4C7E-AA0F-7CF17A1C3090}" type="slidenum">
              <a:rPr lang="en-US" smtClean="0"/>
              <a:t>23</a:t>
            </a:fld>
            <a:endParaRPr lang="en-US"/>
          </a:p>
        </p:txBody>
      </p:sp>
    </p:spTree>
    <p:extLst>
      <p:ext uri="{BB962C8B-B14F-4D97-AF65-F5344CB8AC3E}">
        <p14:creationId xmlns:p14="http://schemas.microsoft.com/office/powerpoint/2010/main" val="1188500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D629455D-043A-4C7E-AA0F-7CF17A1C3090}" type="slidenum">
              <a:rPr lang="en-US" smtClean="0"/>
              <a:t>2</a:t>
            </a:fld>
            <a:endParaRPr lang="en-US"/>
          </a:p>
        </p:txBody>
      </p:sp>
    </p:spTree>
    <p:extLst>
      <p:ext uri="{BB962C8B-B14F-4D97-AF65-F5344CB8AC3E}">
        <p14:creationId xmlns:p14="http://schemas.microsoft.com/office/powerpoint/2010/main" val="594610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D629455D-043A-4C7E-AA0F-7CF17A1C3090}" type="slidenum">
              <a:rPr lang="en-US" smtClean="0"/>
              <a:t>24</a:t>
            </a:fld>
            <a:endParaRPr lang="en-US"/>
          </a:p>
        </p:txBody>
      </p:sp>
    </p:spTree>
    <p:extLst>
      <p:ext uri="{BB962C8B-B14F-4D97-AF65-F5344CB8AC3E}">
        <p14:creationId xmlns:p14="http://schemas.microsoft.com/office/powerpoint/2010/main" val="2753187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D629455D-043A-4C7E-AA0F-7CF17A1C3090}" type="slidenum">
              <a:rPr lang="en-US" smtClean="0"/>
              <a:t>25</a:t>
            </a:fld>
            <a:endParaRPr lang="en-US"/>
          </a:p>
        </p:txBody>
      </p:sp>
    </p:spTree>
    <p:extLst>
      <p:ext uri="{BB962C8B-B14F-4D97-AF65-F5344CB8AC3E}">
        <p14:creationId xmlns:p14="http://schemas.microsoft.com/office/powerpoint/2010/main" val="811270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D629455D-043A-4C7E-AA0F-7CF17A1C3090}" type="slidenum">
              <a:rPr lang="en-US" smtClean="0"/>
              <a:t>3</a:t>
            </a:fld>
            <a:endParaRPr lang="en-US"/>
          </a:p>
        </p:txBody>
      </p:sp>
    </p:spTree>
    <p:extLst>
      <p:ext uri="{BB962C8B-B14F-4D97-AF65-F5344CB8AC3E}">
        <p14:creationId xmlns:p14="http://schemas.microsoft.com/office/powerpoint/2010/main" val="4236958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Limited attention was paid on pasty dewatered sludge (higher than 20% solids) due to the experimental difficulties to carry out representative and reliable rheological measurements (</a:t>
            </a:r>
            <a:r>
              <a:rPr lang="en-US" dirty="0" err="1"/>
              <a:t>Chaari</a:t>
            </a:r>
            <a:r>
              <a:rPr lang="en-US" dirty="0"/>
              <a:t> et al. 2003; </a:t>
            </a:r>
            <a:r>
              <a:rPr lang="en-US" dirty="0" err="1"/>
              <a:t>Baudez</a:t>
            </a:r>
            <a:r>
              <a:rPr lang="en-US" dirty="0"/>
              <a:t> and </a:t>
            </a:r>
            <a:r>
              <a:rPr lang="en-US" dirty="0" err="1"/>
              <a:t>Coussot</a:t>
            </a:r>
            <a:r>
              <a:rPr lang="en-US" dirty="0"/>
              <a:t> 2001; </a:t>
            </a:r>
            <a:r>
              <a:rPr lang="en-US" dirty="0" err="1"/>
              <a:t>Baudez</a:t>
            </a:r>
            <a:r>
              <a:rPr lang="en-US" dirty="0"/>
              <a:t> et al. 2016).</a:t>
            </a:r>
          </a:p>
          <a:p>
            <a:endParaRPr lang="fr-FR" dirty="0"/>
          </a:p>
          <a:p>
            <a:r>
              <a:rPr lang="en-US" dirty="0"/>
              <a:t>Indeed, as the </a:t>
            </a:r>
            <a:r>
              <a:rPr lang="en-US" dirty="0" err="1"/>
              <a:t>solidconcentration</a:t>
            </a:r>
            <a:r>
              <a:rPr lang="en-US" dirty="0"/>
              <a:t> increases, the governing interactions moved from a dominating lubricated regime to a dominating frictional regime, leading to dilatancy, cracks and fractures (</a:t>
            </a:r>
            <a:r>
              <a:rPr lang="en-US" dirty="0" err="1"/>
              <a:t>Coussot</a:t>
            </a:r>
            <a:r>
              <a:rPr lang="en-US" dirty="0"/>
              <a:t> 2014), making rheological measurements difficult</a:t>
            </a:r>
          </a:p>
        </p:txBody>
      </p:sp>
      <p:sp>
        <p:nvSpPr>
          <p:cNvPr id="4" name="Espace réservé du numéro de diapositive 3"/>
          <p:cNvSpPr>
            <a:spLocks noGrp="1"/>
          </p:cNvSpPr>
          <p:nvPr>
            <p:ph type="sldNum" sz="quarter" idx="5"/>
          </p:nvPr>
        </p:nvSpPr>
        <p:spPr/>
        <p:txBody>
          <a:bodyPr/>
          <a:lstStyle/>
          <a:p>
            <a:fld id="{D629455D-043A-4C7E-AA0F-7CF17A1C3090}" type="slidenum">
              <a:rPr lang="en-US" smtClean="0"/>
              <a:t>6</a:t>
            </a:fld>
            <a:endParaRPr lang="en-US"/>
          </a:p>
        </p:txBody>
      </p:sp>
    </p:spTree>
    <p:extLst>
      <p:ext uri="{BB962C8B-B14F-4D97-AF65-F5344CB8AC3E}">
        <p14:creationId xmlns:p14="http://schemas.microsoft.com/office/powerpoint/2010/main" val="3330013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60" indent="0" algn="just">
              <a:lnSpc>
                <a:spcPct val="100000"/>
              </a:lnSpc>
              <a:spcBef>
                <a:spcPts val="641"/>
              </a:spcBef>
              <a:buClr>
                <a:srgbClr val="00707F"/>
              </a:buClr>
              <a:buSzPct val="65000"/>
              <a:buFont typeface="Arial"/>
              <a:buNone/>
            </a:pPr>
            <a:endParaRPr lang="en-US" dirty="0"/>
          </a:p>
        </p:txBody>
      </p:sp>
      <p:sp>
        <p:nvSpPr>
          <p:cNvPr id="4" name="Espace réservé du numéro de diapositive 3"/>
          <p:cNvSpPr>
            <a:spLocks noGrp="1"/>
          </p:cNvSpPr>
          <p:nvPr>
            <p:ph type="sldNum" sz="quarter" idx="5"/>
          </p:nvPr>
        </p:nvSpPr>
        <p:spPr/>
        <p:txBody>
          <a:bodyPr/>
          <a:lstStyle/>
          <a:p>
            <a:fld id="{D629455D-043A-4C7E-AA0F-7CF17A1C3090}" type="slidenum">
              <a:rPr lang="en-US" smtClean="0"/>
              <a:t>7</a:t>
            </a:fld>
            <a:endParaRPr lang="en-US"/>
          </a:p>
        </p:txBody>
      </p:sp>
    </p:spTree>
    <p:extLst>
      <p:ext uri="{BB962C8B-B14F-4D97-AF65-F5344CB8AC3E}">
        <p14:creationId xmlns:p14="http://schemas.microsoft.com/office/powerpoint/2010/main" val="1461273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Espace réservé de l'image des diapositives 1">
            <a:extLst>
              <a:ext uri="{FF2B5EF4-FFF2-40B4-BE49-F238E27FC236}">
                <a16:creationId xmlns:a16="http://schemas.microsoft.com/office/drawing/2014/main" id="{2215E468-A74E-48C8-85EB-8953978151C9}"/>
              </a:ext>
            </a:extLst>
          </p:cNvPr>
          <p:cNvSpPr>
            <a:spLocks noGrp="1" noRot="1" noChangeAspect="1" noChangeArrowheads="1" noTextEdit="1"/>
          </p:cNvSpPr>
          <p:nvPr>
            <p:ph type="sldImg"/>
          </p:nvPr>
        </p:nvSpPr>
        <p:spPr>
          <a:xfrm>
            <a:off x="141288" y="766763"/>
            <a:ext cx="6824662" cy="3840162"/>
          </a:xfrm>
          <a:ln/>
        </p:spPr>
      </p:sp>
      <p:sp>
        <p:nvSpPr>
          <p:cNvPr id="121859" name="Espace réservé des commentaires 2">
            <a:extLst>
              <a:ext uri="{FF2B5EF4-FFF2-40B4-BE49-F238E27FC236}">
                <a16:creationId xmlns:a16="http://schemas.microsoft.com/office/drawing/2014/main" id="{49E463B2-4ECC-4BEC-BD6B-296F3C58E35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ltLang="fr-FR"/>
          </a:p>
        </p:txBody>
      </p:sp>
      <p:sp>
        <p:nvSpPr>
          <p:cNvPr id="121860" name="Espace réservé du pied de page 3">
            <a:extLst>
              <a:ext uri="{FF2B5EF4-FFF2-40B4-BE49-F238E27FC236}">
                <a16:creationId xmlns:a16="http://schemas.microsoft.com/office/drawing/2014/main" id="{BBC61565-12F0-4031-9172-D2E4E57779EC}"/>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ndara" panose="020E0502030303020204" pitchFamily="34" charset="0"/>
              </a:defRPr>
            </a:lvl1pPr>
            <a:lvl2pPr marL="774700" indent="-296863">
              <a:defRPr>
                <a:solidFill>
                  <a:schemeClr val="tx1"/>
                </a:solidFill>
                <a:latin typeface="Candara" panose="020E0502030303020204" pitchFamily="34" charset="0"/>
              </a:defRPr>
            </a:lvl2pPr>
            <a:lvl3pPr marL="1192213" indent="-238125">
              <a:defRPr>
                <a:solidFill>
                  <a:schemeClr val="tx1"/>
                </a:solidFill>
                <a:latin typeface="Candara" panose="020E0502030303020204" pitchFamily="34" charset="0"/>
              </a:defRPr>
            </a:lvl3pPr>
            <a:lvl4pPr marL="1668463" indent="-238125">
              <a:defRPr>
                <a:solidFill>
                  <a:schemeClr val="tx1"/>
                </a:solidFill>
                <a:latin typeface="Candara" panose="020E0502030303020204" pitchFamily="34" charset="0"/>
              </a:defRPr>
            </a:lvl4pPr>
            <a:lvl5pPr marL="2146300" indent="-238125">
              <a:defRPr>
                <a:solidFill>
                  <a:schemeClr val="tx1"/>
                </a:solidFill>
                <a:latin typeface="Candara" panose="020E0502030303020204" pitchFamily="34" charset="0"/>
              </a:defRPr>
            </a:lvl5pPr>
            <a:lvl6pPr marL="2603500" indent="-238125" eaLnBrk="0" fontAlgn="base" hangingPunct="0">
              <a:spcBef>
                <a:spcPct val="0"/>
              </a:spcBef>
              <a:spcAft>
                <a:spcPct val="0"/>
              </a:spcAft>
              <a:defRPr>
                <a:solidFill>
                  <a:schemeClr val="tx1"/>
                </a:solidFill>
                <a:latin typeface="Candara" panose="020E0502030303020204" pitchFamily="34" charset="0"/>
              </a:defRPr>
            </a:lvl6pPr>
            <a:lvl7pPr marL="3060700" indent="-238125" eaLnBrk="0" fontAlgn="base" hangingPunct="0">
              <a:spcBef>
                <a:spcPct val="0"/>
              </a:spcBef>
              <a:spcAft>
                <a:spcPct val="0"/>
              </a:spcAft>
              <a:defRPr>
                <a:solidFill>
                  <a:schemeClr val="tx1"/>
                </a:solidFill>
                <a:latin typeface="Candara" panose="020E0502030303020204" pitchFamily="34" charset="0"/>
              </a:defRPr>
            </a:lvl7pPr>
            <a:lvl8pPr marL="3517900" indent="-238125" eaLnBrk="0" fontAlgn="base" hangingPunct="0">
              <a:spcBef>
                <a:spcPct val="0"/>
              </a:spcBef>
              <a:spcAft>
                <a:spcPct val="0"/>
              </a:spcAft>
              <a:defRPr>
                <a:solidFill>
                  <a:schemeClr val="tx1"/>
                </a:solidFill>
                <a:latin typeface="Candara" panose="020E0502030303020204" pitchFamily="34" charset="0"/>
              </a:defRPr>
            </a:lvl8pPr>
            <a:lvl9pPr marL="3975100" indent="-238125" eaLnBrk="0" fontAlgn="base" hangingPunct="0">
              <a:spcBef>
                <a:spcPct val="0"/>
              </a:spcBef>
              <a:spcAft>
                <a:spcPct val="0"/>
              </a:spcAft>
              <a:defRPr>
                <a:solidFill>
                  <a:schemeClr val="tx1"/>
                </a:solidFill>
                <a:latin typeface="Candara" panose="020E0502030303020204" pitchFamily="34" charset="0"/>
              </a:defRPr>
            </a:lvl9pPr>
          </a:lstStyle>
          <a:p>
            <a:r>
              <a:rPr lang="fr-FR" altLang="fr-FR">
                <a:latin typeface="Arial" panose="020B0604020202020204" pitchFamily="34" charset="0"/>
              </a:rPr>
              <a:t>Angélique Léonard</a:t>
            </a:r>
          </a:p>
        </p:txBody>
      </p:sp>
      <p:sp>
        <p:nvSpPr>
          <p:cNvPr id="121861" name="Espace réservé du numéro de diapositive 4">
            <a:extLst>
              <a:ext uri="{FF2B5EF4-FFF2-40B4-BE49-F238E27FC236}">
                <a16:creationId xmlns:a16="http://schemas.microsoft.com/office/drawing/2014/main" id="{24638A07-9A13-464D-8BCF-4F44FB83BDE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ndara" panose="020E0502030303020204" pitchFamily="34" charset="0"/>
              </a:defRPr>
            </a:lvl1pPr>
            <a:lvl2pPr marL="774700" indent="-296863">
              <a:defRPr>
                <a:solidFill>
                  <a:schemeClr val="tx1"/>
                </a:solidFill>
                <a:latin typeface="Candara" panose="020E0502030303020204" pitchFamily="34" charset="0"/>
              </a:defRPr>
            </a:lvl2pPr>
            <a:lvl3pPr marL="1192213" indent="-238125">
              <a:defRPr>
                <a:solidFill>
                  <a:schemeClr val="tx1"/>
                </a:solidFill>
                <a:latin typeface="Candara" panose="020E0502030303020204" pitchFamily="34" charset="0"/>
              </a:defRPr>
            </a:lvl3pPr>
            <a:lvl4pPr marL="1668463" indent="-238125">
              <a:defRPr>
                <a:solidFill>
                  <a:schemeClr val="tx1"/>
                </a:solidFill>
                <a:latin typeface="Candara" panose="020E0502030303020204" pitchFamily="34" charset="0"/>
              </a:defRPr>
            </a:lvl4pPr>
            <a:lvl5pPr marL="2146300" indent="-238125">
              <a:defRPr>
                <a:solidFill>
                  <a:schemeClr val="tx1"/>
                </a:solidFill>
                <a:latin typeface="Candara" panose="020E0502030303020204" pitchFamily="34" charset="0"/>
              </a:defRPr>
            </a:lvl5pPr>
            <a:lvl6pPr marL="2603500" indent="-238125" eaLnBrk="0" fontAlgn="base" hangingPunct="0">
              <a:spcBef>
                <a:spcPct val="0"/>
              </a:spcBef>
              <a:spcAft>
                <a:spcPct val="0"/>
              </a:spcAft>
              <a:defRPr>
                <a:solidFill>
                  <a:schemeClr val="tx1"/>
                </a:solidFill>
                <a:latin typeface="Candara" panose="020E0502030303020204" pitchFamily="34" charset="0"/>
              </a:defRPr>
            </a:lvl6pPr>
            <a:lvl7pPr marL="3060700" indent="-238125" eaLnBrk="0" fontAlgn="base" hangingPunct="0">
              <a:spcBef>
                <a:spcPct val="0"/>
              </a:spcBef>
              <a:spcAft>
                <a:spcPct val="0"/>
              </a:spcAft>
              <a:defRPr>
                <a:solidFill>
                  <a:schemeClr val="tx1"/>
                </a:solidFill>
                <a:latin typeface="Candara" panose="020E0502030303020204" pitchFamily="34" charset="0"/>
              </a:defRPr>
            </a:lvl7pPr>
            <a:lvl8pPr marL="3517900" indent="-238125" eaLnBrk="0" fontAlgn="base" hangingPunct="0">
              <a:spcBef>
                <a:spcPct val="0"/>
              </a:spcBef>
              <a:spcAft>
                <a:spcPct val="0"/>
              </a:spcAft>
              <a:defRPr>
                <a:solidFill>
                  <a:schemeClr val="tx1"/>
                </a:solidFill>
                <a:latin typeface="Candara" panose="020E0502030303020204" pitchFamily="34" charset="0"/>
              </a:defRPr>
            </a:lvl8pPr>
            <a:lvl9pPr marL="3975100" indent="-238125" eaLnBrk="0" fontAlgn="base" hangingPunct="0">
              <a:spcBef>
                <a:spcPct val="0"/>
              </a:spcBef>
              <a:spcAft>
                <a:spcPct val="0"/>
              </a:spcAft>
              <a:defRPr>
                <a:solidFill>
                  <a:schemeClr val="tx1"/>
                </a:solidFill>
                <a:latin typeface="Candara" panose="020E0502030303020204" pitchFamily="34" charset="0"/>
              </a:defRPr>
            </a:lvl9pPr>
          </a:lstStyle>
          <a:p>
            <a:fld id="{D4DBFDCD-DEC3-4EBE-96C1-B8FC77844D93}" type="slidenum">
              <a:rPr lang="fr-FR" altLang="fr-FR">
                <a:latin typeface="Arial" panose="020B0604020202020204" pitchFamily="34" charset="0"/>
              </a:rPr>
              <a:pPr/>
              <a:t>8</a:t>
            </a:fld>
            <a:endParaRPr lang="fr-FR" altLang="fr-FR">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3080" indent="-342720" algn="just">
              <a:lnSpc>
                <a:spcPct val="100000"/>
              </a:lnSpc>
              <a:spcBef>
                <a:spcPts val="641"/>
              </a:spcBef>
              <a:buClr>
                <a:srgbClr val="00707F"/>
              </a:buClr>
              <a:buSzPct val="65000"/>
              <a:buFont typeface="Arial"/>
              <a:buChar char="►"/>
            </a:pPr>
            <a:r>
              <a:rPr lang="en-US" sz="1200" spc="-1" dirty="0" err="1">
                <a:solidFill>
                  <a:srgbClr val="000000"/>
                </a:solidFill>
                <a:latin typeface="Source Sans Pro"/>
              </a:rPr>
              <a:t>Stabilisation</a:t>
            </a:r>
            <a:r>
              <a:rPr lang="en-US" sz="1200" spc="-1" dirty="0">
                <a:solidFill>
                  <a:srgbClr val="000000"/>
                </a:solidFill>
                <a:latin typeface="Source Sans Pro"/>
              </a:rPr>
              <a:t>, odor reduction  (DS &gt; 90%)</a:t>
            </a:r>
          </a:p>
          <a:p>
            <a:pPr marL="343080" indent="-342720" algn="just">
              <a:lnSpc>
                <a:spcPct val="100000"/>
              </a:lnSpc>
              <a:spcBef>
                <a:spcPts val="641"/>
              </a:spcBef>
              <a:buClr>
                <a:srgbClr val="00707F"/>
              </a:buClr>
              <a:buSzPct val="65000"/>
              <a:buFont typeface="Arial"/>
              <a:buChar char="►"/>
            </a:pPr>
            <a:r>
              <a:rPr lang="en-US" sz="1200" spc="-1" dirty="0">
                <a:solidFill>
                  <a:srgbClr val="000000"/>
                </a:solidFill>
                <a:latin typeface="Source Sans Pro"/>
              </a:rPr>
              <a:t>Mass and volume reduction</a:t>
            </a:r>
          </a:p>
          <a:p>
            <a:pPr marL="343080" indent="-342720" algn="just">
              <a:lnSpc>
                <a:spcPct val="100000"/>
              </a:lnSpc>
              <a:spcBef>
                <a:spcPts val="641"/>
              </a:spcBef>
              <a:buClr>
                <a:srgbClr val="00707F"/>
              </a:buClr>
              <a:buSzPct val="65000"/>
              <a:buFont typeface="Arial"/>
              <a:buChar char="►"/>
            </a:pPr>
            <a:r>
              <a:rPr lang="en-US" sz="1200" spc="-1" dirty="0">
                <a:solidFill>
                  <a:srgbClr val="000000"/>
                </a:solidFill>
                <a:latin typeface="Source Sans Pro"/>
              </a:rPr>
              <a:t>Concentration of nutrients</a:t>
            </a:r>
          </a:p>
          <a:p>
            <a:pPr marL="343080" indent="-342720" algn="just">
              <a:lnSpc>
                <a:spcPct val="100000"/>
              </a:lnSpc>
              <a:spcBef>
                <a:spcPts val="641"/>
              </a:spcBef>
              <a:buClr>
                <a:srgbClr val="00707F"/>
              </a:buClr>
              <a:buSzPct val="65000"/>
              <a:buFont typeface="Arial"/>
              <a:buChar char="►"/>
            </a:pPr>
            <a:r>
              <a:rPr lang="en-US" sz="1200" spc="-1" dirty="0" err="1">
                <a:solidFill>
                  <a:srgbClr val="000000"/>
                </a:solidFill>
                <a:latin typeface="Source Sans Pro"/>
              </a:rPr>
              <a:t>Hygienisation</a:t>
            </a:r>
            <a:endParaRPr lang="en-US" dirty="0"/>
          </a:p>
        </p:txBody>
      </p:sp>
      <p:sp>
        <p:nvSpPr>
          <p:cNvPr id="4" name="Espace réservé du numéro de diapositive 3"/>
          <p:cNvSpPr>
            <a:spLocks noGrp="1"/>
          </p:cNvSpPr>
          <p:nvPr>
            <p:ph type="sldNum" sz="quarter" idx="5"/>
          </p:nvPr>
        </p:nvSpPr>
        <p:spPr/>
        <p:txBody>
          <a:bodyPr/>
          <a:lstStyle/>
          <a:p>
            <a:fld id="{D629455D-043A-4C7E-AA0F-7CF17A1C3090}" type="slidenum">
              <a:rPr lang="en-US" smtClean="0"/>
              <a:t>9</a:t>
            </a:fld>
            <a:endParaRPr lang="en-US"/>
          </a:p>
        </p:txBody>
      </p:sp>
    </p:spTree>
    <p:extLst>
      <p:ext uri="{BB962C8B-B14F-4D97-AF65-F5344CB8AC3E}">
        <p14:creationId xmlns:p14="http://schemas.microsoft.com/office/powerpoint/2010/main" val="4163759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D629455D-043A-4C7E-AA0F-7CF17A1C3090}" type="slidenum">
              <a:rPr lang="en-US" smtClean="0"/>
              <a:t>10</a:t>
            </a:fld>
            <a:endParaRPr lang="en-US"/>
          </a:p>
        </p:txBody>
      </p:sp>
    </p:spTree>
    <p:extLst>
      <p:ext uri="{BB962C8B-B14F-4D97-AF65-F5344CB8AC3E}">
        <p14:creationId xmlns:p14="http://schemas.microsoft.com/office/powerpoint/2010/main" val="3295042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D629455D-043A-4C7E-AA0F-7CF17A1C3090}" type="slidenum">
              <a:rPr lang="en-US" smtClean="0"/>
              <a:t>11</a:t>
            </a:fld>
            <a:endParaRPr lang="en-US"/>
          </a:p>
        </p:txBody>
      </p:sp>
    </p:spTree>
    <p:extLst>
      <p:ext uri="{BB962C8B-B14F-4D97-AF65-F5344CB8AC3E}">
        <p14:creationId xmlns:p14="http://schemas.microsoft.com/office/powerpoint/2010/main" val="3939330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29"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30"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3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3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3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35"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37"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38"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39"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40"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41"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42"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Rectangle 4">
            <a:extLst>
              <a:ext uri="{FF2B5EF4-FFF2-40B4-BE49-F238E27FC236}">
                <a16:creationId xmlns:a16="http://schemas.microsoft.com/office/drawing/2014/main" id="{101CD954-7345-4953-9AAD-40D9277226C9}"/>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6">
            <a:extLst>
              <a:ext uri="{FF2B5EF4-FFF2-40B4-BE49-F238E27FC236}">
                <a16:creationId xmlns:a16="http://schemas.microsoft.com/office/drawing/2014/main" id="{D35185AD-F0B3-4086-98C4-CFC8DC905C88}"/>
              </a:ext>
            </a:extLst>
          </p:cNvPr>
          <p:cNvSpPr>
            <a:spLocks noGrp="1" noChangeArrowheads="1"/>
          </p:cNvSpPr>
          <p:nvPr>
            <p:ph type="sldNum" sz="quarter" idx="11"/>
          </p:nvPr>
        </p:nvSpPr>
        <p:spPr>
          <a:ln/>
        </p:spPr>
        <p:txBody>
          <a:bodyPr/>
          <a:lstStyle>
            <a:lvl1pPr>
              <a:defRPr/>
            </a:lvl1pPr>
          </a:lstStyle>
          <a:p>
            <a:pPr>
              <a:defRPr/>
            </a:pPr>
            <a:fld id="{60BEA440-1A39-4FD2-8D20-D2C765C79FAC}" type="slidenum">
              <a:rPr lang="fr-FR" altLang="en-US"/>
              <a:pPr>
                <a:defRPr/>
              </a:pPr>
              <a:t>‹N°›</a:t>
            </a:fld>
            <a:endParaRPr lang="fr-FR" altLang="en-US"/>
          </a:p>
        </p:txBody>
      </p:sp>
    </p:spTree>
    <p:extLst>
      <p:ext uri="{BB962C8B-B14F-4D97-AF65-F5344CB8AC3E}">
        <p14:creationId xmlns:p14="http://schemas.microsoft.com/office/powerpoint/2010/main" val="3451371861"/>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51"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s-ES" sz="3200" b="0" strike="noStrike" spc="-1">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53"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fr-FR" sz="3200" b="0" strike="noStrike" spc="-1">
              <a:solidFill>
                <a:srgbClr val="000000"/>
              </a:solidFill>
              <a:latin typeface="Source Sans Pr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5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5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3200" b="0" strike="noStrike" spc="-1">
              <a:solidFill>
                <a:srgbClr val="000000"/>
              </a:solidFill>
              <a:latin typeface="Source Sans Pro"/>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fr-FR" sz="1800" b="0" strike="noStrike" spc="-1">
              <a:solidFill>
                <a:srgbClr val="000000"/>
              </a:solidFill>
              <a:latin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8"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s-ES" sz="3200" b="0" strike="noStrike" spc="-1">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8"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s-ES" sz="3200" b="0" strike="noStrike" spc="-1">
              <a:latin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6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6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6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6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6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66"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6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6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70"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72"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73"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7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7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7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78"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80"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81"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82"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83"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84"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85"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x">
  <p:cSld name="Titre. Contenu et texte">
    <p:spTree>
      <p:nvGrpSpPr>
        <p:cNvPr id="1" name=""/>
        <p:cNvGrpSpPr/>
        <p:nvPr/>
      </p:nvGrpSpPr>
      <p:grpSpPr>
        <a:xfrm>
          <a:off x="0" y="0"/>
          <a:ext cx="0" cy="0"/>
          <a:chOff x="0" y="0"/>
          <a:chExt cx="0" cy="0"/>
        </a:xfrm>
      </p:grpSpPr>
      <p:sp>
        <p:nvSpPr>
          <p:cNvPr id="2" name="Titre 1"/>
          <p:cNvSpPr>
            <a:spLocks noGrp="1"/>
          </p:cNvSpPr>
          <p:nvPr>
            <p:ph type="title"/>
          </p:nvPr>
        </p:nvSpPr>
        <p:spPr>
          <a:xfrm>
            <a:off x="609600" y="290513"/>
            <a:ext cx="7706784" cy="654050"/>
          </a:xfrm>
        </p:spPr>
        <p:txBody>
          <a:bodyPr/>
          <a:lstStyle/>
          <a:p>
            <a:r>
              <a:rPr lang="fr-FR"/>
              <a:t>Modifiez le style du titre</a:t>
            </a:r>
            <a:endParaRPr lang="fr-BE"/>
          </a:p>
        </p:txBody>
      </p:sp>
      <p:sp>
        <p:nvSpPr>
          <p:cNvPr id="3" name="Espace réservé du contenu 2"/>
          <p:cNvSpPr>
            <a:spLocks noGrp="1"/>
          </p:cNvSpPr>
          <p:nvPr>
            <p:ph sz="half" idx="1"/>
          </p:nvPr>
        </p:nvSpPr>
        <p:spPr>
          <a:xfrm>
            <a:off x="609600" y="1600201"/>
            <a:ext cx="5384800" cy="453072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6197600" y="1600201"/>
            <a:ext cx="5384800" cy="453072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Rectangle 4">
            <a:extLst>
              <a:ext uri="{FF2B5EF4-FFF2-40B4-BE49-F238E27FC236}">
                <a16:creationId xmlns:a16="http://schemas.microsoft.com/office/drawing/2014/main" id="{3E128076-BD0E-4CED-8C75-293B9B825BA6}"/>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EB21C204-E74A-47BB-ACAE-BD8920CC53E2}"/>
              </a:ext>
            </a:extLst>
          </p:cNvPr>
          <p:cNvSpPr>
            <a:spLocks noGrp="1" noChangeArrowheads="1"/>
          </p:cNvSpPr>
          <p:nvPr>
            <p:ph type="sldNum" sz="quarter" idx="11"/>
          </p:nvPr>
        </p:nvSpPr>
        <p:spPr>
          <a:ln/>
        </p:spPr>
        <p:txBody>
          <a:bodyPr/>
          <a:lstStyle>
            <a:lvl1pPr>
              <a:defRPr/>
            </a:lvl1pPr>
          </a:lstStyle>
          <a:p>
            <a:pPr>
              <a:defRPr/>
            </a:pPr>
            <a:fld id="{780BE4DE-7753-4CD8-8E79-54A6F1AA3484}" type="slidenum">
              <a:rPr lang="fr-FR" altLang="en-US"/>
              <a:pPr>
                <a:defRPr/>
              </a:pPr>
              <a:t>‹N°›</a:t>
            </a:fld>
            <a:endParaRPr lang="fr-FR" altLang="en-US"/>
          </a:p>
        </p:txBody>
      </p:sp>
    </p:spTree>
    <p:extLst>
      <p:ext uri="{BB962C8B-B14F-4D97-AF65-F5344CB8AC3E}">
        <p14:creationId xmlns:p14="http://schemas.microsoft.com/office/powerpoint/2010/main" val="616436586"/>
      </p:ext>
    </p:extLst>
  </p:cSld>
  <p:clrMapOvr>
    <a:masterClrMapping/>
  </p:clrMapOvr>
  <p:transition>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F7A9D634-D0BB-43C4-AAE0-E09E7941DE6F}"/>
              </a:ext>
            </a:extLst>
          </p:cNvPr>
          <p:cNvSpPr>
            <a:spLocks noChangeArrowheads="1"/>
          </p:cNvSpPr>
          <p:nvPr/>
        </p:nvSpPr>
        <p:spPr bwMode="auto">
          <a:xfrm>
            <a:off x="812800" y="1219200"/>
            <a:ext cx="105664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DD481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5" name="Line 8">
            <a:extLst>
              <a:ext uri="{FF2B5EF4-FFF2-40B4-BE49-F238E27FC236}">
                <a16:creationId xmlns:a16="http://schemas.microsoft.com/office/drawing/2014/main" id="{C5BEA053-9EF2-48BF-805F-E634DA5B941C}"/>
              </a:ext>
            </a:extLst>
          </p:cNvPr>
          <p:cNvSpPr>
            <a:spLocks noChangeShapeType="1"/>
          </p:cNvSpPr>
          <p:nvPr/>
        </p:nvSpPr>
        <p:spPr bwMode="auto">
          <a:xfrm>
            <a:off x="2641601" y="3962400"/>
            <a:ext cx="8682567" cy="0"/>
          </a:xfrm>
          <a:prstGeom prst="line">
            <a:avLst/>
          </a:prstGeom>
          <a:noFill/>
          <a:ln w="19050">
            <a:solidFill>
              <a:srgbClr val="DD481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pic>
        <p:nvPicPr>
          <p:cNvPr id="6" name="Image 13">
            <a:extLst>
              <a:ext uri="{FF2B5EF4-FFF2-40B4-BE49-F238E27FC236}">
                <a16:creationId xmlns:a16="http://schemas.microsoft.com/office/drawing/2014/main" id="{BBCED4B9-B005-426C-8030-33EA37323B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55818" y="6162676"/>
            <a:ext cx="15367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13">
            <a:extLst>
              <a:ext uri="{FF2B5EF4-FFF2-40B4-BE49-F238E27FC236}">
                <a16:creationId xmlns:a16="http://schemas.microsoft.com/office/drawing/2014/main" id="{53D3FE56-29B3-401E-9A7F-285167B2155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3934" y="6243639"/>
            <a:ext cx="1640417"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2" name="Rectangle 2"/>
          <p:cNvSpPr>
            <a:spLocks noGrp="1" noChangeArrowheads="1"/>
          </p:cNvSpPr>
          <p:nvPr>
            <p:ph type="ctrTitle"/>
          </p:nvPr>
        </p:nvSpPr>
        <p:spPr>
          <a:xfrm>
            <a:off x="1219201" y="1524000"/>
            <a:ext cx="10164233" cy="861774"/>
          </a:xfrm>
          <a:noFill/>
          <a:ln w="9525">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lstStyle>
            <a:lvl1pPr>
              <a:defRPr sz="5000" b="0">
                <a:solidFill>
                  <a:srgbClr val="004953"/>
                </a:solidFill>
                <a:effectLst/>
              </a:defRPr>
            </a:lvl1pPr>
          </a:lstStyle>
          <a:p>
            <a:pPr lvl="0"/>
            <a:r>
              <a:rPr lang="fr-FR" altLang="en-US" noProof="0"/>
              <a:t>Click to edit Master title style</a:t>
            </a:r>
          </a:p>
        </p:txBody>
      </p:sp>
      <p:sp>
        <p:nvSpPr>
          <p:cNvPr id="174083" name="Rectangle 3"/>
          <p:cNvSpPr>
            <a:spLocks noGrp="1" noChangeArrowheads="1"/>
          </p:cNvSpPr>
          <p:nvPr>
            <p:ph type="subTitle" idx="1"/>
          </p:nvPr>
        </p:nvSpPr>
        <p:spPr>
          <a:xfrm>
            <a:off x="2641600" y="3962400"/>
            <a:ext cx="8737600" cy="1752600"/>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marL="0" indent="0">
              <a:buFont typeface="Wingdings" panose="05000000000000000000" pitchFamily="2" charset="2"/>
              <a:buNone/>
              <a:defRPr sz="2800"/>
            </a:lvl1pPr>
          </a:lstStyle>
          <a:p>
            <a:pPr lvl="0"/>
            <a:r>
              <a:rPr lang="fr-FR" altLang="en-US" noProof="0"/>
              <a:t>Click to edit Master subtitle style</a:t>
            </a:r>
          </a:p>
        </p:txBody>
      </p:sp>
      <p:sp>
        <p:nvSpPr>
          <p:cNvPr id="8" name="Rectangle 4">
            <a:extLst>
              <a:ext uri="{FF2B5EF4-FFF2-40B4-BE49-F238E27FC236}">
                <a16:creationId xmlns:a16="http://schemas.microsoft.com/office/drawing/2014/main" id="{828B4139-03AF-438C-B65A-B503B51F58F3}"/>
              </a:ext>
            </a:extLst>
          </p:cNvPr>
          <p:cNvSpPr>
            <a:spLocks noGrp="1" noChangeArrowheads="1"/>
          </p:cNvSpPr>
          <p:nvPr>
            <p:ph type="dt" sz="half" idx="10"/>
          </p:nvPr>
        </p:nvSpPr>
        <p:spPr/>
        <p:txBody>
          <a:bodyPr/>
          <a:lstStyle>
            <a:lvl1pPr>
              <a:defRPr/>
            </a:lvl1pPr>
          </a:lstStyle>
          <a:p>
            <a:pPr>
              <a:defRPr/>
            </a:pPr>
            <a:endParaRPr lang="fr-FR" altLang="en-US"/>
          </a:p>
        </p:txBody>
      </p:sp>
      <p:sp>
        <p:nvSpPr>
          <p:cNvPr id="9" name="Rectangle 6">
            <a:extLst>
              <a:ext uri="{FF2B5EF4-FFF2-40B4-BE49-F238E27FC236}">
                <a16:creationId xmlns:a16="http://schemas.microsoft.com/office/drawing/2014/main" id="{A23E7D4C-448E-4D77-97A5-6AE89FF2A50D}"/>
              </a:ext>
            </a:extLst>
          </p:cNvPr>
          <p:cNvSpPr>
            <a:spLocks noGrp="1" noChangeArrowheads="1"/>
          </p:cNvSpPr>
          <p:nvPr>
            <p:ph type="sldNum" sz="quarter" idx="11"/>
          </p:nvPr>
        </p:nvSpPr>
        <p:spPr>
          <a:xfrm>
            <a:off x="4673600" y="6356350"/>
            <a:ext cx="2844800" cy="457200"/>
          </a:xfrm>
        </p:spPr>
        <p:txBody>
          <a:bodyPr/>
          <a:lstStyle>
            <a:lvl1pPr>
              <a:defRPr/>
            </a:lvl1pPr>
          </a:lstStyle>
          <a:p>
            <a:pPr>
              <a:defRPr/>
            </a:pPr>
            <a:fld id="{9911D5DE-B4A9-4AE1-A1BE-BD4B8A3CDBCE}" type="slidenum">
              <a:rPr lang="fr-FR" altLang="en-US"/>
              <a:pPr>
                <a:defRPr/>
              </a:pPr>
              <a:t>‹N°›</a:t>
            </a:fld>
            <a:endParaRPr lang="fr-FR" altLang="en-US"/>
          </a:p>
        </p:txBody>
      </p:sp>
    </p:spTree>
    <p:extLst>
      <p:ext uri="{BB962C8B-B14F-4D97-AF65-F5344CB8AC3E}">
        <p14:creationId xmlns:p14="http://schemas.microsoft.com/office/powerpoint/2010/main" val="3177522659"/>
      </p:ext>
    </p:extLst>
  </p:cSld>
  <p:clrMapOvr>
    <a:masterClrMapping/>
  </p:clrMapOvr>
  <p:transition>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90513"/>
            <a:ext cx="4862228" cy="630942"/>
          </a:xfrm>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Rectangle 4">
            <a:extLst>
              <a:ext uri="{FF2B5EF4-FFF2-40B4-BE49-F238E27FC236}">
                <a16:creationId xmlns:a16="http://schemas.microsoft.com/office/drawing/2014/main" id="{7BC59DAB-8347-4697-A756-6E467326CDE5}"/>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6">
            <a:extLst>
              <a:ext uri="{FF2B5EF4-FFF2-40B4-BE49-F238E27FC236}">
                <a16:creationId xmlns:a16="http://schemas.microsoft.com/office/drawing/2014/main" id="{3D39447F-1D8C-4B3A-9533-B3F2448FF5DD}"/>
              </a:ext>
            </a:extLst>
          </p:cNvPr>
          <p:cNvSpPr>
            <a:spLocks noGrp="1" noChangeArrowheads="1"/>
          </p:cNvSpPr>
          <p:nvPr>
            <p:ph type="sldNum" sz="quarter" idx="11"/>
          </p:nvPr>
        </p:nvSpPr>
        <p:spPr>
          <a:ln/>
        </p:spPr>
        <p:txBody>
          <a:bodyPr/>
          <a:lstStyle>
            <a:lvl1pPr>
              <a:defRPr/>
            </a:lvl1pPr>
          </a:lstStyle>
          <a:p>
            <a:pPr>
              <a:defRPr/>
            </a:pPr>
            <a:fld id="{55E1338C-CC82-4846-8F26-A6F9F30A15B4}" type="slidenum">
              <a:rPr lang="fr-FR" altLang="en-US"/>
              <a:pPr>
                <a:defRPr/>
              </a:pPr>
              <a:t>‹N°›</a:t>
            </a:fld>
            <a:endParaRPr lang="fr-FR" altLang="en-US"/>
          </a:p>
        </p:txBody>
      </p:sp>
    </p:spTree>
    <p:extLst>
      <p:ext uri="{BB962C8B-B14F-4D97-AF65-F5344CB8AC3E}">
        <p14:creationId xmlns:p14="http://schemas.microsoft.com/office/powerpoint/2010/main" val="2313829789"/>
      </p:ext>
    </p:extLst>
  </p:cSld>
  <p:clrMapOvr>
    <a:masterClrMapping/>
  </p:clrMapOvr>
  <p:transition>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3546813"/>
            <a:ext cx="8206093" cy="1015663"/>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
        <p:nvSpPr>
          <p:cNvPr id="4" name="Rectangle 4">
            <a:extLst>
              <a:ext uri="{FF2B5EF4-FFF2-40B4-BE49-F238E27FC236}">
                <a16:creationId xmlns:a16="http://schemas.microsoft.com/office/drawing/2014/main" id="{2540109A-FF9C-4BC8-8AE3-7C21293741BB}"/>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6">
            <a:extLst>
              <a:ext uri="{FF2B5EF4-FFF2-40B4-BE49-F238E27FC236}">
                <a16:creationId xmlns:a16="http://schemas.microsoft.com/office/drawing/2014/main" id="{C9C707E9-B139-4A87-8121-3D2A142F45AC}"/>
              </a:ext>
            </a:extLst>
          </p:cNvPr>
          <p:cNvSpPr>
            <a:spLocks noGrp="1" noChangeArrowheads="1"/>
          </p:cNvSpPr>
          <p:nvPr>
            <p:ph type="sldNum" sz="quarter" idx="11"/>
          </p:nvPr>
        </p:nvSpPr>
        <p:spPr>
          <a:ln/>
        </p:spPr>
        <p:txBody>
          <a:bodyPr/>
          <a:lstStyle>
            <a:lvl1pPr>
              <a:defRPr/>
            </a:lvl1pPr>
          </a:lstStyle>
          <a:p>
            <a:pPr>
              <a:defRPr/>
            </a:pPr>
            <a:fld id="{E1B56315-6413-42B4-BBB2-A40F4ED165C2}" type="slidenum">
              <a:rPr lang="fr-FR" altLang="en-US"/>
              <a:pPr>
                <a:defRPr/>
              </a:pPr>
              <a:t>‹N°›</a:t>
            </a:fld>
            <a:endParaRPr lang="fr-FR" altLang="en-US"/>
          </a:p>
        </p:txBody>
      </p:sp>
    </p:spTree>
    <p:extLst>
      <p:ext uri="{BB962C8B-B14F-4D97-AF65-F5344CB8AC3E}">
        <p14:creationId xmlns:p14="http://schemas.microsoft.com/office/powerpoint/2010/main" val="2454577176"/>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10"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fr-FR" sz="3200" b="0" strike="noStrike" spc="-1">
              <a:solidFill>
                <a:srgbClr val="000000"/>
              </a:solidFill>
              <a:latin typeface="Source Sans Pro"/>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09600" y="290513"/>
            <a:ext cx="4862228" cy="630942"/>
          </a:xfrm>
        </p:spPr>
        <p:txBody>
          <a:bodyPr/>
          <a:lstStyle/>
          <a:p>
            <a:r>
              <a:rPr lang="fr-FR"/>
              <a:t>Modifiez le style du titre</a:t>
            </a:r>
            <a:endParaRPr lang="fr-BE"/>
          </a:p>
        </p:txBody>
      </p:sp>
      <p:sp>
        <p:nvSpPr>
          <p:cNvPr id="3" name="Espace réservé du contenu 2"/>
          <p:cNvSpPr>
            <a:spLocks noGrp="1"/>
          </p:cNvSpPr>
          <p:nvPr>
            <p:ph sz="half" idx="1"/>
          </p:nvPr>
        </p:nvSpPr>
        <p:spPr>
          <a:xfrm>
            <a:off x="609600" y="1600201"/>
            <a:ext cx="5384800" cy="453072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97600" y="1600201"/>
            <a:ext cx="5384800" cy="453072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Rectangle 4">
            <a:extLst>
              <a:ext uri="{FF2B5EF4-FFF2-40B4-BE49-F238E27FC236}">
                <a16:creationId xmlns:a16="http://schemas.microsoft.com/office/drawing/2014/main" id="{654BB0EA-C337-42DE-AD87-05BFA21675C4}"/>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E41B458B-058D-4276-90DA-54EE9256EC2B}"/>
              </a:ext>
            </a:extLst>
          </p:cNvPr>
          <p:cNvSpPr>
            <a:spLocks noGrp="1" noChangeArrowheads="1"/>
          </p:cNvSpPr>
          <p:nvPr>
            <p:ph type="sldNum" sz="quarter" idx="11"/>
          </p:nvPr>
        </p:nvSpPr>
        <p:spPr>
          <a:ln/>
        </p:spPr>
        <p:txBody>
          <a:bodyPr/>
          <a:lstStyle>
            <a:lvl1pPr>
              <a:defRPr/>
            </a:lvl1pPr>
          </a:lstStyle>
          <a:p>
            <a:pPr>
              <a:defRPr/>
            </a:pPr>
            <a:fld id="{653EF85A-40E1-4876-BA72-BC25816C81C5}" type="slidenum">
              <a:rPr lang="fr-FR" altLang="en-US"/>
              <a:pPr>
                <a:defRPr/>
              </a:pPr>
              <a:t>‹N°›</a:t>
            </a:fld>
            <a:endParaRPr lang="fr-FR" altLang="en-US"/>
          </a:p>
        </p:txBody>
      </p:sp>
    </p:spTree>
    <p:extLst>
      <p:ext uri="{BB962C8B-B14F-4D97-AF65-F5344CB8AC3E}">
        <p14:creationId xmlns:p14="http://schemas.microsoft.com/office/powerpoint/2010/main" val="1035270405"/>
      </p:ext>
    </p:extLst>
  </p:cSld>
  <p:clrMapOvr>
    <a:masterClrMapping/>
  </p:clrMapOvr>
  <p:transition>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4862228" cy="630942"/>
          </a:xfrm>
        </p:spPr>
        <p:txBody>
          <a:bodyPr/>
          <a:lstStyle/>
          <a:p>
            <a:r>
              <a:rPr lang="fr-FR"/>
              <a:t>Modifiez le style du titre</a:t>
            </a:r>
            <a:endParaRPr lang="fr-BE"/>
          </a:p>
        </p:txBody>
      </p:sp>
      <p:sp>
        <p:nvSpPr>
          <p:cNvPr id="3" name="Espace réservé du texte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Rectangle 4">
            <a:extLst>
              <a:ext uri="{FF2B5EF4-FFF2-40B4-BE49-F238E27FC236}">
                <a16:creationId xmlns:a16="http://schemas.microsoft.com/office/drawing/2014/main" id="{C9933C2C-DC8D-4727-9261-4688CDEC2020}"/>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8" name="Rectangle 6">
            <a:extLst>
              <a:ext uri="{FF2B5EF4-FFF2-40B4-BE49-F238E27FC236}">
                <a16:creationId xmlns:a16="http://schemas.microsoft.com/office/drawing/2014/main" id="{DA548F2A-AF82-4CF5-8CE3-8B4B6DAA9117}"/>
              </a:ext>
            </a:extLst>
          </p:cNvPr>
          <p:cNvSpPr>
            <a:spLocks noGrp="1" noChangeArrowheads="1"/>
          </p:cNvSpPr>
          <p:nvPr>
            <p:ph type="sldNum" sz="quarter" idx="11"/>
          </p:nvPr>
        </p:nvSpPr>
        <p:spPr>
          <a:ln/>
        </p:spPr>
        <p:txBody>
          <a:bodyPr/>
          <a:lstStyle>
            <a:lvl1pPr>
              <a:defRPr/>
            </a:lvl1pPr>
          </a:lstStyle>
          <a:p>
            <a:pPr>
              <a:defRPr/>
            </a:pPr>
            <a:fld id="{50D650FA-28B1-4FE1-934D-5EE653F6EAEE}" type="slidenum">
              <a:rPr lang="fr-FR" altLang="en-US"/>
              <a:pPr>
                <a:defRPr/>
              </a:pPr>
              <a:t>‹N°›</a:t>
            </a:fld>
            <a:endParaRPr lang="fr-FR" altLang="en-US"/>
          </a:p>
        </p:txBody>
      </p:sp>
    </p:spTree>
    <p:extLst>
      <p:ext uri="{BB962C8B-B14F-4D97-AF65-F5344CB8AC3E}">
        <p14:creationId xmlns:p14="http://schemas.microsoft.com/office/powerpoint/2010/main" val="2515684008"/>
      </p:ext>
    </p:extLst>
  </p:cSld>
  <p:clrMapOvr>
    <a:masterClrMapping/>
  </p:clrMapOvr>
  <p:transitio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09600" y="290513"/>
            <a:ext cx="4862228" cy="630942"/>
          </a:xfrm>
        </p:spPr>
        <p:txBody>
          <a:bodyPr/>
          <a:lstStyle/>
          <a:p>
            <a:r>
              <a:rPr lang="fr-FR"/>
              <a:t>Modifiez le style du titre</a:t>
            </a:r>
            <a:endParaRPr lang="fr-BE"/>
          </a:p>
        </p:txBody>
      </p:sp>
      <p:sp>
        <p:nvSpPr>
          <p:cNvPr id="3" name="Rectangle 4">
            <a:extLst>
              <a:ext uri="{FF2B5EF4-FFF2-40B4-BE49-F238E27FC236}">
                <a16:creationId xmlns:a16="http://schemas.microsoft.com/office/drawing/2014/main" id="{6DAD66B3-F691-4F59-9473-0D97050E7E38}"/>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4" name="Rectangle 6">
            <a:extLst>
              <a:ext uri="{FF2B5EF4-FFF2-40B4-BE49-F238E27FC236}">
                <a16:creationId xmlns:a16="http://schemas.microsoft.com/office/drawing/2014/main" id="{174EAB8A-F71E-4939-BF4D-DAFD14D9A8C9}"/>
              </a:ext>
            </a:extLst>
          </p:cNvPr>
          <p:cNvSpPr>
            <a:spLocks noGrp="1" noChangeArrowheads="1"/>
          </p:cNvSpPr>
          <p:nvPr>
            <p:ph type="sldNum" sz="quarter" idx="11"/>
          </p:nvPr>
        </p:nvSpPr>
        <p:spPr>
          <a:ln/>
        </p:spPr>
        <p:txBody>
          <a:bodyPr/>
          <a:lstStyle>
            <a:lvl1pPr>
              <a:defRPr/>
            </a:lvl1pPr>
          </a:lstStyle>
          <a:p>
            <a:pPr>
              <a:defRPr/>
            </a:pPr>
            <a:fld id="{CF096DCB-48B2-4C16-87B1-8FFE9C3370D6}" type="slidenum">
              <a:rPr lang="fr-FR" altLang="en-US"/>
              <a:pPr>
                <a:defRPr/>
              </a:pPr>
              <a:t>‹N°›</a:t>
            </a:fld>
            <a:endParaRPr lang="fr-FR" altLang="en-US"/>
          </a:p>
        </p:txBody>
      </p:sp>
    </p:spTree>
    <p:extLst>
      <p:ext uri="{BB962C8B-B14F-4D97-AF65-F5344CB8AC3E}">
        <p14:creationId xmlns:p14="http://schemas.microsoft.com/office/powerpoint/2010/main" val="2477981646"/>
      </p:ext>
    </p:extLst>
  </p:cSld>
  <p:clrMapOvr>
    <a:masterClrMapping/>
  </p:clrMapOvr>
  <p:transitio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24FF504-6BAA-45BE-B5DD-0038E5E4485D}"/>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3" name="Rectangle 6">
            <a:extLst>
              <a:ext uri="{FF2B5EF4-FFF2-40B4-BE49-F238E27FC236}">
                <a16:creationId xmlns:a16="http://schemas.microsoft.com/office/drawing/2014/main" id="{429E5E68-A83C-46F3-8001-4C4654D3ACEE}"/>
              </a:ext>
            </a:extLst>
          </p:cNvPr>
          <p:cNvSpPr>
            <a:spLocks noGrp="1" noChangeArrowheads="1"/>
          </p:cNvSpPr>
          <p:nvPr>
            <p:ph type="sldNum" sz="quarter" idx="11"/>
          </p:nvPr>
        </p:nvSpPr>
        <p:spPr>
          <a:ln/>
        </p:spPr>
        <p:txBody>
          <a:bodyPr/>
          <a:lstStyle>
            <a:lvl1pPr>
              <a:defRPr/>
            </a:lvl1pPr>
          </a:lstStyle>
          <a:p>
            <a:pPr>
              <a:defRPr/>
            </a:pPr>
            <a:fld id="{A9BDF478-67D8-425D-9AD0-2E031FC7C42A}" type="slidenum">
              <a:rPr lang="fr-FR" altLang="en-US"/>
              <a:pPr>
                <a:defRPr/>
              </a:pPr>
              <a:t>‹N°›</a:t>
            </a:fld>
            <a:endParaRPr lang="fr-FR" altLang="en-US"/>
          </a:p>
        </p:txBody>
      </p:sp>
    </p:spTree>
    <p:extLst>
      <p:ext uri="{BB962C8B-B14F-4D97-AF65-F5344CB8AC3E}">
        <p14:creationId xmlns:p14="http://schemas.microsoft.com/office/powerpoint/2010/main" val="1779641811"/>
      </p:ext>
    </p:extLst>
  </p:cSld>
  <p:clrMapOvr>
    <a:masterClrMapping/>
  </p:clrMapOvr>
  <p:transitio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1472625"/>
            <a:ext cx="4464684" cy="584775"/>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Rectangle 4">
            <a:extLst>
              <a:ext uri="{FF2B5EF4-FFF2-40B4-BE49-F238E27FC236}">
                <a16:creationId xmlns:a16="http://schemas.microsoft.com/office/drawing/2014/main" id="{0FCC4A16-CB17-4484-AF99-D73A02E3FDEE}"/>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4CEDF3A5-194D-42E7-9DD7-A769019748DA}"/>
              </a:ext>
            </a:extLst>
          </p:cNvPr>
          <p:cNvSpPr>
            <a:spLocks noGrp="1" noChangeArrowheads="1"/>
          </p:cNvSpPr>
          <p:nvPr>
            <p:ph type="sldNum" sz="quarter" idx="11"/>
          </p:nvPr>
        </p:nvSpPr>
        <p:spPr>
          <a:ln/>
        </p:spPr>
        <p:txBody>
          <a:bodyPr/>
          <a:lstStyle>
            <a:lvl1pPr>
              <a:defRPr/>
            </a:lvl1pPr>
          </a:lstStyle>
          <a:p>
            <a:pPr>
              <a:defRPr/>
            </a:pPr>
            <a:fld id="{1325B01C-1005-4600-92FE-33276196E928}" type="slidenum">
              <a:rPr lang="fr-FR" altLang="en-US"/>
              <a:pPr>
                <a:defRPr/>
              </a:pPr>
              <a:t>‹N°›</a:t>
            </a:fld>
            <a:endParaRPr lang="fr-FR" altLang="en-US"/>
          </a:p>
        </p:txBody>
      </p:sp>
    </p:spTree>
    <p:extLst>
      <p:ext uri="{BB962C8B-B14F-4D97-AF65-F5344CB8AC3E}">
        <p14:creationId xmlns:p14="http://schemas.microsoft.com/office/powerpoint/2010/main" val="684970106"/>
      </p:ext>
    </p:extLst>
  </p:cSld>
  <p:clrMapOvr>
    <a:masterClrMapping/>
  </p:clrMapOvr>
  <p:transition>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1472625"/>
            <a:ext cx="4464684" cy="584775"/>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Rectangle 4">
            <a:extLst>
              <a:ext uri="{FF2B5EF4-FFF2-40B4-BE49-F238E27FC236}">
                <a16:creationId xmlns:a16="http://schemas.microsoft.com/office/drawing/2014/main" id="{F52A827F-1EF9-4058-9218-A2E59346C3CF}"/>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B10D5ECA-4C61-4DE0-8A0F-8F0AEBD01A78}"/>
              </a:ext>
            </a:extLst>
          </p:cNvPr>
          <p:cNvSpPr>
            <a:spLocks noGrp="1" noChangeArrowheads="1"/>
          </p:cNvSpPr>
          <p:nvPr>
            <p:ph type="sldNum" sz="quarter" idx="11"/>
          </p:nvPr>
        </p:nvSpPr>
        <p:spPr>
          <a:ln/>
        </p:spPr>
        <p:txBody>
          <a:bodyPr/>
          <a:lstStyle>
            <a:lvl1pPr>
              <a:defRPr/>
            </a:lvl1pPr>
          </a:lstStyle>
          <a:p>
            <a:pPr>
              <a:defRPr/>
            </a:pPr>
            <a:fld id="{FAC9DA0E-589A-4509-AD8D-015CEFC01E2B}" type="slidenum">
              <a:rPr lang="fr-FR" altLang="en-US"/>
              <a:pPr>
                <a:defRPr/>
              </a:pPr>
              <a:t>‹N°›</a:t>
            </a:fld>
            <a:endParaRPr lang="fr-FR" altLang="en-US"/>
          </a:p>
        </p:txBody>
      </p:sp>
    </p:spTree>
    <p:extLst>
      <p:ext uri="{BB962C8B-B14F-4D97-AF65-F5344CB8AC3E}">
        <p14:creationId xmlns:p14="http://schemas.microsoft.com/office/powerpoint/2010/main" val="3712531491"/>
      </p:ext>
    </p:extLst>
  </p:cSld>
  <p:clrMapOvr>
    <a:masterClrMapping/>
  </p:clrMapOvr>
  <p:transition>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609600" y="290513"/>
            <a:ext cx="4862228" cy="630942"/>
          </a:xfrm>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Rectangle 4">
            <a:extLst>
              <a:ext uri="{FF2B5EF4-FFF2-40B4-BE49-F238E27FC236}">
                <a16:creationId xmlns:a16="http://schemas.microsoft.com/office/drawing/2014/main" id="{B3D9CFD7-7E99-4C47-ABD4-5ABFF0033528}"/>
              </a:ext>
            </a:extLst>
          </p:cNvPr>
          <p:cNvSpPr>
            <a:spLocks noGrp="1" noChangeArrowheads="1"/>
          </p:cNvSpPr>
          <p:nvPr>
            <p:ph type="dt" sz="half" idx="10"/>
          </p:nvPr>
        </p:nvSpPr>
        <p:spPr>
          <a:xfrm>
            <a:off x="609600" y="6211888"/>
            <a:ext cx="2844800" cy="457200"/>
          </a:xfrm>
        </p:spPr>
        <p:txBody>
          <a:bodyPr/>
          <a:lstStyle>
            <a:lvl1pPr>
              <a:defRPr/>
            </a:lvl1pPr>
          </a:lstStyle>
          <a:p>
            <a:pPr>
              <a:defRPr/>
            </a:pPr>
            <a:endParaRPr lang="fr-FR" altLang="en-US"/>
          </a:p>
        </p:txBody>
      </p:sp>
      <p:sp>
        <p:nvSpPr>
          <p:cNvPr id="5" name="Rectangle 6">
            <a:extLst>
              <a:ext uri="{FF2B5EF4-FFF2-40B4-BE49-F238E27FC236}">
                <a16:creationId xmlns:a16="http://schemas.microsoft.com/office/drawing/2014/main" id="{42F7B1CC-B04F-4087-BD92-9142F61D0CAF}"/>
              </a:ext>
            </a:extLst>
          </p:cNvPr>
          <p:cNvSpPr>
            <a:spLocks noGrp="1" noChangeArrowheads="1"/>
          </p:cNvSpPr>
          <p:nvPr>
            <p:ph type="sldNum" sz="quarter" idx="11"/>
          </p:nvPr>
        </p:nvSpPr>
        <p:spPr/>
        <p:txBody>
          <a:bodyPr/>
          <a:lstStyle>
            <a:lvl1pPr>
              <a:defRPr/>
            </a:lvl1pPr>
          </a:lstStyle>
          <a:p>
            <a:pPr>
              <a:defRPr/>
            </a:pPr>
            <a:fld id="{2320BA5A-2161-4812-81DF-CD00550D14B0}" type="slidenum">
              <a:rPr lang="fr-FR" altLang="en-US"/>
              <a:pPr>
                <a:defRPr/>
              </a:pPr>
              <a:t>‹N°›</a:t>
            </a:fld>
            <a:endParaRPr lang="fr-FR" altLang="en-US"/>
          </a:p>
        </p:txBody>
      </p:sp>
    </p:spTree>
    <p:extLst>
      <p:ext uri="{BB962C8B-B14F-4D97-AF65-F5344CB8AC3E}">
        <p14:creationId xmlns:p14="http://schemas.microsoft.com/office/powerpoint/2010/main" val="1388327327"/>
      </p:ext>
    </p:extLst>
  </p:cSld>
  <p:clrMapOvr>
    <a:masterClrMapping/>
  </p:clrMapOvr>
  <p:transition>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0859125" y="290513"/>
            <a:ext cx="723275" cy="4769896"/>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609600" y="290513"/>
            <a:ext cx="8026400" cy="5840412"/>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Rectangle 4">
            <a:extLst>
              <a:ext uri="{FF2B5EF4-FFF2-40B4-BE49-F238E27FC236}">
                <a16:creationId xmlns:a16="http://schemas.microsoft.com/office/drawing/2014/main" id="{3957A5FB-6CA2-43C1-9E7F-F562C5B2865C}"/>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6">
            <a:extLst>
              <a:ext uri="{FF2B5EF4-FFF2-40B4-BE49-F238E27FC236}">
                <a16:creationId xmlns:a16="http://schemas.microsoft.com/office/drawing/2014/main" id="{221FF4D2-50A5-407A-81DB-F5CA36F780A4}"/>
              </a:ext>
            </a:extLst>
          </p:cNvPr>
          <p:cNvSpPr>
            <a:spLocks noGrp="1" noChangeArrowheads="1"/>
          </p:cNvSpPr>
          <p:nvPr>
            <p:ph type="sldNum" sz="quarter" idx="11"/>
          </p:nvPr>
        </p:nvSpPr>
        <p:spPr>
          <a:ln/>
        </p:spPr>
        <p:txBody>
          <a:bodyPr/>
          <a:lstStyle>
            <a:lvl1pPr>
              <a:defRPr/>
            </a:lvl1pPr>
          </a:lstStyle>
          <a:p>
            <a:pPr>
              <a:defRPr/>
            </a:pPr>
            <a:fld id="{A5B49C68-35AB-487D-BE82-CB124790E8C0}" type="slidenum">
              <a:rPr lang="fr-FR" altLang="en-US"/>
              <a:pPr>
                <a:defRPr/>
              </a:pPr>
              <a:t>‹N°›</a:t>
            </a:fld>
            <a:endParaRPr lang="fr-FR" altLang="en-US"/>
          </a:p>
        </p:txBody>
      </p:sp>
    </p:spTree>
    <p:extLst>
      <p:ext uri="{BB962C8B-B14F-4D97-AF65-F5344CB8AC3E}">
        <p14:creationId xmlns:p14="http://schemas.microsoft.com/office/powerpoint/2010/main" val="1990995814"/>
      </p:ext>
    </p:extLst>
  </p:cSld>
  <p:clrMapOvr>
    <a:masterClrMapping/>
  </p:clrMapOvr>
  <p:transition>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x" preserve="1">
  <p:cSld name="Titre. Contenu et texte">
    <p:spTree>
      <p:nvGrpSpPr>
        <p:cNvPr id="1" name=""/>
        <p:cNvGrpSpPr/>
        <p:nvPr/>
      </p:nvGrpSpPr>
      <p:grpSpPr>
        <a:xfrm>
          <a:off x="0" y="0"/>
          <a:ext cx="0" cy="0"/>
          <a:chOff x="0" y="0"/>
          <a:chExt cx="0" cy="0"/>
        </a:xfrm>
      </p:grpSpPr>
      <p:sp>
        <p:nvSpPr>
          <p:cNvPr id="2" name="Titre 1"/>
          <p:cNvSpPr>
            <a:spLocks noGrp="1"/>
          </p:cNvSpPr>
          <p:nvPr>
            <p:ph type="title"/>
          </p:nvPr>
        </p:nvSpPr>
        <p:spPr>
          <a:xfrm>
            <a:off x="609600" y="290513"/>
            <a:ext cx="4862228" cy="630942"/>
          </a:xfrm>
        </p:spPr>
        <p:txBody>
          <a:bodyPr/>
          <a:lstStyle/>
          <a:p>
            <a:r>
              <a:rPr lang="fr-FR"/>
              <a:t>Modifiez le style du titre</a:t>
            </a:r>
            <a:endParaRPr lang="fr-BE"/>
          </a:p>
        </p:txBody>
      </p:sp>
      <p:sp>
        <p:nvSpPr>
          <p:cNvPr id="3" name="Espace réservé du contenu 2"/>
          <p:cNvSpPr>
            <a:spLocks noGrp="1"/>
          </p:cNvSpPr>
          <p:nvPr>
            <p:ph sz="half" idx="1"/>
          </p:nvPr>
        </p:nvSpPr>
        <p:spPr>
          <a:xfrm>
            <a:off x="609600" y="1600201"/>
            <a:ext cx="5384800" cy="453072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6197600" y="1600201"/>
            <a:ext cx="5384800" cy="453072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Rectangle 4">
            <a:extLst>
              <a:ext uri="{FF2B5EF4-FFF2-40B4-BE49-F238E27FC236}">
                <a16:creationId xmlns:a16="http://schemas.microsoft.com/office/drawing/2014/main" id="{51C0CA07-E97B-4D7A-871D-E95D71270985}"/>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8AEC518B-138A-4235-8BAF-281A987687F7}"/>
              </a:ext>
            </a:extLst>
          </p:cNvPr>
          <p:cNvSpPr>
            <a:spLocks noGrp="1" noChangeArrowheads="1"/>
          </p:cNvSpPr>
          <p:nvPr>
            <p:ph type="sldNum" sz="quarter" idx="11"/>
          </p:nvPr>
        </p:nvSpPr>
        <p:spPr>
          <a:ln/>
        </p:spPr>
        <p:txBody>
          <a:bodyPr/>
          <a:lstStyle>
            <a:lvl1pPr>
              <a:defRPr/>
            </a:lvl1pPr>
          </a:lstStyle>
          <a:p>
            <a:pPr>
              <a:defRPr/>
            </a:pPr>
            <a:fld id="{5373B1D7-843B-456C-8BE9-25191A70C44E}" type="slidenum">
              <a:rPr lang="fr-FR" altLang="en-US"/>
              <a:pPr>
                <a:defRPr/>
              </a:pPr>
              <a:t>‹N°›</a:t>
            </a:fld>
            <a:endParaRPr lang="fr-FR" altLang="en-US"/>
          </a:p>
        </p:txBody>
      </p:sp>
    </p:spTree>
    <p:extLst>
      <p:ext uri="{BB962C8B-B14F-4D97-AF65-F5344CB8AC3E}">
        <p14:creationId xmlns:p14="http://schemas.microsoft.com/office/powerpoint/2010/main" val="366040627"/>
      </p:ext>
    </p:extLst>
  </p:cSld>
  <p:clrMapOvr>
    <a:masterClrMapping/>
  </p:clrMapOvr>
  <p:transition>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OverTx">
  <p:cSld name="Titre et contenu sur texte">
    <p:spTree>
      <p:nvGrpSpPr>
        <p:cNvPr id="1" name=""/>
        <p:cNvGrpSpPr/>
        <p:nvPr/>
      </p:nvGrpSpPr>
      <p:grpSpPr>
        <a:xfrm>
          <a:off x="0" y="0"/>
          <a:ext cx="0" cy="0"/>
          <a:chOff x="0" y="0"/>
          <a:chExt cx="0" cy="0"/>
        </a:xfrm>
      </p:grpSpPr>
      <p:sp>
        <p:nvSpPr>
          <p:cNvPr id="2" name="Titre 1"/>
          <p:cNvSpPr>
            <a:spLocks noGrp="1"/>
          </p:cNvSpPr>
          <p:nvPr>
            <p:ph type="title"/>
          </p:nvPr>
        </p:nvSpPr>
        <p:spPr>
          <a:xfrm>
            <a:off x="609600" y="290513"/>
            <a:ext cx="4862228" cy="630942"/>
          </a:xfrm>
        </p:spPr>
        <p:txBody>
          <a:bodyPr/>
          <a:lstStyle/>
          <a:p>
            <a:r>
              <a:rPr lang="fr-FR"/>
              <a:t>Modifiez le style du titre</a:t>
            </a:r>
            <a:endParaRPr lang="fr-BE"/>
          </a:p>
        </p:txBody>
      </p:sp>
      <p:sp>
        <p:nvSpPr>
          <p:cNvPr id="3" name="Espace réservé du contenu 2"/>
          <p:cNvSpPr>
            <a:spLocks noGrp="1"/>
          </p:cNvSpPr>
          <p:nvPr>
            <p:ph sz="half" idx="1"/>
          </p:nvPr>
        </p:nvSpPr>
        <p:spPr>
          <a:xfrm>
            <a:off x="609600" y="1600201"/>
            <a:ext cx="10972800" cy="21891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609600" y="3941763"/>
            <a:ext cx="10972800" cy="218916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Rectangle 4">
            <a:extLst>
              <a:ext uri="{FF2B5EF4-FFF2-40B4-BE49-F238E27FC236}">
                <a16:creationId xmlns:a16="http://schemas.microsoft.com/office/drawing/2014/main" id="{9086690E-79E1-45B8-81A7-8D636E1A382C}"/>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CD8E2307-23F1-4406-984E-DC21D0B4642F}"/>
              </a:ext>
            </a:extLst>
          </p:cNvPr>
          <p:cNvSpPr>
            <a:spLocks noGrp="1" noChangeArrowheads="1"/>
          </p:cNvSpPr>
          <p:nvPr>
            <p:ph type="sldNum" sz="quarter" idx="11"/>
          </p:nvPr>
        </p:nvSpPr>
        <p:spPr>
          <a:ln/>
        </p:spPr>
        <p:txBody>
          <a:bodyPr/>
          <a:lstStyle>
            <a:lvl1pPr>
              <a:defRPr/>
            </a:lvl1pPr>
          </a:lstStyle>
          <a:p>
            <a:pPr>
              <a:defRPr/>
            </a:pPr>
            <a:fld id="{204E4F80-16DE-481B-B501-B3660455CEE1}" type="slidenum">
              <a:rPr lang="fr-FR" altLang="en-US"/>
              <a:pPr>
                <a:defRPr/>
              </a:pPr>
              <a:t>‹N°›</a:t>
            </a:fld>
            <a:endParaRPr lang="fr-FR" altLang="en-US"/>
          </a:p>
        </p:txBody>
      </p:sp>
    </p:spTree>
    <p:extLst>
      <p:ext uri="{BB962C8B-B14F-4D97-AF65-F5344CB8AC3E}">
        <p14:creationId xmlns:p14="http://schemas.microsoft.com/office/powerpoint/2010/main" val="2511949630"/>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12"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3200" b="0" strike="noStrike" spc="-1">
              <a:solidFill>
                <a:srgbClr val="000000"/>
              </a:solidFill>
              <a:latin typeface="Source Sans Pro"/>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OverObj">
  <p:cSld name="Titre et texte sur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90513"/>
            <a:ext cx="4862228" cy="630942"/>
          </a:xfrm>
        </p:spPr>
        <p:txBody>
          <a:bodyPr/>
          <a:lstStyle/>
          <a:p>
            <a:r>
              <a:rPr lang="fr-FR"/>
              <a:t>Modifiez le style du titre</a:t>
            </a:r>
            <a:endParaRPr lang="fr-BE"/>
          </a:p>
        </p:txBody>
      </p:sp>
      <p:sp>
        <p:nvSpPr>
          <p:cNvPr id="3" name="Espace réservé du texte 2"/>
          <p:cNvSpPr>
            <a:spLocks noGrp="1"/>
          </p:cNvSpPr>
          <p:nvPr>
            <p:ph type="body" sz="half" idx="1"/>
          </p:nvPr>
        </p:nvSpPr>
        <p:spPr>
          <a:xfrm>
            <a:off x="609600" y="1600201"/>
            <a:ext cx="10972800" cy="21891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09600" y="3941763"/>
            <a:ext cx="10972800" cy="218916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Rectangle 4">
            <a:extLst>
              <a:ext uri="{FF2B5EF4-FFF2-40B4-BE49-F238E27FC236}">
                <a16:creationId xmlns:a16="http://schemas.microsoft.com/office/drawing/2014/main" id="{C9B68F38-FE6C-4582-A7F3-D9A7BD4360A1}"/>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A7056918-26AD-4586-80A8-6046B5F1D9E7}"/>
              </a:ext>
            </a:extLst>
          </p:cNvPr>
          <p:cNvSpPr>
            <a:spLocks noGrp="1" noChangeArrowheads="1"/>
          </p:cNvSpPr>
          <p:nvPr>
            <p:ph type="sldNum" sz="quarter" idx="11"/>
          </p:nvPr>
        </p:nvSpPr>
        <p:spPr>
          <a:ln/>
        </p:spPr>
        <p:txBody>
          <a:bodyPr/>
          <a:lstStyle>
            <a:lvl1pPr>
              <a:defRPr/>
            </a:lvl1pPr>
          </a:lstStyle>
          <a:p>
            <a:pPr>
              <a:defRPr/>
            </a:pPr>
            <a:fld id="{CD19DA34-0E8E-49AC-AD28-C9CDEA73683C}" type="slidenum">
              <a:rPr lang="fr-FR" altLang="en-US"/>
              <a:pPr>
                <a:defRPr/>
              </a:pPr>
              <a:t>‹N°›</a:t>
            </a:fld>
            <a:endParaRPr lang="fr-FR" altLang="en-US"/>
          </a:p>
        </p:txBody>
      </p:sp>
    </p:spTree>
    <p:extLst>
      <p:ext uri="{BB962C8B-B14F-4D97-AF65-F5344CB8AC3E}">
        <p14:creationId xmlns:p14="http://schemas.microsoft.com/office/powerpoint/2010/main" val="2434743061"/>
      </p:ext>
    </p:extLst>
  </p:cSld>
  <p:clrMapOvr>
    <a:masterClrMapping/>
  </p:clrMapOvr>
  <p:transition>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90513"/>
            <a:ext cx="4862228" cy="630942"/>
          </a:xfrm>
        </p:spPr>
        <p:txBody>
          <a:bodyPr/>
          <a:lstStyle/>
          <a:p>
            <a:r>
              <a:rPr lang="fr-FR"/>
              <a:t>Modifiez le style du titre</a:t>
            </a:r>
            <a:endParaRPr lang="fr-BE"/>
          </a:p>
        </p:txBody>
      </p:sp>
      <p:sp>
        <p:nvSpPr>
          <p:cNvPr id="3" name="Espace réservé du texte 2"/>
          <p:cNvSpPr>
            <a:spLocks noGrp="1"/>
          </p:cNvSpPr>
          <p:nvPr>
            <p:ph type="body" sz="half" idx="1"/>
          </p:nvPr>
        </p:nvSpPr>
        <p:spPr>
          <a:xfrm>
            <a:off x="609600" y="1600201"/>
            <a:ext cx="5384800" cy="453072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97600" y="1600201"/>
            <a:ext cx="5384800" cy="453072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Rectangle 4">
            <a:extLst>
              <a:ext uri="{FF2B5EF4-FFF2-40B4-BE49-F238E27FC236}">
                <a16:creationId xmlns:a16="http://schemas.microsoft.com/office/drawing/2014/main" id="{2ACB1A75-B61C-44B5-9C54-B8532AABEF04}"/>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F3891EC5-7293-45FB-A997-3C60CD35C5F7}"/>
              </a:ext>
            </a:extLst>
          </p:cNvPr>
          <p:cNvSpPr>
            <a:spLocks noGrp="1" noChangeArrowheads="1"/>
          </p:cNvSpPr>
          <p:nvPr>
            <p:ph type="sldNum" sz="quarter" idx="11"/>
          </p:nvPr>
        </p:nvSpPr>
        <p:spPr>
          <a:ln/>
        </p:spPr>
        <p:txBody>
          <a:bodyPr/>
          <a:lstStyle>
            <a:lvl1pPr>
              <a:defRPr/>
            </a:lvl1pPr>
          </a:lstStyle>
          <a:p>
            <a:pPr>
              <a:defRPr/>
            </a:pPr>
            <a:fld id="{797885DE-ACDB-4C72-92F6-110550152EE5}" type="slidenum">
              <a:rPr lang="fr-FR" altLang="en-US"/>
              <a:pPr>
                <a:defRPr/>
              </a:pPr>
              <a:t>‹N°›</a:t>
            </a:fld>
            <a:endParaRPr lang="fr-FR" altLang="en-US"/>
          </a:p>
        </p:txBody>
      </p:sp>
    </p:spTree>
    <p:extLst>
      <p:ext uri="{BB962C8B-B14F-4D97-AF65-F5344CB8AC3E}">
        <p14:creationId xmlns:p14="http://schemas.microsoft.com/office/powerpoint/2010/main" val="1672460406"/>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fr-FR"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s-ES" sz="3200" b="0" strike="noStrike" spc="-1">
              <a:latin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1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1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1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21"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2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23"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2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2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
        <p:nvSpPr>
          <p:cNvPr id="27"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fr-FR" sz="3200" b="0" strike="noStrike" spc="-1">
              <a:solidFill>
                <a:srgbClr val="000000"/>
              </a:solidFill>
              <a:latin typeface="Source Sans Pro"/>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5.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4.jpeg"/><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CustomShape 1"/>
          <p:cNvSpPr/>
          <p:nvPr/>
        </p:nvSpPr>
        <p:spPr>
          <a:xfrm flipV="1">
            <a:off x="812880" y="1382760"/>
            <a:ext cx="10566000" cy="1718640"/>
          </a:xfrm>
          <a:custGeom>
            <a:avLst/>
            <a:gdLst/>
            <a:ahLst/>
            <a:cxnLst/>
            <a:rect l="l" t="t" r="r" b="b"/>
            <a:pathLst>
              <a:path w="1000" h="1000">
                <a:moveTo>
                  <a:pt x="0" y="1000"/>
                </a:moveTo>
                <a:lnTo>
                  <a:pt x="0" y="0"/>
                </a:lnTo>
                <a:lnTo>
                  <a:pt x="1000" y="0"/>
                </a:lnTo>
              </a:path>
            </a:pathLst>
          </a:custGeom>
          <a:noFill/>
          <a:ln w="25560">
            <a:solidFill>
              <a:srgbClr val="00707F"/>
            </a:solidFill>
            <a:miter/>
          </a:ln>
        </p:spPr>
        <p:style>
          <a:lnRef idx="0">
            <a:scrgbClr r="0" g="0" b="0"/>
          </a:lnRef>
          <a:fillRef idx="0">
            <a:scrgbClr r="0" g="0" b="0"/>
          </a:fillRef>
          <a:effectRef idx="0">
            <a:scrgbClr r="0" g="0" b="0"/>
          </a:effectRef>
          <a:fontRef idx="minor"/>
        </p:style>
      </p:sp>
      <p:sp>
        <p:nvSpPr>
          <p:cNvPr id="8" name="CustomShape 2"/>
          <p:cNvSpPr/>
          <p:nvPr/>
        </p:nvSpPr>
        <p:spPr>
          <a:xfrm>
            <a:off x="9198000" y="6381360"/>
            <a:ext cx="2844360" cy="456840"/>
          </a:xfrm>
          <a:prstGeom prst="rect">
            <a:avLst/>
          </a:prstGeom>
          <a:noFill/>
          <a:ln>
            <a:noFill/>
          </a:ln>
        </p:spPr>
        <p:style>
          <a:lnRef idx="0">
            <a:scrgbClr r="0" g="0" b="0"/>
          </a:lnRef>
          <a:fillRef idx="0">
            <a:scrgbClr r="0" g="0" b="0"/>
          </a:fillRef>
          <a:effectRef idx="0">
            <a:scrgbClr r="0" g="0" b="0"/>
          </a:effectRef>
          <a:fontRef idx="minor"/>
        </p:style>
        <p:txBody>
          <a:bodyPr anchor="ctr">
            <a:noAutofit/>
          </a:bodyPr>
          <a:lstStyle/>
          <a:p>
            <a:pPr algn="r">
              <a:lnSpc>
                <a:spcPct val="100000"/>
              </a:lnSpc>
              <a:tabLst>
                <a:tab pos="0" algn="l"/>
              </a:tabLst>
            </a:pPr>
            <a:fld id="{399096B6-41B3-426A-898F-5606FD2B7740}" type="slidenum">
              <a:rPr lang="fr-FR" sz="1200" b="0" strike="noStrike" spc="-1">
                <a:solidFill>
                  <a:srgbClr val="575756"/>
                </a:solidFill>
                <a:latin typeface="Calibri"/>
              </a:rPr>
              <a:t>‹N°›</a:t>
            </a:fld>
            <a:endParaRPr lang="es-ES" sz="1200" b="0" strike="noStrike" spc="-1" dirty="0">
              <a:latin typeface="Calibri"/>
            </a:endParaRPr>
          </a:p>
        </p:txBody>
      </p:sp>
      <p:sp>
        <p:nvSpPr>
          <p:cNvPr id="2" name="CustomShape 3"/>
          <p:cNvSpPr/>
          <p:nvPr/>
        </p:nvSpPr>
        <p:spPr>
          <a:xfrm>
            <a:off x="1200240" y="1383120"/>
            <a:ext cx="10464120" cy="148716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anchor="ctr">
            <a:normAutofit/>
          </a:bodyPr>
          <a:lstStyle/>
          <a:p>
            <a:pPr algn="ctr">
              <a:lnSpc>
                <a:spcPct val="100000"/>
              </a:lnSpc>
            </a:pPr>
            <a:r>
              <a:rPr lang="fr-FR" sz="3700" b="1" strike="noStrike" spc="-1" dirty="0">
                <a:latin typeface="Candara"/>
              </a:rPr>
              <a:t>  </a:t>
            </a:r>
            <a:br>
              <a:rPr dirty="0"/>
            </a:br>
            <a:endParaRPr lang="es-ES" sz="3700" b="0" strike="noStrike" spc="-1" dirty="0">
              <a:latin typeface="Calibri"/>
            </a:endParaRPr>
          </a:p>
        </p:txBody>
      </p:sp>
      <p:sp>
        <p:nvSpPr>
          <p:cNvPr id="3" name="PlaceHolder 4"/>
          <p:cNvSpPr>
            <a:spLocks noGrp="1"/>
          </p:cNvSpPr>
          <p:nvPr>
            <p:ph type="title"/>
          </p:nvPr>
        </p:nvSpPr>
        <p:spPr>
          <a:xfrm>
            <a:off x="1219320" y="1400040"/>
            <a:ext cx="9734400" cy="1142640"/>
          </a:xfrm>
          <a:prstGeom prst="rect">
            <a:avLst/>
          </a:prstGeom>
        </p:spPr>
        <p:txBody>
          <a:bodyPr anchor="ctr">
            <a:noAutofit/>
          </a:bodyPr>
          <a:lstStyle/>
          <a:p>
            <a:pPr>
              <a:lnSpc>
                <a:spcPct val="100000"/>
              </a:lnSpc>
            </a:pPr>
            <a:r>
              <a:rPr lang="fr-FR" sz="3700" b="1" strike="noStrike" spc="-1">
                <a:solidFill>
                  <a:srgbClr val="00707F"/>
                </a:solidFill>
                <a:latin typeface="Source Sans Pro"/>
              </a:rPr>
              <a:t>Cliquez pour modifier le style du titre</a:t>
            </a:r>
            <a:endParaRPr lang="fr-FR" sz="3700" b="0" strike="noStrike" spc="-1">
              <a:solidFill>
                <a:srgbClr val="000000"/>
              </a:solidFill>
              <a:latin typeface="Calibri"/>
            </a:endParaRPr>
          </a:p>
        </p:txBody>
      </p:sp>
      <p:sp>
        <p:nvSpPr>
          <p:cNvPr id="4" name="PlaceHolder 5"/>
          <p:cNvSpPr>
            <a:spLocks noGrp="1"/>
          </p:cNvSpPr>
          <p:nvPr>
            <p:ph type="body"/>
          </p:nvPr>
        </p:nvSpPr>
        <p:spPr>
          <a:xfrm>
            <a:off x="2841840" y="4079880"/>
            <a:ext cx="8149680" cy="2376720"/>
          </a:xfrm>
          <a:prstGeom prst="rect">
            <a:avLst/>
          </a:prstGeom>
        </p:spPr>
        <p:txBody>
          <a:bodyPr>
            <a:normAutofit/>
          </a:bodyPr>
          <a:lstStyle/>
          <a:p>
            <a:pPr>
              <a:lnSpc>
                <a:spcPct val="100000"/>
              </a:lnSpc>
              <a:spcBef>
                <a:spcPts val="439"/>
              </a:spcBef>
              <a:tabLst>
                <a:tab pos="0" algn="l"/>
              </a:tabLst>
            </a:pPr>
            <a:r>
              <a:rPr lang="fr-FR" sz="2200" b="0" strike="noStrike" spc="-1">
                <a:solidFill>
                  <a:srgbClr val="000000"/>
                </a:solidFill>
                <a:latin typeface="Source Sans Pro"/>
              </a:rPr>
              <a:t>Cliquez pour modifier les styles du texte du masque</a:t>
            </a:r>
          </a:p>
        </p:txBody>
      </p:sp>
      <p:pic>
        <p:nvPicPr>
          <p:cNvPr id="5" name="Image 10" descr="PEPs_CE_RVB.png"/>
          <p:cNvPicPr/>
          <p:nvPr/>
        </p:nvPicPr>
        <p:blipFill>
          <a:blip r:embed="rId15"/>
          <a:stretch/>
        </p:blipFill>
        <p:spPr>
          <a:xfrm>
            <a:off x="192600" y="5189040"/>
            <a:ext cx="2576880" cy="1457280"/>
          </a:xfrm>
          <a:prstGeom prst="rect">
            <a:avLst/>
          </a:prstGeom>
          <a:ln>
            <a:noFill/>
          </a:ln>
        </p:spPr>
      </p:pic>
      <p:pic>
        <p:nvPicPr>
          <p:cNvPr id="6" name="Image 11"/>
          <p:cNvPicPr/>
          <p:nvPr/>
        </p:nvPicPr>
        <p:blipFill>
          <a:blip r:embed="rId16"/>
          <a:stretch/>
        </p:blipFill>
        <p:spPr>
          <a:xfrm>
            <a:off x="9198000" y="5304240"/>
            <a:ext cx="2916000" cy="1341720"/>
          </a:xfrm>
          <a:prstGeom prst="rect">
            <a:avLst/>
          </a:prstGeom>
          <a:ln>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 name="PlaceHolder 1"/>
          <p:cNvSpPr>
            <a:spLocks noGrp="1"/>
          </p:cNvSpPr>
          <p:nvPr>
            <p:ph type="body"/>
          </p:nvPr>
        </p:nvSpPr>
        <p:spPr>
          <a:xfrm>
            <a:off x="1206000" y="1051560"/>
            <a:ext cx="10972440" cy="4525560"/>
          </a:xfrm>
          <a:prstGeom prst="rect">
            <a:avLst/>
          </a:prstGeom>
        </p:spPr>
        <p:txBody>
          <a:bodyPr>
            <a:noAutofit/>
          </a:bodyPr>
          <a:lstStyle/>
          <a:p>
            <a:pPr marL="343080" indent="-342720">
              <a:lnSpc>
                <a:spcPct val="100000"/>
              </a:lnSpc>
              <a:spcBef>
                <a:spcPts val="641"/>
              </a:spcBef>
              <a:buClr>
                <a:srgbClr val="00707F"/>
              </a:buClr>
              <a:buSzPct val="65000"/>
              <a:buFont typeface="Arial"/>
              <a:buChar char="►"/>
            </a:pPr>
            <a:r>
              <a:rPr lang="fr-FR" sz="3200" b="0" strike="noStrike" spc="-1">
                <a:solidFill>
                  <a:srgbClr val="000000"/>
                </a:solidFill>
                <a:latin typeface="Source Sans Pro"/>
              </a:rPr>
              <a:t>Cliquez pour modifier les styles du texte du masque</a:t>
            </a:r>
          </a:p>
          <a:p>
            <a:pPr marL="743040" lvl="1" indent="-285480">
              <a:lnSpc>
                <a:spcPct val="100000"/>
              </a:lnSpc>
              <a:spcBef>
                <a:spcPts val="561"/>
              </a:spcBef>
              <a:buClr>
                <a:srgbClr val="00707F"/>
              </a:buClr>
              <a:buSzPct val="65000"/>
              <a:buFont typeface="Arial"/>
              <a:buChar char="►"/>
            </a:pPr>
            <a:r>
              <a:rPr lang="fr-FR" sz="2800" b="0" strike="noStrike" spc="-1">
                <a:solidFill>
                  <a:srgbClr val="000000"/>
                </a:solidFill>
                <a:latin typeface="Source Sans Pro"/>
              </a:rPr>
              <a:t>Deuxième niveau</a:t>
            </a:r>
          </a:p>
          <a:p>
            <a:pPr marL="1143000" lvl="2" indent="-228240">
              <a:lnSpc>
                <a:spcPct val="100000"/>
              </a:lnSpc>
              <a:spcBef>
                <a:spcPts val="561"/>
              </a:spcBef>
              <a:buClr>
                <a:srgbClr val="00707F"/>
              </a:buClr>
              <a:buSzPct val="65000"/>
              <a:buFont typeface="Arial"/>
              <a:buChar char="►"/>
            </a:pPr>
            <a:r>
              <a:rPr lang="fr-FR" sz="2800" b="0" strike="noStrike" spc="-1">
                <a:solidFill>
                  <a:srgbClr val="000000"/>
                </a:solidFill>
                <a:latin typeface="Source Sans Pro"/>
              </a:rPr>
              <a:t>Troisième niveau</a:t>
            </a:r>
            <a:endParaRPr lang="fr-FR" sz="2800" b="0" strike="noStrike" spc="-1">
              <a:solidFill>
                <a:srgbClr val="000000"/>
              </a:solidFill>
              <a:latin typeface="Calibri"/>
            </a:endParaRPr>
          </a:p>
        </p:txBody>
      </p:sp>
      <p:sp>
        <p:nvSpPr>
          <p:cNvPr id="44" name="CustomShape 2"/>
          <p:cNvSpPr/>
          <p:nvPr/>
        </p:nvSpPr>
        <p:spPr>
          <a:xfrm flipV="1">
            <a:off x="1193760" y="173880"/>
            <a:ext cx="8731080" cy="537840"/>
          </a:xfrm>
          <a:custGeom>
            <a:avLst/>
            <a:gdLst/>
            <a:ahLst/>
            <a:cxnLst/>
            <a:rect l="l" t="t" r="r" b="b"/>
            <a:pathLst>
              <a:path w="1000" h="1000">
                <a:moveTo>
                  <a:pt x="0" y="1000"/>
                </a:moveTo>
                <a:lnTo>
                  <a:pt x="0" y="0"/>
                </a:lnTo>
                <a:lnTo>
                  <a:pt x="1000" y="0"/>
                </a:lnTo>
              </a:path>
            </a:pathLst>
          </a:custGeom>
          <a:noFill/>
          <a:ln w="25560">
            <a:solidFill>
              <a:srgbClr val="00707F"/>
            </a:solidFill>
            <a:miter/>
          </a:ln>
        </p:spPr>
        <p:style>
          <a:lnRef idx="0">
            <a:scrgbClr r="0" g="0" b="0"/>
          </a:lnRef>
          <a:fillRef idx="0">
            <a:scrgbClr r="0" g="0" b="0"/>
          </a:fillRef>
          <a:effectRef idx="0">
            <a:scrgbClr r="0" g="0" b="0"/>
          </a:effectRef>
          <a:fontRef idx="minor"/>
        </p:style>
      </p:sp>
      <p:sp>
        <p:nvSpPr>
          <p:cNvPr id="45" name="PlaceHolder 3"/>
          <p:cNvSpPr>
            <a:spLocks noGrp="1"/>
          </p:cNvSpPr>
          <p:nvPr>
            <p:ph type="sldNum"/>
          </p:nvPr>
        </p:nvSpPr>
        <p:spPr>
          <a:xfrm>
            <a:off x="11074680" y="6544080"/>
            <a:ext cx="997560" cy="243720"/>
          </a:xfrm>
          <a:prstGeom prst="rect">
            <a:avLst/>
          </a:prstGeom>
        </p:spPr>
        <p:txBody>
          <a:bodyPr anchor="ctr">
            <a:noAutofit/>
          </a:bodyPr>
          <a:lstStyle/>
          <a:p>
            <a:pPr algn="r">
              <a:lnSpc>
                <a:spcPct val="100000"/>
              </a:lnSpc>
            </a:pPr>
            <a:fld id="{93B7D112-791C-406E-AA90-025FA1E6635E}" type="slidenum">
              <a:rPr lang="fr-BE" sz="1400" b="0" strike="noStrike" spc="-1">
                <a:solidFill>
                  <a:srgbClr val="8B8B8B"/>
                </a:solidFill>
                <a:latin typeface="Source Sans Pro"/>
              </a:rPr>
              <a:t>‹N°›</a:t>
            </a:fld>
            <a:endParaRPr lang="es-ES" sz="1400" b="0" strike="noStrike" spc="-1" dirty="0">
              <a:latin typeface="Calibri"/>
            </a:endParaRPr>
          </a:p>
        </p:txBody>
      </p:sp>
      <p:sp>
        <p:nvSpPr>
          <p:cNvPr id="46" name="Line 4"/>
          <p:cNvSpPr/>
          <p:nvPr/>
        </p:nvSpPr>
        <p:spPr>
          <a:xfrm flipV="1">
            <a:off x="1193760" y="6430320"/>
            <a:ext cx="9314640" cy="18000"/>
          </a:xfrm>
          <a:prstGeom prst="line">
            <a:avLst/>
          </a:prstGeom>
          <a:ln w="25560">
            <a:solidFill>
              <a:srgbClr val="00707F"/>
            </a:solidFill>
            <a:round/>
          </a:ln>
        </p:spPr>
        <p:style>
          <a:lnRef idx="0">
            <a:scrgbClr r="0" g="0" b="0"/>
          </a:lnRef>
          <a:fillRef idx="0">
            <a:scrgbClr r="0" g="0" b="0"/>
          </a:fillRef>
          <a:effectRef idx="0">
            <a:scrgbClr r="0" g="0" b="0"/>
          </a:effectRef>
          <a:fontRef idx="minor"/>
        </p:style>
      </p:sp>
      <p:sp>
        <p:nvSpPr>
          <p:cNvPr id="47" name="PlaceHolder 5"/>
          <p:cNvSpPr>
            <a:spLocks noGrp="1"/>
          </p:cNvSpPr>
          <p:nvPr>
            <p:ph type="ftr"/>
          </p:nvPr>
        </p:nvSpPr>
        <p:spPr>
          <a:xfrm>
            <a:off x="4119120" y="6530760"/>
            <a:ext cx="3463920" cy="270720"/>
          </a:xfrm>
          <a:prstGeom prst="rect">
            <a:avLst/>
          </a:prstGeom>
        </p:spPr>
        <p:txBody>
          <a:bodyPr anchor="ctr">
            <a:noAutofit/>
          </a:bodyPr>
          <a:lstStyle/>
          <a:p>
            <a:pPr algn="ctr">
              <a:lnSpc>
                <a:spcPct val="100000"/>
              </a:lnSpc>
            </a:pPr>
            <a:r>
              <a:rPr lang="fr-BE" sz="1600" b="0" strike="noStrike" spc="-1" dirty="0">
                <a:solidFill>
                  <a:srgbClr val="8B8B8B"/>
                </a:solidFill>
                <a:latin typeface="Source Sans Pro"/>
              </a:rPr>
              <a:t>pied de page</a:t>
            </a:r>
            <a:endParaRPr lang="es-ES" sz="1600" b="0" strike="noStrike" spc="-1" dirty="0">
              <a:latin typeface="Calibri"/>
            </a:endParaRPr>
          </a:p>
        </p:txBody>
      </p:sp>
      <p:sp>
        <p:nvSpPr>
          <p:cNvPr id="48" name="PlaceHolder 6"/>
          <p:cNvSpPr>
            <a:spLocks noGrp="1"/>
          </p:cNvSpPr>
          <p:nvPr>
            <p:ph type="title"/>
          </p:nvPr>
        </p:nvSpPr>
        <p:spPr>
          <a:xfrm>
            <a:off x="1451520" y="156240"/>
            <a:ext cx="8473320" cy="523800"/>
          </a:xfrm>
          <a:prstGeom prst="rect">
            <a:avLst/>
          </a:prstGeom>
        </p:spPr>
        <p:txBody>
          <a:bodyPr anchor="ctr">
            <a:noAutofit/>
          </a:bodyPr>
          <a:lstStyle/>
          <a:p>
            <a:pPr>
              <a:lnSpc>
                <a:spcPct val="100000"/>
              </a:lnSpc>
            </a:pPr>
            <a:r>
              <a:rPr lang="fr-FR" sz="3200" b="1" strike="noStrike" spc="-1">
                <a:solidFill>
                  <a:srgbClr val="00707F"/>
                </a:solidFill>
                <a:latin typeface="Source Sans Pro"/>
              </a:rPr>
              <a:t>Cliquez pour modifier le titre</a:t>
            </a:r>
            <a:endParaRPr lang="fr-FR" sz="3200" b="0" strike="noStrike" spc="-1">
              <a:solidFill>
                <a:srgbClr val="000000"/>
              </a:solidFill>
              <a:latin typeface="Calibri"/>
            </a:endParaRPr>
          </a:p>
        </p:txBody>
      </p:sp>
      <p:pic>
        <p:nvPicPr>
          <p:cNvPr id="49" name="Image 11"/>
          <p:cNvPicPr/>
          <p:nvPr/>
        </p:nvPicPr>
        <p:blipFill>
          <a:blip r:embed="rId15"/>
          <a:stretch/>
        </p:blipFill>
        <p:spPr>
          <a:xfrm>
            <a:off x="10315800" y="104040"/>
            <a:ext cx="1436400" cy="628560"/>
          </a:xfrm>
          <a:prstGeom prst="rect">
            <a:avLst/>
          </a:prstGeom>
          <a:ln>
            <a:noFill/>
          </a:ln>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71E3628A-80B9-4053-AE5F-50595D390D06}"/>
              </a:ext>
            </a:extLst>
          </p:cNvPr>
          <p:cNvSpPr>
            <a:spLocks noGrp="1" noChangeArrowheads="1"/>
          </p:cNvSpPr>
          <p:nvPr>
            <p:ph type="title"/>
          </p:nvPr>
        </p:nvSpPr>
        <p:spPr bwMode="auto">
          <a:xfrm>
            <a:off x="609600" y="290513"/>
            <a:ext cx="5806398" cy="630942"/>
          </a:xfrm>
          <a:prstGeom prst="rect">
            <a:avLst/>
          </a:prstGeom>
          <a:solidFill>
            <a:srgbClr val="DD4814"/>
          </a:solidFill>
          <a:ln w="2857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lvl="0"/>
            <a:r>
              <a:rPr lang="fr-FR" altLang="en-US"/>
              <a:t>Click to edit Master title style</a:t>
            </a:r>
          </a:p>
        </p:txBody>
      </p:sp>
      <p:sp>
        <p:nvSpPr>
          <p:cNvPr id="1027" name="Rectangle 3">
            <a:extLst>
              <a:ext uri="{FF2B5EF4-FFF2-40B4-BE49-F238E27FC236}">
                <a16:creationId xmlns:a16="http://schemas.microsoft.com/office/drawing/2014/main" id="{4FFC1254-C239-4F46-96A9-6D95C4819E91}"/>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en-US"/>
              <a:t>Click to edit Master text styles</a:t>
            </a:r>
          </a:p>
          <a:p>
            <a:pPr lvl="1"/>
            <a:r>
              <a:rPr lang="fr-FR" altLang="en-US"/>
              <a:t>Second level</a:t>
            </a:r>
          </a:p>
          <a:p>
            <a:pPr lvl="2"/>
            <a:r>
              <a:rPr lang="fr-FR" altLang="en-US"/>
              <a:t>Third level</a:t>
            </a:r>
          </a:p>
          <a:p>
            <a:pPr lvl="3"/>
            <a:r>
              <a:rPr lang="fr-FR" altLang="en-US"/>
              <a:t>Fourth level</a:t>
            </a:r>
          </a:p>
          <a:p>
            <a:pPr lvl="4"/>
            <a:r>
              <a:rPr lang="fr-FR" altLang="en-US"/>
              <a:t>Fifth level</a:t>
            </a:r>
          </a:p>
        </p:txBody>
      </p:sp>
      <p:sp>
        <p:nvSpPr>
          <p:cNvPr id="173060" name="Rectangle 4">
            <a:extLst>
              <a:ext uri="{FF2B5EF4-FFF2-40B4-BE49-F238E27FC236}">
                <a16:creationId xmlns:a16="http://schemas.microsoft.com/office/drawing/2014/main" id="{B33AD4BA-EFCE-4878-AC5C-DFFEE4BF7AC2}"/>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fr-FR" altLang="en-US"/>
          </a:p>
        </p:txBody>
      </p:sp>
      <p:sp>
        <p:nvSpPr>
          <p:cNvPr id="173062" name="Rectangle 6">
            <a:extLst>
              <a:ext uri="{FF2B5EF4-FFF2-40B4-BE49-F238E27FC236}">
                <a16:creationId xmlns:a16="http://schemas.microsoft.com/office/drawing/2014/main" id="{A73DCC59-93E0-4F8D-A19C-42219D0656D4}"/>
              </a:ext>
            </a:extLst>
          </p:cNvPr>
          <p:cNvSpPr>
            <a:spLocks noGrp="1" noChangeArrowheads="1"/>
          </p:cNvSpPr>
          <p:nvPr>
            <p:ph type="sldNum" sz="quarter" idx="4"/>
          </p:nvPr>
        </p:nvSpPr>
        <p:spPr bwMode="auto">
          <a:xfrm>
            <a:off x="4673600" y="638175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fld id="{E0D08749-4321-4662-BCE5-F1114DE37892}" type="slidenum">
              <a:rPr lang="fr-FR" altLang="en-US"/>
              <a:pPr>
                <a:defRPr/>
              </a:pPr>
              <a:t>‹N°›</a:t>
            </a:fld>
            <a:endParaRPr lang="fr-FR" altLang="en-US"/>
          </a:p>
        </p:txBody>
      </p:sp>
      <p:sp>
        <p:nvSpPr>
          <p:cNvPr id="1030" name="Freeform 7">
            <a:extLst>
              <a:ext uri="{FF2B5EF4-FFF2-40B4-BE49-F238E27FC236}">
                <a16:creationId xmlns:a16="http://schemas.microsoft.com/office/drawing/2014/main" id="{8B536E35-B779-4FEF-8BD3-5AD912C821EB}"/>
              </a:ext>
            </a:extLst>
          </p:cNvPr>
          <p:cNvSpPr>
            <a:spLocks noChangeArrowheads="1"/>
          </p:cNvSpPr>
          <p:nvPr/>
        </p:nvSpPr>
        <p:spPr bwMode="auto">
          <a:xfrm>
            <a:off x="508000" y="228600"/>
            <a:ext cx="109728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DD4814"/>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1031" name="Line 8">
            <a:extLst>
              <a:ext uri="{FF2B5EF4-FFF2-40B4-BE49-F238E27FC236}">
                <a16:creationId xmlns:a16="http://schemas.microsoft.com/office/drawing/2014/main" id="{BAE8FB18-1FAF-4F51-AFCA-168B2AE94105}"/>
              </a:ext>
            </a:extLst>
          </p:cNvPr>
          <p:cNvSpPr>
            <a:spLocks noChangeShapeType="1"/>
          </p:cNvSpPr>
          <p:nvPr/>
        </p:nvSpPr>
        <p:spPr bwMode="auto">
          <a:xfrm>
            <a:off x="609600" y="6083300"/>
            <a:ext cx="10972800" cy="0"/>
          </a:xfrm>
          <a:prstGeom prst="line">
            <a:avLst/>
          </a:prstGeom>
          <a:noFill/>
          <a:ln w="19050">
            <a:solidFill>
              <a:srgbClr val="DD481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pic>
        <p:nvPicPr>
          <p:cNvPr id="1032" name="Image 10">
            <a:extLst>
              <a:ext uri="{FF2B5EF4-FFF2-40B4-BE49-F238E27FC236}">
                <a16:creationId xmlns:a16="http://schemas.microsoft.com/office/drawing/2014/main" id="{0DDD2221-4437-485F-A3C7-D19032201D8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0555818" y="6162676"/>
            <a:ext cx="15367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Image 9">
            <a:extLst>
              <a:ext uri="{FF2B5EF4-FFF2-40B4-BE49-F238E27FC236}">
                <a16:creationId xmlns:a16="http://schemas.microsoft.com/office/drawing/2014/main" id="{C64800A3-8085-47C9-88EB-F650828412F0}"/>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43934" y="6243639"/>
            <a:ext cx="1640417"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631219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ransition>
    <p:zoom/>
  </p:transition>
  <p:hf hdr="0" ftr="0" dt="0"/>
  <p:txStyles>
    <p:titleStyle>
      <a:lvl1pPr algn="l" rtl="0" eaLnBrk="0" fontAlgn="base" hangingPunct="0">
        <a:spcBef>
          <a:spcPct val="0"/>
        </a:spcBef>
        <a:spcAft>
          <a:spcPct val="0"/>
        </a:spcAft>
        <a:buFont typeface="Wingdings" panose="05000000000000000000" pitchFamily="2" charset="2"/>
        <a:defRPr sz="3500" b="1" kern="1200">
          <a:solidFill>
            <a:schemeClr val="bg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buFont typeface="Wingdings" panose="05000000000000000000" pitchFamily="2" charset="2"/>
        <a:defRPr sz="3500" b="1">
          <a:solidFill>
            <a:schemeClr val="bg1"/>
          </a:solidFill>
          <a:effectLst>
            <a:outerShdw blurRad="38100" dist="38100" dir="2700000" algn="tl">
              <a:srgbClr val="000000"/>
            </a:outerShdw>
          </a:effectLst>
          <a:latin typeface="Candara" panose="020E0502030303020204" pitchFamily="34" charset="0"/>
          <a:cs typeface="Times New Roman" panose="02020603050405020304" pitchFamily="18" charset="0"/>
        </a:defRPr>
      </a:lvl2pPr>
      <a:lvl3pPr algn="l" rtl="0" eaLnBrk="0" fontAlgn="base" hangingPunct="0">
        <a:spcBef>
          <a:spcPct val="0"/>
        </a:spcBef>
        <a:spcAft>
          <a:spcPct val="0"/>
        </a:spcAft>
        <a:buFont typeface="Wingdings" panose="05000000000000000000" pitchFamily="2" charset="2"/>
        <a:defRPr sz="3500" b="1">
          <a:solidFill>
            <a:schemeClr val="bg1"/>
          </a:solidFill>
          <a:effectLst>
            <a:outerShdw blurRad="38100" dist="38100" dir="2700000" algn="tl">
              <a:srgbClr val="000000"/>
            </a:outerShdw>
          </a:effectLst>
          <a:latin typeface="Candara" panose="020E0502030303020204" pitchFamily="34" charset="0"/>
          <a:cs typeface="Times New Roman" panose="02020603050405020304" pitchFamily="18" charset="0"/>
        </a:defRPr>
      </a:lvl3pPr>
      <a:lvl4pPr algn="l" rtl="0" eaLnBrk="0" fontAlgn="base" hangingPunct="0">
        <a:spcBef>
          <a:spcPct val="0"/>
        </a:spcBef>
        <a:spcAft>
          <a:spcPct val="0"/>
        </a:spcAft>
        <a:buFont typeface="Wingdings" panose="05000000000000000000" pitchFamily="2" charset="2"/>
        <a:defRPr sz="3500" b="1">
          <a:solidFill>
            <a:schemeClr val="bg1"/>
          </a:solidFill>
          <a:effectLst>
            <a:outerShdw blurRad="38100" dist="38100" dir="2700000" algn="tl">
              <a:srgbClr val="000000"/>
            </a:outerShdw>
          </a:effectLst>
          <a:latin typeface="Candara" panose="020E0502030303020204" pitchFamily="34" charset="0"/>
          <a:cs typeface="Times New Roman" panose="02020603050405020304" pitchFamily="18" charset="0"/>
        </a:defRPr>
      </a:lvl4pPr>
      <a:lvl5pPr algn="l" rtl="0" eaLnBrk="0" fontAlgn="base" hangingPunct="0">
        <a:spcBef>
          <a:spcPct val="0"/>
        </a:spcBef>
        <a:spcAft>
          <a:spcPct val="0"/>
        </a:spcAft>
        <a:buFont typeface="Wingdings" panose="05000000000000000000" pitchFamily="2" charset="2"/>
        <a:defRPr sz="3500" b="1">
          <a:solidFill>
            <a:schemeClr val="bg1"/>
          </a:solidFill>
          <a:effectLst>
            <a:outerShdw blurRad="38100" dist="38100" dir="2700000" algn="tl">
              <a:srgbClr val="000000"/>
            </a:outerShdw>
          </a:effectLst>
          <a:latin typeface="Candara" panose="020E0502030303020204" pitchFamily="34" charset="0"/>
          <a:cs typeface="Times New Roman" panose="02020603050405020304" pitchFamily="18" charset="0"/>
        </a:defRPr>
      </a:lvl5pPr>
      <a:lvl6pPr marL="457200" algn="l" rtl="0" fontAlgn="base">
        <a:spcBef>
          <a:spcPct val="0"/>
        </a:spcBef>
        <a:spcAft>
          <a:spcPct val="0"/>
        </a:spcAft>
        <a:buFont typeface="Wingdings" panose="05000000000000000000" pitchFamily="2" charset="2"/>
        <a:defRPr sz="3500" b="1">
          <a:solidFill>
            <a:schemeClr val="bg1"/>
          </a:solidFill>
          <a:effectLst>
            <a:outerShdw blurRad="38100" dist="38100" dir="2700000" algn="tl">
              <a:srgbClr val="000000"/>
            </a:outerShdw>
          </a:effectLst>
          <a:latin typeface="Candara" panose="020E0502030303020204" pitchFamily="34" charset="0"/>
          <a:cs typeface="Times New Roman" panose="02020603050405020304" pitchFamily="18" charset="0"/>
        </a:defRPr>
      </a:lvl6pPr>
      <a:lvl7pPr marL="914400" algn="l" rtl="0" fontAlgn="base">
        <a:spcBef>
          <a:spcPct val="0"/>
        </a:spcBef>
        <a:spcAft>
          <a:spcPct val="0"/>
        </a:spcAft>
        <a:buFont typeface="Wingdings" panose="05000000000000000000" pitchFamily="2" charset="2"/>
        <a:defRPr sz="3500" b="1">
          <a:solidFill>
            <a:schemeClr val="bg1"/>
          </a:solidFill>
          <a:effectLst>
            <a:outerShdw blurRad="38100" dist="38100" dir="2700000" algn="tl">
              <a:srgbClr val="000000"/>
            </a:outerShdw>
          </a:effectLst>
          <a:latin typeface="Candara" panose="020E0502030303020204" pitchFamily="34" charset="0"/>
          <a:cs typeface="Times New Roman" panose="02020603050405020304" pitchFamily="18" charset="0"/>
        </a:defRPr>
      </a:lvl7pPr>
      <a:lvl8pPr marL="1371600" algn="l" rtl="0" fontAlgn="base">
        <a:spcBef>
          <a:spcPct val="0"/>
        </a:spcBef>
        <a:spcAft>
          <a:spcPct val="0"/>
        </a:spcAft>
        <a:buFont typeface="Wingdings" panose="05000000000000000000" pitchFamily="2" charset="2"/>
        <a:defRPr sz="3500" b="1">
          <a:solidFill>
            <a:schemeClr val="bg1"/>
          </a:solidFill>
          <a:effectLst>
            <a:outerShdw blurRad="38100" dist="38100" dir="2700000" algn="tl">
              <a:srgbClr val="000000"/>
            </a:outerShdw>
          </a:effectLst>
          <a:latin typeface="Candara" panose="020E0502030303020204" pitchFamily="34" charset="0"/>
          <a:cs typeface="Times New Roman" panose="02020603050405020304" pitchFamily="18" charset="0"/>
        </a:defRPr>
      </a:lvl8pPr>
      <a:lvl9pPr marL="1828800" algn="l" rtl="0" fontAlgn="base">
        <a:spcBef>
          <a:spcPct val="0"/>
        </a:spcBef>
        <a:spcAft>
          <a:spcPct val="0"/>
        </a:spcAft>
        <a:buFont typeface="Wingdings" panose="05000000000000000000" pitchFamily="2" charset="2"/>
        <a:defRPr sz="3500" b="1">
          <a:solidFill>
            <a:schemeClr val="bg1"/>
          </a:solidFill>
          <a:effectLst>
            <a:outerShdw blurRad="38100" dist="38100" dir="2700000" algn="tl">
              <a:srgbClr val="000000"/>
            </a:outerShdw>
          </a:effectLst>
          <a:latin typeface="Candara" panose="020E0502030303020204" pitchFamily="34" charset="0"/>
          <a:cs typeface="Times New Roman" panose="02020603050405020304" pitchFamily="18" charset="0"/>
        </a:defRPr>
      </a:lvl9pPr>
    </p:titleStyle>
    <p:bodyStyle>
      <a:lvl1pPr marL="342900" indent="-342900" algn="l" rtl="0" eaLnBrk="0" fontAlgn="base" hangingPunct="0">
        <a:spcBef>
          <a:spcPct val="20000"/>
        </a:spcBef>
        <a:spcAft>
          <a:spcPct val="0"/>
        </a:spcAft>
        <a:buClr>
          <a:srgbClr val="DD4814"/>
        </a:buClr>
        <a:buSzPct val="65000"/>
        <a:buFont typeface="Wingdings" panose="05000000000000000000" pitchFamily="2" charset="2"/>
        <a:buChar char="n"/>
        <a:defRPr sz="3000" kern="1200">
          <a:solidFill>
            <a:schemeClr val="tx1"/>
          </a:solidFill>
          <a:latin typeface="+mn-lt"/>
          <a:ea typeface="+mn-ea"/>
          <a:cs typeface="+mn-cs"/>
        </a:defRPr>
      </a:lvl1pPr>
      <a:lvl2pPr marL="669925" indent="-325438" algn="l" rtl="0" eaLnBrk="0" fontAlgn="base" hangingPunct="0">
        <a:spcBef>
          <a:spcPct val="20000"/>
        </a:spcBef>
        <a:spcAft>
          <a:spcPct val="0"/>
        </a:spcAft>
        <a:buClr>
          <a:srgbClr val="004953"/>
        </a:buClr>
        <a:buSzPct val="60000"/>
        <a:buFont typeface="Wingdings" panose="05000000000000000000" pitchFamily="2" charset="2"/>
        <a:buChar char="q"/>
        <a:defRPr sz="2600" kern="1200">
          <a:solidFill>
            <a:schemeClr val="tx1"/>
          </a:solidFill>
          <a:latin typeface="+mn-lt"/>
          <a:ea typeface="+mn-ea"/>
          <a:cs typeface="+mn-cs"/>
        </a:defRPr>
      </a:lvl2pPr>
      <a:lvl3pPr marL="1022350" indent="-350838" algn="l" rtl="0" eaLnBrk="0" fontAlgn="base" hangingPunct="0">
        <a:spcBef>
          <a:spcPct val="20000"/>
        </a:spcBef>
        <a:spcAft>
          <a:spcPct val="0"/>
        </a:spcAft>
        <a:buClr>
          <a:srgbClr val="DD4814"/>
        </a:buClr>
        <a:buSzPct val="65000"/>
        <a:buFont typeface="Wingdings" panose="05000000000000000000" pitchFamily="2" charset="2"/>
        <a:buChar char="n"/>
        <a:defRPr sz="2200" kern="1200">
          <a:solidFill>
            <a:schemeClr val="tx1"/>
          </a:solidFill>
          <a:latin typeface="+mn-lt"/>
          <a:ea typeface="+mn-ea"/>
          <a:cs typeface="+mn-cs"/>
        </a:defRPr>
      </a:lvl3pPr>
      <a:lvl4pPr marL="1339850" indent="-315913" algn="l" rtl="0" eaLnBrk="0" fontAlgn="base" hangingPunct="0">
        <a:spcBef>
          <a:spcPct val="20000"/>
        </a:spcBef>
        <a:spcAft>
          <a:spcPct val="0"/>
        </a:spcAft>
        <a:buClr>
          <a:srgbClr val="004953"/>
        </a:buClr>
        <a:buSzPct val="70000"/>
        <a:buFont typeface="Wingdings" panose="05000000000000000000" pitchFamily="2" charset="2"/>
        <a:buChar char="q"/>
        <a:defRPr sz="2000" kern="1200">
          <a:solidFill>
            <a:schemeClr val="tx1"/>
          </a:solidFill>
          <a:latin typeface="+mn-lt"/>
          <a:ea typeface="+mn-ea"/>
          <a:cs typeface="+mn-cs"/>
        </a:defRPr>
      </a:lvl4pPr>
      <a:lvl5pPr marL="1681163" indent="-339725" algn="l" rtl="0" eaLnBrk="0" fontAlgn="base" hangingPunct="0">
        <a:spcBef>
          <a:spcPct val="20000"/>
        </a:spcBef>
        <a:spcAft>
          <a:spcPct val="0"/>
        </a:spcAft>
        <a:buClr>
          <a:srgbClr val="DD4814"/>
        </a:buClr>
        <a:buSzPct val="7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lparra@uliege.b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mailto:a.leonard@uliege.b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hyperlink" Target="mailto:slparra@uliege.be"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mailto:a.leonard@uliege.b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eg"/><Relationship Id="rId9" Type="http://schemas.openxmlformats.org/officeDocument/2006/relationships/image" Target="../media/image13.emf"/></Relationships>
</file>

<file path=ppt/slides/_rels/slide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1.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TextShape 1"/>
          <p:cNvSpPr txBox="1"/>
          <p:nvPr/>
        </p:nvSpPr>
        <p:spPr>
          <a:xfrm>
            <a:off x="793102" y="1626635"/>
            <a:ext cx="10608906" cy="1142640"/>
          </a:xfrm>
          <a:prstGeom prst="rect">
            <a:avLst/>
          </a:prstGeom>
          <a:noFill/>
          <a:ln>
            <a:noFill/>
          </a:ln>
        </p:spPr>
        <p:txBody>
          <a:bodyPr anchor="ctr">
            <a:noAutofit/>
          </a:bodyPr>
          <a:lstStyle/>
          <a:p>
            <a:pPr algn="ctr">
              <a:lnSpc>
                <a:spcPct val="100000"/>
              </a:lnSpc>
            </a:pPr>
            <a:r>
              <a:rPr lang="fr-BE" sz="5500" b="1" spc="-1" dirty="0">
                <a:solidFill>
                  <a:srgbClr val="00707F"/>
                </a:solidFill>
                <a:latin typeface="Source Sans Pro"/>
              </a:rPr>
              <a:t> Généralités sur le traitement des boues d'épuration  </a:t>
            </a:r>
            <a:endParaRPr lang="fr-BE" sz="5500" spc="-1" dirty="0">
              <a:solidFill>
                <a:srgbClr val="000000"/>
              </a:solidFill>
              <a:latin typeface="Calibri"/>
            </a:endParaRPr>
          </a:p>
        </p:txBody>
      </p:sp>
      <p:sp>
        <p:nvSpPr>
          <p:cNvPr id="216" name="TextShape 2"/>
          <p:cNvSpPr txBox="1"/>
          <p:nvPr/>
        </p:nvSpPr>
        <p:spPr>
          <a:xfrm>
            <a:off x="3030480" y="4748178"/>
            <a:ext cx="6112080" cy="1970926"/>
          </a:xfrm>
          <a:prstGeom prst="rect">
            <a:avLst/>
          </a:prstGeom>
          <a:noFill/>
          <a:ln>
            <a:noFill/>
          </a:ln>
        </p:spPr>
        <p:txBody>
          <a:bodyPr>
            <a:normAutofit fontScale="92500"/>
          </a:bodyPr>
          <a:lstStyle/>
          <a:p>
            <a:pPr>
              <a:lnSpc>
                <a:spcPct val="100000"/>
              </a:lnSpc>
              <a:spcBef>
                <a:spcPts val="400"/>
              </a:spcBef>
              <a:tabLst>
                <a:tab pos="0" algn="l"/>
              </a:tabLst>
            </a:pPr>
            <a:r>
              <a:rPr lang="de-DE" sz="2000" spc="-1" dirty="0">
                <a:solidFill>
                  <a:srgbClr val="000000"/>
                </a:solidFill>
                <a:latin typeface="Source Sans Pro"/>
                <a:ea typeface="ＭＳ Ｐゴシック"/>
              </a:rPr>
              <a:t>PhD Student: PARRA A. Sergio L. - </a:t>
            </a:r>
            <a:r>
              <a:rPr lang="de-DE" sz="2000" b="0" strike="noStrike" spc="-1" dirty="0">
                <a:solidFill>
                  <a:srgbClr val="000000"/>
                </a:solidFill>
                <a:latin typeface="Source Sans Pro"/>
                <a:ea typeface="ＭＳ Ｐゴシック"/>
                <a:hlinkClick r:id="rId3"/>
              </a:rPr>
              <a:t>slparra@uliege.be</a:t>
            </a:r>
            <a:endParaRPr lang="de-DE" sz="2000" b="0" strike="noStrike" spc="-1" dirty="0">
              <a:solidFill>
                <a:srgbClr val="000000"/>
              </a:solidFill>
              <a:latin typeface="Source Sans Pro"/>
              <a:ea typeface="ＭＳ Ｐゴシック"/>
            </a:endParaRPr>
          </a:p>
          <a:p>
            <a:pPr>
              <a:lnSpc>
                <a:spcPct val="100000"/>
              </a:lnSpc>
              <a:spcBef>
                <a:spcPts val="400"/>
              </a:spcBef>
              <a:tabLst>
                <a:tab pos="0" algn="l"/>
              </a:tabLst>
            </a:pPr>
            <a:r>
              <a:rPr lang="de-DE" sz="2000" spc="-1" dirty="0">
                <a:solidFill>
                  <a:srgbClr val="000000"/>
                </a:solidFill>
                <a:latin typeface="Source Sans Pro"/>
                <a:ea typeface="ＭＳ Ｐゴシック"/>
              </a:rPr>
              <a:t>Promotor: Pr. LÉONARD Angélique – </a:t>
            </a:r>
            <a:r>
              <a:rPr lang="de-DE" sz="2000" spc="-1" dirty="0">
                <a:solidFill>
                  <a:srgbClr val="000000"/>
                </a:solidFill>
                <a:latin typeface="Source Sans Pro"/>
                <a:ea typeface="ＭＳ Ｐゴシック"/>
                <a:hlinkClick r:id="rId4"/>
              </a:rPr>
              <a:t>a.leonard@uliege.be</a:t>
            </a:r>
            <a:r>
              <a:rPr lang="de-DE" sz="2000" spc="-1" dirty="0">
                <a:solidFill>
                  <a:srgbClr val="000000"/>
                </a:solidFill>
                <a:latin typeface="Source Sans Pro"/>
                <a:ea typeface="ＭＳ Ｐゴシック"/>
              </a:rPr>
              <a:t> </a:t>
            </a:r>
            <a:br>
              <a:rPr dirty="0"/>
            </a:br>
            <a:r>
              <a:rPr lang="de-DE" sz="2000" b="0" strike="noStrike" spc="-1" dirty="0" err="1">
                <a:solidFill>
                  <a:srgbClr val="000000"/>
                </a:solidFill>
                <a:latin typeface="Source Sans Pro"/>
                <a:ea typeface="ＭＳ Ｐゴシック"/>
              </a:rPr>
              <a:t>Product</a:t>
            </a:r>
            <a:r>
              <a:rPr lang="de-DE" sz="2000" b="0" strike="noStrike" spc="-1" dirty="0">
                <a:solidFill>
                  <a:srgbClr val="000000"/>
                </a:solidFill>
                <a:latin typeface="Source Sans Pro"/>
                <a:ea typeface="ＭＳ Ｐゴシック"/>
              </a:rPr>
              <a:t>, Environment, and </a:t>
            </a:r>
            <a:r>
              <a:rPr lang="de-DE" sz="2000" b="0" strike="noStrike" spc="-1" dirty="0" err="1">
                <a:solidFill>
                  <a:srgbClr val="000000"/>
                </a:solidFill>
                <a:latin typeface="Source Sans Pro"/>
                <a:ea typeface="ＭＳ Ｐゴシック"/>
              </a:rPr>
              <a:t>Processes</a:t>
            </a:r>
            <a:r>
              <a:rPr lang="de-DE" sz="2000" b="0" strike="noStrike" spc="-1" dirty="0">
                <a:solidFill>
                  <a:srgbClr val="000000"/>
                </a:solidFill>
                <a:latin typeface="Source Sans Pro"/>
                <a:ea typeface="ＭＳ Ｐゴシック"/>
              </a:rPr>
              <a:t> (PEPs)</a:t>
            </a:r>
            <a:br>
              <a:rPr dirty="0"/>
            </a:br>
            <a:r>
              <a:rPr lang="fr-FR" sz="2000" b="0" strike="noStrike" spc="-1" dirty="0" err="1">
                <a:solidFill>
                  <a:srgbClr val="000000"/>
                </a:solidFill>
                <a:latin typeface="Source Sans Pro"/>
                <a:ea typeface="ＭＳ Ｐゴシック"/>
              </a:rPr>
              <a:t>Department</a:t>
            </a:r>
            <a:r>
              <a:rPr lang="fr-FR" sz="2000" b="0" strike="noStrike" spc="-1" dirty="0">
                <a:solidFill>
                  <a:srgbClr val="000000"/>
                </a:solidFill>
                <a:latin typeface="Source Sans Pro"/>
                <a:ea typeface="ＭＳ Ｐゴシック"/>
              </a:rPr>
              <a:t> of Chemical Engineering</a:t>
            </a:r>
            <a:br>
              <a:rPr dirty="0"/>
            </a:br>
            <a:r>
              <a:rPr lang="fr-FR" sz="2000" b="0" strike="noStrike" spc="-1" dirty="0">
                <a:solidFill>
                  <a:srgbClr val="000000"/>
                </a:solidFill>
                <a:latin typeface="Source Sans Pro"/>
                <a:ea typeface="ＭＳ Ｐゴシック"/>
              </a:rPr>
              <a:t>Université de Liège</a:t>
            </a:r>
            <a:br>
              <a:rPr dirty="0"/>
            </a:br>
            <a:r>
              <a:rPr lang="fr-FR" sz="2000" b="0" strike="noStrike" spc="-1" dirty="0">
                <a:solidFill>
                  <a:srgbClr val="000000"/>
                </a:solidFill>
                <a:latin typeface="Source Sans Pro"/>
                <a:ea typeface="ＭＳ Ｐゴシック"/>
              </a:rPr>
              <a:t>http://chemeng.ulg.ac.be/ </a:t>
            </a:r>
            <a:endParaRPr lang="fr-FR" sz="2000" b="0" strike="noStrike" spc="-1" dirty="0">
              <a:solidFill>
                <a:srgbClr val="000000"/>
              </a:solidFill>
              <a:latin typeface="Source Sans Pro"/>
            </a:endParaRPr>
          </a:p>
          <a:p>
            <a:pPr>
              <a:lnSpc>
                <a:spcPct val="100000"/>
              </a:lnSpc>
              <a:spcBef>
                <a:spcPts val="439"/>
              </a:spcBef>
              <a:tabLst>
                <a:tab pos="0" algn="l"/>
              </a:tabLst>
            </a:pPr>
            <a:endParaRPr lang="fr-FR" sz="2000" b="0" strike="noStrike" spc="-1" dirty="0">
              <a:solidFill>
                <a:srgbClr val="000000"/>
              </a:solidFill>
              <a:latin typeface="Source Sans Pro"/>
            </a:endParaRPr>
          </a:p>
        </p:txBody>
      </p:sp>
      <p:pic>
        <p:nvPicPr>
          <p:cNvPr id="3" name="Image 2">
            <a:extLst>
              <a:ext uri="{FF2B5EF4-FFF2-40B4-BE49-F238E27FC236}">
                <a16:creationId xmlns:a16="http://schemas.microsoft.com/office/drawing/2014/main" id="{9F13B0D4-12BC-4A0B-AF7C-B585CDAE749D}"/>
              </a:ext>
            </a:extLst>
          </p:cNvPr>
          <p:cNvPicPr>
            <a:picLocks noChangeAspect="1"/>
          </p:cNvPicPr>
          <p:nvPr/>
        </p:nvPicPr>
        <p:blipFill>
          <a:blip r:embed="rId5"/>
          <a:stretch>
            <a:fillRect/>
          </a:stretch>
        </p:blipFill>
        <p:spPr>
          <a:xfrm>
            <a:off x="0" y="23328"/>
            <a:ext cx="2520000" cy="890983"/>
          </a:xfrm>
          <a:prstGeom prst="rect">
            <a:avLst/>
          </a:prstGeom>
        </p:spPr>
      </p:pic>
      <p:sp>
        <p:nvSpPr>
          <p:cNvPr id="9" name="Rectangle 8">
            <a:extLst>
              <a:ext uri="{FF2B5EF4-FFF2-40B4-BE49-F238E27FC236}">
                <a16:creationId xmlns:a16="http://schemas.microsoft.com/office/drawing/2014/main" id="{1DAE4256-AA7E-48BE-A1B0-D0EB6351513C}"/>
              </a:ext>
            </a:extLst>
          </p:cNvPr>
          <p:cNvSpPr/>
          <p:nvPr/>
        </p:nvSpPr>
        <p:spPr>
          <a:xfrm>
            <a:off x="793102" y="3105835"/>
            <a:ext cx="10608906" cy="369332"/>
          </a:xfrm>
          <a:prstGeom prst="rect">
            <a:avLst/>
          </a:prstGeom>
        </p:spPr>
        <p:txBody>
          <a:bodyPr wrap="square">
            <a:spAutoFit/>
          </a:bodyPr>
          <a:lstStyle/>
          <a:p>
            <a:pPr algn="ctr"/>
            <a:r>
              <a:rPr lang="fr-BE" b="1" spc="-1" dirty="0">
                <a:solidFill>
                  <a:srgbClr val="00707F"/>
                </a:solidFill>
                <a:latin typeface="Source Sans Pro"/>
              </a:rPr>
              <a:t>Gestion des eaux : une turbine de bonnes pratiques chez Safran Aero Boosters !</a:t>
            </a:r>
            <a:endParaRPr lang="en-US" b="1" spc="-1" dirty="0">
              <a:solidFill>
                <a:srgbClr val="00707F"/>
              </a:solidFill>
              <a:latin typeface="Source Sans Pr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Shape 4">
            <a:extLst>
              <a:ext uri="{FF2B5EF4-FFF2-40B4-BE49-F238E27FC236}">
                <a16:creationId xmlns:a16="http://schemas.microsoft.com/office/drawing/2014/main" id="{F7817DD5-B221-4BFC-8CEB-8C86C335D20A}"/>
              </a:ext>
            </a:extLst>
          </p:cNvPr>
          <p:cNvSpPr txBox="1"/>
          <p:nvPr/>
        </p:nvSpPr>
        <p:spPr>
          <a:xfrm>
            <a:off x="1451520" y="137579"/>
            <a:ext cx="8473320" cy="523800"/>
          </a:xfrm>
          <a:prstGeom prst="rect">
            <a:avLst/>
          </a:prstGeom>
          <a:noFill/>
          <a:ln>
            <a:noFill/>
          </a:ln>
        </p:spPr>
        <p:txBody>
          <a:bodyPr anchor="ctr">
            <a:normAutofit fontScale="91000" lnSpcReduction="10000"/>
          </a:bodyPr>
          <a:lstStyle/>
          <a:p>
            <a:pPr>
              <a:lnSpc>
                <a:spcPct val="100000"/>
              </a:lnSpc>
            </a:pPr>
            <a:r>
              <a:rPr lang="fr-BE" sz="3200" b="1" spc="-1" dirty="0">
                <a:solidFill>
                  <a:srgbClr val="00707F"/>
                </a:solidFill>
                <a:latin typeface="Source Sans Pro"/>
              </a:rPr>
              <a:t>Gestion de la boue d'épuration: Épaississement </a:t>
            </a:r>
          </a:p>
        </p:txBody>
      </p:sp>
      <p:sp>
        <p:nvSpPr>
          <p:cNvPr id="4" name="Espace réservé du numéro de diapositive 4">
            <a:extLst>
              <a:ext uri="{FF2B5EF4-FFF2-40B4-BE49-F238E27FC236}">
                <a16:creationId xmlns:a16="http://schemas.microsoft.com/office/drawing/2014/main" id="{7B8ACA5C-ACF5-4171-A748-AE4B77D1DC0F}"/>
              </a:ext>
            </a:extLst>
          </p:cNvPr>
          <p:cNvSpPr txBox="1">
            <a:spLocks/>
          </p:cNvSpPr>
          <p:nvPr/>
        </p:nvSpPr>
        <p:spPr>
          <a:xfrm>
            <a:off x="11074680" y="6544080"/>
            <a:ext cx="997560" cy="243720"/>
          </a:xfrm>
          <a:prstGeom prst="rect">
            <a:avLst/>
          </a:prstGeom>
          <a:noFill/>
        </p:spPr>
        <p:txBody>
          <a:bodyPr/>
          <a:lstStyle>
            <a:defPPr>
              <a:defRPr lang="fr-FR"/>
            </a:defPPr>
            <a:lvl1pPr marL="0" algn="l" defTabSz="914400" rtl="0" eaLnBrk="1" latinLnBrk="0" hangingPunct="1">
              <a:defRPr sz="1800" kern="1200">
                <a:solidFill>
                  <a:schemeClr val="tx1"/>
                </a:solidFill>
                <a:latin typeface="Candara" panose="020E0502030303020204" pitchFamily="34" charset="0"/>
                <a:ea typeface="+mn-ea"/>
                <a:cs typeface="+mn-cs"/>
              </a:defRPr>
            </a:lvl1pPr>
            <a:lvl2pPr marL="742950" indent="-285750" algn="l" defTabSz="914400" rtl="0" eaLnBrk="1" latinLnBrk="0" hangingPunct="1">
              <a:defRPr sz="1800" kern="1200">
                <a:solidFill>
                  <a:schemeClr val="tx1"/>
                </a:solidFill>
                <a:latin typeface="Candara" panose="020E0502030303020204" pitchFamily="34" charset="0"/>
                <a:ea typeface="+mn-ea"/>
                <a:cs typeface="+mn-cs"/>
              </a:defRPr>
            </a:lvl2pPr>
            <a:lvl3pPr marL="1143000" indent="-228600" algn="l" defTabSz="914400" rtl="0" eaLnBrk="1" latinLnBrk="0" hangingPunct="1">
              <a:defRPr sz="1800" kern="1200">
                <a:solidFill>
                  <a:schemeClr val="tx1"/>
                </a:solidFill>
                <a:latin typeface="Candara" panose="020E0502030303020204" pitchFamily="34" charset="0"/>
                <a:ea typeface="+mn-ea"/>
                <a:cs typeface="+mn-cs"/>
              </a:defRPr>
            </a:lvl3pPr>
            <a:lvl4pPr marL="1600200" indent="-228600" algn="l" defTabSz="914400" rtl="0" eaLnBrk="1" latinLnBrk="0" hangingPunct="1">
              <a:defRPr sz="1800" kern="1200">
                <a:solidFill>
                  <a:schemeClr val="tx1"/>
                </a:solidFill>
                <a:latin typeface="Candara" panose="020E0502030303020204" pitchFamily="34" charset="0"/>
                <a:ea typeface="+mn-ea"/>
                <a:cs typeface="+mn-cs"/>
              </a:defRPr>
            </a:lvl4pPr>
            <a:lvl5pPr marL="2057400" indent="-228600" algn="l" defTabSz="914400" rtl="0" eaLnBrk="1" latinLnBrk="0" hangingPunct="1">
              <a:defRPr sz="1800" kern="1200">
                <a:solidFill>
                  <a:schemeClr val="tx1"/>
                </a:solidFill>
                <a:latin typeface="Candara" panose="020E0502030303020204" pitchFamily="34"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9pPr>
          </a:lstStyle>
          <a:p>
            <a:pPr algn="r"/>
            <a:fld id="{8ED05A4B-E131-491B-A9C2-C68606C1837B}" type="slidenum">
              <a:rPr lang="fr-FR" altLang="en-US" sz="1400" smtClean="0">
                <a:latin typeface="Source Sans Pro" panose="020B0503030403020204" pitchFamily="34" charset="0"/>
                <a:ea typeface="Source Sans Pro" panose="020B0503030403020204" pitchFamily="34" charset="0"/>
              </a:rPr>
              <a:pPr algn="r"/>
              <a:t>10</a:t>
            </a:fld>
            <a:endParaRPr lang="fr-FR" altLang="en-US" sz="1400" dirty="0">
              <a:latin typeface="Source Sans Pro" panose="020B0503030403020204" pitchFamily="34" charset="0"/>
              <a:ea typeface="Source Sans Pro" panose="020B0503030403020204" pitchFamily="34" charset="0"/>
            </a:endParaRPr>
          </a:p>
        </p:txBody>
      </p:sp>
      <p:pic>
        <p:nvPicPr>
          <p:cNvPr id="3" name="Image 2">
            <a:extLst>
              <a:ext uri="{FF2B5EF4-FFF2-40B4-BE49-F238E27FC236}">
                <a16:creationId xmlns:a16="http://schemas.microsoft.com/office/drawing/2014/main" id="{3E8CB4B9-D156-4C89-89D2-18FDD5F69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3340" y="1460983"/>
            <a:ext cx="6335009" cy="3286584"/>
          </a:xfrm>
          <a:prstGeom prst="rect">
            <a:avLst/>
          </a:prstGeom>
        </p:spPr>
      </p:pic>
      <p:pic>
        <p:nvPicPr>
          <p:cNvPr id="7" name="Picture 36" descr="143 © TILT ULG DR Chimie appliquée">
            <a:extLst>
              <a:ext uri="{FF2B5EF4-FFF2-40B4-BE49-F238E27FC236}">
                <a16:creationId xmlns:a16="http://schemas.microsoft.com/office/drawing/2014/main" id="{86574E18-9F5B-4654-8D2A-5B8BF447B5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1520" y="1460983"/>
            <a:ext cx="2489637" cy="328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Shape 3">
            <a:extLst>
              <a:ext uri="{FF2B5EF4-FFF2-40B4-BE49-F238E27FC236}">
                <a16:creationId xmlns:a16="http://schemas.microsoft.com/office/drawing/2014/main" id="{76907E02-C9E1-444C-8ACC-0849493F42BF}"/>
              </a:ext>
            </a:extLst>
          </p:cNvPr>
          <p:cNvSpPr txBox="1"/>
          <p:nvPr/>
        </p:nvSpPr>
        <p:spPr>
          <a:xfrm>
            <a:off x="3784491" y="5321721"/>
            <a:ext cx="3807378" cy="225450"/>
          </a:xfrm>
          <a:prstGeom prst="rect">
            <a:avLst/>
          </a:prstGeom>
          <a:noFill/>
          <a:ln>
            <a:noFill/>
          </a:ln>
        </p:spPr>
        <p:txBody>
          <a:bodyPr anchor="ctr">
            <a:noAutofit/>
          </a:bodyPr>
          <a:lstStyle/>
          <a:p>
            <a:pPr algn="ctr">
              <a:lnSpc>
                <a:spcPct val="100000"/>
              </a:lnSpc>
            </a:pPr>
            <a:r>
              <a:rPr lang="fr-BE" sz="1200" b="1" spc="-1" dirty="0">
                <a:latin typeface="Source Sans Pro"/>
              </a:rPr>
              <a:t>Figure 7: </a:t>
            </a:r>
            <a:r>
              <a:rPr lang="fr-BE" sz="1200" spc="-1" dirty="0">
                <a:latin typeface="Source Sans Pro"/>
              </a:rPr>
              <a:t>Épaississeur de boue</a:t>
            </a:r>
            <a:endParaRPr lang="fr-BE" sz="1200" strike="noStrike" spc="-1" dirty="0">
              <a:latin typeface="Calibri"/>
            </a:endParaRPr>
          </a:p>
        </p:txBody>
      </p:sp>
    </p:spTree>
    <p:extLst>
      <p:ext uri="{BB962C8B-B14F-4D97-AF65-F5344CB8AC3E}">
        <p14:creationId xmlns:p14="http://schemas.microsoft.com/office/powerpoint/2010/main" val="3265430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Shape 4">
            <a:extLst>
              <a:ext uri="{FF2B5EF4-FFF2-40B4-BE49-F238E27FC236}">
                <a16:creationId xmlns:a16="http://schemas.microsoft.com/office/drawing/2014/main" id="{F7817DD5-B221-4BFC-8CEB-8C86C335D20A}"/>
              </a:ext>
            </a:extLst>
          </p:cNvPr>
          <p:cNvSpPr txBox="1"/>
          <p:nvPr/>
        </p:nvSpPr>
        <p:spPr>
          <a:xfrm>
            <a:off x="1451520" y="137579"/>
            <a:ext cx="8473320" cy="523800"/>
          </a:xfrm>
          <a:prstGeom prst="rect">
            <a:avLst/>
          </a:prstGeom>
          <a:noFill/>
          <a:ln>
            <a:noFill/>
          </a:ln>
        </p:spPr>
        <p:txBody>
          <a:bodyPr anchor="ctr">
            <a:normAutofit fontScale="91000" lnSpcReduction="10000"/>
          </a:bodyPr>
          <a:lstStyle/>
          <a:p>
            <a:pPr>
              <a:lnSpc>
                <a:spcPct val="100000"/>
              </a:lnSpc>
            </a:pPr>
            <a:r>
              <a:rPr lang="fr-BE" sz="3200" b="1" spc="-1" dirty="0">
                <a:solidFill>
                  <a:srgbClr val="00707F"/>
                </a:solidFill>
                <a:latin typeface="Source Sans Pro"/>
              </a:rPr>
              <a:t>Gestion de la boue d'épuration: Conditionnement</a:t>
            </a:r>
          </a:p>
        </p:txBody>
      </p:sp>
      <p:sp>
        <p:nvSpPr>
          <p:cNvPr id="4" name="Espace réservé du numéro de diapositive 4">
            <a:extLst>
              <a:ext uri="{FF2B5EF4-FFF2-40B4-BE49-F238E27FC236}">
                <a16:creationId xmlns:a16="http://schemas.microsoft.com/office/drawing/2014/main" id="{7B8ACA5C-ACF5-4171-A748-AE4B77D1DC0F}"/>
              </a:ext>
            </a:extLst>
          </p:cNvPr>
          <p:cNvSpPr txBox="1">
            <a:spLocks/>
          </p:cNvSpPr>
          <p:nvPr/>
        </p:nvSpPr>
        <p:spPr>
          <a:xfrm>
            <a:off x="11074680" y="6544080"/>
            <a:ext cx="997560" cy="243720"/>
          </a:xfrm>
          <a:prstGeom prst="rect">
            <a:avLst/>
          </a:prstGeom>
          <a:noFill/>
        </p:spPr>
        <p:txBody>
          <a:bodyPr/>
          <a:lstStyle>
            <a:defPPr>
              <a:defRPr lang="fr-FR"/>
            </a:defPPr>
            <a:lvl1pPr marL="0" algn="l" defTabSz="914400" rtl="0" eaLnBrk="1" latinLnBrk="0" hangingPunct="1">
              <a:defRPr sz="1800" kern="1200">
                <a:solidFill>
                  <a:schemeClr val="tx1"/>
                </a:solidFill>
                <a:latin typeface="Candara" panose="020E0502030303020204" pitchFamily="34" charset="0"/>
                <a:ea typeface="+mn-ea"/>
                <a:cs typeface="+mn-cs"/>
              </a:defRPr>
            </a:lvl1pPr>
            <a:lvl2pPr marL="742950" indent="-285750" algn="l" defTabSz="914400" rtl="0" eaLnBrk="1" latinLnBrk="0" hangingPunct="1">
              <a:defRPr sz="1800" kern="1200">
                <a:solidFill>
                  <a:schemeClr val="tx1"/>
                </a:solidFill>
                <a:latin typeface="Candara" panose="020E0502030303020204" pitchFamily="34" charset="0"/>
                <a:ea typeface="+mn-ea"/>
                <a:cs typeface="+mn-cs"/>
              </a:defRPr>
            </a:lvl2pPr>
            <a:lvl3pPr marL="1143000" indent="-228600" algn="l" defTabSz="914400" rtl="0" eaLnBrk="1" latinLnBrk="0" hangingPunct="1">
              <a:defRPr sz="1800" kern="1200">
                <a:solidFill>
                  <a:schemeClr val="tx1"/>
                </a:solidFill>
                <a:latin typeface="Candara" panose="020E0502030303020204" pitchFamily="34" charset="0"/>
                <a:ea typeface="+mn-ea"/>
                <a:cs typeface="+mn-cs"/>
              </a:defRPr>
            </a:lvl3pPr>
            <a:lvl4pPr marL="1600200" indent="-228600" algn="l" defTabSz="914400" rtl="0" eaLnBrk="1" latinLnBrk="0" hangingPunct="1">
              <a:defRPr sz="1800" kern="1200">
                <a:solidFill>
                  <a:schemeClr val="tx1"/>
                </a:solidFill>
                <a:latin typeface="Candara" panose="020E0502030303020204" pitchFamily="34" charset="0"/>
                <a:ea typeface="+mn-ea"/>
                <a:cs typeface="+mn-cs"/>
              </a:defRPr>
            </a:lvl4pPr>
            <a:lvl5pPr marL="2057400" indent="-228600" algn="l" defTabSz="914400" rtl="0" eaLnBrk="1" latinLnBrk="0" hangingPunct="1">
              <a:defRPr sz="1800" kern="1200">
                <a:solidFill>
                  <a:schemeClr val="tx1"/>
                </a:solidFill>
                <a:latin typeface="Candara" panose="020E0502030303020204" pitchFamily="34"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9pPr>
          </a:lstStyle>
          <a:p>
            <a:fld id="{8ED05A4B-E131-491B-A9C2-C68606C1837B}" type="slidenum">
              <a:rPr lang="fr-FR" altLang="en-US" smtClean="0"/>
              <a:pPr/>
              <a:t>11</a:t>
            </a:fld>
            <a:endParaRPr lang="fr-FR" altLang="en-US"/>
          </a:p>
        </p:txBody>
      </p:sp>
      <p:sp>
        <p:nvSpPr>
          <p:cNvPr id="6" name="TextShape 1">
            <a:extLst>
              <a:ext uri="{FF2B5EF4-FFF2-40B4-BE49-F238E27FC236}">
                <a16:creationId xmlns:a16="http://schemas.microsoft.com/office/drawing/2014/main" id="{E5A7A740-80FB-4304-A860-8E7C79E3BF85}"/>
              </a:ext>
            </a:extLst>
          </p:cNvPr>
          <p:cNvSpPr txBox="1"/>
          <p:nvPr/>
        </p:nvSpPr>
        <p:spPr>
          <a:xfrm>
            <a:off x="1196665" y="1023568"/>
            <a:ext cx="8983029" cy="4771175"/>
          </a:xfrm>
          <a:prstGeom prst="rect">
            <a:avLst/>
          </a:prstGeom>
          <a:noFill/>
          <a:ln>
            <a:noFill/>
          </a:ln>
        </p:spPr>
        <p:txBody>
          <a:bodyPr>
            <a:normAutofit/>
          </a:bodyPr>
          <a:lstStyle/>
          <a:p>
            <a:pPr marL="343080" indent="-342720">
              <a:lnSpc>
                <a:spcPct val="100000"/>
              </a:lnSpc>
              <a:spcBef>
                <a:spcPts val="641"/>
              </a:spcBef>
              <a:buClr>
                <a:srgbClr val="00707F"/>
              </a:buClr>
              <a:buSzPct val="65000"/>
              <a:buFont typeface="Arial"/>
              <a:buChar char="►"/>
            </a:pPr>
            <a:r>
              <a:rPr lang="fr-BE" spc="-1" dirty="0">
                <a:solidFill>
                  <a:srgbClr val="000000"/>
                </a:solidFill>
                <a:latin typeface="Source Sans Pro"/>
              </a:rPr>
              <a:t>Conditionnement chimique: </a:t>
            </a:r>
          </a:p>
          <a:p>
            <a:pPr marL="286110" indent="-285750">
              <a:lnSpc>
                <a:spcPct val="100000"/>
              </a:lnSpc>
              <a:spcBef>
                <a:spcPts val="641"/>
              </a:spcBef>
              <a:buClr>
                <a:srgbClr val="00707F"/>
              </a:buClr>
              <a:buSzPct val="65000"/>
              <a:buFont typeface="Arial" panose="020B0604020202020204" pitchFamily="34" charset="0"/>
              <a:buChar char="•"/>
            </a:pPr>
            <a:r>
              <a:rPr lang="fr-BE" spc="-1" dirty="0">
                <a:solidFill>
                  <a:srgbClr val="000000"/>
                </a:solidFill>
                <a:latin typeface="Source Sans Pro"/>
              </a:rPr>
              <a:t>Ajustement du pH</a:t>
            </a:r>
          </a:p>
          <a:p>
            <a:pPr marL="286110" indent="-285750">
              <a:lnSpc>
                <a:spcPct val="100000"/>
              </a:lnSpc>
              <a:spcBef>
                <a:spcPts val="641"/>
              </a:spcBef>
              <a:buClr>
                <a:srgbClr val="00707F"/>
              </a:buClr>
              <a:buSzPct val="65000"/>
              <a:buFont typeface="Arial" panose="020B0604020202020204" pitchFamily="34" charset="0"/>
              <a:buChar char="•"/>
            </a:pPr>
            <a:r>
              <a:rPr lang="fr-BE" spc="-1" dirty="0">
                <a:solidFill>
                  <a:srgbClr val="000000"/>
                </a:solidFill>
                <a:latin typeface="Source Sans Pro"/>
              </a:rPr>
              <a:t>adjonction du coagulant et du floculant</a:t>
            </a:r>
          </a:p>
          <a:p>
            <a:pPr marL="286110" indent="-285750">
              <a:lnSpc>
                <a:spcPct val="100000"/>
              </a:lnSpc>
              <a:spcBef>
                <a:spcPts val="641"/>
              </a:spcBef>
              <a:buClr>
                <a:srgbClr val="00707F"/>
              </a:buClr>
              <a:buSzPct val="65000"/>
              <a:buFont typeface="Arial" panose="020B0604020202020204" pitchFamily="34" charset="0"/>
              <a:buChar char="•"/>
            </a:pPr>
            <a:r>
              <a:rPr lang="fr-BE" spc="-1" dirty="0">
                <a:solidFill>
                  <a:srgbClr val="000000"/>
                </a:solidFill>
                <a:latin typeface="Source Sans Pro"/>
              </a:rPr>
              <a:t>Chaulage</a:t>
            </a:r>
          </a:p>
          <a:p>
            <a:pPr marL="360">
              <a:lnSpc>
                <a:spcPct val="100000"/>
              </a:lnSpc>
              <a:spcBef>
                <a:spcPts val="641"/>
              </a:spcBef>
              <a:buClr>
                <a:srgbClr val="00707F"/>
              </a:buClr>
              <a:buSzPct val="65000"/>
            </a:pPr>
            <a:endParaRPr lang="fr-BE" spc="-1" dirty="0">
              <a:solidFill>
                <a:srgbClr val="000000"/>
              </a:solidFill>
              <a:latin typeface="Source Sans Pro"/>
            </a:endParaRPr>
          </a:p>
          <a:p>
            <a:pPr marL="343080" indent="-342720">
              <a:lnSpc>
                <a:spcPct val="100000"/>
              </a:lnSpc>
              <a:spcBef>
                <a:spcPts val="641"/>
              </a:spcBef>
              <a:buClr>
                <a:srgbClr val="00707F"/>
              </a:buClr>
              <a:buSzPct val="65000"/>
              <a:buFont typeface="Arial"/>
              <a:buChar char="►"/>
            </a:pPr>
            <a:r>
              <a:rPr lang="fr-BE" spc="-1" dirty="0">
                <a:solidFill>
                  <a:srgbClr val="000000"/>
                </a:solidFill>
                <a:latin typeface="Source Sans Pro"/>
              </a:rPr>
              <a:t>Conditionnement thermique</a:t>
            </a:r>
          </a:p>
          <a:p>
            <a:pPr marL="286110" indent="-285750">
              <a:lnSpc>
                <a:spcPct val="100000"/>
              </a:lnSpc>
              <a:spcBef>
                <a:spcPts val="641"/>
              </a:spcBef>
              <a:buClr>
                <a:srgbClr val="00707F"/>
              </a:buClr>
              <a:buSzPct val="65000"/>
              <a:buFont typeface="Arial" panose="020B0604020202020204" pitchFamily="34" charset="0"/>
              <a:buChar char="•"/>
            </a:pPr>
            <a:r>
              <a:rPr lang="en-US" spc="-1" dirty="0" err="1">
                <a:solidFill>
                  <a:srgbClr val="000000"/>
                </a:solidFill>
                <a:latin typeface="Source Sans Pro"/>
              </a:rPr>
              <a:t>Monter</a:t>
            </a:r>
            <a:r>
              <a:rPr lang="en-US" spc="-1" dirty="0">
                <a:solidFill>
                  <a:srgbClr val="000000"/>
                </a:solidFill>
                <a:latin typeface="Source Sans Pro"/>
              </a:rPr>
              <a:t> la temperature (180 - 200°C) pedant 30 à 60 mins</a:t>
            </a:r>
            <a:r>
              <a:rPr lang="en-US" dirty="0"/>
              <a:t>.  </a:t>
            </a:r>
            <a:endParaRPr lang="fr-BE" spc="-1" dirty="0">
              <a:solidFill>
                <a:srgbClr val="000000"/>
              </a:solidFill>
              <a:latin typeface="Source Sans Pro"/>
            </a:endParaRPr>
          </a:p>
          <a:p>
            <a:pPr marL="343080" indent="-342720">
              <a:lnSpc>
                <a:spcPct val="100000"/>
              </a:lnSpc>
              <a:spcBef>
                <a:spcPts val="641"/>
              </a:spcBef>
              <a:buClr>
                <a:srgbClr val="00707F"/>
              </a:buClr>
              <a:buSzPct val="65000"/>
              <a:buFont typeface="Arial"/>
              <a:buChar char="►"/>
            </a:pPr>
            <a:endParaRPr lang="fr-BE" spc="-1" dirty="0">
              <a:solidFill>
                <a:srgbClr val="000000"/>
              </a:solidFill>
              <a:latin typeface="Source Sans Pro"/>
            </a:endParaRPr>
          </a:p>
          <a:p>
            <a:pPr marL="343080" indent="-342720">
              <a:lnSpc>
                <a:spcPct val="100000"/>
              </a:lnSpc>
              <a:spcBef>
                <a:spcPts val="641"/>
              </a:spcBef>
              <a:buClr>
                <a:srgbClr val="00707F"/>
              </a:buClr>
              <a:buSzPct val="65000"/>
              <a:buFont typeface="Arial"/>
              <a:buChar char="►"/>
            </a:pPr>
            <a:r>
              <a:rPr lang="fr-BE" spc="-1" dirty="0">
                <a:solidFill>
                  <a:srgbClr val="000000"/>
                </a:solidFill>
                <a:latin typeface="Source Sans Pro"/>
              </a:rPr>
              <a:t>Conditionnements</a:t>
            </a:r>
            <a:r>
              <a:rPr lang="en-US" spc="-1" dirty="0">
                <a:solidFill>
                  <a:srgbClr val="000000"/>
                </a:solidFill>
                <a:latin typeface="Source Sans Pro"/>
              </a:rPr>
              <a:t> divers</a:t>
            </a:r>
          </a:p>
          <a:p>
            <a:pPr marL="286110" indent="-285750">
              <a:lnSpc>
                <a:spcPct val="100000"/>
              </a:lnSpc>
              <a:spcBef>
                <a:spcPts val="641"/>
              </a:spcBef>
              <a:buClr>
                <a:srgbClr val="00707F"/>
              </a:buClr>
              <a:buSzPct val="65000"/>
              <a:buFont typeface="Arial" panose="020B0604020202020204" pitchFamily="34" charset="0"/>
              <a:buChar char="•"/>
            </a:pPr>
            <a:r>
              <a:rPr lang="fr-BE" spc="-1" dirty="0">
                <a:solidFill>
                  <a:srgbClr val="000000"/>
                </a:solidFill>
                <a:latin typeface="Source Sans Pro"/>
              </a:rPr>
              <a:t>Inertage chimique </a:t>
            </a:r>
          </a:p>
          <a:p>
            <a:pPr marL="286110" indent="-285750">
              <a:lnSpc>
                <a:spcPct val="100000"/>
              </a:lnSpc>
              <a:spcBef>
                <a:spcPts val="641"/>
              </a:spcBef>
              <a:buClr>
                <a:srgbClr val="00707F"/>
              </a:buClr>
              <a:buSzPct val="65000"/>
              <a:buFont typeface="Arial" panose="020B0604020202020204" pitchFamily="34" charset="0"/>
              <a:buChar char="•"/>
            </a:pPr>
            <a:r>
              <a:rPr lang="fr-BE" spc="-1" dirty="0">
                <a:solidFill>
                  <a:srgbClr val="000000"/>
                </a:solidFill>
                <a:latin typeface="Source Sans Pro"/>
              </a:rPr>
              <a:t>«conditionnement» à l'aide d'additifs inertes </a:t>
            </a:r>
          </a:p>
          <a:p>
            <a:pPr marL="286110" indent="-285750">
              <a:lnSpc>
                <a:spcPct val="100000"/>
              </a:lnSpc>
              <a:spcBef>
                <a:spcPts val="641"/>
              </a:spcBef>
              <a:buClr>
                <a:srgbClr val="00707F"/>
              </a:buClr>
              <a:buSzPct val="65000"/>
              <a:buFont typeface="Arial" panose="020B0604020202020204" pitchFamily="34" charset="0"/>
              <a:buChar char="•"/>
            </a:pPr>
            <a:r>
              <a:rPr lang="fr-BE" spc="-1" dirty="0">
                <a:solidFill>
                  <a:srgbClr val="000000"/>
                </a:solidFill>
                <a:latin typeface="Source Sans Pro"/>
              </a:rPr>
              <a:t>Précipitation d'éléments métalliques</a:t>
            </a:r>
          </a:p>
          <a:p>
            <a:pPr marL="286110" indent="-285750">
              <a:lnSpc>
                <a:spcPct val="100000"/>
              </a:lnSpc>
              <a:spcBef>
                <a:spcPts val="641"/>
              </a:spcBef>
              <a:buClr>
                <a:srgbClr val="00707F"/>
              </a:buClr>
              <a:buSzPct val="65000"/>
              <a:buFont typeface="Arial" panose="020B0604020202020204" pitchFamily="34" charset="0"/>
              <a:buChar char="•"/>
            </a:pPr>
            <a:r>
              <a:rPr lang="fr-BE" spc="-1" dirty="0">
                <a:solidFill>
                  <a:srgbClr val="000000"/>
                </a:solidFill>
                <a:latin typeface="Source Sans Pro"/>
              </a:rPr>
              <a:t>Ajout d'antimousses.</a:t>
            </a:r>
            <a:endParaRPr lang="en-US" spc="-1" dirty="0">
              <a:solidFill>
                <a:srgbClr val="000000"/>
              </a:solidFill>
              <a:latin typeface="Source Sans Pro"/>
            </a:endParaRPr>
          </a:p>
          <a:p>
            <a:endParaRPr lang="fr-FR" sz="2800" b="0" strike="noStrike" spc="-1" dirty="0">
              <a:solidFill>
                <a:srgbClr val="000000"/>
              </a:solidFill>
              <a:latin typeface="Source Sans Pro"/>
            </a:endParaRPr>
          </a:p>
          <a:p>
            <a:pPr>
              <a:lnSpc>
                <a:spcPct val="100000"/>
              </a:lnSpc>
              <a:spcBef>
                <a:spcPts val="641"/>
              </a:spcBef>
            </a:pPr>
            <a:endParaRPr lang="fr-FR" sz="3200" b="0" strike="noStrike" spc="-1" dirty="0">
              <a:solidFill>
                <a:srgbClr val="000000"/>
              </a:solidFill>
              <a:latin typeface="Source Sans Pro"/>
            </a:endParaRPr>
          </a:p>
        </p:txBody>
      </p:sp>
      <p:pic>
        <p:nvPicPr>
          <p:cNvPr id="12290" name="Picture 2" descr="https://lh3.googleusercontent.com/pw/ABLVV85Gy7KVhwtVGQBnHZsTZvdrL3yDt-nStWLMxDYOnWnoxZ6X7V6e1Z-hhbZJPR143KAoxFHVG58YJ36YQSe5De3lvYp4zz9NWrNb006Z_BupI6nqnr2BMXs0Xc0RCHU8TQSNjY_c6b8kkK6mGdfoHNYZ-_SVaC3bwlsYJO3gfwRdAjGyT2_1SvCsS8Le4ihV1cHLcxne-E3fJo43kxJ1ox4PMATfDbzDzhxnL5pTiktTgrg3PUPshnMJuXtz6H6Tm8nslu2lD0B6IDKil8MJRYhbznOnvwgGjm1VdPZ0C605AnfPFNx3vENrISH9n8A8r_PMpS6khWZ12qC1NLNOrlyXleAkjv9Qc3I4t0AX7E869BPobjQAJSNQ9QpArCCe8s69oCtEy7Fb7Wq414o6Y-KOozLiQe7ErUna6cJdmnz7ZQnHrjMOPPECreZsxDheEuDQhlpMrk7GFCPQpa7LOg9G4w7QlsoA36G4zlnEZ1A50BJ6PK9XP2SnF70-zNPZvkYVCQSb_I616LqGiOLez4E4Pjj_voOBMGDm8P98X2aomG_1OmltHFN5e9gDnvnSFr8uZrRjUPth7oucKsK7-XPeAkt1EwOskznctOcfwXPdsaNt0V1GzvWncMSuc1oImrpLMLzQvmDwmKby4NWOEqA02T3CIVEf24fkJODjiPOeS7bzxCEd6ItIhQ_KfEifTF9j79iSVHo98Uj7yIIN2ZOc5WNcclQlP_0wP_mHm7UEp4Rd4XB3ifXg-hAOMb19gbFL7rwCiGzP84a9S-yksAW_9-UeP-wzcpvcLWRRfcZi7EnkOs9vUs4z_pCRJNUzJkpqrIbtIbgxiXHKxZkhxaWJKk087jwtIBv8bnEQQO5SwNrEhYen0txyh5ovZMXMiNa3Jbe5qJtKDpX55BqbkUNPFgQAlM_ABZZXyq6U8aqKsVIiRdSgWtQ-3i6NeiPN7zz-A_LE9ksA=w1171-h879-s-no-gm?authuser=0">
            <a:extLst>
              <a:ext uri="{FF2B5EF4-FFF2-40B4-BE49-F238E27FC236}">
                <a16:creationId xmlns:a16="http://schemas.microsoft.com/office/drawing/2014/main" id="{BADBD6D3-89E6-4C58-9EC5-63893E26AF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89" t="2006" r="9413" b="24341"/>
          <a:stretch/>
        </p:blipFill>
        <p:spPr bwMode="auto">
          <a:xfrm flipH="1">
            <a:off x="8282662" y="1023568"/>
            <a:ext cx="2712673" cy="21768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TextShape 3">
            <a:extLst>
              <a:ext uri="{FF2B5EF4-FFF2-40B4-BE49-F238E27FC236}">
                <a16:creationId xmlns:a16="http://schemas.microsoft.com/office/drawing/2014/main" id="{A94167F8-D22E-4E6D-B46D-1FFCE1659A41}"/>
              </a:ext>
            </a:extLst>
          </p:cNvPr>
          <p:cNvSpPr txBox="1"/>
          <p:nvPr/>
        </p:nvSpPr>
        <p:spPr>
          <a:xfrm>
            <a:off x="7735309" y="3449864"/>
            <a:ext cx="3807378" cy="225450"/>
          </a:xfrm>
          <a:prstGeom prst="rect">
            <a:avLst/>
          </a:prstGeom>
          <a:noFill/>
          <a:ln>
            <a:noFill/>
          </a:ln>
        </p:spPr>
        <p:txBody>
          <a:bodyPr anchor="ctr">
            <a:noAutofit/>
          </a:bodyPr>
          <a:lstStyle/>
          <a:p>
            <a:pPr algn="ctr">
              <a:lnSpc>
                <a:spcPct val="100000"/>
              </a:lnSpc>
            </a:pPr>
            <a:r>
              <a:rPr lang="fr-BE" sz="1200" b="1" spc="-1" dirty="0">
                <a:latin typeface="Source Sans Pro"/>
              </a:rPr>
              <a:t>Figure 8: </a:t>
            </a:r>
            <a:r>
              <a:rPr lang="fr-BE" sz="1200" spc="-1" dirty="0">
                <a:latin typeface="Source Sans Pro"/>
              </a:rPr>
              <a:t>Boue avant et après test de coagulation et floculation </a:t>
            </a:r>
            <a:endParaRPr lang="fr-BE" sz="1200" strike="noStrike" spc="-1" dirty="0">
              <a:latin typeface="Calibri"/>
            </a:endParaRPr>
          </a:p>
        </p:txBody>
      </p:sp>
    </p:spTree>
    <p:extLst>
      <p:ext uri="{BB962C8B-B14F-4D97-AF65-F5344CB8AC3E}">
        <p14:creationId xmlns:p14="http://schemas.microsoft.com/office/powerpoint/2010/main" val="282357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29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Shape 4">
            <a:extLst>
              <a:ext uri="{FF2B5EF4-FFF2-40B4-BE49-F238E27FC236}">
                <a16:creationId xmlns:a16="http://schemas.microsoft.com/office/drawing/2014/main" id="{F7817DD5-B221-4BFC-8CEB-8C86C335D20A}"/>
              </a:ext>
            </a:extLst>
          </p:cNvPr>
          <p:cNvSpPr txBox="1"/>
          <p:nvPr/>
        </p:nvSpPr>
        <p:spPr>
          <a:xfrm>
            <a:off x="1451520" y="137579"/>
            <a:ext cx="8473320" cy="523800"/>
          </a:xfrm>
          <a:prstGeom prst="rect">
            <a:avLst/>
          </a:prstGeom>
          <a:noFill/>
          <a:ln>
            <a:noFill/>
          </a:ln>
        </p:spPr>
        <p:txBody>
          <a:bodyPr anchor="ctr">
            <a:normAutofit fontScale="91000" lnSpcReduction="10000"/>
          </a:bodyPr>
          <a:lstStyle/>
          <a:p>
            <a:pPr>
              <a:lnSpc>
                <a:spcPct val="100000"/>
              </a:lnSpc>
            </a:pPr>
            <a:r>
              <a:rPr lang="fr-BE" sz="3200" b="1" spc="-1" dirty="0">
                <a:solidFill>
                  <a:srgbClr val="00707F"/>
                </a:solidFill>
                <a:latin typeface="Source Sans Pro"/>
              </a:rPr>
              <a:t>Gestion de la boue d'épuration: Stabilisation</a:t>
            </a:r>
          </a:p>
        </p:txBody>
      </p:sp>
      <p:sp>
        <p:nvSpPr>
          <p:cNvPr id="4" name="Espace réservé du numéro de diapositive 4">
            <a:extLst>
              <a:ext uri="{FF2B5EF4-FFF2-40B4-BE49-F238E27FC236}">
                <a16:creationId xmlns:a16="http://schemas.microsoft.com/office/drawing/2014/main" id="{7B8ACA5C-ACF5-4171-A748-AE4B77D1DC0F}"/>
              </a:ext>
            </a:extLst>
          </p:cNvPr>
          <p:cNvSpPr txBox="1">
            <a:spLocks/>
          </p:cNvSpPr>
          <p:nvPr/>
        </p:nvSpPr>
        <p:spPr>
          <a:xfrm>
            <a:off x="11074680" y="6544080"/>
            <a:ext cx="997560" cy="243720"/>
          </a:xfrm>
          <a:prstGeom prst="rect">
            <a:avLst/>
          </a:prstGeom>
          <a:noFill/>
        </p:spPr>
        <p:txBody>
          <a:bodyPr/>
          <a:lstStyle>
            <a:defPPr>
              <a:defRPr lang="fr-FR"/>
            </a:defPPr>
            <a:lvl1pPr marL="0" algn="l" defTabSz="914400" rtl="0" eaLnBrk="1" latinLnBrk="0" hangingPunct="1">
              <a:defRPr sz="1800" kern="1200">
                <a:solidFill>
                  <a:schemeClr val="tx1"/>
                </a:solidFill>
                <a:latin typeface="Candara" panose="020E0502030303020204" pitchFamily="34" charset="0"/>
                <a:ea typeface="+mn-ea"/>
                <a:cs typeface="+mn-cs"/>
              </a:defRPr>
            </a:lvl1pPr>
            <a:lvl2pPr marL="742950" indent="-285750" algn="l" defTabSz="914400" rtl="0" eaLnBrk="1" latinLnBrk="0" hangingPunct="1">
              <a:defRPr sz="1800" kern="1200">
                <a:solidFill>
                  <a:schemeClr val="tx1"/>
                </a:solidFill>
                <a:latin typeface="Candara" panose="020E0502030303020204" pitchFamily="34" charset="0"/>
                <a:ea typeface="+mn-ea"/>
                <a:cs typeface="+mn-cs"/>
              </a:defRPr>
            </a:lvl2pPr>
            <a:lvl3pPr marL="1143000" indent="-228600" algn="l" defTabSz="914400" rtl="0" eaLnBrk="1" latinLnBrk="0" hangingPunct="1">
              <a:defRPr sz="1800" kern="1200">
                <a:solidFill>
                  <a:schemeClr val="tx1"/>
                </a:solidFill>
                <a:latin typeface="Candara" panose="020E0502030303020204" pitchFamily="34" charset="0"/>
                <a:ea typeface="+mn-ea"/>
                <a:cs typeface="+mn-cs"/>
              </a:defRPr>
            </a:lvl3pPr>
            <a:lvl4pPr marL="1600200" indent="-228600" algn="l" defTabSz="914400" rtl="0" eaLnBrk="1" latinLnBrk="0" hangingPunct="1">
              <a:defRPr sz="1800" kern="1200">
                <a:solidFill>
                  <a:schemeClr val="tx1"/>
                </a:solidFill>
                <a:latin typeface="Candara" panose="020E0502030303020204" pitchFamily="34" charset="0"/>
                <a:ea typeface="+mn-ea"/>
                <a:cs typeface="+mn-cs"/>
              </a:defRPr>
            </a:lvl4pPr>
            <a:lvl5pPr marL="2057400" indent="-228600" algn="l" defTabSz="914400" rtl="0" eaLnBrk="1" latinLnBrk="0" hangingPunct="1">
              <a:defRPr sz="1800" kern="1200">
                <a:solidFill>
                  <a:schemeClr val="tx1"/>
                </a:solidFill>
                <a:latin typeface="Candara" panose="020E0502030303020204" pitchFamily="34"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9pPr>
          </a:lstStyle>
          <a:p>
            <a:fld id="{8ED05A4B-E131-491B-A9C2-C68606C1837B}" type="slidenum">
              <a:rPr lang="fr-FR" altLang="en-US" smtClean="0"/>
              <a:pPr/>
              <a:t>12</a:t>
            </a:fld>
            <a:endParaRPr lang="fr-FR" altLang="en-US"/>
          </a:p>
        </p:txBody>
      </p:sp>
      <p:sp>
        <p:nvSpPr>
          <p:cNvPr id="8" name="TextShape 1">
            <a:extLst>
              <a:ext uri="{FF2B5EF4-FFF2-40B4-BE49-F238E27FC236}">
                <a16:creationId xmlns:a16="http://schemas.microsoft.com/office/drawing/2014/main" id="{EA975414-79FC-498F-99E6-99992D433D09}"/>
              </a:ext>
            </a:extLst>
          </p:cNvPr>
          <p:cNvSpPr txBox="1"/>
          <p:nvPr/>
        </p:nvSpPr>
        <p:spPr>
          <a:xfrm>
            <a:off x="1451520" y="752638"/>
            <a:ext cx="8983029" cy="4771175"/>
          </a:xfrm>
          <a:prstGeom prst="rect">
            <a:avLst/>
          </a:prstGeom>
          <a:noFill/>
          <a:ln>
            <a:noFill/>
          </a:ln>
        </p:spPr>
        <p:txBody>
          <a:bodyPr>
            <a:normAutofit/>
          </a:bodyPr>
          <a:lstStyle/>
          <a:p>
            <a:pPr marL="343080" indent="-342720">
              <a:lnSpc>
                <a:spcPct val="100000"/>
              </a:lnSpc>
              <a:spcBef>
                <a:spcPts val="641"/>
              </a:spcBef>
              <a:buClr>
                <a:srgbClr val="00707F"/>
              </a:buClr>
              <a:buSzPct val="65000"/>
              <a:buFont typeface="Arial"/>
              <a:buChar char="►"/>
            </a:pPr>
            <a:r>
              <a:rPr lang="fr-BE" sz="2200" spc="-1" dirty="0">
                <a:solidFill>
                  <a:srgbClr val="000000"/>
                </a:solidFill>
                <a:latin typeface="Source Sans Pro"/>
              </a:rPr>
              <a:t>Chaulage </a:t>
            </a:r>
          </a:p>
          <a:p>
            <a:pPr marL="343080" indent="-342720">
              <a:lnSpc>
                <a:spcPct val="100000"/>
              </a:lnSpc>
              <a:spcBef>
                <a:spcPts val="641"/>
              </a:spcBef>
              <a:buClr>
                <a:srgbClr val="00707F"/>
              </a:buClr>
              <a:buSzPct val="65000"/>
              <a:buFont typeface="Arial"/>
              <a:buChar char="►"/>
            </a:pPr>
            <a:endParaRPr lang="fr-BE" sz="2200" spc="-1" dirty="0">
              <a:solidFill>
                <a:srgbClr val="000000"/>
              </a:solidFill>
              <a:latin typeface="Source Sans Pro"/>
            </a:endParaRPr>
          </a:p>
          <a:p>
            <a:pPr marL="343080" indent="-342720">
              <a:lnSpc>
                <a:spcPct val="100000"/>
              </a:lnSpc>
              <a:spcBef>
                <a:spcPts val="641"/>
              </a:spcBef>
              <a:buClr>
                <a:srgbClr val="00707F"/>
              </a:buClr>
              <a:buSzPct val="65000"/>
              <a:buFont typeface="Arial"/>
              <a:buChar char="►"/>
            </a:pPr>
            <a:r>
              <a:rPr lang="fr-BE" sz="2200" spc="-1" dirty="0">
                <a:solidFill>
                  <a:srgbClr val="000000"/>
                </a:solidFill>
                <a:latin typeface="Source Sans Pro"/>
              </a:rPr>
              <a:t>Digestion (méthanisation)</a:t>
            </a:r>
          </a:p>
          <a:p>
            <a:pPr marL="343080" indent="-342720">
              <a:lnSpc>
                <a:spcPct val="100000"/>
              </a:lnSpc>
              <a:spcBef>
                <a:spcPts val="641"/>
              </a:spcBef>
              <a:buClr>
                <a:srgbClr val="00707F"/>
              </a:buClr>
              <a:buSzPct val="65000"/>
              <a:buFont typeface="Arial"/>
              <a:buChar char="►"/>
            </a:pPr>
            <a:endParaRPr lang="fr-BE" sz="2200" spc="-1" dirty="0">
              <a:solidFill>
                <a:srgbClr val="000000"/>
              </a:solidFill>
              <a:latin typeface="Source Sans Pro"/>
            </a:endParaRPr>
          </a:p>
          <a:p>
            <a:pPr marL="343080" indent="-342720">
              <a:lnSpc>
                <a:spcPct val="100000"/>
              </a:lnSpc>
              <a:spcBef>
                <a:spcPts val="641"/>
              </a:spcBef>
              <a:buClr>
                <a:srgbClr val="00707F"/>
              </a:buClr>
              <a:buSzPct val="65000"/>
              <a:buFont typeface="Arial"/>
              <a:buChar char="►"/>
            </a:pPr>
            <a:r>
              <a:rPr lang="fr-BE" sz="2200" spc="-1" dirty="0">
                <a:solidFill>
                  <a:srgbClr val="000000"/>
                </a:solidFill>
                <a:latin typeface="Source Sans Pro"/>
              </a:rPr>
              <a:t>Déshydratation mécanique</a:t>
            </a:r>
          </a:p>
          <a:p>
            <a:pPr marL="286110" indent="-285750">
              <a:lnSpc>
                <a:spcPct val="100000"/>
              </a:lnSpc>
              <a:spcBef>
                <a:spcPts val="641"/>
              </a:spcBef>
              <a:buClr>
                <a:srgbClr val="00707F"/>
              </a:buClr>
              <a:buSzPct val="65000"/>
              <a:buFont typeface="Arial" panose="020B0604020202020204" pitchFamily="34" charset="0"/>
              <a:buChar char="•"/>
            </a:pPr>
            <a:r>
              <a:rPr lang="fr-BE" sz="2200" spc="-1" dirty="0">
                <a:solidFill>
                  <a:srgbClr val="000000"/>
                </a:solidFill>
                <a:latin typeface="Source Sans Pro"/>
              </a:rPr>
              <a:t>Centrifugation</a:t>
            </a:r>
          </a:p>
          <a:p>
            <a:pPr marL="286110" indent="-285750">
              <a:lnSpc>
                <a:spcPct val="100000"/>
              </a:lnSpc>
              <a:spcBef>
                <a:spcPts val="641"/>
              </a:spcBef>
              <a:buClr>
                <a:srgbClr val="00707F"/>
              </a:buClr>
              <a:buSzPct val="65000"/>
              <a:buFont typeface="Arial" panose="020B0604020202020204" pitchFamily="34" charset="0"/>
              <a:buChar char="•"/>
            </a:pPr>
            <a:r>
              <a:rPr lang="fr-BE" sz="2200" spc="-1" dirty="0">
                <a:solidFill>
                  <a:srgbClr val="000000"/>
                </a:solidFill>
                <a:latin typeface="Source Sans Pro"/>
              </a:rPr>
              <a:t>Filtre à bande</a:t>
            </a:r>
          </a:p>
          <a:p>
            <a:pPr marL="286110" indent="-285750">
              <a:lnSpc>
                <a:spcPct val="100000"/>
              </a:lnSpc>
              <a:spcBef>
                <a:spcPts val="641"/>
              </a:spcBef>
              <a:buClr>
                <a:srgbClr val="00707F"/>
              </a:buClr>
              <a:buSzPct val="65000"/>
              <a:buFont typeface="Arial" panose="020B0604020202020204" pitchFamily="34" charset="0"/>
              <a:buChar char="•"/>
            </a:pPr>
            <a:r>
              <a:rPr lang="fr-BE" sz="2200" spc="-1" dirty="0">
                <a:solidFill>
                  <a:srgbClr val="000000"/>
                </a:solidFill>
                <a:latin typeface="Source Sans Pro"/>
              </a:rPr>
              <a:t>Filtre presse</a:t>
            </a:r>
          </a:p>
          <a:p>
            <a:pPr marL="286110" indent="-285750">
              <a:lnSpc>
                <a:spcPct val="100000"/>
              </a:lnSpc>
              <a:spcBef>
                <a:spcPts val="641"/>
              </a:spcBef>
              <a:buClr>
                <a:srgbClr val="00707F"/>
              </a:buClr>
              <a:buSzPct val="65000"/>
              <a:buFont typeface="Arial" panose="020B0604020202020204" pitchFamily="34" charset="0"/>
              <a:buChar char="•"/>
            </a:pPr>
            <a:r>
              <a:rPr lang="fr-BE" sz="2200" spc="-1" dirty="0">
                <a:solidFill>
                  <a:srgbClr val="000000"/>
                </a:solidFill>
                <a:latin typeface="Source Sans Pro"/>
              </a:rPr>
              <a:t>Extrusion</a:t>
            </a:r>
            <a:endParaRPr lang="fr-FR" sz="2200" b="0" strike="noStrike" spc="-1" dirty="0">
              <a:solidFill>
                <a:srgbClr val="000000"/>
              </a:solidFill>
              <a:latin typeface="Source Sans Pro"/>
            </a:endParaRPr>
          </a:p>
          <a:p>
            <a:pPr>
              <a:lnSpc>
                <a:spcPct val="100000"/>
              </a:lnSpc>
              <a:spcBef>
                <a:spcPts val="641"/>
              </a:spcBef>
            </a:pPr>
            <a:endParaRPr lang="fr-FR" sz="3200" b="0" strike="noStrike" spc="-1" dirty="0">
              <a:solidFill>
                <a:srgbClr val="000000"/>
              </a:solidFill>
              <a:latin typeface="Source Sans Pro"/>
            </a:endParaRPr>
          </a:p>
        </p:txBody>
      </p:sp>
      <p:sp>
        <p:nvSpPr>
          <p:cNvPr id="12" name="Text Box 6">
            <a:extLst>
              <a:ext uri="{FF2B5EF4-FFF2-40B4-BE49-F238E27FC236}">
                <a16:creationId xmlns:a16="http://schemas.microsoft.com/office/drawing/2014/main" id="{98FD6289-BA67-4C0E-A5FE-E444876ECC78}"/>
              </a:ext>
            </a:extLst>
          </p:cNvPr>
          <p:cNvSpPr txBox="1">
            <a:spLocks noChangeArrowheads="1"/>
          </p:cNvSpPr>
          <p:nvPr/>
        </p:nvSpPr>
        <p:spPr bwMode="auto">
          <a:xfrm>
            <a:off x="1816754" y="4890978"/>
            <a:ext cx="2170455" cy="430887"/>
          </a:xfrm>
          <a:prstGeom prst="rect">
            <a:avLst/>
          </a:prstGeom>
          <a:noFill/>
          <a:ln w="9525">
            <a:solidFill>
              <a:srgbClr val="DD481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ndara" panose="020E0502030303020204" pitchFamily="34" charset="0"/>
              </a:defRPr>
            </a:lvl1pPr>
            <a:lvl2pPr marL="742950" indent="-285750">
              <a:defRPr>
                <a:solidFill>
                  <a:schemeClr val="tx1"/>
                </a:solidFill>
                <a:latin typeface="Candara" panose="020E0502030303020204" pitchFamily="34" charset="0"/>
              </a:defRPr>
            </a:lvl2pPr>
            <a:lvl3pPr marL="1143000" indent="-228600">
              <a:defRPr>
                <a:solidFill>
                  <a:schemeClr val="tx1"/>
                </a:solidFill>
                <a:latin typeface="Candara" panose="020E0502030303020204" pitchFamily="34" charset="0"/>
              </a:defRPr>
            </a:lvl3pPr>
            <a:lvl4pPr marL="1600200" indent="-228600">
              <a:defRPr>
                <a:solidFill>
                  <a:schemeClr val="tx1"/>
                </a:solidFill>
                <a:latin typeface="Candara" panose="020E0502030303020204" pitchFamily="34" charset="0"/>
              </a:defRPr>
            </a:lvl4pPr>
            <a:lvl5pPr marL="2057400" indent="-228600">
              <a:defRPr>
                <a:solidFill>
                  <a:schemeClr val="tx1"/>
                </a:solidFill>
                <a:latin typeface="Candara" panose="020E0502030303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defRPr>
            </a:lvl9pPr>
          </a:lstStyle>
          <a:p>
            <a:pPr algn="ctr" eaLnBrk="1" hangingPunct="1"/>
            <a:r>
              <a:rPr lang="fr-BE" altLang="fr-FR" sz="2200" b="1" dirty="0">
                <a:latin typeface="Source Sans Pro" panose="020B0503030403020204" pitchFamily="34" charset="0"/>
                <a:ea typeface="Source Sans Pro" panose="020B0503030403020204" pitchFamily="34" charset="0"/>
              </a:rPr>
              <a:t>Séchage</a:t>
            </a:r>
            <a:endParaRPr lang="fr-FR" altLang="fr-FR" sz="2200" b="1" dirty="0">
              <a:latin typeface="Source Sans Pro" panose="020B0503030403020204" pitchFamily="34" charset="0"/>
              <a:ea typeface="Source Sans Pro" panose="020B0503030403020204" pitchFamily="34" charset="0"/>
            </a:endParaRPr>
          </a:p>
        </p:txBody>
      </p:sp>
      <p:pic>
        <p:nvPicPr>
          <p:cNvPr id="13314" name="Picture 2" descr="https://lh3.googleusercontent.com/pw/ABLVV85ReRqt-67eIz1nXekQObaNSf9GDUkktwkq7BV1z7qaSDI7TkM2J3MYTnLd1QGyrnX39-acAiBdfTujh5bxjXPxewTuG3bePY95D6R8PWeDuKbthtOwAnlGDPeZ6dSVjRlvF5KU7SSxLt7KxPW-LT7XTMeV0JE0_0WwV0ZKPyHdhw_QjbB_kgd9Gmtll8f9AGiaUvbMN3fLcz9Mgp-RRpPBXVfAbe1zJSH_ekYB0PpZGbnsYw7Ve0pR_e-yJL1-jkHWYQ52pcUle_z0ocsQvh0HPUf6Yjp9JoIfbAbpGqs_mQIuHvCHGc0rNFBVyp7WwwBpmTIfy8OjWm7BNvbs20NtVmP2rORyR4qJ0F-YtL1kQfJ_38XmliCg16rQMgmXXOggbIjohRUqpwQTnfvIKcQ3T7RC4RVrj_cPsM4WYOc4lCTXapz4Zb5Ke9BeZBgq_YEY7dGELzUv4cQWY0pcbEgRHw3rxwO941k7BF4WYRMOYoZPD55w4NLlm7kvOIM45E2aZLNkf5oxhQFCBF12xPzmmIAIVh2vPgc6bX7tkZf2GAbjC3Cv1hwu_TuTCd08XUbdq7_QSVJiFOuRy9HewSRILofZZqdVTd3xjQT3iN9Zl0KBgLa8P7n7kFajkegbFQhy3FcoOXvv2Voy7hBdSt92dkohjN-9g7JQW9E0pLcoTz7jOOgAh8EQXsUbefdJ01fVXCb0l3Jv9NmRpxfi2rVn81FvvVN16nsANXxQI4Gftsb0od_xyQrScON2tLwzfWjoYI5qiGNR-IwebNUnZCBtKV2ahy3ejwYF9ixu6apFrv8Xhbhcry_JAyD3miyqMDhFJ1rXJv_7FVVwzroMHCHzMRC1G69QdE867wShGEPIdCXucb_CNHZg-hqyqWVnsxiATPNwx0JVr4LGLZj6HWbYzGROcR_GRSCxocxn4suii4HufhG1fSt9tjb6iDPohaRGWB1apoko=w1171-h879-s-no-gm?authuser=0">
            <a:extLst>
              <a:ext uri="{FF2B5EF4-FFF2-40B4-BE49-F238E27FC236}">
                <a16:creationId xmlns:a16="http://schemas.microsoft.com/office/drawing/2014/main" id="{51930A8C-3294-4159-97A1-540A43F98A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1490" b="82594" l="22289" r="96072">
                        <a14:foregroundMark x1="22801" y1="24573" x2="45431" y2="18203"/>
                        <a14:foregroundMark x1="56533" y1="15927" x2="67976" y2="14448"/>
                        <a14:foregroundMark x1="67976" y1="14448" x2="84543" y2="14903"/>
                        <a14:foregroundMark x1="84543" y1="14903" x2="90009" y2="17292"/>
                        <a14:foregroundMark x1="90009" y1="17292" x2="92827" y2="24232"/>
                        <a14:foregroundMark x1="92827" y1="24232" x2="92741" y2="69966"/>
                        <a14:foregroundMark x1="92741" y1="69966" x2="89240" y2="75540"/>
                        <a14:foregroundMark x1="89240" y1="75540" x2="73442" y2="80660"/>
                        <a14:foregroundMark x1="73442" y1="80660" x2="32707" y2="78157"/>
                        <a14:foregroundMark x1="32707" y1="78157" x2="26217" y2="72924"/>
                        <a14:foregroundMark x1="26217" y1="72924" x2="22289" y2="44369"/>
                        <a14:foregroundMark x1="22289" y1="44369" x2="24253" y2="26735"/>
                        <a14:foregroundMark x1="24253" y1="26735" x2="28608" y2="21047"/>
                        <a14:foregroundMark x1="28608" y1="21047" x2="41674" y2="18771"/>
                        <a14:foregroundMark x1="41674" y1="18771" x2="45004" y2="18999"/>
                        <a14:foregroundMark x1="28950" y1="18771" x2="34842" y2="17292"/>
                        <a14:foregroundMark x1="34842" y1="17292" x2="40564" y2="17292"/>
                        <a14:foregroundMark x1="40564" y1="17292" x2="52434" y2="16496"/>
                        <a14:foregroundMark x1="22118" y1="47099" x2="22374" y2="54152"/>
                        <a14:foregroundMark x1="22374" y1="54152" x2="23997" y2="60865"/>
                        <a14:foregroundMark x1="23997" y1="60865" x2="25705" y2="75085"/>
                        <a14:foregroundMark x1="25705" y1="75085" x2="30060" y2="80319"/>
                        <a14:foregroundMark x1="30060" y1="80319" x2="45602" y2="81115"/>
                        <a14:foregroundMark x1="66097" y1="81001" x2="90692" y2="75427"/>
                        <a14:foregroundMark x1="90692" y1="75427" x2="94449" y2="69966"/>
                        <a14:foregroundMark x1="94449" y1="69966" x2="93766" y2="33561"/>
                        <a14:foregroundMark x1="93766" y1="33561" x2="95816" y2="41297"/>
                        <a14:foregroundMark x1="95816" y1="41297" x2="94364" y2="70535"/>
                        <a14:foregroundMark x1="94364" y1="70535" x2="92570" y2="77702"/>
                        <a14:foregroundMark x1="92570" y1="77702" x2="88130" y2="81342"/>
                        <a14:foregroundMark x1="88130" y1="81342" x2="70794" y2="81570"/>
                        <a14:foregroundMark x1="70794" y1="81570" x2="69599" y2="81342"/>
                        <a14:foregroundMark x1="94364" y1="38794" x2="92570" y2="63026"/>
                        <a14:foregroundMark x1="96072" y1="60068" x2="95730" y2="68942"/>
                        <a14:foregroundMark x1="37319" y1="82594" x2="37319" y2="82594"/>
                        <a14:foregroundMark x1="50384" y1="81456" x2="50384" y2="81456"/>
                        <a14:foregroundMark x1="57216" y1="12628" x2="57216" y2="12173"/>
                        <a14:foregroundMark x1="68659" y1="11490" x2="68659" y2="11490"/>
                      </a14:backgroundRemoval>
                    </a14:imgEffect>
                  </a14:imgLayer>
                </a14:imgProps>
              </a:ext>
              <a:ext uri="{28A0092B-C50C-407E-A947-70E740481C1C}">
                <a14:useLocalDpi xmlns:a14="http://schemas.microsoft.com/office/drawing/2010/main" val="0"/>
              </a:ext>
            </a:extLst>
          </a:blip>
          <a:srcRect l="19048" t="9834" r="1580" b="13732"/>
          <a:stretch/>
        </p:blipFill>
        <p:spPr bwMode="auto">
          <a:xfrm rot="16200000">
            <a:off x="6251828" y="1837053"/>
            <a:ext cx="3600000" cy="26023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Shape 3">
            <a:extLst>
              <a:ext uri="{FF2B5EF4-FFF2-40B4-BE49-F238E27FC236}">
                <a16:creationId xmlns:a16="http://schemas.microsoft.com/office/drawing/2014/main" id="{9BA7F858-B7B2-44FB-8ACA-678C1C696286}"/>
              </a:ext>
            </a:extLst>
          </p:cNvPr>
          <p:cNvSpPr txBox="1"/>
          <p:nvPr/>
        </p:nvSpPr>
        <p:spPr>
          <a:xfrm>
            <a:off x="6148139" y="5118294"/>
            <a:ext cx="3807378" cy="225450"/>
          </a:xfrm>
          <a:prstGeom prst="rect">
            <a:avLst/>
          </a:prstGeom>
          <a:noFill/>
          <a:ln>
            <a:noFill/>
          </a:ln>
        </p:spPr>
        <p:txBody>
          <a:bodyPr anchor="ctr">
            <a:noAutofit/>
          </a:bodyPr>
          <a:lstStyle/>
          <a:p>
            <a:pPr algn="ctr">
              <a:lnSpc>
                <a:spcPct val="100000"/>
              </a:lnSpc>
            </a:pPr>
            <a:r>
              <a:rPr lang="fr-BE" sz="1200" b="1" spc="-1" dirty="0">
                <a:latin typeface="Source Sans Pro"/>
              </a:rPr>
              <a:t>Figure 9: </a:t>
            </a:r>
            <a:r>
              <a:rPr lang="fr-BE" sz="1200" spc="-1" dirty="0">
                <a:latin typeface="Source Sans Pro"/>
              </a:rPr>
              <a:t> Boue déshydratée et extrudée</a:t>
            </a:r>
            <a:endParaRPr lang="fr-BE" sz="1200" strike="noStrike" spc="-1" dirty="0">
              <a:latin typeface="Calibri"/>
            </a:endParaRPr>
          </a:p>
        </p:txBody>
      </p:sp>
    </p:spTree>
    <p:extLst>
      <p:ext uri="{BB962C8B-B14F-4D97-AF65-F5344CB8AC3E}">
        <p14:creationId xmlns:p14="http://schemas.microsoft.com/office/powerpoint/2010/main" val="30528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3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Shape 4">
            <a:extLst>
              <a:ext uri="{FF2B5EF4-FFF2-40B4-BE49-F238E27FC236}">
                <a16:creationId xmlns:a16="http://schemas.microsoft.com/office/drawing/2014/main" id="{F7817DD5-B221-4BFC-8CEB-8C86C335D20A}"/>
              </a:ext>
            </a:extLst>
          </p:cNvPr>
          <p:cNvSpPr txBox="1"/>
          <p:nvPr/>
        </p:nvSpPr>
        <p:spPr>
          <a:xfrm>
            <a:off x="1451520" y="137579"/>
            <a:ext cx="8473320" cy="523800"/>
          </a:xfrm>
          <a:prstGeom prst="rect">
            <a:avLst/>
          </a:prstGeom>
          <a:noFill/>
          <a:ln>
            <a:noFill/>
          </a:ln>
        </p:spPr>
        <p:txBody>
          <a:bodyPr anchor="ctr">
            <a:normAutofit fontScale="91000" lnSpcReduction="10000"/>
          </a:bodyPr>
          <a:lstStyle/>
          <a:p>
            <a:pPr>
              <a:lnSpc>
                <a:spcPct val="100000"/>
              </a:lnSpc>
            </a:pPr>
            <a:r>
              <a:rPr lang="fr-BE" sz="3200" b="1" spc="-1" dirty="0">
                <a:solidFill>
                  <a:srgbClr val="00707F"/>
                </a:solidFill>
                <a:latin typeface="Source Sans Pro"/>
              </a:rPr>
              <a:t>Gestion de la boue d'épuration: Séchage de la boue</a:t>
            </a:r>
          </a:p>
        </p:txBody>
      </p:sp>
      <p:sp>
        <p:nvSpPr>
          <p:cNvPr id="4" name="Espace réservé du numéro de diapositive 4">
            <a:extLst>
              <a:ext uri="{FF2B5EF4-FFF2-40B4-BE49-F238E27FC236}">
                <a16:creationId xmlns:a16="http://schemas.microsoft.com/office/drawing/2014/main" id="{7B8ACA5C-ACF5-4171-A748-AE4B77D1DC0F}"/>
              </a:ext>
            </a:extLst>
          </p:cNvPr>
          <p:cNvSpPr txBox="1">
            <a:spLocks/>
          </p:cNvSpPr>
          <p:nvPr/>
        </p:nvSpPr>
        <p:spPr>
          <a:xfrm>
            <a:off x="11074680" y="6544080"/>
            <a:ext cx="997560" cy="243720"/>
          </a:xfrm>
          <a:prstGeom prst="rect">
            <a:avLst/>
          </a:prstGeom>
          <a:noFill/>
        </p:spPr>
        <p:txBody>
          <a:bodyPr/>
          <a:lstStyle>
            <a:defPPr>
              <a:defRPr lang="fr-FR"/>
            </a:defPPr>
            <a:lvl1pPr marL="0" algn="l" defTabSz="914400" rtl="0" eaLnBrk="1" latinLnBrk="0" hangingPunct="1">
              <a:defRPr sz="1800" kern="1200">
                <a:solidFill>
                  <a:schemeClr val="tx1"/>
                </a:solidFill>
                <a:latin typeface="Candara" panose="020E0502030303020204" pitchFamily="34" charset="0"/>
                <a:ea typeface="+mn-ea"/>
                <a:cs typeface="+mn-cs"/>
              </a:defRPr>
            </a:lvl1pPr>
            <a:lvl2pPr marL="742950" indent="-285750" algn="l" defTabSz="914400" rtl="0" eaLnBrk="1" latinLnBrk="0" hangingPunct="1">
              <a:defRPr sz="1800" kern="1200">
                <a:solidFill>
                  <a:schemeClr val="tx1"/>
                </a:solidFill>
                <a:latin typeface="Candara" panose="020E0502030303020204" pitchFamily="34" charset="0"/>
                <a:ea typeface="+mn-ea"/>
                <a:cs typeface="+mn-cs"/>
              </a:defRPr>
            </a:lvl2pPr>
            <a:lvl3pPr marL="1143000" indent="-228600" algn="l" defTabSz="914400" rtl="0" eaLnBrk="1" latinLnBrk="0" hangingPunct="1">
              <a:defRPr sz="1800" kern="1200">
                <a:solidFill>
                  <a:schemeClr val="tx1"/>
                </a:solidFill>
                <a:latin typeface="Candara" panose="020E0502030303020204" pitchFamily="34" charset="0"/>
                <a:ea typeface="+mn-ea"/>
                <a:cs typeface="+mn-cs"/>
              </a:defRPr>
            </a:lvl3pPr>
            <a:lvl4pPr marL="1600200" indent="-228600" algn="l" defTabSz="914400" rtl="0" eaLnBrk="1" latinLnBrk="0" hangingPunct="1">
              <a:defRPr sz="1800" kern="1200">
                <a:solidFill>
                  <a:schemeClr val="tx1"/>
                </a:solidFill>
                <a:latin typeface="Candara" panose="020E0502030303020204" pitchFamily="34" charset="0"/>
                <a:ea typeface="+mn-ea"/>
                <a:cs typeface="+mn-cs"/>
              </a:defRPr>
            </a:lvl4pPr>
            <a:lvl5pPr marL="2057400" indent="-228600" algn="l" defTabSz="914400" rtl="0" eaLnBrk="1" latinLnBrk="0" hangingPunct="1">
              <a:defRPr sz="1800" kern="1200">
                <a:solidFill>
                  <a:schemeClr val="tx1"/>
                </a:solidFill>
                <a:latin typeface="Candara" panose="020E0502030303020204" pitchFamily="34"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9pPr>
          </a:lstStyle>
          <a:p>
            <a:fld id="{8ED05A4B-E131-491B-A9C2-C68606C1837B}" type="slidenum">
              <a:rPr lang="fr-FR" altLang="en-US" smtClean="0"/>
              <a:pPr/>
              <a:t>13</a:t>
            </a:fld>
            <a:endParaRPr lang="fr-FR" altLang="en-US"/>
          </a:p>
        </p:txBody>
      </p:sp>
      <p:pic>
        <p:nvPicPr>
          <p:cNvPr id="5" name="Picture 23">
            <a:extLst>
              <a:ext uri="{FF2B5EF4-FFF2-40B4-BE49-F238E27FC236}">
                <a16:creationId xmlns:a16="http://schemas.microsoft.com/office/drawing/2014/main" id="{5D8ADBE0-3DE9-4B37-8374-509760BFE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4417" y="966801"/>
            <a:ext cx="7463165" cy="506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Shape 3">
            <a:extLst>
              <a:ext uri="{FF2B5EF4-FFF2-40B4-BE49-F238E27FC236}">
                <a16:creationId xmlns:a16="http://schemas.microsoft.com/office/drawing/2014/main" id="{A0E59897-27F3-4F28-9657-511D42B9E6FB}"/>
              </a:ext>
            </a:extLst>
          </p:cNvPr>
          <p:cNvSpPr txBox="1"/>
          <p:nvPr/>
        </p:nvSpPr>
        <p:spPr>
          <a:xfrm>
            <a:off x="4192310" y="6227737"/>
            <a:ext cx="3807378" cy="225450"/>
          </a:xfrm>
          <a:prstGeom prst="rect">
            <a:avLst/>
          </a:prstGeom>
          <a:noFill/>
          <a:ln>
            <a:noFill/>
          </a:ln>
        </p:spPr>
        <p:txBody>
          <a:bodyPr anchor="ctr">
            <a:noAutofit/>
          </a:bodyPr>
          <a:lstStyle/>
          <a:p>
            <a:pPr algn="ctr">
              <a:lnSpc>
                <a:spcPct val="100000"/>
              </a:lnSpc>
            </a:pPr>
            <a:r>
              <a:rPr lang="fr-BE" sz="1200" b="1" spc="-1" dirty="0">
                <a:latin typeface="Source Sans Pro"/>
              </a:rPr>
              <a:t>Figure 10: </a:t>
            </a:r>
            <a:r>
              <a:rPr lang="fr-BE" sz="1200" spc="-1" dirty="0">
                <a:latin typeface="Source Sans Pro"/>
              </a:rPr>
              <a:t> Séchage de la noue d’épuration</a:t>
            </a:r>
            <a:endParaRPr lang="fr-BE" sz="1200" strike="noStrike" spc="-1" dirty="0">
              <a:latin typeface="Calibri"/>
            </a:endParaRPr>
          </a:p>
        </p:txBody>
      </p:sp>
    </p:spTree>
    <p:extLst>
      <p:ext uri="{BB962C8B-B14F-4D97-AF65-F5344CB8AC3E}">
        <p14:creationId xmlns:p14="http://schemas.microsoft.com/office/powerpoint/2010/main" val="2547287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Shape 4">
            <a:extLst>
              <a:ext uri="{FF2B5EF4-FFF2-40B4-BE49-F238E27FC236}">
                <a16:creationId xmlns:a16="http://schemas.microsoft.com/office/drawing/2014/main" id="{F7817DD5-B221-4BFC-8CEB-8C86C335D20A}"/>
              </a:ext>
            </a:extLst>
          </p:cNvPr>
          <p:cNvSpPr txBox="1"/>
          <p:nvPr/>
        </p:nvSpPr>
        <p:spPr>
          <a:xfrm>
            <a:off x="1451520" y="137579"/>
            <a:ext cx="8473320" cy="523800"/>
          </a:xfrm>
          <a:prstGeom prst="rect">
            <a:avLst/>
          </a:prstGeom>
          <a:noFill/>
          <a:ln>
            <a:noFill/>
          </a:ln>
        </p:spPr>
        <p:txBody>
          <a:bodyPr anchor="ctr">
            <a:normAutofit fontScale="91000" lnSpcReduction="10000"/>
          </a:bodyPr>
          <a:lstStyle/>
          <a:p>
            <a:pPr>
              <a:lnSpc>
                <a:spcPct val="100000"/>
              </a:lnSpc>
            </a:pPr>
            <a:r>
              <a:rPr lang="fr-BE" sz="3200" b="1" spc="-1" dirty="0">
                <a:solidFill>
                  <a:srgbClr val="00707F"/>
                </a:solidFill>
                <a:latin typeface="Source Sans Pro"/>
              </a:rPr>
              <a:t>Gestion de la boue d'épuration: Séchage de la boue</a:t>
            </a:r>
          </a:p>
        </p:txBody>
      </p:sp>
      <p:sp>
        <p:nvSpPr>
          <p:cNvPr id="4" name="Espace réservé du numéro de diapositive 4">
            <a:extLst>
              <a:ext uri="{FF2B5EF4-FFF2-40B4-BE49-F238E27FC236}">
                <a16:creationId xmlns:a16="http://schemas.microsoft.com/office/drawing/2014/main" id="{7B8ACA5C-ACF5-4171-A748-AE4B77D1DC0F}"/>
              </a:ext>
            </a:extLst>
          </p:cNvPr>
          <p:cNvSpPr txBox="1">
            <a:spLocks/>
          </p:cNvSpPr>
          <p:nvPr/>
        </p:nvSpPr>
        <p:spPr>
          <a:xfrm>
            <a:off x="11074680" y="6544080"/>
            <a:ext cx="997560" cy="243720"/>
          </a:xfrm>
          <a:prstGeom prst="rect">
            <a:avLst/>
          </a:prstGeom>
          <a:noFill/>
        </p:spPr>
        <p:txBody>
          <a:bodyPr/>
          <a:lstStyle>
            <a:defPPr>
              <a:defRPr lang="fr-FR"/>
            </a:defPPr>
            <a:lvl1pPr marL="0" algn="l" defTabSz="914400" rtl="0" eaLnBrk="1" latinLnBrk="0" hangingPunct="1">
              <a:defRPr sz="1800" kern="1200">
                <a:solidFill>
                  <a:schemeClr val="tx1"/>
                </a:solidFill>
                <a:latin typeface="Candara" panose="020E0502030303020204" pitchFamily="34" charset="0"/>
                <a:ea typeface="+mn-ea"/>
                <a:cs typeface="+mn-cs"/>
              </a:defRPr>
            </a:lvl1pPr>
            <a:lvl2pPr marL="742950" indent="-285750" algn="l" defTabSz="914400" rtl="0" eaLnBrk="1" latinLnBrk="0" hangingPunct="1">
              <a:defRPr sz="1800" kern="1200">
                <a:solidFill>
                  <a:schemeClr val="tx1"/>
                </a:solidFill>
                <a:latin typeface="Candara" panose="020E0502030303020204" pitchFamily="34" charset="0"/>
                <a:ea typeface="+mn-ea"/>
                <a:cs typeface="+mn-cs"/>
              </a:defRPr>
            </a:lvl2pPr>
            <a:lvl3pPr marL="1143000" indent="-228600" algn="l" defTabSz="914400" rtl="0" eaLnBrk="1" latinLnBrk="0" hangingPunct="1">
              <a:defRPr sz="1800" kern="1200">
                <a:solidFill>
                  <a:schemeClr val="tx1"/>
                </a:solidFill>
                <a:latin typeface="Candara" panose="020E0502030303020204" pitchFamily="34" charset="0"/>
                <a:ea typeface="+mn-ea"/>
                <a:cs typeface="+mn-cs"/>
              </a:defRPr>
            </a:lvl3pPr>
            <a:lvl4pPr marL="1600200" indent="-228600" algn="l" defTabSz="914400" rtl="0" eaLnBrk="1" latinLnBrk="0" hangingPunct="1">
              <a:defRPr sz="1800" kern="1200">
                <a:solidFill>
                  <a:schemeClr val="tx1"/>
                </a:solidFill>
                <a:latin typeface="Candara" panose="020E0502030303020204" pitchFamily="34" charset="0"/>
                <a:ea typeface="+mn-ea"/>
                <a:cs typeface="+mn-cs"/>
              </a:defRPr>
            </a:lvl4pPr>
            <a:lvl5pPr marL="2057400" indent="-228600" algn="l" defTabSz="914400" rtl="0" eaLnBrk="1" latinLnBrk="0" hangingPunct="1">
              <a:defRPr sz="1800" kern="1200">
                <a:solidFill>
                  <a:schemeClr val="tx1"/>
                </a:solidFill>
                <a:latin typeface="Candara" panose="020E0502030303020204" pitchFamily="34"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9pPr>
          </a:lstStyle>
          <a:p>
            <a:fld id="{8ED05A4B-E131-491B-A9C2-C68606C1837B}" type="slidenum">
              <a:rPr lang="fr-FR" altLang="en-US" smtClean="0"/>
              <a:pPr/>
              <a:t>14</a:t>
            </a:fld>
            <a:endParaRPr lang="fr-FR" altLang="en-US"/>
          </a:p>
        </p:txBody>
      </p:sp>
      <p:sp>
        <p:nvSpPr>
          <p:cNvPr id="33" name="TextShape 1">
            <a:extLst>
              <a:ext uri="{FF2B5EF4-FFF2-40B4-BE49-F238E27FC236}">
                <a16:creationId xmlns:a16="http://schemas.microsoft.com/office/drawing/2014/main" id="{AEF3321C-6F09-4B2B-A6F0-2CDCFCE0B7B6}"/>
              </a:ext>
            </a:extLst>
          </p:cNvPr>
          <p:cNvSpPr txBox="1"/>
          <p:nvPr/>
        </p:nvSpPr>
        <p:spPr>
          <a:xfrm>
            <a:off x="1159967" y="1043412"/>
            <a:ext cx="9056425" cy="4771175"/>
          </a:xfrm>
          <a:prstGeom prst="rect">
            <a:avLst/>
          </a:prstGeom>
          <a:noFill/>
          <a:ln>
            <a:noFill/>
          </a:ln>
        </p:spPr>
        <p:txBody>
          <a:bodyPr>
            <a:normAutofit/>
          </a:bodyPr>
          <a:lstStyle/>
          <a:p>
            <a:pPr marL="343080" indent="-342720">
              <a:lnSpc>
                <a:spcPct val="100000"/>
              </a:lnSpc>
              <a:spcBef>
                <a:spcPts val="641"/>
              </a:spcBef>
              <a:buClr>
                <a:srgbClr val="00707F"/>
              </a:buClr>
              <a:buSzPct val="65000"/>
              <a:buFont typeface="Arial"/>
              <a:buChar char="►"/>
            </a:pPr>
            <a:r>
              <a:rPr lang="fr-BE" b="1" spc="-1" dirty="0">
                <a:solidFill>
                  <a:srgbClr val="000000"/>
                </a:solidFill>
                <a:latin typeface="Source Sans Pro"/>
              </a:rPr>
              <a:t>Processus complexe dépendant de: </a:t>
            </a:r>
          </a:p>
          <a:p>
            <a:pPr marL="343260" indent="-342900">
              <a:lnSpc>
                <a:spcPct val="100000"/>
              </a:lnSpc>
              <a:spcBef>
                <a:spcPts val="641"/>
              </a:spcBef>
              <a:buClr>
                <a:srgbClr val="00707F"/>
              </a:buClr>
              <a:buSzPct val="65000"/>
              <a:buFont typeface="Arial" panose="020B0604020202020204" pitchFamily="34" charset="0"/>
              <a:buChar char="•"/>
            </a:pPr>
            <a:r>
              <a:rPr lang="fr-BE" spc="-1" dirty="0">
                <a:solidFill>
                  <a:srgbClr val="000000"/>
                </a:solidFill>
                <a:latin typeface="Source Sans Pro"/>
              </a:rPr>
              <a:t>origine des boues  </a:t>
            </a:r>
          </a:p>
          <a:p>
            <a:pPr marL="343260" indent="-342900">
              <a:lnSpc>
                <a:spcPct val="100000"/>
              </a:lnSpc>
              <a:spcBef>
                <a:spcPts val="641"/>
              </a:spcBef>
              <a:buClr>
                <a:srgbClr val="00707F"/>
              </a:buClr>
              <a:buSzPct val="65000"/>
              <a:buFont typeface="Arial" panose="020B0604020202020204" pitchFamily="34" charset="0"/>
              <a:buChar char="•"/>
            </a:pPr>
            <a:r>
              <a:rPr lang="fr-BE" spc="-1" dirty="0">
                <a:solidFill>
                  <a:srgbClr val="000000"/>
                </a:solidFill>
                <a:latin typeface="Source Sans Pro"/>
              </a:rPr>
              <a:t>Propriétés rhéologiques  </a:t>
            </a:r>
          </a:p>
          <a:p>
            <a:pPr marL="343260" indent="-342900">
              <a:lnSpc>
                <a:spcPct val="100000"/>
              </a:lnSpc>
              <a:spcBef>
                <a:spcPts val="641"/>
              </a:spcBef>
              <a:buClr>
                <a:srgbClr val="00707F"/>
              </a:buClr>
              <a:buSzPct val="65000"/>
              <a:buFont typeface="Arial" panose="020B0604020202020204" pitchFamily="34" charset="0"/>
              <a:buChar char="•"/>
            </a:pPr>
            <a:r>
              <a:rPr lang="fr-BE" spc="-1" dirty="0">
                <a:solidFill>
                  <a:srgbClr val="000000"/>
                </a:solidFill>
                <a:latin typeface="Source Sans Pro"/>
              </a:rPr>
              <a:t>composition (matière organique, EPS, teneur en matières grasses, …)</a:t>
            </a:r>
          </a:p>
          <a:p>
            <a:pPr marL="343260" indent="-342900">
              <a:lnSpc>
                <a:spcPct val="100000"/>
              </a:lnSpc>
              <a:spcBef>
                <a:spcPts val="641"/>
              </a:spcBef>
              <a:buClr>
                <a:srgbClr val="00707F"/>
              </a:buClr>
              <a:buSzPct val="65000"/>
              <a:buFont typeface="Arial" panose="020B0604020202020204" pitchFamily="34" charset="0"/>
              <a:buChar char="•"/>
            </a:pPr>
            <a:r>
              <a:rPr lang="fr-BE" spc="-1" dirty="0">
                <a:solidFill>
                  <a:srgbClr val="000000"/>
                </a:solidFill>
                <a:latin typeface="Source Sans Pro"/>
              </a:rPr>
              <a:t>Traitements subis au sein de la STEP floculation, déshydratation, mécanique, chaulage,  pompage, convoyage…</a:t>
            </a:r>
          </a:p>
          <a:p>
            <a:pPr marL="343260" indent="-342900">
              <a:lnSpc>
                <a:spcPct val="100000"/>
              </a:lnSpc>
              <a:spcBef>
                <a:spcPts val="641"/>
              </a:spcBef>
              <a:buClr>
                <a:srgbClr val="00707F"/>
              </a:buClr>
              <a:buSzPct val="65000"/>
              <a:buFont typeface="Arial" panose="020B0604020202020204" pitchFamily="34" charset="0"/>
              <a:buChar char="•"/>
            </a:pPr>
            <a:endParaRPr lang="fr-BE" spc="-1" dirty="0">
              <a:solidFill>
                <a:srgbClr val="000000"/>
              </a:solidFill>
              <a:latin typeface="Source Sans Pro"/>
            </a:endParaRPr>
          </a:p>
          <a:p>
            <a:pPr marL="343260" indent="-342900">
              <a:lnSpc>
                <a:spcPct val="100000"/>
              </a:lnSpc>
              <a:spcBef>
                <a:spcPts val="641"/>
              </a:spcBef>
              <a:buClr>
                <a:srgbClr val="00707F"/>
              </a:buClr>
              <a:buSzPct val="65000"/>
              <a:buFont typeface="Arial" panose="020B0604020202020204" pitchFamily="34" charset="0"/>
              <a:buChar char="•"/>
            </a:pPr>
            <a:endParaRPr lang="fr-BE" spc="-1" dirty="0">
              <a:solidFill>
                <a:srgbClr val="000000"/>
              </a:solidFill>
              <a:latin typeface="Source Sans Pro"/>
            </a:endParaRPr>
          </a:p>
          <a:p>
            <a:pPr marL="343080" indent="-342720">
              <a:lnSpc>
                <a:spcPct val="100000"/>
              </a:lnSpc>
              <a:spcBef>
                <a:spcPts val="641"/>
              </a:spcBef>
              <a:buClr>
                <a:srgbClr val="00707F"/>
              </a:buClr>
              <a:buSzPct val="65000"/>
              <a:buFont typeface="Arial"/>
              <a:buChar char="►"/>
            </a:pPr>
            <a:r>
              <a:rPr lang="fr-BE" b="1" spc="-1" dirty="0">
                <a:solidFill>
                  <a:srgbClr val="000000"/>
                </a:solidFill>
                <a:latin typeface="Source Sans Pro"/>
              </a:rPr>
              <a:t>Peu de fabricants spécialisés</a:t>
            </a:r>
          </a:p>
          <a:p>
            <a:pPr marL="343260" indent="-342900">
              <a:lnSpc>
                <a:spcPct val="100000"/>
              </a:lnSpc>
              <a:spcBef>
                <a:spcPts val="641"/>
              </a:spcBef>
              <a:buClr>
                <a:srgbClr val="00707F"/>
              </a:buClr>
              <a:buSzPct val="65000"/>
              <a:buFont typeface="Arial" panose="020B0604020202020204" pitchFamily="34" charset="0"/>
              <a:buChar char="•"/>
            </a:pPr>
            <a:r>
              <a:rPr lang="fr-BE" spc="-1" dirty="0">
                <a:solidFill>
                  <a:srgbClr val="000000"/>
                </a:solidFill>
                <a:latin typeface="Source Sans Pro"/>
              </a:rPr>
              <a:t>Adaptation des technologies existantes</a:t>
            </a:r>
          </a:p>
          <a:p>
            <a:pPr marL="343260" indent="-342900">
              <a:lnSpc>
                <a:spcPct val="100000"/>
              </a:lnSpc>
              <a:spcBef>
                <a:spcPts val="641"/>
              </a:spcBef>
              <a:buClr>
                <a:srgbClr val="00707F"/>
              </a:buClr>
              <a:buSzPct val="65000"/>
              <a:buFont typeface="Arial" panose="020B0604020202020204" pitchFamily="34" charset="0"/>
              <a:buChar char="•"/>
            </a:pPr>
            <a:r>
              <a:rPr lang="fr-BE" spc="-1" dirty="0">
                <a:solidFill>
                  <a:srgbClr val="000000"/>
                </a:solidFill>
                <a:latin typeface="Source Sans Pro"/>
              </a:rPr>
              <a:t>Mauvaise connaissance du matériau </a:t>
            </a:r>
            <a:r>
              <a:rPr lang="fr-BE" spc="-1" dirty="0">
                <a:solidFill>
                  <a:srgbClr val="000000"/>
                </a:solidFill>
                <a:latin typeface="Source Sans Pro"/>
                <a:sym typeface="Wingdings" panose="05000000000000000000" pitchFamily="2" charset="2"/>
              </a:rPr>
              <a:t></a:t>
            </a:r>
            <a:r>
              <a:rPr lang="fr-BE" spc="-1" dirty="0">
                <a:solidFill>
                  <a:srgbClr val="000000"/>
                </a:solidFill>
                <a:latin typeface="Source Sans Pro"/>
              </a:rPr>
              <a:t>erreurs de conception</a:t>
            </a:r>
          </a:p>
          <a:p>
            <a:pPr marL="343260" indent="-342900">
              <a:lnSpc>
                <a:spcPct val="100000"/>
              </a:lnSpc>
              <a:spcBef>
                <a:spcPts val="641"/>
              </a:spcBef>
              <a:buClr>
                <a:srgbClr val="00707F"/>
              </a:buClr>
              <a:buSzPct val="65000"/>
              <a:buFont typeface="Arial" panose="020B0604020202020204" pitchFamily="34" charset="0"/>
              <a:buChar char="•"/>
            </a:pPr>
            <a:r>
              <a:rPr lang="fr-BE" spc="-1" dirty="0">
                <a:solidFill>
                  <a:srgbClr val="000000"/>
                </a:solidFill>
                <a:latin typeface="Source Sans Pro"/>
              </a:rPr>
              <a:t>Diffusion des bonnes pratiques !!</a:t>
            </a:r>
            <a:endParaRPr lang="fr-FR" b="0" strike="noStrike" spc="-1" dirty="0">
              <a:solidFill>
                <a:srgbClr val="000000"/>
              </a:solidFill>
              <a:latin typeface="Source Sans Pro"/>
            </a:endParaRPr>
          </a:p>
        </p:txBody>
      </p:sp>
    </p:spTree>
    <p:extLst>
      <p:ext uri="{BB962C8B-B14F-4D97-AF65-F5344CB8AC3E}">
        <p14:creationId xmlns:p14="http://schemas.microsoft.com/office/powerpoint/2010/main" val="106158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A90839-DD2D-4810-8EBD-1386A13D6DA0}"/>
              </a:ext>
            </a:extLst>
          </p:cNvPr>
          <p:cNvSpPr>
            <a:spLocks noGrp="1"/>
          </p:cNvSpPr>
          <p:nvPr>
            <p:ph type="title"/>
          </p:nvPr>
        </p:nvSpPr>
        <p:spPr>
          <a:xfrm>
            <a:off x="1409921" y="268221"/>
            <a:ext cx="8739963" cy="438781"/>
          </a:xfrm>
        </p:spPr>
        <p:txBody>
          <a:bodyPr/>
          <a:lstStyle/>
          <a:p>
            <a:pPr>
              <a:lnSpc>
                <a:spcPct val="100000"/>
              </a:lnSpc>
            </a:pPr>
            <a:r>
              <a:rPr lang="fr-BE" sz="2900" b="1" spc="-1" dirty="0">
                <a:solidFill>
                  <a:srgbClr val="00707F"/>
                </a:solidFill>
                <a:latin typeface="Source Sans Pro"/>
              </a:rPr>
              <a:t>Gestion de la boue d'épuration: Valorisation</a:t>
            </a:r>
          </a:p>
        </p:txBody>
      </p:sp>
      <p:sp>
        <p:nvSpPr>
          <p:cNvPr id="5" name="Rectangle 2">
            <a:extLst>
              <a:ext uri="{FF2B5EF4-FFF2-40B4-BE49-F238E27FC236}">
                <a16:creationId xmlns:a16="http://schemas.microsoft.com/office/drawing/2014/main" id="{5227AD71-0368-4BDC-84D2-5552DE09A709}"/>
              </a:ext>
            </a:extLst>
          </p:cNvPr>
          <p:cNvSpPr txBox="1">
            <a:spLocks noChangeArrowheads="1"/>
          </p:cNvSpPr>
          <p:nvPr/>
        </p:nvSpPr>
        <p:spPr>
          <a:xfrm>
            <a:off x="1190845" y="968376"/>
            <a:ext cx="8739963" cy="48037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indent="-342720">
              <a:lnSpc>
                <a:spcPct val="100000"/>
              </a:lnSpc>
              <a:spcBef>
                <a:spcPts val="641"/>
              </a:spcBef>
              <a:buClr>
                <a:srgbClr val="00707F"/>
              </a:buClr>
              <a:buSzPct val="65000"/>
              <a:buFont typeface="Arial"/>
              <a:buChar char="►"/>
            </a:pPr>
            <a:r>
              <a:rPr lang="fr-BE" altLang="fr-FR" sz="2000" b="1" spc="-1" dirty="0">
                <a:solidFill>
                  <a:srgbClr val="000000"/>
                </a:solidFill>
                <a:latin typeface="Source Sans Pro"/>
              </a:rPr>
              <a:t>Valorisation en agriculture</a:t>
            </a:r>
          </a:p>
          <a:p>
            <a:pPr marL="286110" indent="-285750">
              <a:lnSpc>
                <a:spcPct val="100000"/>
              </a:lnSpc>
              <a:spcBef>
                <a:spcPts val="641"/>
              </a:spcBef>
              <a:buClr>
                <a:srgbClr val="00707F"/>
              </a:buClr>
              <a:buSzPct val="65000"/>
            </a:pPr>
            <a:r>
              <a:rPr lang="fr-BE" altLang="fr-FR" sz="1800" spc="-1" dirty="0">
                <a:solidFill>
                  <a:srgbClr val="000000"/>
                </a:solidFill>
                <a:latin typeface="Source Sans Pro"/>
              </a:rPr>
              <a:t>Éléments minéraux et organiques</a:t>
            </a:r>
          </a:p>
          <a:p>
            <a:pPr marL="286110" indent="-285750">
              <a:lnSpc>
                <a:spcPct val="100000"/>
              </a:lnSpc>
              <a:spcBef>
                <a:spcPts val="641"/>
              </a:spcBef>
              <a:buClr>
                <a:srgbClr val="00707F"/>
              </a:buClr>
              <a:buSzPct val="65000"/>
            </a:pPr>
            <a:r>
              <a:rPr lang="fr-BE" altLang="fr-FR" sz="1800" spc="-1" dirty="0">
                <a:solidFill>
                  <a:srgbClr val="000000"/>
                </a:solidFill>
                <a:latin typeface="Source Sans Pro"/>
              </a:rPr>
              <a:t>Valeur humique</a:t>
            </a:r>
          </a:p>
          <a:p>
            <a:pPr marL="286110" indent="-285750">
              <a:lnSpc>
                <a:spcPct val="100000"/>
              </a:lnSpc>
              <a:spcBef>
                <a:spcPts val="641"/>
              </a:spcBef>
              <a:buClr>
                <a:srgbClr val="00707F"/>
              </a:buClr>
              <a:buSzPct val="65000"/>
            </a:pPr>
            <a:r>
              <a:rPr lang="fr-BE" altLang="fr-FR" sz="1800" spc="-1" dirty="0">
                <a:solidFill>
                  <a:srgbClr val="000000"/>
                </a:solidFill>
                <a:latin typeface="Source Sans Pro"/>
              </a:rPr>
              <a:t>Engrais</a:t>
            </a:r>
          </a:p>
          <a:p>
            <a:pPr marL="343080" indent="-342720">
              <a:lnSpc>
                <a:spcPct val="100000"/>
              </a:lnSpc>
              <a:spcBef>
                <a:spcPts val="641"/>
              </a:spcBef>
              <a:buClr>
                <a:srgbClr val="00707F"/>
              </a:buClr>
              <a:buSzPct val="65000"/>
              <a:buFont typeface="Arial"/>
              <a:buChar char="►"/>
            </a:pPr>
            <a:endParaRPr lang="fr-BE" altLang="fr-FR" sz="1800" spc="-1" dirty="0">
              <a:solidFill>
                <a:srgbClr val="000000"/>
              </a:solidFill>
              <a:latin typeface="Source Sans Pro"/>
            </a:endParaRPr>
          </a:p>
          <a:p>
            <a:pPr marL="343080" indent="-342720">
              <a:lnSpc>
                <a:spcPct val="100000"/>
              </a:lnSpc>
              <a:spcBef>
                <a:spcPts val="641"/>
              </a:spcBef>
              <a:buClr>
                <a:srgbClr val="00707F"/>
              </a:buClr>
              <a:buSzPct val="65000"/>
              <a:buFont typeface="Arial"/>
              <a:buChar char="►"/>
            </a:pPr>
            <a:endParaRPr lang="fr-BE" altLang="fr-FR" sz="1800" spc="-1" dirty="0">
              <a:solidFill>
                <a:srgbClr val="000000"/>
              </a:solidFill>
              <a:latin typeface="Source Sans Pro"/>
            </a:endParaRPr>
          </a:p>
          <a:p>
            <a:pPr marL="343080" indent="-342720">
              <a:lnSpc>
                <a:spcPct val="100000"/>
              </a:lnSpc>
              <a:spcBef>
                <a:spcPts val="641"/>
              </a:spcBef>
              <a:buClr>
                <a:srgbClr val="00707F"/>
              </a:buClr>
              <a:buSzPct val="65000"/>
              <a:buFont typeface="Arial"/>
              <a:buChar char="►"/>
            </a:pPr>
            <a:r>
              <a:rPr lang="fr-BE" altLang="fr-FR" sz="2000" b="1" spc="-1" dirty="0">
                <a:solidFill>
                  <a:srgbClr val="000000"/>
                </a:solidFill>
                <a:latin typeface="Source Sans Pro"/>
              </a:rPr>
              <a:t>Valorisation énergétique</a:t>
            </a:r>
          </a:p>
          <a:p>
            <a:pPr marL="360" indent="0">
              <a:lnSpc>
                <a:spcPct val="100000"/>
              </a:lnSpc>
              <a:spcBef>
                <a:spcPts val="641"/>
              </a:spcBef>
              <a:buClr>
                <a:srgbClr val="00707F"/>
              </a:buClr>
              <a:buSzPct val="65000"/>
              <a:buNone/>
            </a:pPr>
            <a:r>
              <a:rPr lang="fr-BE" altLang="fr-FR" sz="1800" spc="-1" dirty="0">
                <a:solidFill>
                  <a:srgbClr val="000000"/>
                </a:solidFill>
                <a:latin typeface="Source Sans Pro"/>
              </a:rPr>
              <a:t>Incinération dans un four spécifique</a:t>
            </a:r>
          </a:p>
          <a:p>
            <a:pPr marL="286110" indent="-285750">
              <a:lnSpc>
                <a:spcPct val="100000"/>
              </a:lnSpc>
              <a:spcBef>
                <a:spcPts val="641"/>
              </a:spcBef>
              <a:buClr>
                <a:srgbClr val="00707F"/>
              </a:buClr>
              <a:buSzPct val="65000"/>
            </a:pPr>
            <a:r>
              <a:rPr lang="fr-BE" altLang="fr-FR" sz="1800" spc="-1" dirty="0">
                <a:solidFill>
                  <a:srgbClr val="000000"/>
                </a:solidFill>
                <a:latin typeface="Source Sans Pro"/>
              </a:rPr>
              <a:t>Co-incinération avec les déchets ménagers</a:t>
            </a:r>
          </a:p>
          <a:p>
            <a:pPr marL="286110" indent="-285750">
              <a:lnSpc>
                <a:spcPct val="100000"/>
              </a:lnSpc>
              <a:spcBef>
                <a:spcPts val="641"/>
              </a:spcBef>
              <a:buClr>
                <a:srgbClr val="00707F"/>
              </a:buClr>
              <a:buSzPct val="65000"/>
            </a:pPr>
            <a:r>
              <a:rPr lang="fr-BE" altLang="fr-FR" sz="1800" spc="-1" dirty="0">
                <a:solidFill>
                  <a:srgbClr val="000000"/>
                </a:solidFill>
                <a:latin typeface="Source Sans Pro"/>
              </a:rPr>
              <a:t>Incinération dans les fours à ciment</a:t>
            </a:r>
          </a:p>
          <a:p>
            <a:pPr marL="286110" indent="-285750">
              <a:lnSpc>
                <a:spcPct val="100000"/>
              </a:lnSpc>
              <a:spcBef>
                <a:spcPts val="641"/>
              </a:spcBef>
              <a:buClr>
                <a:srgbClr val="00707F"/>
              </a:buClr>
              <a:buSzPct val="65000"/>
            </a:pPr>
            <a:r>
              <a:rPr lang="fr-BE" altLang="fr-FR" sz="1800" spc="-1" dirty="0" err="1">
                <a:solidFill>
                  <a:srgbClr val="000000"/>
                </a:solidFill>
                <a:latin typeface="Source Sans Pro"/>
              </a:rPr>
              <a:t>Biométhanation</a:t>
            </a:r>
            <a:r>
              <a:rPr lang="fr-BE" altLang="fr-FR" sz="1800" spc="-1" dirty="0">
                <a:solidFill>
                  <a:srgbClr val="000000"/>
                </a:solidFill>
                <a:latin typeface="Source Sans Pro"/>
              </a:rPr>
              <a:t> </a:t>
            </a:r>
            <a:r>
              <a:rPr lang="fr-BE" altLang="fr-FR" sz="1800" dirty="0">
                <a:sym typeface="Wingdings" panose="05000000000000000000" pitchFamily="2" charset="2"/>
              </a:rPr>
              <a:t> </a:t>
            </a:r>
            <a:r>
              <a:rPr lang="fr-BE" altLang="fr-FR" sz="1800" spc="-1" dirty="0">
                <a:solidFill>
                  <a:srgbClr val="000000"/>
                </a:solidFill>
                <a:latin typeface="Source Sans Pro"/>
              </a:rPr>
              <a:t>cogénération</a:t>
            </a:r>
          </a:p>
          <a:p>
            <a:pPr marL="286110" indent="-285750">
              <a:lnSpc>
                <a:spcPct val="100000"/>
              </a:lnSpc>
              <a:spcBef>
                <a:spcPts val="641"/>
              </a:spcBef>
              <a:buClr>
                <a:srgbClr val="00707F"/>
              </a:buClr>
              <a:buSzPct val="65000"/>
            </a:pPr>
            <a:r>
              <a:rPr lang="fr-BE" altLang="fr-FR" sz="1800" spc="-1" dirty="0">
                <a:solidFill>
                  <a:srgbClr val="000000"/>
                </a:solidFill>
                <a:latin typeface="Source Sans Pro"/>
              </a:rPr>
              <a:t>Pyrolyse/gazéification </a:t>
            </a:r>
            <a:r>
              <a:rPr lang="fr-BE" altLang="fr-FR" sz="1800" dirty="0">
                <a:sym typeface="Wingdings" panose="05000000000000000000" pitchFamily="2" charset="2"/>
              </a:rPr>
              <a:t></a:t>
            </a:r>
            <a:r>
              <a:rPr lang="fr-BE" altLang="fr-FR" sz="1800" spc="-1" dirty="0">
                <a:solidFill>
                  <a:srgbClr val="000000"/>
                </a:solidFill>
                <a:latin typeface="Source Sans Pro"/>
              </a:rPr>
              <a:t> cogénération</a:t>
            </a:r>
          </a:p>
        </p:txBody>
      </p:sp>
      <p:pic>
        <p:nvPicPr>
          <p:cNvPr id="10" name="Picture 9" descr="IDELUX FR">
            <a:extLst>
              <a:ext uri="{FF2B5EF4-FFF2-40B4-BE49-F238E27FC236}">
                <a16:creationId xmlns:a16="http://schemas.microsoft.com/office/drawing/2014/main" id="{8312CEA4-75FB-430E-BDD3-D158C65E2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9171" y="1229748"/>
            <a:ext cx="5918791" cy="4281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Espace réservé du numéro de diapositive 4">
            <a:extLst>
              <a:ext uri="{FF2B5EF4-FFF2-40B4-BE49-F238E27FC236}">
                <a16:creationId xmlns:a16="http://schemas.microsoft.com/office/drawing/2014/main" id="{C6332EEC-8D65-4DC1-B2B8-1C20FA2598D8}"/>
              </a:ext>
            </a:extLst>
          </p:cNvPr>
          <p:cNvSpPr txBox="1">
            <a:spLocks/>
          </p:cNvSpPr>
          <p:nvPr/>
        </p:nvSpPr>
        <p:spPr>
          <a:xfrm>
            <a:off x="11074680" y="6544080"/>
            <a:ext cx="997560" cy="243720"/>
          </a:xfrm>
          <a:prstGeom prst="rect">
            <a:avLst/>
          </a:prstGeom>
          <a:noFill/>
        </p:spPr>
        <p:txBody>
          <a:bodyPr/>
          <a:lstStyle>
            <a:defPPr>
              <a:defRPr lang="fr-FR"/>
            </a:defPPr>
            <a:lvl1pPr marL="0" algn="l" defTabSz="914400" rtl="0" eaLnBrk="1" latinLnBrk="0" hangingPunct="1">
              <a:defRPr sz="1800" kern="1200">
                <a:solidFill>
                  <a:schemeClr val="tx1"/>
                </a:solidFill>
                <a:latin typeface="Candara" panose="020E0502030303020204" pitchFamily="34" charset="0"/>
                <a:ea typeface="+mn-ea"/>
                <a:cs typeface="+mn-cs"/>
              </a:defRPr>
            </a:lvl1pPr>
            <a:lvl2pPr marL="742950" indent="-285750" algn="l" defTabSz="914400" rtl="0" eaLnBrk="1" latinLnBrk="0" hangingPunct="1">
              <a:defRPr sz="1800" kern="1200">
                <a:solidFill>
                  <a:schemeClr val="tx1"/>
                </a:solidFill>
                <a:latin typeface="Candara" panose="020E0502030303020204" pitchFamily="34" charset="0"/>
                <a:ea typeface="+mn-ea"/>
                <a:cs typeface="+mn-cs"/>
              </a:defRPr>
            </a:lvl2pPr>
            <a:lvl3pPr marL="1143000" indent="-228600" algn="l" defTabSz="914400" rtl="0" eaLnBrk="1" latinLnBrk="0" hangingPunct="1">
              <a:defRPr sz="1800" kern="1200">
                <a:solidFill>
                  <a:schemeClr val="tx1"/>
                </a:solidFill>
                <a:latin typeface="Candara" panose="020E0502030303020204" pitchFamily="34" charset="0"/>
                <a:ea typeface="+mn-ea"/>
                <a:cs typeface="+mn-cs"/>
              </a:defRPr>
            </a:lvl3pPr>
            <a:lvl4pPr marL="1600200" indent="-228600" algn="l" defTabSz="914400" rtl="0" eaLnBrk="1" latinLnBrk="0" hangingPunct="1">
              <a:defRPr sz="1800" kern="1200">
                <a:solidFill>
                  <a:schemeClr val="tx1"/>
                </a:solidFill>
                <a:latin typeface="Candara" panose="020E0502030303020204" pitchFamily="34" charset="0"/>
                <a:ea typeface="+mn-ea"/>
                <a:cs typeface="+mn-cs"/>
              </a:defRPr>
            </a:lvl4pPr>
            <a:lvl5pPr marL="2057400" indent="-228600" algn="l" defTabSz="914400" rtl="0" eaLnBrk="1" latinLnBrk="0" hangingPunct="1">
              <a:defRPr sz="1800" kern="1200">
                <a:solidFill>
                  <a:schemeClr val="tx1"/>
                </a:solidFill>
                <a:latin typeface="Candara" panose="020E0502030303020204" pitchFamily="34"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9pPr>
          </a:lstStyle>
          <a:p>
            <a:fld id="{8ED05A4B-E131-491B-A9C2-C68606C1837B}" type="slidenum">
              <a:rPr lang="fr-FR" altLang="en-US" smtClean="0"/>
              <a:pPr/>
              <a:t>15</a:t>
            </a:fld>
            <a:endParaRPr lang="fr-FR" altLang="en-US"/>
          </a:p>
        </p:txBody>
      </p:sp>
      <p:sp>
        <p:nvSpPr>
          <p:cNvPr id="12" name="TextShape 3">
            <a:extLst>
              <a:ext uri="{FF2B5EF4-FFF2-40B4-BE49-F238E27FC236}">
                <a16:creationId xmlns:a16="http://schemas.microsoft.com/office/drawing/2014/main" id="{7686BC61-8E40-49C7-9C65-6E90456AFEE4}"/>
              </a:ext>
            </a:extLst>
          </p:cNvPr>
          <p:cNvSpPr txBox="1"/>
          <p:nvPr/>
        </p:nvSpPr>
        <p:spPr>
          <a:xfrm>
            <a:off x="6924877" y="5628252"/>
            <a:ext cx="3807378" cy="225450"/>
          </a:xfrm>
          <a:prstGeom prst="rect">
            <a:avLst/>
          </a:prstGeom>
          <a:noFill/>
          <a:ln>
            <a:noFill/>
          </a:ln>
        </p:spPr>
        <p:txBody>
          <a:bodyPr anchor="ctr">
            <a:noAutofit/>
          </a:bodyPr>
          <a:lstStyle/>
          <a:p>
            <a:pPr algn="ctr">
              <a:lnSpc>
                <a:spcPct val="100000"/>
              </a:lnSpc>
            </a:pPr>
            <a:r>
              <a:rPr lang="fr-BE" sz="1200" b="1" spc="-1" dirty="0">
                <a:latin typeface="Source Sans Pro"/>
              </a:rPr>
              <a:t>Figure 11: </a:t>
            </a:r>
            <a:r>
              <a:rPr lang="fr-BE" sz="1200" spc="-1" dirty="0">
                <a:latin typeface="Source Sans Pro"/>
              </a:rPr>
              <a:t> Valorisation de la boue d’épuration</a:t>
            </a:r>
            <a:endParaRPr lang="fr-BE" sz="1200" strike="noStrike" spc="-1" dirty="0">
              <a:latin typeface="Calibri"/>
            </a:endParaRPr>
          </a:p>
        </p:txBody>
      </p:sp>
    </p:spTree>
    <p:extLst>
      <p:ext uri="{BB962C8B-B14F-4D97-AF65-F5344CB8AC3E}">
        <p14:creationId xmlns:p14="http://schemas.microsoft.com/office/powerpoint/2010/main" val="367955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A90839-DD2D-4810-8EBD-1386A13D6DA0}"/>
              </a:ext>
            </a:extLst>
          </p:cNvPr>
          <p:cNvSpPr>
            <a:spLocks noGrp="1"/>
          </p:cNvSpPr>
          <p:nvPr>
            <p:ph type="title"/>
          </p:nvPr>
        </p:nvSpPr>
        <p:spPr>
          <a:xfrm>
            <a:off x="1409921" y="268221"/>
            <a:ext cx="8739963" cy="438781"/>
          </a:xfrm>
        </p:spPr>
        <p:txBody>
          <a:bodyPr/>
          <a:lstStyle/>
          <a:p>
            <a:pPr>
              <a:lnSpc>
                <a:spcPct val="100000"/>
              </a:lnSpc>
            </a:pPr>
            <a:r>
              <a:rPr lang="fr-BE" sz="2900" b="1" spc="-1" dirty="0">
                <a:solidFill>
                  <a:srgbClr val="00707F"/>
                </a:solidFill>
                <a:latin typeface="Source Sans Pro"/>
              </a:rPr>
              <a:t>Gestion de la boue d'épuration: Phos4you</a:t>
            </a:r>
          </a:p>
        </p:txBody>
      </p:sp>
      <p:sp>
        <p:nvSpPr>
          <p:cNvPr id="11" name="Espace réservé du numéro de diapositive 4">
            <a:extLst>
              <a:ext uri="{FF2B5EF4-FFF2-40B4-BE49-F238E27FC236}">
                <a16:creationId xmlns:a16="http://schemas.microsoft.com/office/drawing/2014/main" id="{C6332EEC-8D65-4DC1-B2B8-1C20FA2598D8}"/>
              </a:ext>
            </a:extLst>
          </p:cNvPr>
          <p:cNvSpPr txBox="1">
            <a:spLocks/>
          </p:cNvSpPr>
          <p:nvPr/>
        </p:nvSpPr>
        <p:spPr>
          <a:xfrm>
            <a:off x="11074680" y="6544080"/>
            <a:ext cx="997560" cy="243720"/>
          </a:xfrm>
          <a:prstGeom prst="rect">
            <a:avLst/>
          </a:prstGeom>
          <a:noFill/>
        </p:spPr>
        <p:txBody>
          <a:bodyPr/>
          <a:lstStyle>
            <a:defPPr>
              <a:defRPr lang="fr-FR"/>
            </a:defPPr>
            <a:lvl1pPr marL="0" algn="l" defTabSz="914400" rtl="0" eaLnBrk="1" latinLnBrk="0" hangingPunct="1">
              <a:defRPr sz="1800" kern="1200">
                <a:solidFill>
                  <a:schemeClr val="tx1"/>
                </a:solidFill>
                <a:latin typeface="Candara" panose="020E0502030303020204" pitchFamily="34" charset="0"/>
                <a:ea typeface="+mn-ea"/>
                <a:cs typeface="+mn-cs"/>
              </a:defRPr>
            </a:lvl1pPr>
            <a:lvl2pPr marL="742950" indent="-285750" algn="l" defTabSz="914400" rtl="0" eaLnBrk="1" latinLnBrk="0" hangingPunct="1">
              <a:defRPr sz="1800" kern="1200">
                <a:solidFill>
                  <a:schemeClr val="tx1"/>
                </a:solidFill>
                <a:latin typeface="Candara" panose="020E0502030303020204" pitchFamily="34" charset="0"/>
                <a:ea typeface="+mn-ea"/>
                <a:cs typeface="+mn-cs"/>
              </a:defRPr>
            </a:lvl2pPr>
            <a:lvl3pPr marL="1143000" indent="-228600" algn="l" defTabSz="914400" rtl="0" eaLnBrk="1" latinLnBrk="0" hangingPunct="1">
              <a:defRPr sz="1800" kern="1200">
                <a:solidFill>
                  <a:schemeClr val="tx1"/>
                </a:solidFill>
                <a:latin typeface="Candara" panose="020E0502030303020204" pitchFamily="34" charset="0"/>
                <a:ea typeface="+mn-ea"/>
                <a:cs typeface="+mn-cs"/>
              </a:defRPr>
            </a:lvl3pPr>
            <a:lvl4pPr marL="1600200" indent="-228600" algn="l" defTabSz="914400" rtl="0" eaLnBrk="1" latinLnBrk="0" hangingPunct="1">
              <a:defRPr sz="1800" kern="1200">
                <a:solidFill>
                  <a:schemeClr val="tx1"/>
                </a:solidFill>
                <a:latin typeface="Candara" panose="020E0502030303020204" pitchFamily="34" charset="0"/>
                <a:ea typeface="+mn-ea"/>
                <a:cs typeface="+mn-cs"/>
              </a:defRPr>
            </a:lvl4pPr>
            <a:lvl5pPr marL="2057400" indent="-228600" algn="l" defTabSz="914400" rtl="0" eaLnBrk="1" latinLnBrk="0" hangingPunct="1">
              <a:defRPr sz="1800" kern="1200">
                <a:solidFill>
                  <a:schemeClr val="tx1"/>
                </a:solidFill>
                <a:latin typeface="Candara" panose="020E0502030303020204" pitchFamily="34"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9pPr>
          </a:lstStyle>
          <a:p>
            <a:fld id="{8ED05A4B-E131-491B-A9C2-C68606C1837B}" type="slidenum">
              <a:rPr lang="fr-FR" altLang="en-US" smtClean="0"/>
              <a:pPr/>
              <a:t>16</a:t>
            </a:fld>
            <a:endParaRPr lang="fr-FR" altLang="en-US"/>
          </a:p>
        </p:txBody>
      </p:sp>
      <p:sp>
        <p:nvSpPr>
          <p:cNvPr id="12" name="TextShape 3">
            <a:extLst>
              <a:ext uri="{FF2B5EF4-FFF2-40B4-BE49-F238E27FC236}">
                <a16:creationId xmlns:a16="http://schemas.microsoft.com/office/drawing/2014/main" id="{7686BC61-8E40-49C7-9C65-6E90456AFEE4}"/>
              </a:ext>
            </a:extLst>
          </p:cNvPr>
          <p:cNvSpPr txBox="1"/>
          <p:nvPr/>
        </p:nvSpPr>
        <p:spPr>
          <a:xfrm>
            <a:off x="3876213" y="6589779"/>
            <a:ext cx="3807378" cy="225450"/>
          </a:xfrm>
          <a:prstGeom prst="rect">
            <a:avLst/>
          </a:prstGeom>
          <a:noFill/>
          <a:ln>
            <a:noFill/>
          </a:ln>
        </p:spPr>
        <p:txBody>
          <a:bodyPr anchor="ctr">
            <a:noAutofit/>
          </a:bodyPr>
          <a:lstStyle/>
          <a:p>
            <a:pPr algn="ctr">
              <a:lnSpc>
                <a:spcPct val="100000"/>
              </a:lnSpc>
            </a:pPr>
            <a:r>
              <a:rPr lang="fr-BE" sz="1200" b="1" spc="-1" dirty="0">
                <a:latin typeface="Source Sans Pro"/>
              </a:rPr>
              <a:t>Vidéo 1: </a:t>
            </a:r>
            <a:r>
              <a:rPr lang="fr-BE" sz="1200" spc="-1" dirty="0">
                <a:latin typeface="Source Sans Pro"/>
              </a:rPr>
              <a:t> Phos4ypuu Project</a:t>
            </a:r>
            <a:endParaRPr lang="fr-BE" sz="1200" strike="noStrike" spc="-1" dirty="0">
              <a:latin typeface="Calibri"/>
            </a:endParaRPr>
          </a:p>
        </p:txBody>
      </p:sp>
      <p:pic>
        <p:nvPicPr>
          <p:cNvPr id="7" name="Image 2">
            <a:extLst>
              <a:ext uri="{FF2B5EF4-FFF2-40B4-BE49-F238E27FC236}">
                <a16:creationId xmlns:a16="http://schemas.microsoft.com/office/drawing/2014/main" id="{01373960-7593-4DD3-9C6C-446BAF0AB96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23760" y="1067681"/>
            <a:ext cx="5763040" cy="47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hos4You_ Increasing the phosphorus recovery rate">
            <a:hlinkClick r:id="" action="ppaction://media"/>
            <a:extLst>
              <a:ext uri="{FF2B5EF4-FFF2-40B4-BE49-F238E27FC236}">
                <a16:creationId xmlns:a16="http://schemas.microsoft.com/office/drawing/2014/main" id="{E1F190C0-99BD-4821-8F01-D2B5E3767D9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28479" y="807719"/>
            <a:ext cx="9753600" cy="5486400"/>
          </a:xfrm>
          <a:prstGeom prst="rect">
            <a:avLst/>
          </a:prstGeom>
        </p:spPr>
      </p:pic>
    </p:spTree>
    <p:extLst>
      <p:ext uri="{BB962C8B-B14F-4D97-AF65-F5344CB8AC3E}">
        <p14:creationId xmlns:p14="http://schemas.microsoft.com/office/powerpoint/2010/main" val="352686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Espace réservé du numéro de diapositive 5">
            <a:extLst>
              <a:ext uri="{FF2B5EF4-FFF2-40B4-BE49-F238E27FC236}">
                <a16:creationId xmlns:a16="http://schemas.microsoft.com/office/drawing/2014/main" id="{CC96CEB7-3859-428D-BBC4-302230FFCD2B}"/>
              </a:ext>
            </a:extLst>
          </p:cNvPr>
          <p:cNvSpPr>
            <a:spLocks noGrp="1"/>
          </p:cNvSpPr>
          <p:nvPr>
            <p:ph type="sldNum" sz="quarter" idx="11"/>
          </p:nvPr>
        </p:nvSpPr>
        <p:spPr>
          <a:noFill/>
        </p:spPr>
        <p:txBody>
          <a:bodyPr/>
          <a:lstStyle>
            <a:lvl1pPr>
              <a:defRPr>
                <a:solidFill>
                  <a:schemeClr val="tx1"/>
                </a:solidFill>
                <a:latin typeface="Candara" panose="020E0502030303020204" pitchFamily="34" charset="0"/>
              </a:defRPr>
            </a:lvl1pPr>
            <a:lvl2pPr marL="742950" indent="-285750">
              <a:defRPr>
                <a:solidFill>
                  <a:schemeClr val="tx1"/>
                </a:solidFill>
                <a:latin typeface="Candara" panose="020E0502030303020204" pitchFamily="34" charset="0"/>
              </a:defRPr>
            </a:lvl2pPr>
            <a:lvl3pPr marL="1143000" indent="-228600">
              <a:defRPr>
                <a:solidFill>
                  <a:schemeClr val="tx1"/>
                </a:solidFill>
                <a:latin typeface="Candara" panose="020E0502030303020204" pitchFamily="34" charset="0"/>
              </a:defRPr>
            </a:lvl3pPr>
            <a:lvl4pPr marL="1600200" indent="-228600">
              <a:defRPr>
                <a:solidFill>
                  <a:schemeClr val="tx1"/>
                </a:solidFill>
                <a:latin typeface="Candara" panose="020E0502030303020204" pitchFamily="34" charset="0"/>
              </a:defRPr>
            </a:lvl4pPr>
            <a:lvl5pPr marL="2057400" indent="-228600">
              <a:defRPr>
                <a:solidFill>
                  <a:schemeClr val="tx1"/>
                </a:solidFill>
                <a:latin typeface="Candara" panose="020E0502030303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defRPr>
            </a:lvl9pPr>
          </a:lstStyle>
          <a:p>
            <a:pPr fontAlgn="base">
              <a:spcBef>
                <a:spcPct val="0"/>
              </a:spcBef>
              <a:spcAft>
                <a:spcPct val="0"/>
              </a:spcAft>
            </a:pPr>
            <a:fld id="{F3299E84-94F8-4885-82C0-31D47B14207B}" type="slidenum">
              <a:rPr lang="fr-FR" altLang="en-US">
                <a:solidFill>
                  <a:srgbClr val="000000"/>
                </a:solidFill>
              </a:rPr>
              <a:pPr fontAlgn="base">
                <a:spcBef>
                  <a:spcPct val="0"/>
                </a:spcBef>
                <a:spcAft>
                  <a:spcPct val="0"/>
                </a:spcAft>
              </a:pPr>
              <a:t>17</a:t>
            </a:fld>
            <a:endParaRPr lang="fr-FR" altLang="en-US">
              <a:solidFill>
                <a:srgbClr val="000000"/>
              </a:solidFill>
            </a:endParaRPr>
          </a:p>
        </p:txBody>
      </p:sp>
      <p:sp>
        <p:nvSpPr>
          <p:cNvPr id="336898" name="Rectangle 2">
            <a:extLst>
              <a:ext uri="{FF2B5EF4-FFF2-40B4-BE49-F238E27FC236}">
                <a16:creationId xmlns:a16="http://schemas.microsoft.com/office/drawing/2014/main" id="{88A16E63-6525-4898-8067-9CE7F730D40E}"/>
              </a:ext>
            </a:extLst>
          </p:cNvPr>
          <p:cNvSpPr>
            <a:spLocks noGrp="1" noChangeArrowheads="1"/>
          </p:cNvSpPr>
          <p:nvPr>
            <p:ph type="title"/>
          </p:nvPr>
        </p:nvSpPr>
        <p:spPr>
          <a:xfrm>
            <a:off x="1981201" y="304801"/>
            <a:ext cx="4475163" cy="569913"/>
          </a:xfrm>
        </p:spPr>
        <p:txBody>
          <a:bodyPr wrap="square"/>
          <a:lstStyle/>
          <a:p>
            <a:pPr eaLnBrk="1" hangingPunct="1">
              <a:defRPr/>
            </a:pPr>
            <a:r>
              <a:rPr lang="fr-BE" sz="3100" dirty="0"/>
              <a:t>Deux filières dominantes</a:t>
            </a:r>
            <a:endParaRPr lang="fr-FR" sz="3100" dirty="0"/>
          </a:p>
        </p:txBody>
      </p:sp>
      <p:sp>
        <p:nvSpPr>
          <p:cNvPr id="78852" name="Rectangle 2">
            <a:extLst>
              <a:ext uri="{FF2B5EF4-FFF2-40B4-BE49-F238E27FC236}">
                <a16:creationId xmlns:a16="http://schemas.microsoft.com/office/drawing/2014/main" id="{D3238C0E-B110-43BB-BF23-E55A4E0582B0}"/>
              </a:ext>
            </a:extLst>
          </p:cNvPr>
          <p:cNvSpPr>
            <a:spLocks noChangeArrowheads="1"/>
          </p:cNvSpPr>
          <p:nvPr/>
        </p:nvSpPr>
        <p:spPr bwMode="auto">
          <a:xfrm>
            <a:off x="1919288" y="981075"/>
            <a:ext cx="7993062"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rgbClr val="DD4814"/>
              </a:buClr>
              <a:buSzPct val="65000"/>
              <a:buFont typeface="Wingdings" panose="05000000000000000000" pitchFamily="2" charset="2"/>
              <a:buChar char="n"/>
              <a:defRPr sz="3000">
                <a:solidFill>
                  <a:schemeClr val="tx1"/>
                </a:solidFill>
                <a:latin typeface="Candara" panose="020E0502030303020204" pitchFamily="34" charset="0"/>
              </a:defRPr>
            </a:lvl1pPr>
            <a:lvl2pPr marL="669925" indent="-325438">
              <a:spcBef>
                <a:spcPct val="20000"/>
              </a:spcBef>
              <a:buClr>
                <a:srgbClr val="004953"/>
              </a:buClr>
              <a:buSzPct val="60000"/>
              <a:buFont typeface="Wingdings" panose="05000000000000000000" pitchFamily="2" charset="2"/>
              <a:buChar char="q"/>
              <a:defRPr sz="2600">
                <a:solidFill>
                  <a:schemeClr val="tx1"/>
                </a:solidFill>
                <a:latin typeface="Candara" panose="020E0502030303020204" pitchFamily="34" charset="0"/>
              </a:defRPr>
            </a:lvl2pPr>
            <a:lvl3pPr marL="1022350" indent="-350838">
              <a:spcBef>
                <a:spcPct val="20000"/>
              </a:spcBef>
              <a:buClr>
                <a:srgbClr val="DD4814"/>
              </a:buClr>
              <a:buSzPct val="65000"/>
              <a:buFont typeface="Wingdings" panose="05000000000000000000" pitchFamily="2" charset="2"/>
              <a:buChar char="n"/>
              <a:defRPr sz="2200">
                <a:solidFill>
                  <a:schemeClr val="tx1"/>
                </a:solidFill>
                <a:latin typeface="Candara" panose="020E0502030303020204" pitchFamily="34" charset="0"/>
              </a:defRPr>
            </a:lvl3pPr>
            <a:lvl4pPr marL="1339850" indent="-315913">
              <a:spcBef>
                <a:spcPct val="20000"/>
              </a:spcBef>
              <a:buClr>
                <a:srgbClr val="004953"/>
              </a:buClr>
              <a:buSzPct val="70000"/>
              <a:buFont typeface="Wingdings" panose="05000000000000000000" pitchFamily="2" charset="2"/>
              <a:buChar char="q"/>
              <a:defRPr sz="2000">
                <a:solidFill>
                  <a:schemeClr val="tx1"/>
                </a:solidFill>
                <a:latin typeface="Candara" panose="020E0502030303020204" pitchFamily="34" charset="0"/>
              </a:defRPr>
            </a:lvl4pPr>
            <a:lvl5pPr marL="1681163" indent="-339725">
              <a:spcBef>
                <a:spcPct val="20000"/>
              </a:spcBef>
              <a:buClr>
                <a:srgbClr val="DD4814"/>
              </a:buClr>
              <a:buSzPct val="75000"/>
              <a:buFont typeface="Wingdings" panose="05000000000000000000" pitchFamily="2" charset="2"/>
              <a:buChar char="§"/>
              <a:defRPr sz="2000">
                <a:solidFill>
                  <a:schemeClr val="tx1"/>
                </a:solidFill>
                <a:latin typeface="Candara" panose="020E0502030303020204" pitchFamily="34" charset="0"/>
              </a:defRPr>
            </a:lvl5pPr>
            <a:lvl6pPr marL="2138363" indent="-339725" eaLnBrk="0" fontAlgn="base" hangingPunct="0">
              <a:spcBef>
                <a:spcPct val="20000"/>
              </a:spcBef>
              <a:spcAft>
                <a:spcPct val="0"/>
              </a:spcAft>
              <a:buClr>
                <a:srgbClr val="DD4814"/>
              </a:buClr>
              <a:buSzPct val="75000"/>
              <a:buFont typeface="Wingdings" panose="05000000000000000000" pitchFamily="2" charset="2"/>
              <a:buChar char="§"/>
              <a:defRPr sz="2000">
                <a:solidFill>
                  <a:schemeClr val="tx1"/>
                </a:solidFill>
                <a:latin typeface="Candara" panose="020E0502030303020204" pitchFamily="34" charset="0"/>
              </a:defRPr>
            </a:lvl6pPr>
            <a:lvl7pPr marL="2595563" indent="-339725" eaLnBrk="0" fontAlgn="base" hangingPunct="0">
              <a:spcBef>
                <a:spcPct val="20000"/>
              </a:spcBef>
              <a:spcAft>
                <a:spcPct val="0"/>
              </a:spcAft>
              <a:buClr>
                <a:srgbClr val="DD4814"/>
              </a:buClr>
              <a:buSzPct val="75000"/>
              <a:buFont typeface="Wingdings" panose="05000000000000000000" pitchFamily="2" charset="2"/>
              <a:buChar char="§"/>
              <a:defRPr sz="2000">
                <a:solidFill>
                  <a:schemeClr val="tx1"/>
                </a:solidFill>
                <a:latin typeface="Candara" panose="020E0502030303020204" pitchFamily="34" charset="0"/>
              </a:defRPr>
            </a:lvl7pPr>
            <a:lvl8pPr marL="3052763" indent="-339725" eaLnBrk="0" fontAlgn="base" hangingPunct="0">
              <a:spcBef>
                <a:spcPct val="20000"/>
              </a:spcBef>
              <a:spcAft>
                <a:spcPct val="0"/>
              </a:spcAft>
              <a:buClr>
                <a:srgbClr val="DD4814"/>
              </a:buClr>
              <a:buSzPct val="75000"/>
              <a:buFont typeface="Wingdings" panose="05000000000000000000" pitchFamily="2" charset="2"/>
              <a:buChar char="§"/>
              <a:defRPr sz="2000">
                <a:solidFill>
                  <a:schemeClr val="tx1"/>
                </a:solidFill>
                <a:latin typeface="Candara" panose="020E0502030303020204" pitchFamily="34" charset="0"/>
              </a:defRPr>
            </a:lvl8pPr>
            <a:lvl9pPr marL="3509963" indent="-339725" eaLnBrk="0" fontAlgn="base" hangingPunct="0">
              <a:spcBef>
                <a:spcPct val="20000"/>
              </a:spcBef>
              <a:spcAft>
                <a:spcPct val="0"/>
              </a:spcAft>
              <a:buClr>
                <a:srgbClr val="DD4814"/>
              </a:buClr>
              <a:buSzPct val="75000"/>
              <a:buFont typeface="Wingdings" panose="05000000000000000000" pitchFamily="2" charset="2"/>
              <a:buChar char="§"/>
              <a:defRPr sz="2000">
                <a:solidFill>
                  <a:schemeClr val="tx1"/>
                </a:solidFill>
                <a:latin typeface="Candara" panose="020E0502030303020204" pitchFamily="34" charset="0"/>
              </a:defRPr>
            </a:lvl9pPr>
          </a:lstStyle>
          <a:p>
            <a:pPr fontAlgn="base">
              <a:spcAft>
                <a:spcPct val="0"/>
              </a:spcAft>
            </a:pPr>
            <a:r>
              <a:rPr lang="fr-FR" altLang="fr-FR" sz="2800">
                <a:solidFill>
                  <a:srgbClr val="000000"/>
                </a:solidFill>
                <a:sym typeface="Wingdings" panose="05000000000000000000" pitchFamily="2" charset="2"/>
              </a:rPr>
              <a:t>Valorisation agricole</a:t>
            </a:r>
          </a:p>
          <a:p>
            <a:pPr lvl="1" fontAlgn="base">
              <a:spcAft>
                <a:spcPct val="0"/>
              </a:spcAft>
            </a:pPr>
            <a:r>
              <a:rPr lang="fr-FR" altLang="fr-FR" sz="2400">
                <a:solidFill>
                  <a:srgbClr val="000000"/>
                </a:solidFill>
                <a:sym typeface="Wingdings" panose="05000000000000000000" pitchFamily="2" charset="2"/>
              </a:rPr>
              <a:t>Directe : boue liquide ou déshydratée ( + chaulage éventuel)</a:t>
            </a:r>
          </a:p>
          <a:p>
            <a:pPr lvl="1" fontAlgn="base">
              <a:spcAft>
                <a:spcPct val="0"/>
              </a:spcAft>
            </a:pPr>
            <a:r>
              <a:rPr lang="fr-FR" altLang="fr-FR" sz="2400">
                <a:solidFill>
                  <a:srgbClr val="000000"/>
                </a:solidFill>
                <a:sym typeface="Wingdings" panose="05000000000000000000" pitchFamily="2" charset="2"/>
              </a:rPr>
              <a:t>Après compostage</a:t>
            </a:r>
          </a:p>
          <a:p>
            <a:pPr lvl="1" fontAlgn="base">
              <a:spcAft>
                <a:spcPct val="0"/>
              </a:spcAft>
            </a:pPr>
            <a:r>
              <a:rPr lang="fr-FR" altLang="fr-FR" sz="2400">
                <a:solidFill>
                  <a:srgbClr val="000000"/>
                </a:solidFill>
                <a:sym typeface="Wingdings" panose="05000000000000000000" pitchFamily="2" charset="2"/>
              </a:rPr>
              <a:t>Après séchage</a:t>
            </a:r>
          </a:p>
          <a:p>
            <a:pPr fontAlgn="base">
              <a:spcAft>
                <a:spcPct val="0"/>
              </a:spcAft>
            </a:pPr>
            <a:r>
              <a:rPr lang="fr-FR" altLang="fr-FR" sz="2800">
                <a:solidFill>
                  <a:srgbClr val="000000"/>
                </a:solidFill>
                <a:sym typeface="Wingdings" panose="05000000000000000000" pitchFamily="2" charset="2"/>
              </a:rPr>
              <a:t>Valorisation énergétique</a:t>
            </a:r>
          </a:p>
          <a:p>
            <a:pPr lvl="1" fontAlgn="base">
              <a:spcAft>
                <a:spcPct val="0"/>
              </a:spcAft>
            </a:pPr>
            <a:r>
              <a:rPr lang="fr-FR" altLang="fr-FR" sz="2400">
                <a:solidFill>
                  <a:srgbClr val="000000"/>
                </a:solidFill>
                <a:sym typeface="Wingdings" panose="05000000000000000000" pitchFamily="2" charset="2"/>
              </a:rPr>
              <a:t>Incinération dans four spécifique  séchage préalable</a:t>
            </a:r>
          </a:p>
          <a:p>
            <a:pPr lvl="1" fontAlgn="base">
              <a:spcAft>
                <a:spcPct val="0"/>
              </a:spcAft>
            </a:pPr>
            <a:r>
              <a:rPr lang="fr-FR" altLang="fr-FR" sz="2400">
                <a:solidFill>
                  <a:srgbClr val="000000"/>
                </a:solidFill>
                <a:sym typeface="Wingdings" panose="05000000000000000000" pitchFamily="2" charset="2"/>
              </a:rPr>
              <a:t>Co-incinération avec déchets ménagers</a:t>
            </a:r>
          </a:p>
          <a:p>
            <a:pPr lvl="1" fontAlgn="base">
              <a:spcAft>
                <a:spcPct val="0"/>
              </a:spcAft>
            </a:pPr>
            <a:r>
              <a:rPr lang="fr-FR" altLang="fr-FR" sz="2400">
                <a:solidFill>
                  <a:srgbClr val="000000"/>
                </a:solidFill>
                <a:sym typeface="Wingdings" panose="05000000000000000000" pitchFamily="2" charset="2"/>
              </a:rPr>
              <a:t>Co-incinération en cimenterie (+ valorisation matière)</a:t>
            </a:r>
          </a:p>
          <a:p>
            <a:pPr lvl="3" fontAlgn="base">
              <a:spcAft>
                <a:spcPct val="0"/>
              </a:spcAft>
            </a:pPr>
            <a:endParaRPr lang="fr-FR" altLang="fr-FR" sz="1600">
              <a:solidFill>
                <a:srgbClr val="000000"/>
              </a:solidFill>
              <a:sym typeface="Wingdings" panose="05000000000000000000" pitchFamily="2" charset="2"/>
            </a:endParaRPr>
          </a:p>
          <a:p>
            <a:pPr lvl="3" fontAlgn="base">
              <a:spcAft>
                <a:spcPct val="0"/>
              </a:spcAft>
            </a:pPr>
            <a:endParaRPr lang="fr-BE" altLang="fr-FR" sz="1400">
              <a:solidFill>
                <a:srgbClr val="000000"/>
              </a:solidFill>
              <a:sym typeface="Wingdings" panose="05000000000000000000" pitchFamily="2" charset="2"/>
            </a:endParaRPr>
          </a:p>
        </p:txBody>
      </p:sp>
      <p:sp>
        <p:nvSpPr>
          <p:cNvPr id="78853" name="ZoneTexte 8">
            <a:extLst>
              <a:ext uri="{FF2B5EF4-FFF2-40B4-BE49-F238E27FC236}">
                <a16:creationId xmlns:a16="http://schemas.microsoft.com/office/drawing/2014/main" id="{0639AEC9-0BD8-404E-93AB-F636F16E13FF}"/>
              </a:ext>
            </a:extLst>
          </p:cNvPr>
          <p:cNvSpPr txBox="1">
            <a:spLocks noChangeArrowheads="1"/>
          </p:cNvSpPr>
          <p:nvPr/>
        </p:nvSpPr>
        <p:spPr bwMode="auto">
          <a:xfrm>
            <a:off x="3582988" y="5229226"/>
            <a:ext cx="5746750" cy="461963"/>
          </a:xfrm>
          <a:prstGeom prst="rect">
            <a:avLst/>
          </a:prstGeom>
          <a:noFill/>
          <a:ln w="28575">
            <a:solidFill>
              <a:srgbClr val="DD4814"/>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ndara" panose="020E0502030303020204" pitchFamily="34" charset="0"/>
              </a:defRPr>
            </a:lvl1pPr>
            <a:lvl2pPr marL="742950" indent="-285750">
              <a:defRPr>
                <a:solidFill>
                  <a:schemeClr val="tx1"/>
                </a:solidFill>
                <a:latin typeface="Candara" panose="020E0502030303020204" pitchFamily="34" charset="0"/>
              </a:defRPr>
            </a:lvl2pPr>
            <a:lvl3pPr marL="1143000" indent="-228600">
              <a:defRPr>
                <a:solidFill>
                  <a:schemeClr val="tx1"/>
                </a:solidFill>
                <a:latin typeface="Candara" panose="020E0502030303020204" pitchFamily="34" charset="0"/>
              </a:defRPr>
            </a:lvl3pPr>
            <a:lvl4pPr marL="1600200" indent="-228600">
              <a:defRPr>
                <a:solidFill>
                  <a:schemeClr val="tx1"/>
                </a:solidFill>
                <a:latin typeface="Candara" panose="020E0502030303020204" pitchFamily="34" charset="0"/>
              </a:defRPr>
            </a:lvl4pPr>
            <a:lvl5pPr marL="2057400" indent="-228600">
              <a:defRPr>
                <a:solidFill>
                  <a:schemeClr val="tx1"/>
                </a:solidFill>
                <a:latin typeface="Candara" panose="020E0502030303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defRPr>
            </a:lvl9pPr>
          </a:lstStyle>
          <a:p>
            <a:pPr eaLnBrk="0" fontAlgn="base" hangingPunct="0">
              <a:spcBef>
                <a:spcPct val="0"/>
              </a:spcBef>
              <a:spcAft>
                <a:spcPct val="0"/>
              </a:spcAft>
            </a:pPr>
            <a:r>
              <a:rPr lang="fr-FR" altLang="fr-FR" sz="2400">
                <a:solidFill>
                  <a:srgbClr val="000000"/>
                </a:solidFill>
              </a:rPr>
              <a:t>+ couplage avec biométhanisation possible</a:t>
            </a:r>
            <a:endParaRPr lang="fr-BE" altLang="fr-FR" sz="2400">
              <a:solidFill>
                <a:srgbClr val="000000"/>
              </a:solidFill>
            </a:endParaRPr>
          </a:p>
        </p:txBody>
      </p:sp>
    </p:spTree>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Espace réservé du numéro de diapositive 5">
            <a:extLst>
              <a:ext uri="{FF2B5EF4-FFF2-40B4-BE49-F238E27FC236}">
                <a16:creationId xmlns:a16="http://schemas.microsoft.com/office/drawing/2014/main" id="{C9009602-3F47-4998-9F69-DEE7E3D105B0}"/>
              </a:ext>
            </a:extLst>
          </p:cNvPr>
          <p:cNvSpPr>
            <a:spLocks noGrp="1"/>
          </p:cNvSpPr>
          <p:nvPr>
            <p:ph type="sldNum" sz="quarter" idx="11"/>
          </p:nvPr>
        </p:nvSpPr>
        <p:spPr>
          <a:noFill/>
        </p:spPr>
        <p:txBody>
          <a:bodyPr/>
          <a:lstStyle>
            <a:lvl1pPr>
              <a:defRPr>
                <a:solidFill>
                  <a:schemeClr val="tx1"/>
                </a:solidFill>
                <a:latin typeface="Candara" panose="020E0502030303020204" pitchFamily="34" charset="0"/>
              </a:defRPr>
            </a:lvl1pPr>
            <a:lvl2pPr marL="742950" indent="-285750">
              <a:defRPr>
                <a:solidFill>
                  <a:schemeClr val="tx1"/>
                </a:solidFill>
                <a:latin typeface="Candara" panose="020E0502030303020204" pitchFamily="34" charset="0"/>
              </a:defRPr>
            </a:lvl2pPr>
            <a:lvl3pPr marL="1143000" indent="-228600">
              <a:defRPr>
                <a:solidFill>
                  <a:schemeClr val="tx1"/>
                </a:solidFill>
                <a:latin typeface="Candara" panose="020E0502030303020204" pitchFamily="34" charset="0"/>
              </a:defRPr>
            </a:lvl3pPr>
            <a:lvl4pPr marL="1600200" indent="-228600">
              <a:defRPr>
                <a:solidFill>
                  <a:schemeClr val="tx1"/>
                </a:solidFill>
                <a:latin typeface="Candara" panose="020E0502030303020204" pitchFamily="34" charset="0"/>
              </a:defRPr>
            </a:lvl4pPr>
            <a:lvl5pPr marL="2057400" indent="-228600">
              <a:defRPr>
                <a:solidFill>
                  <a:schemeClr val="tx1"/>
                </a:solidFill>
                <a:latin typeface="Candara" panose="020E0502030303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99949898-AB38-4A4A-8BB7-A950F1EEBE9C}" type="slidenum">
              <a:rPr kumimoji="0" lang="fr-FR" altLang="en-US" sz="1200" b="0" i="0" u="none" strike="noStrike" kern="1200" cap="none" spc="0" normalizeH="0" baseline="0" noProof="0">
                <a:ln>
                  <a:noFill/>
                </a:ln>
                <a:solidFill>
                  <a:srgbClr val="000000"/>
                </a:solidFill>
                <a:effectLst/>
                <a:uLnTx/>
                <a:uFillTx/>
                <a:latin typeface="Candara" panose="020E0502030303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18</a:t>
            </a:fld>
            <a:endParaRPr kumimoji="0" lang="fr-FR" altLang="en-US" sz="1200" b="0" i="0" u="none" strike="noStrike" kern="1200" cap="none" spc="0" normalizeH="0" baseline="0" noProof="0">
              <a:ln>
                <a:noFill/>
              </a:ln>
              <a:solidFill>
                <a:srgbClr val="000000"/>
              </a:solidFill>
              <a:effectLst/>
              <a:uLnTx/>
              <a:uFillTx/>
              <a:latin typeface="Candara" panose="020E0502030303020204" pitchFamily="34" charset="0"/>
              <a:ea typeface="+mn-ea"/>
              <a:cs typeface="+mn-cs"/>
            </a:endParaRPr>
          </a:p>
        </p:txBody>
      </p:sp>
      <p:sp>
        <p:nvSpPr>
          <p:cNvPr id="336898" name="Rectangle 2">
            <a:extLst>
              <a:ext uri="{FF2B5EF4-FFF2-40B4-BE49-F238E27FC236}">
                <a16:creationId xmlns:a16="http://schemas.microsoft.com/office/drawing/2014/main" id="{499BEAC4-F03F-47CD-919C-8715640C805E}"/>
              </a:ext>
            </a:extLst>
          </p:cNvPr>
          <p:cNvSpPr>
            <a:spLocks noGrp="1" noChangeArrowheads="1"/>
          </p:cNvSpPr>
          <p:nvPr>
            <p:ph type="title"/>
          </p:nvPr>
        </p:nvSpPr>
        <p:spPr>
          <a:xfrm>
            <a:off x="1981200" y="304801"/>
            <a:ext cx="5181600" cy="569387"/>
          </a:xfrm>
        </p:spPr>
        <p:txBody>
          <a:bodyPr wrap="square"/>
          <a:lstStyle/>
          <a:p>
            <a:pPr eaLnBrk="1" hangingPunct="1">
              <a:defRPr/>
            </a:pPr>
            <a:r>
              <a:rPr lang="fr-BE" sz="3100" dirty="0"/>
              <a:t>Les données les plus récentes</a:t>
            </a:r>
            <a:endParaRPr lang="fr-FR" sz="3100" dirty="0"/>
          </a:p>
        </p:txBody>
      </p:sp>
      <p:sp>
        <p:nvSpPr>
          <p:cNvPr id="75780" name="Rectangle 3">
            <a:extLst>
              <a:ext uri="{FF2B5EF4-FFF2-40B4-BE49-F238E27FC236}">
                <a16:creationId xmlns:a16="http://schemas.microsoft.com/office/drawing/2014/main" id="{C490C37D-5C42-4587-9D46-4BAC7BEA56E0}"/>
              </a:ext>
            </a:extLst>
          </p:cNvPr>
          <p:cNvSpPr>
            <a:spLocks noGrp="1" noChangeArrowheads="1"/>
          </p:cNvSpPr>
          <p:nvPr>
            <p:ph type="body" sz="half" idx="2"/>
          </p:nvPr>
        </p:nvSpPr>
        <p:spPr>
          <a:xfrm>
            <a:off x="1774825" y="981076"/>
            <a:ext cx="8713788" cy="3960813"/>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marL="419100" indent="-419100" eaLnBrk="1" hangingPunct="1"/>
            <a:r>
              <a:rPr lang="fr-FR" altLang="fr-FR" sz="2400"/>
              <a:t>Environ 50% des pays UE 27 utilisent la voie agricole à &gt; 50%</a:t>
            </a:r>
          </a:p>
          <a:p>
            <a:pPr marL="746125" lvl="1" indent="-419100" eaLnBrk="1" hangingPunct="1"/>
            <a:r>
              <a:rPr lang="fr-FR" altLang="fr-FR" sz="2000"/>
              <a:t>21 pays utilisent la valorisation agricole directe</a:t>
            </a:r>
          </a:p>
          <a:p>
            <a:pPr marL="746125" lvl="1" indent="-419100" eaLnBrk="1" hangingPunct="1"/>
            <a:r>
              <a:rPr lang="fr-FR" altLang="fr-FR" sz="2000"/>
              <a:t>18 utilisent le compostage avant usage agricole</a:t>
            </a:r>
          </a:p>
          <a:p>
            <a:pPr marL="746125" lvl="1" indent="-419100" eaLnBrk="1" hangingPunct="1"/>
            <a:r>
              <a:rPr lang="fr-FR" altLang="fr-FR" sz="2000"/>
              <a:t>Utilisation en sylviculture et réhabilitation de sites dégradés (végétalisation) </a:t>
            </a:r>
          </a:p>
          <a:p>
            <a:pPr marL="419100" indent="-419100" eaLnBrk="1" hangingPunct="1"/>
            <a:r>
              <a:rPr lang="fr-FR" altLang="fr-FR" sz="2400"/>
              <a:t>18 pays utilisent l’incinération</a:t>
            </a:r>
          </a:p>
          <a:p>
            <a:pPr marL="746125" lvl="1" indent="-419100" eaLnBrk="1" hangingPunct="1"/>
            <a:r>
              <a:rPr lang="fr-FR" altLang="fr-FR" sz="2000"/>
              <a:t>Différentes technologies entre mono ou co-incinération</a:t>
            </a:r>
          </a:p>
          <a:p>
            <a:pPr marL="419100" indent="-419100" eaLnBrk="1" hangingPunct="1"/>
            <a:r>
              <a:rPr lang="fr-FR" altLang="fr-FR" sz="2400"/>
              <a:t>Sauf exceptions, technologies innovantes comme pyrolyse ou gazéification restent à l’état de recherche ou pilote</a:t>
            </a:r>
          </a:p>
          <a:p>
            <a:pPr marL="419100" indent="-419100" eaLnBrk="1" hangingPunct="1"/>
            <a:r>
              <a:rPr lang="fr-FR" altLang="fr-FR" sz="2400"/>
              <a:t>Oxydation par voie humide à Bruxelles Nord, Epernay, Aix-en-Provence, Truccazzano (Athos™)</a:t>
            </a:r>
          </a:p>
          <a:p>
            <a:pPr marL="746125" lvl="1" indent="-419100" eaLnBrk="1" hangingPunct="1"/>
            <a:endParaRPr lang="fr-FR" altLang="fr-FR" sz="2000"/>
          </a:p>
          <a:p>
            <a:pPr marL="419100" indent="-419100" eaLnBrk="1" hangingPunct="1"/>
            <a:endParaRPr lang="fr-FR" altLang="fr-FR" sz="2000"/>
          </a:p>
        </p:txBody>
      </p:sp>
    </p:spTree>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0" name="Espace réservé du numéro de diapositive 5">
            <a:extLst>
              <a:ext uri="{FF2B5EF4-FFF2-40B4-BE49-F238E27FC236}">
                <a16:creationId xmlns:a16="http://schemas.microsoft.com/office/drawing/2014/main" id="{E1D3D4F3-CE5C-4A17-9562-11C71DD16024}"/>
              </a:ext>
            </a:extLst>
          </p:cNvPr>
          <p:cNvSpPr>
            <a:spLocks noGrp="1"/>
          </p:cNvSpPr>
          <p:nvPr>
            <p:ph type="sldNum" sz="quarter" idx="11"/>
          </p:nvPr>
        </p:nvSpPr>
        <p:spPr>
          <a:noFill/>
        </p:spPr>
        <p:txBody>
          <a:bodyPr/>
          <a:lstStyle>
            <a:lvl1pPr>
              <a:defRPr>
                <a:solidFill>
                  <a:schemeClr val="tx1"/>
                </a:solidFill>
                <a:latin typeface="Candara" panose="020E0502030303020204" pitchFamily="34" charset="0"/>
              </a:defRPr>
            </a:lvl1pPr>
            <a:lvl2pPr marL="742950" indent="-285750">
              <a:defRPr>
                <a:solidFill>
                  <a:schemeClr val="tx1"/>
                </a:solidFill>
                <a:latin typeface="Candara" panose="020E0502030303020204" pitchFamily="34" charset="0"/>
              </a:defRPr>
            </a:lvl2pPr>
            <a:lvl3pPr marL="1143000" indent="-228600">
              <a:defRPr>
                <a:solidFill>
                  <a:schemeClr val="tx1"/>
                </a:solidFill>
                <a:latin typeface="Candara" panose="020E0502030303020204" pitchFamily="34" charset="0"/>
              </a:defRPr>
            </a:lvl3pPr>
            <a:lvl4pPr marL="1600200" indent="-228600">
              <a:defRPr>
                <a:solidFill>
                  <a:schemeClr val="tx1"/>
                </a:solidFill>
                <a:latin typeface="Candara" panose="020E0502030303020204" pitchFamily="34" charset="0"/>
              </a:defRPr>
            </a:lvl4pPr>
            <a:lvl5pPr marL="2057400" indent="-228600">
              <a:defRPr>
                <a:solidFill>
                  <a:schemeClr val="tx1"/>
                </a:solidFill>
                <a:latin typeface="Candara" panose="020E0502030303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defRPr>
            </a:lvl9pPr>
          </a:lstStyle>
          <a:p>
            <a:pPr fontAlgn="base">
              <a:spcBef>
                <a:spcPct val="0"/>
              </a:spcBef>
              <a:spcAft>
                <a:spcPct val="0"/>
              </a:spcAft>
            </a:pPr>
            <a:fld id="{B89F9C78-7C50-46EF-A7A9-518F19946ABB}" type="slidenum">
              <a:rPr lang="fr-FR" altLang="en-US">
                <a:solidFill>
                  <a:srgbClr val="000000"/>
                </a:solidFill>
              </a:rPr>
              <a:pPr fontAlgn="base">
                <a:spcBef>
                  <a:spcPct val="0"/>
                </a:spcBef>
                <a:spcAft>
                  <a:spcPct val="0"/>
                </a:spcAft>
              </a:pPr>
              <a:t>19</a:t>
            </a:fld>
            <a:endParaRPr lang="fr-FR" altLang="en-US">
              <a:solidFill>
                <a:srgbClr val="000000"/>
              </a:solidFill>
            </a:endParaRPr>
          </a:p>
        </p:txBody>
      </p:sp>
      <p:sp>
        <p:nvSpPr>
          <p:cNvPr id="336898" name="Rectangle 2">
            <a:extLst>
              <a:ext uri="{FF2B5EF4-FFF2-40B4-BE49-F238E27FC236}">
                <a16:creationId xmlns:a16="http://schemas.microsoft.com/office/drawing/2014/main" id="{EF768318-12B3-4528-A8FC-C2BFA541C01D}"/>
              </a:ext>
            </a:extLst>
          </p:cNvPr>
          <p:cNvSpPr>
            <a:spLocks noGrp="1" noChangeArrowheads="1"/>
          </p:cNvSpPr>
          <p:nvPr>
            <p:ph type="title"/>
          </p:nvPr>
        </p:nvSpPr>
        <p:spPr>
          <a:xfrm>
            <a:off x="1919289" y="260351"/>
            <a:ext cx="5495925" cy="576263"/>
          </a:xfrm>
        </p:spPr>
        <p:txBody>
          <a:bodyPr wrap="square"/>
          <a:lstStyle/>
          <a:p>
            <a:pPr eaLnBrk="1" hangingPunct="1">
              <a:defRPr/>
            </a:pPr>
            <a:r>
              <a:rPr lang="fr-BE" sz="3100" dirty="0"/>
              <a:t>Trois grands axes de recherche</a:t>
            </a:r>
            <a:endParaRPr lang="fr-FR" sz="3100" dirty="0"/>
          </a:p>
        </p:txBody>
      </p:sp>
      <p:sp>
        <p:nvSpPr>
          <p:cNvPr id="89092" name="Rectangle 3">
            <a:extLst>
              <a:ext uri="{FF2B5EF4-FFF2-40B4-BE49-F238E27FC236}">
                <a16:creationId xmlns:a16="http://schemas.microsoft.com/office/drawing/2014/main" id="{036D4154-88F2-4EF2-8C5A-D565FDC4006E}"/>
              </a:ext>
            </a:extLst>
          </p:cNvPr>
          <p:cNvSpPr>
            <a:spLocks noGrp="1" noChangeArrowheads="1"/>
          </p:cNvSpPr>
          <p:nvPr>
            <p:ph type="body" sz="half" idx="2"/>
          </p:nvPr>
        </p:nvSpPr>
        <p:spPr>
          <a:xfrm>
            <a:off x="1774826" y="981076"/>
            <a:ext cx="8785225" cy="3960813"/>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marL="419100" indent="-419100" eaLnBrk="1" hangingPunct="1"/>
            <a:r>
              <a:rPr lang="fr-FR" altLang="fr-FR" sz="2400"/>
              <a:t>Minimiser la production de boue</a:t>
            </a:r>
          </a:p>
          <a:p>
            <a:pPr marL="746125" lvl="1" indent="-419100" eaLnBrk="1" hangingPunct="1"/>
            <a:r>
              <a:rPr lang="fr-FR" altLang="fr-FR" sz="2000"/>
              <a:t>Digestion</a:t>
            </a:r>
          </a:p>
          <a:p>
            <a:pPr marL="746125" lvl="1" indent="-419100" eaLnBrk="1" hangingPunct="1"/>
            <a:r>
              <a:rPr lang="fr-FR" altLang="fr-FR" sz="2000"/>
              <a:t>Prétraitement avant digestion</a:t>
            </a:r>
          </a:p>
          <a:p>
            <a:pPr marL="746125" lvl="1" indent="-419100" eaLnBrk="1" hangingPunct="1"/>
            <a:r>
              <a:rPr lang="fr-FR" altLang="fr-FR" sz="2000"/>
              <a:t>+ voie biologique</a:t>
            </a:r>
          </a:p>
          <a:p>
            <a:pPr marL="419100" indent="-419100" eaLnBrk="1" hangingPunct="1"/>
            <a:r>
              <a:rPr lang="fr-FR" altLang="fr-FR" sz="2400"/>
              <a:t>Optimisation/développement de nouvelles voies de valorisation</a:t>
            </a:r>
          </a:p>
          <a:p>
            <a:pPr marL="746125" lvl="1" indent="-419100" eaLnBrk="1" hangingPunct="1"/>
            <a:r>
              <a:rPr lang="fr-FR" altLang="fr-FR" sz="2000"/>
              <a:t>Récupération phosphore</a:t>
            </a:r>
          </a:p>
          <a:p>
            <a:pPr marL="746125" lvl="1" indent="-419100" eaLnBrk="1" hangingPunct="1"/>
            <a:r>
              <a:rPr lang="fr-FR" altLang="fr-FR" sz="2000"/>
              <a:t>Conversion thermochimique (gazéification ou pyrolyse)</a:t>
            </a:r>
          </a:p>
          <a:p>
            <a:pPr marL="746125" lvl="1" indent="-419100" eaLnBrk="1" hangingPunct="1"/>
            <a:r>
              <a:rPr lang="fr-FR" altLang="fr-FR" sz="2000"/>
              <a:t>Substances à haute valeur ajoutée</a:t>
            </a:r>
          </a:p>
          <a:p>
            <a:pPr marL="746125" lvl="1" indent="-419100" eaLnBrk="1" hangingPunct="1"/>
            <a:r>
              <a:rPr lang="fr-FR" altLang="fr-FR" sz="2000"/>
              <a:t>+ voies diverses (PHA, …)</a:t>
            </a:r>
          </a:p>
          <a:p>
            <a:pPr marL="419100" indent="-419100" eaLnBrk="1" hangingPunct="1"/>
            <a:r>
              <a:rPr lang="fr-FR" altLang="fr-FR" sz="2400"/>
              <a:t>Optimisation de la filière de traitement dans son entièreté</a:t>
            </a:r>
          </a:p>
          <a:p>
            <a:pPr marL="746125" lvl="1" indent="-419100" eaLnBrk="1" hangingPunct="1"/>
            <a:r>
              <a:rPr lang="fr-FR" altLang="fr-FR" sz="2000"/>
              <a:t>En lien avec séchage thermique</a:t>
            </a:r>
          </a:p>
          <a:p>
            <a:pPr marL="746125" lvl="1" indent="-419100" eaLnBrk="1" hangingPunct="1"/>
            <a:endParaRPr lang="fr-FR" altLang="fr-FR" sz="2000"/>
          </a:p>
          <a:p>
            <a:pPr marL="746125" lvl="1" indent="-419100" eaLnBrk="1" hangingPunct="1"/>
            <a:endParaRPr lang="fr-FR" altLang="fr-FR" sz="2000"/>
          </a:p>
        </p:txBody>
      </p:sp>
      <p:sp>
        <p:nvSpPr>
          <p:cNvPr id="2" name="Rectangle 1">
            <a:extLst>
              <a:ext uri="{FF2B5EF4-FFF2-40B4-BE49-F238E27FC236}">
                <a16:creationId xmlns:a16="http://schemas.microsoft.com/office/drawing/2014/main" id="{5DCA9F5D-DA68-4CCB-BC82-8B6511E1FFB4}"/>
              </a:ext>
            </a:extLst>
          </p:cNvPr>
          <p:cNvSpPr>
            <a:spLocks noChangeArrowheads="1"/>
          </p:cNvSpPr>
          <p:nvPr/>
        </p:nvSpPr>
        <p:spPr bwMode="auto">
          <a:xfrm>
            <a:off x="2495551" y="2924175"/>
            <a:ext cx="2879725" cy="433388"/>
          </a:xfrm>
          <a:prstGeom prst="rect">
            <a:avLst/>
          </a:prstGeom>
          <a:noFill/>
          <a:ln w="38100" algn="ctr">
            <a:solidFill>
              <a:srgbClr val="DD4814"/>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ndara" panose="020E0502030303020204" pitchFamily="34" charset="0"/>
              </a:defRPr>
            </a:lvl1pPr>
            <a:lvl2pPr marL="742950" indent="-285750">
              <a:defRPr>
                <a:solidFill>
                  <a:schemeClr val="tx1"/>
                </a:solidFill>
                <a:latin typeface="Candara" panose="020E0502030303020204" pitchFamily="34" charset="0"/>
              </a:defRPr>
            </a:lvl2pPr>
            <a:lvl3pPr marL="1143000" indent="-228600">
              <a:defRPr>
                <a:solidFill>
                  <a:schemeClr val="tx1"/>
                </a:solidFill>
                <a:latin typeface="Candara" panose="020E0502030303020204" pitchFamily="34" charset="0"/>
              </a:defRPr>
            </a:lvl3pPr>
            <a:lvl4pPr marL="1600200" indent="-228600">
              <a:defRPr>
                <a:solidFill>
                  <a:schemeClr val="tx1"/>
                </a:solidFill>
                <a:latin typeface="Candara" panose="020E0502030303020204" pitchFamily="34" charset="0"/>
              </a:defRPr>
            </a:lvl4pPr>
            <a:lvl5pPr marL="2057400" indent="-228600">
              <a:defRPr>
                <a:solidFill>
                  <a:schemeClr val="tx1"/>
                </a:solidFill>
                <a:latin typeface="Candara" panose="020E0502030303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defRPr>
            </a:lvl9pPr>
          </a:lstStyle>
          <a:p>
            <a:pPr fontAlgn="base">
              <a:spcBef>
                <a:spcPct val="0"/>
              </a:spcBef>
              <a:spcAft>
                <a:spcPct val="0"/>
              </a:spcAft>
            </a:pPr>
            <a:endParaRPr lang="fr-BE" altLang="fr-FR">
              <a:solidFill>
                <a:srgbClr val="000000"/>
              </a:solidFill>
            </a:endParaRPr>
          </a:p>
        </p:txBody>
      </p:sp>
      <p:sp>
        <p:nvSpPr>
          <p:cNvPr id="6" name="Rectangle 5">
            <a:extLst>
              <a:ext uri="{FF2B5EF4-FFF2-40B4-BE49-F238E27FC236}">
                <a16:creationId xmlns:a16="http://schemas.microsoft.com/office/drawing/2014/main" id="{2C6FA4B2-6127-4D59-9B2B-07A70D0BB6E7}"/>
              </a:ext>
            </a:extLst>
          </p:cNvPr>
          <p:cNvSpPr>
            <a:spLocks noChangeArrowheads="1"/>
          </p:cNvSpPr>
          <p:nvPr/>
        </p:nvSpPr>
        <p:spPr bwMode="auto">
          <a:xfrm>
            <a:off x="2424114" y="4813300"/>
            <a:ext cx="3671887" cy="469900"/>
          </a:xfrm>
          <a:prstGeom prst="rect">
            <a:avLst/>
          </a:prstGeom>
          <a:noFill/>
          <a:ln w="38100" algn="ctr">
            <a:solidFill>
              <a:srgbClr val="DD4814"/>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ndara" panose="020E0502030303020204" pitchFamily="34" charset="0"/>
              </a:defRPr>
            </a:lvl1pPr>
            <a:lvl2pPr marL="742950" indent="-285750">
              <a:defRPr>
                <a:solidFill>
                  <a:schemeClr val="tx1"/>
                </a:solidFill>
                <a:latin typeface="Candara" panose="020E0502030303020204" pitchFamily="34" charset="0"/>
              </a:defRPr>
            </a:lvl2pPr>
            <a:lvl3pPr marL="1143000" indent="-228600">
              <a:defRPr>
                <a:solidFill>
                  <a:schemeClr val="tx1"/>
                </a:solidFill>
                <a:latin typeface="Candara" panose="020E0502030303020204" pitchFamily="34" charset="0"/>
              </a:defRPr>
            </a:lvl3pPr>
            <a:lvl4pPr marL="1600200" indent="-228600">
              <a:defRPr>
                <a:solidFill>
                  <a:schemeClr val="tx1"/>
                </a:solidFill>
                <a:latin typeface="Candara" panose="020E0502030303020204" pitchFamily="34" charset="0"/>
              </a:defRPr>
            </a:lvl4pPr>
            <a:lvl5pPr marL="2057400" indent="-228600">
              <a:defRPr>
                <a:solidFill>
                  <a:schemeClr val="tx1"/>
                </a:solidFill>
                <a:latin typeface="Candara" panose="020E0502030303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defRPr>
            </a:lvl9pPr>
          </a:lstStyle>
          <a:p>
            <a:pPr fontAlgn="base">
              <a:spcBef>
                <a:spcPct val="0"/>
              </a:spcBef>
              <a:spcAft>
                <a:spcPct val="0"/>
              </a:spcAft>
            </a:pPr>
            <a:endParaRPr lang="fr-BE" altLang="fr-FR">
              <a:solidFill>
                <a:srgbClr val="000000"/>
              </a:solidFill>
            </a:endParaRPr>
          </a:p>
        </p:txBody>
      </p:sp>
      <p:pic>
        <p:nvPicPr>
          <p:cNvPr id="89095" name="Picture 10" descr="ANd9GcRGW_zLM3ufJXDmVGB2O2RVrCPbzS1XLHihWFuqaUOu3n8ChqJf">
            <a:extLst>
              <a:ext uri="{FF2B5EF4-FFF2-40B4-BE49-F238E27FC236}">
                <a16:creationId xmlns:a16="http://schemas.microsoft.com/office/drawing/2014/main" id="{2480FEC7-B965-4EBB-B874-15AD3E075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7963" y="333376"/>
            <a:ext cx="25336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Rectangle 11">
            <a:extLst>
              <a:ext uri="{FF2B5EF4-FFF2-40B4-BE49-F238E27FC236}">
                <a16:creationId xmlns:a16="http://schemas.microsoft.com/office/drawing/2014/main" id="{66C7FF7D-9377-4A72-895E-4B29DA160873}"/>
              </a:ext>
            </a:extLst>
          </p:cNvPr>
          <p:cNvSpPr>
            <a:spLocks noChangeArrowheads="1"/>
          </p:cNvSpPr>
          <p:nvPr/>
        </p:nvSpPr>
        <p:spPr bwMode="auto">
          <a:xfrm>
            <a:off x="7396164" y="2205039"/>
            <a:ext cx="30638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ndara" panose="020E0502030303020204" pitchFamily="34" charset="0"/>
              </a:defRPr>
            </a:lvl1pPr>
            <a:lvl2pPr marL="742950" indent="-285750">
              <a:defRPr>
                <a:solidFill>
                  <a:schemeClr val="tx1"/>
                </a:solidFill>
                <a:latin typeface="Candara" panose="020E0502030303020204" pitchFamily="34" charset="0"/>
              </a:defRPr>
            </a:lvl2pPr>
            <a:lvl3pPr marL="1143000" indent="-228600">
              <a:defRPr>
                <a:solidFill>
                  <a:schemeClr val="tx1"/>
                </a:solidFill>
                <a:latin typeface="Candara" panose="020E0502030303020204" pitchFamily="34" charset="0"/>
              </a:defRPr>
            </a:lvl3pPr>
            <a:lvl4pPr marL="1600200" indent="-228600">
              <a:defRPr>
                <a:solidFill>
                  <a:schemeClr val="tx1"/>
                </a:solidFill>
                <a:latin typeface="Candara" panose="020E0502030303020204" pitchFamily="34" charset="0"/>
              </a:defRPr>
            </a:lvl4pPr>
            <a:lvl5pPr marL="2057400" indent="-228600">
              <a:defRPr>
                <a:solidFill>
                  <a:schemeClr val="tx1"/>
                </a:solidFill>
                <a:latin typeface="Candara" panose="020E0502030303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defRPr>
            </a:lvl9pPr>
          </a:lstStyle>
          <a:p>
            <a:pPr eaLnBrk="0" fontAlgn="base" hangingPunct="0">
              <a:spcBef>
                <a:spcPct val="0"/>
              </a:spcBef>
              <a:spcAft>
                <a:spcPct val="0"/>
              </a:spcAft>
            </a:pPr>
            <a:r>
              <a:rPr lang="fr-FR" altLang="fr-FR" sz="1200">
                <a:solidFill>
                  <a:srgbClr val="000000"/>
                </a:solidFill>
                <a:ea typeface="MS PGothic" panose="020B0600070205080204" pitchFamily="34" charset="-128"/>
              </a:rPr>
              <a:t>http://www.unil.ch/dbmv/page12541_en.html</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TextShape 1"/>
          <p:cNvSpPr txBox="1"/>
          <p:nvPr/>
        </p:nvSpPr>
        <p:spPr>
          <a:xfrm>
            <a:off x="1196665" y="1023569"/>
            <a:ext cx="8983029" cy="4525560"/>
          </a:xfrm>
          <a:prstGeom prst="rect">
            <a:avLst/>
          </a:prstGeom>
          <a:noFill/>
          <a:ln>
            <a:noFill/>
          </a:ln>
        </p:spPr>
        <p:txBody>
          <a:bodyPr>
            <a:normAutofit/>
          </a:bodyPr>
          <a:lstStyle/>
          <a:p>
            <a:pPr marL="343080" indent="-342720">
              <a:lnSpc>
                <a:spcPct val="100000"/>
              </a:lnSpc>
              <a:spcBef>
                <a:spcPts val="641"/>
              </a:spcBef>
              <a:buClr>
                <a:srgbClr val="00707F"/>
              </a:buClr>
              <a:buSzPct val="65000"/>
              <a:buFont typeface="Arial"/>
              <a:buChar char="►"/>
            </a:pPr>
            <a:r>
              <a:rPr lang="en-US" spc="-1" dirty="0">
                <a:solidFill>
                  <a:srgbClr val="000000"/>
                </a:solidFill>
                <a:latin typeface="Source Sans Pro"/>
              </a:rPr>
              <a:t>Introduction</a:t>
            </a:r>
          </a:p>
          <a:p>
            <a:pPr marL="343080" indent="-342720">
              <a:lnSpc>
                <a:spcPct val="100000"/>
              </a:lnSpc>
              <a:spcBef>
                <a:spcPts val="641"/>
              </a:spcBef>
              <a:buClr>
                <a:srgbClr val="00707F"/>
              </a:buClr>
              <a:buSzPct val="65000"/>
              <a:buFont typeface="Arial"/>
              <a:buChar char="►"/>
            </a:pPr>
            <a:endParaRPr lang="en-US" spc="-1" dirty="0">
              <a:solidFill>
                <a:srgbClr val="000000"/>
              </a:solidFill>
              <a:latin typeface="Source Sans Pro"/>
            </a:endParaRPr>
          </a:p>
          <a:p>
            <a:pPr marL="343080" indent="-342720">
              <a:lnSpc>
                <a:spcPct val="100000"/>
              </a:lnSpc>
              <a:spcBef>
                <a:spcPts val="641"/>
              </a:spcBef>
              <a:buClr>
                <a:srgbClr val="00707F"/>
              </a:buClr>
              <a:buSzPct val="65000"/>
              <a:buFont typeface="Arial"/>
              <a:buChar char="►"/>
            </a:pPr>
            <a:r>
              <a:rPr lang="fr-BE" spc="-1" dirty="0">
                <a:solidFill>
                  <a:srgbClr val="000000"/>
                </a:solidFill>
                <a:latin typeface="Source Sans Pro"/>
              </a:rPr>
              <a:t>Gestion de la boue d'épuration</a:t>
            </a:r>
          </a:p>
          <a:p>
            <a:pPr marL="343080" indent="-342720">
              <a:lnSpc>
                <a:spcPct val="100000"/>
              </a:lnSpc>
              <a:spcBef>
                <a:spcPts val="641"/>
              </a:spcBef>
              <a:buClr>
                <a:srgbClr val="00707F"/>
              </a:buClr>
              <a:buSzPct val="65000"/>
              <a:buFont typeface="Arial"/>
              <a:buChar char="►"/>
            </a:pPr>
            <a:endParaRPr lang="fr-BE" spc="-1" dirty="0">
              <a:solidFill>
                <a:srgbClr val="000000"/>
              </a:solidFill>
              <a:latin typeface="Source Sans Pro"/>
            </a:endParaRPr>
          </a:p>
          <a:p>
            <a:pPr marL="343080" indent="-342720">
              <a:lnSpc>
                <a:spcPct val="100000"/>
              </a:lnSpc>
              <a:spcBef>
                <a:spcPts val="641"/>
              </a:spcBef>
              <a:buClr>
                <a:srgbClr val="00707F"/>
              </a:buClr>
              <a:buSzPct val="65000"/>
              <a:buFont typeface="Arial"/>
              <a:buChar char="►"/>
            </a:pPr>
            <a:r>
              <a:rPr lang="fr-BE" spc="-1" dirty="0">
                <a:solidFill>
                  <a:srgbClr val="000000"/>
                </a:solidFill>
                <a:latin typeface="Source Sans Pro"/>
              </a:rPr>
              <a:t>Cadre légal général </a:t>
            </a:r>
            <a:endParaRPr lang="en-US" spc="-1" dirty="0">
              <a:solidFill>
                <a:srgbClr val="000000"/>
              </a:solidFill>
              <a:latin typeface="Source Sans Pro"/>
            </a:endParaRPr>
          </a:p>
          <a:p>
            <a:pPr marL="343080" indent="-342720">
              <a:lnSpc>
                <a:spcPct val="100000"/>
              </a:lnSpc>
              <a:spcBef>
                <a:spcPts val="641"/>
              </a:spcBef>
              <a:buClr>
                <a:srgbClr val="00707F"/>
              </a:buClr>
              <a:buSzPct val="65000"/>
              <a:buFont typeface="Arial"/>
              <a:buChar char="►"/>
            </a:pPr>
            <a:endParaRPr lang="en-US" spc="-1" dirty="0">
              <a:solidFill>
                <a:srgbClr val="000000"/>
              </a:solidFill>
              <a:latin typeface="Source Sans Pro"/>
            </a:endParaRPr>
          </a:p>
          <a:p>
            <a:pPr marL="343080" indent="-342720">
              <a:lnSpc>
                <a:spcPct val="100000"/>
              </a:lnSpc>
              <a:spcBef>
                <a:spcPts val="641"/>
              </a:spcBef>
              <a:buClr>
                <a:srgbClr val="00707F"/>
              </a:buClr>
              <a:buSzPct val="65000"/>
              <a:buFont typeface="Arial"/>
              <a:buChar char="►"/>
            </a:pPr>
            <a:r>
              <a:rPr lang="en-US" spc="-1" dirty="0">
                <a:solidFill>
                  <a:srgbClr val="000000"/>
                </a:solidFill>
                <a:latin typeface="Source Sans Pro"/>
              </a:rPr>
              <a:t>Conclusions  </a:t>
            </a:r>
          </a:p>
          <a:p>
            <a:pPr marL="343080" indent="-342720">
              <a:lnSpc>
                <a:spcPct val="100000"/>
              </a:lnSpc>
              <a:spcBef>
                <a:spcPts val="641"/>
              </a:spcBef>
              <a:buClr>
                <a:srgbClr val="00707F"/>
              </a:buClr>
              <a:buSzPct val="65000"/>
              <a:buFont typeface="Arial"/>
              <a:buChar char="►"/>
            </a:pPr>
            <a:endParaRPr lang="fr-BE" spc="-1" dirty="0">
              <a:solidFill>
                <a:srgbClr val="000000"/>
              </a:solidFill>
              <a:latin typeface="Source Sans Pro"/>
            </a:endParaRPr>
          </a:p>
          <a:p>
            <a:pPr marL="343080" indent="-342720">
              <a:lnSpc>
                <a:spcPct val="100000"/>
              </a:lnSpc>
              <a:spcBef>
                <a:spcPts val="641"/>
              </a:spcBef>
              <a:buClr>
                <a:srgbClr val="00707F"/>
              </a:buClr>
              <a:buSzPct val="65000"/>
              <a:buFont typeface="Arial"/>
              <a:buChar char="►"/>
            </a:pPr>
            <a:r>
              <a:rPr lang="fr-BE" spc="-1" dirty="0">
                <a:solidFill>
                  <a:srgbClr val="000000"/>
                </a:solidFill>
                <a:latin typeface="Source Sans Pro"/>
              </a:rPr>
              <a:t>Questions </a:t>
            </a:r>
            <a:endParaRPr lang="en-US" spc="-1" dirty="0">
              <a:solidFill>
                <a:srgbClr val="000000"/>
              </a:solidFill>
              <a:latin typeface="Source Sans Pro"/>
            </a:endParaRPr>
          </a:p>
          <a:p>
            <a:pPr marL="343080" indent="-342720">
              <a:spcBef>
                <a:spcPts val="641"/>
              </a:spcBef>
              <a:buClr>
                <a:srgbClr val="00707F"/>
              </a:buClr>
              <a:buSzPct val="65000"/>
              <a:buFont typeface="Arial"/>
              <a:buChar char="►"/>
            </a:pPr>
            <a:endParaRPr lang="en-US" spc="-1" dirty="0">
              <a:solidFill>
                <a:srgbClr val="000000"/>
              </a:solidFill>
              <a:latin typeface="Source Sans Pro"/>
            </a:endParaRPr>
          </a:p>
          <a:p>
            <a:pPr marL="343080" indent="-342720">
              <a:lnSpc>
                <a:spcPct val="100000"/>
              </a:lnSpc>
              <a:spcBef>
                <a:spcPts val="641"/>
              </a:spcBef>
              <a:buClr>
                <a:srgbClr val="00707F"/>
              </a:buClr>
              <a:buSzPct val="65000"/>
              <a:buFont typeface="Arial"/>
              <a:buChar char="►"/>
            </a:pPr>
            <a:endParaRPr lang="fr-FR" sz="2000" spc="-1" dirty="0">
              <a:solidFill>
                <a:srgbClr val="000000"/>
              </a:solidFill>
              <a:latin typeface="Source Sans Pro"/>
            </a:endParaRPr>
          </a:p>
          <a:p>
            <a:endParaRPr lang="fr-FR" sz="2800" b="0" strike="noStrike" spc="-1" dirty="0">
              <a:solidFill>
                <a:srgbClr val="000000"/>
              </a:solidFill>
              <a:latin typeface="Source Sans Pro"/>
            </a:endParaRPr>
          </a:p>
          <a:p>
            <a:pPr>
              <a:lnSpc>
                <a:spcPct val="100000"/>
              </a:lnSpc>
              <a:spcBef>
                <a:spcPts val="641"/>
              </a:spcBef>
            </a:pPr>
            <a:endParaRPr lang="fr-FR" sz="3200" b="0" strike="noStrike" spc="-1" dirty="0">
              <a:solidFill>
                <a:srgbClr val="000000"/>
              </a:solidFill>
              <a:latin typeface="Source Sans Pro"/>
            </a:endParaRPr>
          </a:p>
        </p:txBody>
      </p:sp>
      <p:sp>
        <p:nvSpPr>
          <p:cNvPr id="218" name="TextShape 2"/>
          <p:cNvSpPr txBox="1"/>
          <p:nvPr/>
        </p:nvSpPr>
        <p:spPr>
          <a:xfrm>
            <a:off x="11074680" y="6544080"/>
            <a:ext cx="997560" cy="243720"/>
          </a:xfrm>
          <a:prstGeom prst="rect">
            <a:avLst/>
          </a:prstGeom>
          <a:noFill/>
          <a:ln>
            <a:noFill/>
          </a:ln>
        </p:spPr>
        <p:txBody>
          <a:bodyPr anchor="ctr">
            <a:noAutofit/>
          </a:bodyPr>
          <a:lstStyle/>
          <a:p>
            <a:pPr algn="r">
              <a:lnSpc>
                <a:spcPct val="100000"/>
              </a:lnSpc>
            </a:pPr>
            <a:fld id="{CFEC3D50-86B1-444F-8B71-217490C6DA3A}" type="slidenum">
              <a:rPr lang="fr-BE" sz="1400" b="0" strike="noStrike" spc="-1">
                <a:solidFill>
                  <a:srgbClr val="8B8B8B"/>
                </a:solidFill>
                <a:latin typeface="Source Sans Pro"/>
              </a:rPr>
              <a:t>2</a:t>
            </a:fld>
            <a:endParaRPr lang="es-ES" sz="1400" b="0" strike="noStrike" spc="-1" dirty="0">
              <a:latin typeface="Calibri"/>
            </a:endParaRPr>
          </a:p>
        </p:txBody>
      </p:sp>
      <p:sp>
        <p:nvSpPr>
          <p:cNvPr id="220" name="TextShape 4"/>
          <p:cNvSpPr txBox="1"/>
          <p:nvPr/>
        </p:nvSpPr>
        <p:spPr>
          <a:xfrm>
            <a:off x="1451520" y="156240"/>
            <a:ext cx="8473320" cy="523800"/>
          </a:xfrm>
          <a:prstGeom prst="rect">
            <a:avLst/>
          </a:prstGeom>
          <a:noFill/>
          <a:ln>
            <a:noFill/>
          </a:ln>
        </p:spPr>
        <p:txBody>
          <a:bodyPr anchor="ctr">
            <a:normAutofit fontScale="91000" lnSpcReduction="10000"/>
          </a:bodyPr>
          <a:lstStyle/>
          <a:p>
            <a:pPr>
              <a:lnSpc>
                <a:spcPct val="100000"/>
              </a:lnSpc>
            </a:pPr>
            <a:r>
              <a:rPr lang="fr-BE" sz="3200" b="1" spc="-1" dirty="0">
                <a:solidFill>
                  <a:srgbClr val="00707F"/>
                </a:solidFill>
                <a:latin typeface="Source Sans Pro"/>
              </a:rPr>
              <a:t>Table de matières</a:t>
            </a:r>
            <a:endParaRPr lang="fr-BE" sz="3200" b="0" strike="noStrike" spc="-1" dirty="0">
              <a:solidFill>
                <a:srgbClr val="000000"/>
              </a:solidFill>
              <a:latin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A90839-DD2D-4810-8EBD-1386A13D6DA0}"/>
              </a:ext>
            </a:extLst>
          </p:cNvPr>
          <p:cNvSpPr>
            <a:spLocks noGrp="1"/>
          </p:cNvSpPr>
          <p:nvPr>
            <p:ph type="title"/>
          </p:nvPr>
        </p:nvSpPr>
        <p:spPr>
          <a:xfrm>
            <a:off x="1409920" y="273598"/>
            <a:ext cx="8772285" cy="438781"/>
          </a:xfrm>
        </p:spPr>
        <p:txBody>
          <a:bodyPr/>
          <a:lstStyle/>
          <a:p>
            <a:pPr>
              <a:lnSpc>
                <a:spcPct val="100000"/>
              </a:lnSpc>
            </a:pPr>
            <a:r>
              <a:rPr lang="fr-BE" sz="2900" b="1" spc="-1" dirty="0">
                <a:solidFill>
                  <a:srgbClr val="00707F"/>
                </a:solidFill>
                <a:latin typeface="Source Sans Pro"/>
              </a:rPr>
              <a:t>Gestion de la boue d'épuration: cas appliquée </a:t>
            </a:r>
          </a:p>
        </p:txBody>
      </p:sp>
      <p:pic>
        <p:nvPicPr>
          <p:cNvPr id="33794" name="Picture 2" descr="https://ars.els-cdn.com/content/image/1-s2.0-S0301479721011671-ga1_lrg.jpg">
            <a:extLst>
              <a:ext uri="{FF2B5EF4-FFF2-40B4-BE49-F238E27FC236}">
                <a16:creationId xmlns:a16="http://schemas.microsoft.com/office/drawing/2014/main" id="{2E6A6E5B-CA2C-4CEC-BA31-4703F2227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168" y="1351469"/>
            <a:ext cx="8739963" cy="47704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10BDF1B-DCD2-4426-B840-ADB254238BE9}"/>
              </a:ext>
            </a:extLst>
          </p:cNvPr>
          <p:cNvSpPr/>
          <p:nvPr/>
        </p:nvSpPr>
        <p:spPr>
          <a:xfrm>
            <a:off x="1190846" y="847258"/>
            <a:ext cx="8739963" cy="369332"/>
          </a:xfrm>
          <a:prstGeom prst="rect">
            <a:avLst/>
          </a:prstGeom>
        </p:spPr>
        <p:txBody>
          <a:bodyPr wrap="square">
            <a:spAutoFit/>
          </a:bodyPr>
          <a:lstStyle/>
          <a:p>
            <a:r>
              <a:rPr lang="en-US" dirty="0">
                <a:solidFill>
                  <a:srgbClr val="1F1F1F"/>
                </a:solidFill>
                <a:latin typeface="Source Sans Pro" panose="020B0503030403020204" pitchFamily="34" charset="0"/>
                <a:ea typeface="Source Sans Pro" panose="020B0503030403020204" pitchFamily="34" charset="0"/>
              </a:rPr>
              <a:t>Sustainable treatment of paint industry wastewater: Current techniques and challenges</a:t>
            </a:r>
            <a:endParaRPr lang="en-US" b="0" i="0" dirty="0">
              <a:solidFill>
                <a:srgbClr val="1F1F1F"/>
              </a:solidFill>
              <a:effectLst/>
              <a:latin typeface="Source Sans Pro" panose="020B0503030403020204" pitchFamily="34" charset="0"/>
              <a:ea typeface="Source Sans Pro" panose="020B0503030403020204" pitchFamily="34" charset="0"/>
            </a:endParaRPr>
          </a:p>
        </p:txBody>
      </p:sp>
      <p:sp>
        <p:nvSpPr>
          <p:cNvPr id="7" name="Espace réservé du numéro de diapositive 4">
            <a:extLst>
              <a:ext uri="{FF2B5EF4-FFF2-40B4-BE49-F238E27FC236}">
                <a16:creationId xmlns:a16="http://schemas.microsoft.com/office/drawing/2014/main" id="{084C0663-511D-40F5-8E26-5B4E8D692F02}"/>
              </a:ext>
            </a:extLst>
          </p:cNvPr>
          <p:cNvSpPr txBox="1">
            <a:spLocks/>
          </p:cNvSpPr>
          <p:nvPr/>
        </p:nvSpPr>
        <p:spPr>
          <a:xfrm>
            <a:off x="11074680" y="6544080"/>
            <a:ext cx="997560" cy="243720"/>
          </a:xfrm>
          <a:prstGeom prst="rect">
            <a:avLst/>
          </a:prstGeom>
          <a:noFill/>
        </p:spPr>
        <p:txBody>
          <a:bodyPr/>
          <a:lstStyle>
            <a:defPPr>
              <a:defRPr lang="fr-FR"/>
            </a:defPPr>
            <a:lvl1pPr marL="0" algn="l" defTabSz="914400" rtl="0" eaLnBrk="1" latinLnBrk="0" hangingPunct="1">
              <a:defRPr sz="1800" kern="1200">
                <a:solidFill>
                  <a:schemeClr val="tx1"/>
                </a:solidFill>
                <a:latin typeface="Candara" panose="020E0502030303020204" pitchFamily="34" charset="0"/>
                <a:ea typeface="+mn-ea"/>
                <a:cs typeface="+mn-cs"/>
              </a:defRPr>
            </a:lvl1pPr>
            <a:lvl2pPr marL="742950" indent="-285750" algn="l" defTabSz="914400" rtl="0" eaLnBrk="1" latinLnBrk="0" hangingPunct="1">
              <a:defRPr sz="1800" kern="1200">
                <a:solidFill>
                  <a:schemeClr val="tx1"/>
                </a:solidFill>
                <a:latin typeface="Candara" panose="020E0502030303020204" pitchFamily="34" charset="0"/>
                <a:ea typeface="+mn-ea"/>
                <a:cs typeface="+mn-cs"/>
              </a:defRPr>
            </a:lvl2pPr>
            <a:lvl3pPr marL="1143000" indent="-228600" algn="l" defTabSz="914400" rtl="0" eaLnBrk="1" latinLnBrk="0" hangingPunct="1">
              <a:defRPr sz="1800" kern="1200">
                <a:solidFill>
                  <a:schemeClr val="tx1"/>
                </a:solidFill>
                <a:latin typeface="Candara" panose="020E0502030303020204" pitchFamily="34" charset="0"/>
                <a:ea typeface="+mn-ea"/>
                <a:cs typeface="+mn-cs"/>
              </a:defRPr>
            </a:lvl3pPr>
            <a:lvl4pPr marL="1600200" indent="-228600" algn="l" defTabSz="914400" rtl="0" eaLnBrk="1" latinLnBrk="0" hangingPunct="1">
              <a:defRPr sz="1800" kern="1200">
                <a:solidFill>
                  <a:schemeClr val="tx1"/>
                </a:solidFill>
                <a:latin typeface="Candara" panose="020E0502030303020204" pitchFamily="34" charset="0"/>
                <a:ea typeface="+mn-ea"/>
                <a:cs typeface="+mn-cs"/>
              </a:defRPr>
            </a:lvl4pPr>
            <a:lvl5pPr marL="2057400" indent="-228600" algn="l" defTabSz="914400" rtl="0" eaLnBrk="1" latinLnBrk="0" hangingPunct="1">
              <a:defRPr sz="1800" kern="1200">
                <a:solidFill>
                  <a:schemeClr val="tx1"/>
                </a:solidFill>
                <a:latin typeface="Candara" panose="020E0502030303020204" pitchFamily="34"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9pPr>
          </a:lstStyle>
          <a:p>
            <a:fld id="{8ED05A4B-E131-491B-A9C2-C68606C1837B}" type="slidenum">
              <a:rPr lang="fr-FR" altLang="en-US" smtClean="0"/>
              <a:pPr/>
              <a:t>20</a:t>
            </a:fld>
            <a:endParaRPr lang="fr-FR" altLang="en-US"/>
          </a:p>
        </p:txBody>
      </p:sp>
      <p:sp>
        <p:nvSpPr>
          <p:cNvPr id="8" name="TextShape 3">
            <a:extLst>
              <a:ext uri="{FF2B5EF4-FFF2-40B4-BE49-F238E27FC236}">
                <a16:creationId xmlns:a16="http://schemas.microsoft.com/office/drawing/2014/main" id="{AFCB7C69-9876-4B69-BBFD-419E489954A4}"/>
              </a:ext>
            </a:extLst>
          </p:cNvPr>
          <p:cNvSpPr txBox="1"/>
          <p:nvPr/>
        </p:nvSpPr>
        <p:spPr>
          <a:xfrm>
            <a:off x="1223167" y="6121937"/>
            <a:ext cx="8707641" cy="331249"/>
          </a:xfrm>
          <a:prstGeom prst="rect">
            <a:avLst/>
          </a:prstGeom>
          <a:noFill/>
          <a:ln>
            <a:noFill/>
          </a:ln>
        </p:spPr>
        <p:txBody>
          <a:bodyPr anchor="ctr">
            <a:noAutofit/>
          </a:bodyPr>
          <a:lstStyle/>
          <a:p>
            <a:pPr algn="ctr">
              <a:lnSpc>
                <a:spcPct val="100000"/>
              </a:lnSpc>
            </a:pPr>
            <a:r>
              <a:rPr lang="fr-BE" sz="1200" b="1" spc="-1" dirty="0">
                <a:latin typeface="Source Sans Pro"/>
              </a:rPr>
              <a:t>Figure 12: </a:t>
            </a:r>
            <a:r>
              <a:rPr lang="fr-BE" sz="1200" spc="-1" dirty="0">
                <a:latin typeface="Source Sans Pro"/>
              </a:rPr>
              <a:t> Gestion de la boue d’épuration dans l'industrie de la peinture</a:t>
            </a:r>
            <a:endParaRPr lang="fr-BE" sz="1200" strike="noStrike" spc="-1" dirty="0">
              <a:latin typeface="Calibri"/>
            </a:endParaRPr>
          </a:p>
        </p:txBody>
      </p:sp>
    </p:spTree>
    <p:extLst>
      <p:ext uri="{BB962C8B-B14F-4D97-AF65-F5344CB8AC3E}">
        <p14:creationId xmlns:p14="http://schemas.microsoft.com/office/powerpoint/2010/main" val="226068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A90839-DD2D-4810-8EBD-1386A13D6DA0}"/>
              </a:ext>
            </a:extLst>
          </p:cNvPr>
          <p:cNvSpPr>
            <a:spLocks noGrp="1"/>
          </p:cNvSpPr>
          <p:nvPr>
            <p:ph type="title"/>
          </p:nvPr>
        </p:nvSpPr>
        <p:spPr>
          <a:xfrm>
            <a:off x="1362076" y="273600"/>
            <a:ext cx="8568734" cy="438781"/>
          </a:xfrm>
        </p:spPr>
        <p:txBody>
          <a:bodyPr/>
          <a:lstStyle/>
          <a:p>
            <a:pPr>
              <a:lnSpc>
                <a:spcPct val="100000"/>
              </a:lnSpc>
            </a:pPr>
            <a:r>
              <a:rPr lang="fr-BE" sz="2900" b="1" spc="-1" dirty="0">
                <a:solidFill>
                  <a:srgbClr val="00707F"/>
                </a:solidFill>
                <a:latin typeface="Source Sans Pro"/>
              </a:rPr>
              <a:t>Cadre légal général </a:t>
            </a:r>
          </a:p>
        </p:txBody>
      </p:sp>
      <p:sp>
        <p:nvSpPr>
          <p:cNvPr id="5" name="Rectangle 2">
            <a:extLst>
              <a:ext uri="{FF2B5EF4-FFF2-40B4-BE49-F238E27FC236}">
                <a16:creationId xmlns:a16="http://schemas.microsoft.com/office/drawing/2014/main" id="{5227AD71-0368-4BDC-84D2-5552DE09A709}"/>
              </a:ext>
            </a:extLst>
          </p:cNvPr>
          <p:cNvSpPr txBox="1">
            <a:spLocks noChangeArrowheads="1"/>
          </p:cNvSpPr>
          <p:nvPr/>
        </p:nvSpPr>
        <p:spPr>
          <a:xfrm>
            <a:off x="1190846" y="1027112"/>
            <a:ext cx="8739964" cy="48037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indent="-342720">
              <a:lnSpc>
                <a:spcPct val="100000"/>
              </a:lnSpc>
              <a:spcBef>
                <a:spcPts val="641"/>
              </a:spcBef>
              <a:buClr>
                <a:srgbClr val="00707F"/>
              </a:buClr>
              <a:buSzPct val="65000"/>
              <a:buFont typeface="Arial"/>
              <a:buChar char="►"/>
            </a:pPr>
            <a:r>
              <a:rPr lang="fr-BE" altLang="fr-FR" sz="1800" spc="-1" dirty="0">
                <a:solidFill>
                  <a:srgbClr val="000000"/>
                </a:solidFill>
                <a:latin typeface="Source Sans Pro"/>
              </a:rPr>
              <a:t>Les boues d'épuration sont soumises aux réglementations relatives aux déchets.</a:t>
            </a:r>
          </a:p>
          <a:p>
            <a:pPr marL="343080" indent="-342720">
              <a:lnSpc>
                <a:spcPct val="100000"/>
              </a:lnSpc>
              <a:spcBef>
                <a:spcPts val="641"/>
              </a:spcBef>
              <a:buClr>
                <a:srgbClr val="00707F"/>
              </a:buClr>
              <a:buSzPct val="65000"/>
              <a:buFont typeface="Arial"/>
              <a:buChar char="►"/>
            </a:pPr>
            <a:endParaRPr lang="fr-BE" altLang="fr-FR" sz="1800" spc="-1" dirty="0">
              <a:solidFill>
                <a:srgbClr val="000000"/>
              </a:solidFill>
              <a:latin typeface="Source Sans Pro"/>
            </a:endParaRPr>
          </a:p>
          <a:p>
            <a:pPr marL="360" indent="0">
              <a:lnSpc>
                <a:spcPct val="100000"/>
              </a:lnSpc>
              <a:spcBef>
                <a:spcPts val="641"/>
              </a:spcBef>
              <a:buClr>
                <a:srgbClr val="00707F"/>
              </a:buClr>
              <a:buSzPct val="65000"/>
              <a:buNone/>
            </a:pPr>
            <a:endParaRPr lang="fr-BE" altLang="fr-FR" sz="1800" spc="-1" dirty="0">
              <a:solidFill>
                <a:srgbClr val="000000"/>
              </a:solidFill>
              <a:latin typeface="Source Sans Pro"/>
            </a:endParaRPr>
          </a:p>
        </p:txBody>
      </p:sp>
      <p:graphicFrame>
        <p:nvGraphicFramePr>
          <p:cNvPr id="3" name="Diagramme 2">
            <a:extLst>
              <a:ext uri="{FF2B5EF4-FFF2-40B4-BE49-F238E27FC236}">
                <a16:creationId xmlns:a16="http://schemas.microsoft.com/office/drawing/2014/main" id="{A0AE2A97-A3F4-44B7-879A-86DF7188047E}"/>
              </a:ext>
            </a:extLst>
          </p:cNvPr>
          <p:cNvGraphicFramePr/>
          <p:nvPr>
            <p:extLst>
              <p:ext uri="{D42A27DB-BD31-4B8C-83A1-F6EECF244321}">
                <p14:modId xmlns:p14="http://schemas.microsoft.com/office/powerpoint/2010/main" val="4003193653"/>
              </p:ext>
            </p:extLst>
          </p:nvPr>
        </p:nvGraphicFramePr>
        <p:xfrm>
          <a:off x="1190846" y="1485210"/>
          <a:ext cx="8240233" cy="4660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lèche : courbe vers la droite 3">
            <a:extLst>
              <a:ext uri="{FF2B5EF4-FFF2-40B4-BE49-F238E27FC236}">
                <a16:creationId xmlns:a16="http://schemas.microsoft.com/office/drawing/2014/main" id="{CF3AC08F-5DD9-4BA6-8457-62ABCC58B7B4}"/>
              </a:ext>
            </a:extLst>
          </p:cNvPr>
          <p:cNvSpPr/>
          <p:nvPr/>
        </p:nvSpPr>
        <p:spPr>
          <a:xfrm rot="10800000">
            <a:off x="9431079" y="3815414"/>
            <a:ext cx="731520" cy="155737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Espace réservé du numéro de diapositive 4">
            <a:extLst>
              <a:ext uri="{FF2B5EF4-FFF2-40B4-BE49-F238E27FC236}">
                <a16:creationId xmlns:a16="http://schemas.microsoft.com/office/drawing/2014/main" id="{EB4C9652-AF00-497D-82F4-6B47B7B3CD5F}"/>
              </a:ext>
            </a:extLst>
          </p:cNvPr>
          <p:cNvSpPr txBox="1">
            <a:spLocks/>
          </p:cNvSpPr>
          <p:nvPr/>
        </p:nvSpPr>
        <p:spPr>
          <a:xfrm>
            <a:off x="11074680" y="6544080"/>
            <a:ext cx="997560" cy="243720"/>
          </a:xfrm>
          <a:prstGeom prst="rect">
            <a:avLst/>
          </a:prstGeom>
          <a:noFill/>
        </p:spPr>
        <p:txBody>
          <a:bodyPr/>
          <a:lstStyle>
            <a:defPPr>
              <a:defRPr lang="fr-FR"/>
            </a:defPPr>
            <a:lvl1pPr marL="0" algn="l" defTabSz="914400" rtl="0" eaLnBrk="1" latinLnBrk="0" hangingPunct="1">
              <a:defRPr sz="1800" kern="1200">
                <a:solidFill>
                  <a:schemeClr val="tx1"/>
                </a:solidFill>
                <a:latin typeface="Candara" panose="020E0502030303020204" pitchFamily="34" charset="0"/>
                <a:ea typeface="+mn-ea"/>
                <a:cs typeface="+mn-cs"/>
              </a:defRPr>
            </a:lvl1pPr>
            <a:lvl2pPr marL="742950" indent="-285750" algn="l" defTabSz="914400" rtl="0" eaLnBrk="1" latinLnBrk="0" hangingPunct="1">
              <a:defRPr sz="1800" kern="1200">
                <a:solidFill>
                  <a:schemeClr val="tx1"/>
                </a:solidFill>
                <a:latin typeface="Candara" panose="020E0502030303020204" pitchFamily="34" charset="0"/>
                <a:ea typeface="+mn-ea"/>
                <a:cs typeface="+mn-cs"/>
              </a:defRPr>
            </a:lvl2pPr>
            <a:lvl3pPr marL="1143000" indent="-228600" algn="l" defTabSz="914400" rtl="0" eaLnBrk="1" latinLnBrk="0" hangingPunct="1">
              <a:defRPr sz="1800" kern="1200">
                <a:solidFill>
                  <a:schemeClr val="tx1"/>
                </a:solidFill>
                <a:latin typeface="Candara" panose="020E0502030303020204" pitchFamily="34" charset="0"/>
                <a:ea typeface="+mn-ea"/>
                <a:cs typeface="+mn-cs"/>
              </a:defRPr>
            </a:lvl3pPr>
            <a:lvl4pPr marL="1600200" indent="-228600" algn="l" defTabSz="914400" rtl="0" eaLnBrk="1" latinLnBrk="0" hangingPunct="1">
              <a:defRPr sz="1800" kern="1200">
                <a:solidFill>
                  <a:schemeClr val="tx1"/>
                </a:solidFill>
                <a:latin typeface="Candara" panose="020E0502030303020204" pitchFamily="34" charset="0"/>
                <a:ea typeface="+mn-ea"/>
                <a:cs typeface="+mn-cs"/>
              </a:defRPr>
            </a:lvl4pPr>
            <a:lvl5pPr marL="2057400" indent="-228600" algn="l" defTabSz="914400" rtl="0" eaLnBrk="1" latinLnBrk="0" hangingPunct="1">
              <a:defRPr sz="1800" kern="1200">
                <a:solidFill>
                  <a:schemeClr val="tx1"/>
                </a:solidFill>
                <a:latin typeface="Candara" panose="020E0502030303020204" pitchFamily="34"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9pPr>
          </a:lstStyle>
          <a:p>
            <a:fld id="{8ED05A4B-E131-491B-A9C2-C68606C1837B}" type="slidenum">
              <a:rPr lang="fr-FR" altLang="en-US" smtClean="0"/>
              <a:pPr/>
              <a:t>21</a:t>
            </a:fld>
            <a:endParaRPr lang="fr-FR" altLang="en-US"/>
          </a:p>
        </p:txBody>
      </p:sp>
      <p:sp>
        <p:nvSpPr>
          <p:cNvPr id="8" name="TextShape 3">
            <a:extLst>
              <a:ext uri="{FF2B5EF4-FFF2-40B4-BE49-F238E27FC236}">
                <a16:creationId xmlns:a16="http://schemas.microsoft.com/office/drawing/2014/main" id="{5399A973-6BF9-4A43-BDC1-4ACFDAE7FB2A}"/>
              </a:ext>
            </a:extLst>
          </p:cNvPr>
          <p:cNvSpPr txBox="1"/>
          <p:nvPr/>
        </p:nvSpPr>
        <p:spPr>
          <a:xfrm>
            <a:off x="1223167" y="6121937"/>
            <a:ext cx="8707641" cy="331249"/>
          </a:xfrm>
          <a:prstGeom prst="rect">
            <a:avLst/>
          </a:prstGeom>
          <a:noFill/>
          <a:ln>
            <a:noFill/>
          </a:ln>
        </p:spPr>
        <p:txBody>
          <a:bodyPr anchor="ctr">
            <a:noAutofit/>
          </a:bodyPr>
          <a:lstStyle/>
          <a:p>
            <a:pPr algn="ctr">
              <a:lnSpc>
                <a:spcPct val="100000"/>
              </a:lnSpc>
            </a:pPr>
            <a:r>
              <a:rPr lang="fr-BE" sz="1200" b="1" spc="-1" dirty="0">
                <a:latin typeface="Source Sans Pro"/>
              </a:rPr>
              <a:t>Figure 13: </a:t>
            </a:r>
            <a:r>
              <a:rPr lang="fr-BE" sz="1200" spc="-1" dirty="0">
                <a:latin typeface="Source Sans Pro"/>
              </a:rPr>
              <a:t> Cadre légal de la boue d'épuration</a:t>
            </a:r>
            <a:endParaRPr lang="fr-BE" sz="1200" strike="noStrike" spc="-1" dirty="0">
              <a:latin typeface="Calibri"/>
            </a:endParaRPr>
          </a:p>
        </p:txBody>
      </p:sp>
    </p:spTree>
    <p:extLst>
      <p:ext uri="{BB962C8B-B14F-4D97-AF65-F5344CB8AC3E}">
        <p14:creationId xmlns:p14="http://schemas.microsoft.com/office/powerpoint/2010/main" val="420943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A90839-DD2D-4810-8EBD-1386A13D6DA0}"/>
              </a:ext>
            </a:extLst>
          </p:cNvPr>
          <p:cNvSpPr>
            <a:spLocks noGrp="1"/>
          </p:cNvSpPr>
          <p:nvPr>
            <p:ph type="title"/>
          </p:nvPr>
        </p:nvSpPr>
        <p:spPr>
          <a:xfrm>
            <a:off x="1190846" y="273600"/>
            <a:ext cx="8739963" cy="438781"/>
          </a:xfrm>
        </p:spPr>
        <p:txBody>
          <a:bodyPr/>
          <a:lstStyle/>
          <a:p>
            <a:pPr algn="ctr">
              <a:lnSpc>
                <a:spcPct val="100000"/>
              </a:lnSpc>
            </a:pPr>
            <a:r>
              <a:rPr lang="fr-BE" sz="2200" b="1" spc="-1" dirty="0">
                <a:solidFill>
                  <a:srgbClr val="00707F"/>
                </a:solidFill>
                <a:latin typeface="Source Sans Pro"/>
              </a:rPr>
              <a:t>Cadre légal général: obtention du certificat d’utilisation de la boue </a:t>
            </a:r>
          </a:p>
        </p:txBody>
      </p:sp>
      <p:sp>
        <p:nvSpPr>
          <p:cNvPr id="5" name="Rectangle 2">
            <a:extLst>
              <a:ext uri="{FF2B5EF4-FFF2-40B4-BE49-F238E27FC236}">
                <a16:creationId xmlns:a16="http://schemas.microsoft.com/office/drawing/2014/main" id="{5227AD71-0368-4BDC-84D2-5552DE09A709}"/>
              </a:ext>
            </a:extLst>
          </p:cNvPr>
          <p:cNvSpPr txBox="1">
            <a:spLocks noChangeArrowheads="1"/>
          </p:cNvSpPr>
          <p:nvPr/>
        </p:nvSpPr>
        <p:spPr>
          <a:xfrm>
            <a:off x="1190846" y="861060"/>
            <a:ext cx="9324754" cy="55206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indent="-342720">
              <a:lnSpc>
                <a:spcPct val="100000"/>
              </a:lnSpc>
              <a:spcBef>
                <a:spcPts val="641"/>
              </a:spcBef>
              <a:buClr>
                <a:srgbClr val="00707F"/>
              </a:buClr>
              <a:buSzPct val="65000"/>
              <a:buFont typeface="Arial"/>
              <a:buChar char="►"/>
            </a:pPr>
            <a:r>
              <a:rPr lang="fr-BE" altLang="fr-FR" sz="2000" spc="-1" dirty="0">
                <a:solidFill>
                  <a:srgbClr val="000000"/>
                </a:solidFill>
                <a:latin typeface="Source Sans Pro"/>
              </a:rPr>
              <a:t>AR DU 28/01/2013</a:t>
            </a:r>
            <a:r>
              <a:rPr lang="fr-BE" altLang="fr-FR" sz="2000" spc="-1" dirty="0">
                <a:solidFill>
                  <a:srgbClr val="000000"/>
                </a:solidFill>
                <a:latin typeface="Source Sans Pro"/>
                <a:sym typeface="Wingdings" panose="05000000000000000000" pitchFamily="2" charset="2"/>
              </a:rPr>
              <a:t>Anexe 1 Chapitre VIII</a:t>
            </a:r>
          </a:p>
          <a:p>
            <a:pPr marL="343080" indent="-342720">
              <a:lnSpc>
                <a:spcPct val="100000"/>
              </a:lnSpc>
              <a:spcBef>
                <a:spcPts val="641"/>
              </a:spcBef>
              <a:buClr>
                <a:srgbClr val="00707F"/>
              </a:buClr>
              <a:buSzPct val="65000"/>
              <a:buFont typeface="Arial"/>
              <a:buChar char="►"/>
            </a:pPr>
            <a:endParaRPr lang="fr-BE" altLang="fr-FR" sz="2000" spc="-1" dirty="0">
              <a:solidFill>
                <a:srgbClr val="000000"/>
              </a:solidFill>
              <a:latin typeface="Source Sans Pro"/>
              <a:sym typeface="Wingdings" panose="05000000000000000000" pitchFamily="2" charset="2"/>
            </a:endParaRPr>
          </a:p>
          <a:p>
            <a:pPr marL="360" indent="0">
              <a:lnSpc>
                <a:spcPct val="100000"/>
              </a:lnSpc>
              <a:spcBef>
                <a:spcPts val="641"/>
              </a:spcBef>
              <a:buClr>
                <a:srgbClr val="00707F"/>
              </a:buClr>
              <a:buSzPct val="65000"/>
              <a:buNone/>
            </a:pPr>
            <a:r>
              <a:rPr lang="fr-BE" altLang="fr-FR" sz="2000" b="1" spc="-1" dirty="0">
                <a:solidFill>
                  <a:srgbClr val="000000"/>
                </a:solidFill>
                <a:latin typeface="Source Sans Pro"/>
              </a:rPr>
              <a:t>Procédure de demande</a:t>
            </a:r>
          </a:p>
          <a:p>
            <a:pPr marL="457560" indent="-457200">
              <a:lnSpc>
                <a:spcPct val="100000"/>
              </a:lnSpc>
              <a:spcBef>
                <a:spcPts val="641"/>
              </a:spcBef>
              <a:buClr>
                <a:srgbClr val="00707F"/>
              </a:buClr>
              <a:buSzPct val="65000"/>
              <a:buFont typeface="+mj-lt"/>
              <a:buAutoNum type="alphaLcParenR"/>
            </a:pPr>
            <a:r>
              <a:rPr lang="fr-BE" altLang="fr-FR" sz="2000" spc="-1" dirty="0">
                <a:solidFill>
                  <a:srgbClr val="000000"/>
                </a:solidFill>
                <a:latin typeface="Source Sans Pro"/>
              </a:rPr>
              <a:t>Informations concernant la nature et l’origine des boues</a:t>
            </a:r>
          </a:p>
          <a:p>
            <a:pPr marL="457560" indent="-457200">
              <a:lnSpc>
                <a:spcPct val="100000"/>
              </a:lnSpc>
              <a:spcBef>
                <a:spcPts val="641"/>
              </a:spcBef>
              <a:buClr>
                <a:srgbClr val="00707F"/>
              </a:buClr>
              <a:buSzPct val="65000"/>
              <a:buFont typeface="+mj-lt"/>
              <a:buAutoNum type="alphaLcParenR"/>
            </a:pPr>
            <a:endParaRPr lang="fr-BE" altLang="fr-FR" sz="2000" spc="-1" dirty="0">
              <a:solidFill>
                <a:srgbClr val="000000"/>
              </a:solidFill>
              <a:latin typeface="Source Sans Pro"/>
            </a:endParaRPr>
          </a:p>
          <a:p>
            <a:pPr marL="457560" indent="-457200">
              <a:lnSpc>
                <a:spcPct val="100000"/>
              </a:lnSpc>
              <a:spcBef>
                <a:spcPts val="641"/>
              </a:spcBef>
              <a:buClr>
                <a:srgbClr val="00707F"/>
              </a:buClr>
              <a:buSzPct val="65000"/>
              <a:buFont typeface="+mj-lt"/>
              <a:buAutoNum type="alphaLcParenR"/>
            </a:pPr>
            <a:r>
              <a:rPr lang="fr-BE" altLang="fr-FR" sz="2000" spc="-1" dirty="0">
                <a:solidFill>
                  <a:srgbClr val="000000"/>
                </a:solidFill>
                <a:latin typeface="Source Sans Pro"/>
              </a:rPr>
              <a:t>Rapports d’analyse des paramètres agronomiques et des substances indésirables</a:t>
            </a:r>
          </a:p>
          <a:p>
            <a:pPr marL="457560" indent="-457200">
              <a:lnSpc>
                <a:spcPct val="100000"/>
              </a:lnSpc>
              <a:spcBef>
                <a:spcPts val="641"/>
              </a:spcBef>
              <a:buClr>
                <a:srgbClr val="00707F"/>
              </a:buClr>
              <a:buSzPct val="65000"/>
              <a:buFont typeface="+mj-lt"/>
              <a:buAutoNum type="alphaLcParenR"/>
            </a:pPr>
            <a:endParaRPr lang="fr-BE" altLang="fr-FR" sz="2000" spc="-1" dirty="0">
              <a:solidFill>
                <a:srgbClr val="000000"/>
              </a:solidFill>
              <a:latin typeface="Source Sans Pro"/>
            </a:endParaRPr>
          </a:p>
          <a:p>
            <a:pPr marL="457560" indent="-457200">
              <a:lnSpc>
                <a:spcPct val="100000"/>
              </a:lnSpc>
              <a:spcBef>
                <a:spcPts val="641"/>
              </a:spcBef>
              <a:buClr>
                <a:srgbClr val="00707F"/>
              </a:buClr>
              <a:buSzPct val="65000"/>
              <a:buFont typeface="+mj-lt"/>
              <a:buAutoNum type="alphaLcParenR"/>
            </a:pPr>
            <a:r>
              <a:rPr lang="fr-BE" altLang="fr-FR" sz="2000" spc="-1" dirty="0">
                <a:solidFill>
                  <a:srgbClr val="000000"/>
                </a:solidFill>
                <a:latin typeface="Source Sans Pro"/>
              </a:rPr>
              <a:t>Valeur agronomique des boues</a:t>
            </a:r>
          </a:p>
          <a:p>
            <a:pPr marL="457560" indent="-457200">
              <a:lnSpc>
                <a:spcPct val="100000"/>
              </a:lnSpc>
              <a:spcBef>
                <a:spcPts val="641"/>
              </a:spcBef>
              <a:buClr>
                <a:srgbClr val="00707F"/>
              </a:buClr>
              <a:buSzPct val="65000"/>
              <a:buFont typeface="+mj-lt"/>
              <a:buAutoNum type="alphaLcParenR"/>
            </a:pPr>
            <a:endParaRPr lang="fr-BE" altLang="fr-FR" sz="2000" spc="-1" dirty="0">
              <a:solidFill>
                <a:srgbClr val="000000"/>
              </a:solidFill>
              <a:latin typeface="Source Sans Pro"/>
            </a:endParaRPr>
          </a:p>
          <a:p>
            <a:pPr marL="457560" indent="-457200">
              <a:lnSpc>
                <a:spcPct val="100000"/>
              </a:lnSpc>
              <a:spcBef>
                <a:spcPts val="641"/>
              </a:spcBef>
              <a:buClr>
                <a:srgbClr val="00707F"/>
              </a:buClr>
              <a:buSzPct val="65000"/>
              <a:buFont typeface="+mj-lt"/>
              <a:buAutoNum type="alphaLcParenR"/>
            </a:pPr>
            <a:r>
              <a:rPr lang="fr-BE" altLang="fr-FR" sz="2000" spc="-1" dirty="0">
                <a:solidFill>
                  <a:srgbClr val="000000"/>
                </a:solidFill>
                <a:latin typeface="Source Sans Pro"/>
              </a:rPr>
              <a:t>Quantité annuelle totale et destination des boues produites</a:t>
            </a:r>
          </a:p>
          <a:p>
            <a:pPr marL="457560" indent="-457200">
              <a:lnSpc>
                <a:spcPct val="100000"/>
              </a:lnSpc>
              <a:spcBef>
                <a:spcPts val="641"/>
              </a:spcBef>
              <a:buClr>
                <a:srgbClr val="00707F"/>
              </a:buClr>
              <a:buSzPct val="65000"/>
              <a:buFont typeface="+mj-lt"/>
              <a:buAutoNum type="alphaLcParenR"/>
            </a:pPr>
            <a:endParaRPr lang="fr-BE" altLang="fr-FR" sz="2000" spc="-1" dirty="0">
              <a:solidFill>
                <a:srgbClr val="000000"/>
              </a:solidFill>
              <a:latin typeface="Source Sans Pro"/>
            </a:endParaRPr>
          </a:p>
          <a:p>
            <a:pPr marL="457560" indent="-457200">
              <a:lnSpc>
                <a:spcPct val="100000"/>
              </a:lnSpc>
              <a:spcBef>
                <a:spcPts val="641"/>
              </a:spcBef>
              <a:buClr>
                <a:srgbClr val="00707F"/>
              </a:buClr>
              <a:buSzPct val="65000"/>
              <a:buFont typeface="+mj-lt"/>
              <a:buAutoNum type="alphaLcParenR"/>
            </a:pPr>
            <a:r>
              <a:rPr lang="fr-BE" altLang="fr-FR" sz="2000" spc="-1" dirty="0">
                <a:solidFill>
                  <a:srgbClr val="000000"/>
                </a:solidFill>
                <a:latin typeface="Source Sans Pro"/>
              </a:rPr>
              <a:t>Une copie du certificat d’utilisation ou de la déclaration de matière première, délivré par le DSD pour les unités de production en Wallonie ou par l’OVAM pour les unités de production en Flandre.</a:t>
            </a:r>
          </a:p>
          <a:p>
            <a:pPr marL="360" indent="0">
              <a:lnSpc>
                <a:spcPct val="100000"/>
              </a:lnSpc>
              <a:spcBef>
                <a:spcPts val="641"/>
              </a:spcBef>
              <a:buClr>
                <a:srgbClr val="00707F"/>
              </a:buClr>
              <a:buSzPct val="65000"/>
              <a:buNone/>
            </a:pPr>
            <a:endParaRPr lang="fr-BE" altLang="fr-FR" sz="1800" spc="-1" dirty="0">
              <a:solidFill>
                <a:srgbClr val="000000"/>
              </a:solidFill>
              <a:latin typeface="Source Sans Pro"/>
            </a:endParaRPr>
          </a:p>
        </p:txBody>
      </p:sp>
      <p:sp>
        <p:nvSpPr>
          <p:cNvPr id="6" name="Espace réservé du numéro de diapositive 4">
            <a:extLst>
              <a:ext uri="{FF2B5EF4-FFF2-40B4-BE49-F238E27FC236}">
                <a16:creationId xmlns:a16="http://schemas.microsoft.com/office/drawing/2014/main" id="{90AB27B6-E615-41C8-B258-41A216A432E8}"/>
              </a:ext>
            </a:extLst>
          </p:cNvPr>
          <p:cNvSpPr txBox="1">
            <a:spLocks/>
          </p:cNvSpPr>
          <p:nvPr/>
        </p:nvSpPr>
        <p:spPr>
          <a:xfrm>
            <a:off x="11074680" y="6544080"/>
            <a:ext cx="997560" cy="243720"/>
          </a:xfrm>
          <a:prstGeom prst="rect">
            <a:avLst/>
          </a:prstGeom>
          <a:noFill/>
        </p:spPr>
        <p:txBody>
          <a:bodyPr/>
          <a:lstStyle>
            <a:defPPr>
              <a:defRPr lang="fr-FR"/>
            </a:defPPr>
            <a:lvl1pPr marL="0" algn="l" defTabSz="914400" rtl="0" eaLnBrk="1" latinLnBrk="0" hangingPunct="1">
              <a:defRPr sz="1800" kern="1200">
                <a:solidFill>
                  <a:schemeClr val="tx1"/>
                </a:solidFill>
                <a:latin typeface="Candara" panose="020E0502030303020204" pitchFamily="34" charset="0"/>
                <a:ea typeface="+mn-ea"/>
                <a:cs typeface="+mn-cs"/>
              </a:defRPr>
            </a:lvl1pPr>
            <a:lvl2pPr marL="742950" indent="-285750" algn="l" defTabSz="914400" rtl="0" eaLnBrk="1" latinLnBrk="0" hangingPunct="1">
              <a:defRPr sz="1800" kern="1200">
                <a:solidFill>
                  <a:schemeClr val="tx1"/>
                </a:solidFill>
                <a:latin typeface="Candara" panose="020E0502030303020204" pitchFamily="34" charset="0"/>
                <a:ea typeface="+mn-ea"/>
                <a:cs typeface="+mn-cs"/>
              </a:defRPr>
            </a:lvl2pPr>
            <a:lvl3pPr marL="1143000" indent="-228600" algn="l" defTabSz="914400" rtl="0" eaLnBrk="1" latinLnBrk="0" hangingPunct="1">
              <a:defRPr sz="1800" kern="1200">
                <a:solidFill>
                  <a:schemeClr val="tx1"/>
                </a:solidFill>
                <a:latin typeface="Candara" panose="020E0502030303020204" pitchFamily="34" charset="0"/>
                <a:ea typeface="+mn-ea"/>
                <a:cs typeface="+mn-cs"/>
              </a:defRPr>
            </a:lvl3pPr>
            <a:lvl4pPr marL="1600200" indent="-228600" algn="l" defTabSz="914400" rtl="0" eaLnBrk="1" latinLnBrk="0" hangingPunct="1">
              <a:defRPr sz="1800" kern="1200">
                <a:solidFill>
                  <a:schemeClr val="tx1"/>
                </a:solidFill>
                <a:latin typeface="Candara" panose="020E0502030303020204" pitchFamily="34" charset="0"/>
                <a:ea typeface="+mn-ea"/>
                <a:cs typeface="+mn-cs"/>
              </a:defRPr>
            </a:lvl4pPr>
            <a:lvl5pPr marL="2057400" indent="-228600" algn="l" defTabSz="914400" rtl="0" eaLnBrk="1" latinLnBrk="0" hangingPunct="1">
              <a:defRPr sz="1800" kern="1200">
                <a:solidFill>
                  <a:schemeClr val="tx1"/>
                </a:solidFill>
                <a:latin typeface="Candara" panose="020E0502030303020204" pitchFamily="34"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9pPr>
          </a:lstStyle>
          <a:p>
            <a:fld id="{8ED05A4B-E131-491B-A9C2-C68606C1837B}" type="slidenum">
              <a:rPr lang="fr-FR" altLang="en-US" smtClean="0"/>
              <a:pPr/>
              <a:t>22</a:t>
            </a:fld>
            <a:endParaRPr lang="fr-FR" altLang="en-US"/>
          </a:p>
        </p:txBody>
      </p:sp>
    </p:spTree>
    <p:extLst>
      <p:ext uri="{BB962C8B-B14F-4D97-AF65-F5344CB8AC3E}">
        <p14:creationId xmlns:p14="http://schemas.microsoft.com/office/powerpoint/2010/main" val="352427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A90839-DD2D-4810-8EBD-1386A13D6DA0}"/>
              </a:ext>
            </a:extLst>
          </p:cNvPr>
          <p:cNvSpPr>
            <a:spLocks noGrp="1"/>
          </p:cNvSpPr>
          <p:nvPr>
            <p:ph type="title"/>
          </p:nvPr>
        </p:nvSpPr>
        <p:spPr>
          <a:xfrm>
            <a:off x="1343025" y="273600"/>
            <a:ext cx="8587784" cy="438781"/>
          </a:xfrm>
        </p:spPr>
        <p:txBody>
          <a:bodyPr/>
          <a:lstStyle/>
          <a:p>
            <a:pPr>
              <a:lnSpc>
                <a:spcPct val="100000"/>
              </a:lnSpc>
            </a:pPr>
            <a:r>
              <a:rPr lang="fr-BE" sz="2900" b="1" spc="-1" dirty="0">
                <a:solidFill>
                  <a:srgbClr val="00707F"/>
                </a:solidFill>
                <a:latin typeface="Source Sans Pro"/>
              </a:rPr>
              <a:t>Conclusions</a:t>
            </a:r>
          </a:p>
        </p:txBody>
      </p:sp>
      <p:sp>
        <p:nvSpPr>
          <p:cNvPr id="5" name="Rectangle 2">
            <a:extLst>
              <a:ext uri="{FF2B5EF4-FFF2-40B4-BE49-F238E27FC236}">
                <a16:creationId xmlns:a16="http://schemas.microsoft.com/office/drawing/2014/main" id="{5227AD71-0368-4BDC-84D2-5552DE09A709}"/>
              </a:ext>
            </a:extLst>
          </p:cNvPr>
          <p:cNvSpPr txBox="1">
            <a:spLocks noChangeArrowheads="1"/>
          </p:cNvSpPr>
          <p:nvPr/>
        </p:nvSpPr>
        <p:spPr>
          <a:xfrm>
            <a:off x="1190845" y="968376"/>
            <a:ext cx="8739963" cy="48037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3080" indent="-342720" algn="just">
              <a:lnSpc>
                <a:spcPct val="100000"/>
              </a:lnSpc>
              <a:spcBef>
                <a:spcPts val="641"/>
              </a:spcBef>
              <a:buClr>
                <a:srgbClr val="00707F"/>
              </a:buClr>
              <a:buSzPct val="65000"/>
              <a:buFont typeface="Arial"/>
              <a:buChar char="►"/>
            </a:pPr>
            <a:r>
              <a:rPr lang="fr-BE" altLang="fr-FR" sz="2000" spc="-1" dirty="0">
                <a:solidFill>
                  <a:srgbClr val="000000"/>
                </a:solidFill>
                <a:latin typeface="Source Sans Pro"/>
              </a:rPr>
              <a:t>Substance complexe et variable, </a:t>
            </a:r>
            <a:r>
              <a:rPr lang="fr-BE" altLang="fr-FR" sz="2000" spc="-1" dirty="0">
                <a:solidFill>
                  <a:srgbClr val="000000"/>
                </a:solidFill>
                <a:latin typeface="Source Sans Pro"/>
                <a:sym typeface="Wingdings" panose="05000000000000000000" pitchFamily="2" charset="2"/>
              </a:rPr>
              <a:t>c</a:t>
            </a:r>
            <a:r>
              <a:rPr lang="fr-BE" sz="2000" spc="-1" dirty="0">
                <a:solidFill>
                  <a:srgbClr val="000000"/>
                </a:solidFill>
                <a:latin typeface="Source Sans Pro"/>
                <a:sym typeface="Wingdings" panose="05000000000000000000" pitchFamily="2" charset="2"/>
              </a:rPr>
              <a:t>omposition et propriétés physiques variables et dépendantes de la source. </a:t>
            </a:r>
          </a:p>
          <a:p>
            <a:pPr marL="343080" indent="-342720" algn="just">
              <a:lnSpc>
                <a:spcPct val="100000"/>
              </a:lnSpc>
              <a:spcBef>
                <a:spcPts val="641"/>
              </a:spcBef>
              <a:buClr>
                <a:srgbClr val="00707F"/>
              </a:buClr>
              <a:buSzPct val="65000"/>
              <a:buFont typeface="Arial"/>
              <a:buChar char="►"/>
            </a:pPr>
            <a:endParaRPr lang="fr-BE" altLang="fr-FR" sz="1800" spc="-1" dirty="0">
              <a:solidFill>
                <a:srgbClr val="000000"/>
              </a:solidFill>
              <a:latin typeface="Source Sans Pro"/>
            </a:endParaRPr>
          </a:p>
          <a:p>
            <a:pPr marL="343080" indent="-342720" algn="just">
              <a:spcBef>
                <a:spcPts val="641"/>
              </a:spcBef>
              <a:buClr>
                <a:srgbClr val="00707F"/>
              </a:buClr>
              <a:buSzPct val="65000"/>
              <a:buFont typeface="Arial"/>
              <a:buChar char="►"/>
            </a:pPr>
            <a:r>
              <a:rPr lang="fr-BE" sz="2000" spc="-1" dirty="0">
                <a:solidFill>
                  <a:srgbClr val="000000"/>
                </a:solidFill>
                <a:latin typeface="Source Sans Pro"/>
              </a:rPr>
              <a:t>Deux voies principales de valorisation : l'utilisation agricole et l'incinération.</a:t>
            </a:r>
          </a:p>
          <a:p>
            <a:pPr marL="343080" indent="-342720" algn="just">
              <a:spcBef>
                <a:spcPts val="641"/>
              </a:spcBef>
              <a:buClr>
                <a:srgbClr val="00707F"/>
              </a:buClr>
              <a:buSzPct val="65000"/>
              <a:buFont typeface="Arial"/>
              <a:buChar char="►"/>
            </a:pPr>
            <a:endParaRPr lang="fr-BE" sz="2000" spc="-1" dirty="0">
              <a:solidFill>
                <a:srgbClr val="000000"/>
              </a:solidFill>
              <a:latin typeface="Source Sans Pro"/>
            </a:endParaRPr>
          </a:p>
          <a:p>
            <a:pPr marL="343080" indent="-342720" algn="just">
              <a:spcBef>
                <a:spcPts val="641"/>
              </a:spcBef>
              <a:buClr>
                <a:srgbClr val="00707F"/>
              </a:buClr>
              <a:buSzPct val="65000"/>
              <a:buFont typeface="Arial"/>
              <a:buChar char="►"/>
            </a:pPr>
            <a:r>
              <a:rPr lang="fr-BE" sz="2000" spc="-1" dirty="0">
                <a:solidFill>
                  <a:srgbClr val="000000"/>
                </a:solidFill>
                <a:latin typeface="Source Sans Pro"/>
              </a:rPr>
              <a:t>Gestion </a:t>
            </a:r>
            <a:r>
              <a:rPr lang="fr-BE" sz="2000" spc="-1" dirty="0">
                <a:solidFill>
                  <a:srgbClr val="000000"/>
                </a:solidFill>
                <a:latin typeface="Source Sans Pro"/>
                <a:sym typeface="Wingdings" panose="05000000000000000000" pitchFamily="2" charset="2"/>
              </a:rPr>
              <a:t> Réduction de la teneur en eau des boues</a:t>
            </a:r>
          </a:p>
          <a:p>
            <a:pPr marL="343080" indent="-342720" algn="just">
              <a:spcBef>
                <a:spcPts val="641"/>
              </a:spcBef>
              <a:buClr>
                <a:srgbClr val="00707F"/>
              </a:buClr>
              <a:buSzPct val="65000"/>
              <a:buFont typeface="Arial"/>
              <a:buChar char="►"/>
            </a:pPr>
            <a:endParaRPr lang="fr-BE" sz="2000" spc="-1" dirty="0">
              <a:solidFill>
                <a:srgbClr val="000000"/>
              </a:solidFill>
              <a:latin typeface="Source Sans Pro"/>
            </a:endParaRPr>
          </a:p>
          <a:p>
            <a:pPr marL="343080" indent="-342720" algn="just">
              <a:spcBef>
                <a:spcPts val="641"/>
              </a:spcBef>
              <a:buClr>
                <a:srgbClr val="00707F"/>
              </a:buClr>
              <a:buSzPct val="65000"/>
              <a:buFont typeface="Arial"/>
              <a:buChar char="►"/>
            </a:pPr>
            <a:r>
              <a:rPr lang="fr-BE" sz="2000" spc="-1" dirty="0">
                <a:solidFill>
                  <a:srgbClr val="000000"/>
                </a:solidFill>
                <a:latin typeface="Source Sans Pro"/>
              </a:rPr>
              <a:t>Possibilité d’avoir un certificat de disposition </a:t>
            </a:r>
            <a:endParaRPr lang="fr-FR" sz="3600" spc="-1" dirty="0">
              <a:solidFill>
                <a:srgbClr val="000000"/>
              </a:solidFill>
              <a:latin typeface="Source Sans Pro"/>
            </a:endParaRPr>
          </a:p>
        </p:txBody>
      </p:sp>
      <p:sp>
        <p:nvSpPr>
          <p:cNvPr id="6" name="Espace réservé du numéro de diapositive 4">
            <a:extLst>
              <a:ext uri="{FF2B5EF4-FFF2-40B4-BE49-F238E27FC236}">
                <a16:creationId xmlns:a16="http://schemas.microsoft.com/office/drawing/2014/main" id="{B6C916F1-C2D0-4C5B-96CB-DC44813C884B}"/>
              </a:ext>
            </a:extLst>
          </p:cNvPr>
          <p:cNvSpPr txBox="1">
            <a:spLocks/>
          </p:cNvSpPr>
          <p:nvPr/>
        </p:nvSpPr>
        <p:spPr>
          <a:xfrm>
            <a:off x="11074680" y="6544080"/>
            <a:ext cx="997560" cy="243720"/>
          </a:xfrm>
          <a:prstGeom prst="rect">
            <a:avLst/>
          </a:prstGeom>
          <a:noFill/>
        </p:spPr>
        <p:txBody>
          <a:bodyPr/>
          <a:lstStyle>
            <a:defPPr>
              <a:defRPr lang="fr-FR"/>
            </a:defPPr>
            <a:lvl1pPr marL="0" algn="l" defTabSz="914400" rtl="0" eaLnBrk="1" latinLnBrk="0" hangingPunct="1">
              <a:defRPr sz="1800" kern="1200">
                <a:solidFill>
                  <a:schemeClr val="tx1"/>
                </a:solidFill>
                <a:latin typeface="Candara" panose="020E0502030303020204" pitchFamily="34" charset="0"/>
                <a:ea typeface="+mn-ea"/>
                <a:cs typeface="+mn-cs"/>
              </a:defRPr>
            </a:lvl1pPr>
            <a:lvl2pPr marL="742950" indent="-285750" algn="l" defTabSz="914400" rtl="0" eaLnBrk="1" latinLnBrk="0" hangingPunct="1">
              <a:defRPr sz="1800" kern="1200">
                <a:solidFill>
                  <a:schemeClr val="tx1"/>
                </a:solidFill>
                <a:latin typeface="Candara" panose="020E0502030303020204" pitchFamily="34" charset="0"/>
                <a:ea typeface="+mn-ea"/>
                <a:cs typeface="+mn-cs"/>
              </a:defRPr>
            </a:lvl2pPr>
            <a:lvl3pPr marL="1143000" indent="-228600" algn="l" defTabSz="914400" rtl="0" eaLnBrk="1" latinLnBrk="0" hangingPunct="1">
              <a:defRPr sz="1800" kern="1200">
                <a:solidFill>
                  <a:schemeClr val="tx1"/>
                </a:solidFill>
                <a:latin typeface="Candara" panose="020E0502030303020204" pitchFamily="34" charset="0"/>
                <a:ea typeface="+mn-ea"/>
                <a:cs typeface="+mn-cs"/>
              </a:defRPr>
            </a:lvl3pPr>
            <a:lvl4pPr marL="1600200" indent="-228600" algn="l" defTabSz="914400" rtl="0" eaLnBrk="1" latinLnBrk="0" hangingPunct="1">
              <a:defRPr sz="1800" kern="1200">
                <a:solidFill>
                  <a:schemeClr val="tx1"/>
                </a:solidFill>
                <a:latin typeface="Candara" panose="020E0502030303020204" pitchFamily="34" charset="0"/>
                <a:ea typeface="+mn-ea"/>
                <a:cs typeface="+mn-cs"/>
              </a:defRPr>
            </a:lvl4pPr>
            <a:lvl5pPr marL="2057400" indent="-228600" algn="l" defTabSz="914400" rtl="0" eaLnBrk="1" latinLnBrk="0" hangingPunct="1">
              <a:defRPr sz="1800" kern="1200">
                <a:solidFill>
                  <a:schemeClr val="tx1"/>
                </a:solidFill>
                <a:latin typeface="Candara" panose="020E0502030303020204" pitchFamily="34"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9pPr>
          </a:lstStyle>
          <a:p>
            <a:fld id="{8ED05A4B-E131-491B-A9C2-C68606C1837B}" type="slidenum">
              <a:rPr lang="fr-FR" altLang="en-US" smtClean="0"/>
              <a:pPr/>
              <a:t>23</a:t>
            </a:fld>
            <a:endParaRPr lang="fr-FR" altLang="en-US"/>
          </a:p>
        </p:txBody>
      </p:sp>
    </p:spTree>
    <p:extLst>
      <p:ext uri="{BB962C8B-B14F-4D97-AF65-F5344CB8AC3E}">
        <p14:creationId xmlns:p14="http://schemas.microsoft.com/office/powerpoint/2010/main" val="207150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TextShape 1"/>
          <p:cNvSpPr txBox="1"/>
          <p:nvPr/>
        </p:nvSpPr>
        <p:spPr>
          <a:xfrm>
            <a:off x="1219320" y="1616002"/>
            <a:ext cx="9734400" cy="1142640"/>
          </a:xfrm>
          <a:prstGeom prst="rect">
            <a:avLst/>
          </a:prstGeom>
          <a:noFill/>
          <a:ln>
            <a:noFill/>
          </a:ln>
        </p:spPr>
        <p:txBody>
          <a:bodyPr anchor="ctr">
            <a:noAutofit/>
          </a:bodyPr>
          <a:lstStyle/>
          <a:p>
            <a:pPr algn="ctr">
              <a:lnSpc>
                <a:spcPct val="100000"/>
              </a:lnSpc>
            </a:pPr>
            <a:r>
              <a:rPr lang="fr-BE" sz="4000" b="1" spc="-1" dirty="0">
                <a:solidFill>
                  <a:srgbClr val="00707F"/>
                </a:solidFill>
                <a:latin typeface="Source Sans Pro"/>
              </a:rPr>
              <a:t>Généralités du traitement de la boue d’épuration  </a:t>
            </a:r>
            <a:endParaRPr lang="fr-BE" sz="1200" spc="-1" dirty="0">
              <a:solidFill>
                <a:srgbClr val="000000"/>
              </a:solidFill>
              <a:latin typeface="Calibri"/>
            </a:endParaRPr>
          </a:p>
        </p:txBody>
      </p:sp>
      <p:sp>
        <p:nvSpPr>
          <p:cNvPr id="216" name="TextShape 2"/>
          <p:cNvSpPr txBox="1"/>
          <p:nvPr/>
        </p:nvSpPr>
        <p:spPr>
          <a:xfrm>
            <a:off x="3030480" y="4748178"/>
            <a:ext cx="6112080" cy="1970926"/>
          </a:xfrm>
          <a:prstGeom prst="rect">
            <a:avLst/>
          </a:prstGeom>
          <a:noFill/>
          <a:ln>
            <a:noFill/>
          </a:ln>
        </p:spPr>
        <p:txBody>
          <a:bodyPr>
            <a:normAutofit fontScale="92500"/>
          </a:bodyPr>
          <a:lstStyle/>
          <a:p>
            <a:pPr>
              <a:lnSpc>
                <a:spcPct val="100000"/>
              </a:lnSpc>
              <a:spcBef>
                <a:spcPts val="400"/>
              </a:spcBef>
              <a:tabLst>
                <a:tab pos="0" algn="l"/>
              </a:tabLst>
            </a:pPr>
            <a:r>
              <a:rPr lang="de-DE" sz="2000" spc="-1" dirty="0">
                <a:solidFill>
                  <a:srgbClr val="000000"/>
                </a:solidFill>
                <a:latin typeface="Source Sans Pro"/>
                <a:ea typeface="ＭＳ Ｐゴシック"/>
              </a:rPr>
              <a:t>PhD Student: PARRA A. Sergio L. - </a:t>
            </a:r>
            <a:r>
              <a:rPr lang="de-DE" sz="2000" b="0" strike="noStrike" spc="-1" dirty="0">
                <a:solidFill>
                  <a:srgbClr val="000000"/>
                </a:solidFill>
                <a:latin typeface="Source Sans Pro"/>
                <a:ea typeface="ＭＳ Ｐゴシック"/>
                <a:hlinkClick r:id="rId3"/>
              </a:rPr>
              <a:t>slparra@uliege.be</a:t>
            </a:r>
            <a:endParaRPr lang="de-DE" sz="2000" b="0" strike="noStrike" spc="-1" dirty="0">
              <a:solidFill>
                <a:srgbClr val="000000"/>
              </a:solidFill>
              <a:latin typeface="Source Sans Pro"/>
              <a:ea typeface="ＭＳ Ｐゴシック"/>
            </a:endParaRPr>
          </a:p>
          <a:p>
            <a:pPr>
              <a:lnSpc>
                <a:spcPct val="100000"/>
              </a:lnSpc>
              <a:spcBef>
                <a:spcPts val="400"/>
              </a:spcBef>
              <a:tabLst>
                <a:tab pos="0" algn="l"/>
              </a:tabLst>
            </a:pPr>
            <a:r>
              <a:rPr lang="de-DE" sz="2000" spc="-1" dirty="0">
                <a:solidFill>
                  <a:srgbClr val="000000"/>
                </a:solidFill>
                <a:latin typeface="Source Sans Pro"/>
                <a:ea typeface="ＭＳ Ｐゴシック"/>
              </a:rPr>
              <a:t>Promotor: Pr. LÉONARD Angélique – </a:t>
            </a:r>
            <a:r>
              <a:rPr lang="de-DE" sz="2000" spc="-1" dirty="0">
                <a:solidFill>
                  <a:srgbClr val="000000"/>
                </a:solidFill>
                <a:latin typeface="Source Sans Pro"/>
                <a:ea typeface="ＭＳ Ｐゴシック"/>
                <a:hlinkClick r:id="rId4"/>
              </a:rPr>
              <a:t>a.leonard@uliege.be</a:t>
            </a:r>
            <a:r>
              <a:rPr lang="de-DE" sz="2000" spc="-1" dirty="0">
                <a:solidFill>
                  <a:srgbClr val="000000"/>
                </a:solidFill>
                <a:latin typeface="Source Sans Pro"/>
                <a:ea typeface="ＭＳ Ｐゴシック"/>
              </a:rPr>
              <a:t> </a:t>
            </a:r>
            <a:br>
              <a:rPr dirty="0"/>
            </a:br>
            <a:r>
              <a:rPr lang="de-DE" sz="2000" b="0" strike="noStrike" spc="-1" dirty="0" err="1">
                <a:solidFill>
                  <a:srgbClr val="000000"/>
                </a:solidFill>
                <a:latin typeface="Source Sans Pro"/>
                <a:ea typeface="ＭＳ Ｐゴシック"/>
              </a:rPr>
              <a:t>Product</a:t>
            </a:r>
            <a:r>
              <a:rPr lang="de-DE" sz="2000" b="0" strike="noStrike" spc="-1" dirty="0">
                <a:solidFill>
                  <a:srgbClr val="000000"/>
                </a:solidFill>
                <a:latin typeface="Source Sans Pro"/>
                <a:ea typeface="ＭＳ Ｐゴシック"/>
              </a:rPr>
              <a:t>, Environment, and </a:t>
            </a:r>
            <a:r>
              <a:rPr lang="de-DE" sz="2000" b="0" strike="noStrike" spc="-1" dirty="0" err="1">
                <a:solidFill>
                  <a:srgbClr val="000000"/>
                </a:solidFill>
                <a:latin typeface="Source Sans Pro"/>
                <a:ea typeface="ＭＳ Ｐゴシック"/>
              </a:rPr>
              <a:t>Processes</a:t>
            </a:r>
            <a:r>
              <a:rPr lang="de-DE" sz="2000" b="0" strike="noStrike" spc="-1" dirty="0">
                <a:solidFill>
                  <a:srgbClr val="000000"/>
                </a:solidFill>
                <a:latin typeface="Source Sans Pro"/>
                <a:ea typeface="ＭＳ Ｐゴシック"/>
              </a:rPr>
              <a:t> (PEPs)</a:t>
            </a:r>
            <a:br>
              <a:rPr dirty="0"/>
            </a:br>
            <a:r>
              <a:rPr lang="fr-FR" sz="2000" b="0" strike="noStrike" spc="-1" dirty="0" err="1">
                <a:solidFill>
                  <a:srgbClr val="000000"/>
                </a:solidFill>
                <a:latin typeface="Source Sans Pro"/>
                <a:ea typeface="ＭＳ Ｐゴシック"/>
              </a:rPr>
              <a:t>Department</a:t>
            </a:r>
            <a:r>
              <a:rPr lang="fr-FR" sz="2000" b="0" strike="noStrike" spc="-1" dirty="0">
                <a:solidFill>
                  <a:srgbClr val="000000"/>
                </a:solidFill>
                <a:latin typeface="Source Sans Pro"/>
                <a:ea typeface="ＭＳ Ｐゴシック"/>
              </a:rPr>
              <a:t> of Chemical Engineering</a:t>
            </a:r>
            <a:br>
              <a:rPr dirty="0"/>
            </a:br>
            <a:r>
              <a:rPr lang="fr-FR" sz="2000" b="0" strike="noStrike" spc="-1" dirty="0">
                <a:solidFill>
                  <a:srgbClr val="000000"/>
                </a:solidFill>
                <a:latin typeface="Source Sans Pro"/>
                <a:ea typeface="ＭＳ Ｐゴシック"/>
              </a:rPr>
              <a:t>Université de Liège</a:t>
            </a:r>
            <a:br>
              <a:rPr dirty="0"/>
            </a:br>
            <a:r>
              <a:rPr lang="fr-FR" sz="2000" b="0" strike="noStrike" spc="-1" dirty="0">
                <a:solidFill>
                  <a:srgbClr val="000000"/>
                </a:solidFill>
                <a:latin typeface="Source Sans Pro"/>
                <a:ea typeface="ＭＳ Ｐゴシック"/>
              </a:rPr>
              <a:t>http://chemeng.ulg.ac.be/ </a:t>
            </a:r>
            <a:endParaRPr lang="fr-FR" sz="2000" b="0" strike="noStrike" spc="-1" dirty="0">
              <a:solidFill>
                <a:srgbClr val="000000"/>
              </a:solidFill>
              <a:latin typeface="Source Sans Pro"/>
            </a:endParaRPr>
          </a:p>
          <a:p>
            <a:pPr>
              <a:lnSpc>
                <a:spcPct val="100000"/>
              </a:lnSpc>
              <a:spcBef>
                <a:spcPts val="439"/>
              </a:spcBef>
              <a:tabLst>
                <a:tab pos="0" algn="l"/>
              </a:tabLst>
            </a:pPr>
            <a:endParaRPr lang="fr-FR" sz="2000" b="0" strike="noStrike" spc="-1" dirty="0">
              <a:solidFill>
                <a:srgbClr val="000000"/>
              </a:solidFill>
              <a:latin typeface="Source Sans Pro"/>
            </a:endParaRPr>
          </a:p>
        </p:txBody>
      </p:sp>
      <p:pic>
        <p:nvPicPr>
          <p:cNvPr id="3" name="Image 2">
            <a:extLst>
              <a:ext uri="{FF2B5EF4-FFF2-40B4-BE49-F238E27FC236}">
                <a16:creationId xmlns:a16="http://schemas.microsoft.com/office/drawing/2014/main" id="{9F13B0D4-12BC-4A0B-AF7C-B585CDAE749D}"/>
              </a:ext>
            </a:extLst>
          </p:cNvPr>
          <p:cNvPicPr>
            <a:picLocks noChangeAspect="1"/>
          </p:cNvPicPr>
          <p:nvPr/>
        </p:nvPicPr>
        <p:blipFill>
          <a:blip r:embed="rId5"/>
          <a:stretch>
            <a:fillRect/>
          </a:stretch>
        </p:blipFill>
        <p:spPr>
          <a:xfrm>
            <a:off x="0" y="23328"/>
            <a:ext cx="2520000" cy="890983"/>
          </a:xfrm>
          <a:prstGeom prst="rect">
            <a:avLst/>
          </a:prstGeom>
        </p:spPr>
      </p:pic>
      <p:sp>
        <p:nvSpPr>
          <p:cNvPr id="5" name="Rectangle 4">
            <a:extLst>
              <a:ext uri="{FF2B5EF4-FFF2-40B4-BE49-F238E27FC236}">
                <a16:creationId xmlns:a16="http://schemas.microsoft.com/office/drawing/2014/main" id="{EDFE52E6-950B-41DF-B65B-9C22332F3F88}"/>
              </a:ext>
            </a:extLst>
          </p:cNvPr>
          <p:cNvSpPr/>
          <p:nvPr/>
        </p:nvSpPr>
        <p:spPr>
          <a:xfrm>
            <a:off x="793102" y="3105835"/>
            <a:ext cx="10608906" cy="369332"/>
          </a:xfrm>
          <a:prstGeom prst="rect">
            <a:avLst/>
          </a:prstGeom>
        </p:spPr>
        <p:txBody>
          <a:bodyPr wrap="square">
            <a:spAutoFit/>
          </a:bodyPr>
          <a:lstStyle/>
          <a:p>
            <a:pPr algn="ctr"/>
            <a:r>
              <a:rPr lang="fr-BE" b="1" spc="-1" dirty="0">
                <a:solidFill>
                  <a:srgbClr val="00707F"/>
                </a:solidFill>
                <a:latin typeface="Source Sans Pro"/>
              </a:rPr>
              <a:t>Journée d'étude : Gestion des eaux : une turbine de bonnes pratiques chez Safran Aero Boosters !</a:t>
            </a:r>
            <a:endParaRPr lang="en-US" b="1" spc="-1" dirty="0">
              <a:solidFill>
                <a:srgbClr val="00707F"/>
              </a:solidFill>
              <a:latin typeface="Source Sans Pro"/>
            </a:endParaRPr>
          </a:p>
        </p:txBody>
      </p:sp>
      <p:sp>
        <p:nvSpPr>
          <p:cNvPr id="6" name="Espace réservé du numéro de diapositive 4">
            <a:extLst>
              <a:ext uri="{FF2B5EF4-FFF2-40B4-BE49-F238E27FC236}">
                <a16:creationId xmlns:a16="http://schemas.microsoft.com/office/drawing/2014/main" id="{72E9510D-991A-405E-A401-14F4A9057246}"/>
              </a:ext>
            </a:extLst>
          </p:cNvPr>
          <p:cNvSpPr txBox="1">
            <a:spLocks/>
          </p:cNvSpPr>
          <p:nvPr/>
        </p:nvSpPr>
        <p:spPr>
          <a:xfrm>
            <a:off x="11074680" y="6544080"/>
            <a:ext cx="997560" cy="243720"/>
          </a:xfrm>
          <a:prstGeom prst="rect">
            <a:avLst/>
          </a:prstGeom>
          <a:noFill/>
        </p:spPr>
        <p:txBody>
          <a:bodyPr/>
          <a:lstStyle>
            <a:defPPr>
              <a:defRPr lang="fr-FR"/>
            </a:defPPr>
            <a:lvl1pPr marL="0" algn="l" defTabSz="914400" rtl="0" eaLnBrk="1" latinLnBrk="0" hangingPunct="1">
              <a:defRPr sz="1800" kern="1200">
                <a:solidFill>
                  <a:schemeClr val="tx1"/>
                </a:solidFill>
                <a:latin typeface="Candara" panose="020E0502030303020204" pitchFamily="34" charset="0"/>
                <a:ea typeface="+mn-ea"/>
                <a:cs typeface="+mn-cs"/>
              </a:defRPr>
            </a:lvl1pPr>
            <a:lvl2pPr marL="742950" indent="-285750" algn="l" defTabSz="914400" rtl="0" eaLnBrk="1" latinLnBrk="0" hangingPunct="1">
              <a:defRPr sz="1800" kern="1200">
                <a:solidFill>
                  <a:schemeClr val="tx1"/>
                </a:solidFill>
                <a:latin typeface="Candara" panose="020E0502030303020204" pitchFamily="34" charset="0"/>
                <a:ea typeface="+mn-ea"/>
                <a:cs typeface="+mn-cs"/>
              </a:defRPr>
            </a:lvl2pPr>
            <a:lvl3pPr marL="1143000" indent="-228600" algn="l" defTabSz="914400" rtl="0" eaLnBrk="1" latinLnBrk="0" hangingPunct="1">
              <a:defRPr sz="1800" kern="1200">
                <a:solidFill>
                  <a:schemeClr val="tx1"/>
                </a:solidFill>
                <a:latin typeface="Candara" panose="020E0502030303020204" pitchFamily="34" charset="0"/>
                <a:ea typeface="+mn-ea"/>
                <a:cs typeface="+mn-cs"/>
              </a:defRPr>
            </a:lvl3pPr>
            <a:lvl4pPr marL="1600200" indent="-228600" algn="l" defTabSz="914400" rtl="0" eaLnBrk="1" latinLnBrk="0" hangingPunct="1">
              <a:defRPr sz="1800" kern="1200">
                <a:solidFill>
                  <a:schemeClr val="tx1"/>
                </a:solidFill>
                <a:latin typeface="Candara" panose="020E0502030303020204" pitchFamily="34" charset="0"/>
                <a:ea typeface="+mn-ea"/>
                <a:cs typeface="+mn-cs"/>
              </a:defRPr>
            </a:lvl4pPr>
            <a:lvl5pPr marL="2057400" indent="-228600" algn="l" defTabSz="914400" rtl="0" eaLnBrk="1" latinLnBrk="0" hangingPunct="1">
              <a:defRPr sz="1800" kern="1200">
                <a:solidFill>
                  <a:schemeClr val="tx1"/>
                </a:solidFill>
                <a:latin typeface="Candara" panose="020E0502030303020204" pitchFamily="34"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Candara" panose="020E0502030303020204" pitchFamily="34" charset="0"/>
                <a:ea typeface="+mn-ea"/>
                <a:cs typeface="+mn-cs"/>
              </a:defRPr>
            </a:lvl9pPr>
          </a:lstStyle>
          <a:p>
            <a:fld id="{8ED05A4B-E131-491B-A9C2-C68606C1837B}" type="slidenum">
              <a:rPr lang="fr-FR" altLang="en-US" smtClean="0"/>
              <a:pPr/>
              <a:t>24</a:t>
            </a:fld>
            <a:endParaRPr lang="fr-FR" altLang="en-US"/>
          </a:p>
        </p:txBody>
      </p:sp>
      <p:sp>
        <p:nvSpPr>
          <p:cNvPr id="7" name="Titre 1">
            <a:extLst>
              <a:ext uri="{FF2B5EF4-FFF2-40B4-BE49-F238E27FC236}">
                <a16:creationId xmlns:a16="http://schemas.microsoft.com/office/drawing/2014/main" id="{5ADF6938-3404-42A4-AAC5-AA8E27A0119D}"/>
              </a:ext>
            </a:extLst>
          </p:cNvPr>
          <p:cNvSpPr txBox="1">
            <a:spLocks/>
          </p:cNvSpPr>
          <p:nvPr/>
        </p:nvSpPr>
        <p:spPr>
          <a:xfrm>
            <a:off x="793102" y="3630393"/>
            <a:ext cx="10281578" cy="8511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fr-BE" sz="2900" b="1" spc="-1" dirty="0">
                <a:solidFill>
                  <a:srgbClr val="00707F"/>
                </a:solidFill>
                <a:latin typeface="Source Sans Pro"/>
              </a:rPr>
              <a:t>Merci pour votre attention ! </a:t>
            </a:r>
          </a:p>
          <a:p>
            <a:pPr algn="ctr">
              <a:lnSpc>
                <a:spcPct val="100000"/>
              </a:lnSpc>
            </a:pPr>
            <a:r>
              <a:rPr lang="fr-BE" sz="2900" b="1" spc="-1" dirty="0">
                <a:solidFill>
                  <a:srgbClr val="00707F"/>
                </a:solidFill>
                <a:latin typeface="Source Sans Pro"/>
              </a:rPr>
              <a:t>Questions?</a:t>
            </a:r>
          </a:p>
        </p:txBody>
      </p:sp>
    </p:spTree>
    <p:extLst>
      <p:ext uri="{BB962C8B-B14F-4D97-AF65-F5344CB8AC3E}">
        <p14:creationId xmlns:p14="http://schemas.microsoft.com/office/powerpoint/2010/main" val="1594979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4" name="Text Box 9">
            <a:extLst>
              <a:ext uri="{FF2B5EF4-FFF2-40B4-BE49-F238E27FC236}">
                <a16:creationId xmlns:a16="http://schemas.microsoft.com/office/drawing/2014/main" id="{B7419025-44BA-46FF-9825-BC12D8E0CB99}"/>
              </a:ext>
            </a:extLst>
          </p:cNvPr>
          <p:cNvSpPr txBox="1">
            <a:spLocks noChangeArrowheads="1"/>
          </p:cNvSpPr>
          <p:nvPr/>
        </p:nvSpPr>
        <p:spPr bwMode="auto">
          <a:xfrm>
            <a:off x="3886201" y="1057276"/>
            <a:ext cx="34782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ndara" panose="020E0502030303020204" pitchFamily="34" charset="0"/>
              </a:defRPr>
            </a:lvl1pPr>
            <a:lvl2pPr marL="742950" indent="-285750">
              <a:defRPr>
                <a:solidFill>
                  <a:schemeClr val="tx1"/>
                </a:solidFill>
                <a:latin typeface="Candara" panose="020E0502030303020204" pitchFamily="34" charset="0"/>
              </a:defRPr>
            </a:lvl2pPr>
            <a:lvl3pPr marL="1143000" indent="-228600">
              <a:defRPr>
                <a:solidFill>
                  <a:schemeClr val="tx1"/>
                </a:solidFill>
                <a:latin typeface="Candara" panose="020E0502030303020204" pitchFamily="34" charset="0"/>
              </a:defRPr>
            </a:lvl3pPr>
            <a:lvl4pPr marL="1600200" indent="-228600">
              <a:defRPr>
                <a:solidFill>
                  <a:schemeClr val="tx1"/>
                </a:solidFill>
                <a:latin typeface="Candara" panose="020E0502030303020204" pitchFamily="34" charset="0"/>
              </a:defRPr>
            </a:lvl4pPr>
            <a:lvl5pPr marL="2057400" indent="-228600">
              <a:defRPr>
                <a:solidFill>
                  <a:schemeClr val="tx1"/>
                </a:solidFill>
                <a:latin typeface="Candara" panose="020E0502030303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defRPr>
            </a:lvl9pPr>
          </a:lstStyle>
          <a:p>
            <a:pPr>
              <a:buFont typeface="Wingdings" panose="05000000000000000000" pitchFamily="2" charset="2"/>
              <a:buChar char="Ø"/>
            </a:pPr>
            <a:r>
              <a:rPr lang="fr-BE" altLang="fr-FR" sz="2800"/>
              <a:t> Séchage des boues</a:t>
            </a:r>
            <a:r>
              <a:rPr lang="fr-BE" altLang="fr-FR" sz="2400" b="1"/>
              <a:t> </a:t>
            </a:r>
          </a:p>
        </p:txBody>
      </p:sp>
      <p:pic>
        <p:nvPicPr>
          <p:cNvPr id="51205" name="Picture 10" descr="trepan">
            <a:extLst>
              <a:ext uri="{FF2B5EF4-FFF2-40B4-BE49-F238E27FC236}">
                <a16:creationId xmlns:a16="http://schemas.microsoft.com/office/drawing/2014/main" id="{C8EE9D22-B428-4524-AC64-97B7E3E5D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1128713"/>
            <a:ext cx="10461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4" name="Rectangle 2">
            <a:extLst>
              <a:ext uri="{FF2B5EF4-FFF2-40B4-BE49-F238E27FC236}">
                <a16:creationId xmlns:a16="http://schemas.microsoft.com/office/drawing/2014/main" id="{1584D91F-8E7F-4939-AC6B-169ED46B1CA9}"/>
              </a:ext>
            </a:extLst>
          </p:cNvPr>
          <p:cNvSpPr>
            <a:spLocks noGrp="1" noChangeArrowheads="1"/>
          </p:cNvSpPr>
          <p:nvPr>
            <p:ph type="title"/>
          </p:nvPr>
        </p:nvSpPr>
        <p:spPr>
          <a:xfrm>
            <a:off x="1338443" y="-231532"/>
            <a:ext cx="10972440" cy="1144800"/>
          </a:xfrm>
          <a:ln cap="flat"/>
        </p:spPr>
        <p:txBody>
          <a:bodyPr wrap="square"/>
          <a:lstStyle/>
          <a:p>
            <a:pPr eaLnBrk="1" hangingPunct="1">
              <a:defRPr/>
            </a:pPr>
            <a:r>
              <a:rPr lang="fr-BE" altLang="fr-FR" sz="4000" b="1" spc="-1" dirty="0">
                <a:solidFill>
                  <a:srgbClr val="00707F"/>
                </a:solidFill>
                <a:latin typeface="Source Sans Pro"/>
                <a:ea typeface="+mn-ea"/>
                <a:cs typeface="+mn-cs"/>
              </a:rPr>
              <a:t>Considérations énergétiques</a:t>
            </a:r>
            <a:endParaRPr lang="fr-FR" altLang="fr-FR" sz="4000" b="1" spc="-1" dirty="0">
              <a:solidFill>
                <a:srgbClr val="00707F"/>
              </a:solidFill>
              <a:latin typeface="Source Sans Pro"/>
              <a:ea typeface="+mn-ea"/>
              <a:cs typeface="+mn-cs"/>
            </a:endParaRPr>
          </a:p>
        </p:txBody>
      </p:sp>
      <p:sp>
        <p:nvSpPr>
          <p:cNvPr id="51206" name="Rectangle 11">
            <a:extLst>
              <a:ext uri="{FF2B5EF4-FFF2-40B4-BE49-F238E27FC236}">
                <a16:creationId xmlns:a16="http://schemas.microsoft.com/office/drawing/2014/main" id="{667C5612-0491-4B3A-B167-1A7BD85A1C40}"/>
              </a:ext>
            </a:extLst>
          </p:cNvPr>
          <p:cNvSpPr>
            <a:spLocks noChangeArrowheads="1"/>
          </p:cNvSpPr>
          <p:nvPr/>
        </p:nvSpPr>
        <p:spPr bwMode="auto">
          <a:xfrm>
            <a:off x="4595814" y="1743076"/>
            <a:ext cx="298350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ndara" panose="020E0502030303020204" pitchFamily="34" charset="0"/>
              </a:defRPr>
            </a:lvl1pPr>
            <a:lvl2pPr marL="742950" indent="-285750">
              <a:defRPr>
                <a:solidFill>
                  <a:schemeClr val="tx1"/>
                </a:solidFill>
                <a:latin typeface="Candara" panose="020E0502030303020204" pitchFamily="34" charset="0"/>
              </a:defRPr>
            </a:lvl2pPr>
            <a:lvl3pPr marL="1143000" indent="-228600">
              <a:defRPr>
                <a:solidFill>
                  <a:schemeClr val="tx1"/>
                </a:solidFill>
                <a:latin typeface="Candara" panose="020E0502030303020204" pitchFamily="34" charset="0"/>
              </a:defRPr>
            </a:lvl3pPr>
            <a:lvl4pPr marL="1600200" indent="-228600">
              <a:defRPr>
                <a:solidFill>
                  <a:schemeClr val="tx1"/>
                </a:solidFill>
                <a:latin typeface="Candara" panose="020E0502030303020204" pitchFamily="34" charset="0"/>
              </a:defRPr>
            </a:lvl4pPr>
            <a:lvl5pPr marL="2057400" indent="-228600">
              <a:defRPr>
                <a:solidFill>
                  <a:schemeClr val="tx1"/>
                </a:solidFill>
                <a:latin typeface="Candara" panose="020E0502030303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defRPr>
            </a:lvl9pPr>
          </a:lstStyle>
          <a:p>
            <a:r>
              <a:rPr lang="fr-BE" altLang="fr-FR" sz="2400" b="1"/>
              <a:t>750 à 1000 kWh/T eau</a:t>
            </a:r>
          </a:p>
          <a:p>
            <a:r>
              <a:rPr lang="fr-BE" altLang="fr-FR" sz="2400" b="1"/>
              <a:t>230 à 305 Euros/T MS</a:t>
            </a:r>
            <a:endParaRPr lang="fr-FR" altLang="fr-FR" sz="2400" b="1"/>
          </a:p>
        </p:txBody>
      </p:sp>
      <p:sp>
        <p:nvSpPr>
          <p:cNvPr id="51202" name="Espace réservé du numéro de diapositive 4">
            <a:extLst>
              <a:ext uri="{FF2B5EF4-FFF2-40B4-BE49-F238E27FC236}">
                <a16:creationId xmlns:a16="http://schemas.microsoft.com/office/drawing/2014/main" id="{05DB472A-211F-4F67-A0CB-18CF20D8CFB2}"/>
              </a:ext>
            </a:extLst>
          </p:cNvPr>
          <p:cNvSpPr>
            <a:spLocks noGrp="1"/>
          </p:cNvSpPr>
          <p:nvPr>
            <p:ph type="sldNum" sz="quarter" idx="4294967295"/>
          </p:nvPr>
        </p:nvSpPr>
        <p:spPr>
          <a:xfrm>
            <a:off x="9561513" y="6505158"/>
            <a:ext cx="914400" cy="45719"/>
          </a:xfrm>
          <a:noFill/>
        </p:spPr>
        <p:txBody>
          <a:bodyPr/>
          <a:lstStyle>
            <a:lvl1pPr>
              <a:defRPr>
                <a:solidFill>
                  <a:schemeClr val="tx1"/>
                </a:solidFill>
                <a:latin typeface="Candara" panose="020E0502030303020204" pitchFamily="34" charset="0"/>
              </a:defRPr>
            </a:lvl1pPr>
            <a:lvl2pPr marL="742950" indent="-285750">
              <a:defRPr>
                <a:solidFill>
                  <a:schemeClr val="tx1"/>
                </a:solidFill>
                <a:latin typeface="Candara" panose="020E0502030303020204" pitchFamily="34" charset="0"/>
              </a:defRPr>
            </a:lvl2pPr>
            <a:lvl3pPr marL="1143000" indent="-228600">
              <a:defRPr>
                <a:solidFill>
                  <a:schemeClr val="tx1"/>
                </a:solidFill>
                <a:latin typeface="Candara" panose="020E0502030303020204" pitchFamily="34" charset="0"/>
              </a:defRPr>
            </a:lvl3pPr>
            <a:lvl4pPr marL="1600200" indent="-228600">
              <a:defRPr>
                <a:solidFill>
                  <a:schemeClr val="tx1"/>
                </a:solidFill>
                <a:latin typeface="Candara" panose="020E0502030303020204" pitchFamily="34" charset="0"/>
              </a:defRPr>
            </a:lvl4pPr>
            <a:lvl5pPr marL="2057400" indent="-228600">
              <a:defRPr>
                <a:solidFill>
                  <a:schemeClr val="tx1"/>
                </a:solidFill>
                <a:latin typeface="Candara" panose="020E0502030303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defRPr>
            </a:lvl9pPr>
          </a:lstStyle>
          <a:p>
            <a:pPr algn="ctr"/>
            <a:fld id="{69535B89-4681-4044-9158-9BFECBFA3DA0}" type="slidenum">
              <a:rPr lang="fr-FR" altLang="en-US" smtClean="0"/>
              <a:pPr algn="ctr"/>
              <a:t>25</a:t>
            </a:fld>
            <a:endParaRPr lang="fr-FR" altLang="en-US" dirty="0"/>
          </a:p>
        </p:txBody>
      </p:sp>
      <p:sp>
        <p:nvSpPr>
          <p:cNvPr id="51207" name="Text Box 12">
            <a:extLst>
              <a:ext uri="{FF2B5EF4-FFF2-40B4-BE49-F238E27FC236}">
                <a16:creationId xmlns:a16="http://schemas.microsoft.com/office/drawing/2014/main" id="{6788B381-D1B9-4C52-A991-9EEEF0B7F5EC}"/>
              </a:ext>
            </a:extLst>
          </p:cNvPr>
          <p:cNvSpPr txBox="1">
            <a:spLocks noChangeArrowheads="1"/>
          </p:cNvSpPr>
          <p:nvPr/>
        </p:nvSpPr>
        <p:spPr bwMode="auto">
          <a:xfrm>
            <a:off x="3613151" y="2733675"/>
            <a:ext cx="1076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ndara" panose="020E0502030303020204" pitchFamily="34" charset="0"/>
              </a:defRPr>
            </a:lvl1pPr>
            <a:lvl2pPr marL="742950" indent="-285750">
              <a:defRPr>
                <a:solidFill>
                  <a:schemeClr val="tx1"/>
                </a:solidFill>
                <a:latin typeface="Candara" panose="020E0502030303020204" pitchFamily="34" charset="0"/>
              </a:defRPr>
            </a:lvl2pPr>
            <a:lvl3pPr marL="1143000" indent="-228600">
              <a:defRPr>
                <a:solidFill>
                  <a:schemeClr val="tx1"/>
                </a:solidFill>
                <a:latin typeface="Candara" panose="020E0502030303020204" pitchFamily="34" charset="0"/>
              </a:defRPr>
            </a:lvl3pPr>
            <a:lvl4pPr marL="1600200" indent="-228600">
              <a:defRPr>
                <a:solidFill>
                  <a:schemeClr val="tx1"/>
                </a:solidFill>
                <a:latin typeface="Candara" panose="020E0502030303020204" pitchFamily="34" charset="0"/>
              </a:defRPr>
            </a:lvl4pPr>
            <a:lvl5pPr marL="2057400" indent="-228600">
              <a:defRPr>
                <a:solidFill>
                  <a:schemeClr val="tx1"/>
                </a:solidFill>
                <a:latin typeface="Candara" panose="020E0502030303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defRPr>
            </a:lvl9pPr>
          </a:lstStyle>
          <a:p>
            <a:r>
              <a:rPr lang="fr-BE" altLang="fr-FR" sz="2400" b="1"/>
              <a:t>Sécher</a:t>
            </a:r>
          </a:p>
        </p:txBody>
      </p:sp>
      <p:sp>
        <p:nvSpPr>
          <p:cNvPr id="51208" name="Text Box 13">
            <a:extLst>
              <a:ext uri="{FF2B5EF4-FFF2-40B4-BE49-F238E27FC236}">
                <a16:creationId xmlns:a16="http://schemas.microsoft.com/office/drawing/2014/main" id="{4B8B0BFC-53A4-4B34-9EEC-9A3AE0D01690}"/>
              </a:ext>
            </a:extLst>
          </p:cNvPr>
          <p:cNvSpPr txBox="1">
            <a:spLocks noChangeArrowheads="1"/>
          </p:cNvSpPr>
          <p:nvPr/>
        </p:nvSpPr>
        <p:spPr bwMode="auto">
          <a:xfrm>
            <a:off x="8382000" y="2733675"/>
            <a:ext cx="1187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ndara" panose="020E0502030303020204" pitchFamily="34" charset="0"/>
              </a:defRPr>
            </a:lvl1pPr>
            <a:lvl2pPr marL="742950" indent="-285750">
              <a:defRPr>
                <a:solidFill>
                  <a:schemeClr val="tx1"/>
                </a:solidFill>
                <a:latin typeface="Candara" panose="020E0502030303020204" pitchFamily="34" charset="0"/>
              </a:defRPr>
            </a:lvl2pPr>
            <a:lvl3pPr marL="1143000" indent="-228600">
              <a:defRPr>
                <a:solidFill>
                  <a:schemeClr val="tx1"/>
                </a:solidFill>
                <a:latin typeface="Candara" panose="020E0502030303020204" pitchFamily="34" charset="0"/>
              </a:defRPr>
            </a:lvl3pPr>
            <a:lvl4pPr marL="1600200" indent="-228600">
              <a:defRPr>
                <a:solidFill>
                  <a:schemeClr val="tx1"/>
                </a:solidFill>
                <a:latin typeface="Candara" panose="020E0502030303020204" pitchFamily="34" charset="0"/>
              </a:defRPr>
            </a:lvl4pPr>
            <a:lvl5pPr marL="2057400" indent="-228600">
              <a:defRPr>
                <a:solidFill>
                  <a:schemeClr val="tx1"/>
                </a:solidFill>
                <a:latin typeface="Candara" panose="020E0502030303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defRPr>
            </a:lvl9pPr>
          </a:lstStyle>
          <a:p>
            <a:r>
              <a:rPr lang="fr-BE" altLang="fr-FR" sz="2400" b="1"/>
              <a:t>Chaleur</a:t>
            </a:r>
          </a:p>
        </p:txBody>
      </p:sp>
      <p:sp>
        <p:nvSpPr>
          <p:cNvPr id="51209" name="Text Box 14">
            <a:extLst>
              <a:ext uri="{FF2B5EF4-FFF2-40B4-BE49-F238E27FC236}">
                <a16:creationId xmlns:a16="http://schemas.microsoft.com/office/drawing/2014/main" id="{297E81F5-DA81-4D89-AE35-9F82D6F05CB4}"/>
              </a:ext>
            </a:extLst>
          </p:cNvPr>
          <p:cNvSpPr txBox="1">
            <a:spLocks noChangeArrowheads="1"/>
          </p:cNvSpPr>
          <p:nvPr/>
        </p:nvSpPr>
        <p:spPr bwMode="auto">
          <a:xfrm>
            <a:off x="2722564" y="3533775"/>
            <a:ext cx="2611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ndara" panose="020E0502030303020204" pitchFamily="34" charset="0"/>
              </a:defRPr>
            </a:lvl1pPr>
            <a:lvl2pPr marL="742950" indent="-285750">
              <a:defRPr>
                <a:solidFill>
                  <a:schemeClr val="tx1"/>
                </a:solidFill>
                <a:latin typeface="Candara" panose="020E0502030303020204" pitchFamily="34" charset="0"/>
              </a:defRPr>
            </a:lvl2pPr>
            <a:lvl3pPr marL="1143000" indent="-228600">
              <a:defRPr>
                <a:solidFill>
                  <a:schemeClr val="tx1"/>
                </a:solidFill>
                <a:latin typeface="Candara" panose="020E0502030303020204" pitchFamily="34" charset="0"/>
              </a:defRPr>
            </a:lvl3pPr>
            <a:lvl4pPr marL="1600200" indent="-228600">
              <a:defRPr>
                <a:solidFill>
                  <a:schemeClr val="tx1"/>
                </a:solidFill>
                <a:latin typeface="Candara" panose="020E0502030303020204" pitchFamily="34" charset="0"/>
              </a:defRPr>
            </a:lvl4pPr>
            <a:lvl5pPr marL="2057400" indent="-228600">
              <a:defRPr>
                <a:solidFill>
                  <a:schemeClr val="tx1"/>
                </a:solidFill>
                <a:latin typeface="Candara" panose="020E0502030303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defRPr>
            </a:lvl9pPr>
          </a:lstStyle>
          <a:p>
            <a:r>
              <a:rPr lang="fr-BE" altLang="fr-FR" sz="2400" b="1"/>
              <a:t>Eliminer 1 kg d’eau</a:t>
            </a:r>
          </a:p>
        </p:txBody>
      </p:sp>
      <p:sp>
        <p:nvSpPr>
          <p:cNvPr id="51210" name="Text Box 15">
            <a:extLst>
              <a:ext uri="{FF2B5EF4-FFF2-40B4-BE49-F238E27FC236}">
                <a16:creationId xmlns:a16="http://schemas.microsoft.com/office/drawing/2014/main" id="{8942CD27-A917-47D2-9026-DECC8BCD9727}"/>
              </a:ext>
            </a:extLst>
          </p:cNvPr>
          <p:cNvSpPr txBox="1">
            <a:spLocks noChangeArrowheads="1"/>
          </p:cNvSpPr>
          <p:nvPr/>
        </p:nvSpPr>
        <p:spPr bwMode="auto">
          <a:xfrm>
            <a:off x="7485063" y="3533775"/>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ndara" panose="020E0502030303020204" pitchFamily="34" charset="0"/>
              </a:defRPr>
            </a:lvl1pPr>
            <a:lvl2pPr marL="742950" indent="-285750">
              <a:defRPr>
                <a:solidFill>
                  <a:schemeClr val="tx1"/>
                </a:solidFill>
                <a:latin typeface="Candara" panose="020E0502030303020204" pitchFamily="34" charset="0"/>
              </a:defRPr>
            </a:lvl2pPr>
            <a:lvl3pPr marL="1143000" indent="-228600">
              <a:defRPr>
                <a:solidFill>
                  <a:schemeClr val="tx1"/>
                </a:solidFill>
                <a:latin typeface="Candara" panose="020E0502030303020204" pitchFamily="34" charset="0"/>
              </a:defRPr>
            </a:lvl3pPr>
            <a:lvl4pPr marL="1600200" indent="-228600">
              <a:defRPr>
                <a:solidFill>
                  <a:schemeClr val="tx1"/>
                </a:solidFill>
                <a:latin typeface="Candara" panose="020E0502030303020204" pitchFamily="34" charset="0"/>
              </a:defRPr>
            </a:lvl4pPr>
            <a:lvl5pPr marL="2057400" indent="-228600">
              <a:defRPr>
                <a:solidFill>
                  <a:schemeClr val="tx1"/>
                </a:solidFill>
                <a:latin typeface="Candara" panose="020E0502030303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defRPr>
            </a:lvl9pPr>
          </a:lstStyle>
          <a:p>
            <a:r>
              <a:rPr lang="fr-BE" altLang="fr-FR" sz="2400" b="1"/>
              <a:t>2250 kJ en théorie</a:t>
            </a:r>
          </a:p>
        </p:txBody>
      </p:sp>
      <p:sp>
        <p:nvSpPr>
          <p:cNvPr id="51211" name="Text Box 16">
            <a:extLst>
              <a:ext uri="{FF2B5EF4-FFF2-40B4-BE49-F238E27FC236}">
                <a16:creationId xmlns:a16="http://schemas.microsoft.com/office/drawing/2014/main" id="{2ED5DE89-2BA0-4F4D-ADCA-D4AC8FC0F094}"/>
              </a:ext>
            </a:extLst>
          </p:cNvPr>
          <p:cNvSpPr txBox="1">
            <a:spLocks noChangeArrowheads="1"/>
          </p:cNvSpPr>
          <p:nvPr/>
        </p:nvSpPr>
        <p:spPr bwMode="auto">
          <a:xfrm>
            <a:off x="2806700" y="4330700"/>
            <a:ext cx="2401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ndara" panose="020E0502030303020204" pitchFamily="34" charset="0"/>
              </a:defRPr>
            </a:lvl1pPr>
            <a:lvl2pPr marL="742950" indent="-285750">
              <a:defRPr>
                <a:solidFill>
                  <a:schemeClr val="tx1"/>
                </a:solidFill>
                <a:latin typeface="Candara" panose="020E0502030303020204" pitchFamily="34" charset="0"/>
              </a:defRPr>
            </a:lvl2pPr>
            <a:lvl3pPr marL="1143000" indent="-228600">
              <a:defRPr>
                <a:solidFill>
                  <a:schemeClr val="tx1"/>
                </a:solidFill>
                <a:latin typeface="Candara" panose="020E0502030303020204" pitchFamily="34" charset="0"/>
              </a:defRPr>
            </a:lvl3pPr>
            <a:lvl4pPr marL="1600200" indent="-228600">
              <a:defRPr>
                <a:solidFill>
                  <a:schemeClr val="tx1"/>
                </a:solidFill>
                <a:latin typeface="Candara" panose="020E0502030303020204" pitchFamily="34" charset="0"/>
              </a:defRPr>
            </a:lvl4pPr>
            <a:lvl5pPr marL="2057400" indent="-228600">
              <a:defRPr>
                <a:solidFill>
                  <a:schemeClr val="tx1"/>
                </a:solidFill>
                <a:latin typeface="Candara" panose="020E0502030303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defRPr>
            </a:lvl9pPr>
          </a:lstStyle>
          <a:p>
            <a:r>
              <a:rPr lang="fr-BE" altLang="fr-FR" sz="2400" b="1"/>
              <a:t>Pertes, eau </a:t>
            </a:r>
            <a:r>
              <a:rPr lang="fr-BE" altLang="fr-FR" sz="2400" b="1">
                <a:sym typeface="Symbol" panose="05050102010706020507" pitchFamily="18" charset="2"/>
              </a:rPr>
              <a:t> liée</a:t>
            </a:r>
            <a:endParaRPr lang="fr-BE" altLang="fr-FR" sz="2400" b="1"/>
          </a:p>
        </p:txBody>
      </p:sp>
      <p:sp>
        <p:nvSpPr>
          <p:cNvPr id="51212" name="Text Box 17">
            <a:extLst>
              <a:ext uri="{FF2B5EF4-FFF2-40B4-BE49-F238E27FC236}">
                <a16:creationId xmlns:a16="http://schemas.microsoft.com/office/drawing/2014/main" id="{2ADE9830-8B98-4F1D-92E2-9232085D1DDE}"/>
              </a:ext>
            </a:extLst>
          </p:cNvPr>
          <p:cNvSpPr txBox="1">
            <a:spLocks noChangeArrowheads="1"/>
          </p:cNvSpPr>
          <p:nvPr/>
        </p:nvSpPr>
        <p:spPr bwMode="auto">
          <a:xfrm>
            <a:off x="6824663" y="4333875"/>
            <a:ext cx="3651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ndara" panose="020E0502030303020204" pitchFamily="34" charset="0"/>
              </a:defRPr>
            </a:lvl1pPr>
            <a:lvl2pPr marL="742950" indent="-285750">
              <a:defRPr>
                <a:solidFill>
                  <a:schemeClr val="tx1"/>
                </a:solidFill>
                <a:latin typeface="Candara" panose="020E0502030303020204" pitchFamily="34" charset="0"/>
              </a:defRPr>
            </a:lvl2pPr>
            <a:lvl3pPr marL="1143000" indent="-228600">
              <a:defRPr>
                <a:solidFill>
                  <a:schemeClr val="tx1"/>
                </a:solidFill>
                <a:latin typeface="Candara" panose="020E0502030303020204" pitchFamily="34" charset="0"/>
              </a:defRPr>
            </a:lvl3pPr>
            <a:lvl4pPr marL="1600200" indent="-228600">
              <a:defRPr>
                <a:solidFill>
                  <a:schemeClr val="tx1"/>
                </a:solidFill>
                <a:latin typeface="Candara" panose="020E0502030303020204" pitchFamily="34" charset="0"/>
              </a:defRPr>
            </a:lvl4pPr>
            <a:lvl5pPr marL="2057400" indent="-228600">
              <a:defRPr>
                <a:solidFill>
                  <a:schemeClr val="tx1"/>
                </a:solidFill>
                <a:latin typeface="Candara" panose="020E0502030303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defRPr>
            </a:lvl9pPr>
          </a:lstStyle>
          <a:p>
            <a:r>
              <a:rPr lang="fr-BE" altLang="fr-FR" sz="2400" b="1"/>
              <a:t>3000 à 5000 kJ en pratique</a:t>
            </a:r>
          </a:p>
        </p:txBody>
      </p:sp>
      <p:sp>
        <p:nvSpPr>
          <p:cNvPr id="51213" name="AutoShape 18">
            <a:extLst>
              <a:ext uri="{FF2B5EF4-FFF2-40B4-BE49-F238E27FC236}">
                <a16:creationId xmlns:a16="http://schemas.microsoft.com/office/drawing/2014/main" id="{2C78DD02-0B73-4474-AD20-8CAE54B4F92D}"/>
              </a:ext>
            </a:extLst>
          </p:cNvPr>
          <p:cNvSpPr>
            <a:spLocks noChangeArrowheads="1"/>
          </p:cNvSpPr>
          <p:nvPr/>
        </p:nvSpPr>
        <p:spPr bwMode="auto">
          <a:xfrm>
            <a:off x="5910263" y="2747964"/>
            <a:ext cx="781050" cy="352425"/>
          </a:xfrm>
          <a:custGeom>
            <a:avLst/>
            <a:gdLst>
              <a:gd name="T0" fmla="*/ 765932741 w 21600"/>
              <a:gd name="T1" fmla="*/ 0 h 21600"/>
              <a:gd name="T2" fmla="*/ 0 w 21600"/>
              <a:gd name="T3" fmla="*/ 46909823 h 21600"/>
              <a:gd name="T4" fmla="*/ 765932741 w 21600"/>
              <a:gd name="T5" fmla="*/ 93819402 h 21600"/>
              <a:gd name="T6" fmla="*/ 1021242799 w 21600"/>
              <a:gd name="T7" fmla="*/ 46909823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noFill/>
          <a:ln w="22225">
            <a:solidFill>
              <a:srgbClr val="DD4814"/>
            </a:solidFill>
            <a:miter lim="800000"/>
            <a:headEnd/>
            <a:tailEnd/>
          </a:ln>
          <a:effectLst/>
          <a:extLst>
            <a:ext uri="{909E8E84-426E-40DD-AFC4-6F175D3DCCD1}">
              <a14:hiddenFill xmlns:a14="http://schemas.microsoft.com/office/drawing/2010/main">
                <a:solidFill>
                  <a:srgbClr val="00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4" name="AutoShape 19">
            <a:extLst>
              <a:ext uri="{FF2B5EF4-FFF2-40B4-BE49-F238E27FC236}">
                <a16:creationId xmlns:a16="http://schemas.microsoft.com/office/drawing/2014/main" id="{49BD2E57-69E9-4F34-B564-45FD068B76CA}"/>
              </a:ext>
            </a:extLst>
          </p:cNvPr>
          <p:cNvSpPr>
            <a:spLocks noChangeArrowheads="1"/>
          </p:cNvSpPr>
          <p:nvPr/>
        </p:nvSpPr>
        <p:spPr bwMode="auto">
          <a:xfrm>
            <a:off x="5910263" y="3573464"/>
            <a:ext cx="781050" cy="352425"/>
          </a:xfrm>
          <a:custGeom>
            <a:avLst/>
            <a:gdLst>
              <a:gd name="T0" fmla="*/ 765932741 w 21600"/>
              <a:gd name="T1" fmla="*/ 0 h 21600"/>
              <a:gd name="T2" fmla="*/ 0 w 21600"/>
              <a:gd name="T3" fmla="*/ 46909823 h 21600"/>
              <a:gd name="T4" fmla="*/ 765932741 w 21600"/>
              <a:gd name="T5" fmla="*/ 93819402 h 21600"/>
              <a:gd name="T6" fmla="*/ 1021242799 w 21600"/>
              <a:gd name="T7" fmla="*/ 46909823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noFill/>
          <a:ln w="22225">
            <a:solidFill>
              <a:srgbClr val="DD4814"/>
            </a:solidFill>
            <a:miter lim="800000"/>
            <a:headEnd/>
            <a:tailEnd/>
          </a:ln>
          <a:effectLst/>
          <a:extLst>
            <a:ext uri="{909E8E84-426E-40DD-AFC4-6F175D3DCCD1}">
              <a14:hiddenFill xmlns:a14="http://schemas.microsoft.com/office/drawing/2010/main">
                <a:solidFill>
                  <a:srgbClr val="00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5" name="AutoShape 20">
            <a:extLst>
              <a:ext uri="{FF2B5EF4-FFF2-40B4-BE49-F238E27FC236}">
                <a16:creationId xmlns:a16="http://schemas.microsoft.com/office/drawing/2014/main" id="{4D2CE15A-C1CA-4EBB-8D15-B637EDD763B1}"/>
              </a:ext>
            </a:extLst>
          </p:cNvPr>
          <p:cNvSpPr>
            <a:spLocks noChangeArrowheads="1"/>
          </p:cNvSpPr>
          <p:nvPr/>
        </p:nvSpPr>
        <p:spPr bwMode="auto">
          <a:xfrm>
            <a:off x="5910263" y="4462464"/>
            <a:ext cx="781050" cy="352425"/>
          </a:xfrm>
          <a:custGeom>
            <a:avLst/>
            <a:gdLst>
              <a:gd name="T0" fmla="*/ 765932741 w 21600"/>
              <a:gd name="T1" fmla="*/ 0 h 21600"/>
              <a:gd name="T2" fmla="*/ 0 w 21600"/>
              <a:gd name="T3" fmla="*/ 46909823 h 21600"/>
              <a:gd name="T4" fmla="*/ 765932741 w 21600"/>
              <a:gd name="T5" fmla="*/ 93819402 h 21600"/>
              <a:gd name="T6" fmla="*/ 1021242799 w 21600"/>
              <a:gd name="T7" fmla="*/ 46909823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noFill/>
          <a:ln w="22225">
            <a:solidFill>
              <a:srgbClr val="DD4814"/>
            </a:solidFill>
            <a:miter lim="800000"/>
            <a:headEnd/>
            <a:tailEnd/>
          </a:ln>
          <a:effectLst/>
          <a:extLst>
            <a:ext uri="{909E8E84-426E-40DD-AFC4-6F175D3DCCD1}">
              <a14:hiddenFill xmlns:a14="http://schemas.microsoft.com/office/drawing/2010/main">
                <a:solidFill>
                  <a:srgbClr val="00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6" name="Text Box 21">
            <a:extLst>
              <a:ext uri="{FF2B5EF4-FFF2-40B4-BE49-F238E27FC236}">
                <a16:creationId xmlns:a16="http://schemas.microsoft.com/office/drawing/2014/main" id="{80FAAA59-2448-4182-A0D7-9A7A1B374753}"/>
              </a:ext>
            </a:extLst>
          </p:cNvPr>
          <p:cNvSpPr txBox="1">
            <a:spLocks noChangeArrowheads="1"/>
          </p:cNvSpPr>
          <p:nvPr/>
        </p:nvSpPr>
        <p:spPr bwMode="auto">
          <a:xfrm>
            <a:off x="1752600" y="5019675"/>
            <a:ext cx="365918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ndara" panose="020E0502030303020204" pitchFamily="34" charset="0"/>
              </a:defRPr>
            </a:lvl1pPr>
            <a:lvl2pPr marL="742950" indent="-285750">
              <a:defRPr>
                <a:solidFill>
                  <a:schemeClr val="tx1"/>
                </a:solidFill>
                <a:latin typeface="Candara" panose="020E0502030303020204" pitchFamily="34" charset="0"/>
              </a:defRPr>
            </a:lvl2pPr>
            <a:lvl3pPr marL="1143000" indent="-228600">
              <a:defRPr>
                <a:solidFill>
                  <a:schemeClr val="tx1"/>
                </a:solidFill>
                <a:latin typeface="Candara" panose="020E0502030303020204" pitchFamily="34" charset="0"/>
              </a:defRPr>
            </a:lvl3pPr>
            <a:lvl4pPr marL="1600200" indent="-228600">
              <a:defRPr>
                <a:solidFill>
                  <a:schemeClr val="tx1"/>
                </a:solidFill>
                <a:latin typeface="Candara" panose="020E0502030303020204" pitchFamily="34" charset="0"/>
              </a:defRPr>
            </a:lvl4pPr>
            <a:lvl5pPr marL="2057400" indent="-228600">
              <a:defRPr>
                <a:solidFill>
                  <a:schemeClr val="tx1"/>
                </a:solidFill>
                <a:latin typeface="Candara" panose="020E0502030303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defRPr>
            </a:lvl9pPr>
          </a:lstStyle>
          <a:p>
            <a:pPr>
              <a:buFont typeface="Wingdings" panose="05000000000000000000" pitchFamily="2" charset="2"/>
              <a:buChar char="Ø"/>
            </a:pPr>
            <a:r>
              <a:rPr lang="fr-BE" altLang="fr-FR" sz="2800"/>
              <a:t> Rendement : 60-65 %</a:t>
            </a:r>
          </a:p>
          <a:p>
            <a:pPr>
              <a:buFont typeface="Wingdings" panose="05000000000000000000" pitchFamily="2" charset="2"/>
              <a:buChar char="Ø"/>
            </a:pPr>
            <a:r>
              <a:rPr lang="fr-BE" altLang="fr-FR" sz="2800"/>
              <a:t> Pertes : min 5%</a:t>
            </a:r>
            <a:r>
              <a:rPr lang="fr-BE" altLang="fr-FR" sz="2400" b="1"/>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TextShape 1"/>
          <p:cNvSpPr txBox="1"/>
          <p:nvPr/>
        </p:nvSpPr>
        <p:spPr>
          <a:xfrm>
            <a:off x="910716" y="960185"/>
            <a:ext cx="10370567" cy="849170"/>
          </a:xfrm>
          <a:prstGeom prst="rect">
            <a:avLst/>
          </a:prstGeom>
          <a:noFill/>
          <a:ln>
            <a:noFill/>
          </a:ln>
        </p:spPr>
        <p:txBody>
          <a:bodyPr>
            <a:normAutofit/>
          </a:bodyPr>
          <a:lstStyle/>
          <a:p>
            <a:pPr marL="343080" indent="-342720" algn="just">
              <a:lnSpc>
                <a:spcPct val="100000"/>
              </a:lnSpc>
              <a:spcBef>
                <a:spcPts val="641"/>
              </a:spcBef>
              <a:buClr>
                <a:srgbClr val="00707F"/>
              </a:buClr>
              <a:buSzPct val="65000"/>
              <a:buFont typeface="Arial"/>
              <a:buChar char="►"/>
            </a:pPr>
            <a:r>
              <a:rPr lang="fr-BE" spc="-1" dirty="0">
                <a:solidFill>
                  <a:srgbClr val="000000"/>
                </a:solidFill>
                <a:latin typeface="Source Sans Pro"/>
              </a:rPr>
              <a:t>Sous-produit du processus de traitement des eaux usées </a:t>
            </a:r>
            <a:r>
              <a:rPr lang="fr-BE" spc="-1" dirty="0">
                <a:solidFill>
                  <a:srgbClr val="000000"/>
                </a:solidFill>
                <a:latin typeface="Source Sans Pro"/>
                <a:sym typeface="Wingdings" panose="05000000000000000000" pitchFamily="2" charset="2"/>
              </a:rPr>
              <a:t> Composition variable et dépendante de la source. </a:t>
            </a:r>
          </a:p>
          <a:p>
            <a:pPr marL="343080" indent="-342720" algn="just">
              <a:lnSpc>
                <a:spcPct val="100000"/>
              </a:lnSpc>
              <a:spcBef>
                <a:spcPts val="641"/>
              </a:spcBef>
              <a:buClr>
                <a:srgbClr val="00707F"/>
              </a:buClr>
              <a:buSzPct val="65000"/>
              <a:buFont typeface="Arial"/>
              <a:buChar char="►"/>
            </a:pPr>
            <a:endParaRPr lang="fr-BE" spc="-1" dirty="0">
              <a:solidFill>
                <a:srgbClr val="000000"/>
              </a:solidFill>
              <a:latin typeface="Source Sans Pro"/>
              <a:sym typeface="Wingdings" panose="05000000000000000000" pitchFamily="2" charset="2"/>
            </a:endParaRPr>
          </a:p>
          <a:p>
            <a:pPr marL="343080" indent="-342720" algn="just">
              <a:lnSpc>
                <a:spcPct val="100000"/>
              </a:lnSpc>
              <a:spcBef>
                <a:spcPts val="641"/>
              </a:spcBef>
              <a:buClr>
                <a:srgbClr val="00707F"/>
              </a:buClr>
              <a:buSzPct val="65000"/>
              <a:buFont typeface="Arial"/>
              <a:buChar char="►"/>
            </a:pPr>
            <a:endParaRPr lang="en-US" sz="1600" spc="-1" dirty="0">
              <a:solidFill>
                <a:srgbClr val="000000"/>
              </a:solidFill>
              <a:latin typeface="Source Sans Pro"/>
            </a:endParaRPr>
          </a:p>
          <a:p>
            <a:pPr>
              <a:lnSpc>
                <a:spcPct val="100000"/>
              </a:lnSpc>
              <a:spcBef>
                <a:spcPts val="641"/>
              </a:spcBef>
            </a:pPr>
            <a:endParaRPr lang="fr-FR" sz="3200" b="0" strike="noStrike" spc="-1" dirty="0">
              <a:solidFill>
                <a:srgbClr val="000000"/>
              </a:solidFill>
              <a:latin typeface="Source Sans Pro"/>
            </a:endParaRPr>
          </a:p>
        </p:txBody>
      </p:sp>
      <p:sp>
        <p:nvSpPr>
          <p:cNvPr id="218" name="TextShape 2"/>
          <p:cNvSpPr txBox="1"/>
          <p:nvPr/>
        </p:nvSpPr>
        <p:spPr>
          <a:xfrm>
            <a:off x="11074680" y="6544080"/>
            <a:ext cx="997560" cy="243720"/>
          </a:xfrm>
          <a:prstGeom prst="rect">
            <a:avLst/>
          </a:prstGeom>
          <a:noFill/>
          <a:ln>
            <a:noFill/>
          </a:ln>
        </p:spPr>
        <p:txBody>
          <a:bodyPr anchor="ctr">
            <a:noAutofit/>
          </a:bodyPr>
          <a:lstStyle/>
          <a:p>
            <a:pPr algn="r">
              <a:lnSpc>
                <a:spcPct val="100000"/>
              </a:lnSpc>
            </a:pPr>
            <a:fld id="{CFEC3D50-86B1-444F-8B71-217490C6DA3A}" type="slidenum">
              <a:rPr lang="fr-BE" sz="1400" b="0" strike="noStrike" spc="-1">
                <a:solidFill>
                  <a:srgbClr val="8B8B8B"/>
                </a:solidFill>
                <a:latin typeface="Source Sans Pro"/>
              </a:rPr>
              <a:t>3</a:t>
            </a:fld>
            <a:endParaRPr lang="es-ES" sz="1400" b="0" strike="noStrike" spc="-1">
              <a:latin typeface="Calibri"/>
            </a:endParaRPr>
          </a:p>
        </p:txBody>
      </p:sp>
      <p:sp>
        <p:nvSpPr>
          <p:cNvPr id="220" name="TextShape 4"/>
          <p:cNvSpPr txBox="1"/>
          <p:nvPr/>
        </p:nvSpPr>
        <p:spPr>
          <a:xfrm>
            <a:off x="1451520" y="156240"/>
            <a:ext cx="8473320" cy="523800"/>
          </a:xfrm>
          <a:prstGeom prst="rect">
            <a:avLst/>
          </a:prstGeom>
          <a:noFill/>
          <a:ln>
            <a:noFill/>
          </a:ln>
        </p:spPr>
        <p:txBody>
          <a:bodyPr anchor="ctr">
            <a:normAutofit fontScale="91000" lnSpcReduction="10000"/>
          </a:bodyPr>
          <a:lstStyle/>
          <a:p>
            <a:pPr>
              <a:lnSpc>
                <a:spcPct val="100000"/>
              </a:lnSpc>
            </a:pPr>
            <a:r>
              <a:rPr lang="fr-BE" sz="3200" b="1" spc="-1" dirty="0">
                <a:solidFill>
                  <a:srgbClr val="00707F"/>
                </a:solidFill>
                <a:latin typeface="Source Sans Pro"/>
              </a:rPr>
              <a:t>Introduction: La boue d'épuration </a:t>
            </a:r>
            <a:endParaRPr lang="fr-BE" sz="3200" b="0" strike="noStrike" spc="-1" dirty="0">
              <a:solidFill>
                <a:srgbClr val="000000"/>
              </a:solidFill>
              <a:latin typeface="Calibri"/>
            </a:endParaRPr>
          </a:p>
        </p:txBody>
      </p:sp>
      <p:sp>
        <p:nvSpPr>
          <p:cNvPr id="9" name="TextShape 3">
            <a:extLst>
              <a:ext uri="{FF2B5EF4-FFF2-40B4-BE49-F238E27FC236}">
                <a16:creationId xmlns:a16="http://schemas.microsoft.com/office/drawing/2014/main" id="{EB4BFA84-F1F3-4579-B92A-C88479BEEA3E}"/>
              </a:ext>
            </a:extLst>
          </p:cNvPr>
          <p:cNvSpPr txBox="1"/>
          <p:nvPr/>
        </p:nvSpPr>
        <p:spPr>
          <a:xfrm>
            <a:off x="1017959" y="3422100"/>
            <a:ext cx="10154298" cy="333494"/>
          </a:xfrm>
          <a:prstGeom prst="rect">
            <a:avLst/>
          </a:prstGeom>
          <a:noFill/>
          <a:ln>
            <a:noFill/>
          </a:ln>
        </p:spPr>
        <p:txBody>
          <a:bodyPr anchor="ctr">
            <a:noAutofit/>
          </a:bodyPr>
          <a:lstStyle/>
          <a:p>
            <a:pPr algn="ctr">
              <a:lnSpc>
                <a:spcPct val="100000"/>
              </a:lnSpc>
            </a:pPr>
            <a:r>
              <a:rPr lang="fr-BE" sz="1200" b="1" spc="-1" dirty="0">
                <a:latin typeface="Source Sans Pro"/>
              </a:rPr>
              <a:t>Figure 1 : </a:t>
            </a:r>
            <a:r>
              <a:rPr lang="fr-BE" sz="1200" spc="-1" dirty="0">
                <a:latin typeface="Source Sans Pro"/>
              </a:rPr>
              <a:t>différents types de boues (a) Boue domestique, (b) Boue hydroxy et (c) Boue de peinture.</a:t>
            </a:r>
            <a:endParaRPr lang="fr-BE" sz="1200" strike="noStrike" spc="-1" dirty="0">
              <a:latin typeface="Calibri"/>
            </a:endParaRPr>
          </a:p>
        </p:txBody>
      </p:sp>
      <p:pic>
        <p:nvPicPr>
          <p:cNvPr id="11" name="Image 10">
            <a:extLst>
              <a:ext uri="{FF2B5EF4-FFF2-40B4-BE49-F238E27FC236}">
                <a16:creationId xmlns:a16="http://schemas.microsoft.com/office/drawing/2014/main" id="{BC0C4587-1AD0-487A-B917-114DFBD03D37}"/>
              </a:ext>
            </a:extLst>
          </p:cNvPr>
          <p:cNvPicPr>
            <a:picLocks noChangeAspect="1"/>
          </p:cNvPicPr>
          <p:nvPr/>
        </p:nvPicPr>
        <p:blipFill>
          <a:blip r:embed="rId3"/>
          <a:stretch>
            <a:fillRect/>
          </a:stretch>
        </p:blipFill>
        <p:spPr>
          <a:xfrm>
            <a:off x="1531935" y="3864315"/>
            <a:ext cx="8557032" cy="2490250"/>
          </a:xfrm>
          <a:prstGeom prst="rect">
            <a:avLst/>
          </a:prstGeom>
        </p:spPr>
      </p:pic>
      <p:grpSp>
        <p:nvGrpSpPr>
          <p:cNvPr id="18" name="Groupe 17">
            <a:extLst>
              <a:ext uri="{FF2B5EF4-FFF2-40B4-BE49-F238E27FC236}">
                <a16:creationId xmlns:a16="http://schemas.microsoft.com/office/drawing/2014/main" id="{B9D0FC52-C234-4A59-A2AF-6524C2CA6AB2}"/>
              </a:ext>
            </a:extLst>
          </p:cNvPr>
          <p:cNvGrpSpPr/>
          <p:nvPr/>
        </p:nvGrpSpPr>
        <p:grpSpPr>
          <a:xfrm>
            <a:off x="1017959" y="1884335"/>
            <a:ext cx="10156079" cy="1481946"/>
            <a:chOff x="918601" y="1858823"/>
            <a:chExt cx="10156079" cy="1481946"/>
          </a:xfrm>
        </p:grpSpPr>
        <p:grpSp>
          <p:nvGrpSpPr>
            <p:cNvPr id="15" name="Groupe 14">
              <a:extLst>
                <a:ext uri="{FF2B5EF4-FFF2-40B4-BE49-F238E27FC236}">
                  <a16:creationId xmlns:a16="http://schemas.microsoft.com/office/drawing/2014/main" id="{FDD30CBA-20E1-4FC6-93A1-0246F39EDFD7}"/>
                </a:ext>
              </a:extLst>
            </p:cNvPr>
            <p:cNvGrpSpPr/>
            <p:nvPr/>
          </p:nvGrpSpPr>
          <p:grpSpPr>
            <a:xfrm>
              <a:off x="918601" y="1858823"/>
              <a:ext cx="3028627" cy="1462784"/>
              <a:chOff x="811005" y="1605520"/>
              <a:chExt cx="4189217" cy="1858834"/>
            </a:xfrm>
          </p:grpSpPr>
          <p:pic>
            <p:nvPicPr>
              <p:cNvPr id="13" name="Picture 2" descr="Visites de nos installations">
                <a:extLst>
                  <a:ext uri="{FF2B5EF4-FFF2-40B4-BE49-F238E27FC236}">
                    <a16:creationId xmlns:a16="http://schemas.microsoft.com/office/drawing/2014/main" id="{6F9B73BE-8111-44B3-9734-A159A9D68B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50" t="7993" b="36712"/>
              <a:stretch/>
            </p:blipFill>
            <p:spPr bwMode="auto">
              <a:xfrm>
                <a:off x="811005" y="1605520"/>
                <a:ext cx="1838889" cy="1858834"/>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4D3A9EAC-6774-4858-9E19-951CC7CF0F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8435" y="1629539"/>
                <a:ext cx="2271787" cy="1823479"/>
              </a:xfrm>
              <a:prstGeom prst="rect">
                <a:avLst/>
              </a:prstGeom>
              <a:ln>
                <a:noFill/>
              </a:ln>
              <a:effectLst>
                <a:outerShdw blurRad="292100" dist="139700" dir="2700000" algn="tl" rotWithShape="0">
                  <a:srgbClr val="333333">
                    <a:alpha val="65000"/>
                  </a:srgbClr>
                </a:outerShdw>
              </a:effectLst>
            </p:spPr>
          </p:pic>
        </p:grpSp>
        <p:grpSp>
          <p:nvGrpSpPr>
            <p:cNvPr id="17" name="Groupe 16">
              <a:extLst>
                <a:ext uri="{FF2B5EF4-FFF2-40B4-BE49-F238E27FC236}">
                  <a16:creationId xmlns:a16="http://schemas.microsoft.com/office/drawing/2014/main" id="{145C7086-3781-4E08-9502-D4C6E8966AB7}"/>
                </a:ext>
              </a:extLst>
            </p:cNvPr>
            <p:cNvGrpSpPr/>
            <p:nvPr/>
          </p:nvGrpSpPr>
          <p:grpSpPr>
            <a:xfrm>
              <a:off x="8046053" y="1860094"/>
              <a:ext cx="3028627" cy="1480675"/>
              <a:chOff x="6869949" y="1592345"/>
              <a:chExt cx="4201248" cy="1858834"/>
            </a:xfrm>
          </p:grpSpPr>
          <p:pic>
            <p:nvPicPr>
              <p:cNvPr id="1026" name="Picture 2" descr="https://www.mdpi.com/resources/resources-12-00045/article_deploy/html/images/resources-12-00045-g001.png">
                <a:extLst>
                  <a:ext uri="{FF2B5EF4-FFF2-40B4-BE49-F238E27FC236}">
                    <a16:creationId xmlns:a16="http://schemas.microsoft.com/office/drawing/2014/main" id="{1464FF10-2559-4E90-8A4F-AB00DE7AA2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9949" y="1592345"/>
                <a:ext cx="4198777" cy="185883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3E1BF2D1-9614-4CB0-83D2-E2F0021B0ED2}"/>
                  </a:ext>
                </a:extLst>
              </p:cNvPr>
              <p:cNvPicPr>
                <a:picLocks noChangeAspect="1"/>
              </p:cNvPicPr>
              <p:nvPr/>
            </p:nvPicPr>
            <p:blipFill rotWithShape="1">
              <a:blip r:embed="rId7"/>
              <a:srcRect l="50000"/>
              <a:stretch/>
            </p:blipFill>
            <p:spPr>
              <a:xfrm>
                <a:off x="8773884" y="1626111"/>
                <a:ext cx="2297313" cy="1802889"/>
              </a:xfrm>
              <a:prstGeom prst="rect">
                <a:avLst/>
              </a:prstGeom>
            </p:spPr>
          </p:pic>
        </p:grpSp>
        <p:grpSp>
          <p:nvGrpSpPr>
            <p:cNvPr id="16" name="Groupe 15">
              <a:extLst>
                <a:ext uri="{FF2B5EF4-FFF2-40B4-BE49-F238E27FC236}">
                  <a16:creationId xmlns:a16="http://schemas.microsoft.com/office/drawing/2014/main" id="{D36F065B-6007-46A2-B833-651482D54410}"/>
                </a:ext>
              </a:extLst>
            </p:cNvPr>
            <p:cNvGrpSpPr/>
            <p:nvPr/>
          </p:nvGrpSpPr>
          <p:grpSpPr>
            <a:xfrm>
              <a:off x="4481013" y="1886906"/>
              <a:ext cx="3028627" cy="1434962"/>
              <a:chOff x="811004" y="3647464"/>
              <a:chExt cx="4189218" cy="1847498"/>
            </a:xfrm>
          </p:grpSpPr>
          <p:pic>
            <p:nvPicPr>
              <p:cNvPr id="12" name="Image 11">
                <a:extLst>
                  <a:ext uri="{FF2B5EF4-FFF2-40B4-BE49-F238E27FC236}">
                    <a16:creationId xmlns:a16="http://schemas.microsoft.com/office/drawing/2014/main" id="{57B56070-5265-4921-882E-45E68E61A402}"/>
                  </a:ext>
                </a:extLst>
              </p:cNvPr>
              <p:cNvPicPr>
                <a:picLocks noChangeAspect="1"/>
              </p:cNvPicPr>
              <p:nvPr/>
            </p:nvPicPr>
            <p:blipFill>
              <a:blip r:embed="rId8"/>
              <a:stretch>
                <a:fillRect/>
              </a:stretch>
            </p:blipFill>
            <p:spPr>
              <a:xfrm>
                <a:off x="2718857" y="3647800"/>
                <a:ext cx="2281365" cy="1846826"/>
              </a:xfrm>
              <a:prstGeom prst="rect">
                <a:avLst/>
              </a:prstGeom>
            </p:spPr>
          </p:pic>
          <p:pic>
            <p:nvPicPr>
              <p:cNvPr id="19" name="Image 18">
                <a:extLst>
                  <a:ext uri="{FF2B5EF4-FFF2-40B4-BE49-F238E27FC236}">
                    <a16:creationId xmlns:a16="http://schemas.microsoft.com/office/drawing/2014/main" id="{63BC8877-0E60-4D76-8A08-06142CF25B14}"/>
                  </a:ext>
                </a:extLst>
              </p:cNvPr>
              <p:cNvPicPr>
                <a:picLocks noChangeAspect="1"/>
              </p:cNvPicPr>
              <p:nvPr/>
            </p:nvPicPr>
            <p:blipFill>
              <a:blip r:embed="rId9"/>
              <a:stretch>
                <a:fillRect/>
              </a:stretch>
            </p:blipFill>
            <p:spPr>
              <a:xfrm>
                <a:off x="811004" y="3647464"/>
                <a:ext cx="1838889" cy="1847498"/>
              </a:xfrm>
              <a:prstGeom prst="rect">
                <a:avLst/>
              </a:prstGeom>
            </p:spPr>
          </p:pic>
        </p:grpSp>
      </p:grpSp>
      <p:sp>
        <p:nvSpPr>
          <p:cNvPr id="23" name="TextShape 3">
            <a:extLst>
              <a:ext uri="{FF2B5EF4-FFF2-40B4-BE49-F238E27FC236}">
                <a16:creationId xmlns:a16="http://schemas.microsoft.com/office/drawing/2014/main" id="{DAA52CA0-2A11-4BDF-8A26-45047A900562}"/>
              </a:ext>
            </a:extLst>
          </p:cNvPr>
          <p:cNvSpPr txBox="1"/>
          <p:nvPr/>
        </p:nvSpPr>
        <p:spPr>
          <a:xfrm>
            <a:off x="1706437" y="6113694"/>
            <a:ext cx="8208029" cy="333494"/>
          </a:xfrm>
          <a:prstGeom prst="rect">
            <a:avLst/>
          </a:prstGeom>
          <a:noFill/>
          <a:ln>
            <a:noFill/>
          </a:ln>
        </p:spPr>
        <p:txBody>
          <a:bodyPr anchor="ctr">
            <a:noAutofit/>
          </a:bodyPr>
          <a:lstStyle/>
          <a:p>
            <a:pPr algn="ctr">
              <a:lnSpc>
                <a:spcPct val="100000"/>
              </a:lnSpc>
            </a:pPr>
            <a:r>
              <a:rPr lang="fr-BE" sz="1200" b="1" spc="-1" dirty="0">
                <a:latin typeface="Source Sans Pro"/>
              </a:rPr>
              <a:t>Table 1 :</a:t>
            </a:r>
            <a:r>
              <a:rPr lang="fr-BE" sz="1200" spc="-1" dirty="0">
                <a:latin typeface="Source Sans Pro"/>
              </a:rPr>
              <a:t> variabilité de la composition de la boue d’épuration </a:t>
            </a:r>
            <a:endParaRPr lang="fr-BE" sz="1200" b="0" strike="noStrike" spc="-1" dirty="0">
              <a:latin typeface="Calibri"/>
            </a:endParaRPr>
          </a:p>
        </p:txBody>
      </p:sp>
      <p:sp>
        <p:nvSpPr>
          <p:cNvPr id="20" name="ZoneTexte 19">
            <a:extLst>
              <a:ext uri="{FF2B5EF4-FFF2-40B4-BE49-F238E27FC236}">
                <a16:creationId xmlns:a16="http://schemas.microsoft.com/office/drawing/2014/main" id="{4A52A665-534A-4559-AF0E-729131D11195}"/>
              </a:ext>
            </a:extLst>
          </p:cNvPr>
          <p:cNvSpPr txBox="1"/>
          <p:nvPr/>
        </p:nvSpPr>
        <p:spPr>
          <a:xfrm>
            <a:off x="2358957" y="2977787"/>
            <a:ext cx="442750" cy="369332"/>
          </a:xfrm>
          <a:prstGeom prst="rect">
            <a:avLst/>
          </a:prstGeom>
          <a:noFill/>
        </p:spPr>
        <p:txBody>
          <a:bodyPr wrap="none" rtlCol="0">
            <a:spAutoFit/>
          </a:bodyPr>
          <a:lstStyle/>
          <a:p>
            <a:r>
              <a:rPr lang="fr-BE" dirty="0">
                <a:solidFill>
                  <a:schemeClr val="bg1"/>
                </a:solidFill>
                <a:latin typeface="Source Sans Pro" panose="020B0503030403020204" pitchFamily="34" charset="0"/>
                <a:ea typeface="Source Sans Pro" panose="020B0503030403020204" pitchFamily="34" charset="0"/>
              </a:rPr>
              <a:t>(a)</a:t>
            </a:r>
            <a:endParaRPr lang="en-US" dirty="0">
              <a:solidFill>
                <a:schemeClr val="bg1"/>
              </a:solidFill>
              <a:latin typeface="Source Sans Pro" panose="020B0503030403020204" pitchFamily="34" charset="0"/>
              <a:ea typeface="Source Sans Pro" panose="020B0503030403020204" pitchFamily="34" charset="0"/>
            </a:endParaRPr>
          </a:p>
        </p:txBody>
      </p:sp>
      <p:sp>
        <p:nvSpPr>
          <p:cNvPr id="21" name="Rectangle 20">
            <a:extLst>
              <a:ext uri="{FF2B5EF4-FFF2-40B4-BE49-F238E27FC236}">
                <a16:creationId xmlns:a16="http://schemas.microsoft.com/office/drawing/2014/main" id="{9D182E57-1EC1-41E9-A1E7-C6890035BDB3}"/>
              </a:ext>
            </a:extLst>
          </p:cNvPr>
          <p:cNvSpPr/>
          <p:nvPr/>
        </p:nvSpPr>
        <p:spPr>
          <a:xfrm>
            <a:off x="5909810" y="2993685"/>
            <a:ext cx="453970" cy="369332"/>
          </a:xfrm>
          <a:prstGeom prst="rect">
            <a:avLst/>
          </a:prstGeom>
        </p:spPr>
        <p:txBody>
          <a:bodyPr wrap="none">
            <a:spAutoFit/>
          </a:bodyPr>
          <a:lstStyle/>
          <a:p>
            <a:r>
              <a:rPr lang="fr-BE" dirty="0">
                <a:solidFill>
                  <a:schemeClr val="bg1"/>
                </a:solidFill>
                <a:latin typeface="Source Sans Pro" panose="020B0503030403020204" pitchFamily="34" charset="0"/>
                <a:ea typeface="Source Sans Pro" panose="020B0503030403020204" pitchFamily="34" charset="0"/>
              </a:rPr>
              <a:t>(b)</a:t>
            </a:r>
            <a:endParaRPr lang="en-US" dirty="0">
              <a:solidFill>
                <a:schemeClr val="bg1"/>
              </a:solidFill>
              <a:latin typeface="Source Sans Pro" panose="020B0503030403020204" pitchFamily="34" charset="0"/>
              <a:ea typeface="Source Sans Pro" panose="020B0503030403020204" pitchFamily="34" charset="0"/>
            </a:endParaRPr>
          </a:p>
        </p:txBody>
      </p:sp>
      <p:sp>
        <p:nvSpPr>
          <p:cNvPr id="22" name="Rectangle 21">
            <a:extLst>
              <a:ext uri="{FF2B5EF4-FFF2-40B4-BE49-F238E27FC236}">
                <a16:creationId xmlns:a16="http://schemas.microsoft.com/office/drawing/2014/main" id="{7E70E047-3209-43C7-B653-83EA5BA12F40}"/>
              </a:ext>
            </a:extLst>
          </p:cNvPr>
          <p:cNvSpPr/>
          <p:nvPr/>
        </p:nvSpPr>
        <p:spPr>
          <a:xfrm>
            <a:off x="5874625" y="3244334"/>
            <a:ext cx="442750" cy="369332"/>
          </a:xfrm>
          <a:prstGeom prst="rect">
            <a:avLst/>
          </a:prstGeom>
        </p:spPr>
        <p:txBody>
          <a:bodyPr wrap="none">
            <a:spAutoFit/>
          </a:bodyPr>
          <a:lstStyle/>
          <a:p>
            <a:r>
              <a:rPr lang="fr-BE" dirty="0">
                <a:solidFill>
                  <a:schemeClr val="bg1"/>
                </a:solidFill>
                <a:latin typeface="Source Sans Pro" panose="020B0503030403020204" pitchFamily="34" charset="0"/>
                <a:ea typeface="Source Sans Pro" panose="020B0503030403020204" pitchFamily="34" charset="0"/>
              </a:rPr>
              <a:t>(a)</a:t>
            </a:r>
            <a:endParaRPr lang="en-US" dirty="0">
              <a:solidFill>
                <a:schemeClr val="bg1"/>
              </a:solidFill>
              <a:latin typeface="Source Sans Pro" panose="020B0503030403020204" pitchFamily="34" charset="0"/>
              <a:ea typeface="Source Sans Pro" panose="020B0503030403020204" pitchFamily="34" charset="0"/>
            </a:endParaRPr>
          </a:p>
        </p:txBody>
      </p:sp>
      <p:sp>
        <p:nvSpPr>
          <p:cNvPr id="24" name="Rectangle 23">
            <a:extLst>
              <a:ext uri="{FF2B5EF4-FFF2-40B4-BE49-F238E27FC236}">
                <a16:creationId xmlns:a16="http://schemas.microsoft.com/office/drawing/2014/main" id="{F7320F69-79AE-4858-B842-16CE1E6B31C4}"/>
              </a:ext>
            </a:extLst>
          </p:cNvPr>
          <p:cNvSpPr/>
          <p:nvPr/>
        </p:nvSpPr>
        <p:spPr>
          <a:xfrm>
            <a:off x="9471716" y="3000213"/>
            <a:ext cx="431528" cy="369332"/>
          </a:xfrm>
          <a:prstGeom prst="rect">
            <a:avLst/>
          </a:prstGeom>
        </p:spPr>
        <p:txBody>
          <a:bodyPr wrap="none">
            <a:spAutoFit/>
          </a:bodyPr>
          <a:lstStyle/>
          <a:p>
            <a:r>
              <a:rPr lang="fr-BE" dirty="0">
                <a:solidFill>
                  <a:schemeClr val="bg1"/>
                </a:solidFill>
                <a:latin typeface="Source Sans Pro" panose="020B0503030403020204" pitchFamily="34" charset="0"/>
                <a:ea typeface="Source Sans Pro" panose="020B0503030403020204" pitchFamily="34" charset="0"/>
              </a:rPr>
              <a:t>(c)</a:t>
            </a:r>
            <a:endParaRPr lang="en-US"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75145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TextShape 1"/>
          <p:cNvSpPr txBox="1"/>
          <p:nvPr/>
        </p:nvSpPr>
        <p:spPr>
          <a:xfrm>
            <a:off x="910716" y="867747"/>
            <a:ext cx="10370567" cy="5122506"/>
          </a:xfrm>
          <a:prstGeom prst="rect">
            <a:avLst/>
          </a:prstGeom>
          <a:noFill/>
          <a:ln>
            <a:noFill/>
          </a:ln>
        </p:spPr>
        <p:txBody>
          <a:bodyPr>
            <a:normAutofit lnSpcReduction="10000"/>
          </a:bodyPr>
          <a:lstStyle/>
          <a:p>
            <a:pPr marL="343080" indent="-342720" algn="just">
              <a:lnSpc>
                <a:spcPct val="100000"/>
              </a:lnSpc>
              <a:spcBef>
                <a:spcPts val="641"/>
              </a:spcBef>
              <a:buClr>
                <a:srgbClr val="00707F"/>
              </a:buClr>
              <a:buSzPct val="65000"/>
              <a:buFont typeface="Arial"/>
              <a:buChar char="►"/>
            </a:pPr>
            <a:r>
              <a:rPr lang="fr-BE" altLang="fr-FR" sz="2000" spc="-1" dirty="0">
                <a:solidFill>
                  <a:srgbClr val="000000"/>
                </a:solidFill>
                <a:latin typeface="Source Sans Pro"/>
              </a:rPr>
              <a:t>Difficulté d’obtenir des données récentes</a:t>
            </a:r>
          </a:p>
          <a:p>
            <a:pPr marL="343080" indent="-342720" algn="just">
              <a:lnSpc>
                <a:spcPct val="100000"/>
              </a:lnSpc>
              <a:spcBef>
                <a:spcPts val="641"/>
              </a:spcBef>
              <a:buClr>
                <a:srgbClr val="00707F"/>
              </a:buClr>
              <a:buSzPct val="65000"/>
              <a:buFont typeface="Arial"/>
              <a:buChar char="►"/>
            </a:pPr>
            <a:r>
              <a:rPr lang="fr-FR" altLang="fr-FR" sz="2000" spc="-1" dirty="0">
                <a:solidFill>
                  <a:srgbClr val="000000"/>
                </a:solidFill>
                <a:latin typeface="Source Sans Pro"/>
              </a:rPr>
              <a:t>Transfert depuis pays membres vers Eurostat</a:t>
            </a:r>
          </a:p>
          <a:p>
            <a:pPr marL="343080" indent="-342720" algn="just">
              <a:lnSpc>
                <a:spcPct val="100000"/>
              </a:lnSpc>
              <a:spcBef>
                <a:spcPts val="641"/>
              </a:spcBef>
              <a:buClr>
                <a:srgbClr val="00707F"/>
              </a:buClr>
              <a:buSzPct val="65000"/>
              <a:buFont typeface="Arial"/>
              <a:buChar char="►"/>
            </a:pPr>
            <a:r>
              <a:rPr lang="fr-FR" altLang="fr-FR" sz="2000" spc="-1" dirty="0">
                <a:solidFill>
                  <a:srgbClr val="000000"/>
                </a:solidFill>
                <a:latin typeface="Source Sans Pro"/>
              </a:rPr>
              <a:t>Différence de qualité de données entre ‘EU 12’ ,  ‘EU 15’ et ‘EU 27’</a:t>
            </a:r>
          </a:p>
          <a:p>
            <a:pPr marL="343080" indent="-342720" algn="just">
              <a:lnSpc>
                <a:spcPct val="100000"/>
              </a:lnSpc>
              <a:spcBef>
                <a:spcPts val="641"/>
              </a:spcBef>
              <a:buClr>
                <a:srgbClr val="00707F"/>
              </a:buClr>
              <a:buSzPct val="65000"/>
              <a:buFont typeface="Arial"/>
              <a:buChar char="►"/>
            </a:pPr>
            <a:endParaRPr lang="fr-FR" altLang="fr-FR" sz="2000" spc="-1" dirty="0">
              <a:solidFill>
                <a:srgbClr val="000000"/>
              </a:solidFill>
              <a:latin typeface="Source Sans Pro"/>
            </a:endParaRPr>
          </a:p>
          <a:p>
            <a:pPr marL="343080" indent="-342720" algn="just">
              <a:lnSpc>
                <a:spcPct val="100000"/>
              </a:lnSpc>
              <a:spcBef>
                <a:spcPts val="641"/>
              </a:spcBef>
              <a:buClr>
                <a:srgbClr val="00707F"/>
              </a:buClr>
              <a:buSzPct val="65000"/>
              <a:buFont typeface="Arial"/>
              <a:buChar char="►"/>
            </a:pPr>
            <a:r>
              <a:rPr lang="fr-FR" altLang="fr-FR" sz="2000" b="1" spc="-1" dirty="0">
                <a:solidFill>
                  <a:srgbClr val="000000"/>
                </a:solidFill>
                <a:latin typeface="Source Sans Pro"/>
              </a:rPr>
              <a:t>Chiffres clés</a:t>
            </a:r>
          </a:p>
          <a:p>
            <a:pPr marL="419100" indent="-419100"/>
            <a:endParaRPr lang="fr-FR" altLang="fr-FR" sz="2000" spc="-1" dirty="0">
              <a:solidFill>
                <a:srgbClr val="000000"/>
              </a:solidFill>
              <a:latin typeface="Source Sans Pro"/>
            </a:endParaRPr>
          </a:p>
          <a:p>
            <a:pPr marL="746125" lvl="1" indent="-419100"/>
            <a:r>
              <a:rPr lang="fr-FR" altLang="fr-FR" sz="2000" spc="-1" dirty="0">
                <a:solidFill>
                  <a:srgbClr val="000000"/>
                </a:solidFill>
                <a:latin typeface="Source Sans Pro"/>
              </a:rPr>
              <a:t>UE 15</a:t>
            </a:r>
          </a:p>
          <a:p>
            <a:pPr marL="1098550" lvl="2" indent="-419100"/>
            <a:r>
              <a:rPr lang="fr-FR" altLang="fr-FR" sz="2000" spc="-1" dirty="0">
                <a:solidFill>
                  <a:srgbClr val="000000"/>
                </a:solidFill>
                <a:latin typeface="Source Sans Pro"/>
              </a:rPr>
              <a:t>1992 : 6,5 millions T MS</a:t>
            </a:r>
          </a:p>
          <a:p>
            <a:pPr marL="1098550" lvl="2" indent="-419100"/>
            <a:r>
              <a:rPr lang="fr-FR" altLang="fr-FR" sz="2000" spc="-1" dirty="0">
                <a:solidFill>
                  <a:srgbClr val="000000"/>
                </a:solidFill>
                <a:latin typeface="Source Sans Pro"/>
              </a:rPr>
              <a:t>2005 : 8,8 millions T MS</a:t>
            </a:r>
          </a:p>
          <a:p>
            <a:pPr marL="1098550" lvl="2" indent="-419100"/>
            <a:endParaRPr lang="fr-FR" altLang="fr-FR" sz="2000" spc="-1" dirty="0">
              <a:solidFill>
                <a:srgbClr val="000000"/>
              </a:solidFill>
              <a:latin typeface="Source Sans Pro"/>
            </a:endParaRPr>
          </a:p>
          <a:p>
            <a:pPr marL="746125" lvl="1" indent="-419100"/>
            <a:r>
              <a:rPr lang="fr-FR" altLang="fr-FR" sz="2000" spc="-1" dirty="0">
                <a:solidFill>
                  <a:srgbClr val="000000"/>
                </a:solidFill>
                <a:latin typeface="Source Sans Pro"/>
              </a:rPr>
              <a:t>UE 12</a:t>
            </a:r>
          </a:p>
          <a:p>
            <a:pPr marL="1098550" lvl="2" indent="-419100"/>
            <a:r>
              <a:rPr lang="fr-FR" altLang="fr-FR" sz="2000" spc="-1" dirty="0">
                <a:solidFill>
                  <a:srgbClr val="000000"/>
                </a:solidFill>
                <a:latin typeface="Source Sans Pro"/>
              </a:rPr>
              <a:t>2005 : 1,1 millions T MS</a:t>
            </a:r>
          </a:p>
          <a:p>
            <a:pPr marL="1098550" lvl="2" indent="-419100"/>
            <a:endParaRPr lang="fr-FR" altLang="fr-FR" sz="2000" spc="-1" dirty="0">
              <a:solidFill>
                <a:srgbClr val="000000"/>
              </a:solidFill>
              <a:latin typeface="Source Sans Pro"/>
            </a:endParaRPr>
          </a:p>
          <a:p>
            <a:pPr marL="746125" lvl="1" indent="-419100"/>
            <a:r>
              <a:rPr lang="fr-FR" altLang="fr-FR" sz="2000" spc="-1" dirty="0">
                <a:solidFill>
                  <a:srgbClr val="000000"/>
                </a:solidFill>
                <a:latin typeface="Source Sans Pro"/>
              </a:rPr>
              <a:t>UE 27</a:t>
            </a:r>
          </a:p>
          <a:p>
            <a:pPr marL="1098550" lvl="2" indent="-419100"/>
            <a:r>
              <a:rPr lang="fr-FR" altLang="fr-FR" sz="2000" spc="-1" dirty="0">
                <a:solidFill>
                  <a:srgbClr val="000000"/>
                </a:solidFill>
                <a:latin typeface="Source Sans Pro"/>
              </a:rPr>
              <a:t>2005 : 10 millions T MS</a:t>
            </a:r>
          </a:p>
          <a:p>
            <a:pPr marL="1098550" lvl="2" indent="-419100"/>
            <a:r>
              <a:rPr lang="fr-FR" altLang="fr-FR" sz="2000" spc="-1" dirty="0">
                <a:solidFill>
                  <a:srgbClr val="000000"/>
                </a:solidFill>
                <a:latin typeface="Source Sans Pro"/>
              </a:rPr>
              <a:t>2020 : &gt; 13 millions T MS</a:t>
            </a:r>
          </a:p>
          <a:p>
            <a:pPr marL="343080" indent="-342720" algn="just">
              <a:lnSpc>
                <a:spcPct val="100000"/>
              </a:lnSpc>
              <a:spcBef>
                <a:spcPts val="641"/>
              </a:spcBef>
              <a:buClr>
                <a:srgbClr val="00707F"/>
              </a:buClr>
              <a:buSzPct val="65000"/>
              <a:buFont typeface="Arial"/>
              <a:buChar char="►"/>
            </a:pPr>
            <a:endParaRPr lang="fr-BE" spc="-1" dirty="0">
              <a:solidFill>
                <a:srgbClr val="000000"/>
              </a:solidFill>
              <a:latin typeface="Source Sans Pro"/>
            </a:endParaRPr>
          </a:p>
          <a:p>
            <a:pPr marL="343080" indent="-342720" algn="just">
              <a:lnSpc>
                <a:spcPct val="100000"/>
              </a:lnSpc>
              <a:spcBef>
                <a:spcPts val="641"/>
              </a:spcBef>
              <a:buClr>
                <a:srgbClr val="00707F"/>
              </a:buClr>
              <a:buSzPct val="65000"/>
              <a:buFont typeface="Arial"/>
              <a:buChar char="►"/>
            </a:pPr>
            <a:endParaRPr lang="en-US" spc="-1" dirty="0">
              <a:solidFill>
                <a:srgbClr val="000000"/>
              </a:solidFill>
              <a:latin typeface="Source Sans Pro"/>
            </a:endParaRPr>
          </a:p>
          <a:p>
            <a:pPr marL="343080" indent="-342720" algn="just">
              <a:lnSpc>
                <a:spcPct val="100000"/>
              </a:lnSpc>
              <a:spcBef>
                <a:spcPts val="641"/>
              </a:spcBef>
              <a:buClr>
                <a:srgbClr val="00707F"/>
              </a:buClr>
              <a:buSzPct val="65000"/>
              <a:buFont typeface="Arial"/>
              <a:buChar char="►"/>
            </a:pPr>
            <a:endParaRPr lang="fr-BE" spc="-1" dirty="0">
              <a:solidFill>
                <a:srgbClr val="000000"/>
              </a:solidFill>
              <a:latin typeface="Source Sans Pro"/>
            </a:endParaRPr>
          </a:p>
          <a:p>
            <a:pPr marL="343080" indent="-342720" algn="just">
              <a:lnSpc>
                <a:spcPct val="100000"/>
              </a:lnSpc>
              <a:spcBef>
                <a:spcPts val="641"/>
              </a:spcBef>
              <a:buClr>
                <a:srgbClr val="00707F"/>
              </a:buClr>
              <a:buSzPct val="65000"/>
              <a:buFont typeface="Arial"/>
              <a:buChar char="►"/>
            </a:pPr>
            <a:endParaRPr lang="fr-BE" spc="-1" dirty="0">
              <a:solidFill>
                <a:srgbClr val="000000"/>
              </a:solidFill>
              <a:latin typeface="Source Sans Pro"/>
            </a:endParaRPr>
          </a:p>
          <a:p>
            <a:pPr marL="343080" indent="-342720" algn="just">
              <a:lnSpc>
                <a:spcPct val="100000"/>
              </a:lnSpc>
              <a:spcBef>
                <a:spcPts val="641"/>
              </a:spcBef>
              <a:buClr>
                <a:srgbClr val="00707F"/>
              </a:buClr>
              <a:buSzPct val="65000"/>
              <a:buFont typeface="Arial"/>
              <a:buChar char="►"/>
            </a:pPr>
            <a:endParaRPr lang="fr-BE" spc="-1" dirty="0">
              <a:solidFill>
                <a:srgbClr val="000000"/>
              </a:solidFill>
              <a:latin typeface="Source Sans Pro"/>
            </a:endParaRPr>
          </a:p>
          <a:p>
            <a:pPr marL="343080" indent="-342720" algn="just">
              <a:lnSpc>
                <a:spcPct val="100000"/>
              </a:lnSpc>
              <a:spcBef>
                <a:spcPts val="641"/>
              </a:spcBef>
              <a:buClr>
                <a:srgbClr val="00707F"/>
              </a:buClr>
              <a:buSzPct val="65000"/>
              <a:buFont typeface="Arial"/>
              <a:buChar char="►"/>
            </a:pPr>
            <a:endParaRPr lang="fr-BE" spc="-1" dirty="0">
              <a:solidFill>
                <a:srgbClr val="000000"/>
              </a:solidFill>
              <a:latin typeface="Source Sans Pro"/>
            </a:endParaRPr>
          </a:p>
          <a:p>
            <a:pPr marL="343080" indent="-342720" algn="just">
              <a:lnSpc>
                <a:spcPct val="100000"/>
              </a:lnSpc>
              <a:spcBef>
                <a:spcPts val="641"/>
              </a:spcBef>
              <a:buClr>
                <a:srgbClr val="00707F"/>
              </a:buClr>
              <a:buSzPct val="65000"/>
              <a:buFont typeface="Arial"/>
              <a:buChar char="►"/>
            </a:pPr>
            <a:endParaRPr lang="fr-BE" spc="-1" dirty="0">
              <a:solidFill>
                <a:srgbClr val="000000"/>
              </a:solidFill>
              <a:latin typeface="Source Sans Pro"/>
            </a:endParaRPr>
          </a:p>
          <a:p>
            <a:pPr marL="343080" indent="-342720" algn="just">
              <a:lnSpc>
                <a:spcPct val="100000"/>
              </a:lnSpc>
              <a:spcBef>
                <a:spcPts val="641"/>
              </a:spcBef>
              <a:buClr>
                <a:srgbClr val="00707F"/>
              </a:buClr>
              <a:buSzPct val="65000"/>
              <a:buFont typeface="Arial"/>
              <a:buChar char="►"/>
            </a:pPr>
            <a:endParaRPr lang="fr-BE" spc="-1" dirty="0">
              <a:solidFill>
                <a:srgbClr val="000000"/>
              </a:solidFill>
              <a:latin typeface="Source Sans Pro"/>
            </a:endParaRPr>
          </a:p>
          <a:p>
            <a:pPr marL="343080" indent="-342720" algn="just">
              <a:lnSpc>
                <a:spcPct val="100000"/>
              </a:lnSpc>
              <a:spcBef>
                <a:spcPts val="641"/>
              </a:spcBef>
              <a:buClr>
                <a:srgbClr val="00707F"/>
              </a:buClr>
              <a:buSzPct val="65000"/>
              <a:buFont typeface="Arial"/>
              <a:buChar char="►"/>
            </a:pPr>
            <a:endParaRPr lang="fr-BE" spc="-1" dirty="0">
              <a:solidFill>
                <a:srgbClr val="000000"/>
              </a:solidFill>
              <a:latin typeface="Source Sans Pro"/>
            </a:endParaRPr>
          </a:p>
          <a:p>
            <a:pPr marL="343080" indent="-342720" algn="just">
              <a:lnSpc>
                <a:spcPct val="100000"/>
              </a:lnSpc>
              <a:spcBef>
                <a:spcPts val="641"/>
              </a:spcBef>
              <a:buClr>
                <a:srgbClr val="00707F"/>
              </a:buClr>
              <a:buSzPct val="65000"/>
              <a:buFont typeface="Arial"/>
              <a:buChar char="►"/>
            </a:pPr>
            <a:endParaRPr lang="fr-BE" spc="-1" dirty="0">
              <a:solidFill>
                <a:srgbClr val="000000"/>
              </a:solidFill>
              <a:latin typeface="Source Sans Pro"/>
            </a:endParaRPr>
          </a:p>
          <a:p>
            <a:pPr marL="343080" indent="-342720" algn="just">
              <a:lnSpc>
                <a:spcPct val="100000"/>
              </a:lnSpc>
              <a:spcBef>
                <a:spcPts val="641"/>
              </a:spcBef>
              <a:buClr>
                <a:srgbClr val="00707F"/>
              </a:buClr>
              <a:buSzPct val="65000"/>
              <a:buFont typeface="Arial"/>
              <a:buChar char="►"/>
            </a:pPr>
            <a:endParaRPr lang="fr-BE" spc="-1" dirty="0">
              <a:solidFill>
                <a:srgbClr val="000000"/>
              </a:solidFill>
              <a:latin typeface="Source Sans Pro"/>
            </a:endParaRPr>
          </a:p>
          <a:p>
            <a:pPr marL="343080" indent="-342720" algn="just">
              <a:lnSpc>
                <a:spcPct val="100000"/>
              </a:lnSpc>
              <a:spcBef>
                <a:spcPts val="641"/>
              </a:spcBef>
              <a:buClr>
                <a:srgbClr val="00707F"/>
              </a:buClr>
              <a:buSzPct val="65000"/>
              <a:buFont typeface="Arial"/>
              <a:buChar char="►"/>
            </a:pPr>
            <a:endParaRPr lang="fr-BE" spc="-1" dirty="0">
              <a:solidFill>
                <a:srgbClr val="000000"/>
              </a:solidFill>
              <a:latin typeface="Source Sans Pro"/>
            </a:endParaRPr>
          </a:p>
          <a:p>
            <a:pPr marL="343080" indent="-342720" algn="just">
              <a:lnSpc>
                <a:spcPct val="100000"/>
              </a:lnSpc>
              <a:spcBef>
                <a:spcPts val="641"/>
              </a:spcBef>
              <a:buClr>
                <a:srgbClr val="00707F"/>
              </a:buClr>
              <a:buSzPct val="65000"/>
              <a:buFont typeface="Arial"/>
              <a:buChar char="►"/>
            </a:pPr>
            <a:endParaRPr lang="fr-BE" spc="-1" dirty="0">
              <a:solidFill>
                <a:srgbClr val="000000"/>
              </a:solidFill>
              <a:latin typeface="Source Sans Pro"/>
            </a:endParaRPr>
          </a:p>
          <a:p>
            <a:pPr marL="343080" indent="-342720" algn="just">
              <a:lnSpc>
                <a:spcPct val="100000"/>
              </a:lnSpc>
              <a:spcBef>
                <a:spcPts val="641"/>
              </a:spcBef>
              <a:buClr>
                <a:srgbClr val="00707F"/>
              </a:buClr>
              <a:buSzPct val="65000"/>
              <a:buFont typeface="Arial"/>
              <a:buChar char="►"/>
            </a:pPr>
            <a:endParaRPr lang="fr-BE" spc="-1" dirty="0">
              <a:solidFill>
                <a:srgbClr val="000000"/>
              </a:solidFill>
              <a:latin typeface="Source Sans Pro"/>
            </a:endParaRPr>
          </a:p>
          <a:p>
            <a:pPr marL="343080" indent="-342720" algn="just">
              <a:lnSpc>
                <a:spcPct val="100000"/>
              </a:lnSpc>
              <a:spcBef>
                <a:spcPts val="641"/>
              </a:spcBef>
              <a:buClr>
                <a:srgbClr val="00707F"/>
              </a:buClr>
              <a:buSzPct val="65000"/>
              <a:buFont typeface="Arial"/>
              <a:buChar char="►"/>
            </a:pPr>
            <a:endParaRPr lang="en-US" spc="-1" dirty="0">
              <a:solidFill>
                <a:srgbClr val="000000"/>
              </a:solidFill>
              <a:latin typeface="Source Sans Pro"/>
            </a:endParaRPr>
          </a:p>
          <a:p>
            <a:pPr marL="343080" indent="-342720" algn="just">
              <a:lnSpc>
                <a:spcPct val="100000"/>
              </a:lnSpc>
              <a:spcBef>
                <a:spcPts val="641"/>
              </a:spcBef>
              <a:buClr>
                <a:srgbClr val="00707F"/>
              </a:buClr>
              <a:buSzPct val="65000"/>
              <a:buFont typeface="Arial"/>
              <a:buChar char="►"/>
            </a:pPr>
            <a:endParaRPr lang="en-US" spc="-1" dirty="0">
              <a:solidFill>
                <a:srgbClr val="000000"/>
              </a:solidFill>
              <a:latin typeface="Source Sans Pro"/>
            </a:endParaRPr>
          </a:p>
          <a:p>
            <a:pPr marL="343080" indent="-342720" algn="just">
              <a:lnSpc>
                <a:spcPct val="100000"/>
              </a:lnSpc>
              <a:spcBef>
                <a:spcPts val="641"/>
              </a:spcBef>
              <a:buClr>
                <a:srgbClr val="00707F"/>
              </a:buClr>
              <a:buSzPct val="65000"/>
              <a:buFont typeface="Arial"/>
              <a:buChar char="►"/>
            </a:pPr>
            <a:endParaRPr lang="fr-BE" spc="-1" dirty="0">
              <a:solidFill>
                <a:srgbClr val="000000"/>
              </a:solidFill>
              <a:latin typeface="Source Sans Pro"/>
              <a:sym typeface="Wingdings" panose="05000000000000000000" pitchFamily="2" charset="2"/>
            </a:endParaRPr>
          </a:p>
          <a:p>
            <a:pPr marL="343080" indent="-342720" algn="just">
              <a:lnSpc>
                <a:spcPct val="100000"/>
              </a:lnSpc>
              <a:spcBef>
                <a:spcPts val="641"/>
              </a:spcBef>
              <a:buClr>
                <a:srgbClr val="00707F"/>
              </a:buClr>
              <a:buSzPct val="65000"/>
              <a:buFont typeface="Arial"/>
              <a:buChar char="►"/>
            </a:pPr>
            <a:endParaRPr lang="en-US" sz="1600" spc="-1" dirty="0">
              <a:solidFill>
                <a:srgbClr val="000000"/>
              </a:solidFill>
              <a:latin typeface="Source Sans Pro"/>
            </a:endParaRPr>
          </a:p>
          <a:p>
            <a:pPr>
              <a:lnSpc>
                <a:spcPct val="100000"/>
              </a:lnSpc>
              <a:spcBef>
                <a:spcPts val="641"/>
              </a:spcBef>
            </a:pPr>
            <a:endParaRPr lang="fr-FR" sz="3200" b="0" strike="noStrike" spc="-1" dirty="0">
              <a:solidFill>
                <a:srgbClr val="000000"/>
              </a:solidFill>
              <a:latin typeface="Source Sans Pro"/>
            </a:endParaRPr>
          </a:p>
        </p:txBody>
      </p:sp>
      <p:sp>
        <p:nvSpPr>
          <p:cNvPr id="220" name="TextShape 4"/>
          <p:cNvSpPr txBox="1"/>
          <p:nvPr/>
        </p:nvSpPr>
        <p:spPr>
          <a:xfrm>
            <a:off x="1637965" y="184949"/>
            <a:ext cx="8473320" cy="523800"/>
          </a:xfrm>
          <a:prstGeom prst="rect">
            <a:avLst/>
          </a:prstGeom>
          <a:noFill/>
          <a:ln>
            <a:noFill/>
          </a:ln>
        </p:spPr>
        <p:txBody>
          <a:bodyPr anchor="ctr">
            <a:normAutofit fontScale="91000" lnSpcReduction="10000"/>
          </a:bodyPr>
          <a:lstStyle/>
          <a:p>
            <a:pPr>
              <a:lnSpc>
                <a:spcPct val="100000"/>
              </a:lnSpc>
            </a:pPr>
            <a:r>
              <a:rPr lang="fr-BE" sz="3200" b="1" spc="-1" dirty="0">
                <a:solidFill>
                  <a:srgbClr val="00707F"/>
                </a:solidFill>
                <a:latin typeface="Source Sans Pro"/>
              </a:rPr>
              <a:t>Introduction: Production et statistiques  </a:t>
            </a:r>
            <a:endParaRPr lang="fr-BE" sz="3200" b="0" strike="noStrike" spc="-1" dirty="0">
              <a:solidFill>
                <a:srgbClr val="000000"/>
              </a:solidFill>
              <a:latin typeface="Calibri"/>
            </a:endParaRPr>
          </a:p>
        </p:txBody>
      </p:sp>
      <p:sp>
        <p:nvSpPr>
          <p:cNvPr id="21" name="Rectangle 20">
            <a:extLst>
              <a:ext uri="{FF2B5EF4-FFF2-40B4-BE49-F238E27FC236}">
                <a16:creationId xmlns:a16="http://schemas.microsoft.com/office/drawing/2014/main" id="{9D182E57-1EC1-41E9-A1E7-C6890035BDB3}"/>
              </a:ext>
            </a:extLst>
          </p:cNvPr>
          <p:cNvSpPr/>
          <p:nvPr/>
        </p:nvSpPr>
        <p:spPr>
          <a:xfrm>
            <a:off x="5909810" y="2993685"/>
            <a:ext cx="453970" cy="369332"/>
          </a:xfrm>
          <a:prstGeom prst="rect">
            <a:avLst/>
          </a:prstGeom>
        </p:spPr>
        <p:txBody>
          <a:bodyPr wrap="none">
            <a:spAutoFit/>
          </a:bodyPr>
          <a:lstStyle/>
          <a:p>
            <a:r>
              <a:rPr lang="fr-BE" dirty="0">
                <a:solidFill>
                  <a:schemeClr val="bg1"/>
                </a:solidFill>
                <a:latin typeface="Source Sans Pro" panose="020B0503030403020204" pitchFamily="34" charset="0"/>
                <a:ea typeface="Source Sans Pro" panose="020B0503030403020204" pitchFamily="34" charset="0"/>
              </a:rPr>
              <a:t>(b)</a:t>
            </a:r>
            <a:endParaRPr lang="en-US" dirty="0">
              <a:solidFill>
                <a:schemeClr val="bg1"/>
              </a:solidFill>
              <a:latin typeface="Source Sans Pro" panose="020B0503030403020204" pitchFamily="34" charset="0"/>
              <a:ea typeface="Source Sans Pro" panose="020B0503030403020204" pitchFamily="34" charset="0"/>
            </a:endParaRPr>
          </a:p>
        </p:txBody>
      </p:sp>
      <p:sp>
        <p:nvSpPr>
          <p:cNvPr id="22" name="Rectangle 21">
            <a:extLst>
              <a:ext uri="{FF2B5EF4-FFF2-40B4-BE49-F238E27FC236}">
                <a16:creationId xmlns:a16="http://schemas.microsoft.com/office/drawing/2014/main" id="{7E70E047-3209-43C7-B653-83EA5BA12F40}"/>
              </a:ext>
            </a:extLst>
          </p:cNvPr>
          <p:cNvSpPr/>
          <p:nvPr/>
        </p:nvSpPr>
        <p:spPr>
          <a:xfrm>
            <a:off x="5874625" y="3244334"/>
            <a:ext cx="442750" cy="369332"/>
          </a:xfrm>
          <a:prstGeom prst="rect">
            <a:avLst/>
          </a:prstGeom>
        </p:spPr>
        <p:txBody>
          <a:bodyPr wrap="none">
            <a:spAutoFit/>
          </a:bodyPr>
          <a:lstStyle/>
          <a:p>
            <a:r>
              <a:rPr lang="fr-BE" dirty="0">
                <a:solidFill>
                  <a:schemeClr val="bg1"/>
                </a:solidFill>
                <a:latin typeface="Source Sans Pro" panose="020B0503030403020204" pitchFamily="34" charset="0"/>
                <a:ea typeface="Source Sans Pro" panose="020B0503030403020204" pitchFamily="34" charset="0"/>
              </a:rPr>
              <a:t>(a)</a:t>
            </a:r>
            <a:endParaRPr lang="en-US" dirty="0">
              <a:solidFill>
                <a:schemeClr val="bg1"/>
              </a:solidFill>
              <a:latin typeface="Source Sans Pro" panose="020B0503030403020204" pitchFamily="34" charset="0"/>
              <a:ea typeface="Source Sans Pro" panose="020B0503030403020204" pitchFamily="34" charset="0"/>
            </a:endParaRPr>
          </a:p>
        </p:txBody>
      </p:sp>
      <p:sp>
        <p:nvSpPr>
          <p:cNvPr id="24" name="Rectangle 23">
            <a:extLst>
              <a:ext uri="{FF2B5EF4-FFF2-40B4-BE49-F238E27FC236}">
                <a16:creationId xmlns:a16="http://schemas.microsoft.com/office/drawing/2014/main" id="{F7320F69-79AE-4858-B842-16CE1E6B31C4}"/>
              </a:ext>
            </a:extLst>
          </p:cNvPr>
          <p:cNvSpPr/>
          <p:nvPr/>
        </p:nvSpPr>
        <p:spPr>
          <a:xfrm>
            <a:off x="9471716" y="3000213"/>
            <a:ext cx="431528" cy="369332"/>
          </a:xfrm>
          <a:prstGeom prst="rect">
            <a:avLst/>
          </a:prstGeom>
        </p:spPr>
        <p:txBody>
          <a:bodyPr wrap="none">
            <a:spAutoFit/>
          </a:bodyPr>
          <a:lstStyle/>
          <a:p>
            <a:r>
              <a:rPr lang="fr-BE" dirty="0">
                <a:solidFill>
                  <a:schemeClr val="bg1"/>
                </a:solidFill>
                <a:latin typeface="Source Sans Pro" panose="020B0503030403020204" pitchFamily="34" charset="0"/>
                <a:ea typeface="Source Sans Pro" panose="020B0503030403020204" pitchFamily="34" charset="0"/>
              </a:rPr>
              <a:t>(c)</a:t>
            </a:r>
            <a:endParaRPr lang="en-US" dirty="0">
              <a:solidFill>
                <a:schemeClr val="bg1"/>
              </a:solidFill>
              <a:latin typeface="Source Sans Pro" panose="020B0503030403020204" pitchFamily="34" charset="0"/>
              <a:ea typeface="Source Sans Pro" panose="020B0503030403020204" pitchFamily="34" charset="0"/>
            </a:endParaRPr>
          </a:p>
        </p:txBody>
      </p:sp>
      <p:pic>
        <p:nvPicPr>
          <p:cNvPr id="15" name="Image 1">
            <a:extLst>
              <a:ext uri="{FF2B5EF4-FFF2-40B4-BE49-F238E27FC236}">
                <a16:creationId xmlns:a16="http://schemas.microsoft.com/office/drawing/2014/main" id="{B74D9378-22D5-42E8-B21A-DA179FD00A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6492" y="2519188"/>
            <a:ext cx="57467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2">
            <a:extLst>
              <a:ext uri="{FF2B5EF4-FFF2-40B4-BE49-F238E27FC236}">
                <a16:creationId xmlns:a16="http://schemas.microsoft.com/office/drawing/2014/main" id="{F8D9405A-E06F-4AD1-8D70-81F8C0923F0A}"/>
              </a:ext>
            </a:extLst>
          </p:cNvPr>
          <p:cNvSpPr txBox="1">
            <a:spLocks noChangeArrowheads="1"/>
          </p:cNvSpPr>
          <p:nvPr/>
        </p:nvSpPr>
        <p:spPr bwMode="auto">
          <a:xfrm>
            <a:off x="5668654" y="3898326"/>
            <a:ext cx="4162425" cy="368300"/>
          </a:xfrm>
          <a:prstGeom prst="rect">
            <a:avLst/>
          </a:prstGeom>
          <a:noFill/>
          <a:ln w="28575">
            <a:solidFill>
              <a:srgbClr val="DD4814"/>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ndara" panose="020E0502030303020204" pitchFamily="34" charset="0"/>
              </a:defRPr>
            </a:lvl1pPr>
            <a:lvl2pPr marL="742950" indent="-285750">
              <a:defRPr>
                <a:solidFill>
                  <a:schemeClr val="tx1"/>
                </a:solidFill>
                <a:latin typeface="Candara" panose="020E0502030303020204" pitchFamily="34" charset="0"/>
              </a:defRPr>
            </a:lvl2pPr>
            <a:lvl3pPr marL="1143000" indent="-228600">
              <a:defRPr>
                <a:solidFill>
                  <a:schemeClr val="tx1"/>
                </a:solidFill>
                <a:latin typeface="Candara" panose="020E0502030303020204" pitchFamily="34" charset="0"/>
              </a:defRPr>
            </a:lvl3pPr>
            <a:lvl4pPr marL="1600200" indent="-228600">
              <a:defRPr>
                <a:solidFill>
                  <a:schemeClr val="tx1"/>
                </a:solidFill>
                <a:latin typeface="Candara" panose="020E0502030303020204" pitchFamily="34" charset="0"/>
              </a:defRPr>
            </a:lvl4pPr>
            <a:lvl5pPr marL="2057400" indent="-228600">
              <a:defRPr>
                <a:solidFill>
                  <a:schemeClr val="tx1"/>
                </a:solidFill>
                <a:latin typeface="Candara" panose="020E0502030303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defRPr>
            </a:lvl9pPr>
          </a:lstStyle>
          <a:p>
            <a:r>
              <a:rPr lang="fr-FR" altLang="fr-FR" dirty="0">
                <a:latin typeface="Source Sans Pro" panose="020B0503030403020204" pitchFamily="34" charset="0"/>
                <a:ea typeface="Source Sans Pro" panose="020B0503030403020204" pitchFamily="34" charset="0"/>
              </a:rPr>
              <a:t>Quantités ‘humides’ à multiplier par 4 à 6</a:t>
            </a:r>
            <a:endParaRPr lang="fr-BE" altLang="fr-FR" dirty="0">
              <a:latin typeface="Source Sans Pro" panose="020B0503030403020204" pitchFamily="34" charset="0"/>
              <a:ea typeface="Source Sans Pro" panose="020B0503030403020204" pitchFamily="34" charset="0"/>
            </a:endParaRPr>
          </a:p>
        </p:txBody>
      </p:sp>
      <p:sp>
        <p:nvSpPr>
          <p:cNvPr id="17" name="TextShape 2">
            <a:extLst>
              <a:ext uri="{FF2B5EF4-FFF2-40B4-BE49-F238E27FC236}">
                <a16:creationId xmlns:a16="http://schemas.microsoft.com/office/drawing/2014/main" id="{F9D63690-ECF6-4FE4-BD40-987D9715BB67}"/>
              </a:ext>
            </a:extLst>
          </p:cNvPr>
          <p:cNvSpPr txBox="1"/>
          <p:nvPr/>
        </p:nvSpPr>
        <p:spPr>
          <a:xfrm>
            <a:off x="11105949" y="6544080"/>
            <a:ext cx="997560" cy="243720"/>
          </a:xfrm>
          <a:prstGeom prst="rect">
            <a:avLst/>
          </a:prstGeom>
          <a:noFill/>
          <a:ln>
            <a:noFill/>
          </a:ln>
        </p:spPr>
        <p:txBody>
          <a:bodyPr anchor="ctr">
            <a:noAutofit/>
          </a:bodyPr>
          <a:lstStyle/>
          <a:p>
            <a:pPr algn="r">
              <a:lnSpc>
                <a:spcPct val="100000"/>
              </a:lnSpc>
            </a:pPr>
            <a:fld id="{CFEC3D50-86B1-444F-8B71-217490C6DA3A}" type="slidenum">
              <a:rPr lang="fr-BE" sz="1400" b="0" strike="noStrike" spc="-1">
                <a:solidFill>
                  <a:srgbClr val="8B8B8B"/>
                </a:solidFill>
                <a:latin typeface="Source Sans Pro"/>
              </a:rPr>
              <a:t>4</a:t>
            </a:fld>
            <a:endParaRPr lang="es-ES" sz="1400" b="0" strike="noStrike" spc="-1">
              <a:latin typeface="Calibri"/>
            </a:endParaRPr>
          </a:p>
        </p:txBody>
      </p:sp>
    </p:spTree>
    <p:extLst>
      <p:ext uri="{BB962C8B-B14F-4D97-AF65-F5344CB8AC3E}">
        <p14:creationId xmlns:p14="http://schemas.microsoft.com/office/powerpoint/2010/main" val="711331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7">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7">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7">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7">
                                            <p:txEl>
                                              <p:pRg st="15" end="1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a:extLst>
              <a:ext uri="{FF2B5EF4-FFF2-40B4-BE49-F238E27FC236}">
                <a16:creationId xmlns:a16="http://schemas.microsoft.com/office/drawing/2014/main" id="{D0B706FF-D37F-4CB9-9954-F9179A35836A}"/>
              </a:ext>
            </a:extLst>
          </p:cNvPr>
          <p:cNvSpPr>
            <a:spLocks noGrp="1" noChangeArrowheads="1"/>
          </p:cNvSpPr>
          <p:nvPr>
            <p:ph type="title"/>
          </p:nvPr>
        </p:nvSpPr>
        <p:spPr>
          <a:xfrm>
            <a:off x="1296195" y="130734"/>
            <a:ext cx="8713788" cy="569913"/>
          </a:xfrm>
        </p:spPr>
        <p:txBody>
          <a:bodyPr wrap="square"/>
          <a:lstStyle/>
          <a:p>
            <a:pPr>
              <a:defRPr/>
            </a:pPr>
            <a:r>
              <a:rPr lang="fr-BE" sz="2300" b="1" spc="-1" dirty="0">
                <a:solidFill>
                  <a:srgbClr val="00707F"/>
                </a:solidFill>
                <a:latin typeface="Source Sans Pro"/>
              </a:rPr>
              <a:t>Introduction:  Production et statistiques  boues focus en Belgique </a:t>
            </a:r>
            <a:endParaRPr lang="fr-FR" sz="2300" b="1" spc="-1" dirty="0">
              <a:solidFill>
                <a:srgbClr val="00707F"/>
              </a:solidFill>
              <a:latin typeface="Source Sans Pro"/>
            </a:endParaRPr>
          </a:p>
        </p:txBody>
      </p:sp>
      <p:sp>
        <p:nvSpPr>
          <p:cNvPr id="64516" name="Rectangle 3">
            <a:extLst>
              <a:ext uri="{FF2B5EF4-FFF2-40B4-BE49-F238E27FC236}">
                <a16:creationId xmlns:a16="http://schemas.microsoft.com/office/drawing/2014/main" id="{18A10EC8-059E-4C22-9CB4-E7F4E6F0A378}"/>
              </a:ext>
            </a:extLst>
          </p:cNvPr>
          <p:cNvSpPr>
            <a:spLocks noGrp="1" noChangeArrowheads="1"/>
          </p:cNvSpPr>
          <p:nvPr>
            <p:ph type="body" sz="half" idx="2"/>
          </p:nvPr>
        </p:nvSpPr>
        <p:spPr>
          <a:xfrm>
            <a:off x="1200148" y="781664"/>
            <a:ext cx="8905876" cy="457078"/>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marL="343080" lvl="1" indent="-342720" algn="just">
              <a:lnSpc>
                <a:spcPct val="100000"/>
              </a:lnSpc>
              <a:spcBef>
                <a:spcPts val="641"/>
              </a:spcBef>
              <a:buClr>
                <a:srgbClr val="00707F"/>
              </a:buClr>
              <a:buSzPct val="65000"/>
              <a:buFont typeface="Arial"/>
              <a:buChar char="►"/>
            </a:pPr>
            <a:r>
              <a:rPr lang="fr-BE" altLang="fr-FR" sz="1600" b="1" spc="-1" dirty="0">
                <a:solidFill>
                  <a:srgbClr val="000000"/>
                </a:solidFill>
                <a:latin typeface="Source Sans Pro"/>
              </a:rPr>
              <a:t>Flandres : </a:t>
            </a:r>
            <a:r>
              <a:rPr lang="fr-BE" altLang="fr-FR" sz="1600" dirty="0">
                <a:latin typeface="Source Sans Pro" panose="020B0503030403020204" pitchFamily="34" charset="0"/>
                <a:ea typeface="Source Sans Pro" panose="020B0503030403020204" pitchFamily="34" charset="0"/>
              </a:rPr>
              <a:t>94 300 tonnes de MS (fin 2022)</a:t>
            </a:r>
          </a:p>
        </p:txBody>
      </p:sp>
      <p:sp>
        <p:nvSpPr>
          <p:cNvPr id="9" name="TextShape 3">
            <a:extLst>
              <a:ext uri="{FF2B5EF4-FFF2-40B4-BE49-F238E27FC236}">
                <a16:creationId xmlns:a16="http://schemas.microsoft.com/office/drawing/2014/main" id="{7A8C69D2-20FF-4D38-BC03-CB9C0837B1D7}"/>
              </a:ext>
            </a:extLst>
          </p:cNvPr>
          <p:cNvSpPr txBox="1"/>
          <p:nvPr/>
        </p:nvSpPr>
        <p:spPr>
          <a:xfrm>
            <a:off x="1200148" y="6099895"/>
            <a:ext cx="9315451" cy="333494"/>
          </a:xfrm>
          <a:prstGeom prst="rect">
            <a:avLst/>
          </a:prstGeom>
          <a:noFill/>
          <a:ln>
            <a:noFill/>
          </a:ln>
        </p:spPr>
        <p:txBody>
          <a:bodyPr anchor="ctr">
            <a:noAutofit/>
          </a:bodyPr>
          <a:lstStyle/>
          <a:p>
            <a:pPr algn="ctr">
              <a:lnSpc>
                <a:spcPct val="100000"/>
              </a:lnSpc>
            </a:pPr>
            <a:r>
              <a:rPr lang="fr-BE" sz="1200" b="1" spc="-1" dirty="0">
                <a:latin typeface="Source Sans Pro"/>
              </a:rPr>
              <a:t>Figure 2 : </a:t>
            </a:r>
            <a:r>
              <a:rPr lang="fr-BE" sz="1200" spc="-1" dirty="0">
                <a:latin typeface="Source Sans Pro"/>
              </a:rPr>
              <a:t>Production et traitement boue d’épuration Belgique 1995-2021 </a:t>
            </a:r>
            <a:endParaRPr lang="fr-BE" sz="1200" strike="noStrike" spc="-1" dirty="0">
              <a:latin typeface="Calibri"/>
            </a:endParaRPr>
          </a:p>
        </p:txBody>
      </p:sp>
      <p:sp>
        <p:nvSpPr>
          <p:cNvPr id="2" name="Rectangle 1">
            <a:extLst>
              <a:ext uri="{FF2B5EF4-FFF2-40B4-BE49-F238E27FC236}">
                <a16:creationId xmlns:a16="http://schemas.microsoft.com/office/drawing/2014/main" id="{FFD41C47-7CB0-412E-B3FE-556145243941}"/>
              </a:ext>
            </a:extLst>
          </p:cNvPr>
          <p:cNvSpPr/>
          <p:nvPr/>
        </p:nvSpPr>
        <p:spPr>
          <a:xfrm>
            <a:off x="1200148" y="1564431"/>
            <a:ext cx="9315451" cy="830997"/>
          </a:xfrm>
          <a:prstGeom prst="rect">
            <a:avLst/>
          </a:prstGeom>
        </p:spPr>
        <p:txBody>
          <a:bodyPr wrap="square">
            <a:spAutoFit/>
          </a:bodyPr>
          <a:lstStyle/>
          <a:p>
            <a:pPr marL="343080" lvl="1" indent="-342720" algn="just">
              <a:lnSpc>
                <a:spcPct val="100000"/>
              </a:lnSpc>
              <a:spcBef>
                <a:spcPts val="641"/>
              </a:spcBef>
              <a:buClr>
                <a:srgbClr val="00707F"/>
              </a:buClr>
              <a:buSzPct val="65000"/>
              <a:buFont typeface="Arial"/>
              <a:buChar char="►"/>
            </a:pPr>
            <a:r>
              <a:rPr lang="fr-BE" altLang="fr-FR" sz="1600" b="1" dirty="0">
                <a:latin typeface="Source Sans Pro" panose="020B0503030403020204" pitchFamily="34" charset="0"/>
                <a:ea typeface="Source Sans Pro" panose="020B0503030403020204" pitchFamily="34" charset="0"/>
              </a:rPr>
              <a:t>Bruxelles </a:t>
            </a:r>
          </a:p>
          <a:p>
            <a:pPr marL="1098550" lvl="2" indent="-419100"/>
            <a:r>
              <a:rPr lang="fr-BE" altLang="fr-FR" sz="1600" dirty="0">
                <a:latin typeface="Source Sans Pro" panose="020B0503030403020204" pitchFamily="34" charset="0"/>
                <a:ea typeface="Source Sans Pro" panose="020B0503030403020204" pitchFamily="34" charset="0"/>
              </a:rPr>
              <a:t>Bruxelles Sud : 15 500 tonnes de boues digérées </a:t>
            </a:r>
          </a:p>
          <a:p>
            <a:pPr marL="1098550" lvl="2" indent="-419100"/>
            <a:r>
              <a:rPr lang="fr-BE" altLang="fr-FR" sz="1600" dirty="0">
                <a:latin typeface="Source Sans Pro" panose="020B0503030403020204" pitchFamily="34" charset="0"/>
                <a:ea typeface="Source Sans Pro" panose="020B0503030403020204" pitchFamily="34" charset="0"/>
              </a:rPr>
              <a:t>Bruxelles Nord : 40 000 tonnes de </a:t>
            </a:r>
            <a:r>
              <a:rPr lang="fr-BE" altLang="fr-FR" sz="1600" dirty="0" err="1">
                <a:latin typeface="Source Sans Pro" panose="020B0503030403020204" pitchFamily="34" charset="0"/>
                <a:ea typeface="Source Sans Pro" panose="020B0503030403020204" pitchFamily="34" charset="0"/>
              </a:rPr>
              <a:t>technosables</a:t>
            </a:r>
            <a:endParaRPr lang="fr-BE" altLang="fr-FR" sz="1600" dirty="0">
              <a:latin typeface="Source Sans Pro" panose="020B0503030403020204" pitchFamily="34" charset="0"/>
              <a:ea typeface="Source Sans Pro" panose="020B0503030403020204" pitchFamily="34" charset="0"/>
            </a:endParaRPr>
          </a:p>
        </p:txBody>
      </p:sp>
      <p:sp>
        <p:nvSpPr>
          <p:cNvPr id="3" name="Rectangle 2">
            <a:extLst>
              <a:ext uri="{FF2B5EF4-FFF2-40B4-BE49-F238E27FC236}">
                <a16:creationId xmlns:a16="http://schemas.microsoft.com/office/drawing/2014/main" id="{70906C21-7DC4-4BD0-9565-47B027B4D215}"/>
              </a:ext>
            </a:extLst>
          </p:cNvPr>
          <p:cNvSpPr/>
          <p:nvPr/>
        </p:nvSpPr>
        <p:spPr>
          <a:xfrm>
            <a:off x="1200148" y="1164321"/>
            <a:ext cx="7896225" cy="338554"/>
          </a:xfrm>
          <a:prstGeom prst="rect">
            <a:avLst/>
          </a:prstGeom>
        </p:spPr>
        <p:txBody>
          <a:bodyPr wrap="square">
            <a:spAutoFit/>
          </a:bodyPr>
          <a:lstStyle/>
          <a:p>
            <a:pPr marL="343080" lvl="1" indent="-342720" algn="just">
              <a:lnSpc>
                <a:spcPct val="100000"/>
              </a:lnSpc>
              <a:spcBef>
                <a:spcPts val="641"/>
              </a:spcBef>
              <a:buClr>
                <a:srgbClr val="00707F"/>
              </a:buClr>
              <a:buSzPct val="65000"/>
              <a:buFont typeface="Arial"/>
              <a:buChar char="►"/>
            </a:pPr>
            <a:r>
              <a:rPr lang="fr-BE" altLang="fr-FR" sz="1600" b="1" dirty="0">
                <a:latin typeface="Source Sans Pro" panose="020B0503030403020204" pitchFamily="34" charset="0"/>
                <a:ea typeface="Source Sans Pro" panose="020B0503030403020204" pitchFamily="34" charset="0"/>
              </a:rPr>
              <a:t>Wallonie : </a:t>
            </a:r>
            <a:r>
              <a:rPr lang="fr-BE" altLang="fr-FR" sz="1600" dirty="0">
                <a:latin typeface="Source Sans Pro" panose="020B0503030403020204" pitchFamily="34" charset="0"/>
                <a:ea typeface="Source Sans Pro" panose="020B0503030403020204" pitchFamily="34" charset="0"/>
              </a:rPr>
              <a:t>52 000 tonnes de MS (2020)</a:t>
            </a:r>
          </a:p>
        </p:txBody>
      </p:sp>
      <p:sp>
        <p:nvSpPr>
          <p:cNvPr id="16" name="TextShape 2">
            <a:extLst>
              <a:ext uri="{FF2B5EF4-FFF2-40B4-BE49-F238E27FC236}">
                <a16:creationId xmlns:a16="http://schemas.microsoft.com/office/drawing/2014/main" id="{1F353F8C-F5D3-480F-8187-DE9CDB31AB0B}"/>
              </a:ext>
            </a:extLst>
          </p:cNvPr>
          <p:cNvSpPr txBox="1"/>
          <p:nvPr/>
        </p:nvSpPr>
        <p:spPr>
          <a:xfrm>
            <a:off x="11105949" y="6544080"/>
            <a:ext cx="997560" cy="243720"/>
          </a:xfrm>
          <a:prstGeom prst="rect">
            <a:avLst/>
          </a:prstGeom>
          <a:noFill/>
          <a:ln>
            <a:noFill/>
          </a:ln>
        </p:spPr>
        <p:txBody>
          <a:bodyPr anchor="ctr">
            <a:noAutofit/>
          </a:bodyPr>
          <a:lstStyle/>
          <a:p>
            <a:pPr algn="r">
              <a:lnSpc>
                <a:spcPct val="100000"/>
              </a:lnSpc>
            </a:pPr>
            <a:fld id="{CFEC3D50-86B1-444F-8B71-217490C6DA3A}" type="slidenum">
              <a:rPr lang="fr-BE" sz="1400" b="0" strike="noStrike" spc="-1">
                <a:solidFill>
                  <a:srgbClr val="8B8B8B"/>
                </a:solidFill>
                <a:latin typeface="Source Sans Pro"/>
              </a:rPr>
              <a:t>5</a:t>
            </a:fld>
            <a:endParaRPr lang="es-ES" sz="1400" b="0" strike="noStrike" spc="-1">
              <a:latin typeface="Calibri"/>
            </a:endParaRPr>
          </a:p>
        </p:txBody>
      </p:sp>
      <p:pic>
        <p:nvPicPr>
          <p:cNvPr id="17" name="Image 16">
            <a:extLst>
              <a:ext uri="{FF2B5EF4-FFF2-40B4-BE49-F238E27FC236}">
                <a16:creationId xmlns:a16="http://schemas.microsoft.com/office/drawing/2014/main" id="{B7FF5C4A-98DE-4742-9526-5C47B54DBC38}"/>
              </a:ext>
            </a:extLst>
          </p:cNvPr>
          <p:cNvPicPr>
            <a:picLocks noChangeAspect="1"/>
          </p:cNvPicPr>
          <p:nvPr/>
        </p:nvPicPr>
        <p:blipFill rotWithShape="1">
          <a:blip r:embed="rId2">
            <a:extLst>
              <a:ext uri="{28A0092B-C50C-407E-A947-70E740481C1C}">
                <a14:useLocalDpi xmlns:a14="http://schemas.microsoft.com/office/drawing/2010/main" val="0"/>
              </a:ext>
            </a:extLst>
          </a:blip>
          <a:srcRect l="13151" t="9916" r="12733" b="9796"/>
          <a:stretch/>
        </p:blipFill>
        <p:spPr>
          <a:xfrm>
            <a:off x="1814648" y="2374279"/>
            <a:ext cx="4920463" cy="3746765"/>
          </a:xfrm>
          <a:prstGeom prst="rect">
            <a:avLst/>
          </a:prstGeom>
        </p:spPr>
      </p:pic>
      <p:sp>
        <p:nvSpPr>
          <p:cNvPr id="18" name="TextShape 1">
            <a:extLst>
              <a:ext uri="{FF2B5EF4-FFF2-40B4-BE49-F238E27FC236}">
                <a16:creationId xmlns:a16="http://schemas.microsoft.com/office/drawing/2014/main" id="{CA07158C-9DEB-4188-911A-1FD858FCAC43}"/>
              </a:ext>
            </a:extLst>
          </p:cNvPr>
          <p:cNvSpPr txBox="1"/>
          <p:nvPr/>
        </p:nvSpPr>
        <p:spPr>
          <a:xfrm>
            <a:off x="6735111" y="2456984"/>
            <a:ext cx="3533466" cy="3330566"/>
          </a:xfrm>
          <a:prstGeom prst="rect">
            <a:avLst/>
          </a:prstGeom>
          <a:noFill/>
          <a:ln>
            <a:noFill/>
          </a:ln>
        </p:spPr>
        <p:txBody>
          <a:bodyPr>
            <a:normAutofit/>
          </a:bodyPr>
          <a:lstStyle/>
          <a:p>
            <a:pPr marL="343080" indent="-342720" algn="just">
              <a:spcBef>
                <a:spcPts val="641"/>
              </a:spcBef>
              <a:buClr>
                <a:srgbClr val="00707F"/>
              </a:buClr>
              <a:buSzPct val="65000"/>
              <a:buFont typeface="Arial"/>
              <a:buChar char="►"/>
            </a:pPr>
            <a:endParaRPr lang="fr-BE" spc="-1" dirty="0">
              <a:solidFill>
                <a:srgbClr val="000000"/>
              </a:solidFill>
              <a:latin typeface="Source Sans Pro"/>
            </a:endParaRPr>
          </a:p>
          <a:p>
            <a:pPr marL="343080" indent="-342720" algn="just">
              <a:spcBef>
                <a:spcPts val="641"/>
              </a:spcBef>
              <a:buClr>
                <a:srgbClr val="00707F"/>
              </a:buClr>
              <a:buSzPct val="65000"/>
              <a:buFont typeface="Arial"/>
              <a:buChar char="►"/>
            </a:pPr>
            <a:endParaRPr lang="fr-BE" spc="-1" dirty="0">
              <a:solidFill>
                <a:srgbClr val="000000"/>
              </a:solidFill>
              <a:latin typeface="Source Sans Pro"/>
            </a:endParaRPr>
          </a:p>
          <a:p>
            <a:pPr marL="343080" indent="-342720" algn="just">
              <a:spcBef>
                <a:spcPts val="641"/>
              </a:spcBef>
              <a:buClr>
                <a:srgbClr val="00707F"/>
              </a:buClr>
              <a:buSzPct val="65000"/>
              <a:buFont typeface="Arial"/>
              <a:buChar char="►"/>
            </a:pPr>
            <a:endParaRPr lang="fr-BE" spc="-1" dirty="0">
              <a:solidFill>
                <a:srgbClr val="000000"/>
              </a:solidFill>
              <a:latin typeface="Source Sans Pro"/>
            </a:endParaRPr>
          </a:p>
          <a:p>
            <a:pPr marL="343080" indent="-342720" algn="just">
              <a:spcBef>
                <a:spcPts val="641"/>
              </a:spcBef>
              <a:buClr>
                <a:srgbClr val="00707F"/>
              </a:buClr>
              <a:buSzPct val="65000"/>
              <a:buFont typeface="Arial"/>
              <a:buChar char="►"/>
            </a:pPr>
            <a:r>
              <a:rPr lang="fr-BE" spc="-1" dirty="0">
                <a:solidFill>
                  <a:srgbClr val="000000"/>
                </a:solidFill>
                <a:latin typeface="Source Sans Pro"/>
              </a:rPr>
              <a:t>Deux voies principales de valorisation : l'utilisation agricole et l'incinération.</a:t>
            </a:r>
            <a:endParaRPr lang="fr-FR" sz="3200" b="0" strike="noStrike" spc="-1" dirty="0">
              <a:solidFill>
                <a:srgbClr val="000000"/>
              </a:solidFill>
              <a:latin typeface="Source Sans Pro"/>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3"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TextShape 2"/>
          <p:cNvSpPr txBox="1"/>
          <p:nvPr/>
        </p:nvSpPr>
        <p:spPr>
          <a:xfrm>
            <a:off x="11074680" y="6544080"/>
            <a:ext cx="997560" cy="243720"/>
          </a:xfrm>
          <a:prstGeom prst="rect">
            <a:avLst/>
          </a:prstGeom>
          <a:noFill/>
          <a:ln>
            <a:noFill/>
          </a:ln>
        </p:spPr>
        <p:txBody>
          <a:bodyPr anchor="ctr">
            <a:noAutofit/>
          </a:bodyPr>
          <a:lstStyle/>
          <a:p>
            <a:pPr algn="r">
              <a:lnSpc>
                <a:spcPct val="100000"/>
              </a:lnSpc>
            </a:pPr>
            <a:fld id="{CFEC3D50-86B1-444F-8B71-217490C6DA3A}" type="slidenum">
              <a:rPr lang="fr-BE" sz="1400" b="0" strike="noStrike" spc="-1">
                <a:solidFill>
                  <a:srgbClr val="8B8B8B"/>
                </a:solidFill>
                <a:latin typeface="Source Sans Pro"/>
              </a:rPr>
              <a:t>6</a:t>
            </a:fld>
            <a:endParaRPr lang="es-ES" sz="1400" b="0" strike="noStrike" spc="-1">
              <a:latin typeface="Calibri"/>
            </a:endParaRPr>
          </a:p>
        </p:txBody>
      </p:sp>
      <p:sp>
        <p:nvSpPr>
          <p:cNvPr id="220" name="TextShape 4"/>
          <p:cNvSpPr txBox="1"/>
          <p:nvPr/>
        </p:nvSpPr>
        <p:spPr>
          <a:xfrm>
            <a:off x="1451520" y="137579"/>
            <a:ext cx="8473320" cy="523800"/>
          </a:xfrm>
          <a:prstGeom prst="rect">
            <a:avLst/>
          </a:prstGeom>
          <a:noFill/>
          <a:ln>
            <a:noFill/>
          </a:ln>
        </p:spPr>
        <p:txBody>
          <a:bodyPr anchor="ctr">
            <a:normAutofit fontScale="91000" lnSpcReduction="10000"/>
          </a:bodyPr>
          <a:lstStyle/>
          <a:p>
            <a:pPr>
              <a:lnSpc>
                <a:spcPct val="100000"/>
              </a:lnSpc>
            </a:pPr>
            <a:r>
              <a:rPr lang="fr-BE" sz="3200" b="1" spc="-1" dirty="0">
                <a:solidFill>
                  <a:srgbClr val="00707F"/>
                </a:solidFill>
                <a:latin typeface="Source Sans Pro"/>
              </a:rPr>
              <a:t>Introduction: Comportement de la boue  </a:t>
            </a:r>
          </a:p>
        </p:txBody>
      </p:sp>
      <p:sp>
        <p:nvSpPr>
          <p:cNvPr id="3" name="Rectangle 2">
            <a:extLst>
              <a:ext uri="{FF2B5EF4-FFF2-40B4-BE49-F238E27FC236}">
                <a16:creationId xmlns:a16="http://schemas.microsoft.com/office/drawing/2014/main" id="{4053CF50-0DF1-4551-A0C6-4E2FCC0FE5A4}"/>
              </a:ext>
            </a:extLst>
          </p:cNvPr>
          <p:cNvSpPr/>
          <p:nvPr/>
        </p:nvSpPr>
        <p:spPr>
          <a:xfrm>
            <a:off x="1196501" y="850722"/>
            <a:ext cx="8728339" cy="1015663"/>
          </a:xfrm>
          <a:prstGeom prst="rect">
            <a:avLst/>
          </a:prstGeom>
        </p:spPr>
        <p:txBody>
          <a:bodyPr wrap="square">
            <a:spAutoFit/>
          </a:bodyPr>
          <a:lstStyle/>
          <a:p>
            <a:endParaRPr lang="fr-FR" spc="-1" dirty="0">
              <a:solidFill>
                <a:srgbClr val="000000"/>
              </a:solidFill>
              <a:latin typeface="Source Sans Pro"/>
            </a:endParaRPr>
          </a:p>
          <a:p>
            <a:pPr algn="ctr"/>
            <a:r>
              <a:rPr lang="fr-BE" sz="2400" b="1" dirty="0">
                <a:solidFill>
                  <a:srgbClr val="FF0000"/>
                </a:solidFill>
                <a:latin typeface="Source Sans Pro" panose="020B0503030403020204" pitchFamily="34" charset="0"/>
                <a:ea typeface="Source Sans Pro" panose="020B0503030403020204" pitchFamily="34" charset="0"/>
              </a:rPr>
              <a:t>Boue = matériau complexe</a:t>
            </a:r>
            <a:endParaRPr lang="fr-BE" spc="-1" dirty="0">
              <a:solidFill>
                <a:srgbClr val="000000"/>
              </a:solidFill>
              <a:latin typeface="Source Sans Pro"/>
            </a:endParaRPr>
          </a:p>
          <a:p>
            <a:endParaRPr lang="en-US" dirty="0">
              <a:latin typeface="Source Sans Pro" panose="020B0503030403020204" pitchFamily="34" charset="0"/>
              <a:ea typeface="Source Sans Pro" panose="020B0503030403020204" pitchFamily="34" charset="0"/>
            </a:endParaRPr>
          </a:p>
        </p:txBody>
      </p:sp>
      <p:graphicFrame>
        <p:nvGraphicFramePr>
          <p:cNvPr id="10" name="Group 2">
            <a:extLst>
              <a:ext uri="{FF2B5EF4-FFF2-40B4-BE49-F238E27FC236}">
                <a16:creationId xmlns:a16="http://schemas.microsoft.com/office/drawing/2014/main" id="{FB8502D4-1B66-42F6-AB6D-2A09EA355DAF}"/>
              </a:ext>
            </a:extLst>
          </p:cNvPr>
          <p:cNvGraphicFramePr>
            <a:graphicFrameLocks noGrp="1"/>
          </p:cNvGraphicFramePr>
          <p:nvPr>
            <p:extLst>
              <p:ext uri="{D42A27DB-BD31-4B8C-83A1-F6EECF244321}">
                <p14:modId xmlns:p14="http://schemas.microsoft.com/office/powerpoint/2010/main" val="3770766712"/>
              </p:ext>
            </p:extLst>
          </p:nvPr>
        </p:nvGraphicFramePr>
        <p:xfrm>
          <a:off x="1737197" y="1758702"/>
          <a:ext cx="7848600" cy="1919288"/>
        </p:xfrm>
        <a:graphic>
          <a:graphicData uri="http://schemas.openxmlformats.org/drawingml/2006/table">
            <a:tbl>
              <a:tblPr/>
              <a:tblGrid>
                <a:gridCol w="1325562">
                  <a:extLst>
                    <a:ext uri="{9D8B030D-6E8A-4147-A177-3AD203B41FA5}">
                      <a16:colId xmlns:a16="http://schemas.microsoft.com/office/drawing/2014/main" val="20000"/>
                    </a:ext>
                  </a:extLst>
                </a:gridCol>
                <a:gridCol w="1265238">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tblGrid>
              <a:tr h="457200">
                <a:tc gridSpan="6">
                  <a:txBody>
                    <a:bodyPr/>
                    <a:lstStyle>
                      <a:lvl1pPr defTabSz="957263">
                        <a:spcBef>
                          <a:spcPct val="20000"/>
                        </a:spcBef>
                        <a:buClr>
                          <a:srgbClr val="DD4814"/>
                        </a:buClr>
                        <a:buSzPct val="65000"/>
                        <a:buFont typeface="Wingdings" panose="05000000000000000000" pitchFamily="2" charset="2"/>
                        <a:defRPr sz="2600">
                          <a:solidFill>
                            <a:schemeClr val="tx1"/>
                          </a:solidFill>
                          <a:latin typeface="Candara" panose="020E0502030303020204" pitchFamily="34" charset="0"/>
                        </a:defRPr>
                      </a:lvl1pPr>
                      <a:lvl2pPr marL="479425" defTabSz="957263">
                        <a:spcBef>
                          <a:spcPct val="20000"/>
                        </a:spcBef>
                        <a:buClr>
                          <a:srgbClr val="004953"/>
                        </a:buClr>
                        <a:buSzPct val="60000"/>
                        <a:buFont typeface="Wingdings" panose="05000000000000000000" pitchFamily="2" charset="2"/>
                        <a:defRPr sz="2200">
                          <a:solidFill>
                            <a:schemeClr val="tx1"/>
                          </a:solidFill>
                          <a:latin typeface="Candara" panose="020E0502030303020204" pitchFamily="34" charset="0"/>
                        </a:defRPr>
                      </a:lvl2pPr>
                      <a:lvl3pPr marL="957263" defTabSz="957263">
                        <a:spcBef>
                          <a:spcPct val="20000"/>
                        </a:spcBef>
                        <a:buClr>
                          <a:srgbClr val="DD4814"/>
                        </a:buClr>
                        <a:buSzPct val="65000"/>
                        <a:buFont typeface="Wingdings" panose="05000000000000000000" pitchFamily="2" charset="2"/>
                        <a:defRPr sz="2000">
                          <a:solidFill>
                            <a:schemeClr val="tx1"/>
                          </a:solidFill>
                          <a:latin typeface="Candara" panose="020E0502030303020204" pitchFamily="34" charset="0"/>
                        </a:defRPr>
                      </a:lvl3pPr>
                      <a:lvl4pPr marL="1436688" defTabSz="957263">
                        <a:spcBef>
                          <a:spcPct val="20000"/>
                        </a:spcBef>
                        <a:buClr>
                          <a:srgbClr val="004953"/>
                        </a:buClr>
                        <a:buSzPct val="70000"/>
                        <a:buFont typeface="Wingdings" panose="05000000000000000000" pitchFamily="2" charset="2"/>
                        <a:defRPr>
                          <a:solidFill>
                            <a:schemeClr val="tx1"/>
                          </a:solidFill>
                          <a:latin typeface="Candara" panose="020E0502030303020204" pitchFamily="34" charset="0"/>
                        </a:defRPr>
                      </a:lvl4pPr>
                      <a:lvl5pPr marL="1914525" defTabSz="957263">
                        <a:spcBef>
                          <a:spcPct val="20000"/>
                        </a:spcBef>
                        <a:buClr>
                          <a:srgbClr val="DD4814"/>
                        </a:buClr>
                        <a:buSzPct val="75000"/>
                        <a:buFont typeface="Wingdings" panose="05000000000000000000" pitchFamily="2" charset="2"/>
                        <a:defRPr>
                          <a:solidFill>
                            <a:schemeClr val="tx1"/>
                          </a:solidFill>
                          <a:latin typeface="Candara" panose="020E0502030303020204" pitchFamily="34" charset="0"/>
                        </a:defRPr>
                      </a:lvl5pPr>
                      <a:lvl6pPr marL="23717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6pPr>
                      <a:lvl7pPr marL="28289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7pPr>
                      <a:lvl8pPr marL="32861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8pPr>
                      <a:lvl9pPr marL="37433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9pPr>
                    </a:lstStyle>
                    <a:p>
                      <a:pPr marL="0" marR="0" lvl="0" indent="0" algn="ctr" defTabSz="957263" rtl="0" eaLnBrk="1" fontAlgn="base" latinLnBrk="0" hangingPunct="1">
                        <a:lnSpc>
                          <a:spcPct val="100000"/>
                        </a:lnSpc>
                        <a:spcBef>
                          <a:spcPct val="20000"/>
                        </a:spcBef>
                        <a:spcAft>
                          <a:spcPct val="0"/>
                        </a:spcAft>
                        <a:buClr>
                          <a:srgbClr val="DD4814"/>
                        </a:buClr>
                        <a:buSzPct val="65000"/>
                        <a:buFont typeface="Wingdings" panose="05000000000000000000" pitchFamily="2" charset="2"/>
                        <a:buNone/>
                        <a:tabLst/>
                      </a:pPr>
                      <a:r>
                        <a:rPr kumimoji="0" lang="fr-BE" altLang="fr-FR" sz="1800" b="1" i="0" u="none" strike="noStrike" cap="none" normalizeH="0" baseline="0" noProof="0" dirty="0">
                          <a:ln>
                            <a:noFill/>
                          </a:ln>
                          <a:solidFill>
                            <a:schemeClr val="tx1"/>
                          </a:solidFill>
                          <a:effectLst/>
                          <a:latin typeface="Candara" panose="020E0502030303020204" pitchFamily="34" charset="0"/>
                        </a:rPr>
                        <a:t>Diminution de la teneur en eau (augmentation de la siccité)</a:t>
                      </a:r>
                    </a:p>
                  </a:txBody>
                  <a:tcPr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DFFE5"/>
                    </a:solidFill>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10000"/>
                  </a:ext>
                </a:extLst>
              </a:tr>
              <a:tr h="457200">
                <a:tc>
                  <a:txBody>
                    <a:bodyPr/>
                    <a:lstStyle>
                      <a:lvl1pPr defTabSz="957263">
                        <a:spcBef>
                          <a:spcPct val="20000"/>
                        </a:spcBef>
                        <a:buClr>
                          <a:srgbClr val="DD4814"/>
                        </a:buClr>
                        <a:buSzPct val="65000"/>
                        <a:buFont typeface="Wingdings" panose="05000000000000000000" pitchFamily="2" charset="2"/>
                        <a:defRPr sz="2600">
                          <a:solidFill>
                            <a:schemeClr val="tx1"/>
                          </a:solidFill>
                          <a:latin typeface="Candara" panose="020E0502030303020204" pitchFamily="34" charset="0"/>
                        </a:defRPr>
                      </a:lvl1pPr>
                      <a:lvl2pPr marL="479425" defTabSz="957263">
                        <a:spcBef>
                          <a:spcPct val="20000"/>
                        </a:spcBef>
                        <a:buClr>
                          <a:srgbClr val="004953"/>
                        </a:buClr>
                        <a:buSzPct val="60000"/>
                        <a:buFont typeface="Wingdings" panose="05000000000000000000" pitchFamily="2" charset="2"/>
                        <a:defRPr sz="2200">
                          <a:solidFill>
                            <a:schemeClr val="tx1"/>
                          </a:solidFill>
                          <a:latin typeface="Candara" panose="020E0502030303020204" pitchFamily="34" charset="0"/>
                        </a:defRPr>
                      </a:lvl2pPr>
                      <a:lvl3pPr marL="957263" defTabSz="957263">
                        <a:spcBef>
                          <a:spcPct val="20000"/>
                        </a:spcBef>
                        <a:buClr>
                          <a:srgbClr val="DD4814"/>
                        </a:buClr>
                        <a:buSzPct val="65000"/>
                        <a:buFont typeface="Wingdings" panose="05000000000000000000" pitchFamily="2" charset="2"/>
                        <a:defRPr sz="2000">
                          <a:solidFill>
                            <a:schemeClr val="tx1"/>
                          </a:solidFill>
                          <a:latin typeface="Candara" panose="020E0502030303020204" pitchFamily="34" charset="0"/>
                        </a:defRPr>
                      </a:lvl3pPr>
                      <a:lvl4pPr marL="1436688" defTabSz="957263">
                        <a:spcBef>
                          <a:spcPct val="20000"/>
                        </a:spcBef>
                        <a:buClr>
                          <a:srgbClr val="004953"/>
                        </a:buClr>
                        <a:buSzPct val="70000"/>
                        <a:buFont typeface="Wingdings" panose="05000000000000000000" pitchFamily="2" charset="2"/>
                        <a:defRPr>
                          <a:solidFill>
                            <a:schemeClr val="tx1"/>
                          </a:solidFill>
                          <a:latin typeface="Candara" panose="020E0502030303020204" pitchFamily="34" charset="0"/>
                        </a:defRPr>
                      </a:lvl4pPr>
                      <a:lvl5pPr marL="1914525" defTabSz="957263">
                        <a:spcBef>
                          <a:spcPct val="20000"/>
                        </a:spcBef>
                        <a:buClr>
                          <a:srgbClr val="DD4814"/>
                        </a:buClr>
                        <a:buSzPct val="75000"/>
                        <a:buFont typeface="Wingdings" panose="05000000000000000000" pitchFamily="2" charset="2"/>
                        <a:defRPr>
                          <a:solidFill>
                            <a:schemeClr val="tx1"/>
                          </a:solidFill>
                          <a:latin typeface="Candara" panose="020E0502030303020204" pitchFamily="34" charset="0"/>
                        </a:defRPr>
                      </a:lvl5pPr>
                      <a:lvl6pPr marL="23717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6pPr>
                      <a:lvl7pPr marL="28289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7pPr>
                      <a:lvl8pPr marL="32861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8pPr>
                      <a:lvl9pPr marL="37433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9pPr>
                    </a:lstStyle>
                    <a:p>
                      <a:pPr marL="0" marR="0" lvl="0" indent="0" algn="ctr" defTabSz="957263" rtl="0" eaLnBrk="1" fontAlgn="base" latinLnBrk="0" hangingPunct="1">
                        <a:lnSpc>
                          <a:spcPct val="100000"/>
                        </a:lnSpc>
                        <a:spcBef>
                          <a:spcPct val="20000"/>
                        </a:spcBef>
                        <a:spcAft>
                          <a:spcPct val="0"/>
                        </a:spcAft>
                        <a:buClr>
                          <a:srgbClr val="DD4814"/>
                        </a:buClr>
                        <a:buSzPct val="65000"/>
                        <a:buFont typeface="Wingdings" panose="05000000000000000000" pitchFamily="2" charset="2"/>
                        <a:buNone/>
                        <a:tabLst/>
                      </a:pPr>
                      <a:r>
                        <a:rPr kumimoji="0" lang="fr-BE" altLang="fr-FR" sz="1800" b="1" i="0" u="none" strike="noStrike" cap="none" normalizeH="0" baseline="0" dirty="0">
                          <a:ln>
                            <a:noFill/>
                          </a:ln>
                          <a:solidFill>
                            <a:schemeClr val="tx1"/>
                          </a:solidFill>
                          <a:effectLst/>
                          <a:latin typeface="Candara" panose="020E0502030303020204" pitchFamily="34" charset="0"/>
                        </a:rPr>
                        <a:t>(% SC)</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DFFE5"/>
                    </a:solidFill>
                  </a:tcPr>
                </a:tc>
                <a:tc>
                  <a:txBody>
                    <a:bodyPr/>
                    <a:lstStyle>
                      <a:lvl1pPr defTabSz="957263">
                        <a:spcBef>
                          <a:spcPct val="20000"/>
                        </a:spcBef>
                        <a:buClr>
                          <a:srgbClr val="DD4814"/>
                        </a:buClr>
                        <a:buSzPct val="65000"/>
                        <a:buFont typeface="Wingdings" panose="05000000000000000000" pitchFamily="2" charset="2"/>
                        <a:defRPr sz="2600">
                          <a:solidFill>
                            <a:schemeClr val="tx1"/>
                          </a:solidFill>
                          <a:latin typeface="Candara" panose="020E0502030303020204" pitchFamily="34" charset="0"/>
                        </a:defRPr>
                      </a:lvl1pPr>
                      <a:lvl2pPr marL="479425" defTabSz="957263">
                        <a:spcBef>
                          <a:spcPct val="20000"/>
                        </a:spcBef>
                        <a:buClr>
                          <a:srgbClr val="004953"/>
                        </a:buClr>
                        <a:buSzPct val="60000"/>
                        <a:buFont typeface="Wingdings" panose="05000000000000000000" pitchFamily="2" charset="2"/>
                        <a:defRPr sz="2200">
                          <a:solidFill>
                            <a:schemeClr val="tx1"/>
                          </a:solidFill>
                          <a:latin typeface="Candara" panose="020E0502030303020204" pitchFamily="34" charset="0"/>
                        </a:defRPr>
                      </a:lvl2pPr>
                      <a:lvl3pPr marL="957263" defTabSz="957263">
                        <a:spcBef>
                          <a:spcPct val="20000"/>
                        </a:spcBef>
                        <a:buClr>
                          <a:srgbClr val="DD4814"/>
                        </a:buClr>
                        <a:buSzPct val="65000"/>
                        <a:buFont typeface="Wingdings" panose="05000000000000000000" pitchFamily="2" charset="2"/>
                        <a:defRPr sz="2000">
                          <a:solidFill>
                            <a:schemeClr val="tx1"/>
                          </a:solidFill>
                          <a:latin typeface="Candara" panose="020E0502030303020204" pitchFamily="34" charset="0"/>
                        </a:defRPr>
                      </a:lvl3pPr>
                      <a:lvl4pPr marL="1436688" defTabSz="957263">
                        <a:spcBef>
                          <a:spcPct val="20000"/>
                        </a:spcBef>
                        <a:buClr>
                          <a:srgbClr val="004953"/>
                        </a:buClr>
                        <a:buSzPct val="70000"/>
                        <a:buFont typeface="Wingdings" panose="05000000000000000000" pitchFamily="2" charset="2"/>
                        <a:defRPr>
                          <a:solidFill>
                            <a:schemeClr val="tx1"/>
                          </a:solidFill>
                          <a:latin typeface="Candara" panose="020E0502030303020204" pitchFamily="34" charset="0"/>
                        </a:defRPr>
                      </a:lvl4pPr>
                      <a:lvl5pPr marL="1914525" defTabSz="957263">
                        <a:spcBef>
                          <a:spcPct val="20000"/>
                        </a:spcBef>
                        <a:buClr>
                          <a:srgbClr val="DD4814"/>
                        </a:buClr>
                        <a:buSzPct val="75000"/>
                        <a:buFont typeface="Wingdings" panose="05000000000000000000" pitchFamily="2" charset="2"/>
                        <a:defRPr>
                          <a:solidFill>
                            <a:schemeClr val="tx1"/>
                          </a:solidFill>
                          <a:latin typeface="Candara" panose="020E0502030303020204" pitchFamily="34" charset="0"/>
                        </a:defRPr>
                      </a:lvl5pPr>
                      <a:lvl6pPr marL="23717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6pPr>
                      <a:lvl7pPr marL="28289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7pPr>
                      <a:lvl8pPr marL="32861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8pPr>
                      <a:lvl9pPr marL="37433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9pPr>
                    </a:lstStyle>
                    <a:p>
                      <a:pPr marL="0" marR="0" lvl="0" indent="0" algn="ctr" defTabSz="957263" rtl="0" eaLnBrk="1" fontAlgn="base" latinLnBrk="0" hangingPunct="1">
                        <a:lnSpc>
                          <a:spcPct val="100000"/>
                        </a:lnSpc>
                        <a:spcBef>
                          <a:spcPct val="20000"/>
                        </a:spcBef>
                        <a:spcAft>
                          <a:spcPct val="0"/>
                        </a:spcAft>
                        <a:buClr>
                          <a:srgbClr val="DD4814"/>
                        </a:buClr>
                        <a:buSzPct val="65000"/>
                        <a:buFont typeface="Wingdings" panose="05000000000000000000" pitchFamily="2" charset="2"/>
                        <a:buNone/>
                        <a:tabLst/>
                      </a:pPr>
                      <a:r>
                        <a:rPr kumimoji="0" lang="fr-BE" altLang="fr-FR" sz="1800" b="1" i="0" u="none" strike="noStrike" cap="none" normalizeH="0" baseline="0" dirty="0">
                          <a:ln>
                            <a:noFill/>
                          </a:ln>
                          <a:solidFill>
                            <a:schemeClr val="tx1"/>
                          </a:solidFill>
                          <a:effectLst/>
                          <a:latin typeface="Candara" panose="020E0502030303020204" pitchFamily="34" charset="0"/>
                        </a:rPr>
                        <a:t>&lt; 10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DFFE5"/>
                    </a:solidFill>
                  </a:tcPr>
                </a:tc>
                <a:tc>
                  <a:txBody>
                    <a:bodyPr/>
                    <a:lstStyle>
                      <a:lvl1pPr defTabSz="957263">
                        <a:spcBef>
                          <a:spcPct val="20000"/>
                        </a:spcBef>
                        <a:buClr>
                          <a:srgbClr val="DD4814"/>
                        </a:buClr>
                        <a:buSzPct val="65000"/>
                        <a:buFont typeface="Wingdings" panose="05000000000000000000" pitchFamily="2" charset="2"/>
                        <a:defRPr sz="2600">
                          <a:solidFill>
                            <a:schemeClr val="tx1"/>
                          </a:solidFill>
                          <a:latin typeface="Candara" panose="020E0502030303020204" pitchFamily="34" charset="0"/>
                        </a:defRPr>
                      </a:lvl1pPr>
                      <a:lvl2pPr marL="479425" defTabSz="957263">
                        <a:spcBef>
                          <a:spcPct val="20000"/>
                        </a:spcBef>
                        <a:buClr>
                          <a:srgbClr val="004953"/>
                        </a:buClr>
                        <a:buSzPct val="60000"/>
                        <a:buFont typeface="Wingdings" panose="05000000000000000000" pitchFamily="2" charset="2"/>
                        <a:defRPr sz="2200">
                          <a:solidFill>
                            <a:schemeClr val="tx1"/>
                          </a:solidFill>
                          <a:latin typeface="Candara" panose="020E0502030303020204" pitchFamily="34" charset="0"/>
                        </a:defRPr>
                      </a:lvl2pPr>
                      <a:lvl3pPr marL="957263" defTabSz="957263">
                        <a:spcBef>
                          <a:spcPct val="20000"/>
                        </a:spcBef>
                        <a:buClr>
                          <a:srgbClr val="DD4814"/>
                        </a:buClr>
                        <a:buSzPct val="65000"/>
                        <a:buFont typeface="Wingdings" panose="05000000000000000000" pitchFamily="2" charset="2"/>
                        <a:defRPr sz="2000">
                          <a:solidFill>
                            <a:schemeClr val="tx1"/>
                          </a:solidFill>
                          <a:latin typeface="Candara" panose="020E0502030303020204" pitchFamily="34" charset="0"/>
                        </a:defRPr>
                      </a:lvl3pPr>
                      <a:lvl4pPr marL="1436688" defTabSz="957263">
                        <a:spcBef>
                          <a:spcPct val="20000"/>
                        </a:spcBef>
                        <a:buClr>
                          <a:srgbClr val="004953"/>
                        </a:buClr>
                        <a:buSzPct val="70000"/>
                        <a:buFont typeface="Wingdings" panose="05000000000000000000" pitchFamily="2" charset="2"/>
                        <a:defRPr>
                          <a:solidFill>
                            <a:schemeClr val="tx1"/>
                          </a:solidFill>
                          <a:latin typeface="Candara" panose="020E0502030303020204" pitchFamily="34" charset="0"/>
                        </a:defRPr>
                      </a:lvl4pPr>
                      <a:lvl5pPr marL="1914525" defTabSz="957263">
                        <a:spcBef>
                          <a:spcPct val="20000"/>
                        </a:spcBef>
                        <a:buClr>
                          <a:srgbClr val="DD4814"/>
                        </a:buClr>
                        <a:buSzPct val="75000"/>
                        <a:buFont typeface="Wingdings" panose="05000000000000000000" pitchFamily="2" charset="2"/>
                        <a:defRPr>
                          <a:solidFill>
                            <a:schemeClr val="tx1"/>
                          </a:solidFill>
                          <a:latin typeface="Candara" panose="020E0502030303020204" pitchFamily="34" charset="0"/>
                        </a:defRPr>
                      </a:lvl5pPr>
                      <a:lvl6pPr marL="23717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6pPr>
                      <a:lvl7pPr marL="28289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7pPr>
                      <a:lvl8pPr marL="32861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8pPr>
                      <a:lvl9pPr marL="37433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9pPr>
                    </a:lstStyle>
                    <a:p>
                      <a:pPr marL="0" marR="0" lvl="0" indent="0" algn="ctr" defTabSz="957263" rtl="0" eaLnBrk="1" fontAlgn="base" latinLnBrk="0" hangingPunct="1">
                        <a:lnSpc>
                          <a:spcPct val="100000"/>
                        </a:lnSpc>
                        <a:spcBef>
                          <a:spcPct val="20000"/>
                        </a:spcBef>
                        <a:spcAft>
                          <a:spcPct val="0"/>
                        </a:spcAft>
                        <a:buClr>
                          <a:srgbClr val="DD4814"/>
                        </a:buClr>
                        <a:buSzPct val="65000"/>
                        <a:buFont typeface="Wingdings" panose="05000000000000000000" pitchFamily="2" charset="2"/>
                        <a:buNone/>
                        <a:tabLst/>
                      </a:pPr>
                      <a:r>
                        <a:rPr kumimoji="0" lang="fr-BE" altLang="fr-FR" sz="1800" b="1" i="0" u="none" strike="noStrike" cap="none" normalizeH="0" baseline="0" dirty="0">
                          <a:ln>
                            <a:noFill/>
                          </a:ln>
                          <a:solidFill>
                            <a:schemeClr val="tx1"/>
                          </a:solidFill>
                          <a:effectLst/>
                          <a:latin typeface="Candara" panose="020E0502030303020204" pitchFamily="34" charset="0"/>
                        </a:rPr>
                        <a:t>10 - 40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DFFE5"/>
                    </a:solidFill>
                  </a:tcPr>
                </a:tc>
                <a:tc>
                  <a:txBody>
                    <a:bodyPr/>
                    <a:lstStyle>
                      <a:lvl1pPr defTabSz="957263">
                        <a:spcBef>
                          <a:spcPct val="20000"/>
                        </a:spcBef>
                        <a:buClr>
                          <a:srgbClr val="DD4814"/>
                        </a:buClr>
                        <a:buSzPct val="65000"/>
                        <a:buFont typeface="Wingdings" panose="05000000000000000000" pitchFamily="2" charset="2"/>
                        <a:defRPr sz="2600">
                          <a:solidFill>
                            <a:schemeClr val="tx1"/>
                          </a:solidFill>
                          <a:latin typeface="Candara" panose="020E0502030303020204" pitchFamily="34" charset="0"/>
                        </a:defRPr>
                      </a:lvl1pPr>
                      <a:lvl2pPr marL="479425" defTabSz="957263">
                        <a:spcBef>
                          <a:spcPct val="20000"/>
                        </a:spcBef>
                        <a:buClr>
                          <a:srgbClr val="004953"/>
                        </a:buClr>
                        <a:buSzPct val="60000"/>
                        <a:buFont typeface="Wingdings" panose="05000000000000000000" pitchFamily="2" charset="2"/>
                        <a:defRPr sz="2200">
                          <a:solidFill>
                            <a:schemeClr val="tx1"/>
                          </a:solidFill>
                          <a:latin typeface="Candara" panose="020E0502030303020204" pitchFamily="34" charset="0"/>
                        </a:defRPr>
                      </a:lvl2pPr>
                      <a:lvl3pPr marL="957263" defTabSz="957263">
                        <a:spcBef>
                          <a:spcPct val="20000"/>
                        </a:spcBef>
                        <a:buClr>
                          <a:srgbClr val="DD4814"/>
                        </a:buClr>
                        <a:buSzPct val="65000"/>
                        <a:buFont typeface="Wingdings" panose="05000000000000000000" pitchFamily="2" charset="2"/>
                        <a:defRPr sz="2000">
                          <a:solidFill>
                            <a:schemeClr val="tx1"/>
                          </a:solidFill>
                          <a:latin typeface="Candara" panose="020E0502030303020204" pitchFamily="34" charset="0"/>
                        </a:defRPr>
                      </a:lvl3pPr>
                      <a:lvl4pPr marL="1436688" defTabSz="957263">
                        <a:spcBef>
                          <a:spcPct val="20000"/>
                        </a:spcBef>
                        <a:buClr>
                          <a:srgbClr val="004953"/>
                        </a:buClr>
                        <a:buSzPct val="70000"/>
                        <a:buFont typeface="Wingdings" panose="05000000000000000000" pitchFamily="2" charset="2"/>
                        <a:defRPr>
                          <a:solidFill>
                            <a:schemeClr val="tx1"/>
                          </a:solidFill>
                          <a:latin typeface="Candara" panose="020E0502030303020204" pitchFamily="34" charset="0"/>
                        </a:defRPr>
                      </a:lvl4pPr>
                      <a:lvl5pPr marL="1914525" defTabSz="957263">
                        <a:spcBef>
                          <a:spcPct val="20000"/>
                        </a:spcBef>
                        <a:buClr>
                          <a:srgbClr val="DD4814"/>
                        </a:buClr>
                        <a:buSzPct val="75000"/>
                        <a:buFont typeface="Wingdings" panose="05000000000000000000" pitchFamily="2" charset="2"/>
                        <a:defRPr>
                          <a:solidFill>
                            <a:schemeClr val="tx1"/>
                          </a:solidFill>
                          <a:latin typeface="Candara" panose="020E0502030303020204" pitchFamily="34" charset="0"/>
                        </a:defRPr>
                      </a:lvl5pPr>
                      <a:lvl6pPr marL="23717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6pPr>
                      <a:lvl7pPr marL="28289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7pPr>
                      <a:lvl8pPr marL="32861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8pPr>
                      <a:lvl9pPr marL="37433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9pPr>
                    </a:lstStyle>
                    <a:p>
                      <a:pPr marL="0" marR="0" lvl="0" indent="0" algn="ctr" defTabSz="957263" rtl="0" eaLnBrk="1" fontAlgn="base" latinLnBrk="0" hangingPunct="1">
                        <a:lnSpc>
                          <a:spcPct val="100000"/>
                        </a:lnSpc>
                        <a:spcBef>
                          <a:spcPct val="20000"/>
                        </a:spcBef>
                        <a:spcAft>
                          <a:spcPct val="0"/>
                        </a:spcAft>
                        <a:buClr>
                          <a:srgbClr val="DD4814"/>
                        </a:buClr>
                        <a:buSzPct val="65000"/>
                        <a:buFont typeface="Wingdings" panose="05000000000000000000" pitchFamily="2" charset="2"/>
                        <a:buNone/>
                        <a:tabLst/>
                      </a:pPr>
                      <a:r>
                        <a:rPr kumimoji="0" lang="fr-BE" altLang="fr-FR" sz="1800" b="1" i="0" u="none" strike="noStrike" cap="none" normalizeH="0" baseline="0" dirty="0">
                          <a:ln>
                            <a:noFill/>
                          </a:ln>
                          <a:solidFill>
                            <a:schemeClr val="tx1"/>
                          </a:solidFill>
                          <a:effectLst/>
                          <a:latin typeface="Candara" panose="020E0502030303020204" pitchFamily="34" charset="0"/>
                        </a:rPr>
                        <a:t>40 - 60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DFFE5"/>
                    </a:solidFill>
                  </a:tcPr>
                </a:tc>
                <a:tc>
                  <a:txBody>
                    <a:bodyPr/>
                    <a:lstStyle>
                      <a:lvl1pPr defTabSz="957263">
                        <a:spcBef>
                          <a:spcPct val="20000"/>
                        </a:spcBef>
                        <a:buClr>
                          <a:srgbClr val="DD4814"/>
                        </a:buClr>
                        <a:buSzPct val="65000"/>
                        <a:buFont typeface="Wingdings" panose="05000000000000000000" pitchFamily="2" charset="2"/>
                        <a:defRPr sz="2600">
                          <a:solidFill>
                            <a:schemeClr val="tx1"/>
                          </a:solidFill>
                          <a:latin typeface="Candara" panose="020E0502030303020204" pitchFamily="34" charset="0"/>
                        </a:defRPr>
                      </a:lvl1pPr>
                      <a:lvl2pPr marL="479425" defTabSz="957263">
                        <a:spcBef>
                          <a:spcPct val="20000"/>
                        </a:spcBef>
                        <a:buClr>
                          <a:srgbClr val="004953"/>
                        </a:buClr>
                        <a:buSzPct val="60000"/>
                        <a:buFont typeface="Wingdings" panose="05000000000000000000" pitchFamily="2" charset="2"/>
                        <a:defRPr sz="2200">
                          <a:solidFill>
                            <a:schemeClr val="tx1"/>
                          </a:solidFill>
                          <a:latin typeface="Candara" panose="020E0502030303020204" pitchFamily="34" charset="0"/>
                        </a:defRPr>
                      </a:lvl2pPr>
                      <a:lvl3pPr marL="957263" defTabSz="957263">
                        <a:spcBef>
                          <a:spcPct val="20000"/>
                        </a:spcBef>
                        <a:buClr>
                          <a:srgbClr val="DD4814"/>
                        </a:buClr>
                        <a:buSzPct val="65000"/>
                        <a:buFont typeface="Wingdings" panose="05000000000000000000" pitchFamily="2" charset="2"/>
                        <a:defRPr sz="2000">
                          <a:solidFill>
                            <a:schemeClr val="tx1"/>
                          </a:solidFill>
                          <a:latin typeface="Candara" panose="020E0502030303020204" pitchFamily="34" charset="0"/>
                        </a:defRPr>
                      </a:lvl3pPr>
                      <a:lvl4pPr marL="1436688" defTabSz="957263">
                        <a:spcBef>
                          <a:spcPct val="20000"/>
                        </a:spcBef>
                        <a:buClr>
                          <a:srgbClr val="004953"/>
                        </a:buClr>
                        <a:buSzPct val="70000"/>
                        <a:buFont typeface="Wingdings" panose="05000000000000000000" pitchFamily="2" charset="2"/>
                        <a:defRPr>
                          <a:solidFill>
                            <a:schemeClr val="tx1"/>
                          </a:solidFill>
                          <a:latin typeface="Candara" panose="020E0502030303020204" pitchFamily="34" charset="0"/>
                        </a:defRPr>
                      </a:lvl4pPr>
                      <a:lvl5pPr marL="1914525" defTabSz="957263">
                        <a:spcBef>
                          <a:spcPct val="20000"/>
                        </a:spcBef>
                        <a:buClr>
                          <a:srgbClr val="DD4814"/>
                        </a:buClr>
                        <a:buSzPct val="75000"/>
                        <a:buFont typeface="Wingdings" panose="05000000000000000000" pitchFamily="2" charset="2"/>
                        <a:defRPr>
                          <a:solidFill>
                            <a:schemeClr val="tx1"/>
                          </a:solidFill>
                          <a:latin typeface="Candara" panose="020E0502030303020204" pitchFamily="34" charset="0"/>
                        </a:defRPr>
                      </a:lvl5pPr>
                      <a:lvl6pPr marL="23717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6pPr>
                      <a:lvl7pPr marL="28289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7pPr>
                      <a:lvl8pPr marL="32861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8pPr>
                      <a:lvl9pPr marL="37433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9pPr>
                    </a:lstStyle>
                    <a:p>
                      <a:pPr marL="0" marR="0" lvl="0" indent="0" algn="ctr" defTabSz="957263" rtl="0" eaLnBrk="1" fontAlgn="base" latinLnBrk="0" hangingPunct="1">
                        <a:lnSpc>
                          <a:spcPct val="100000"/>
                        </a:lnSpc>
                        <a:spcBef>
                          <a:spcPct val="20000"/>
                        </a:spcBef>
                        <a:spcAft>
                          <a:spcPct val="0"/>
                        </a:spcAft>
                        <a:buClr>
                          <a:srgbClr val="DD4814"/>
                        </a:buClr>
                        <a:buSzPct val="65000"/>
                        <a:buFont typeface="Wingdings" panose="05000000000000000000" pitchFamily="2" charset="2"/>
                        <a:buNone/>
                        <a:tabLst/>
                      </a:pPr>
                      <a:r>
                        <a:rPr kumimoji="0" lang="fr-BE" altLang="fr-FR" sz="1800" b="1" i="0" u="none" strike="noStrike" cap="none" normalizeH="0" baseline="0" dirty="0">
                          <a:ln>
                            <a:noFill/>
                          </a:ln>
                          <a:solidFill>
                            <a:schemeClr val="tx1"/>
                          </a:solidFill>
                          <a:effectLst/>
                          <a:latin typeface="Candara" panose="020E0502030303020204" pitchFamily="34" charset="0"/>
                        </a:rPr>
                        <a:t>60 - 90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DFFE5"/>
                    </a:solidFill>
                  </a:tcPr>
                </a:tc>
                <a:tc>
                  <a:txBody>
                    <a:bodyPr/>
                    <a:lstStyle>
                      <a:lvl1pPr defTabSz="957263">
                        <a:spcBef>
                          <a:spcPct val="20000"/>
                        </a:spcBef>
                        <a:buClr>
                          <a:srgbClr val="DD4814"/>
                        </a:buClr>
                        <a:buSzPct val="65000"/>
                        <a:buFont typeface="Wingdings" panose="05000000000000000000" pitchFamily="2" charset="2"/>
                        <a:defRPr sz="2600">
                          <a:solidFill>
                            <a:schemeClr val="tx1"/>
                          </a:solidFill>
                          <a:latin typeface="Candara" panose="020E0502030303020204" pitchFamily="34" charset="0"/>
                        </a:defRPr>
                      </a:lvl1pPr>
                      <a:lvl2pPr marL="479425" defTabSz="957263">
                        <a:spcBef>
                          <a:spcPct val="20000"/>
                        </a:spcBef>
                        <a:buClr>
                          <a:srgbClr val="004953"/>
                        </a:buClr>
                        <a:buSzPct val="60000"/>
                        <a:buFont typeface="Wingdings" panose="05000000000000000000" pitchFamily="2" charset="2"/>
                        <a:defRPr sz="2200">
                          <a:solidFill>
                            <a:schemeClr val="tx1"/>
                          </a:solidFill>
                          <a:latin typeface="Candara" panose="020E0502030303020204" pitchFamily="34" charset="0"/>
                        </a:defRPr>
                      </a:lvl2pPr>
                      <a:lvl3pPr marL="957263" defTabSz="957263">
                        <a:spcBef>
                          <a:spcPct val="20000"/>
                        </a:spcBef>
                        <a:buClr>
                          <a:srgbClr val="DD4814"/>
                        </a:buClr>
                        <a:buSzPct val="65000"/>
                        <a:buFont typeface="Wingdings" panose="05000000000000000000" pitchFamily="2" charset="2"/>
                        <a:defRPr sz="2000">
                          <a:solidFill>
                            <a:schemeClr val="tx1"/>
                          </a:solidFill>
                          <a:latin typeface="Candara" panose="020E0502030303020204" pitchFamily="34" charset="0"/>
                        </a:defRPr>
                      </a:lvl3pPr>
                      <a:lvl4pPr marL="1436688" defTabSz="957263">
                        <a:spcBef>
                          <a:spcPct val="20000"/>
                        </a:spcBef>
                        <a:buClr>
                          <a:srgbClr val="004953"/>
                        </a:buClr>
                        <a:buSzPct val="70000"/>
                        <a:buFont typeface="Wingdings" panose="05000000000000000000" pitchFamily="2" charset="2"/>
                        <a:defRPr>
                          <a:solidFill>
                            <a:schemeClr val="tx1"/>
                          </a:solidFill>
                          <a:latin typeface="Candara" panose="020E0502030303020204" pitchFamily="34" charset="0"/>
                        </a:defRPr>
                      </a:lvl4pPr>
                      <a:lvl5pPr marL="1914525" defTabSz="957263">
                        <a:spcBef>
                          <a:spcPct val="20000"/>
                        </a:spcBef>
                        <a:buClr>
                          <a:srgbClr val="DD4814"/>
                        </a:buClr>
                        <a:buSzPct val="75000"/>
                        <a:buFont typeface="Wingdings" panose="05000000000000000000" pitchFamily="2" charset="2"/>
                        <a:defRPr>
                          <a:solidFill>
                            <a:schemeClr val="tx1"/>
                          </a:solidFill>
                          <a:latin typeface="Candara" panose="020E0502030303020204" pitchFamily="34" charset="0"/>
                        </a:defRPr>
                      </a:lvl5pPr>
                      <a:lvl6pPr marL="23717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6pPr>
                      <a:lvl7pPr marL="28289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7pPr>
                      <a:lvl8pPr marL="32861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8pPr>
                      <a:lvl9pPr marL="37433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9pPr>
                    </a:lstStyle>
                    <a:p>
                      <a:pPr marL="0" marR="0" lvl="0" indent="0" algn="ctr" defTabSz="957263" rtl="0" eaLnBrk="1" fontAlgn="base" latinLnBrk="0" hangingPunct="1">
                        <a:lnSpc>
                          <a:spcPct val="100000"/>
                        </a:lnSpc>
                        <a:spcBef>
                          <a:spcPct val="20000"/>
                        </a:spcBef>
                        <a:spcAft>
                          <a:spcPct val="0"/>
                        </a:spcAft>
                        <a:buClr>
                          <a:srgbClr val="DD4814"/>
                        </a:buClr>
                        <a:buSzPct val="65000"/>
                        <a:buFont typeface="Wingdings" panose="05000000000000000000" pitchFamily="2" charset="2"/>
                        <a:buNone/>
                        <a:tabLst/>
                      </a:pPr>
                      <a:r>
                        <a:rPr kumimoji="0" lang="fr-BE" altLang="fr-FR" sz="1800" b="1" i="0" u="none" strike="noStrike" cap="none" normalizeH="0" baseline="0" dirty="0">
                          <a:ln>
                            <a:noFill/>
                          </a:ln>
                          <a:solidFill>
                            <a:schemeClr val="tx1"/>
                          </a:solidFill>
                          <a:effectLst/>
                          <a:latin typeface="Candara" panose="020E0502030303020204" pitchFamily="34" charset="0"/>
                        </a:rPr>
                        <a:t>&gt; 90</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DFFE5"/>
                    </a:solidFill>
                  </a:tcPr>
                </a:tc>
                <a:extLst>
                  <a:ext uri="{0D108BD9-81ED-4DB2-BD59-A6C34878D82A}">
                    <a16:rowId xmlns:a16="http://schemas.microsoft.com/office/drawing/2014/main" val="10001"/>
                  </a:ext>
                </a:extLst>
              </a:tr>
              <a:tr h="1004888">
                <a:tc>
                  <a:txBody>
                    <a:bodyPr/>
                    <a:lstStyle>
                      <a:lvl1pPr defTabSz="957263">
                        <a:spcBef>
                          <a:spcPct val="20000"/>
                        </a:spcBef>
                        <a:buClr>
                          <a:srgbClr val="DD4814"/>
                        </a:buClr>
                        <a:buSzPct val="65000"/>
                        <a:buFont typeface="Wingdings" panose="05000000000000000000" pitchFamily="2" charset="2"/>
                        <a:defRPr sz="2600">
                          <a:solidFill>
                            <a:schemeClr val="tx1"/>
                          </a:solidFill>
                          <a:latin typeface="Candara" panose="020E0502030303020204" pitchFamily="34" charset="0"/>
                        </a:defRPr>
                      </a:lvl1pPr>
                      <a:lvl2pPr marL="479425" defTabSz="957263">
                        <a:spcBef>
                          <a:spcPct val="20000"/>
                        </a:spcBef>
                        <a:buClr>
                          <a:srgbClr val="004953"/>
                        </a:buClr>
                        <a:buSzPct val="60000"/>
                        <a:buFont typeface="Wingdings" panose="05000000000000000000" pitchFamily="2" charset="2"/>
                        <a:defRPr sz="2200">
                          <a:solidFill>
                            <a:schemeClr val="tx1"/>
                          </a:solidFill>
                          <a:latin typeface="Candara" panose="020E0502030303020204" pitchFamily="34" charset="0"/>
                        </a:defRPr>
                      </a:lvl2pPr>
                      <a:lvl3pPr marL="957263" defTabSz="957263">
                        <a:spcBef>
                          <a:spcPct val="20000"/>
                        </a:spcBef>
                        <a:buClr>
                          <a:srgbClr val="DD4814"/>
                        </a:buClr>
                        <a:buSzPct val="65000"/>
                        <a:buFont typeface="Wingdings" panose="05000000000000000000" pitchFamily="2" charset="2"/>
                        <a:defRPr sz="2000">
                          <a:solidFill>
                            <a:schemeClr val="tx1"/>
                          </a:solidFill>
                          <a:latin typeface="Candara" panose="020E0502030303020204" pitchFamily="34" charset="0"/>
                        </a:defRPr>
                      </a:lvl3pPr>
                      <a:lvl4pPr marL="1436688" defTabSz="957263">
                        <a:spcBef>
                          <a:spcPct val="20000"/>
                        </a:spcBef>
                        <a:buClr>
                          <a:srgbClr val="004953"/>
                        </a:buClr>
                        <a:buSzPct val="70000"/>
                        <a:buFont typeface="Wingdings" panose="05000000000000000000" pitchFamily="2" charset="2"/>
                        <a:defRPr>
                          <a:solidFill>
                            <a:schemeClr val="tx1"/>
                          </a:solidFill>
                          <a:latin typeface="Candara" panose="020E0502030303020204" pitchFamily="34" charset="0"/>
                        </a:defRPr>
                      </a:lvl4pPr>
                      <a:lvl5pPr marL="1914525" defTabSz="957263">
                        <a:spcBef>
                          <a:spcPct val="20000"/>
                        </a:spcBef>
                        <a:buClr>
                          <a:srgbClr val="DD4814"/>
                        </a:buClr>
                        <a:buSzPct val="75000"/>
                        <a:buFont typeface="Wingdings" panose="05000000000000000000" pitchFamily="2" charset="2"/>
                        <a:defRPr>
                          <a:solidFill>
                            <a:schemeClr val="tx1"/>
                          </a:solidFill>
                          <a:latin typeface="Candara" panose="020E0502030303020204" pitchFamily="34" charset="0"/>
                        </a:defRPr>
                      </a:lvl5pPr>
                      <a:lvl6pPr marL="23717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6pPr>
                      <a:lvl7pPr marL="28289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7pPr>
                      <a:lvl8pPr marL="32861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8pPr>
                      <a:lvl9pPr marL="37433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9pPr>
                    </a:lstStyle>
                    <a:p>
                      <a:pPr marL="0" marR="0" lvl="0" indent="0" algn="ctr" defTabSz="957263" rtl="0" eaLnBrk="1" fontAlgn="base" latinLnBrk="0" hangingPunct="1">
                        <a:lnSpc>
                          <a:spcPct val="100000"/>
                        </a:lnSpc>
                        <a:spcBef>
                          <a:spcPct val="20000"/>
                        </a:spcBef>
                        <a:spcAft>
                          <a:spcPct val="0"/>
                        </a:spcAft>
                        <a:buClr>
                          <a:srgbClr val="DD4814"/>
                        </a:buClr>
                        <a:buSzPct val="65000"/>
                        <a:buFont typeface="Wingdings" panose="05000000000000000000" pitchFamily="2" charset="2"/>
                        <a:buNone/>
                        <a:tabLst/>
                      </a:pPr>
                      <a:r>
                        <a:rPr kumimoji="0" lang="en-US" altLang="fr-FR" sz="1800" b="1" i="0" u="none" strike="noStrike" cap="none" normalizeH="0" baseline="0" noProof="0" dirty="0">
                          <a:ln>
                            <a:noFill/>
                          </a:ln>
                          <a:solidFill>
                            <a:schemeClr val="tx1"/>
                          </a:solidFill>
                          <a:effectLst/>
                          <a:latin typeface="Candara" panose="020E0502030303020204" pitchFamily="34" charset="0"/>
                        </a:rPr>
                        <a:t>Phase</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957263">
                        <a:spcBef>
                          <a:spcPct val="20000"/>
                        </a:spcBef>
                        <a:buClr>
                          <a:srgbClr val="DD4814"/>
                        </a:buClr>
                        <a:buSzPct val="65000"/>
                        <a:buFont typeface="Wingdings" panose="05000000000000000000" pitchFamily="2" charset="2"/>
                        <a:defRPr sz="2600">
                          <a:solidFill>
                            <a:schemeClr val="tx1"/>
                          </a:solidFill>
                          <a:latin typeface="Candara" panose="020E0502030303020204" pitchFamily="34" charset="0"/>
                        </a:defRPr>
                      </a:lvl1pPr>
                      <a:lvl2pPr marL="479425" defTabSz="957263">
                        <a:spcBef>
                          <a:spcPct val="20000"/>
                        </a:spcBef>
                        <a:buClr>
                          <a:srgbClr val="004953"/>
                        </a:buClr>
                        <a:buSzPct val="60000"/>
                        <a:buFont typeface="Wingdings" panose="05000000000000000000" pitchFamily="2" charset="2"/>
                        <a:defRPr sz="2200">
                          <a:solidFill>
                            <a:schemeClr val="tx1"/>
                          </a:solidFill>
                          <a:latin typeface="Candara" panose="020E0502030303020204" pitchFamily="34" charset="0"/>
                        </a:defRPr>
                      </a:lvl2pPr>
                      <a:lvl3pPr marL="957263" defTabSz="957263">
                        <a:spcBef>
                          <a:spcPct val="20000"/>
                        </a:spcBef>
                        <a:buClr>
                          <a:srgbClr val="DD4814"/>
                        </a:buClr>
                        <a:buSzPct val="65000"/>
                        <a:buFont typeface="Wingdings" panose="05000000000000000000" pitchFamily="2" charset="2"/>
                        <a:defRPr sz="2000">
                          <a:solidFill>
                            <a:schemeClr val="tx1"/>
                          </a:solidFill>
                          <a:latin typeface="Candara" panose="020E0502030303020204" pitchFamily="34" charset="0"/>
                        </a:defRPr>
                      </a:lvl3pPr>
                      <a:lvl4pPr marL="1436688" defTabSz="957263">
                        <a:spcBef>
                          <a:spcPct val="20000"/>
                        </a:spcBef>
                        <a:buClr>
                          <a:srgbClr val="004953"/>
                        </a:buClr>
                        <a:buSzPct val="70000"/>
                        <a:buFont typeface="Wingdings" panose="05000000000000000000" pitchFamily="2" charset="2"/>
                        <a:defRPr>
                          <a:solidFill>
                            <a:schemeClr val="tx1"/>
                          </a:solidFill>
                          <a:latin typeface="Candara" panose="020E0502030303020204" pitchFamily="34" charset="0"/>
                        </a:defRPr>
                      </a:lvl4pPr>
                      <a:lvl5pPr marL="1914525" defTabSz="957263">
                        <a:spcBef>
                          <a:spcPct val="20000"/>
                        </a:spcBef>
                        <a:buClr>
                          <a:srgbClr val="DD4814"/>
                        </a:buClr>
                        <a:buSzPct val="75000"/>
                        <a:buFont typeface="Wingdings" panose="05000000000000000000" pitchFamily="2" charset="2"/>
                        <a:defRPr>
                          <a:solidFill>
                            <a:schemeClr val="tx1"/>
                          </a:solidFill>
                          <a:latin typeface="Candara" panose="020E0502030303020204" pitchFamily="34" charset="0"/>
                        </a:defRPr>
                      </a:lvl5pPr>
                      <a:lvl6pPr marL="23717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6pPr>
                      <a:lvl7pPr marL="28289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7pPr>
                      <a:lvl8pPr marL="32861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8pPr>
                      <a:lvl9pPr marL="37433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9pPr>
                    </a:lstStyle>
                    <a:p>
                      <a:pPr marL="0" marR="0" lvl="0" indent="0" algn="ctr" defTabSz="957263" rtl="0" eaLnBrk="1" fontAlgn="base" latinLnBrk="0" hangingPunct="1">
                        <a:lnSpc>
                          <a:spcPct val="100000"/>
                        </a:lnSpc>
                        <a:spcBef>
                          <a:spcPct val="20000"/>
                        </a:spcBef>
                        <a:spcAft>
                          <a:spcPct val="0"/>
                        </a:spcAft>
                        <a:buClr>
                          <a:srgbClr val="DD4814"/>
                        </a:buClr>
                        <a:buSzPct val="65000"/>
                        <a:buFont typeface="Wingdings" panose="05000000000000000000" pitchFamily="2" charset="2"/>
                        <a:buNone/>
                        <a:tabLst/>
                      </a:pPr>
                      <a:r>
                        <a:rPr kumimoji="0" lang="en-US" altLang="fr-FR" sz="1800" b="1" i="0" u="none" strike="noStrike" cap="none" normalizeH="0" baseline="0" noProof="0" dirty="0">
                          <a:ln>
                            <a:noFill/>
                          </a:ln>
                          <a:solidFill>
                            <a:schemeClr val="tx1"/>
                          </a:solidFill>
                          <a:effectLst/>
                          <a:latin typeface="Candara" panose="020E0502030303020204" pitchFamily="34" charset="0"/>
                        </a:rPr>
                        <a:t>Liquid</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957263">
                        <a:spcBef>
                          <a:spcPct val="20000"/>
                        </a:spcBef>
                        <a:buClr>
                          <a:srgbClr val="DD4814"/>
                        </a:buClr>
                        <a:buSzPct val="65000"/>
                        <a:buFont typeface="Wingdings" panose="05000000000000000000" pitchFamily="2" charset="2"/>
                        <a:defRPr sz="2600">
                          <a:solidFill>
                            <a:schemeClr val="tx1"/>
                          </a:solidFill>
                          <a:latin typeface="Candara" panose="020E0502030303020204" pitchFamily="34" charset="0"/>
                        </a:defRPr>
                      </a:lvl1pPr>
                      <a:lvl2pPr marL="479425" defTabSz="957263">
                        <a:spcBef>
                          <a:spcPct val="20000"/>
                        </a:spcBef>
                        <a:buClr>
                          <a:srgbClr val="004953"/>
                        </a:buClr>
                        <a:buSzPct val="60000"/>
                        <a:buFont typeface="Wingdings" panose="05000000000000000000" pitchFamily="2" charset="2"/>
                        <a:defRPr sz="2200">
                          <a:solidFill>
                            <a:schemeClr val="tx1"/>
                          </a:solidFill>
                          <a:latin typeface="Candara" panose="020E0502030303020204" pitchFamily="34" charset="0"/>
                        </a:defRPr>
                      </a:lvl2pPr>
                      <a:lvl3pPr marL="957263" defTabSz="957263">
                        <a:spcBef>
                          <a:spcPct val="20000"/>
                        </a:spcBef>
                        <a:buClr>
                          <a:srgbClr val="DD4814"/>
                        </a:buClr>
                        <a:buSzPct val="65000"/>
                        <a:buFont typeface="Wingdings" panose="05000000000000000000" pitchFamily="2" charset="2"/>
                        <a:defRPr sz="2000">
                          <a:solidFill>
                            <a:schemeClr val="tx1"/>
                          </a:solidFill>
                          <a:latin typeface="Candara" panose="020E0502030303020204" pitchFamily="34" charset="0"/>
                        </a:defRPr>
                      </a:lvl3pPr>
                      <a:lvl4pPr marL="1436688" defTabSz="957263">
                        <a:spcBef>
                          <a:spcPct val="20000"/>
                        </a:spcBef>
                        <a:buClr>
                          <a:srgbClr val="004953"/>
                        </a:buClr>
                        <a:buSzPct val="70000"/>
                        <a:buFont typeface="Wingdings" panose="05000000000000000000" pitchFamily="2" charset="2"/>
                        <a:defRPr>
                          <a:solidFill>
                            <a:schemeClr val="tx1"/>
                          </a:solidFill>
                          <a:latin typeface="Candara" panose="020E0502030303020204" pitchFamily="34" charset="0"/>
                        </a:defRPr>
                      </a:lvl4pPr>
                      <a:lvl5pPr marL="1914525" defTabSz="957263">
                        <a:spcBef>
                          <a:spcPct val="20000"/>
                        </a:spcBef>
                        <a:buClr>
                          <a:srgbClr val="DD4814"/>
                        </a:buClr>
                        <a:buSzPct val="75000"/>
                        <a:buFont typeface="Wingdings" panose="05000000000000000000" pitchFamily="2" charset="2"/>
                        <a:defRPr>
                          <a:solidFill>
                            <a:schemeClr val="tx1"/>
                          </a:solidFill>
                          <a:latin typeface="Candara" panose="020E0502030303020204" pitchFamily="34" charset="0"/>
                        </a:defRPr>
                      </a:lvl5pPr>
                      <a:lvl6pPr marL="23717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6pPr>
                      <a:lvl7pPr marL="28289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7pPr>
                      <a:lvl8pPr marL="32861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8pPr>
                      <a:lvl9pPr marL="37433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9pPr>
                    </a:lstStyle>
                    <a:p>
                      <a:pPr marL="0" marR="0" lvl="0" indent="0" algn="ctr" defTabSz="957263" rtl="0" eaLnBrk="1" fontAlgn="base" latinLnBrk="0" hangingPunct="1">
                        <a:lnSpc>
                          <a:spcPct val="100000"/>
                        </a:lnSpc>
                        <a:spcBef>
                          <a:spcPct val="20000"/>
                        </a:spcBef>
                        <a:spcAft>
                          <a:spcPct val="0"/>
                        </a:spcAft>
                        <a:buClr>
                          <a:srgbClr val="DD4814"/>
                        </a:buClr>
                        <a:buSzPct val="65000"/>
                        <a:buFont typeface="Wingdings" panose="05000000000000000000" pitchFamily="2" charset="2"/>
                        <a:buNone/>
                        <a:tabLst/>
                      </a:pPr>
                      <a:r>
                        <a:rPr kumimoji="0" lang="fr-BE" altLang="fr-FR" sz="1800" b="1" i="0" u="none" strike="noStrike" cap="none" normalizeH="0" baseline="0" noProof="0" dirty="0">
                          <a:ln>
                            <a:noFill/>
                          </a:ln>
                          <a:solidFill>
                            <a:schemeClr val="tx1"/>
                          </a:solidFill>
                          <a:effectLst/>
                          <a:latin typeface="Candara" panose="020E0502030303020204" pitchFamily="34" charset="0"/>
                        </a:rPr>
                        <a:t>Liquide visqueux – pâteux</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957263">
                        <a:spcBef>
                          <a:spcPct val="20000"/>
                        </a:spcBef>
                        <a:buClr>
                          <a:srgbClr val="DD4814"/>
                        </a:buClr>
                        <a:buSzPct val="65000"/>
                        <a:buFont typeface="Wingdings" panose="05000000000000000000" pitchFamily="2" charset="2"/>
                        <a:defRPr sz="2600">
                          <a:solidFill>
                            <a:schemeClr val="tx1"/>
                          </a:solidFill>
                          <a:latin typeface="Candara" panose="020E0502030303020204" pitchFamily="34" charset="0"/>
                        </a:defRPr>
                      </a:lvl1pPr>
                      <a:lvl2pPr marL="479425" defTabSz="957263">
                        <a:spcBef>
                          <a:spcPct val="20000"/>
                        </a:spcBef>
                        <a:buClr>
                          <a:srgbClr val="004953"/>
                        </a:buClr>
                        <a:buSzPct val="60000"/>
                        <a:buFont typeface="Wingdings" panose="05000000000000000000" pitchFamily="2" charset="2"/>
                        <a:defRPr sz="2200">
                          <a:solidFill>
                            <a:schemeClr val="tx1"/>
                          </a:solidFill>
                          <a:latin typeface="Candara" panose="020E0502030303020204" pitchFamily="34" charset="0"/>
                        </a:defRPr>
                      </a:lvl2pPr>
                      <a:lvl3pPr marL="957263" defTabSz="957263">
                        <a:spcBef>
                          <a:spcPct val="20000"/>
                        </a:spcBef>
                        <a:buClr>
                          <a:srgbClr val="DD4814"/>
                        </a:buClr>
                        <a:buSzPct val="65000"/>
                        <a:buFont typeface="Wingdings" panose="05000000000000000000" pitchFamily="2" charset="2"/>
                        <a:defRPr sz="2000">
                          <a:solidFill>
                            <a:schemeClr val="tx1"/>
                          </a:solidFill>
                          <a:latin typeface="Candara" panose="020E0502030303020204" pitchFamily="34" charset="0"/>
                        </a:defRPr>
                      </a:lvl3pPr>
                      <a:lvl4pPr marL="1436688" defTabSz="957263">
                        <a:spcBef>
                          <a:spcPct val="20000"/>
                        </a:spcBef>
                        <a:buClr>
                          <a:srgbClr val="004953"/>
                        </a:buClr>
                        <a:buSzPct val="70000"/>
                        <a:buFont typeface="Wingdings" panose="05000000000000000000" pitchFamily="2" charset="2"/>
                        <a:defRPr>
                          <a:solidFill>
                            <a:schemeClr val="tx1"/>
                          </a:solidFill>
                          <a:latin typeface="Candara" panose="020E0502030303020204" pitchFamily="34" charset="0"/>
                        </a:defRPr>
                      </a:lvl4pPr>
                      <a:lvl5pPr marL="1914525" defTabSz="957263">
                        <a:spcBef>
                          <a:spcPct val="20000"/>
                        </a:spcBef>
                        <a:buClr>
                          <a:srgbClr val="DD4814"/>
                        </a:buClr>
                        <a:buSzPct val="75000"/>
                        <a:buFont typeface="Wingdings" panose="05000000000000000000" pitchFamily="2" charset="2"/>
                        <a:defRPr>
                          <a:solidFill>
                            <a:schemeClr val="tx1"/>
                          </a:solidFill>
                          <a:latin typeface="Candara" panose="020E0502030303020204" pitchFamily="34" charset="0"/>
                        </a:defRPr>
                      </a:lvl5pPr>
                      <a:lvl6pPr marL="23717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6pPr>
                      <a:lvl7pPr marL="28289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7pPr>
                      <a:lvl8pPr marL="32861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8pPr>
                      <a:lvl9pPr marL="37433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9pPr>
                    </a:lstStyle>
                    <a:p>
                      <a:pPr marL="0" marR="0" lvl="0" indent="0" algn="ctr" defTabSz="957263" rtl="0" eaLnBrk="1" fontAlgn="base" latinLnBrk="0" hangingPunct="1">
                        <a:lnSpc>
                          <a:spcPct val="100000"/>
                        </a:lnSpc>
                        <a:spcBef>
                          <a:spcPct val="20000"/>
                        </a:spcBef>
                        <a:spcAft>
                          <a:spcPct val="0"/>
                        </a:spcAft>
                        <a:buClr>
                          <a:srgbClr val="DD4814"/>
                        </a:buClr>
                        <a:buSzPct val="65000"/>
                        <a:buFont typeface="Wingdings" panose="05000000000000000000" pitchFamily="2" charset="2"/>
                        <a:buNone/>
                        <a:tabLst/>
                      </a:pPr>
                      <a:r>
                        <a:rPr kumimoji="0" lang="fr-BE" altLang="fr-FR" sz="1800" b="1" i="0" u="none" strike="noStrike" cap="none" normalizeH="0" baseline="0" noProof="0" dirty="0">
                          <a:ln>
                            <a:noFill/>
                          </a:ln>
                          <a:solidFill>
                            <a:schemeClr val="tx1"/>
                          </a:solidFill>
                          <a:effectLst/>
                          <a:latin typeface="Candara" panose="020E0502030303020204" pitchFamily="34" charset="0"/>
                        </a:rPr>
                        <a:t>Gel collant, difficile à manipuler</a:t>
                      </a:r>
                      <a:endParaRPr kumimoji="0" lang="en-US" altLang="fr-FR" sz="1800" b="1" i="0" u="none" strike="noStrike" cap="none" normalizeH="0" baseline="0" noProof="0" dirty="0">
                        <a:ln>
                          <a:noFill/>
                        </a:ln>
                        <a:solidFill>
                          <a:schemeClr val="tx1"/>
                        </a:solidFill>
                        <a:effectLst/>
                        <a:latin typeface="Candara" panose="020E0502030303020204"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3E808"/>
                    </a:solidFill>
                  </a:tcPr>
                </a:tc>
                <a:tc>
                  <a:txBody>
                    <a:bodyPr/>
                    <a:lstStyle>
                      <a:lvl1pPr defTabSz="957263">
                        <a:spcBef>
                          <a:spcPct val="20000"/>
                        </a:spcBef>
                        <a:buClr>
                          <a:srgbClr val="DD4814"/>
                        </a:buClr>
                        <a:buSzPct val="65000"/>
                        <a:buFont typeface="Wingdings" panose="05000000000000000000" pitchFamily="2" charset="2"/>
                        <a:defRPr sz="2600">
                          <a:solidFill>
                            <a:schemeClr val="tx1"/>
                          </a:solidFill>
                          <a:latin typeface="Candara" panose="020E0502030303020204" pitchFamily="34" charset="0"/>
                        </a:defRPr>
                      </a:lvl1pPr>
                      <a:lvl2pPr marL="479425" defTabSz="957263">
                        <a:spcBef>
                          <a:spcPct val="20000"/>
                        </a:spcBef>
                        <a:buClr>
                          <a:srgbClr val="004953"/>
                        </a:buClr>
                        <a:buSzPct val="60000"/>
                        <a:buFont typeface="Wingdings" panose="05000000000000000000" pitchFamily="2" charset="2"/>
                        <a:defRPr sz="2200">
                          <a:solidFill>
                            <a:schemeClr val="tx1"/>
                          </a:solidFill>
                          <a:latin typeface="Candara" panose="020E0502030303020204" pitchFamily="34" charset="0"/>
                        </a:defRPr>
                      </a:lvl2pPr>
                      <a:lvl3pPr marL="957263" defTabSz="957263">
                        <a:spcBef>
                          <a:spcPct val="20000"/>
                        </a:spcBef>
                        <a:buClr>
                          <a:srgbClr val="DD4814"/>
                        </a:buClr>
                        <a:buSzPct val="65000"/>
                        <a:buFont typeface="Wingdings" panose="05000000000000000000" pitchFamily="2" charset="2"/>
                        <a:defRPr sz="2000">
                          <a:solidFill>
                            <a:schemeClr val="tx1"/>
                          </a:solidFill>
                          <a:latin typeface="Candara" panose="020E0502030303020204" pitchFamily="34" charset="0"/>
                        </a:defRPr>
                      </a:lvl3pPr>
                      <a:lvl4pPr marL="1436688" defTabSz="957263">
                        <a:spcBef>
                          <a:spcPct val="20000"/>
                        </a:spcBef>
                        <a:buClr>
                          <a:srgbClr val="004953"/>
                        </a:buClr>
                        <a:buSzPct val="70000"/>
                        <a:buFont typeface="Wingdings" panose="05000000000000000000" pitchFamily="2" charset="2"/>
                        <a:defRPr>
                          <a:solidFill>
                            <a:schemeClr val="tx1"/>
                          </a:solidFill>
                          <a:latin typeface="Candara" panose="020E0502030303020204" pitchFamily="34" charset="0"/>
                        </a:defRPr>
                      </a:lvl4pPr>
                      <a:lvl5pPr marL="1914525" defTabSz="957263">
                        <a:spcBef>
                          <a:spcPct val="20000"/>
                        </a:spcBef>
                        <a:buClr>
                          <a:srgbClr val="DD4814"/>
                        </a:buClr>
                        <a:buSzPct val="75000"/>
                        <a:buFont typeface="Wingdings" panose="05000000000000000000" pitchFamily="2" charset="2"/>
                        <a:defRPr>
                          <a:solidFill>
                            <a:schemeClr val="tx1"/>
                          </a:solidFill>
                          <a:latin typeface="Candara" panose="020E0502030303020204" pitchFamily="34" charset="0"/>
                        </a:defRPr>
                      </a:lvl5pPr>
                      <a:lvl6pPr marL="23717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6pPr>
                      <a:lvl7pPr marL="28289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7pPr>
                      <a:lvl8pPr marL="32861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8pPr>
                      <a:lvl9pPr marL="37433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9pPr>
                    </a:lstStyle>
                    <a:p>
                      <a:pPr marL="0" marR="0" lvl="0" indent="0" algn="ctr" defTabSz="957263" rtl="0" eaLnBrk="1" fontAlgn="base" latinLnBrk="0" hangingPunct="1">
                        <a:lnSpc>
                          <a:spcPct val="100000"/>
                        </a:lnSpc>
                        <a:spcBef>
                          <a:spcPct val="20000"/>
                        </a:spcBef>
                        <a:spcAft>
                          <a:spcPct val="0"/>
                        </a:spcAft>
                        <a:buClr>
                          <a:srgbClr val="DD4814"/>
                        </a:buClr>
                        <a:buSzPct val="65000"/>
                        <a:buFont typeface="Wingdings" panose="05000000000000000000" pitchFamily="2" charset="2"/>
                        <a:buNone/>
                        <a:tabLst/>
                      </a:pPr>
                      <a:r>
                        <a:rPr kumimoji="0" lang="fr-BE" altLang="fr-FR" sz="1800" b="1" i="0" u="none" strike="noStrike" cap="none" normalizeH="0" baseline="0" noProof="0" dirty="0">
                          <a:ln>
                            <a:noFill/>
                          </a:ln>
                          <a:solidFill>
                            <a:schemeClr val="tx1"/>
                          </a:solidFill>
                          <a:effectLst/>
                          <a:latin typeface="Candara" panose="020E0502030303020204" pitchFamily="34" charset="0"/>
                        </a:rPr>
                        <a:t>Granulaire</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957263">
                        <a:spcBef>
                          <a:spcPct val="20000"/>
                        </a:spcBef>
                        <a:buClr>
                          <a:srgbClr val="DD4814"/>
                        </a:buClr>
                        <a:buSzPct val="65000"/>
                        <a:buFont typeface="Wingdings" panose="05000000000000000000" pitchFamily="2" charset="2"/>
                        <a:defRPr sz="2600">
                          <a:solidFill>
                            <a:schemeClr val="tx1"/>
                          </a:solidFill>
                          <a:latin typeface="Candara" panose="020E0502030303020204" pitchFamily="34" charset="0"/>
                        </a:defRPr>
                      </a:lvl1pPr>
                      <a:lvl2pPr marL="479425" defTabSz="957263">
                        <a:spcBef>
                          <a:spcPct val="20000"/>
                        </a:spcBef>
                        <a:buClr>
                          <a:srgbClr val="004953"/>
                        </a:buClr>
                        <a:buSzPct val="60000"/>
                        <a:buFont typeface="Wingdings" panose="05000000000000000000" pitchFamily="2" charset="2"/>
                        <a:defRPr sz="2200">
                          <a:solidFill>
                            <a:schemeClr val="tx1"/>
                          </a:solidFill>
                          <a:latin typeface="Candara" panose="020E0502030303020204" pitchFamily="34" charset="0"/>
                        </a:defRPr>
                      </a:lvl2pPr>
                      <a:lvl3pPr marL="957263" defTabSz="957263">
                        <a:spcBef>
                          <a:spcPct val="20000"/>
                        </a:spcBef>
                        <a:buClr>
                          <a:srgbClr val="DD4814"/>
                        </a:buClr>
                        <a:buSzPct val="65000"/>
                        <a:buFont typeface="Wingdings" panose="05000000000000000000" pitchFamily="2" charset="2"/>
                        <a:defRPr sz="2000">
                          <a:solidFill>
                            <a:schemeClr val="tx1"/>
                          </a:solidFill>
                          <a:latin typeface="Candara" panose="020E0502030303020204" pitchFamily="34" charset="0"/>
                        </a:defRPr>
                      </a:lvl3pPr>
                      <a:lvl4pPr marL="1436688" defTabSz="957263">
                        <a:spcBef>
                          <a:spcPct val="20000"/>
                        </a:spcBef>
                        <a:buClr>
                          <a:srgbClr val="004953"/>
                        </a:buClr>
                        <a:buSzPct val="70000"/>
                        <a:buFont typeface="Wingdings" panose="05000000000000000000" pitchFamily="2" charset="2"/>
                        <a:defRPr>
                          <a:solidFill>
                            <a:schemeClr val="tx1"/>
                          </a:solidFill>
                          <a:latin typeface="Candara" panose="020E0502030303020204" pitchFamily="34" charset="0"/>
                        </a:defRPr>
                      </a:lvl4pPr>
                      <a:lvl5pPr marL="1914525" defTabSz="957263">
                        <a:spcBef>
                          <a:spcPct val="20000"/>
                        </a:spcBef>
                        <a:buClr>
                          <a:srgbClr val="DD4814"/>
                        </a:buClr>
                        <a:buSzPct val="75000"/>
                        <a:buFont typeface="Wingdings" panose="05000000000000000000" pitchFamily="2" charset="2"/>
                        <a:defRPr>
                          <a:solidFill>
                            <a:schemeClr val="tx1"/>
                          </a:solidFill>
                          <a:latin typeface="Candara" panose="020E0502030303020204" pitchFamily="34" charset="0"/>
                        </a:defRPr>
                      </a:lvl5pPr>
                      <a:lvl6pPr marL="23717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6pPr>
                      <a:lvl7pPr marL="28289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7pPr>
                      <a:lvl8pPr marL="32861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8pPr>
                      <a:lvl9pPr marL="3743325" defTabSz="957263" fontAlgn="base">
                        <a:spcBef>
                          <a:spcPct val="20000"/>
                        </a:spcBef>
                        <a:spcAft>
                          <a:spcPct val="0"/>
                        </a:spcAft>
                        <a:buClr>
                          <a:srgbClr val="DD4814"/>
                        </a:buClr>
                        <a:buSzPct val="75000"/>
                        <a:buFont typeface="Wingdings" panose="05000000000000000000" pitchFamily="2" charset="2"/>
                        <a:defRPr>
                          <a:solidFill>
                            <a:schemeClr val="tx1"/>
                          </a:solidFill>
                          <a:latin typeface="Candara" panose="020E0502030303020204" pitchFamily="34" charset="0"/>
                        </a:defRPr>
                      </a:lvl9pPr>
                    </a:lstStyle>
                    <a:p>
                      <a:pPr marL="0" marR="0" lvl="0" indent="0" algn="ctr" defTabSz="957263" rtl="0" eaLnBrk="1" fontAlgn="base" latinLnBrk="0" hangingPunct="1">
                        <a:lnSpc>
                          <a:spcPct val="100000"/>
                        </a:lnSpc>
                        <a:spcBef>
                          <a:spcPct val="20000"/>
                        </a:spcBef>
                        <a:spcAft>
                          <a:spcPct val="0"/>
                        </a:spcAft>
                        <a:buClr>
                          <a:srgbClr val="DD4814"/>
                        </a:buClr>
                        <a:buSzPct val="65000"/>
                        <a:buFont typeface="Wingdings" panose="05000000000000000000" pitchFamily="2" charset="2"/>
                        <a:buNone/>
                        <a:tabLst/>
                      </a:pPr>
                      <a:r>
                        <a:rPr kumimoji="0" lang="fr-BE" altLang="fr-FR" sz="1800" b="1" i="0" u="none" strike="noStrike" cap="none" normalizeH="0" baseline="0" noProof="0" dirty="0">
                          <a:ln>
                            <a:noFill/>
                          </a:ln>
                          <a:solidFill>
                            <a:schemeClr val="tx1"/>
                          </a:solidFill>
                          <a:effectLst/>
                          <a:latin typeface="Candara" panose="020E0502030303020204" pitchFamily="34" charset="0"/>
                        </a:rPr>
                        <a:t>Sèche</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595"/>
                    </a:solidFill>
                  </a:tcPr>
                </a:tc>
                <a:extLst>
                  <a:ext uri="{0D108BD9-81ED-4DB2-BD59-A6C34878D82A}">
                    <a16:rowId xmlns:a16="http://schemas.microsoft.com/office/drawing/2014/main" val="10002"/>
                  </a:ext>
                </a:extLst>
              </a:tr>
            </a:tbl>
          </a:graphicData>
        </a:graphic>
      </p:graphicFrame>
      <p:sp>
        <p:nvSpPr>
          <p:cNvPr id="4" name="Rectangle 3">
            <a:extLst>
              <a:ext uri="{FF2B5EF4-FFF2-40B4-BE49-F238E27FC236}">
                <a16:creationId xmlns:a16="http://schemas.microsoft.com/office/drawing/2014/main" id="{64859920-57E8-442D-8546-04AC5F658F5B}"/>
              </a:ext>
            </a:extLst>
          </p:cNvPr>
          <p:cNvSpPr/>
          <p:nvPr/>
        </p:nvSpPr>
        <p:spPr>
          <a:xfrm>
            <a:off x="1196501" y="4353071"/>
            <a:ext cx="8929993" cy="1631216"/>
          </a:xfrm>
          <a:prstGeom prst="rect">
            <a:avLst/>
          </a:prstGeom>
        </p:spPr>
        <p:txBody>
          <a:bodyPr wrap="square">
            <a:spAutoFit/>
          </a:bodyPr>
          <a:lstStyle/>
          <a:p>
            <a:r>
              <a:rPr lang="fr-BE" sz="2000" dirty="0">
                <a:latin typeface="Source Sans Pro" panose="020B0503030403020204" pitchFamily="34" charset="0"/>
                <a:ea typeface="Source Sans Pro" panose="020B0503030403020204" pitchFamily="34" charset="0"/>
              </a:rPr>
              <a:t>Le comportement d'une boue est extrêmement variable, il dépend de:</a:t>
            </a:r>
          </a:p>
          <a:p>
            <a:r>
              <a:rPr lang="en-US" sz="2000" dirty="0">
                <a:latin typeface="Source Sans Pro" panose="020B0503030403020204" pitchFamily="34" charset="0"/>
                <a:ea typeface="Source Sans Pro" panose="020B0503030403020204" pitchFamily="34" charset="0"/>
              </a:rPr>
              <a:t> </a:t>
            </a:r>
          </a:p>
          <a:p>
            <a:pPr marL="342900" indent="-342900">
              <a:buFont typeface="Arial" panose="020B0604020202020204" pitchFamily="34" charset="0"/>
              <a:buChar char="•"/>
            </a:pPr>
            <a:r>
              <a:rPr lang="fr-BE" sz="2000" dirty="0">
                <a:latin typeface="Source Sans Pro" panose="020B0503030403020204" pitchFamily="34" charset="0"/>
                <a:ea typeface="Source Sans Pro" panose="020B0503030403020204" pitchFamily="34" charset="0"/>
              </a:rPr>
              <a:t>la nature chimique et biologique des boues</a:t>
            </a:r>
          </a:p>
          <a:p>
            <a:pPr marL="342900" indent="-342900">
              <a:buFont typeface="Arial" panose="020B0604020202020204" pitchFamily="34" charset="0"/>
              <a:buChar char="•"/>
            </a:pPr>
            <a:r>
              <a:rPr lang="fr-BE" sz="2000" dirty="0">
                <a:latin typeface="Source Sans Pro" panose="020B0503030403020204" pitchFamily="34" charset="0"/>
                <a:ea typeface="Source Sans Pro" panose="020B0503030403020204" pitchFamily="34" charset="0"/>
              </a:rPr>
              <a:t>conditions de prétraitement (stabilisation)</a:t>
            </a:r>
          </a:p>
          <a:p>
            <a:pPr marL="342900" indent="-342900">
              <a:buFont typeface="Arial" panose="020B0604020202020204" pitchFamily="34" charset="0"/>
              <a:buChar char="•"/>
            </a:pPr>
            <a:r>
              <a:rPr lang="fr-BE" sz="2000" dirty="0">
                <a:latin typeface="Source Sans Pro" panose="020B0503030403020204" pitchFamily="34" charset="0"/>
                <a:ea typeface="Source Sans Pro" panose="020B0503030403020204" pitchFamily="34" charset="0"/>
              </a:rPr>
              <a:t>conditions de pompage et de stockage, etc.</a:t>
            </a:r>
            <a:endParaRPr lang="en-US" sz="2000" dirty="0">
              <a:latin typeface="Source Sans Pro" panose="020B0503030403020204" pitchFamily="34" charset="0"/>
              <a:ea typeface="Source Sans Pro" panose="020B0503030403020204" pitchFamily="34" charset="0"/>
            </a:endParaRPr>
          </a:p>
        </p:txBody>
      </p:sp>
      <p:sp>
        <p:nvSpPr>
          <p:cNvPr id="12" name="AutoShape 31">
            <a:extLst>
              <a:ext uri="{FF2B5EF4-FFF2-40B4-BE49-F238E27FC236}">
                <a16:creationId xmlns:a16="http://schemas.microsoft.com/office/drawing/2014/main" id="{57814A19-6603-4C13-BA25-49A5D84F1DDE}"/>
              </a:ext>
            </a:extLst>
          </p:cNvPr>
          <p:cNvSpPr>
            <a:spLocks/>
          </p:cNvSpPr>
          <p:nvPr/>
        </p:nvSpPr>
        <p:spPr bwMode="auto">
          <a:xfrm>
            <a:off x="6848273" y="4922196"/>
            <a:ext cx="552248" cy="1255765"/>
          </a:xfrm>
          <a:prstGeom prst="rightBrace">
            <a:avLst>
              <a:gd name="adj1" fmla="val 25000"/>
              <a:gd name="adj2" fmla="val 50000"/>
            </a:avLst>
          </a:prstGeom>
          <a:ln>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wrap="none" anchor="ctr"/>
          <a:lstStyle>
            <a:lvl1pPr>
              <a:defRPr>
                <a:solidFill>
                  <a:schemeClr val="tx1"/>
                </a:solidFill>
                <a:latin typeface="Candara" panose="020E0502030303020204" pitchFamily="34" charset="0"/>
              </a:defRPr>
            </a:lvl1pPr>
            <a:lvl2pPr marL="742950" indent="-285750">
              <a:defRPr>
                <a:solidFill>
                  <a:schemeClr val="tx1"/>
                </a:solidFill>
                <a:latin typeface="Candara" panose="020E0502030303020204" pitchFamily="34" charset="0"/>
              </a:defRPr>
            </a:lvl2pPr>
            <a:lvl3pPr marL="1143000" indent="-228600">
              <a:defRPr>
                <a:solidFill>
                  <a:schemeClr val="tx1"/>
                </a:solidFill>
                <a:latin typeface="Candara" panose="020E0502030303020204" pitchFamily="34" charset="0"/>
              </a:defRPr>
            </a:lvl3pPr>
            <a:lvl4pPr marL="1600200" indent="-228600">
              <a:defRPr>
                <a:solidFill>
                  <a:schemeClr val="tx1"/>
                </a:solidFill>
                <a:latin typeface="Candara" panose="020E0502030303020204" pitchFamily="34" charset="0"/>
              </a:defRPr>
            </a:lvl4pPr>
            <a:lvl5pPr marL="2057400" indent="-228600">
              <a:defRPr>
                <a:solidFill>
                  <a:schemeClr val="tx1"/>
                </a:solidFill>
                <a:latin typeface="Candara" panose="020E0502030303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defRPr>
            </a:lvl9pPr>
          </a:lstStyle>
          <a:p>
            <a:pPr algn="ctr"/>
            <a:endParaRPr lang="fr-BE" altLang="fr-FR" sz="2400">
              <a:effectLst>
                <a:outerShdw blurRad="38100" dist="38100" dir="2700000" algn="tl">
                  <a:srgbClr val="C0C0C0"/>
                </a:outerShdw>
              </a:effectLst>
            </a:endParaRPr>
          </a:p>
        </p:txBody>
      </p:sp>
      <p:sp>
        <p:nvSpPr>
          <p:cNvPr id="13" name="Rectangle 32">
            <a:extLst>
              <a:ext uri="{FF2B5EF4-FFF2-40B4-BE49-F238E27FC236}">
                <a16:creationId xmlns:a16="http://schemas.microsoft.com/office/drawing/2014/main" id="{77CFAF1E-DAEE-42D4-B11E-A16F9413269E}"/>
              </a:ext>
            </a:extLst>
          </p:cNvPr>
          <p:cNvSpPr>
            <a:spLocks noChangeArrowheads="1"/>
          </p:cNvSpPr>
          <p:nvPr/>
        </p:nvSpPr>
        <p:spPr bwMode="auto">
          <a:xfrm>
            <a:off x="7708427" y="5092878"/>
            <a:ext cx="1600200" cy="914400"/>
          </a:xfrm>
          <a:prstGeom prst="rect">
            <a:avLst/>
          </a:prstGeom>
          <a:ln>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wrap="none" anchor="ctr"/>
          <a:lstStyle/>
          <a:p>
            <a:pPr algn="ctr">
              <a:defRPr/>
            </a:pPr>
            <a:r>
              <a:rPr lang="fr-BE" altLang="fr-FR" sz="2400" dirty="0" err="1">
                <a:solidFill>
                  <a:schemeClr val="tx1"/>
                </a:solidFill>
                <a:effectLst>
                  <a:outerShdw blurRad="38100" dist="38100" dir="2700000" algn="tl">
                    <a:srgbClr val="C0C0C0"/>
                  </a:outerShdw>
                </a:effectLst>
              </a:rPr>
              <a:t>Sludge</a:t>
            </a:r>
            <a:endParaRPr lang="fr-BE" altLang="fr-FR" sz="2400" dirty="0">
              <a:solidFill>
                <a:schemeClr val="tx1"/>
              </a:solidFill>
              <a:effectLst>
                <a:outerShdw blurRad="38100" dist="38100" dir="2700000" algn="tl">
                  <a:srgbClr val="C0C0C0"/>
                </a:outerShdw>
              </a:effectLst>
            </a:endParaRPr>
          </a:p>
          <a:p>
            <a:pPr algn="ctr">
              <a:defRPr/>
            </a:pPr>
            <a:r>
              <a:rPr lang="fr-BE" altLang="fr-FR" sz="2400" dirty="0">
                <a:solidFill>
                  <a:schemeClr val="tx1"/>
                </a:solidFill>
                <a:effectLst>
                  <a:outerShdw blurRad="38100" dist="38100" dir="2700000" algn="tl">
                    <a:srgbClr val="C0C0C0"/>
                  </a:outerShdw>
                </a:effectLst>
              </a:rPr>
              <a:t> «</a:t>
            </a:r>
            <a:r>
              <a:rPr lang="fr-BE" altLang="fr-FR" sz="2400" dirty="0" err="1">
                <a:solidFill>
                  <a:schemeClr val="tx1"/>
                </a:solidFill>
                <a:effectLst>
                  <a:outerShdw blurRad="38100" dist="38100" dir="2700000" algn="tl">
                    <a:srgbClr val="C0C0C0"/>
                  </a:outerShdw>
                </a:effectLst>
              </a:rPr>
              <a:t>history</a:t>
            </a:r>
            <a:r>
              <a:rPr lang="fr-BE" altLang="fr-FR" sz="2400" dirty="0">
                <a:solidFill>
                  <a:schemeClr val="tx1"/>
                </a:solidFill>
                <a:effectLst>
                  <a:outerShdw blurRad="38100" dist="38100" dir="2700000" algn="tl">
                    <a:srgbClr val="C0C0C0"/>
                  </a:outerShdw>
                </a:effectLst>
              </a:rPr>
              <a:t>»</a:t>
            </a:r>
            <a:endParaRPr lang="fr-FR" altLang="fr-FR" sz="2400" dirty="0">
              <a:solidFill>
                <a:schemeClr val="tx1"/>
              </a:solidFill>
              <a:effectLst>
                <a:outerShdw blurRad="38100" dist="38100" dir="2700000" algn="tl">
                  <a:srgbClr val="C0C0C0"/>
                </a:outerShdw>
              </a:effectLst>
            </a:endParaRPr>
          </a:p>
        </p:txBody>
      </p:sp>
      <p:sp>
        <p:nvSpPr>
          <p:cNvPr id="2" name="AutoShape 2" descr="https://euc-powerpoint.officeapps.live.com/pods/GetClipboardImage.ashx?Id=83a7aef4-3e48-4241-bbce-f0615c712630&amp;DC=GEU8&amp;pkey=d505ee1a-33bf-4425-adb4-c04cdcdc68eb&amp;wdwaccluster=GEU8">
            <a:extLst>
              <a:ext uri="{FF2B5EF4-FFF2-40B4-BE49-F238E27FC236}">
                <a16:creationId xmlns:a16="http://schemas.microsoft.com/office/drawing/2014/main" id="{920CD7DD-6ABA-49CA-B182-2E90A8C16FD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Shape 3">
            <a:extLst>
              <a:ext uri="{FF2B5EF4-FFF2-40B4-BE49-F238E27FC236}">
                <a16:creationId xmlns:a16="http://schemas.microsoft.com/office/drawing/2014/main" id="{BA780376-D9A8-4A68-BE85-7D3BB2BA07CB}"/>
              </a:ext>
            </a:extLst>
          </p:cNvPr>
          <p:cNvSpPr txBox="1"/>
          <p:nvPr/>
        </p:nvSpPr>
        <p:spPr>
          <a:xfrm>
            <a:off x="1557482" y="3742230"/>
            <a:ext cx="8208029" cy="333494"/>
          </a:xfrm>
          <a:prstGeom prst="rect">
            <a:avLst/>
          </a:prstGeom>
          <a:noFill/>
          <a:ln>
            <a:noFill/>
          </a:ln>
        </p:spPr>
        <p:txBody>
          <a:bodyPr anchor="ctr">
            <a:noAutofit/>
          </a:bodyPr>
          <a:lstStyle/>
          <a:p>
            <a:pPr algn="ctr">
              <a:lnSpc>
                <a:spcPct val="100000"/>
              </a:lnSpc>
            </a:pPr>
            <a:r>
              <a:rPr lang="fr-BE" sz="1200" b="1" spc="-1" dirty="0">
                <a:latin typeface="Source Sans Pro"/>
              </a:rPr>
              <a:t>Table 2 :</a:t>
            </a:r>
            <a:r>
              <a:rPr lang="fr-BE" sz="1200" spc="-1" dirty="0">
                <a:latin typeface="Source Sans Pro"/>
              </a:rPr>
              <a:t> Comportement rhéologique de la boue</a:t>
            </a:r>
            <a:endParaRPr lang="fr-BE" sz="1200" b="0" strike="noStrike" spc="-1" dirty="0">
              <a:latin typeface="Calibri"/>
            </a:endParaRPr>
          </a:p>
        </p:txBody>
      </p:sp>
    </p:spTree>
    <p:extLst>
      <p:ext uri="{BB962C8B-B14F-4D97-AF65-F5344CB8AC3E}">
        <p14:creationId xmlns:p14="http://schemas.microsoft.com/office/powerpoint/2010/main" val="291755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TextShape 2"/>
          <p:cNvSpPr txBox="1"/>
          <p:nvPr/>
        </p:nvSpPr>
        <p:spPr>
          <a:xfrm>
            <a:off x="11074680" y="6544080"/>
            <a:ext cx="997560" cy="243720"/>
          </a:xfrm>
          <a:prstGeom prst="rect">
            <a:avLst/>
          </a:prstGeom>
          <a:noFill/>
          <a:ln>
            <a:noFill/>
          </a:ln>
        </p:spPr>
        <p:txBody>
          <a:bodyPr anchor="ctr">
            <a:noAutofit/>
          </a:bodyPr>
          <a:lstStyle/>
          <a:p>
            <a:pPr algn="r">
              <a:lnSpc>
                <a:spcPct val="100000"/>
              </a:lnSpc>
            </a:pPr>
            <a:fld id="{CFEC3D50-86B1-444F-8B71-217490C6DA3A}" type="slidenum">
              <a:rPr lang="fr-BE" sz="1400" b="0" strike="noStrike" spc="-1">
                <a:solidFill>
                  <a:srgbClr val="8B8B8B"/>
                </a:solidFill>
                <a:latin typeface="Source Sans Pro"/>
              </a:rPr>
              <a:t>7</a:t>
            </a:fld>
            <a:endParaRPr lang="es-ES" sz="1400" b="0" strike="noStrike" spc="-1">
              <a:latin typeface="Calibri"/>
            </a:endParaRPr>
          </a:p>
        </p:txBody>
      </p:sp>
      <p:sp>
        <p:nvSpPr>
          <p:cNvPr id="220" name="TextShape 4"/>
          <p:cNvSpPr txBox="1"/>
          <p:nvPr/>
        </p:nvSpPr>
        <p:spPr>
          <a:xfrm>
            <a:off x="1498785" y="214945"/>
            <a:ext cx="8473320" cy="523800"/>
          </a:xfrm>
          <a:prstGeom prst="rect">
            <a:avLst/>
          </a:prstGeom>
          <a:noFill/>
          <a:ln>
            <a:noFill/>
          </a:ln>
        </p:spPr>
        <p:txBody>
          <a:bodyPr anchor="ctr">
            <a:normAutofit fontScale="83500" lnSpcReduction="10000"/>
          </a:bodyPr>
          <a:lstStyle/>
          <a:p>
            <a:pPr>
              <a:lnSpc>
                <a:spcPct val="100000"/>
              </a:lnSpc>
            </a:pPr>
            <a:r>
              <a:rPr lang="fr-BE" sz="3200" b="1" spc="-1" dirty="0">
                <a:solidFill>
                  <a:srgbClr val="00707F"/>
                </a:solidFill>
                <a:latin typeface="Source Sans Pro"/>
              </a:rPr>
              <a:t>Gestion de la boue d'épuration: station d’épuration</a:t>
            </a:r>
          </a:p>
        </p:txBody>
      </p:sp>
      <p:sp>
        <p:nvSpPr>
          <p:cNvPr id="7" name="Rectangle 6">
            <a:extLst>
              <a:ext uri="{FF2B5EF4-FFF2-40B4-BE49-F238E27FC236}">
                <a16:creationId xmlns:a16="http://schemas.microsoft.com/office/drawing/2014/main" id="{72BA7C75-491C-459E-9D66-450F6D302F86}"/>
              </a:ext>
            </a:extLst>
          </p:cNvPr>
          <p:cNvSpPr/>
          <p:nvPr/>
        </p:nvSpPr>
        <p:spPr>
          <a:xfrm>
            <a:off x="4223204" y="6115430"/>
            <a:ext cx="3024482" cy="276999"/>
          </a:xfrm>
          <a:prstGeom prst="rect">
            <a:avLst/>
          </a:prstGeom>
        </p:spPr>
        <p:txBody>
          <a:bodyPr wrap="none">
            <a:spAutoFit/>
          </a:bodyPr>
          <a:lstStyle/>
          <a:p>
            <a:pPr algn="ctr">
              <a:lnSpc>
                <a:spcPct val="100000"/>
              </a:lnSpc>
            </a:pPr>
            <a:r>
              <a:rPr lang="fr-BE" sz="1200" b="1" spc="-1" dirty="0">
                <a:latin typeface="Source Sans Pro"/>
              </a:rPr>
              <a:t>Figure 3:</a:t>
            </a:r>
            <a:r>
              <a:rPr lang="fr-BE" sz="1200" spc="-1" dirty="0">
                <a:latin typeface="Source Sans Pro"/>
              </a:rPr>
              <a:t> Schéma d’une station d’épuration.</a:t>
            </a:r>
            <a:endParaRPr lang="fr-BE" sz="1200" spc="-1" dirty="0">
              <a:latin typeface="Calibri"/>
            </a:endParaRPr>
          </a:p>
        </p:txBody>
      </p:sp>
      <p:pic>
        <p:nvPicPr>
          <p:cNvPr id="4" name="Image 3">
            <a:extLst>
              <a:ext uri="{FF2B5EF4-FFF2-40B4-BE49-F238E27FC236}">
                <a16:creationId xmlns:a16="http://schemas.microsoft.com/office/drawing/2014/main" id="{457ADB89-D247-46B8-ABCB-910CA2136551}"/>
              </a:ext>
            </a:extLst>
          </p:cNvPr>
          <p:cNvPicPr>
            <a:picLocks noChangeAspect="1"/>
          </p:cNvPicPr>
          <p:nvPr/>
        </p:nvPicPr>
        <p:blipFill>
          <a:blip r:embed="rId3"/>
          <a:stretch>
            <a:fillRect/>
          </a:stretch>
        </p:blipFill>
        <p:spPr>
          <a:xfrm>
            <a:off x="1498785" y="760080"/>
            <a:ext cx="8704590" cy="5400000"/>
          </a:xfrm>
          <a:prstGeom prst="rect">
            <a:avLst/>
          </a:prstGeom>
        </p:spPr>
      </p:pic>
      <p:pic>
        <p:nvPicPr>
          <p:cNvPr id="5" name="Image 4">
            <a:extLst>
              <a:ext uri="{FF2B5EF4-FFF2-40B4-BE49-F238E27FC236}">
                <a16:creationId xmlns:a16="http://schemas.microsoft.com/office/drawing/2014/main" id="{9C440805-1F56-44AB-A986-2A26C0CE11D9}"/>
              </a:ext>
            </a:extLst>
          </p:cNvPr>
          <p:cNvPicPr>
            <a:picLocks noChangeAspect="1"/>
          </p:cNvPicPr>
          <p:nvPr/>
        </p:nvPicPr>
        <p:blipFill>
          <a:blip r:embed="rId4"/>
          <a:stretch>
            <a:fillRect/>
          </a:stretch>
        </p:blipFill>
        <p:spPr>
          <a:xfrm>
            <a:off x="1696785" y="940865"/>
            <a:ext cx="8275320" cy="5105400"/>
          </a:xfrm>
          <a:prstGeom prst="rect">
            <a:avLst/>
          </a:prstGeom>
        </p:spPr>
      </p:pic>
    </p:spTree>
    <p:extLst>
      <p:ext uri="{BB962C8B-B14F-4D97-AF65-F5344CB8AC3E}">
        <p14:creationId xmlns:p14="http://schemas.microsoft.com/office/powerpoint/2010/main" val="411316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DEB3F39-38AC-4D29-AE9E-343E3D184B17}"/>
              </a:ext>
            </a:extLst>
          </p:cNvPr>
          <p:cNvSpPr>
            <a:spLocks noGrp="1" noChangeArrowheads="1"/>
          </p:cNvSpPr>
          <p:nvPr>
            <p:ph type="title" idx="4294967295"/>
          </p:nvPr>
        </p:nvSpPr>
        <p:spPr>
          <a:xfrm>
            <a:off x="1355835" y="260351"/>
            <a:ext cx="8870732" cy="461963"/>
          </a:xfrm>
        </p:spPr>
        <p:txBody>
          <a:bodyPr/>
          <a:lstStyle/>
          <a:p>
            <a:pPr>
              <a:defRPr/>
            </a:pPr>
            <a:r>
              <a:rPr lang="fr-BE" sz="2400" b="1" spc="-1" dirty="0">
                <a:solidFill>
                  <a:srgbClr val="00707F"/>
                </a:solidFill>
                <a:latin typeface="Source Sans Pro"/>
              </a:rPr>
              <a:t>Gestion de la boue d'épuration: La filière boue</a:t>
            </a:r>
            <a:endParaRPr lang="fr-FR" sz="2400" b="1" spc="-1" dirty="0">
              <a:solidFill>
                <a:srgbClr val="00707F"/>
              </a:solidFill>
              <a:latin typeface="Source Sans Pro"/>
            </a:endParaRPr>
          </a:p>
        </p:txBody>
      </p:sp>
      <p:pic>
        <p:nvPicPr>
          <p:cNvPr id="120836" name="Picture 2" descr="C:\Documents and Settings\unipc\Bureau\pptLF\boue.jpg">
            <a:extLst>
              <a:ext uri="{FF2B5EF4-FFF2-40B4-BE49-F238E27FC236}">
                <a16:creationId xmlns:a16="http://schemas.microsoft.com/office/drawing/2014/main" id="{C2EA9443-D9C1-4786-87CC-78F905D42C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7050" y="908051"/>
            <a:ext cx="85471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7" name="ZoneTexte 8">
            <a:extLst>
              <a:ext uri="{FF2B5EF4-FFF2-40B4-BE49-F238E27FC236}">
                <a16:creationId xmlns:a16="http://schemas.microsoft.com/office/drawing/2014/main" id="{68D5C655-7B95-4A42-9FD2-B8C2D4CDE003}"/>
              </a:ext>
            </a:extLst>
          </p:cNvPr>
          <p:cNvSpPr txBox="1">
            <a:spLocks noChangeArrowheads="1"/>
          </p:cNvSpPr>
          <p:nvPr/>
        </p:nvSpPr>
        <p:spPr bwMode="auto">
          <a:xfrm>
            <a:off x="1992314" y="5229226"/>
            <a:ext cx="8351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anose="020E0502030303020204" pitchFamily="34" charset="0"/>
              </a:defRPr>
            </a:lvl1pPr>
            <a:lvl2pPr marL="742950" indent="-285750">
              <a:defRPr>
                <a:solidFill>
                  <a:schemeClr val="tx1"/>
                </a:solidFill>
                <a:latin typeface="Candara" panose="020E0502030303020204" pitchFamily="34" charset="0"/>
              </a:defRPr>
            </a:lvl2pPr>
            <a:lvl3pPr marL="1143000" indent="-228600">
              <a:defRPr>
                <a:solidFill>
                  <a:schemeClr val="tx1"/>
                </a:solidFill>
                <a:latin typeface="Candara" panose="020E0502030303020204" pitchFamily="34" charset="0"/>
              </a:defRPr>
            </a:lvl3pPr>
            <a:lvl4pPr marL="1600200" indent="-228600">
              <a:defRPr>
                <a:solidFill>
                  <a:schemeClr val="tx1"/>
                </a:solidFill>
                <a:latin typeface="Candara" panose="020E0502030303020204" pitchFamily="34" charset="0"/>
              </a:defRPr>
            </a:lvl4pPr>
            <a:lvl5pPr marL="2057400" indent="-228600">
              <a:defRPr>
                <a:solidFill>
                  <a:schemeClr val="tx1"/>
                </a:solidFill>
                <a:latin typeface="Candara" panose="020E0502030303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defRPr>
            </a:lvl9pPr>
          </a:lstStyle>
          <a:p>
            <a:r>
              <a:rPr lang="fr-BE" altLang="fr-FR" sz="1400" b="1">
                <a:latin typeface="Times New Roman" panose="02020603050405020304" pitchFamily="18" charset="0"/>
                <a:cs typeface="Times New Roman" panose="02020603050405020304" pitchFamily="18" charset="0"/>
                <a:sym typeface="Wingdings" panose="05000000000000000000" pitchFamily="2" charset="2"/>
              </a:rPr>
              <a:t>Matière sèche ≅ 1 à 4%	                       15 à 40%                                 95%</a:t>
            </a:r>
            <a:endParaRPr lang="fr-FR" altLang="fr-FR" sz="1400" b="1">
              <a:latin typeface="Times New Roman" panose="02020603050405020304" pitchFamily="18" charset="0"/>
              <a:cs typeface="Times New Roman" panose="02020603050405020304" pitchFamily="18" charset="0"/>
            </a:endParaRPr>
          </a:p>
        </p:txBody>
      </p:sp>
      <p:sp>
        <p:nvSpPr>
          <p:cNvPr id="6" name="TextShape 2">
            <a:extLst>
              <a:ext uri="{FF2B5EF4-FFF2-40B4-BE49-F238E27FC236}">
                <a16:creationId xmlns:a16="http://schemas.microsoft.com/office/drawing/2014/main" id="{150A68CA-F9FE-4339-B292-FD9FE5F2A6A8}"/>
              </a:ext>
            </a:extLst>
          </p:cNvPr>
          <p:cNvSpPr txBox="1"/>
          <p:nvPr/>
        </p:nvSpPr>
        <p:spPr>
          <a:xfrm>
            <a:off x="10832942" y="6512549"/>
            <a:ext cx="997560" cy="243720"/>
          </a:xfrm>
          <a:prstGeom prst="rect">
            <a:avLst/>
          </a:prstGeom>
          <a:noFill/>
          <a:ln>
            <a:noFill/>
          </a:ln>
        </p:spPr>
        <p:txBody>
          <a:bodyPr anchor="ctr">
            <a:noAutofit/>
          </a:bodyPr>
          <a:lstStyle/>
          <a:p>
            <a:pPr algn="r">
              <a:lnSpc>
                <a:spcPct val="100000"/>
              </a:lnSpc>
            </a:pPr>
            <a:fld id="{CFEC3D50-86B1-444F-8B71-217490C6DA3A}" type="slidenum">
              <a:rPr lang="fr-BE" sz="1400" b="0" strike="noStrike" spc="-1">
                <a:solidFill>
                  <a:srgbClr val="8B8B8B"/>
                </a:solidFill>
                <a:latin typeface="Source Sans Pro"/>
              </a:rPr>
              <a:t>8</a:t>
            </a:fld>
            <a:endParaRPr lang="es-ES" sz="1400" b="0" strike="noStrike" spc="-1">
              <a:latin typeface="Calibri"/>
            </a:endParaRPr>
          </a:p>
        </p:txBody>
      </p:sp>
      <p:sp>
        <p:nvSpPr>
          <p:cNvPr id="7" name="Rectangle 6">
            <a:extLst>
              <a:ext uri="{FF2B5EF4-FFF2-40B4-BE49-F238E27FC236}">
                <a16:creationId xmlns:a16="http://schemas.microsoft.com/office/drawing/2014/main" id="{9B5E313C-75BB-4A37-85DC-2F3FF8236B4F}"/>
              </a:ext>
            </a:extLst>
          </p:cNvPr>
          <p:cNvSpPr/>
          <p:nvPr/>
        </p:nvSpPr>
        <p:spPr>
          <a:xfrm>
            <a:off x="4508895" y="6115430"/>
            <a:ext cx="2453107" cy="276999"/>
          </a:xfrm>
          <a:prstGeom prst="rect">
            <a:avLst/>
          </a:prstGeom>
        </p:spPr>
        <p:txBody>
          <a:bodyPr wrap="none">
            <a:spAutoFit/>
          </a:bodyPr>
          <a:lstStyle/>
          <a:p>
            <a:pPr algn="ctr">
              <a:lnSpc>
                <a:spcPct val="100000"/>
              </a:lnSpc>
            </a:pPr>
            <a:r>
              <a:rPr lang="fr-BE" sz="1200" b="1" spc="-1" dirty="0">
                <a:latin typeface="Source Sans Pro"/>
              </a:rPr>
              <a:t>Figure 4:</a:t>
            </a:r>
            <a:r>
              <a:rPr lang="fr-BE" sz="1200" spc="-1" dirty="0">
                <a:latin typeface="Source Sans Pro"/>
              </a:rPr>
              <a:t> Schéma de la filière boue.</a:t>
            </a:r>
            <a:endParaRPr lang="fr-BE" sz="1200" spc="-1" dirty="0">
              <a:latin typeface="Calibri"/>
            </a:endParaRPr>
          </a:p>
        </p:txBody>
      </p:sp>
    </p:spTree>
    <p:custDataLst>
      <p:tags r:id="rId1"/>
    </p:custData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TextShape 1"/>
          <p:cNvSpPr txBox="1"/>
          <p:nvPr/>
        </p:nvSpPr>
        <p:spPr>
          <a:xfrm>
            <a:off x="1196665" y="816780"/>
            <a:ext cx="8983029" cy="2088345"/>
          </a:xfrm>
          <a:prstGeom prst="rect">
            <a:avLst/>
          </a:prstGeom>
          <a:noFill/>
          <a:ln>
            <a:noFill/>
          </a:ln>
        </p:spPr>
        <p:txBody>
          <a:bodyPr>
            <a:normAutofit/>
          </a:bodyPr>
          <a:lstStyle/>
          <a:p>
            <a:pPr marL="360" algn="ctr">
              <a:lnSpc>
                <a:spcPct val="100000"/>
              </a:lnSpc>
              <a:spcBef>
                <a:spcPts val="641"/>
              </a:spcBef>
              <a:buClr>
                <a:srgbClr val="00707F"/>
              </a:buClr>
              <a:buSzPct val="65000"/>
            </a:pPr>
            <a:r>
              <a:rPr lang="fr-BE" sz="2400" b="1" spc="-1" dirty="0">
                <a:solidFill>
                  <a:srgbClr val="000000"/>
                </a:solidFill>
                <a:latin typeface="Source Sans Pro"/>
              </a:rPr>
              <a:t>Réduction </a:t>
            </a:r>
            <a:r>
              <a:rPr lang="en-US" sz="2400" b="1" spc="-1" dirty="0">
                <a:solidFill>
                  <a:srgbClr val="000000"/>
                </a:solidFill>
                <a:latin typeface="Source Sans Pro"/>
              </a:rPr>
              <a:t>de </a:t>
            </a:r>
            <a:r>
              <a:rPr lang="fr-BE" sz="2400" b="1" spc="-1" dirty="0">
                <a:solidFill>
                  <a:srgbClr val="000000"/>
                </a:solidFill>
                <a:latin typeface="Source Sans Pro"/>
              </a:rPr>
              <a:t>la teneur en eau des boues</a:t>
            </a:r>
            <a:endParaRPr lang="en-US" sz="2400" b="1" spc="-1" dirty="0">
              <a:solidFill>
                <a:srgbClr val="000000"/>
              </a:solidFill>
              <a:latin typeface="Source Sans Pro"/>
            </a:endParaRPr>
          </a:p>
          <a:p>
            <a:pPr marL="343260" indent="-342900" algn="just">
              <a:lnSpc>
                <a:spcPct val="100000"/>
              </a:lnSpc>
              <a:spcBef>
                <a:spcPts val="641"/>
              </a:spcBef>
              <a:buClr>
                <a:srgbClr val="00707F"/>
              </a:buClr>
              <a:buSzPct val="65000"/>
              <a:buFont typeface="Arial" panose="020B0604020202020204" pitchFamily="34" charset="0"/>
              <a:buChar char="•"/>
            </a:pPr>
            <a:r>
              <a:rPr lang="fr-BE" sz="2000" spc="-1" dirty="0">
                <a:solidFill>
                  <a:srgbClr val="000000"/>
                </a:solidFill>
                <a:latin typeface="Source Sans Pro"/>
              </a:rPr>
              <a:t>Stabilisation, réduction des odeurs (DS &gt; 90%)</a:t>
            </a:r>
          </a:p>
          <a:p>
            <a:pPr marL="343260" indent="-342900" algn="just">
              <a:lnSpc>
                <a:spcPct val="100000"/>
              </a:lnSpc>
              <a:spcBef>
                <a:spcPts val="641"/>
              </a:spcBef>
              <a:buClr>
                <a:srgbClr val="00707F"/>
              </a:buClr>
              <a:buSzPct val="65000"/>
              <a:buFont typeface="Arial" panose="020B0604020202020204" pitchFamily="34" charset="0"/>
              <a:buChar char="•"/>
            </a:pPr>
            <a:r>
              <a:rPr lang="fr-BE" sz="2000" spc="-1" dirty="0">
                <a:solidFill>
                  <a:srgbClr val="000000"/>
                </a:solidFill>
                <a:latin typeface="Source Sans Pro"/>
              </a:rPr>
              <a:t>Réduction de masse et de volume</a:t>
            </a:r>
          </a:p>
          <a:p>
            <a:pPr marL="343260" indent="-342900" algn="just">
              <a:lnSpc>
                <a:spcPct val="100000"/>
              </a:lnSpc>
              <a:spcBef>
                <a:spcPts val="641"/>
              </a:spcBef>
              <a:buClr>
                <a:srgbClr val="00707F"/>
              </a:buClr>
              <a:buSzPct val="65000"/>
              <a:buFont typeface="Arial" panose="020B0604020202020204" pitchFamily="34" charset="0"/>
              <a:buChar char="•"/>
            </a:pPr>
            <a:r>
              <a:rPr lang="fr-BE" sz="2000" spc="-1" dirty="0">
                <a:solidFill>
                  <a:srgbClr val="000000"/>
                </a:solidFill>
                <a:latin typeface="Source Sans Pro"/>
              </a:rPr>
              <a:t>Concentration de nutriments et de polluants</a:t>
            </a:r>
          </a:p>
          <a:p>
            <a:pPr marL="343260" indent="-342900" algn="just">
              <a:lnSpc>
                <a:spcPct val="100000"/>
              </a:lnSpc>
              <a:spcBef>
                <a:spcPts val="641"/>
              </a:spcBef>
              <a:buClr>
                <a:srgbClr val="00707F"/>
              </a:buClr>
              <a:buSzPct val="65000"/>
              <a:buFont typeface="Arial" panose="020B0604020202020204" pitchFamily="34" charset="0"/>
              <a:buChar char="•"/>
            </a:pPr>
            <a:r>
              <a:rPr lang="fr-BE" sz="2000" spc="-1" dirty="0">
                <a:solidFill>
                  <a:srgbClr val="000000"/>
                </a:solidFill>
                <a:latin typeface="Source Sans Pro"/>
              </a:rPr>
              <a:t>Hygiénisation</a:t>
            </a:r>
            <a:endParaRPr lang="fr-FR" sz="3200" b="0" strike="noStrike" spc="-1" dirty="0">
              <a:solidFill>
                <a:srgbClr val="000000"/>
              </a:solidFill>
              <a:latin typeface="Source Sans Pro"/>
            </a:endParaRPr>
          </a:p>
        </p:txBody>
      </p:sp>
      <p:sp>
        <p:nvSpPr>
          <p:cNvPr id="218" name="TextShape 2"/>
          <p:cNvSpPr txBox="1"/>
          <p:nvPr/>
        </p:nvSpPr>
        <p:spPr>
          <a:xfrm>
            <a:off x="11074680" y="6544080"/>
            <a:ext cx="997560" cy="243720"/>
          </a:xfrm>
          <a:prstGeom prst="rect">
            <a:avLst/>
          </a:prstGeom>
          <a:noFill/>
          <a:ln>
            <a:noFill/>
          </a:ln>
        </p:spPr>
        <p:txBody>
          <a:bodyPr anchor="ctr">
            <a:noAutofit/>
          </a:bodyPr>
          <a:lstStyle/>
          <a:p>
            <a:pPr algn="r">
              <a:lnSpc>
                <a:spcPct val="100000"/>
              </a:lnSpc>
            </a:pPr>
            <a:fld id="{CFEC3D50-86B1-444F-8B71-217490C6DA3A}" type="slidenum">
              <a:rPr lang="fr-BE" sz="1400" b="0" strike="noStrike" spc="-1">
                <a:solidFill>
                  <a:srgbClr val="8B8B8B"/>
                </a:solidFill>
                <a:latin typeface="Source Sans Pro"/>
              </a:rPr>
              <a:t>9</a:t>
            </a:fld>
            <a:endParaRPr lang="es-ES" sz="1400" b="0" strike="noStrike" spc="-1">
              <a:latin typeface="Calibri"/>
            </a:endParaRPr>
          </a:p>
        </p:txBody>
      </p:sp>
      <p:sp>
        <p:nvSpPr>
          <p:cNvPr id="220" name="TextShape 4"/>
          <p:cNvSpPr txBox="1"/>
          <p:nvPr/>
        </p:nvSpPr>
        <p:spPr>
          <a:xfrm>
            <a:off x="1451520" y="156240"/>
            <a:ext cx="8473320" cy="523800"/>
          </a:xfrm>
          <a:prstGeom prst="rect">
            <a:avLst/>
          </a:prstGeom>
          <a:noFill/>
          <a:ln>
            <a:noFill/>
          </a:ln>
        </p:spPr>
        <p:txBody>
          <a:bodyPr anchor="ctr">
            <a:normAutofit fontScale="91000" lnSpcReduction="10000"/>
          </a:bodyPr>
          <a:lstStyle/>
          <a:p>
            <a:pPr>
              <a:lnSpc>
                <a:spcPct val="100000"/>
              </a:lnSpc>
            </a:pPr>
            <a:r>
              <a:rPr lang="fr-BE" sz="3200" b="1" spc="-1" dirty="0">
                <a:solidFill>
                  <a:srgbClr val="00707F"/>
                </a:solidFill>
                <a:latin typeface="Source Sans Pro"/>
              </a:rPr>
              <a:t>Gestion de la boue d'épuration:  </a:t>
            </a:r>
            <a:endParaRPr lang="fr-FR" sz="3200" b="0" strike="noStrike" spc="-1" dirty="0">
              <a:solidFill>
                <a:srgbClr val="000000"/>
              </a:solidFill>
              <a:latin typeface="Calibri"/>
            </a:endParaRPr>
          </a:p>
        </p:txBody>
      </p:sp>
      <p:pic>
        <p:nvPicPr>
          <p:cNvPr id="4" name="Image 3">
            <a:extLst>
              <a:ext uri="{FF2B5EF4-FFF2-40B4-BE49-F238E27FC236}">
                <a16:creationId xmlns:a16="http://schemas.microsoft.com/office/drawing/2014/main" id="{6EF58078-60E4-47EA-B7DC-5F7F6DAA5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6665" y="3261320"/>
            <a:ext cx="4023049" cy="2554450"/>
          </a:xfrm>
          <a:prstGeom prst="rect">
            <a:avLst/>
          </a:prstGeom>
          <a:ln>
            <a:noFill/>
          </a:ln>
          <a:effectLst>
            <a:softEdge rad="112500"/>
          </a:effectLst>
        </p:spPr>
      </p:pic>
      <p:pic>
        <p:nvPicPr>
          <p:cNvPr id="8" name="Image 7">
            <a:extLst>
              <a:ext uri="{FF2B5EF4-FFF2-40B4-BE49-F238E27FC236}">
                <a16:creationId xmlns:a16="http://schemas.microsoft.com/office/drawing/2014/main" id="{50555EF5-0CC9-4D55-B0EF-16EE343DE5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5110" y="3261320"/>
            <a:ext cx="4023049" cy="2554451"/>
          </a:xfrm>
          <a:prstGeom prst="rect">
            <a:avLst/>
          </a:prstGeom>
          <a:ln>
            <a:noFill/>
          </a:ln>
          <a:effectLst>
            <a:softEdge rad="112500"/>
          </a:effectLst>
        </p:spPr>
      </p:pic>
      <p:sp>
        <p:nvSpPr>
          <p:cNvPr id="13" name="Flèche : droite 12">
            <a:extLst>
              <a:ext uri="{FF2B5EF4-FFF2-40B4-BE49-F238E27FC236}">
                <a16:creationId xmlns:a16="http://schemas.microsoft.com/office/drawing/2014/main" id="{B089E29A-3835-46F2-A883-279AC19B402C}"/>
              </a:ext>
            </a:extLst>
          </p:cNvPr>
          <p:cNvSpPr/>
          <p:nvPr/>
        </p:nvSpPr>
        <p:spPr>
          <a:xfrm flipV="1">
            <a:off x="5386921" y="4122427"/>
            <a:ext cx="995620" cy="80474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Shape 3">
            <a:extLst>
              <a:ext uri="{FF2B5EF4-FFF2-40B4-BE49-F238E27FC236}">
                <a16:creationId xmlns:a16="http://schemas.microsoft.com/office/drawing/2014/main" id="{616754F3-B5C1-42FF-83FC-A45E8DD8088D}"/>
              </a:ext>
            </a:extLst>
          </p:cNvPr>
          <p:cNvSpPr txBox="1"/>
          <p:nvPr/>
        </p:nvSpPr>
        <p:spPr>
          <a:xfrm>
            <a:off x="1304500" y="5866602"/>
            <a:ext cx="3807378" cy="225450"/>
          </a:xfrm>
          <a:prstGeom prst="rect">
            <a:avLst/>
          </a:prstGeom>
          <a:noFill/>
          <a:ln>
            <a:noFill/>
          </a:ln>
        </p:spPr>
        <p:txBody>
          <a:bodyPr anchor="ctr">
            <a:noAutofit/>
          </a:bodyPr>
          <a:lstStyle/>
          <a:p>
            <a:pPr algn="ctr">
              <a:lnSpc>
                <a:spcPct val="100000"/>
              </a:lnSpc>
            </a:pPr>
            <a:r>
              <a:rPr lang="fr-BE" sz="1200" b="1" spc="-1" dirty="0">
                <a:latin typeface="Source Sans Pro"/>
              </a:rPr>
              <a:t>Figure 5:</a:t>
            </a:r>
            <a:r>
              <a:rPr lang="fr-BE" sz="1200" spc="-1" dirty="0">
                <a:latin typeface="Source Sans Pro"/>
              </a:rPr>
              <a:t> Boue liquide.</a:t>
            </a:r>
            <a:endParaRPr lang="fr-BE" sz="1200" b="0" strike="noStrike" spc="-1" dirty="0">
              <a:latin typeface="Calibri"/>
            </a:endParaRPr>
          </a:p>
        </p:txBody>
      </p:sp>
      <p:sp>
        <p:nvSpPr>
          <p:cNvPr id="15" name="TextShape 3">
            <a:extLst>
              <a:ext uri="{FF2B5EF4-FFF2-40B4-BE49-F238E27FC236}">
                <a16:creationId xmlns:a16="http://schemas.microsoft.com/office/drawing/2014/main" id="{7EBE31E9-C0AC-48D2-A8C7-CD6D11F8C4D7}"/>
              </a:ext>
            </a:extLst>
          </p:cNvPr>
          <p:cNvSpPr txBox="1"/>
          <p:nvPr/>
        </p:nvSpPr>
        <p:spPr>
          <a:xfrm>
            <a:off x="6732945" y="5815770"/>
            <a:ext cx="3807378" cy="225450"/>
          </a:xfrm>
          <a:prstGeom prst="rect">
            <a:avLst/>
          </a:prstGeom>
          <a:noFill/>
          <a:ln>
            <a:noFill/>
          </a:ln>
        </p:spPr>
        <p:txBody>
          <a:bodyPr anchor="ctr">
            <a:noAutofit/>
          </a:bodyPr>
          <a:lstStyle/>
          <a:p>
            <a:pPr algn="ctr">
              <a:lnSpc>
                <a:spcPct val="100000"/>
              </a:lnSpc>
            </a:pPr>
            <a:r>
              <a:rPr lang="fr-BE" sz="1200" b="1" spc="-1" dirty="0">
                <a:latin typeface="Source Sans Pro"/>
              </a:rPr>
              <a:t>Figure 6: </a:t>
            </a:r>
            <a:r>
              <a:rPr lang="fr-BE" sz="1200" spc="-1" dirty="0">
                <a:latin typeface="Source Sans Pro"/>
              </a:rPr>
              <a:t> Boue déshydratée.</a:t>
            </a:r>
            <a:endParaRPr lang="fr-BE" sz="1200" strike="noStrike" spc="-1" dirty="0">
              <a:latin typeface="Calibri"/>
            </a:endParaRPr>
          </a:p>
        </p:txBody>
      </p:sp>
    </p:spTree>
    <p:extLst>
      <p:ext uri="{BB962C8B-B14F-4D97-AF65-F5344CB8AC3E}">
        <p14:creationId xmlns:p14="http://schemas.microsoft.com/office/powerpoint/2010/main" val="307087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7">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66.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Candara"/>
        <a:ea typeface=""/>
        <a:cs typeface="Times New Roman"/>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bg1"/>
            </a:gs>
            <a:gs pos="100000">
              <a:schemeClr val="accent1"/>
            </a:gs>
          </a:gsLst>
          <a:path path="rect">
            <a:fillToRect l="50000" t="50000" r="50000" b="50000"/>
          </a:path>
        </a:gradFill>
        <a:ln w="38100" cap="flat" cmpd="sng" algn="ctr">
          <a:solidFill>
            <a:schemeClr val="tx1"/>
          </a:solidFill>
          <a:prstDash val="solid"/>
          <a:round/>
          <a:headEnd type="none" w="med" len="med"/>
          <a:tailEnd type="none" w="med" len="med"/>
        </a:ln>
        <a:effectLst>
          <a:outerShdw dist="107763" dir="18900000" algn="ctr" rotWithShape="0">
            <a:schemeClr val="bg2"/>
          </a:outerShdw>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ndara" panose="020E0502030303020204" pitchFamily="34" charset="0"/>
          </a:defRPr>
        </a:defPPr>
      </a:lstStyle>
    </a:spDef>
    <a:lnDef>
      <a:spPr bwMode="auto">
        <a:xfrm>
          <a:off x="0" y="0"/>
          <a:ext cx="1" cy="1"/>
        </a:xfrm>
        <a:custGeom>
          <a:avLst/>
          <a:gdLst/>
          <a:ahLst/>
          <a:cxnLst/>
          <a:rect l="0" t="0" r="0" b="0"/>
          <a:pathLst/>
        </a:custGeom>
        <a:gradFill rotWithShape="0">
          <a:gsLst>
            <a:gs pos="0">
              <a:schemeClr val="bg1"/>
            </a:gs>
            <a:gs pos="100000">
              <a:schemeClr val="accent1"/>
            </a:gs>
          </a:gsLst>
          <a:path path="rect">
            <a:fillToRect l="50000" t="50000" r="50000" b="50000"/>
          </a:path>
        </a:gradFill>
        <a:ln w="38100" cap="flat" cmpd="sng" algn="ctr">
          <a:solidFill>
            <a:schemeClr val="tx1"/>
          </a:solidFill>
          <a:prstDash val="solid"/>
          <a:round/>
          <a:headEnd type="none" w="med" len="med"/>
          <a:tailEnd type="none" w="med" len="med"/>
        </a:ln>
        <a:effectLst>
          <a:outerShdw dist="107763" dir="18900000" algn="ctr" rotWithShape="0">
            <a:schemeClr val="bg2"/>
          </a:outerShdw>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ndara" panose="020E0502030303020204"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1792</Words>
  <Application>Microsoft Office PowerPoint</Application>
  <PresentationFormat>Grand écran</PresentationFormat>
  <Paragraphs>323</Paragraphs>
  <Slides>25</Slides>
  <Notes>21</Notes>
  <HiddenSlides>4</HiddenSlides>
  <MMClips>1</MMClips>
  <ScaleCrop>false</ScaleCrop>
  <HeadingPairs>
    <vt:vector size="6" baseType="variant">
      <vt:variant>
        <vt:lpstr>Polices utilisées</vt:lpstr>
      </vt:variant>
      <vt:variant>
        <vt:i4>10</vt:i4>
      </vt:variant>
      <vt:variant>
        <vt:lpstr>Thème</vt:lpstr>
      </vt:variant>
      <vt:variant>
        <vt:i4>3</vt:i4>
      </vt:variant>
      <vt:variant>
        <vt:lpstr>Titres des diapositives</vt:lpstr>
      </vt:variant>
      <vt:variant>
        <vt:i4>25</vt:i4>
      </vt:variant>
    </vt:vector>
  </HeadingPairs>
  <TitlesOfParts>
    <vt:vector size="38" baseType="lpstr">
      <vt:lpstr>ＭＳ Ｐゴシック</vt:lpstr>
      <vt:lpstr>ＭＳ Ｐゴシック</vt:lpstr>
      <vt:lpstr>Arial</vt:lpstr>
      <vt:lpstr>Calibri</vt:lpstr>
      <vt:lpstr>Candara</vt:lpstr>
      <vt:lpstr>DejaVu Sans</vt:lpstr>
      <vt:lpstr>Source Sans Pro</vt:lpstr>
      <vt:lpstr>Symbol</vt:lpstr>
      <vt:lpstr>Times New Roman</vt:lpstr>
      <vt:lpstr>Wingdings</vt:lpstr>
      <vt:lpstr>Office Theme</vt:lpstr>
      <vt:lpstr>Office Theme</vt:lpstr>
      <vt:lpstr>Edge</vt:lpstr>
      <vt:lpstr>Présentation PowerPoint</vt:lpstr>
      <vt:lpstr>Présentation PowerPoint</vt:lpstr>
      <vt:lpstr>Présentation PowerPoint</vt:lpstr>
      <vt:lpstr>Présentation PowerPoint</vt:lpstr>
      <vt:lpstr>Introduction:  Production et statistiques  boues focus en Belgique </vt:lpstr>
      <vt:lpstr>Présentation PowerPoint</vt:lpstr>
      <vt:lpstr>Présentation PowerPoint</vt:lpstr>
      <vt:lpstr>Gestion de la boue d'épuration: La filière boue</vt:lpstr>
      <vt:lpstr>Présentation PowerPoint</vt:lpstr>
      <vt:lpstr>Présentation PowerPoint</vt:lpstr>
      <vt:lpstr>Présentation PowerPoint</vt:lpstr>
      <vt:lpstr>Présentation PowerPoint</vt:lpstr>
      <vt:lpstr>Présentation PowerPoint</vt:lpstr>
      <vt:lpstr>Présentation PowerPoint</vt:lpstr>
      <vt:lpstr>Gestion de la boue d'épuration: Valorisation</vt:lpstr>
      <vt:lpstr>Gestion de la boue d'épuration: Phos4you</vt:lpstr>
      <vt:lpstr>Deux filières dominantes</vt:lpstr>
      <vt:lpstr>Les données les plus récentes</vt:lpstr>
      <vt:lpstr>Trois grands axes de recherche</vt:lpstr>
      <vt:lpstr>Gestion de la boue d'épuration: cas appliquée </vt:lpstr>
      <vt:lpstr>Cadre légal général </vt:lpstr>
      <vt:lpstr>Cadre légal général: obtention du certificat d’utilisation de la boue </vt:lpstr>
      <vt:lpstr>Conclusions</vt:lpstr>
      <vt:lpstr>Présentation PowerPoint</vt:lpstr>
      <vt:lpstr>Considérations énergétiques</vt:lpstr>
    </vt:vector>
  </TitlesOfParts>
  <Company>ULg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subject/>
  <dc:creator>Sylvie</dc:creator>
  <dc:description/>
  <cp:lastModifiedBy>Parra Angarita Sergio Luis</cp:lastModifiedBy>
  <cp:revision>432</cp:revision>
  <dcterms:created xsi:type="dcterms:W3CDTF">2016-06-13T12:56:34Z</dcterms:created>
  <dcterms:modified xsi:type="dcterms:W3CDTF">2024-01-24T16:02:23Z</dcterms:modified>
  <dc:language>es-ES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mpany">
    <vt:lpwstr>ULg</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0</vt:i4>
  </property>
  <property fmtid="{D5CDD505-2E9C-101B-9397-08002B2CF9AE}" pid="9" name="PresentationFormat">
    <vt:lpwstr>Grand écran</vt:lpwstr>
  </property>
  <property fmtid="{D5CDD505-2E9C-101B-9397-08002B2CF9AE}" pid="10" name="ScaleCrop">
    <vt:bool>false</vt:bool>
  </property>
  <property fmtid="{D5CDD505-2E9C-101B-9397-08002B2CF9AE}" pid="11" name="ShareDoc">
    <vt:bool>false</vt:bool>
  </property>
  <property fmtid="{D5CDD505-2E9C-101B-9397-08002B2CF9AE}" pid="12" name="Slides">
    <vt:i4>5</vt:i4>
  </property>
</Properties>
</file>