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141411194" r:id="rId2"/>
    <p:sldId id="2141411195" r:id="rId3"/>
    <p:sldId id="2141411196" r:id="rId4"/>
    <p:sldId id="2141411215" r:id="rId5"/>
    <p:sldId id="2141411197" r:id="rId6"/>
    <p:sldId id="2141411213" r:id="rId7"/>
    <p:sldId id="2141411210" r:id="rId8"/>
    <p:sldId id="2141411212" r:id="rId9"/>
    <p:sldId id="2141411211" r:id="rId10"/>
    <p:sldId id="2141411198" r:id="rId11"/>
    <p:sldId id="2141411199" r:id="rId12"/>
    <p:sldId id="2141411214" r:id="rId13"/>
    <p:sldId id="2141411200" r:id="rId14"/>
    <p:sldId id="2141411201" r:id="rId15"/>
    <p:sldId id="2141411202" r:id="rId16"/>
    <p:sldId id="2141411203" r:id="rId17"/>
    <p:sldId id="2141411204" r:id="rId18"/>
    <p:sldId id="214141121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3D6B"/>
    <a:srgbClr val="F4A800"/>
    <a:srgbClr val="293346"/>
    <a:srgbClr val="DB73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753A21-3E65-461A-9D66-6B72DB7A4BFA}" v="141" dt="2024-06-11T00:03:46.6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0"/>
    <p:restoredTop sz="90612"/>
  </p:normalViewPr>
  <p:slideViewPr>
    <p:cSldViewPr snapToGrid="0" snapToObjects="1">
      <p:cViewPr varScale="1">
        <p:scale>
          <a:sx n="94" d="100"/>
          <a:sy n="94" d="100"/>
        </p:scale>
        <p:origin x="17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naud Kerzmann" userId="905c2296cb856666" providerId="LiveId" clId="{98753A21-3E65-461A-9D66-6B72DB7A4BFA}"/>
    <pc:docChg chg="custSel addSld delSld modSld sldOrd addSection delSection">
      <pc:chgData name="Arnaud Kerzmann" userId="905c2296cb856666" providerId="LiveId" clId="{98753A21-3E65-461A-9D66-6B72DB7A4BFA}" dt="2024-06-11T00:07:16.229" v="4524" actId="20577"/>
      <pc:docMkLst>
        <pc:docMk/>
      </pc:docMkLst>
      <pc:sldChg chg="addSp delSp modSp mod delAnim modAnim chgLayout">
        <pc:chgData name="Arnaud Kerzmann" userId="905c2296cb856666" providerId="LiveId" clId="{98753A21-3E65-461A-9D66-6B72DB7A4BFA}" dt="2024-06-10T21:20:10.606" v="2695" actId="1076"/>
        <pc:sldMkLst>
          <pc:docMk/>
          <pc:sldMk cId="2158412397" sldId="2141411196"/>
        </pc:sldMkLst>
        <pc:spChg chg="mod ord">
          <ac:chgData name="Arnaud Kerzmann" userId="905c2296cb856666" providerId="LiveId" clId="{98753A21-3E65-461A-9D66-6B72DB7A4BFA}" dt="2024-06-10T21:20:10.606" v="2695" actId="1076"/>
          <ac:spMkLst>
            <pc:docMk/>
            <pc:sldMk cId="2158412397" sldId="2141411196"/>
            <ac:spMk id="2" creationId="{2E45D378-47E3-6030-D6E4-A32B5EB00B36}"/>
          </ac:spMkLst>
        </pc:spChg>
        <pc:spChg chg="mod ord">
          <ac:chgData name="Arnaud Kerzmann" userId="905c2296cb856666" providerId="LiveId" clId="{98753A21-3E65-461A-9D66-6B72DB7A4BFA}" dt="2024-06-10T20:09:28.399" v="2192" actId="20577"/>
          <ac:spMkLst>
            <pc:docMk/>
            <pc:sldMk cId="2158412397" sldId="2141411196"/>
            <ac:spMk id="3" creationId="{63DB3A48-7615-64D3-26B1-AE6816B92A68}"/>
          </ac:spMkLst>
        </pc:spChg>
        <pc:spChg chg="add mod">
          <ac:chgData name="Arnaud Kerzmann" userId="905c2296cb856666" providerId="LiveId" clId="{98753A21-3E65-461A-9D66-6B72DB7A4BFA}" dt="2024-06-10T19:50:51.153" v="1877" actId="14100"/>
          <ac:spMkLst>
            <pc:docMk/>
            <pc:sldMk cId="2158412397" sldId="2141411196"/>
            <ac:spMk id="4" creationId="{30501C6B-8553-C464-CE54-A0834DA4F91B}"/>
          </ac:spMkLst>
        </pc:spChg>
        <pc:spChg chg="add del mod">
          <ac:chgData name="Arnaud Kerzmann" userId="905c2296cb856666" providerId="LiveId" clId="{98753A21-3E65-461A-9D66-6B72DB7A4BFA}" dt="2024-06-10T19:49:56.276" v="1870" actId="478"/>
          <ac:spMkLst>
            <pc:docMk/>
            <pc:sldMk cId="2158412397" sldId="2141411196"/>
            <ac:spMk id="6" creationId="{8E61C04F-F7FE-6063-30E1-423C8AFB7567}"/>
          </ac:spMkLst>
        </pc:spChg>
        <pc:spChg chg="add del mod">
          <ac:chgData name="Arnaud Kerzmann" userId="905c2296cb856666" providerId="LiveId" clId="{98753A21-3E65-461A-9D66-6B72DB7A4BFA}" dt="2024-06-10T19:49:52.823" v="1868" actId="478"/>
          <ac:spMkLst>
            <pc:docMk/>
            <pc:sldMk cId="2158412397" sldId="2141411196"/>
            <ac:spMk id="7" creationId="{D74B5808-C5DA-7814-04D9-45BA4361A006}"/>
          </ac:spMkLst>
        </pc:spChg>
        <pc:spChg chg="add del mod">
          <ac:chgData name="Arnaud Kerzmann" userId="905c2296cb856666" providerId="LiveId" clId="{98753A21-3E65-461A-9D66-6B72DB7A4BFA}" dt="2024-06-10T19:49:54.013" v="1869" actId="478"/>
          <ac:spMkLst>
            <pc:docMk/>
            <pc:sldMk cId="2158412397" sldId="2141411196"/>
            <ac:spMk id="8" creationId="{E71E093E-338E-A5D0-057A-31CA5F352672}"/>
          </ac:spMkLst>
        </pc:spChg>
        <pc:spChg chg="add mod">
          <ac:chgData name="Arnaud Kerzmann" userId="905c2296cb856666" providerId="LiveId" clId="{98753A21-3E65-461A-9D66-6B72DB7A4BFA}" dt="2024-06-10T19:51:46.159" v="1881" actId="207"/>
          <ac:spMkLst>
            <pc:docMk/>
            <pc:sldMk cId="2158412397" sldId="2141411196"/>
            <ac:spMk id="9" creationId="{D5A8D589-1E21-B25D-622F-76FB016BF7A0}"/>
          </ac:spMkLst>
        </pc:spChg>
        <pc:spChg chg="add mod">
          <ac:chgData name="Arnaud Kerzmann" userId="905c2296cb856666" providerId="LiveId" clId="{98753A21-3E65-461A-9D66-6B72DB7A4BFA}" dt="2024-06-10T19:53:22.203" v="1889" actId="14100"/>
          <ac:spMkLst>
            <pc:docMk/>
            <pc:sldMk cId="2158412397" sldId="2141411196"/>
            <ac:spMk id="10" creationId="{51F3ECC4-D1C9-2AC7-B941-EAFF4082E171}"/>
          </ac:spMkLst>
        </pc:spChg>
        <pc:picChg chg="add mod">
          <ac:chgData name="Arnaud Kerzmann" userId="905c2296cb856666" providerId="LiveId" clId="{98753A21-3E65-461A-9D66-6B72DB7A4BFA}" dt="2024-06-10T19:50:06.664" v="1872" actId="1076"/>
          <ac:picMkLst>
            <pc:docMk/>
            <pc:sldMk cId="2158412397" sldId="2141411196"/>
            <ac:picMk id="5" creationId="{128600A5-6DC5-2022-CD50-6ADCA34E5F10}"/>
          </ac:picMkLst>
        </pc:picChg>
      </pc:sldChg>
      <pc:sldChg chg="addSp modSp mod">
        <pc:chgData name="Arnaud Kerzmann" userId="905c2296cb856666" providerId="LiveId" clId="{98753A21-3E65-461A-9D66-6B72DB7A4BFA}" dt="2024-06-10T22:17:08.605" v="3287" actId="1076"/>
        <pc:sldMkLst>
          <pc:docMk/>
          <pc:sldMk cId="3442095098" sldId="2141411197"/>
        </pc:sldMkLst>
        <pc:spChg chg="mod">
          <ac:chgData name="Arnaud Kerzmann" userId="905c2296cb856666" providerId="LiveId" clId="{98753A21-3E65-461A-9D66-6B72DB7A4BFA}" dt="2024-06-10T22:10:13.117" v="3283" actId="1076"/>
          <ac:spMkLst>
            <pc:docMk/>
            <pc:sldMk cId="3442095098" sldId="2141411197"/>
            <ac:spMk id="2" creationId="{C2D5F2FD-0F2E-E8FD-7AEB-82279C604346}"/>
          </ac:spMkLst>
        </pc:spChg>
        <pc:spChg chg="mod">
          <ac:chgData name="Arnaud Kerzmann" userId="905c2296cb856666" providerId="LiveId" clId="{98753A21-3E65-461A-9D66-6B72DB7A4BFA}" dt="2024-06-10T22:10:05.086" v="3282" actId="1076"/>
          <ac:spMkLst>
            <pc:docMk/>
            <pc:sldMk cId="3442095098" sldId="2141411197"/>
            <ac:spMk id="3" creationId="{C63618D1-21D6-1C22-96E3-9DFD93236974}"/>
          </ac:spMkLst>
        </pc:spChg>
        <pc:picChg chg="add mod modCrop">
          <ac:chgData name="Arnaud Kerzmann" userId="905c2296cb856666" providerId="LiveId" clId="{98753A21-3E65-461A-9D66-6B72DB7A4BFA}" dt="2024-06-10T22:17:08.605" v="3287" actId="1076"/>
          <ac:picMkLst>
            <pc:docMk/>
            <pc:sldMk cId="3442095098" sldId="2141411197"/>
            <ac:picMk id="5" creationId="{CAA6E9DC-16B0-6A80-BFEF-D7FDC33DEDA8}"/>
          </ac:picMkLst>
        </pc:picChg>
      </pc:sldChg>
      <pc:sldChg chg="modSp mod modAnim">
        <pc:chgData name="Arnaud Kerzmann" userId="905c2296cb856666" providerId="LiveId" clId="{98753A21-3E65-461A-9D66-6B72DB7A4BFA}" dt="2024-06-10T20:22:15.770" v="2258" actId="20577"/>
        <pc:sldMkLst>
          <pc:docMk/>
          <pc:sldMk cId="2871326346" sldId="2141411198"/>
        </pc:sldMkLst>
        <pc:spChg chg="mod">
          <ac:chgData name="Arnaud Kerzmann" userId="905c2296cb856666" providerId="LiveId" clId="{98753A21-3E65-461A-9D66-6B72DB7A4BFA}" dt="2024-06-10T20:04:56.254" v="2065" actId="1076"/>
          <ac:spMkLst>
            <pc:docMk/>
            <pc:sldMk cId="2871326346" sldId="2141411198"/>
            <ac:spMk id="2" creationId="{E13BED11-EF15-BC7C-E890-E55A76339C2A}"/>
          </ac:spMkLst>
        </pc:spChg>
        <pc:spChg chg="mod">
          <ac:chgData name="Arnaud Kerzmann" userId="905c2296cb856666" providerId="LiveId" clId="{98753A21-3E65-461A-9D66-6B72DB7A4BFA}" dt="2024-06-10T20:22:15.770" v="2258" actId="20577"/>
          <ac:spMkLst>
            <pc:docMk/>
            <pc:sldMk cId="2871326346" sldId="2141411198"/>
            <ac:spMk id="3" creationId="{51F1AD0F-4129-561F-06D0-B66B30214ABB}"/>
          </ac:spMkLst>
        </pc:spChg>
      </pc:sldChg>
      <pc:sldChg chg="addSp delSp modSp mod modClrScheme chgLayout">
        <pc:chgData name="Arnaud Kerzmann" userId="905c2296cb856666" providerId="LiveId" clId="{98753A21-3E65-461A-9D66-6B72DB7A4BFA}" dt="2024-06-10T23:02:19.116" v="3792" actId="20577"/>
        <pc:sldMkLst>
          <pc:docMk/>
          <pc:sldMk cId="1829564447" sldId="2141411199"/>
        </pc:sldMkLst>
        <pc:spChg chg="mod ord">
          <ac:chgData name="Arnaud Kerzmann" userId="905c2296cb856666" providerId="LiveId" clId="{98753A21-3E65-461A-9D66-6B72DB7A4BFA}" dt="2024-06-10T21:16:33.702" v="2649" actId="1076"/>
          <ac:spMkLst>
            <pc:docMk/>
            <pc:sldMk cId="1829564447" sldId="2141411199"/>
            <ac:spMk id="2" creationId="{BDA8DA49-CC4D-7E1E-EE44-37529C869274}"/>
          </ac:spMkLst>
        </pc:spChg>
        <pc:spChg chg="del mod ord">
          <ac:chgData name="Arnaud Kerzmann" userId="905c2296cb856666" providerId="LiveId" clId="{98753A21-3E65-461A-9D66-6B72DB7A4BFA}" dt="2024-06-10T20:24:36.458" v="2274" actId="700"/>
          <ac:spMkLst>
            <pc:docMk/>
            <pc:sldMk cId="1829564447" sldId="2141411199"/>
            <ac:spMk id="3" creationId="{A05A8C4C-E664-D2B1-63E4-49BEB1F4356A}"/>
          </ac:spMkLst>
        </pc:spChg>
        <pc:spChg chg="add mod ord">
          <ac:chgData name="Arnaud Kerzmann" userId="905c2296cb856666" providerId="LiveId" clId="{98753A21-3E65-461A-9D66-6B72DB7A4BFA}" dt="2024-06-10T21:15:20.067" v="2622" actId="1076"/>
          <ac:spMkLst>
            <pc:docMk/>
            <pc:sldMk cId="1829564447" sldId="2141411199"/>
            <ac:spMk id="4" creationId="{A5F59FD3-45D3-870C-8DEE-405600299EC0}"/>
          </ac:spMkLst>
        </pc:spChg>
        <pc:spChg chg="add mod ord">
          <ac:chgData name="Arnaud Kerzmann" userId="905c2296cb856666" providerId="LiveId" clId="{98753A21-3E65-461A-9D66-6B72DB7A4BFA}" dt="2024-06-10T23:02:19.116" v="3792" actId="20577"/>
          <ac:spMkLst>
            <pc:docMk/>
            <pc:sldMk cId="1829564447" sldId="2141411199"/>
            <ac:spMk id="5" creationId="{C7232456-8028-C0F4-B3BE-A6D97ADDDD4C}"/>
          </ac:spMkLst>
        </pc:spChg>
        <pc:spChg chg="add mod ord">
          <ac:chgData name="Arnaud Kerzmann" userId="905c2296cb856666" providerId="LiveId" clId="{98753A21-3E65-461A-9D66-6B72DB7A4BFA}" dt="2024-06-10T21:15:15.630" v="2621" actId="1076"/>
          <ac:spMkLst>
            <pc:docMk/>
            <pc:sldMk cId="1829564447" sldId="2141411199"/>
            <ac:spMk id="6" creationId="{8D91F704-8B26-465B-CDEB-0CE287A0D951}"/>
          </ac:spMkLst>
        </pc:spChg>
        <pc:spChg chg="add mod ord">
          <ac:chgData name="Arnaud Kerzmann" userId="905c2296cb856666" providerId="LiveId" clId="{98753A21-3E65-461A-9D66-6B72DB7A4BFA}" dt="2024-06-10T21:34:38.699" v="2763" actId="20577"/>
          <ac:spMkLst>
            <pc:docMk/>
            <pc:sldMk cId="1829564447" sldId="2141411199"/>
            <ac:spMk id="7" creationId="{0F0A7AA3-ED88-2A48-56C5-88B102137577}"/>
          </ac:spMkLst>
        </pc:spChg>
      </pc:sldChg>
      <pc:sldChg chg="addSp modSp mod">
        <pc:chgData name="Arnaud Kerzmann" userId="905c2296cb856666" providerId="LiveId" clId="{98753A21-3E65-461A-9D66-6B72DB7A4BFA}" dt="2024-06-10T21:59:26.310" v="3027" actId="1076"/>
        <pc:sldMkLst>
          <pc:docMk/>
          <pc:sldMk cId="925263574" sldId="2141411200"/>
        </pc:sldMkLst>
        <pc:spChg chg="mod">
          <ac:chgData name="Arnaud Kerzmann" userId="905c2296cb856666" providerId="LiveId" clId="{98753A21-3E65-461A-9D66-6B72DB7A4BFA}" dt="2024-06-10T21:18:19.482" v="2693" actId="1076"/>
          <ac:spMkLst>
            <pc:docMk/>
            <pc:sldMk cId="925263574" sldId="2141411200"/>
            <ac:spMk id="2" creationId="{B390E1A3-28EE-C1E7-AD74-2AA6F10AF3CD}"/>
          </ac:spMkLst>
        </pc:spChg>
        <pc:spChg chg="mod">
          <ac:chgData name="Arnaud Kerzmann" userId="905c2296cb856666" providerId="LiveId" clId="{98753A21-3E65-461A-9D66-6B72DB7A4BFA}" dt="2024-06-10T21:58:12.767" v="3025" actId="1076"/>
          <ac:spMkLst>
            <pc:docMk/>
            <pc:sldMk cId="925263574" sldId="2141411200"/>
            <ac:spMk id="3" creationId="{F9D47147-7084-16F7-A0AE-F01AFB5CB23B}"/>
          </ac:spMkLst>
        </pc:spChg>
        <pc:picChg chg="add mod">
          <ac:chgData name="Arnaud Kerzmann" userId="905c2296cb856666" providerId="LiveId" clId="{98753A21-3E65-461A-9D66-6B72DB7A4BFA}" dt="2024-06-10T21:59:26.310" v="3027" actId="1076"/>
          <ac:picMkLst>
            <pc:docMk/>
            <pc:sldMk cId="925263574" sldId="2141411200"/>
            <ac:picMk id="5" creationId="{7D086C93-6CAA-30D6-5EFB-B06AF43AF290}"/>
          </ac:picMkLst>
        </pc:picChg>
      </pc:sldChg>
      <pc:sldChg chg="addSp modSp mod modClrScheme modAnim chgLayout">
        <pc:chgData name="Arnaud Kerzmann" userId="905c2296cb856666" providerId="LiveId" clId="{98753A21-3E65-461A-9D66-6B72DB7A4BFA}" dt="2024-06-10T22:59:53.009" v="3789" actId="1076"/>
        <pc:sldMkLst>
          <pc:docMk/>
          <pc:sldMk cId="1396833838" sldId="2141411201"/>
        </pc:sldMkLst>
        <pc:spChg chg="mod ord">
          <ac:chgData name="Arnaud Kerzmann" userId="905c2296cb856666" providerId="LiveId" clId="{98753A21-3E65-461A-9D66-6B72DB7A4BFA}" dt="2024-06-10T22:57:59.950" v="3778" actId="1076"/>
          <ac:spMkLst>
            <pc:docMk/>
            <pc:sldMk cId="1396833838" sldId="2141411201"/>
            <ac:spMk id="2" creationId="{84D03D3D-E192-E42C-0FD8-6E04F4BBD040}"/>
          </ac:spMkLst>
        </pc:spChg>
        <pc:spChg chg="mod ord">
          <ac:chgData name="Arnaud Kerzmann" userId="905c2296cb856666" providerId="LiveId" clId="{98753A21-3E65-461A-9D66-6B72DB7A4BFA}" dt="2024-06-10T22:59:53.009" v="3789" actId="1076"/>
          <ac:spMkLst>
            <pc:docMk/>
            <pc:sldMk cId="1396833838" sldId="2141411201"/>
            <ac:spMk id="3" creationId="{CBEC0D26-479E-85E4-8BB7-5048EDAC1907}"/>
          </ac:spMkLst>
        </pc:spChg>
        <pc:spChg chg="add mod ord">
          <ac:chgData name="Arnaud Kerzmann" userId="905c2296cb856666" providerId="LiveId" clId="{98753A21-3E65-461A-9D66-6B72DB7A4BFA}" dt="2024-06-10T22:59:43.183" v="3788" actId="1076"/>
          <ac:spMkLst>
            <pc:docMk/>
            <pc:sldMk cId="1396833838" sldId="2141411201"/>
            <ac:spMk id="4" creationId="{71CE54C4-0036-A859-CA3C-9220B0EF51E9}"/>
          </ac:spMkLst>
        </pc:spChg>
        <pc:spChg chg="add mod">
          <ac:chgData name="Arnaud Kerzmann" userId="905c2296cb856666" providerId="LiveId" clId="{98753A21-3E65-461A-9D66-6B72DB7A4BFA}" dt="2024-06-10T22:58:40.860" v="3782" actId="1076"/>
          <ac:spMkLst>
            <pc:docMk/>
            <pc:sldMk cId="1396833838" sldId="2141411201"/>
            <ac:spMk id="7" creationId="{5733AD4D-6988-C3B5-F891-27500B6DC362}"/>
          </ac:spMkLst>
        </pc:spChg>
        <pc:spChg chg="add mod">
          <ac:chgData name="Arnaud Kerzmann" userId="905c2296cb856666" providerId="LiveId" clId="{98753A21-3E65-461A-9D66-6B72DB7A4BFA}" dt="2024-06-10T22:58:23.585" v="3781" actId="1076"/>
          <ac:spMkLst>
            <pc:docMk/>
            <pc:sldMk cId="1396833838" sldId="2141411201"/>
            <ac:spMk id="8" creationId="{F782407C-1B70-DA94-91C3-886C803892AD}"/>
          </ac:spMkLst>
        </pc:spChg>
        <pc:picChg chg="add mod">
          <ac:chgData name="Arnaud Kerzmann" userId="905c2296cb856666" providerId="LiveId" clId="{98753A21-3E65-461A-9D66-6B72DB7A4BFA}" dt="2024-06-10T22:58:07.878" v="3779" actId="1076"/>
          <ac:picMkLst>
            <pc:docMk/>
            <pc:sldMk cId="1396833838" sldId="2141411201"/>
            <ac:picMk id="6" creationId="{07A63B89-C725-C863-8889-5066E2FE7BA6}"/>
          </ac:picMkLst>
        </pc:picChg>
      </pc:sldChg>
      <pc:sldChg chg="modSp mod modAnim">
        <pc:chgData name="Arnaud Kerzmann" userId="905c2296cb856666" providerId="LiveId" clId="{98753A21-3E65-461A-9D66-6B72DB7A4BFA}" dt="2024-06-10T23:15:42.805" v="3930"/>
        <pc:sldMkLst>
          <pc:docMk/>
          <pc:sldMk cId="3590543415" sldId="2141411202"/>
        </pc:sldMkLst>
        <pc:spChg chg="mod">
          <ac:chgData name="Arnaud Kerzmann" userId="905c2296cb856666" providerId="LiveId" clId="{98753A21-3E65-461A-9D66-6B72DB7A4BFA}" dt="2024-06-10T23:14:42.548" v="3927" actId="1076"/>
          <ac:spMkLst>
            <pc:docMk/>
            <pc:sldMk cId="3590543415" sldId="2141411202"/>
            <ac:spMk id="2" creationId="{1FB90BC3-D3EF-6055-11D8-0D3400B2DF4B}"/>
          </ac:spMkLst>
        </pc:spChg>
        <pc:spChg chg="mod">
          <ac:chgData name="Arnaud Kerzmann" userId="905c2296cb856666" providerId="LiveId" clId="{98753A21-3E65-461A-9D66-6B72DB7A4BFA}" dt="2024-06-10T23:14:39.601" v="3926" actId="1076"/>
          <ac:spMkLst>
            <pc:docMk/>
            <pc:sldMk cId="3590543415" sldId="2141411202"/>
            <ac:spMk id="3" creationId="{945DA002-82D9-C32B-6146-D0743DE499BB}"/>
          </ac:spMkLst>
        </pc:spChg>
      </pc:sldChg>
      <pc:sldChg chg="modSp mod">
        <pc:chgData name="Arnaud Kerzmann" userId="905c2296cb856666" providerId="LiveId" clId="{98753A21-3E65-461A-9D66-6B72DB7A4BFA}" dt="2024-06-10T23:48:06.406" v="4247" actId="1076"/>
        <pc:sldMkLst>
          <pc:docMk/>
          <pc:sldMk cId="699088849" sldId="2141411203"/>
        </pc:sldMkLst>
        <pc:spChg chg="mod">
          <ac:chgData name="Arnaud Kerzmann" userId="905c2296cb856666" providerId="LiveId" clId="{98753A21-3E65-461A-9D66-6B72DB7A4BFA}" dt="2024-06-10T23:35:00.332" v="4041" actId="1076"/>
          <ac:spMkLst>
            <pc:docMk/>
            <pc:sldMk cId="699088849" sldId="2141411203"/>
            <ac:spMk id="2" creationId="{D4047BD2-6B03-002E-EC2D-6DF901D0BE8A}"/>
          </ac:spMkLst>
        </pc:spChg>
        <pc:spChg chg="mod">
          <ac:chgData name="Arnaud Kerzmann" userId="905c2296cb856666" providerId="LiveId" clId="{98753A21-3E65-461A-9D66-6B72DB7A4BFA}" dt="2024-06-10T23:48:06.406" v="4247" actId="1076"/>
          <ac:spMkLst>
            <pc:docMk/>
            <pc:sldMk cId="699088849" sldId="2141411203"/>
            <ac:spMk id="3" creationId="{88E0BCA3-D31E-F535-DC35-A9F4A8E2A164}"/>
          </ac:spMkLst>
        </pc:spChg>
      </pc:sldChg>
      <pc:sldChg chg="addSp modSp mod">
        <pc:chgData name="Arnaud Kerzmann" userId="905c2296cb856666" providerId="LiveId" clId="{98753A21-3E65-461A-9D66-6B72DB7A4BFA}" dt="2024-06-11T00:00:05.629" v="4411" actId="122"/>
        <pc:sldMkLst>
          <pc:docMk/>
          <pc:sldMk cId="768065362" sldId="2141411204"/>
        </pc:sldMkLst>
        <pc:spChg chg="mod">
          <ac:chgData name="Arnaud Kerzmann" userId="905c2296cb856666" providerId="LiveId" clId="{98753A21-3E65-461A-9D66-6B72DB7A4BFA}" dt="2024-06-10T23:48:20.081" v="4253" actId="20577"/>
          <ac:spMkLst>
            <pc:docMk/>
            <pc:sldMk cId="768065362" sldId="2141411204"/>
            <ac:spMk id="2" creationId="{07037D93-80CE-FAEA-ECCA-55C7213C6176}"/>
          </ac:spMkLst>
        </pc:spChg>
        <pc:spChg chg="mod">
          <ac:chgData name="Arnaud Kerzmann" userId="905c2296cb856666" providerId="LiveId" clId="{98753A21-3E65-461A-9D66-6B72DB7A4BFA}" dt="2024-06-11T00:00:05.629" v="4411" actId="122"/>
          <ac:spMkLst>
            <pc:docMk/>
            <pc:sldMk cId="768065362" sldId="2141411204"/>
            <ac:spMk id="3" creationId="{E2C7A46C-317D-2DD1-3BF1-D1E21DD8611F}"/>
          </ac:spMkLst>
        </pc:spChg>
        <pc:picChg chg="add mod">
          <ac:chgData name="Arnaud Kerzmann" userId="905c2296cb856666" providerId="LiveId" clId="{98753A21-3E65-461A-9D66-6B72DB7A4BFA}" dt="2024-06-10T23:57:21.963" v="4355" actId="1076"/>
          <ac:picMkLst>
            <pc:docMk/>
            <pc:sldMk cId="768065362" sldId="2141411204"/>
            <ac:picMk id="5" creationId="{F743190A-F554-010A-D0A2-10238A9EDDF3}"/>
          </ac:picMkLst>
        </pc:picChg>
        <pc:picChg chg="add mod">
          <ac:chgData name="Arnaud Kerzmann" userId="905c2296cb856666" providerId="LiveId" clId="{98753A21-3E65-461A-9D66-6B72DB7A4BFA}" dt="2024-06-10T23:57:00.043" v="4352" actId="1076"/>
          <ac:picMkLst>
            <pc:docMk/>
            <pc:sldMk cId="768065362" sldId="2141411204"/>
            <ac:picMk id="7" creationId="{88B0C589-0D95-EE97-C367-5C2311F87E10}"/>
          </ac:picMkLst>
        </pc:picChg>
      </pc:sldChg>
      <pc:sldChg chg="del">
        <pc:chgData name="Arnaud Kerzmann" userId="905c2296cb856666" providerId="LiveId" clId="{98753A21-3E65-461A-9D66-6B72DB7A4BFA}" dt="2024-06-09T20:35:57.366" v="1152" actId="2696"/>
        <pc:sldMkLst>
          <pc:docMk/>
          <pc:sldMk cId="753664692" sldId="2141411205"/>
        </pc:sldMkLst>
      </pc:sldChg>
      <pc:sldChg chg="del">
        <pc:chgData name="Arnaud Kerzmann" userId="905c2296cb856666" providerId="LiveId" clId="{98753A21-3E65-461A-9D66-6B72DB7A4BFA}" dt="2024-06-09T20:35:52.905" v="1151" actId="2696"/>
        <pc:sldMkLst>
          <pc:docMk/>
          <pc:sldMk cId="3677690870" sldId="2141411206"/>
        </pc:sldMkLst>
      </pc:sldChg>
      <pc:sldChg chg="del">
        <pc:chgData name="Arnaud Kerzmann" userId="905c2296cb856666" providerId="LiveId" clId="{98753A21-3E65-461A-9D66-6B72DB7A4BFA}" dt="2024-06-09T20:35:50.562" v="1150" actId="2696"/>
        <pc:sldMkLst>
          <pc:docMk/>
          <pc:sldMk cId="1904054640" sldId="2141411207"/>
        </pc:sldMkLst>
      </pc:sldChg>
      <pc:sldChg chg="del">
        <pc:chgData name="Arnaud Kerzmann" userId="905c2296cb856666" providerId="LiveId" clId="{98753A21-3E65-461A-9D66-6B72DB7A4BFA}" dt="2024-06-09T20:35:44.029" v="1149" actId="2696"/>
        <pc:sldMkLst>
          <pc:docMk/>
          <pc:sldMk cId="572226427" sldId="2141411208"/>
        </pc:sldMkLst>
      </pc:sldChg>
      <pc:sldChg chg="del">
        <pc:chgData name="Arnaud Kerzmann" userId="905c2296cb856666" providerId="LiveId" clId="{98753A21-3E65-461A-9D66-6B72DB7A4BFA}" dt="2024-06-09T20:35:39.713" v="1148" actId="2696"/>
        <pc:sldMkLst>
          <pc:docMk/>
          <pc:sldMk cId="3999723660" sldId="2141411209"/>
        </pc:sldMkLst>
      </pc:sldChg>
      <pc:sldChg chg="addSp delSp modSp new mod modClrScheme chgLayout">
        <pc:chgData name="Arnaud Kerzmann" userId="905c2296cb856666" providerId="LiveId" clId="{98753A21-3E65-461A-9D66-6B72DB7A4BFA}" dt="2024-06-10T22:10:36.992" v="3284" actId="122"/>
        <pc:sldMkLst>
          <pc:docMk/>
          <pc:sldMk cId="3142613140" sldId="2141411210"/>
        </pc:sldMkLst>
        <pc:spChg chg="mod ord">
          <ac:chgData name="Arnaud Kerzmann" userId="905c2296cb856666" providerId="LiveId" clId="{98753A21-3E65-461A-9D66-6B72DB7A4BFA}" dt="2024-06-09T19:48:40.901" v="533" actId="1076"/>
          <ac:spMkLst>
            <pc:docMk/>
            <pc:sldMk cId="3142613140" sldId="2141411210"/>
            <ac:spMk id="2" creationId="{70B4BAF3-A605-CBE2-B482-ED34B25DA2A0}"/>
          </ac:spMkLst>
        </pc:spChg>
        <pc:spChg chg="del">
          <ac:chgData name="Arnaud Kerzmann" userId="905c2296cb856666" providerId="LiveId" clId="{98753A21-3E65-461A-9D66-6B72DB7A4BFA}" dt="2024-06-09T19:24:34.859" v="397" actId="22"/>
          <ac:spMkLst>
            <pc:docMk/>
            <pc:sldMk cId="3142613140" sldId="2141411210"/>
            <ac:spMk id="3" creationId="{751814E0-ADC0-EBC6-0565-17E265503A0C}"/>
          </ac:spMkLst>
        </pc:spChg>
        <pc:spChg chg="add mod ord">
          <ac:chgData name="Arnaud Kerzmann" userId="905c2296cb856666" providerId="LiveId" clId="{98753A21-3E65-461A-9D66-6B72DB7A4BFA}" dt="2024-06-10T22:10:36.992" v="3284" actId="122"/>
          <ac:spMkLst>
            <pc:docMk/>
            <pc:sldMk cId="3142613140" sldId="2141411210"/>
            <ac:spMk id="6" creationId="{B169862C-9BEB-3D4A-EF33-D354B81B48D8}"/>
          </ac:spMkLst>
        </pc:spChg>
        <pc:picChg chg="add mod ord">
          <ac:chgData name="Arnaud Kerzmann" userId="905c2296cb856666" providerId="LiveId" clId="{98753A21-3E65-461A-9D66-6B72DB7A4BFA}" dt="2024-06-09T19:48:49.058" v="534" actId="14100"/>
          <ac:picMkLst>
            <pc:docMk/>
            <pc:sldMk cId="3142613140" sldId="2141411210"/>
            <ac:picMk id="5" creationId="{FD59460C-64C2-BDE7-88FF-F30C8422E4D2}"/>
          </ac:picMkLst>
        </pc:picChg>
      </pc:sldChg>
      <pc:sldChg chg="addSp delSp modSp add mod">
        <pc:chgData name="Arnaud Kerzmann" userId="905c2296cb856666" providerId="LiveId" clId="{98753A21-3E65-461A-9D66-6B72DB7A4BFA}" dt="2024-06-09T20:48:54.407" v="1736"/>
        <pc:sldMkLst>
          <pc:docMk/>
          <pc:sldMk cId="2121595692" sldId="2141411211"/>
        </pc:sldMkLst>
        <pc:spChg chg="mod">
          <ac:chgData name="Arnaud Kerzmann" userId="905c2296cb856666" providerId="LiveId" clId="{98753A21-3E65-461A-9D66-6B72DB7A4BFA}" dt="2024-06-09T20:47:52.742" v="1730" actId="1076"/>
          <ac:spMkLst>
            <pc:docMk/>
            <pc:sldMk cId="2121595692" sldId="2141411211"/>
            <ac:spMk id="2" creationId="{70B4BAF3-A605-CBE2-B482-ED34B25DA2A0}"/>
          </ac:spMkLst>
        </pc:spChg>
        <pc:spChg chg="mod">
          <ac:chgData name="Arnaud Kerzmann" userId="905c2296cb856666" providerId="LiveId" clId="{98753A21-3E65-461A-9D66-6B72DB7A4BFA}" dt="2024-06-09T20:48:54.407" v="1736"/>
          <ac:spMkLst>
            <pc:docMk/>
            <pc:sldMk cId="2121595692" sldId="2141411211"/>
            <ac:spMk id="3" creationId="{751814E0-ADC0-EBC6-0565-17E265503A0C}"/>
          </ac:spMkLst>
        </pc:spChg>
        <pc:picChg chg="add del mod">
          <ac:chgData name="Arnaud Kerzmann" userId="905c2296cb856666" providerId="LiveId" clId="{98753A21-3E65-461A-9D66-6B72DB7A4BFA}" dt="2024-06-09T20:47:30.792" v="1713" actId="21"/>
          <ac:picMkLst>
            <pc:docMk/>
            <pc:sldMk cId="2121595692" sldId="2141411211"/>
            <ac:picMk id="5" creationId="{603724E3-82AF-EF74-B952-71316D3CD225}"/>
          </ac:picMkLst>
        </pc:picChg>
        <pc:picChg chg="add mod">
          <ac:chgData name="Arnaud Kerzmann" userId="905c2296cb856666" providerId="LiveId" clId="{98753A21-3E65-461A-9D66-6B72DB7A4BFA}" dt="2024-06-09T20:48:09.246" v="1733" actId="1076"/>
          <ac:picMkLst>
            <pc:docMk/>
            <pc:sldMk cId="2121595692" sldId="2141411211"/>
            <ac:picMk id="6" creationId="{4110CE86-AD27-05FC-5EF0-D817F943396D}"/>
          </ac:picMkLst>
        </pc:picChg>
      </pc:sldChg>
      <pc:sldChg chg="addSp modSp add mod ord modAnim">
        <pc:chgData name="Arnaud Kerzmann" userId="905c2296cb856666" providerId="LiveId" clId="{98753A21-3E65-461A-9D66-6B72DB7A4BFA}" dt="2024-06-10T20:14:32.396" v="2224" actId="1076"/>
        <pc:sldMkLst>
          <pc:docMk/>
          <pc:sldMk cId="3564289203" sldId="2141411212"/>
        </pc:sldMkLst>
        <pc:spChg chg="mod">
          <ac:chgData name="Arnaud Kerzmann" userId="905c2296cb856666" providerId="LiveId" clId="{98753A21-3E65-461A-9D66-6B72DB7A4BFA}" dt="2024-06-10T20:14:32.396" v="2224" actId="1076"/>
          <ac:spMkLst>
            <pc:docMk/>
            <pc:sldMk cId="3564289203" sldId="2141411212"/>
            <ac:spMk id="2" creationId="{70B4BAF3-A605-CBE2-B482-ED34B25DA2A0}"/>
          </ac:spMkLst>
        </pc:spChg>
        <pc:spChg chg="mod">
          <ac:chgData name="Arnaud Kerzmann" userId="905c2296cb856666" providerId="LiveId" clId="{98753A21-3E65-461A-9D66-6B72DB7A4BFA}" dt="2024-06-10T20:13:38.110" v="2221" actId="1076"/>
          <ac:spMkLst>
            <pc:docMk/>
            <pc:sldMk cId="3564289203" sldId="2141411212"/>
            <ac:spMk id="3" creationId="{751814E0-ADC0-EBC6-0565-17E265503A0C}"/>
          </ac:spMkLst>
        </pc:spChg>
        <pc:spChg chg="add mod">
          <ac:chgData name="Arnaud Kerzmann" userId="905c2296cb856666" providerId="LiveId" clId="{98753A21-3E65-461A-9D66-6B72DB7A4BFA}" dt="2024-06-10T20:14:10.948" v="2223" actId="1076"/>
          <ac:spMkLst>
            <pc:docMk/>
            <pc:sldMk cId="3564289203" sldId="2141411212"/>
            <ac:spMk id="6" creationId="{A2C92C71-8604-61EF-ED0F-728A13306392}"/>
          </ac:spMkLst>
        </pc:spChg>
        <pc:picChg chg="add mod">
          <ac:chgData name="Arnaud Kerzmann" userId="905c2296cb856666" providerId="LiveId" clId="{98753A21-3E65-461A-9D66-6B72DB7A4BFA}" dt="2024-06-10T20:13:20.674" v="2219" actId="1076"/>
          <ac:picMkLst>
            <pc:docMk/>
            <pc:sldMk cId="3564289203" sldId="2141411212"/>
            <ac:picMk id="5" creationId="{697E5E21-8FDE-0E30-84C2-C78753399AE8}"/>
          </ac:picMkLst>
        </pc:picChg>
      </pc:sldChg>
      <pc:sldChg chg="addSp modSp new mod">
        <pc:chgData name="Arnaud Kerzmann" userId="905c2296cb856666" providerId="LiveId" clId="{98753A21-3E65-461A-9D66-6B72DB7A4BFA}" dt="2024-06-10T20:20:33.565" v="2243" actId="1076"/>
        <pc:sldMkLst>
          <pc:docMk/>
          <pc:sldMk cId="1644986710" sldId="2141411213"/>
        </pc:sldMkLst>
        <pc:spChg chg="mod">
          <ac:chgData name="Arnaud Kerzmann" userId="905c2296cb856666" providerId="LiveId" clId="{98753A21-3E65-461A-9D66-6B72DB7A4BFA}" dt="2024-06-10T20:20:33.565" v="2243" actId="1076"/>
          <ac:spMkLst>
            <pc:docMk/>
            <pc:sldMk cId="1644986710" sldId="2141411213"/>
            <ac:spMk id="2" creationId="{8D362979-E71B-BED2-9686-44537F6A9F08}"/>
          </ac:spMkLst>
        </pc:spChg>
        <pc:spChg chg="mod">
          <ac:chgData name="Arnaud Kerzmann" userId="905c2296cb856666" providerId="LiveId" clId="{98753A21-3E65-461A-9D66-6B72DB7A4BFA}" dt="2024-06-09T20:50:33.632" v="1739" actId="1076"/>
          <ac:spMkLst>
            <pc:docMk/>
            <pc:sldMk cId="1644986710" sldId="2141411213"/>
            <ac:spMk id="3" creationId="{4AE244D6-E136-C3D2-5021-67F164841A33}"/>
          </ac:spMkLst>
        </pc:spChg>
        <pc:picChg chg="add mod">
          <ac:chgData name="Arnaud Kerzmann" userId="905c2296cb856666" providerId="LiveId" clId="{98753A21-3E65-461A-9D66-6B72DB7A4BFA}" dt="2024-06-09T19:47:33.667" v="532" actId="1076"/>
          <ac:picMkLst>
            <pc:docMk/>
            <pc:sldMk cId="1644986710" sldId="2141411213"/>
            <ac:picMk id="5" creationId="{2658787D-88DE-8DC8-652D-71AE4D5B3DC3}"/>
          </ac:picMkLst>
        </pc:picChg>
      </pc:sldChg>
      <pc:sldChg chg="addSp modSp add mod">
        <pc:chgData name="Arnaud Kerzmann" userId="905c2296cb856666" providerId="LiveId" clId="{98753A21-3E65-461A-9D66-6B72DB7A4BFA}" dt="2024-06-10T20:54:50.166" v="2571" actId="1076"/>
        <pc:sldMkLst>
          <pc:docMk/>
          <pc:sldMk cId="754064386" sldId="2141411214"/>
        </pc:sldMkLst>
        <pc:spChg chg="mod">
          <ac:chgData name="Arnaud Kerzmann" userId="905c2296cb856666" providerId="LiveId" clId="{98753A21-3E65-461A-9D66-6B72DB7A4BFA}" dt="2024-06-10T20:54:50.166" v="2571" actId="1076"/>
          <ac:spMkLst>
            <pc:docMk/>
            <pc:sldMk cId="754064386" sldId="2141411214"/>
            <ac:spMk id="2" creationId="{BDA8DA49-CC4D-7E1E-EE44-37529C869274}"/>
          </ac:spMkLst>
        </pc:spChg>
        <pc:spChg chg="mod">
          <ac:chgData name="Arnaud Kerzmann" userId="905c2296cb856666" providerId="LiveId" clId="{98753A21-3E65-461A-9D66-6B72DB7A4BFA}" dt="2024-06-10T20:53:14.146" v="2531" actId="1076"/>
          <ac:spMkLst>
            <pc:docMk/>
            <pc:sldMk cId="754064386" sldId="2141411214"/>
            <ac:spMk id="3" creationId="{A05A8C4C-E664-D2B1-63E4-49BEB1F4356A}"/>
          </ac:spMkLst>
        </pc:spChg>
        <pc:picChg chg="add mod">
          <ac:chgData name="Arnaud Kerzmann" userId="905c2296cb856666" providerId="LiveId" clId="{98753A21-3E65-461A-9D66-6B72DB7A4BFA}" dt="2024-06-10T20:49:39.856" v="2485" actId="1076"/>
          <ac:picMkLst>
            <pc:docMk/>
            <pc:sldMk cId="754064386" sldId="2141411214"/>
            <ac:picMk id="5" creationId="{D787368B-9DC7-BA26-1F22-55AFAD97FAB6}"/>
          </ac:picMkLst>
        </pc:picChg>
      </pc:sldChg>
      <pc:sldChg chg="addSp modSp new mod modAnim">
        <pc:chgData name="Arnaud Kerzmann" userId="905c2296cb856666" providerId="LiveId" clId="{98753A21-3E65-461A-9D66-6B72DB7A4BFA}" dt="2024-06-10T20:11:59.585" v="2202"/>
        <pc:sldMkLst>
          <pc:docMk/>
          <pc:sldMk cId="1486504803" sldId="2141411215"/>
        </pc:sldMkLst>
        <pc:spChg chg="mod">
          <ac:chgData name="Arnaud Kerzmann" userId="905c2296cb856666" providerId="LiveId" clId="{98753A21-3E65-461A-9D66-6B72DB7A4BFA}" dt="2024-06-10T19:41:18.732" v="1773" actId="1076"/>
          <ac:spMkLst>
            <pc:docMk/>
            <pc:sldMk cId="1486504803" sldId="2141411215"/>
            <ac:spMk id="2" creationId="{529BB7E0-5733-28B8-B7BE-A61A9ACAF113}"/>
          </ac:spMkLst>
        </pc:spChg>
        <pc:spChg chg="mod">
          <ac:chgData name="Arnaud Kerzmann" userId="905c2296cb856666" providerId="LiveId" clId="{98753A21-3E65-461A-9D66-6B72DB7A4BFA}" dt="2024-06-10T19:43:14.457" v="1784" actId="1076"/>
          <ac:spMkLst>
            <pc:docMk/>
            <pc:sldMk cId="1486504803" sldId="2141411215"/>
            <ac:spMk id="3" creationId="{66A90E45-34D1-AF1B-1D8E-673DEC202F93}"/>
          </ac:spMkLst>
        </pc:spChg>
        <pc:spChg chg="add mod">
          <ac:chgData name="Arnaud Kerzmann" userId="905c2296cb856666" providerId="LiveId" clId="{98753A21-3E65-461A-9D66-6B72DB7A4BFA}" dt="2024-06-10T20:10:57.096" v="2195" actId="1076"/>
          <ac:spMkLst>
            <pc:docMk/>
            <pc:sldMk cId="1486504803" sldId="2141411215"/>
            <ac:spMk id="6" creationId="{AB4047A2-72C6-EFF1-5DAB-D58D67A53E5E}"/>
          </ac:spMkLst>
        </pc:spChg>
        <pc:spChg chg="add mod">
          <ac:chgData name="Arnaud Kerzmann" userId="905c2296cb856666" providerId="LiveId" clId="{98753A21-3E65-461A-9D66-6B72DB7A4BFA}" dt="2024-06-10T20:11:13.402" v="2197" actId="1076"/>
          <ac:spMkLst>
            <pc:docMk/>
            <pc:sldMk cId="1486504803" sldId="2141411215"/>
            <ac:spMk id="7" creationId="{FAF27BEA-E675-650A-E708-A9474893FEDC}"/>
          </ac:spMkLst>
        </pc:spChg>
        <pc:spChg chg="add mod">
          <ac:chgData name="Arnaud Kerzmann" userId="905c2296cb856666" providerId="LiveId" clId="{98753A21-3E65-461A-9D66-6B72DB7A4BFA}" dt="2024-06-10T20:11:41.442" v="2199" actId="1076"/>
          <ac:spMkLst>
            <pc:docMk/>
            <pc:sldMk cId="1486504803" sldId="2141411215"/>
            <ac:spMk id="8" creationId="{1652D6FD-4143-32F2-3E93-5AB2B76937CE}"/>
          </ac:spMkLst>
        </pc:spChg>
        <pc:picChg chg="add mod">
          <ac:chgData name="Arnaud Kerzmann" userId="905c2296cb856666" providerId="LiveId" clId="{98753A21-3E65-461A-9D66-6B72DB7A4BFA}" dt="2024-06-10T19:43:36.846" v="1788" actId="1076"/>
          <ac:picMkLst>
            <pc:docMk/>
            <pc:sldMk cId="1486504803" sldId="2141411215"/>
            <ac:picMk id="5" creationId="{032FF329-9630-3AA7-FF88-7CE8D0889FF8}"/>
          </ac:picMkLst>
        </pc:picChg>
      </pc:sldChg>
      <pc:sldChg chg="modSp new mod">
        <pc:chgData name="Arnaud Kerzmann" userId="905c2296cb856666" providerId="LiveId" clId="{98753A21-3E65-461A-9D66-6B72DB7A4BFA}" dt="2024-06-11T00:07:16.229" v="4524" actId="20577"/>
        <pc:sldMkLst>
          <pc:docMk/>
          <pc:sldMk cId="2226879922" sldId="2141411216"/>
        </pc:sldMkLst>
        <pc:spChg chg="mod">
          <ac:chgData name="Arnaud Kerzmann" userId="905c2296cb856666" providerId="LiveId" clId="{98753A21-3E65-461A-9D66-6B72DB7A4BFA}" dt="2024-06-11T00:02:58.473" v="4434" actId="20577"/>
          <ac:spMkLst>
            <pc:docMk/>
            <pc:sldMk cId="2226879922" sldId="2141411216"/>
            <ac:spMk id="2" creationId="{D7AD7B4C-C505-E4B5-6475-44B223CF9C69}"/>
          </ac:spMkLst>
        </pc:spChg>
        <pc:spChg chg="mod">
          <ac:chgData name="Arnaud Kerzmann" userId="905c2296cb856666" providerId="LiveId" clId="{98753A21-3E65-461A-9D66-6B72DB7A4BFA}" dt="2024-06-11T00:07:16.229" v="4524" actId="20577"/>
          <ac:spMkLst>
            <pc:docMk/>
            <pc:sldMk cId="2226879922" sldId="2141411216"/>
            <ac:spMk id="3" creationId="{1BF11E1C-F1A2-5275-CB3C-EB47F46871DB}"/>
          </ac:spMkLst>
        </pc:spChg>
      </pc:sldChg>
    </pc:docChg>
  </pc:docChgLst>
  <pc:docChgLst>
    <pc:chgData name="Arnaud Kerzmann" userId="905c2296cb856666" providerId="LiveId" clId="{3E00B87E-5324-4E1C-B68D-9BE1DC872F8A}"/>
    <pc:docChg chg="modSld">
      <pc:chgData name="Arnaud Kerzmann" userId="905c2296cb856666" providerId="LiveId" clId="{3E00B87E-5324-4E1C-B68D-9BE1DC872F8A}" dt="2024-06-04T21:50:12.391" v="310" actId="1076"/>
      <pc:docMkLst>
        <pc:docMk/>
      </pc:docMkLst>
      <pc:sldChg chg="addSp modSp mod">
        <pc:chgData name="Arnaud Kerzmann" userId="905c2296cb856666" providerId="LiveId" clId="{3E00B87E-5324-4E1C-B68D-9BE1DC872F8A}" dt="2024-06-04T21:50:12.391" v="310" actId="1076"/>
        <pc:sldMkLst>
          <pc:docMk/>
          <pc:sldMk cId="2757356753" sldId="2141411194"/>
        </pc:sldMkLst>
        <pc:spChg chg="mod">
          <ac:chgData name="Arnaud Kerzmann" userId="905c2296cb856666" providerId="LiveId" clId="{3E00B87E-5324-4E1C-B68D-9BE1DC872F8A}" dt="2024-06-04T21:50:04.370" v="309" actId="1076"/>
          <ac:spMkLst>
            <pc:docMk/>
            <pc:sldMk cId="2757356753" sldId="2141411194"/>
            <ac:spMk id="2" creationId="{7CCD7D71-04EC-3EC4-8BC0-CC9FD28846BB}"/>
          </ac:spMkLst>
        </pc:spChg>
        <pc:spChg chg="mod">
          <ac:chgData name="Arnaud Kerzmann" userId="905c2296cb856666" providerId="LiveId" clId="{3E00B87E-5324-4E1C-B68D-9BE1DC872F8A}" dt="2024-06-04T21:50:12.391" v="310" actId="1076"/>
          <ac:spMkLst>
            <pc:docMk/>
            <pc:sldMk cId="2757356753" sldId="2141411194"/>
            <ac:spMk id="3" creationId="{80DE568D-B1F7-26B3-C44B-185CD84471FD}"/>
          </ac:spMkLst>
        </pc:spChg>
        <pc:picChg chg="mod">
          <ac:chgData name="Arnaud Kerzmann" userId="905c2296cb856666" providerId="LiveId" clId="{3E00B87E-5324-4E1C-B68D-9BE1DC872F8A}" dt="2024-06-04T21:49:56.293" v="308" actId="14100"/>
          <ac:picMkLst>
            <pc:docMk/>
            <pc:sldMk cId="2757356753" sldId="2141411194"/>
            <ac:picMk id="4" creationId="{0BFC9EE6-A59F-0FDA-F593-BD37D1BA5E70}"/>
          </ac:picMkLst>
        </pc:picChg>
        <pc:picChg chg="add mod">
          <ac:chgData name="Arnaud Kerzmann" userId="905c2296cb856666" providerId="LiveId" clId="{3E00B87E-5324-4E1C-B68D-9BE1DC872F8A}" dt="2024-06-04T21:40:37.137" v="307" actId="1076"/>
          <ac:picMkLst>
            <pc:docMk/>
            <pc:sldMk cId="2757356753" sldId="2141411194"/>
            <ac:picMk id="6" creationId="{22777A12-AF57-11FE-D51E-9D71B360DE1F}"/>
          </ac:picMkLst>
        </pc:picChg>
        <pc:picChg chg="add mod">
          <ac:chgData name="Arnaud Kerzmann" userId="905c2296cb856666" providerId="LiveId" clId="{3E00B87E-5324-4E1C-B68D-9BE1DC872F8A}" dt="2024-06-04T21:40:19.335" v="305" actId="1076"/>
          <ac:picMkLst>
            <pc:docMk/>
            <pc:sldMk cId="2757356753" sldId="2141411194"/>
            <ac:picMk id="7" creationId="{1110ABCE-B678-783F-34B5-D96877CA2629}"/>
          </ac:picMkLst>
        </pc:picChg>
      </pc:sldChg>
      <pc:sldChg chg="modSp mod">
        <pc:chgData name="Arnaud Kerzmann" userId="905c2296cb856666" providerId="LiveId" clId="{3E00B87E-5324-4E1C-B68D-9BE1DC872F8A}" dt="2024-06-04T10:07:01.344" v="295" actId="20577"/>
        <pc:sldMkLst>
          <pc:docMk/>
          <pc:sldMk cId="2158412397" sldId="2141411196"/>
        </pc:sldMkLst>
        <pc:spChg chg="mod">
          <ac:chgData name="Arnaud Kerzmann" userId="905c2296cb856666" providerId="LiveId" clId="{3E00B87E-5324-4E1C-B68D-9BE1DC872F8A}" dt="2024-06-04T10:07:01.344" v="295" actId="20577"/>
          <ac:spMkLst>
            <pc:docMk/>
            <pc:sldMk cId="2158412397" sldId="2141411196"/>
            <ac:spMk id="2" creationId="{2E45D378-47E3-6030-D6E4-A32B5EB00B36}"/>
          </ac:spMkLst>
        </pc:spChg>
      </pc:sldChg>
      <pc:sldChg chg="modSp mod">
        <pc:chgData name="Arnaud Kerzmann" userId="905c2296cb856666" providerId="LiveId" clId="{3E00B87E-5324-4E1C-B68D-9BE1DC872F8A}" dt="2024-06-04T10:05:17.898" v="169" actId="20577"/>
        <pc:sldMkLst>
          <pc:docMk/>
          <pc:sldMk cId="3442095098" sldId="2141411197"/>
        </pc:sldMkLst>
        <pc:spChg chg="mod">
          <ac:chgData name="Arnaud Kerzmann" userId="905c2296cb856666" providerId="LiveId" clId="{3E00B87E-5324-4E1C-B68D-9BE1DC872F8A}" dt="2024-06-04T10:05:17.898" v="169" actId="20577"/>
          <ac:spMkLst>
            <pc:docMk/>
            <pc:sldMk cId="3442095098" sldId="2141411197"/>
            <ac:spMk id="2" creationId="{C2D5F2FD-0F2E-E8FD-7AEB-82279C604346}"/>
          </ac:spMkLst>
        </pc:spChg>
      </pc:sldChg>
      <pc:sldChg chg="modSp mod">
        <pc:chgData name="Arnaud Kerzmann" userId="905c2296cb856666" providerId="LiveId" clId="{3E00B87E-5324-4E1C-B68D-9BE1DC872F8A}" dt="2024-06-04T10:05:59.565" v="229" actId="20577"/>
        <pc:sldMkLst>
          <pc:docMk/>
          <pc:sldMk cId="2871326346" sldId="2141411198"/>
        </pc:sldMkLst>
        <pc:spChg chg="mod">
          <ac:chgData name="Arnaud Kerzmann" userId="905c2296cb856666" providerId="LiveId" clId="{3E00B87E-5324-4E1C-B68D-9BE1DC872F8A}" dt="2024-06-04T10:05:59.565" v="229" actId="20577"/>
          <ac:spMkLst>
            <pc:docMk/>
            <pc:sldMk cId="2871326346" sldId="2141411198"/>
            <ac:spMk id="2" creationId="{E13BED11-EF15-BC7C-E890-E55A76339C2A}"/>
          </ac:spMkLst>
        </pc:spChg>
      </pc:sldChg>
      <pc:sldChg chg="modSp mod">
        <pc:chgData name="Arnaud Kerzmann" userId="905c2296cb856666" providerId="LiveId" clId="{3E00B87E-5324-4E1C-B68D-9BE1DC872F8A}" dt="2024-06-04T10:06:21.556" v="255" actId="20577"/>
        <pc:sldMkLst>
          <pc:docMk/>
          <pc:sldMk cId="1829564447" sldId="2141411199"/>
        </pc:sldMkLst>
        <pc:spChg chg="mod">
          <ac:chgData name="Arnaud Kerzmann" userId="905c2296cb856666" providerId="LiveId" clId="{3E00B87E-5324-4E1C-B68D-9BE1DC872F8A}" dt="2024-06-04T10:06:21.556" v="255" actId="20577"/>
          <ac:spMkLst>
            <pc:docMk/>
            <pc:sldMk cId="1829564447" sldId="2141411199"/>
            <ac:spMk id="2" creationId="{BDA8DA49-CC4D-7E1E-EE44-37529C869274}"/>
          </ac:spMkLst>
        </pc:spChg>
      </pc:sldChg>
      <pc:sldChg chg="modSp mod">
        <pc:chgData name="Arnaud Kerzmann" userId="905c2296cb856666" providerId="LiveId" clId="{3E00B87E-5324-4E1C-B68D-9BE1DC872F8A}" dt="2024-06-04T10:06:42.270" v="288" actId="20577"/>
        <pc:sldMkLst>
          <pc:docMk/>
          <pc:sldMk cId="925263574" sldId="2141411200"/>
        </pc:sldMkLst>
        <pc:spChg chg="mod">
          <ac:chgData name="Arnaud Kerzmann" userId="905c2296cb856666" providerId="LiveId" clId="{3E00B87E-5324-4E1C-B68D-9BE1DC872F8A}" dt="2024-06-04T10:06:42.270" v="288" actId="20577"/>
          <ac:spMkLst>
            <pc:docMk/>
            <pc:sldMk cId="925263574" sldId="2141411200"/>
            <ac:spMk id="2" creationId="{B390E1A3-28EE-C1E7-AD74-2AA6F10AF3C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B837F-0A62-F247-A776-4D6CAC56A82F}" type="datetimeFigureOut">
              <a:rPr lang="en-BE" smtClean="0"/>
              <a:t>06/10/2024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4E935-48A1-6944-8089-8C1BC2987E50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05957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4E935-48A1-6944-8089-8C1BC2987E50}" type="slidenum">
              <a:rPr lang="en-BE" smtClean="0"/>
              <a:t>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50465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0B7FE-F887-E34A-9879-005E28697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5D7581-3F2C-6542-B880-6AD4A5A96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65E0E-299F-9247-8E4F-C10D6587B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4024-1CD1-9F4C-84C0-4775AC042137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50FA7-69C3-834E-B34E-09D635D4A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FA113-B8A5-8543-913C-A7BB6AA02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854C-508C-9847-8F8D-5AA4AB0FB5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71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B9379-EDB3-6047-A766-D0B6FD16C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4D9442-A594-1345-9D54-BEE61DA42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C60B0-7AE4-CA4A-8A5B-595596398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4024-1CD1-9F4C-84C0-4775AC042137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86CA2-7D07-D24F-8A0E-4B5FA26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FC903-A9CA-9844-8F90-7C8A8F71B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854C-508C-9847-8F8D-5AA4AB0FB5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83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3626C4-D43C-1C4C-A6CD-DBE284C8D7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451111"/>
            <a:ext cx="2628900" cy="4725851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C0080E-7D6B-914E-85AB-CD6618974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51113"/>
            <a:ext cx="7734300" cy="47258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D1259-BB73-1A4F-A653-C63FB84E8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4024-1CD1-9F4C-84C0-4775AC042137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A0448-5BF9-8445-BDC8-AF8E0CF62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F8EF5-95E9-8546-A735-DFACFD852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854C-508C-9847-8F8D-5AA4AB0FB5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7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B0FC6-5B6A-BD49-BF4D-2B13301F9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A51D4-B2E2-A043-9940-D9A551E21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D11F4-96D1-5740-BDA6-4B27BE2E0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4024-1CD1-9F4C-84C0-4775AC042137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592C1-F9FA-D24B-820E-6CBC64139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3E12F-6C8D-9345-AE62-04E7AC7E6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854C-508C-9847-8F8D-5AA4AB0FB5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45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2DFAA-320B-FB44-82BC-761BB5DEF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8CBCA-4FB6-7A4B-A1A2-61E802A0D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D71B1-1610-5540-B2F0-DA1624BE3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4024-1CD1-9F4C-84C0-4775AC042137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C639D-F2B6-0F47-90B0-C7966B22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6E975-ABF5-7D4E-B36D-D4B008F6E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854C-508C-9847-8F8D-5AA4AB0FB5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9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20382-199E-AF41-A3A4-6FC2BD5C7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7A11A-6003-B141-9438-80771392DE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82957"/>
            <a:ext cx="5181600" cy="339400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4B2076-1FFD-7C4C-B95B-48F32E90A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82957"/>
            <a:ext cx="5181600" cy="339400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60B995-E327-A140-AF42-BA1C5D4D2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4024-1CD1-9F4C-84C0-4775AC042137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98CEFA-6D98-E24F-92E9-7CFBEC235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2581D-5CD3-A548-BD7D-E020FCF60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854C-508C-9847-8F8D-5AA4AB0FB5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51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B7064-DDD8-B947-9694-2221D4263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69586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F1AB1-BBFC-8C4B-A2E2-BFD626594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5856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CF243B-771C-1A46-9AD9-C71B3855C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09536"/>
            <a:ext cx="5157787" cy="26717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A12C7A-1024-CE49-A810-B676AEA211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5856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F18181-C702-D445-B9D1-B404079FBC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09536"/>
            <a:ext cx="5183188" cy="26717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9705FB-DF8C-0C4D-9E7D-08668188D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4024-1CD1-9F4C-84C0-4775AC042137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53DA7E-3D6D-1C43-B6F7-C9BB35423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61E019-681B-EE44-92F0-4A0F7AF6F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854C-508C-9847-8F8D-5AA4AB0FB5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1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EF094-DE69-1E4F-B1F0-FD21CFF9D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155B15-E265-1843-A69A-255D1E004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4024-1CD1-9F4C-84C0-4775AC042137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B1EE63-254C-314A-9DB4-0F6E8A9F9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0E573-040E-2B4E-9377-AA3FD12D8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854C-508C-9847-8F8D-5AA4AB0FB5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91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07BA53-7869-A342-9A16-446A0EAAE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4024-1CD1-9F4C-84C0-4775AC042137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4D3907-94F6-BE41-A3A6-8069220DD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44463-8F85-CA43-9E85-F0C73AA6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854C-508C-9847-8F8D-5AA4AB0FB5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6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C56A9-93C1-9340-9153-467355947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55391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8D180-7866-724B-A5D3-AE9CA86FA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55391"/>
            <a:ext cx="6172200" cy="44056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E59BE4-60FE-BA4C-8D26-4DC60003A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73016"/>
            <a:ext cx="3932237" cy="3095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EFACA-3575-F04C-8A13-8C06B14A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4024-1CD1-9F4C-84C0-4775AC042137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7E828-DBC8-484F-98DC-C5E828798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D35E46-2A60-5044-9A4A-25C82E235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854C-508C-9847-8F8D-5AA4AB0FB5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63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D442A3-8848-D24F-89BA-D0C3815D59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55391"/>
            <a:ext cx="6172200" cy="440565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AF246-AFC2-6444-8916-3406D1B18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4024-1CD1-9F4C-84C0-4775AC042137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74A449-47F7-3A49-81FE-3FDB2EA45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175670-C751-F748-AC64-645F2A938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854C-508C-9847-8F8D-5AA4AB0FB54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8A13B09-6141-6E60-B1A5-8C0CD05DD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55391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A1750E9-264E-BE61-CE1A-ABFCD7BD6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73016"/>
            <a:ext cx="3932237" cy="3095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4207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7AC281-F9BA-CA4E-A2EB-1E51D2E9E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74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224B7-EF4D-D640-A0F1-D68C51F0E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872409"/>
            <a:ext cx="10515600" cy="3304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00554-EAB4-9A4A-A3DD-7A60009A45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E4024-1CD1-9F4C-84C0-4775AC042137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03E78-0277-B843-9A9C-BC6B1A9262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CDE9C-4F45-724F-A7B4-EEDA32FAAA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0854C-508C-9847-8F8D-5AA4AB0FB5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6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BFC9EE6-A59F-0FDA-F593-BD37D1BA5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3933825" cy="2094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CD7D71-04EC-3EC4-8BC0-CC9FD2884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7285"/>
            <a:ext cx="10515600" cy="2649538"/>
          </a:xfrm>
        </p:spPr>
        <p:txBody>
          <a:bodyPr>
            <a:noAutofit/>
          </a:bodyPr>
          <a:lstStyle/>
          <a:p>
            <a:pPr algn="ctr"/>
            <a:r>
              <a:rPr lang="fr-FR" sz="6000" b="1" dirty="0"/>
              <a:t>Are </a:t>
            </a:r>
            <a:r>
              <a:rPr lang="fr-FR" sz="6000" b="1" dirty="0" err="1"/>
              <a:t>there</a:t>
            </a:r>
            <a:r>
              <a:rPr lang="fr-FR" sz="6000" b="1" dirty="0"/>
              <a:t> </a:t>
            </a:r>
            <a:r>
              <a:rPr lang="fr-FR" sz="6000" b="1" dirty="0" err="1"/>
              <a:t>biomarkers</a:t>
            </a:r>
            <a:r>
              <a:rPr lang="fr-FR" sz="6000" b="1" dirty="0"/>
              <a:t> to </a:t>
            </a:r>
            <a:r>
              <a:rPr lang="fr-FR" sz="6000" b="1" dirty="0" err="1"/>
              <a:t>predict</a:t>
            </a:r>
            <a:r>
              <a:rPr lang="fr-FR" sz="6000" b="1" dirty="0"/>
              <a:t> acute </a:t>
            </a:r>
            <a:r>
              <a:rPr lang="fr-FR" sz="6000" b="1" dirty="0" err="1"/>
              <a:t>kidney</a:t>
            </a:r>
            <a:r>
              <a:rPr lang="fr-FR" sz="6000" b="1" dirty="0"/>
              <a:t> </a:t>
            </a:r>
            <a:r>
              <a:rPr lang="fr-FR" sz="6000" b="1" dirty="0" err="1"/>
              <a:t>injury</a:t>
            </a:r>
            <a:r>
              <a:rPr lang="fr-FR" sz="6000" b="1" dirty="0"/>
              <a:t> </a:t>
            </a:r>
            <a:r>
              <a:rPr lang="fr-FR" sz="6000" b="1" dirty="0" err="1"/>
              <a:t>after</a:t>
            </a:r>
            <a:r>
              <a:rPr lang="fr-FR" sz="6000" b="1" dirty="0"/>
              <a:t> </a:t>
            </a:r>
            <a:r>
              <a:rPr lang="fr-FR" sz="6000" b="1" dirty="0" err="1"/>
              <a:t>aneurysm</a:t>
            </a:r>
            <a:r>
              <a:rPr lang="fr-FR" sz="6000" b="1" dirty="0"/>
              <a:t> </a:t>
            </a:r>
            <a:r>
              <a:rPr lang="fr-FR" sz="6000" b="1" dirty="0" err="1"/>
              <a:t>repair</a:t>
            </a:r>
            <a:r>
              <a:rPr lang="fr-FR" sz="6000" b="1" dirty="0"/>
              <a:t>?</a:t>
            </a:r>
            <a:endParaRPr lang="en-BE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E568D-B1F7-26B3-C44B-185CD8447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44471"/>
            <a:ext cx="10515600" cy="1914525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/>
              <a:t>Arnaud Kerzmann, MD</a:t>
            </a:r>
          </a:p>
          <a:p>
            <a:pPr marL="0" indent="0" algn="ctr">
              <a:buNone/>
            </a:pPr>
            <a:r>
              <a:rPr lang="fr-FR" dirty="0" err="1"/>
              <a:t>Cardiovascular</a:t>
            </a:r>
            <a:r>
              <a:rPr lang="fr-FR" dirty="0"/>
              <a:t> and </a:t>
            </a:r>
            <a:r>
              <a:rPr lang="fr-FR" dirty="0" err="1"/>
              <a:t>Thoracic</a:t>
            </a:r>
            <a:r>
              <a:rPr lang="fr-FR" dirty="0"/>
              <a:t> </a:t>
            </a:r>
            <a:r>
              <a:rPr lang="fr-FR" dirty="0" err="1"/>
              <a:t>Surgery</a:t>
            </a:r>
            <a:r>
              <a:rPr lang="fr-FR" dirty="0"/>
              <a:t> </a:t>
            </a:r>
            <a:r>
              <a:rPr lang="fr-FR" dirty="0" err="1"/>
              <a:t>Department</a:t>
            </a:r>
            <a:r>
              <a:rPr lang="fr-FR" dirty="0"/>
              <a:t> (Pr </a:t>
            </a:r>
            <a:r>
              <a:rPr lang="fr-FR" dirty="0" err="1"/>
              <a:t>Defraigne</a:t>
            </a:r>
            <a:r>
              <a:rPr lang="fr-FR" dirty="0"/>
              <a:t>)</a:t>
            </a:r>
          </a:p>
          <a:p>
            <a:pPr marL="0" indent="0" algn="ctr">
              <a:buNone/>
            </a:pPr>
            <a:r>
              <a:rPr lang="fr-FR" dirty="0"/>
              <a:t>CHU Liège, </a:t>
            </a:r>
            <a:r>
              <a:rPr lang="fr-FR" dirty="0" err="1"/>
              <a:t>Belgium</a:t>
            </a:r>
            <a:endParaRPr lang="en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2AE99C-7CDF-9A73-FAA5-7D105F619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Liège, Belgium, June 15th, 2024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2777A12-AF57-11FE-D51E-9D71B360D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047" y="777351"/>
            <a:ext cx="1566808" cy="13168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110ABCE-B678-783F-34B5-D96877CA2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4855" y="627952"/>
            <a:ext cx="2213040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5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3BED11-EF15-BC7C-E890-E55A76339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2179"/>
            <a:ext cx="10515600" cy="1325563"/>
          </a:xfrm>
        </p:spPr>
        <p:txBody>
          <a:bodyPr/>
          <a:lstStyle/>
          <a:p>
            <a:r>
              <a:rPr lang="fr-FR" dirty="0" err="1"/>
              <a:t>Biomarkers</a:t>
            </a:r>
            <a:r>
              <a:rPr lang="fr-FR" dirty="0"/>
              <a:t> in AKI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F1AD0F-4129-561F-06D0-B66B30214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9019"/>
            <a:ext cx="10515600" cy="4602479"/>
          </a:xfrm>
        </p:spPr>
        <p:txBody>
          <a:bodyPr>
            <a:normAutofit lnSpcReduction="10000"/>
          </a:bodyPr>
          <a:lstStyle/>
          <a:p>
            <a:r>
              <a:rPr lang="fr-FR" dirty="0" err="1"/>
              <a:t>serum</a:t>
            </a:r>
            <a:r>
              <a:rPr lang="fr-FR" dirty="0"/>
              <a:t> </a:t>
            </a:r>
            <a:r>
              <a:rPr lang="fr-FR" dirty="0" err="1"/>
              <a:t>creatinine</a:t>
            </a:r>
            <a:r>
              <a:rPr lang="fr-FR" dirty="0"/>
              <a:t> </a:t>
            </a:r>
            <a:r>
              <a:rPr lang="fr-FR" dirty="0" err="1"/>
              <a:t>increase</a:t>
            </a:r>
            <a:r>
              <a:rPr lang="fr-FR" dirty="0"/>
              <a:t>   	→  </a:t>
            </a:r>
            <a:r>
              <a:rPr lang="fr-FR" dirty="0" err="1"/>
              <a:t>low</a:t>
            </a:r>
            <a:r>
              <a:rPr lang="fr-FR" dirty="0"/>
              <a:t> </a:t>
            </a:r>
            <a:r>
              <a:rPr lang="fr-FR" dirty="0" err="1"/>
              <a:t>sensitivity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					→  </a:t>
            </a:r>
            <a:r>
              <a:rPr lang="fr-FR" dirty="0" err="1"/>
              <a:t>late</a:t>
            </a:r>
            <a:r>
              <a:rPr lang="fr-FR" dirty="0"/>
              <a:t> </a:t>
            </a:r>
            <a:r>
              <a:rPr lang="fr-FR" dirty="0" err="1"/>
              <a:t>event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   urine output  	→  </a:t>
            </a:r>
            <a:r>
              <a:rPr lang="fr-FR" dirty="0" err="1"/>
              <a:t>low</a:t>
            </a:r>
            <a:r>
              <a:rPr lang="fr-FR" dirty="0"/>
              <a:t> </a:t>
            </a:r>
            <a:r>
              <a:rPr lang="fr-FR" dirty="0" err="1"/>
              <a:t>specificity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			→  not </a:t>
            </a:r>
            <a:r>
              <a:rPr lang="fr-FR" dirty="0" err="1"/>
              <a:t>accurate</a:t>
            </a:r>
            <a:r>
              <a:rPr lang="fr-FR" dirty="0"/>
              <a:t> </a:t>
            </a:r>
            <a:r>
              <a:rPr lang="fr-FR" dirty="0" err="1"/>
              <a:t>evaluation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 err="1"/>
              <a:t>need</a:t>
            </a:r>
            <a:r>
              <a:rPr lang="fr-FR" dirty="0"/>
              <a:t> for </a:t>
            </a:r>
            <a:r>
              <a:rPr lang="fr-FR" dirty="0" err="1"/>
              <a:t>others</a:t>
            </a:r>
            <a:r>
              <a:rPr lang="fr-FR" dirty="0"/>
              <a:t> </a:t>
            </a:r>
            <a:r>
              <a:rPr lang="fr-FR" dirty="0" err="1"/>
              <a:t>biomarkers</a:t>
            </a:r>
            <a:r>
              <a:rPr lang="fr-FR" dirty="0"/>
              <a:t> !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err="1"/>
              <a:t>many</a:t>
            </a:r>
            <a:r>
              <a:rPr lang="fr-FR" dirty="0"/>
              <a:t> </a:t>
            </a:r>
            <a:r>
              <a:rPr lang="fr-FR" dirty="0" err="1"/>
              <a:t>serum</a:t>
            </a:r>
            <a:r>
              <a:rPr lang="fr-FR" dirty="0"/>
              <a:t> and/or urine </a:t>
            </a:r>
            <a:r>
              <a:rPr lang="fr-FR" dirty="0" err="1"/>
              <a:t>biomarkers</a:t>
            </a:r>
            <a:r>
              <a:rPr lang="fr-FR" dirty="0"/>
              <a:t> in AKI</a:t>
            </a:r>
          </a:p>
          <a:p>
            <a:pPr marL="0" indent="0">
              <a:buNone/>
            </a:pPr>
            <a:r>
              <a:rPr lang="fr-FR" dirty="0"/>
              <a:t> 	       </a:t>
            </a:r>
          </a:p>
          <a:p>
            <a:pPr marL="0" indent="0">
              <a:buNone/>
            </a:pPr>
            <a:r>
              <a:rPr lang="en-US" sz="1000" dirty="0" err="1"/>
              <a:t>Koyner</a:t>
            </a:r>
            <a:r>
              <a:rPr lang="en-US" sz="1000" dirty="0"/>
              <a:t> JL, </a:t>
            </a:r>
            <a:r>
              <a:rPr lang="en-US" sz="1000" dirty="0" err="1"/>
              <a:t>Zarbock</a:t>
            </a:r>
            <a:r>
              <a:rPr lang="en-US" sz="1000" dirty="0"/>
              <a:t> A, Basu RK, et al. The impact of biomarkers of acute kidney injury on individual patient care. Nephrol Dial Transplant. 2020 Aug 1;35(8):1295-1305.</a:t>
            </a:r>
            <a:endParaRPr lang="fr-FR" sz="1000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1326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A8DA49-CC4D-7E1E-EE44-37529C869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190" y="1523645"/>
            <a:ext cx="10515600" cy="1325563"/>
          </a:xfrm>
        </p:spPr>
        <p:txBody>
          <a:bodyPr/>
          <a:lstStyle/>
          <a:p>
            <a:r>
              <a:rPr lang="fr-FR" dirty="0" err="1"/>
              <a:t>Biomarkers</a:t>
            </a:r>
            <a:r>
              <a:rPr lang="fr-FR" dirty="0"/>
              <a:t> in AKI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5F59FD3-45D3-870C-8DEE-405600299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816715"/>
            <a:ext cx="5157787" cy="503776"/>
          </a:xfrm>
        </p:spPr>
        <p:txBody>
          <a:bodyPr>
            <a:normAutofit/>
          </a:bodyPr>
          <a:lstStyle/>
          <a:p>
            <a:pPr algn="ctr"/>
            <a:r>
              <a:rPr lang="fr-BE" sz="2800" i="1" u="sng" dirty="0" err="1">
                <a:solidFill>
                  <a:schemeClr val="accent1"/>
                </a:solidFill>
              </a:rPr>
              <a:t>serum</a:t>
            </a:r>
            <a:endParaRPr lang="fr-BE" sz="2800" i="1" u="sng" dirty="0">
              <a:solidFill>
                <a:schemeClr val="accent1"/>
              </a:solidFill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7232456-8028-C0F4-B3BE-A6D97ADDD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02215" y="3682779"/>
            <a:ext cx="4052541" cy="3094258"/>
          </a:xfrm>
        </p:spPr>
        <p:txBody>
          <a:bodyPr/>
          <a:lstStyle/>
          <a:p>
            <a:pPr marL="0" indent="0">
              <a:buNone/>
            </a:pPr>
            <a:r>
              <a:rPr lang="fr-BE" dirty="0"/>
              <a:t>Cr, NGAL, MCP-1, PTX3, ST-2, IL-10, IL1-RA, </a:t>
            </a:r>
            <a:r>
              <a:rPr lang="fr-BE" dirty="0" err="1"/>
              <a:t>cystatin</a:t>
            </a:r>
            <a:r>
              <a:rPr lang="fr-BE" dirty="0"/>
              <a:t> C, PENK, </a:t>
            </a:r>
            <a:r>
              <a:rPr lang="fr-BE" dirty="0" err="1"/>
              <a:t>suPAR</a:t>
            </a:r>
            <a:r>
              <a:rPr lang="fr-BE" dirty="0"/>
              <a:t>, SLPI, NT-</a:t>
            </a:r>
            <a:r>
              <a:rPr lang="fr-BE" dirty="0" err="1"/>
              <a:t>proBNP</a:t>
            </a:r>
            <a:r>
              <a:rPr lang="fr-BE" dirty="0"/>
              <a:t>, IFN-</a:t>
            </a:r>
            <a:r>
              <a:rPr lang="el-GR" dirty="0"/>
              <a:t>γ</a:t>
            </a:r>
            <a:r>
              <a:rPr lang="fr-BE" dirty="0"/>
              <a:t>, SCGF-</a:t>
            </a:r>
            <a:r>
              <a:rPr lang="el-GR" dirty="0"/>
              <a:t>β</a:t>
            </a:r>
            <a:r>
              <a:rPr lang="fr-BE" dirty="0"/>
              <a:t>, …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D91F704-8B26-465B-CDEB-0CE287A0D9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7602" y="2816715"/>
            <a:ext cx="5183188" cy="503776"/>
          </a:xfrm>
        </p:spPr>
        <p:txBody>
          <a:bodyPr>
            <a:normAutofit/>
          </a:bodyPr>
          <a:lstStyle/>
          <a:p>
            <a:pPr algn="ctr"/>
            <a:r>
              <a:rPr lang="fr-BE" sz="2800" i="1" u="sng" dirty="0">
                <a:solidFill>
                  <a:schemeClr val="accent1"/>
                </a:solidFill>
              </a:rPr>
              <a:t>urine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F0A7AA3-ED88-2A48-56C5-88B1021375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2925" y="3677982"/>
            <a:ext cx="4052541" cy="3094258"/>
          </a:xfrm>
        </p:spPr>
        <p:txBody>
          <a:bodyPr/>
          <a:lstStyle/>
          <a:p>
            <a:pPr marL="0" indent="0">
              <a:buNone/>
            </a:pPr>
            <a:r>
              <a:rPr lang="fr-BE" dirty="0"/>
              <a:t>NGAL, </a:t>
            </a:r>
            <a:r>
              <a:rPr lang="fr-BE" dirty="0" err="1"/>
              <a:t>cystatin</a:t>
            </a:r>
            <a:r>
              <a:rPr lang="fr-BE" dirty="0"/>
              <a:t> C, TIMP-2, IGFBP7, CCL14, L-FABP, KIM-1, IL-18, MCP-1, DKK3, </a:t>
            </a:r>
            <a:r>
              <a:rPr lang="fr-BE" dirty="0" err="1"/>
              <a:t>suPAR</a:t>
            </a:r>
            <a:r>
              <a:rPr lang="fr-BE" dirty="0"/>
              <a:t>, CHI3L1, RBP, NAG, </a:t>
            </a:r>
            <a:r>
              <a:rPr lang="fr-BE" dirty="0" err="1"/>
              <a:t>alb</a:t>
            </a:r>
            <a:r>
              <a:rPr lang="fr-BE" dirty="0"/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1829564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A8DA49-CC4D-7E1E-EE44-37529C869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034" y="2142683"/>
            <a:ext cx="3041374" cy="3055481"/>
          </a:xfrm>
        </p:spPr>
        <p:txBody>
          <a:bodyPr/>
          <a:lstStyle/>
          <a:p>
            <a:pPr algn="ctr"/>
            <a:r>
              <a:rPr lang="fr-FR" dirty="0" err="1"/>
              <a:t>Biomarkers</a:t>
            </a:r>
            <a:r>
              <a:rPr lang="fr-FR" dirty="0"/>
              <a:t> in the stage of </a:t>
            </a:r>
            <a:r>
              <a:rPr lang="fr-FR" dirty="0" err="1"/>
              <a:t>renal</a:t>
            </a:r>
            <a:r>
              <a:rPr lang="fr-FR" dirty="0"/>
              <a:t> </a:t>
            </a:r>
            <a:r>
              <a:rPr lang="fr-FR" dirty="0" err="1"/>
              <a:t>injury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5A8C4C-E664-D2B1-63E4-49BEB1F43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3208" y="5361361"/>
            <a:ext cx="2445027" cy="8448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000" dirty="0"/>
              <a:t>Rossiter A, La A, </a:t>
            </a:r>
            <a:r>
              <a:rPr lang="en-US" sz="1000" dirty="0" err="1"/>
              <a:t>Koyner</a:t>
            </a:r>
            <a:r>
              <a:rPr lang="en-US" sz="1000" dirty="0"/>
              <a:t> JL, et al. New biomarkers in acute kidney injury. Crit Rev Clin Lab Sci. 2024 Jan;61(1):23-44.</a:t>
            </a:r>
            <a:endParaRPr lang="fr-FR" sz="1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787368B-9DC7-BA26-1F22-55AFAD97F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4474"/>
            <a:ext cx="8875541" cy="52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64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90E1A3-28EE-C1E7-AD74-2AA6F10AF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8129"/>
            <a:ext cx="10515600" cy="1325563"/>
          </a:xfrm>
        </p:spPr>
        <p:txBody>
          <a:bodyPr/>
          <a:lstStyle/>
          <a:p>
            <a:r>
              <a:rPr lang="fr-FR" dirty="0"/>
              <a:t>Value of </a:t>
            </a:r>
            <a:r>
              <a:rPr lang="fr-FR" dirty="0" err="1"/>
              <a:t>early</a:t>
            </a:r>
            <a:r>
              <a:rPr lang="fr-FR" dirty="0"/>
              <a:t> </a:t>
            </a:r>
            <a:r>
              <a:rPr lang="fr-FR" dirty="0" err="1"/>
              <a:t>biomarkers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D47147-7084-16F7-A0AE-F01AFB5CB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75312"/>
            <a:ext cx="6466840" cy="4026231"/>
          </a:xfrm>
        </p:spPr>
        <p:txBody>
          <a:bodyPr>
            <a:normAutofit/>
          </a:bodyPr>
          <a:lstStyle/>
          <a:p>
            <a:r>
              <a:rPr lang="fr-FR" dirty="0" err="1"/>
              <a:t>early</a:t>
            </a:r>
            <a:r>
              <a:rPr lang="fr-FR" dirty="0"/>
              <a:t> identification of </a:t>
            </a:r>
            <a:r>
              <a:rPr lang="fr-FR" dirty="0" err="1"/>
              <a:t>kidney</a:t>
            </a:r>
            <a:r>
              <a:rPr lang="fr-FR" dirty="0"/>
              <a:t> </a:t>
            </a:r>
            <a:r>
              <a:rPr lang="fr-FR" dirty="0" err="1"/>
              <a:t>injury</a:t>
            </a:r>
            <a:r>
              <a:rPr lang="fr-FR" dirty="0"/>
              <a:t> = </a:t>
            </a:r>
            <a:r>
              <a:rPr lang="fr-FR" dirty="0" err="1"/>
              <a:t>better</a:t>
            </a:r>
            <a:r>
              <a:rPr lang="fr-FR" dirty="0"/>
              <a:t> management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routine checking of TIMP-2*IGFBP7 and </a:t>
            </a:r>
            <a:r>
              <a:rPr lang="fr-FR" dirty="0" err="1"/>
              <a:t>nephrology</a:t>
            </a:r>
            <a:r>
              <a:rPr lang="fr-FR" dirty="0"/>
              <a:t> </a:t>
            </a:r>
            <a:r>
              <a:rPr lang="fr-FR" dirty="0" err="1"/>
              <a:t>rapid</a:t>
            </a:r>
            <a:r>
              <a:rPr lang="fr-FR" dirty="0"/>
              <a:t> </a:t>
            </a:r>
            <a:r>
              <a:rPr lang="fr-FR" dirty="0" err="1"/>
              <a:t>response</a:t>
            </a:r>
            <a:r>
              <a:rPr lang="fr-FR" dirty="0"/>
              <a:t> team (NRRT)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en-US" sz="1000" dirty="0" err="1"/>
              <a:t>Koyner</a:t>
            </a:r>
            <a:r>
              <a:rPr lang="en-US" sz="1000" dirty="0"/>
              <a:t> JL, </a:t>
            </a:r>
            <a:r>
              <a:rPr lang="en-US" sz="1000" dirty="0" err="1"/>
              <a:t>Zarbock</a:t>
            </a:r>
            <a:r>
              <a:rPr lang="en-US" sz="1000" dirty="0"/>
              <a:t> A, Basu RK, et al. The impact of biomarkers of acute kidney injury on individual patient care. Nephrol Dial Transplant. 2020 Aug 1;35(8):1295-1305.</a:t>
            </a:r>
            <a:endParaRPr lang="fr-FR" sz="1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D086C93-6CAA-30D6-5EFB-B06AF43AF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720" y="1920910"/>
            <a:ext cx="4496427" cy="403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63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D03D3D-E192-E42C-0FD8-6E04F4BBD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2869"/>
            <a:ext cx="10515600" cy="1325563"/>
          </a:xfrm>
        </p:spPr>
        <p:txBody>
          <a:bodyPr/>
          <a:lstStyle/>
          <a:p>
            <a:r>
              <a:rPr lang="fr-FR" dirty="0"/>
              <a:t>Limitations of </a:t>
            </a:r>
            <a:r>
              <a:rPr lang="fr-FR" dirty="0" err="1"/>
              <a:t>biomarkers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EC0D26-479E-85E4-8BB7-5048EDAC19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580656"/>
            <a:ext cx="5181600" cy="3648322"/>
          </a:xfrm>
        </p:spPr>
        <p:txBody>
          <a:bodyPr>
            <a:normAutofit/>
          </a:bodyPr>
          <a:lstStyle/>
          <a:p>
            <a:r>
              <a:rPr lang="fr-FR" dirty="0"/>
              <a:t>urine </a:t>
            </a:r>
            <a:r>
              <a:rPr lang="fr-FR" dirty="0" err="1"/>
              <a:t>biomarker</a:t>
            </a:r>
            <a:r>
              <a:rPr lang="fr-FR" dirty="0"/>
              <a:t> and </a:t>
            </a:r>
            <a:r>
              <a:rPr lang="fr-FR" dirty="0" err="1"/>
              <a:t>oliguria</a:t>
            </a:r>
            <a:endParaRPr lang="fr-FR" dirty="0"/>
          </a:p>
          <a:p>
            <a:r>
              <a:rPr lang="fr-FR" dirty="0" err="1"/>
              <a:t>cost</a:t>
            </a:r>
            <a:endParaRPr lang="fr-FR" dirty="0"/>
          </a:p>
          <a:p>
            <a:r>
              <a:rPr lang="fr-FR" dirty="0" err="1"/>
              <a:t>measuring</a:t>
            </a:r>
            <a:r>
              <a:rPr lang="fr-FR" dirty="0"/>
              <a:t> </a:t>
            </a:r>
            <a:r>
              <a:rPr lang="fr-FR" dirty="0" err="1"/>
              <a:t>method</a:t>
            </a:r>
            <a:endParaRPr lang="fr-FR" dirty="0"/>
          </a:p>
          <a:p>
            <a:r>
              <a:rPr lang="fr-FR" dirty="0"/>
              <a:t>long follow-up</a:t>
            </a:r>
          </a:p>
          <a:p>
            <a:r>
              <a:rPr lang="fr-FR" dirty="0" err="1"/>
              <a:t>need</a:t>
            </a:r>
            <a:r>
              <a:rPr lang="fr-FR" dirty="0"/>
              <a:t> for </a:t>
            </a:r>
            <a:r>
              <a:rPr lang="fr-FR" dirty="0" err="1"/>
              <a:t>complex</a:t>
            </a:r>
            <a:r>
              <a:rPr lang="fr-FR" dirty="0"/>
              <a:t> </a:t>
            </a:r>
            <a:r>
              <a:rPr lang="fr-FR" dirty="0" err="1"/>
              <a:t>studies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sz="1000" dirty="0"/>
              <a:t>Boyer N, </a:t>
            </a:r>
            <a:r>
              <a:rPr lang="fr-FR" sz="1000" dirty="0" err="1"/>
              <a:t>Eldridge</a:t>
            </a:r>
            <a:r>
              <a:rPr lang="fr-FR" sz="1000" dirty="0"/>
              <a:t> J, </a:t>
            </a:r>
            <a:r>
              <a:rPr lang="fr-FR" sz="1000" dirty="0" err="1"/>
              <a:t>Prowle</a:t>
            </a:r>
            <a:r>
              <a:rPr lang="fr-FR" sz="1000" dirty="0"/>
              <a:t> JR, et al. </a:t>
            </a:r>
            <a:r>
              <a:rPr lang="fr-FR" sz="1000" dirty="0" err="1"/>
              <a:t>Postoperative</a:t>
            </a:r>
            <a:r>
              <a:rPr lang="fr-FR" sz="1000" dirty="0"/>
              <a:t> Acute </a:t>
            </a:r>
            <a:r>
              <a:rPr lang="fr-FR" sz="1000" dirty="0" err="1"/>
              <a:t>Kidney</a:t>
            </a:r>
            <a:r>
              <a:rPr lang="fr-FR" sz="1000" dirty="0"/>
              <a:t> </a:t>
            </a:r>
            <a:r>
              <a:rPr lang="fr-FR" sz="1000" dirty="0" err="1"/>
              <a:t>Injury</a:t>
            </a:r>
            <a:r>
              <a:rPr lang="fr-FR" sz="1000" dirty="0"/>
              <a:t>. Clin J Am Soc </a:t>
            </a:r>
            <a:r>
              <a:rPr lang="fr-FR" sz="1000" dirty="0" err="1"/>
              <a:t>Nephrol</a:t>
            </a:r>
            <a:r>
              <a:rPr lang="fr-FR" sz="1000" dirty="0"/>
              <a:t>. 2022 Oct;17(10):1535-1545.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1CE54C4-0036-A859-CA3C-9220B0EF5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468432"/>
            <a:ext cx="5181600" cy="37382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BE" sz="1000" dirty="0"/>
          </a:p>
          <a:p>
            <a:pPr marL="0" indent="0">
              <a:buNone/>
            </a:pPr>
            <a:endParaRPr lang="fr-BE" sz="1000" dirty="0"/>
          </a:p>
          <a:p>
            <a:pPr marL="0" indent="0">
              <a:buNone/>
            </a:pPr>
            <a:endParaRPr lang="fr-BE" sz="1000" dirty="0"/>
          </a:p>
          <a:p>
            <a:pPr marL="0" indent="0">
              <a:buNone/>
            </a:pPr>
            <a:endParaRPr lang="fr-BE" sz="1000" dirty="0"/>
          </a:p>
          <a:p>
            <a:pPr marL="0" indent="0">
              <a:buNone/>
            </a:pPr>
            <a:endParaRPr lang="fr-BE" sz="1000" dirty="0"/>
          </a:p>
          <a:p>
            <a:pPr marL="0" indent="0">
              <a:buNone/>
            </a:pPr>
            <a:endParaRPr lang="fr-BE" sz="1000" dirty="0"/>
          </a:p>
          <a:p>
            <a:pPr marL="0" indent="0">
              <a:buNone/>
            </a:pPr>
            <a:endParaRPr lang="fr-BE" sz="1000" dirty="0"/>
          </a:p>
          <a:p>
            <a:pPr marL="0" indent="0">
              <a:buNone/>
            </a:pPr>
            <a:endParaRPr lang="fr-BE" sz="1000" dirty="0"/>
          </a:p>
          <a:p>
            <a:pPr marL="0" indent="0">
              <a:buNone/>
            </a:pPr>
            <a:endParaRPr lang="fr-BE" sz="1000" dirty="0"/>
          </a:p>
          <a:p>
            <a:pPr marL="0" indent="0">
              <a:buNone/>
            </a:pPr>
            <a:endParaRPr lang="fr-BE" sz="1000" dirty="0"/>
          </a:p>
          <a:p>
            <a:pPr marL="0" indent="0">
              <a:buNone/>
            </a:pPr>
            <a:endParaRPr lang="fr-BE" sz="1000" dirty="0"/>
          </a:p>
          <a:p>
            <a:pPr marL="0" indent="0" algn="ctr">
              <a:buNone/>
            </a:pPr>
            <a:endParaRPr lang="fr-BE" sz="1000" dirty="0"/>
          </a:p>
          <a:p>
            <a:pPr marL="0" indent="0" algn="ctr">
              <a:buNone/>
            </a:pPr>
            <a:r>
              <a:rPr lang="fr-BE" sz="1000" dirty="0" err="1"/>
              <a:t>Brinkman</a:t>
            </a:r>
            <a:r>
              <a:rPr lang="fr-BE" sz="1000" dirty="0"/>
              <a:t> R, </a:t>
            </a:r>
            <a:r>
              <a:rPr lang="fr-BE" sz="1000" dirty="0" err="1"/>
              <a:t>HayGlass</a:t>
            </a:r>
            <a:r>
              <a:rPr lang="fr-BE" sz="1000" dirty="0"/>
              <a:t> KT, </a:t>
            </a:r>
            <a:r>
              <a:rPr lang="fr-BE" sz="1000" dirty="0" err="1"/>
              <a:t>Mutch</a:t>
            </a:r>
            <a:r>
              <a:rPr lang="fr-BE" sz="1000" dirty="0"/>
              <a:t> WA, et al. Acute </a:t>
            </a:r>
            <a:r>
              <a:rPr lang="fr-BE" sz="1000" dirty="0" err="1"/>
              <a:t>Kidney</a:t>
            </a:r>
            <a:r>
              <a:rPr lang="fr-BE" sz="1000" dirty="0"/>
              <a:t> </a:t>
            </a:r>
            <a:r>
              <a:rPr lang="fr-BE" sz="1000" dirty="0" err="1"/>
              <a:t>Injury</a:t>
            </a:r>
            <a:r>
              <a:rPr lang="fr-BE" sz="1000" dirty="0"/>
              <a:t> in Patients </a:t>
            </a:r>
            <a:r>
              <a:rPr lang="fr-BE" sz="1000" dirty="0" err="1"/>
              <a:t>Undergoing</a:t>
            </a:r>
            <a:r>
              <a:rPr lang="fr-BE" sz="1000" dirty="0"/>
              <a:t> Open Abdominal </a:t>
            </a:r>
            <a:r>
              <a:rPr lang="fr-BE" sz="1000" dirty="0" err="1"/>
              <a:t>Aortic</a:t>
            </a:r>
            <a:r>
              <a:rPr lang="fr-BE" sz="1000" dirty="0"/>
              <a:t> </a:t>
            </a:r>
            <a:r>
              <a:rPr lang="fr-BE" sz="1000" dirty="0" err="1"/>
              <a:t>Aneurysm</a:t>
            </a:r>
            <a:r>
              <a:rPr lang="fr-BE" sz="1000" dirty="0"/>
              <a:t> </a:t>
            </a:r>
            <a:r>
              <a:rPr lang="fr-BE" sz="1000" dirty="0" err="1"/>
              <a:t>Repair</a:t>
            </a:r>
            <a:r>
              <a:rPr lang="fr-BE" sz="1000" dirty="0"/>
              <a:t>: A Pilot </a:t>
            </a:r>
            <a:r>
              <a:rPr lang="fr-BE" sz="1000" dirty="0" err="1"/>
              <a:t>Observational</a:t>
            </a:r>
            <a:r>
              <a:rPr lang="fr-BE" sz="1000" dirty="0"/>
              <a:t> Trial. J </a:t>
            </a:r>
            <a:r>
              <a:rPr lang="fr-BE" sz="1000" dirty="0" err="1"/>
              <a:t>Cardiothorac</a:t>
            </a:r>
            <a:r>
              <a:rPr lang="fr-BE" sz="1000" dirty="0"/>
              <a:t> </a:t>
            </a:r>
            <a:r>
              <a:rPr lang="fr-BE" sz="1000" dirty="0" err="1"/>
              <a:t>Vasc</a:t>
            </a:r>
            <a:r>
              <a:rPr lang="fr-BE" sz="1000" dirty="0"/>
              <a:t> </a:t>
            </a:r>
            <a:r>
              <a:rPr lang="fr-BE" sz="1000" dirty="0" err="1"/>
              <a:t>Anesth</a:t>
            </a:r>
            <a:r>
              <a:rPr lang="fr-BE" sz="1000" dirty="0"/>
              <a:t>. 2015 Oct;29(5):1212-9.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7A63B89-C725-C863-8889-5066E2FE7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302" y="2468432"/>
            <a:ext cx="3835400" cy="26729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733AD4D-6988-C3B5-F891-27500B6DC362}"/>
              </a:ext>
            </a:extLst>
          </p:cNvPr>
          <p:cNvSpPr/>
          <p:nvPr/>
        </p:nvSpPr>
        <p:spPr>
          <a:xfrm>
            <a:off x="8881111" y="2925855"/>
            <a:ext cx="731520" cy="13106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82407C-1B70-DA94-91C3-886C803892AD}"/>
              </a:ext>
            </a:extLst>
          </p:cNvPr>
          <p:cNvSpPr/>
          <p:nvPr/>
        </p:nvSpPr>
        <p:spPr>
          <a:xfrm>
            <a:off x="9919971" y="2925855"/>
            <a:ext cx="731520" cy="13106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9683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B90BC3-D3EF-6055-11D8-0D3400B2D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4739"/>
            <a:ext cx="10515600" cy="1325563"/>
          </a:xfrm>
        </p:spPr>
        <p:txBody>
          <a:bodyPr/>
          <a:lstStyle/>
          <a:p>
            <a:r>
              <a:rPr lang="fr-FR" dirty="0"/>
              <a:t>Ideal </a:t>
            </a:r>
            <a:r>
              <a:rPr lang="fr-FR" dirty="0" err="1"/>
              <a:t>biomarker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5DA002-82D9-C32B-6146-D0743DE49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4440" y="2619030"/>
            <a:ext cx="10515600" cy="4066250"/>
          </a:xfrm>
        </p:spPr>
        <p:txBody>
          <a:bodyPr>
            <a:normAutofit fontScale="92500" lnSpcReduction="20000"/>
          </a:bodyPr>
          <a:lstStyle/>
          <a:p>
            <a:r>
              <a:rPr lang="fr-FR" sz="3000" dirty="0" err="1">
                <a:solidFill>
                  <a:schemeClr val="accent2"/>
                </a:solidFill>
              </a:rPr>
              <a:t>pre-injury</a:t>
            </a:r>
            <a:endParaRPr lang="fr-FR" sz="3000" dirty="0">
              <a:solidFill>
                <a:schemeClr val="accent2"/>
              </a:solidFill>
            </a:endParaRPr>
          </a:p>
          <a:p>
            <a:r>
              <a:rPr lang="fr-FR" sz="3000" dirty="0" err="1">
                <a:solidFill>
                  <a:schemeClr val="accent2"/>
                </a:solidFill>
              </a:rPr>
              <a:t>easily</a:t>
            </a:r>
            <a:r>
              <a:rPr lang="fr-FR" sz="3000" dirty="0">
                <a:solidFill>
                  <a:schemeClr val="accent2"/>
                </a:solidFill>
              </a:rPr>
              <a:t> </a:t>
            </a:r>
            <a:r>
              <a:rPr lang="fr-FR" sz="3000" dirty="0" err="1">
                <a:solidFill>
                  <a:schemeClr val="accent2"/>
                </a:solidFill>
              </a:rPr>
              <a:t>detectable</a:t>
            </a:r>
            <a:endParaRPr lang="fr-FR" sz="3000" dirty="0">
              <a:solidFill>
                <a:schemeClr val="accent2"/>
              </a:solidFill>
            </a:endParaRPr>
          </a:p>
          <a:p>
            <a:r>
              <a:rPr lang="fr-FR" sz="3000" dirty="0">
                <a:solidFill>
                  <a:schemeClr val="accent2"/>
                </a:solidFill>
              </a:rPr>
              <a:t>usable in the </a:t>
            </a:r>
            <a:r>
              <a:rPr lang="fr-FR" sz="3000" dirty="0" err="1">
                <a:solidFill>
                  <a:schemeClr val="accent2"/>
                </a:solidFill>
              </a:rPr>
              <a:t>daily</a:t>
            </a:r>
            <a:r>
              <a:rPr lang="fr-FR" sz="3000" dirty="0">
                <a:solidFill>
                  <a:schemeClr val="accent2"/>
                </a:solidFill>
              </a:rPr>
              <a:t> </a:t>
            </a:r>
            <a:r>
              <a:rPr lang="fr-FR" sz="3000" dirty="0" err="1">
                <a:solidFill>
                  <a:schemeClr val="accent2"/>
                </a:solidFill>
              </a:rPr>
              <a:t>clinical</a:t>
            </a:r>
            <a:r>
              <a:rPr lang="fr-FR" sz="3000" dirty="0">
                <a:solidFill>
                  <a:schemeClr val="accent2"/>
                </a:solidFill>
              </a:rPr>
              <a:t> practice </a:t>
            </a:r>
          </a:p>
          <a:p>
            <a:r>
              <a:rPr lang="fr-FR" sz="3000" dirty="0" err="1">
                <a:solidFill>
                  <a:schemeClr val="accent2"/>
                </a:solidFill>
              </a:rPr>
              <a:t>accurate</a:t>
            </a:r>
            <a:r>
              <a:rPr lang="fr-FR" sz="3000" dirty="0">
                <a:solidFill>
                  <a:schemeClr val="accent2"/>
                </a:solidFill>
              </a:rPr>
              <a:t> (sensitive and </a:t>
            </a:r>
            <a:r>
              <a:rPr lang="fr-FR" sz="3000" dirty="0" err="1">
                <a:solidFill>
                  <a:schemeClr val="accent2"/>
                </a:solidFill>
              </a:rPr>
              <a:t>specific</a:t>
            </a:r>
            <a:r>
              <a:rPr lang="fr-FR" sz="3000" dirty="0">
                <a:solidFill>
                  <a:schemeClr val="accent2"/>
                </a:solidFill>
              </a:rPr>
              <a:t>)</a:t>
            </a:r>
          </a:p>
          <a:p>
            <a:r>
              <a:rPr lang="fr-FR" sz="3000" dirty="0" err="1">
                <a:solidFill>
                  <a:schemeClr val="accent2"/>
                </a:solidFill>
              </a:rPr>
              <a:t>cost</a:t>
            </a:r>
            <a:r>
              <a:rPr lang="fr-FR" sz="3000" dirty="0">
                <a:solidFill>
                  <a:schemeClr val="accent2"/>
                </a:solidFill>
              </a:rPr>
              <a:t>-effective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				</a:t>
            </a:r>
            <a:r>
              <a:rPr lang="fr-FR" b="1" dirty="0">
                <a:solidFill>
                  <a:schemeClr val="accent1"/>
                </a:solidFill>
              </a:rPr>
              <a:t>→  </a:t>
            </a:r>
            <a:r>
              <a:rPr lang="fr-FR" sz="3000" dirty="0" err="1"/>
              <a:t>prevention</a:t>
            </a:r>
            <a:r>
              <a:rPr lang="fr-FR" sz="3000" dirty="0"/>
              <a:t> </a:t>
            </a:r>
            <a:r>
              <a:rPr lang="fr-FR" sz="3000" dirty="0" err="1"/>
              <a:t>treatment</a:t>
            </a:r>
            <a:endParaRPr lang="fr-FR" sz="3000" dirty="0"/>
          </a:p>
          <a:p>
            <a:pPr marL="0" indent="0">
              <a:buNone/>
            </a:pPr>
            <a:r>
              <a:rPr lang="fr-FR" sz="3000" dirty="0"/>
              <a:t>				</a:t>
            </a:r>
            <a:r>
              <a:rPr lang="fr-FR" sz="3000" b="1" dirty="0">
                <a:solidFill>
                  <a:schemeClr val="accent1"/>
                </a:solidFill>
              </a:rPr>
              <a:t>→</a:t>
            </a:r>
            <a:r>
              <a:rPr lang="fr-FR" sz="3000" dirty="0">
                <a:solidFill>
                  <a:schemeClr val="accent1"/>
                </a:solidFill>
              </a:rPr>
              <a:t>  </a:t>
            </a:r>
            <a:r>
              <a:rPr lang="fr-FR" sz="3000" dirty="0" err="1">
                <a:solidFill>
                  <a:schemeClr val="accent2"/>
                </a:solidFill>
              </a:rPr>
              <a:t>timely</a:t>
            </a:r>
            <a:r>
              <a:rPr lang="fr-FR" sz="3000" dirty="0">
                <a:solidFill>
                  <a:schemeClr val="accent2"/>
                </a:solidFill>
              </a:rPr>
              <a:t> </a:t>
            </a:r>
            <a:r>
              <a:rPr lang="fr-FR" sz="3000" dirty="0" err="1">
                <a:solidFill>
                  <a:schemeClr val="accent2"/>
                </a:solidFill>
              </a:rPr>
              <a:t>treatment</a:t>
            </a:r>
            <a:endParaRPr lang="fr-FR" sz="30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fr-FR" sz="3000" dirty="0"/>
              <a:t>				</a:t>
            </a:r>
            <a:r>
              <a:rPr lang="fr-FR" sz="3000" dirty="0">
                <a:solidFill>
                  <a:schemeClr val="accent1"/>
                </a:solidFill>
              </a:rPr>
              <a:t>→</a:t>
            </a:r>
            <a:r>
              <a:rPr lang="fr-FR" sz="3000" dirty="0"/>
              <a:t>  </a:t>
            </a:r>
            <a:r>
              <a:rPr lang="fr-FR" sz="3000" dirty="0" err="1"/>
              <a:t>aortic</a:t>
            </a:r>
            <a:r>
              <a:rPr lang="fr-FR" sz="3000" dirty="0"/>
              <a:t> </a:t>
            </a:r>
            <a:r>
              <a:rPr lang="fr-FR" sz="3000" dirty="0" err="1"/>
              <a:t>repair</a:t>
            </a:r>
            <a:r>
              <a:rPr lang="fr-FR" sz="3000" dirty="0"/>
              <a:t> </a:t>
            </a:r>
            <a:r>
              <a:rPr lang="fr-FR" sz="3000" dirty="0" err="1"/>
              <a:t>strategy</a:t>
            </a:r>
            <a:r>
              <a:rPr lang="fr-FR" sz="3000" dirty="0"/>
              <a:t>	</a:t>
            </a:r>
          </a:p>
          <a:p>
            <a:endParaRPr lang="fr-FR" sz="30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054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047BD2-6B03-002E-EC2D-6DF901D0B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419"/>
            <a:ext cx="10515600" cy="1325563"/>
          </a:xfrm>
        </p:spPr>
        <p:txBody>
          <a:bodyPr/>
          <a:lstStyle/>
          <a:p>
            <a:r>
              <a:rPr lang="fr-FR" dirty="0"/>
              <a:t>DKK3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E0BCA3-D31E-F535-DC35-A9F4A8E2A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0142"/>
            <a:ext cx="10876280" cy="3779203"/>
          </a:xfrm>
        </p:spPr>
        <p:txBody>
          <a:bodyPr>
            <a:normAutofit/>
          </a:bodyPr>
          <a:lstStyle/>
          <a:p>
            <a:r>
              <a:rPr lang="fr-FR" dirty="0"/>
              <a:t>Dickkopf-3 (DKK-3) </a:t>
            </a:r>
            <a:r>
              <a:rPr lang="fr-FR" dirty="0" err="1"/>
              <a:t>glycoprotein</a:t>
            </a:r>
            <a:endParaRPr lang="fr-FR" dirty="0"/>
          </a:p>
          <a:p>
            <a:r>
              <a:rPr lang="fr-FR" dirty="0" err="1"/>
              <a:t>belongs</a:t>
            </a:r>
            <a:r>
              <a:rPr lang="fr-FR" dirty="0"/>
              <a:t> to a </a:t>
            </a:r>
            <a:r>
              <a:rPr lang="fr-FR" dirty="0" err="1"/>
              <a:t>family</a:t>
            </a:r>
            <a:r>
              <a:rPr lang="fr-FR" dirty="0"/>
              <a:t> of 4 </a:t>
            </a:r>
            <a:r>
              <a:rPr lang="fr-FR" dirty="0" err="1"/>
              <a:t>molecules</a:t>
            </a:r>
            <a:r>
              <a:rPr lang="fr-FR" dirty="0"/>
              <a:t> </a:t>
            </a:r>
          </a:p>
          <a:p>
            <a:r>
              <a:rPr lang="fr-FR" dirty="0"/>
              <a:t>modulation of Wnt </a:t>
            </a:r>
            <a:r>
              <a:rPr lang="fr-FR" dirty="0" err="1"/>
              <a:t>signaling</a:t>
            </a:r>
            <a:r>
              <a:rPr lang="fr-FR" dirty="0"/>
              <a:t> </a:t>
            </a:r>
            <a:r>
              <a:rPr lang="fr-FR" dirty="0" err="1"/>
              <a:t>pathways</a:t>
            </a:r>
            <a:endParaRPr lang="fr-FR" dirty="0"/>
          </a:p>
          <a:p>
            <a:r>
              <a:rPr lang="en-US" dirty="0"/>
              <a:t>expressed in the developing kidney (tubular cells), suppressed in adult life and neo-expressed under pathological conditions (fibrosis)</a:t>
            </a:r>
          </a:p>
          <a:p>
            <a:r>
              <a:rPr lang="en-US" dirty="0"/>
              <a:t>also expressed in other organs, DKK3 is present in plasma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fr-FR" sz="1000" dirty="0" err="1"/>
              <a:t>Schunk</a:t>
            </a:r>
            <a:r>
              <a:rPr lang="fr-FR" sz="1000" dirty="0"/>
              <a:t> SJ, Speer T, </a:t>
            </a:r>
            <a:r>
              <a:rPr lang="fr-FR" sz="1000" dirty="0" err="1"/>
              <a:t>Petrakis</a:t>
            </a:r>
            <a:r>
              <a:rPr lang="fr-FR" sz="1000" dirty="0"/>
              <a:t> I, et al. </a:t>
            </a:r>
            <a:r>
              <a:rPr lang="fr-FR" sz="1000" dirty="0" err="1"/>
              <a:t>Dickkopf</a:t>
            </a:r>
            <a:r>
              <a:rPr lang="fr-FR" sz="1000" dirty="0"/>
              <a:t> 3-a </a:t>
            </a:r>
            <a:r>
              <a:rPr lang="fr-FR" sz="1000" dirty="0" err="1"/>
              <a:t>novel</a:t>
            </a:r>
            <a:r>
              <a:rPr lang="fr-FR" sz="1000" dirty="0"/>
              <a:t> </a:t>
            </a:r>
            <a:r>
              <a:rPr lang="fr-FR" sz="1000" dirty="0" err="1"/>
              <a:t>biomarker</a:t>
            </a:r>
            <a:r>
              <a:rPr lang="fr-FR" sz="1000" dirty="0"/>
              <a:t> of the '</a:t>
            </a:r>
            <a:r>
              <a:rPr lang="fr-FR" sz="1000" dirty="0" err="1"/>
              <a:t>kidney</a:t>
            </a:r>
            <a:r>
              <a:rPr lang="fr-FR" sz="1000" dirty="0"/>
              <a:t> </a:t>
            </a:r>
            <a:r>
              <a:rPr lang="fr-FR" sz="1000" dirty="0" err="1"/>
              <a:t>injury</a:t>
            </a:r>
            <a:r>
              <a:rPr lang="fr-FR" sz="1000" dirty="0"/>
              <a:t> continuum’. </a:t>
            </a:r>
            <a:r>
              <a:rPr lang="fr-FR" sz="1000" dirty="0" err="1"/>
              <a:t>Nephrol</a:t>
            </a:r>
            <a:r>
              <a:rPr lang="fr-FR" sz="1000" dirty="0"/>
              <a:t> Dial Transplant. 2021 </a:t>
            </a:r>
            <a:r>
              <a:rPr lang="fr-FR" sz="1000" dirty="0" err="1"/>
              <a:t>Apr</a:t>
            </a:r>
            <a:r>
              <a:rPr lang="fr-FR" sz="1000" dirty="0"/>
              <a:t> 26;36(5):761-767.</a:t>
            </a:r>
          </a:p>
        </p:txBody>
      </p:sp>
    </p:spTree>
    <p:extLst>
      <p:ext uri="{BB962C8B-B14F-4D97-AF65-F5344CB8AC3E}">
        <p14:creationId xmlns:p14="http://schemas.microsoft.com/office/powerpoint/2010/main" val="699088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037D93-80CE-FAEA-ECCA-55C7213C6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DKK3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C7A46C-317D-2DD1-3BF1-D1E21DD86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2409"/>
            <a:ext cx="6121400" cy="3304554"/>
          </a:xfrm>
        </p:spPr>
        <p:txBody>
          <a:bodyPr>
            <a:normAutofit/>
          </a:bodyPr>
          <a:lstStyle/>
          <a:p>
            <a:r>
              <a:rPr lang="en-US" dirty="0"/>
              <a:t>Preoperative urinary DKK3 is an independent predictor for postoperative AKI and for subsequent loss of kidney function in patients undergoing cardiac surgery.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fr-FR" sz="1200" dirty="0" err="1"/>
              <a:t>Schunk</a:t>
            </a:r>
            <a:r>
              <a:rPr lang="fr-FR" sz="1200" dirty="0"/>
              <a:t> SJ, </a:t>
            </a:r>
            <a:r>
              <a:rPr lang="fr-FR" sz="1200" dirty="0" err="1"/>
              <a:t>Zarbock</a:t>
            </a:r>
            <a:r>
              <a:rPr lang="fr-FR" sz="1200" dirty="0"/>
              <a:t> A, </a:t>
            </a:r>
            <a:r>
              <a:rPr lang="fr-FR" sz="1200" dirty="0" err="1"/>
              <a:t>Meersch</a:t>
            </a:r>
            <a:r>
              <a:rPr lang="fr-FR" sz="1200" dirty="0"/>
              <a:t> M, et al. Association </a:t>
            </a:r>
            <a:r>
              <a:rPr lang="fr-FR" sz="1200" dirty="0" err="1"/>
              <a:t>between</a:t>
            </a:r>
            <a:r>
              <a:rPr lang="fr-FR" sz="1200" dirty="0"/>
              <a:t> </a:t>
            </a:r>
            <a:r>
              <a:rPr lang="fr-FR" sz="1200" dirty="0" err="1"/>
              <a:t>urinary</a:t>
            </a:r>
            <a:r>
              <a:rPr lang="fr-FR" sz="1200" dirty="0"/>
              <a:t> dickkopf-3, acute </a:t>
            </a:r>
            <a:r>
              <a:rPr lang="fr-FR" sz="1200" dirty="0" err="1"/>
              <a:t>kidney</a:t>
            </a:r>
            <a:r>
              <a:rPr lang="fr-FR" sz="1200" dirty="0"/>
              <a:t> </a:t>
            </a:r>
            <a:r>
              <a:rPr lang="fr-FR" sz="1200" dirty="0" err="1"/>
              <a:t>injury</a:t>
            </a:r>
            <a:r>
              <a:rPr lang="fr-FR" sz="1200" dirty="0"/>
              <a:t>, and </a:t>
            </a:r>
            <a:r>
              <a:rPr lang="fr-FR" sz="1200" dirty="0" err="1"/>
              <a:t>subsequent</a:t>
            </a:r>
            <a:r>
              <a:rPr lang="fr-FR" sz="1200" dirty="0"/>
              <a:t> </a:t>
            </a:r>
            <a:r>
              <a:rPr lang="fr-FR" sz="1200" dirty="0" err="1"/>
              <a:t>loss</a:t>
            </a:r>
            <a:r>
              <a:rPr lang="fr-FR" sz="1200" dirty="0"/>
              <a:t> of </a:t>
            </a:r>
            <a:r>
              <a:rPr lang="fr-FR" sz="1200" dirty="0" err="1"/>
              <a:t>kidney</a:t>
            </a:r>
            <a:r>
              <a:rPr lang="fr-FR" sz="1200" dirty="0"/>
              <a:t> </a:t>
            </a:r>
            <a:r>
              <a:rPr lang="fr-FR" sz="1200" dirty="0" err="1"/>
              <a:t>function</a:t>
            </a:r>
            <a:r>
              <a:rPr lang="fr-FR" sz="1200" dirty="0"/>
              <a:t> in patients </a:t>
            </a:r>
            <a:r>
              <a:rPr lang="fr-FR" sz="1200" dirty="0" err="1"/>
              <a:t>undergoing</a:t>
            </a:r>
            <a:r>
              <a:rPr lang="fr-FR" sz="1200" dirty="0"/>
              <a:t> </a:t>
            </a:r>
            <a:r>
              <a:rPr lang="fr-FR" sz="1200" dirty="0" err="1"/>
              <a:t>cardiac</a:t>
            </a:r>
            <a:r>
              <a:rPr lang="fr-FR" sz="1200" dirty="0"/>
              <a:t> </a:t>
            </a:r>
            <a:r>
              <a:rPr lang="fr-FR" sz="1200" dirty="0" err="1"/>
              <a:t>surgery</a:t>
            </a:r>
            <a:r>
              <a:rPr lang="fr-FR" sz="1200" dirty="0"/>
              <a:t>: an </a:t>
            </a:r>
            <a:r>
              <a:rPr lang="fr-FR" sz="1200" dirty="0" err="1"/>
              <a:t>observational</a:t>
            </a:r>
            <a:r>
              <a:rPr lang="fr-FR" sz="1200" dirty="0"/>
              <a:t> </a:t>
            </a:r>
            <a:r>
              <a:rPr lang="fr-FR" sz="1200" dirty="0" err="1"/>
              <a:t>cohort</a:t>
            </a:r>
            <a:r>
              <a:rPr lang="fr-FR" sz="1200" dirty="0"/>
              <a:t> </a:t>
            </a:r>
            <a:r>
              <a:rPr lang="fr-FR" sz="1200" dirty="0" err="1"/>
              <a:t>study</a:t>
            </a:r>
            <a:r>
              <a:rPr lang="fr-FR" sz="1200" dirty="0"/>
              <a:t>. Lancet. 2019 </a:t>
            </a:r>
            <a:r>
              <a:rPr lang="fr-FR" sz="1200" dirty="0" err="1"/>
              <a:t>Aug</a:t>
            </a:r>
            <a:r>
              <a:rPr lang="fr-FR" sz="1200" dirty="0"/>
              <a:t> 10;394(10197):488-496.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743190A-F554-010A-D0A2-10238A9ED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603" y="782439"/>
            <a:ext cx="4393001" cy="279118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8B0C589-0D95-EE97-C367-5C2311F87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401" y="3691062"/>
            <a:ext cx="4306799" cy="30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65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AD7B4C-C505-E4B5-6475-44B223CF9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Call for participation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F11E1C-F1A2-5275-CB3C-EB47F4687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ADICA trial</a:t>
            </a:r>
          </a:p>
          <a:p>
            <a:r>
              <a:rPr lang="fr-BE" b="1" dirty="0">
                <a:solidFill>
                  <a:schemeClr val="accent1"/>
                </a:solidFill>
              </a:rPr>
              <a:t>A</a:t>
            </a:r>
            <a:r>
              <a:rPr lang="fr-BE" dirty="0"/>
              <a:t>ssociation </a:t>
            </a:r>
            <a:r>
              <a:rPr lang="fr-BE" dirty="0" err="1"/>
              <a:t>between</a:t>
            </a:r>
            <a:r>
              <a:rPr lang="fr-BE" dirty="0"/>
              <a:t> </a:t>
            </a:r>
            <a:r>
              <a:rPr lang="fr-BE" b="1" dirty="0" err="1">
                <a:solidFill>
                  <a:schemeClr val="accent1"/>
                </a:solidFill>
              </a:rPr>
              <a:t>Dic</a:t>
            </a:r>
            <a:r>
              <a:rPr lang="fr-BE" dirty="0" err="1"/>
              <a:t>kkopf</a:t>
            </a:r>
            <a:r>
              <a:rPr lang="fr-BE" dirty="0"/>
              <a:t> 3 (DKK3) and </a:t>
            </a:r>
            <a:r>
              <a:rPr lang="fr-BE" b="1" dirty="0">
                <a:solidFill>
                  <a:schemeClr val="accent1"/>
                </a:solidFill>
              </a:rPr>
              <a:t>A</a:t>
            </a:r>
            <a:r>
              <a:rPr lang="fr-BE" dirty="0"/>
              <a:t>cute </a:t>
            </a:r>
            <a:r>
              <a:rPr lang="fr-BE" dirty="0" err="1"/>
              <a:t>Kidney</a:t>
            </a:r>
            <a:r>
              <a:rPr lang="fr-BE" dirty="0"/>
              <a:t> </a:t>
            </a:r>
            <a:r>
              <a:rPr lang="fr-BE" dirty="0" err="1"/>
              <a:t>Injury</a:t>
            </a:r>
            <a:r>
              <a:rPr lang="fr-BE" dirty="0"/>
              <a:t> (AKI) in patients </a:t>
            </a:r>
            <a:r>
              <a:rPr lang="fr-BE" dirty="0" err="1"/>
              <a:t>treated</a:t>
            </a:r>
            <a:r>
              <a:rPr lang="fr-BE" dirty="0"/>
              <a:t> </a:t>
            </a:r>
            <a:r>
              <a:rPr lang="fr-BE" dirty="0" err="1"/>
              <a:t>with</a:t>
            </a:r>
            <a:r>
              <a:rPr lang="fr-BE" dirty="0"/>
              <a:t> </a:t>
            </a:r>
            <a:r>
              <a:rPr lang="fr-BE" dirty="0" err="1"/>
              <a:t>endovascular</a:t>
            </a:r>
            <a:r>
              <a:rPr lang="fr-BE" dirty="0"/>
              <a:t> abdominal </a:t>
            </a:r>
            <a:r>
              <a:rPr lang="fr-BE" dirty="0" err="1"/>
              <a:t>aortic</a:t>
            </a:r>
            <a:r>
              <a:rPr lang="fr-BE" dirty="0"/>
              <a:t> </a:t>
            </a:r>
            <a:r>
              <a:rPr lang="fr-BE" dirty="0" err="1"/>
              <a:t>aneurysm</a:t>
            </a:r>
            <a:r>
              <a:rPr lang="fr-BE" dirty="0"/>
              <a:t> </a:t>
            </a:r>
            <a:r>
              <a:rPr lang="fr-BE" dirty="0" err="1"/>
              <a:t>repair</a:t>
            </a:r>
            <a:r>
              <a:rPr lang="fr-BE" dirty="0"/>
              <a:t> (EVAR)</a:t>
            </a:r>
          </a:p>
          <a:p>
            <a:r>
              <a:rPr lang="fr-BE" dirty="0" err="1"/>
              <a:t>Multicenter</a:t>
            </a:r>
            <a:r>
              <a:rPr lang="fr-BE"/>
              <a:t> prospective trial</a:t>
            </a: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b="1" dirty="0">
                <a:solidFill>
                  <a:schemeClr val="accent1"/>
                </a:solidFill>
              </a:rPr>
              <a:t>→</a:t>
            </a:r>
            <a:r>
              <a:rPr lang="fr-BE" dirty="0"/>
              <a:t>  akerzmann@chuliege.be</a:t>
            </a:r>
          </a:p>
        </p:txBody>
      </p:sp>
    </p:spTree>
    <p:extLst>
      <p:ext uri="{BB962C8B-B14F-4D97-AF65-F5344CB8AC3E}">
        <p14:creationId xmlns:p14="http://schemas.microsoft.com/office/powerpoint/2010/main" val="2226879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45D378-47E3-6030-D6E4-A32B5EB00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Disclosures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DB3A48-7615-64D3-26B1-AE6816B92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Consultant: </a:t>
            </a:r>
          </a:p>
          <a:p>
            <a:pPr marL="0" indent="0">
              <a:buNone/>
            </a:pPr>
            <a:r>
              <a:rPr lang="fr-FR" dirty="0"/>
              <a:t>	BD, Boston Scientific, </a:t>
            </a:r>
            <a:r>
              <a:rPr lang="fr-FR" dirty="0" err="1"/>
              <a:t>Artivion</a:t>
            </a:r>
            <a:endParaRPr lang="fr-FR" dirty="0"/>
          </a:p>
          <a:p>
            <a:endParaRPr lang="fr-FR" dirty="0"/>
          </a:p>
          <a:p>
            <a:r>
              <a:rPr lang="fr-FR" dirty="0"/>
              <a:t>Grant/</a:t>
            </a:r>
            <a:r>
              <a:rPr lang="fr-FR" dirty="0" err="1"/>
              <a:t>research</a:t>
            </a:r>
            <a:r>
              <a:rPr lang="fr-FR" dirty="0"/>
              <a:t> support: 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err="1"/>
              <a:t>Medicor</a:t>
            </a:r>
            <a:r>
              <a:rPr lang="fr-FR" dirty="0"/>
              <a:t>, </a:t>
            </a:r>
            <a:r>
              <a:rPr lang="fr-FR" dirty="0" err="1"/>
              <a:t>iVascular</a:t>
            </a:r>
            <a:r>
              <a:rPr lang="fr-FR" dirty="0"/>
              <a:t>, </a:t>
            </a:r>
            <a:r>
              <a:rPr lang="fr-FR" dirty="0" err="1"/>
              <a:t>Medtronic</a:t>
            </a:r>
            <a:r>
              <a:rPr lang="fr-FR" dirty="0"/>
              <a:t>, DMB </a:t>
            </a:r>
            <a:r>
              <a:rPr lang="fr-FR" dirty="0" err="1"/>
              <a:t>Medical</a:t>
            </a:r>
            <a:r>
              <a:rPr lang="fr-FR" dirty="0"/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0219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45D378-47E3-6030-D6E4-A32B5EB00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303337"/>
            <a:ext cx="10515600" cy="1325563"/>
          </a:xfrm>
        </p:spPr>
        <p:txBody>
          <a:bodyPr/>
          <a:lstStyle/>
          <a:p>
            <a:r>
              <a:rPr lang="fr-FR" dirty="0" err="1"/>
              <a:t>Definition</a:t>
            </a:r>
            <a:r>
              <a:rPr lang="fr-FR" dirty="0"/>
              <a:t> of AKI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DB3A48-7615-64D3-26B1-AE6816B92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05269"/>
            <a:ext cx="10515599" cy="4452731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sz="1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7000" dirty="0"/>
          </a:p>
          <a:p>
            <a:pPr marL="0" indent="0">
              <a:buNone/>
            </a:pPr>
            <a:r>
              <a:rPr lang="en-US" sz="11200" dirty="0"/>
              <a:t>2 similar definitions </a:t>
            </a:r>
          </a:p>
          <a:p>
            <a:pPr marL="0" indent="0">
              <a:buNone/>
            </a:pPr>
            <a:r>
              <a:rPr lang="en-US" sz="11200" dirty="0"/>
              <a:t>based on serum creatinine </a:t>
            </a:r>
          </a:p>
          <a:p>
            <a:pPr marL="0" indent="0">
              <a:buNone/>
            </a:pPr>
            <a:r>
              <a:rPr lang="en-US" sz="11200" dirty="0"/>
              <a:t>and urine output (RIFLE </a:t>
            </a:r>
          </a:p>
          <a:p>
            <a:pPr marL="0" indent="0">
              <a:buNone/>
            </a:pPr>
            <a:r>
              <a:rPr lang="en-US" sz="11200" dirty="0"/>
              <a:t>and AKIN) proposed and </a:t>
            </a:r>
          </a:p>
          <a:p>
            <a:pPr marL="0" indent="0">
              <a:buNone/>
            </a:pPr>
            <a:r>
              <a:rPr lang="en-US" sz="11200" dirty="0"/>
              <a:t>validated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sz="1000" dirty="0"/>
          </a:p>
          <a:p>
            <a:pPr marL="0" indent="0" algn="ctr">
              <a:buNone/>
            </a:pPr>
            <a:endParaRPr lang="en-US" sz="1000" dirty="0"/>
          </a:p>
          <a:p>
            <a:pPr marL="0" indent="0" algn="ctr">
              <a:buNone/>
            </a:pPr>
            <a:endParaRPr lang="en-US" sz="1000" dirty="0"/>
          </a:p>
          <a:p>
            <a:pPr marL="0" indent="0" algn="ctr">
              <a:buNone/>
            </a:pPr>
            <a:endParaRPr lang="en-US" sz="1000" dirty="0"/>
          </a:p>
          <a:p>
            <a:pPr marL="0" indent="0" algn="ctr">
              <a:buNone/>
            </a:pPr>
            <a:endParaRPr lang="en-US" sz="1000" dirty="0"/>
          </a:p>
          <a:p>
            <a:pPr marL="0" indent="0" algn="ctr">
              <a:buNone/>
            </a:pPr>
            <a:r>
              <a:rPr lang="en-US" sz="4000" dirty="0" err="1"/>
              <a:t>Bellomo</a:t>
            </a:r>
            <a:r>
              <a:rPr lang="en-US" sz="4000" dirty="0"/>
              <a:t> R, </a:t>
            </a:r>
            <a:r>
              <a:rPr lang="en-US" sz="4000" dirty="0" err="1"/>
              <a:t>Ronco</a:t>
            </a:r>
            <a:r>
              <a:rPr lang="en-US" sz="4000" dirty="0"/>
              <a:t> C, Kellum JA, et al. Acute renal failure—definition, outcome measures, animal models, fluid therapy and information technology needs: the Second International Consensus Conference of the Acute Dialysis Quality Initiative (ADQI) Group. Crit Care 2004;8:R204-12.</a:t>
            </a:r>
          </a:p>
          <a:p>
            <a:pPr marL="0" indent="0" algn="ctr">
              <a:buNone/>
            </a:pPr>
            <a:r>
              <a:rPr lang="en-US" sz="4000" dirty="0"/>
              <a:t>Mehta RL, Kellum JA, Shah SV, et al. Acute Kidney Injury Network: report of an initiative to improve outcomes in acute kidney injury. Crit Care 2007;11:R31.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28600A5-6DC5-2022-CD50-6ADCA34E5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921" y="1767855"/>
            <a:ext cx="6305550" cy="3886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0501C6B-8553-C464-CE54-A0834DA4F91B}"/>
              </a:ext>
            </a:extLst>
          </p:cNvPr>
          <p:cNvSpPr/>
          <p:nvPr/>
        </p:nvSpPr>
        <p:spPr>
          <a:xfrm>
            <a:off x="9501809" y="3011557"/>
            <a:ext cx="1043608" cy="4174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A8D589-1E21-B25D-622F-76FB016BF7A0}"/>
              </a:ext>
            </a:extLst>
          </p:cNvPr>
          <p:cNvSpPr/>
          <p:nvPr/>
        </p:nvSpPr>
        <p:spPr>
          <a:xfrm>
            <a:off x="6500191" y="2733261"/>
            <a:ext cx="914400" cy="2087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F3ECC4-D1C9-2AC7-B941-EAFF4082E171}"/>
              </a:ext>
            </a:extLst>
          </p:cNvPr>
          <p:cNvSpPr/>
          <p:nvPr/>
        </p:nvSpPr>
        <p:spPr>
          <a:xfrm>
            <a:off x="7523922" y="2628900"/>
            <a:ext cx="805069" cy="4174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5841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9BB7E0-5733-28B8-B7BE-A61A9ACAF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6935"/>
            <a:ext cx="10515600" cy="1325563"/>
          </a:xfrm>
        </p:spPr>
        <p:txBody>
          <a:bodyPr/>
          <a:lstStyle/>
          <a:p>
            <a:r>
              <a:rPr lang="fr-BE" dirty="0" err="1"/>
              <a:t>Staging</a:t>
            </a:r>
            <a:r>
              <a:rPr lang="fr-BE" dirty="0"/>
              <a:t> of AKI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A90E45-34D1-AF1B-1D8E-673DEC202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05925"/>
            <a:ext cx="10515600" cy="4671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000" dirty="0"/>
              <a:t>Section 2: AKI Definition. Kidney Int Suppl. 2012; 2: 19-36.</a:t>
            </a:r>
            <a:endParaRPr lang="fr-BE" sz="1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32FF329-9630-3AA7-FF88-7CE8D0889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926" y="2211375"/>
            <a:ext cx="5888148" cy="3709690"/>
          </a:xfrm>
          <a:prstGeom prst="rect">
            <a:avLst/>
          </a:prstGeom>
        </p:spPr>
      </p:pic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AB4047A2-72C6-EFF1-5DAB-D58D67A53E5E}"/>
              </a:ext>
            </a:extLst>
          </p:cNvPr>
          <p:cNvSpPr/>
          <p:nvPr/>
        </p:nvSpPr>
        <p:spPr>
          <a:xfrm>
            <a:off x="1971040" y="262863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FAF27BEA-E675-650A-E708-A9474893FEDC}"/>
              </a:ext>
            </a:extLst>
          </p:cNvPr>
          <p:cNvSpPr/>
          <p:nvPr/>
        </p:nvSpPr>
        <p:spPr>
          <a:xfrm>
            <a:off x="1971040" y="337499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1652D6FD-4143-32F2-3E93-5AB2B76937CE}"/>
              </a:ext>
            </a:extLst>
          </p:cNvPr>
          <p:cNvSpPr/>
          <p:nvPr/>
        </p:nvSpPr>
        <p:spPr>
          <a:xfrm>
            <a:off x="1971040" y="399189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8650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D5F2FD-0F2E-E8FD-7AEB-82279C604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" y="2043248"/>
            <a:ext cx="4125912" cy="3382978"/>
          </a:xfrm>
        </p:spPr>
        <p:txBody>
          <a:bodyPr>
            <a:normAutofit/>
          </a:bodyPr>
          <a:lstStyle/>
          <a:p>
            <a:pPr algn="ctr"/>
            <a:r>
              <a:rPr lang="fr-FR" dirty="0" err="1"/>
              <a:t>Physiopathology</a:t>
            </a:r>
            <a:r>
              <a:rPr lang="fr-FR" dirty="0"/>
              <a:t> of </a:t>
            </a:r>
            <a:r>
              <a:rPr lang="fr-FR" dirty="0" err="1"/>
              <a:t>postoperative</a:t>
            </a:r>
            <a:r>
              <a:rPr lang="fr-FR" dirty="0"/>
              <a:t> AKI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3618D1-21D6-1C22-96E3-9DFD93236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596" y="6065520"/>
            <a:ext cx="3992879" cy="5384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000" dirty="0"/>
              <a:t>Boyer N, </a:t>
            </a:r>
            <a:r>
              <a:rPr lang="fr-FR" sz="1000" dirty="0" err="1"/>
              <a:t>Eldridge</a:t>
            </a:r>
            <a:r>
              <a:rPr lang="fr-FR" sz="1000" dirty="0"/>
              <a:t> J, </a:t>
            </a:r>
            <a:r>
              <a:rPr lang="fr-FR" sz="1000" dirty="0" err="1"/>
              <a:t>Prowle</a:t>
            </a:r>
            <a:r>
              <a:rPr lang="fr-FR" sz="1000" dirty="0"/>
              <a:t> JR, et al. </a:t>
            </a:r>
            <a:r>
              <a:rPr lang="fr-FR" sz="1000" dirty="0" err="1"/>
              <a:t>Postoperative</a:t>
            </a:r>
            <a:r>
              <a:rPr lang="fr-FR" sz="1000" dirty="0"/>
              <a:t> Acute </a:t>
            </a:r>
            <a:r>
              <a:rPr lang="fr-FR" sz="1000" dirty="0" err="1"/>
              <a:t>Kidney</a:t>
            </a:r>
            <a:r>
              <a:rPr lang="fr-FR" sz="1000" dirty="0"/>
              <a:t> </a:t>
            </a:r>
            <a:r>
              <a:rPr lang="fr-FR" sz="1000" dirty="0" err="1"/>
              <a:t>Injury</a:t>
            </a:r>
            <a:r>
              <a:rPr lang="fr-FR" sz="1000" dirty="0"/>
              <a:t>. Clin J Am Soc </a:t>
            </a:r>
            <a:r>
              <a:rPr lang="fr-FR" sz="1000" dirty="0" err="1"/>
              <a:t>Nephrol</a:t>
            </a:r>
            <a:r>
              <a:rPr lang="fr-FR" sz="1000" dirty="0"/>
              <a:t>. 2022 Oct;17(10):1535-1545.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AA6E9DC-16B0-6A80-BFEF-D7FDC33DED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2"/>
          <a:stretch/>
        </p:blipFill>
        <p:spPr>
          <a:xfrm>
            <a:off x="4644073" y="133350"/>
            <a:ext cx="7415847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95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362979-E71B-BED2-9686-44537F6A9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885" y="476856"/>
            <a:ext cx="10515600" cy="1325563"/>
          </a:xfrm>
        </p:spPr>
        <p:txBody>
          <a:bodyPr/>
          <a:lstStyle/>
          <a:p>
            <a:r>
              <a:rPr lang="fr-BE" dirty="0"/>
              <a:t>Incidence of AKI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E244D6-E136-C3D2-5021-67F164841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288" y="6405292"/>
            <a:ext cx="10494517" cy="4527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1000" dirty="0"/>
              <a:t>Novak Z, Zaky A, Spangler EL, McFarland GE, et al. </a:t>
            </a:r>
            <a:r>
              <a:rPr lang="fr-BE" sz="1000" dirty="0"/>
              <a:t>Incidence and </a:t>
            </a:r>
            <a:r>
              <a:rPr lang="fr-BE" sz="1000" dirty="0" err="1"/>
              <a:t>predictors</a:t>
            </a:r>
            <a:r>
              <a:rPr lang="fr-BE" sz="1000" dirty="0"/>
              <a:t> of </a:t>
            </a:r>
            <a:r>
              <a:rPr lang="fr-BE" sz="1000" dirty="0" err="1"/>
              <a:t>early</a:t>
            </a:r>
            <a:r>
              <a:rPr lang="fr-BE" sz="1000" dirty="0"/>
              <a:t> and </a:t>
            </a:r>
            <a:r>
              <a:rPr lang="fr-BE" sz="1000" dirty="0" err="1"/>
              <a:t>delayed</a:t>
            </a:r>
            <a:r>
              <a:rPr lang="fr-BE" sz="1000" dirty="0"/>
              <a:t> </a:t>
            </a:r>
            <a:r>
              <a:rPr lang="fr-BE" sz="1000" dirty="0" err="1"/>
              <a:t>renal</a:t>
            </a:r>
            <a:r>
              <a:rPr lang="fr-BE" sz="1000" dirty="0"/>
              <a:t> </a:t>
            </a:r>
            <a:r>
              <a:rPr lang="fr-BE" sz="1000" dirty="0" err="1"/>
              <a:t>function</a:t>
            </a:r>
            <a:r>
              <a:rPr lang="fr-BE" sz="1000" dirty="0"/>
              <a:t> </a:t>
            </a:r>
            <a:r>
              <a:rPr lang="fr-BE" sz="1000" dirty="0" err="1"/>
              <a:t>decline</a:t>
            </a:r>
            <a:r>
              <a:rPr lang="fr-BE" sz="1000" dirty="0"/>
              <a:t> </a:t>
            </a:r>
            <a:r>
              <a:rPr lang="fr-BE" sz="1000" dirty="0" err="1"/>
              <a:t>after</a:t>
            </a:r>
            <a:r>
              <a:rPr lang="fr-BE" sz="1000" dirty="0"/>
              <a:t> </a:t>
            </a:r>
            <a:r>
              <a:rPr lang="fr-BE" sz="1000" dirty="0" err="1"/>
              <a:t>aortic</a:t>
            </a:r>
            <a:r>
              <a:rPr lang="fr-BE" sz="1000" dirty="0"/>
              <a:t> </a:t>
            </a:r>
            <a:r>
              <a:rPr lang="fr-BE" sz="1000" dirty="0" err="1"/>
              <a:t>aneurysm</a:t>
            </a:r>
            <a:r>
              <a:rPr lang="fr-BE" sz="1000" dirty="0"/>
              <a:t> </a:t>
            </a:r>
            <a:r>
              <a:rPr lang="fr-BE" sz="1000" dirty="0" err="1"/>
              <a:t>repair</a:t>
            </a:r>
            <a:r>
              <a:rPr lang="fr-BE" sz="1000" dirty="0"/>
              <a:t> in the </a:t>
            </a:r>
            <a:r>
              <a:rPr lang="fr-BE" sz="1000" dirty="0" err="1"/>
              <a:t>Vascular</a:t>
            </a:r>
            <a:r>
              <a:rPr lang="fr-BE" sz="1000" dirty="0"/>
              <a:t> </a:t>
            </a:r>
            <a:r>
              <a:rPr lang="fr-BE" sz="1000" dirty="0" err="1"/>
              <a:t>Quality</a:t>
            </a:r>
            <a:r>
              <a:rPr lang="fr-BE" sz="1000" dirty="0"/>
              <a:t> Initiative </a:t>
            </a:r>
            <a:r>
              <a:rPr lang="fr-BE" sz="1000" dirty="0" err="1"/>
              <a:t>database</a:t>
            </a:r>
            <a:r>
              <a:rPr lang="fr-BE" sz="1000" dirty="0"/>
              <a:t>. J </a:t>
            </a:r>
            <a:r>
              <a:rPr lang="fr-BE" sz="1000" dirty="0" err="1"/>
              <a:t>Vasc</a:t>
            </a:r>
            <a:r>
              <a:rPr lang="fr-BE" sz="1000" dirty="0"/>
              <a:t> </a:t>
            </a:r>
            <a:r>
              <a:rPr lang="fr-BE" sz="1000" dirty="0" err="1"/>
              <a:t>Surg</a:t>
            </a:r>
            <a:r>
              <a:rPr lang="fr-BE" sz="1000" dirty="0"/>
              <a:t>. 2021 Nov;74(5):1537-1547.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658787D-88DE-8DC8-652D-71AE4D5B3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619" y="1401117"/>
            <a:ext cx="10621857" cy="486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86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B4BAF3-A605-CBE2-B482-ED34B25DA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07" y="2481789"/>
            <a:ext cx="4898687" cy="1325563"/>
          </a:xfrm>
        </p:spPr>
        <p:txBody>
          <a:bodyPr>
            <a:normAutofit/>
          </a:bodyPr>
          <a:lstStyle/>
          <a:p>
            <a:pPr algn="ctr"/>
            <a:r>
              <a:rPr lang="fr-BE" dirty="0" err="1"/>
              <a:t>Clinical</a:t>
            </a:r>
            <a:r>
              <a:rPr lang="fr-BE" dirty="0"/>
              <a:t> relevance: </a:t>
            </a:r>
            <a:r>
              <a:rPr lang="fr-BE" dirty="0" err="1"/>
              <a:t>survival</a:t>
            </a:r>
            <a:endParaRPr lang="fr-BE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D59460C-64C2-BDE7-88FF-F30C8422E4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74326" y="1037432"/>
            <a:ext cx="6231593" cy="5669612"/>
          </a:xfrm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169862C-9BEB-3D4A-EF33-D354B81B4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510" y="5970084"/>
            <a:ext cx="4424680" cy="734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BE" sz="1000" dirty="0"/>
              <a:t>Novak Z, </a:t>
            </a:r>
            <a:r>
              <a:rPr lang="fr-BE" sz="1000" dirty="0" err="1"/>
              <a:t>Zaky</a:t>
            </a:r>
            <a:r>
              <a:rPr lang="fr-BE" sz="1000" dirty="0"/>
              <a:t> A, </a:t>
            </a:r>
            <a:r>
              <a:rPr lang="fr-BE" sz="1000" dirty="0" err="1"/>
              <a:t>Spangler</a:t>
            </a:r>
            <a:r>
              <a:rPr lang="fr-BE" sz="1000" dirty="0"/>
              <a:t> EL, </a:t>
            </a:r>
            <a:r>
              <a:rPr lang="fr-BE" sz="1000" dirty="0" err="1"/>
              <a:t>McFarland</a:t>
            </a:r>
            <a:r>
              <a:rPr lang="fr-BE" sz="1000" dirty="0"/>
              <a:t> GE, et al. Incidence and </a:t>
            </a:r>
            <a:r>
              <a:rPr lang="fr-BE" sz="1000" dirty="0" err="1"/>
              <a:t>predictors</a:t>
            </a:r>
            <a:r>
              <a:rPr lang="fr-BE" sz="1000" dirty="0"/>
              <a:t> of </a:t>
            </a:r>
            <a:r>
              <a:rPr lang="fr-BE" sz="1000" dirty="0" err="1"/>
              <a:t>early</a:t>
            </a:r>
            <a:r>
              <a:rPr lang="fr-BE" sz="1000" dirty="0"/>
              <a:t> and </a:t>
            </a:r>
            <a:r>
              <a:rPr lang="fr-BE" sz="1000" dirty="0" err="1"/>
              <a:t>delayed</a:t>
            </a:r>
            <a:r>
              <a:rPr lang="fr-BE" sz="1000" dirty="0"/>
              <a:t> </a:t>
            </a:r>
            <a:r>
              <a:rPr lang="fr-BE" sz="1000" dirty="0" err="1"/>
              <a:t>renal</a:t>
            </a:r>
            <a:r>
              <a:rPr lang="fr-BE" sz="1000" dirty="0"/>
              <a:t> </a:t>
            </a:r>
            <a:r>
              <a:rPr lang="fr-BE" sz="1000" dirty="0" err="1"/>
              <a:t>function</a:t>
            </a:r>
            <a:r>
              <a:rPr lang="fr-BE" sz="1000" dirty="0"/>
              <a:t> </a:t>
            </a:r>
            <a:r>
              <a:rPr lang="fr-BE" sz="1000" dirty="0" err="1"/>
              <a:t>decline</a:t>
            </a:r>
            <a:r>
              <a:rPr lang="fr-BE" sz="1000" dirty="0"/>
              <a:t> </a:t>
            </a:r>
            <a:r>
              <a:rPr lang="fr-BE" sz="1000" dirty="0" err="1"/>
              <a:t>after</a:t>
            </a:r>
            <a:r>
              <a:rPr lang="fr-BE" sz="1000" dirty="0"/>
              <a:t> </a:t>
            </a:r>
            <a:r>
              <a:rPr lang="fr-BE" sz="1000" dirty="0" err="1"/>
              <a:t>aortic</a:t>
            </a:r>
            <a:r>
              <a:rPr lang="fr-BE" sz="1000" dirty="0"/>
              <a:t> </a:t>
            </a:r>
            <a:r>
              <a:rPr lang="fr-BE" sz="1000" dirty="0" err="1"/>
              <a:t>aneurysm</a:t>
            </a:r>
            <a:r>
              <a:rPr lang="fr-BE" sz="1000" dirty="0"/>
              <a:t> </a:t>
            </a:r>
            <a:r>
              <a:rPr lang="fr-BE" sz="1000" dirty="0" err="1"/>
              <a:t>repair</a:t>
            </a:r>
            <a:r>
              <a:rPr lang="fr-BE" sz="1000" dirty="0"/>
              <a:t> in the </a:t>
            </a:r>
            <a:r>
              <a:rPr lang="fr-BE" sz="1000" dirty="0" err="1"/>
              <a:t>Vascular</a:t>
            </a:r>
            <a:r>
              <a:rPr lang="fr-BE" sz="1000" dirty="0"/>
              <a:t> </a:t>
            </a:r>
            <a:r>
              <a:rPr lang="fr-BE" sz="1000" dirty="0" err="1"/>
              <a:t>Quality</a:t>
            </a:r>
            <a:r>
              <a:rPr lang="fr-BE" sz="1000" dirty="0"/>
              <a:t> Initiative </a:t>
            </a:r>
            <a:r>
              <a:rPr lang="fr-BE" sz="1000" dirty="0" err="1"/>
              <a:t>database</a:t>
            </a:r>
            <a:r>
              <a:rPr lang="fr-BE" sz="1000" dirty="0"/>
              <a:t>. J </a:t>
            </a:r>
            <a:r>
              <a:rPr lang="fr-BE" sz="1000" dirty="0" err="1"/>
              <a:t>Vasc</a:t>
            </a:r>
            <a:r>
              <a:rPr lang="fr-BE" sz="1000" dirty="0"/>
              <a:t> </a:t>
            </a:r>
            <a:r>
              <a:rPr lang="fr-BE" sz="1000" dirty="0" err="1"/>
              <a:t>Surg</a:t>
            </a:r>
            <a:r>
              <a:rPr lang="fr-BE" sz="1000" dirty="0"/>
              <a:t>. 2021 Nov;74(5):1537-1547.</a:t>
            </a:r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42613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B4BAF3-A605-CBE2-B482-ED34B25DA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360" y="806853"/>
            <a:ext cx="11089640" cy="1325563"/>
          </a:xfrm>
        </p:spPr>
        <p:txBody>
          <a:bodyPr/>
          <a:lstStyle/>
          <a:p>
            <a:r>
              <a:rPr lang="fr-BE" dirty="0" err="1"/>
              <a:t>Clinical</a:t>
            </a:r>
            <a:r>
              <a:rPr lang="fr-BE" dirty="0"/>
              <a:t> relevance: </a:t>
            </a:r>
            <a:r>
              <a:rPr lang="fr-BE" dirty="0" err="1"/>
              <a:t>cardiovascular</a:t>
            </a:r>
            <a:r>
              <a:rPr lang="fr-BE" dirty="0"/>
              <a:t> </a:t>
            </a:r>
            <a:r>
              <a:rPr lang="fr-BE" dirty="0" err="1"/>
              <a:t>events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1814E0-ADC0-EBC6-0565-17E265503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6549180"/>
            <a:ext cx="10515600" cy="389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1000" dirty="0" err="1"/>
              <a:t>Saratzis</a:t>
            </a:r>
            <a:r>
              <a:rPr lang="fr-BE" sz="1000" dirty="0"/>
              <a:t> A, Harrison, S, </a:t>
            </a:r>
            <a:r>
              <a:rPr lang="fr-BE" sz="1000" dirty="0" err="1"/>
              <a:t>Barratt</a:t>
            </a:r>
            <a:r>
              <a:rPr lang="fr-BE" sz="1000" dirty="0"/>
              <a:t> J, et al. Intervention Associated Acute </a:t>
            </a:r>
            <a:r>
              <a:rPr lang="fr-BE" sz="1000" dirty="0" err="1"/>
              <a:t>Kidney</a:t>
            </a:r>
            <a:r>
              <a:rPr lang="fr-BE" sz="1000" dirty="0"/>
              <a:t> </a:t>
            </a:r>
            <a:r>
              <a:rPr lang="fr-BE" sz="1000" dirty="0" err="1"/>
              <a:t>Injury</a:t>
            </a:r>
            <a:r>
              <a:rPr lang="fr-BE" sz="1000" dirty="0"/>
              <a:t> and Long-</a:t>
            </a:r>
            <a:r>
              <a:rPr lang="fr-BE" sz="1000" dirty="0" err="1"/>
              <a:t>Term</a:t>
            </a:r>
            <a:r>
              <a:rPr lang="fr-BE" sz="1000" dirty="0"/>
              <a:t> </a:t>
            </a:r>
            <a:r>
              <a:rPr lang="fr-BE" sz="1000" dirty="0" err="1"/>
              <a:t>Cardiovascular</a:t>
            </a:r>
            <a:r>
              <a:rPr lang="fr-BE" sz="1000" dirty="0"/>
              <a:t> </a:t>
            </a:r>
            <a:r>
              <a:rPr lang="fr-BE" sz="1000" dirty="0" err="1"/>
              <a:t>Outcomes</a:t>
            </a:r>
            <a:r>
              <a:rPr lang="fr-BE" sz="1000" dirty="0"/>
              <a:t>. Am J </a:t>
            </a:r>
            <a:r>
              <a:rPr lang="fr-BE" sz="1000" dirty="0" err="1"/>
              <a:t>Nephrol</a:t>
            </a:r>
            <a:r>
              <a:rPr lang="fr-BE" sz="1000" dirty="0"/>
              <a:t>. 2015;42(4):285-94.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97E5E21-8FDE-0E30-84C2-C78753399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250" y="1859311"/>
            <a:ext cx="8200939" cy="45918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2C92C71-8604-61EF-ED0F-728A13306392}"/>
              </a:ext>
            </a:extLst>
          </p:cNvPr>
          <p:cNvSpPr/>
          <p:nvPr/>
        </p:nvSpPr>
        <p:spPr>
          <a:xfrm>
            <a:off x="1914250" y="4470400"/>
            <a:ext cx="8062870" cy="162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6428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B4BAF3-A605-CBE2-B482-ED34B25DA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2956"/>
            <a:ext cx="10515600" cy="1325563"/>
          </a:xfrm>
        </p:spPr>
        <p:txBody>
          <a:bodyPr/>
          <a:lstStyle/>
          <a:p>
            <a:r>
              <a:rPr lang="fr-BE" dirty="0" err="1"/>
              <a:t>Clinical</a:t>
            </a:r>
            <a:r>
              <a:rPr lang="fr-BE" dirty="0"/>
              <a:t> relevance: AKI and CKD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1814E0-ADC0-EBC6-0565-17E265503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320" y="2133600"/>
            <a:ext cx="10515600" cy="472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AKI after aortic repair is an independent risk factor for eGFR decline</a:t>
            </a:r>
          </a:p>
          <a:p>
            <a:pPr marL="0" indent="0" algn="ctr">
              <a:buNone/>
            </a:pPr>
            <a:endParaRPr lang="en-US" sz="1000" dirty="0"/>
          </a:p>
          <a:p>
            <a:pPr marL="0" indent="0" algn="ctr">
              <a:buNone/>
            </a:pPr>
            <a:endParaRPr lang="en-US" sz="1000" dirty="0"/>
          </a:p>
          <a:p>
            <a:pPr marL="0" indent="0" algn="ctr">
              <a:buNone/>
            </a:pPr>
            <a:endParaRPr lang="en-US" sz="1000" dirty="0"/>
          </a:p>
          <a:p>
            <a:pPr marL="0" indent="0" algn="ctr">
              <a:buNone/>
            </a:pPr>
            <a:endParaRPr lang="en-US" sz="1000" dirty="0"/>
          </a:p>
          <a:p>
            <a:pPr marL="0" indent="0" algn="ctr">
              <a:buNone/>
            </a:pPr>
            <a:endParaRPr lang="en-US" sz="1000" dirty="0"/>
          </a:p>
          <a:p>
            <a:pPr marL="0" indent="0" algn="ctr">
              <a:buNone/>
            </a:pPr>
            <a:endParaRPr lang="en-US" sz="1000" dirty="0"/>
          </a:p>
          <a:p>
            <a:pPr marL="0" indent="0" algn="ctr">
              <a:buNone/>
            </a:pPr>
            <a:endParaRPr lang="en-US" sz="1000" dirty="0"/>
          </a:p>
          <a:p>
            <a:pPr marL="0" indent="0" algn="ctr">
              <a:buNone/>
            </a:pPr>
            <a:endParaRPr lang="en-US" sz="1000" dirty="0"/>
          </a:p>
          <a:p>
            <a:pPr marL="0" indent="0" algn="ctr">
              <a:buNone/>
            </a:pPr>
            <a:endParaRPr lang="en-US" sz="1000" dirty="0"/>
          </a:p>
          <a:p>
            <a:pPr marL="0" indent="0" algn="ctr">
              <a:buNone/>
            </a:pPr>
            <a:endParaRPr lang="en-US" sz="1000" dirty="0"/>
          </a:p>
          <a:p>
            <a:pPr marL="0" indent="0" algn="ctr">
              <a:buNone/>
            </a:pPr>
            <a:endParaRPr lang="en-US" sz="1000" dirty="0"/>
          </a:p>
          <a:p>
            <a:pPr marL="0" indent="0" algn="ctr">
              <a:buNone/>
            </a:pPr>
            <a:endParaRPr lang="en-US" sz="1000" dirty="0"/>
          </a:p>
          <a:p>
            <a:pPr marL="0" indent="0" algn="ctr">
              <a:buNone/>
            </a:pPr>
            <a:endParaRPr lang="en-US" sz="1000" dirty="0"/>
          </a:p>
          <a:p>
            <a:pPr marL="0" indent="0" algn="ctr">
              <a:buNone/>
            </a:pPr>
            <a:r>
              <a:rPr lang="fr-BE" sz="1000" dirty="0" err="1"/>
              <a:t>Sarafidis</a:t>
            </a:r>
            <a:r>
              <a:rPr lang="fr-BE" sz="1000" dirty="0"/>
              <a:t> P, Martens S, </a:t>
            </a:r>
            <a:r>
              <a:rPr lang="fr-BE" sz="1000" dirty="0" err="1"/>
              <a:t>Saratzis</a:t>
            </a:r>
            <a:r>
              <a:rPr lang="fr-BE" sz="1000" dirty="0"/>
              <a:t> A, et al. </a:t>
            </a:r>
            <a:r>
              <a:rPr lang="fr-BE" sz="1000" dirty="0" err="1"/>
              <a:t>Diseases</a:t>
            </a:r>
            <a:r>
              <a:rPr lang="fr-BE" sz="1000" dirty="0"/>
              <a:t> of the </a:t>
            </a:r>
            <a:r>
              <a:rPr lang="fr-BE" sz="1000" dirty="0" err="1"/>
              <a:t>Aorta</a:t>
            </a:r>
            <a:r>
              <a:rPr lang="fr-BE" sz="1000" dirty="0"/>
              <a:t> and </a:t>
            </a:r>
            <a:r>
              <a:rPr lang="fr-BE" sz="1000" dirty="0" err="1"/>
              <a:t>Kidney</a:t>
            </a:r>
            <a:r>
              <a:rPr lang="fr-BE" sz="1000" dirty="0"/>
              <a:t> </a:t>
            </a:r>
            <a:r>
              <a:rPr lang="fr-BE" sz="1000" dirty="0" err="1"/>
              <a:t>Disease</a:t>
            </a:r>
            <a:r>
              <a:rPr lang="fr-BE" sz="1000" dirty="0"/>
              <a:t>: conclusions </a:t>
            </a:r>
            <a:r>
              <a:rPr lang="fr-BE" sz="1000" dirty="0" err="1"/>
              <a:t>from</a:t>
            </a:r>
            <a:r>
              <a:rPr lang="fr-BE" sz="1000" dirty="0"/>
              <a:t> a </a:t>
            </a:r>
            <a:r>
              <a:rPr lang="fr-BE" sz="1000" dirty="0" err="1"/>
              <a:t>Kidney</a:t>
            </a:r>
            <a:r>
              <a:rPr lang="fr-BE" sz="1000" dirty="0"/>
              <a:t> </a:t>
            </a:r>
            <a:r>
              <a:rPr lang="fr-BE" sz="1000" dirty="0" err="1"/>
              <a:t>Disease</a:t>
            </a:r>
            <a:r>
              <a:rPr lang="fr-BE" sz="1000" dirty="0"/>
              <a:t>: </a:t>
            </a:r>
            <a:r>
              <a:rPr lang="fr-BE" sz="1000" dirty="0" err="1"/>
              <a:t>Improving</a:t>
            </a:r>
            <a:r>
              <a:rPr lang="fr-BE" sz="1000" dirty="0"/>
              <a:t> Global </a:t>
            </a:r>
            <a:r>
              <a:rPr lang="fr-BE" sz="1000" dirty="0" err="1"/>
              <a:t>Outcomes</a:t>
            </a:r>
            <a:r>
              <a:rPr lang="fr-BE" sz="1000" dirty="0"/>
              <a:t> (KDIGO) </a:t>
            </a:r>
            <a:r>
              <a:rPr lang="fr-BE" sz="1000" dirty="0" err="1"/>
              <a:t>Controversies</a:t>
            </a:r>
            <a:r>
              <a:rPr lang="fr-BE" sz="1000" dirty="0"/>
              <a:t> </a:t>
            </a:r>
            <a:r>
              <a:rPr lang="fr-BE" sz="1000" dirty="0" err="1"/>
              <a:t>Conference</a:t>
            </a:r>
            <a:r>
              <a:rPr lang="fr-BE" sz="1000" dirty="0"/>
              <a:t>. </a:t>
            </a:r>
            <a:r>
              <a:rPr lang="fr-BE" sz="1000" dirty="0" err="1"/>
              <a:t>Cardiovasc</a:t>
            </a:r>
            <a:r>
              <a:rPr lang="fr-BE" sz="1000" dirty="0"/>
              <a:t> </a:t>
            </a:r>
            <a:r>
              <a:rPr lang="fr-BE" sz="1000" dirty="0" err="1"/>
              <a:t>Res</a:t>
            </a:r>
            <a:r>
              <a:rPr lang="fr-BE" sz="1000" dirty="0"/>
              <a:t>. 2022 Sep 20;118(12):2582-2595.</a:t>
            </a:r>
          </a:p>
          <a:p>
            <a:pPr marL="0" indent="0" algn="ctr">
              <a:buNone/>
            </a:pPr>
            <a:r>
              <a:rPr lang="en-US" sz="1000" dirty="0"/>
              <a:t>Chawla LS, Kimmel PL. Acute kidney injury and chronic kidney disease: an integrated clinical syndrome. Kidney Int. 2012 Sep;82(5):516-24.</a:t>
            </a:r>
          </a:p>
          <a:p>
            <a:pPr marL="0" indent="0" algn="ctr">
              <a:buNone/>
            </a:pPr>
            <a:endParaRPr lang="fr-BE" sz="10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110CE86-AD27-05FC-5EF0-D817F9433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322" y="2794587"/>
            <a:ext cx="6401355" cy="30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95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1F3C61"/>
      </a:dk1>
      <a:lt1>
        <a:srgbClr val="FFFFFF"/>
      </a:lt1>
      <a:dk2>
        <a:srgbClr val="386DAC"/>
      </a:dk2>
      <a:lt2>
        <a:srgbClr val="E7E6E6"/>
      </a:lt2>
      <a:accent1>
        <a:srgbClr val="C23D8A"/>
      </a:accent1>
      <a:accent2>
        <a:srgbClr val="3B6CAD"/>
      </a:accent2>
      <a:accent3>
        <a:srgbClr val="59CCC0"/>
      </a:accent3>
      <a:accent4>
        <a:srgbClr val="FFC000"/>
      </a:accent4>
      <a:accent5>
        <a:srgbClr val="5B9BD5"/>
      </a:accent5>
      <a:accent6>
        <a:srgbClr val="70AD47"/>
      </a:accent6>
      <a:hlink>
        <a:srgbClr val="58CBBF"/>
      </a:hlink>
      <a:folHlink>
        <a:srgbClr val="58CCC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01DB798-0AE1-47D5-9567-EE845C013D50}">
  <we:reference id="wa200004709" version="1.1.0.2" store="en-GB" storeType="OMEX"/>
  <we:alternateReferences>
    <we:reference id="wa200004709" version="1.1.0.2" store="en-GB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1358</TotalTime>
  <Words>1025</Words>
  <Application>Microsoft Office PowerPoint</Application>
  <PresentationFormat>Grand écran</PresentationFormat>
  <Paragraphs>130</Paragraphs>
  <Slides>18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Calibri</vt:lpstr>
      <vt:lpstr>Franklin Gothic Book</vt:lpstr>
      <vt:lpstr>Franklin Gothic Medium</vt:lpstr>
      <vt:lpstr>Office Theme</vt:lpstr>
      <vt:lpstr>Are there biomarkers to predict acute kidney injury after aneurysm repair?</vt:lpstr>
      <vt:lpstr>Disclosures</vt:lpstr>
      <vt:lpstr>Definition of AKI</vt:lpstr>
      <vt:lpstr>Staging of AKI</vt:lpstr>
      <vt:lpstr>Physiopathology of postoperative AKI</vt:lpstr>
      <vt:lpstr>Incidence of AKI</vt:lpstr>
      <vt:lpstr>Clinical relevance: survival</vt:lpstr>
      <vt:lpstr>Clinical relevance: cardiovascular events</vt:lpstr>
      <vt:lpstr>Clinical relevance: AKI and CKD</vt:lpstr>
      <vt:lpstr>Biomarkers in AKI</vt:lpstr>
      <vt:lpstr>Biomarkers in AKI</vt:lpstr>
      <vt:lpstr>Biomarkers in the stage of renal injury</vt:lpstr>
      <vt:lpstr>Value of early biomarkers</vt:lpstr>
      <vt:lpstr>Limitations of biomarkers</vt:lpstr>
      <vt:lpstr>Ideal biomarker</vt:lpstr>
      <vt:lpstr>DKK3</vt:lpstr>
      <vt:lpstr>DKK3</vt:lpstr>
      <vt:lpstr>Call for participation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Humacom Dejan Ilic</dc:creator>
  <cp:lastModifiedBy>Arnaud Kerzmann</cp:lastModifiedBy>
  <cp:revision>86</cp:revision>
  <dcterms:created xsi:type="dcterms:W3CDTF">2019-09-27T12:02:52Z</dcterms:created>
  <dcterms:modified xsi:type="dcterms:W3CDTF">2024-06-11T00:07:23Z</dcterms:modified>
</cp:coreProperties>
</file>