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141411194" r:id="rId2"/>
    <p:sldId id="2141411195" r:id="rId3"/>
    <p:sldId id="2141411210" r:id="rId4"/>
    <p:sldId id="2141411196" r:id="rId5"/>
    <p:sldId id="2141411211" r:id="rId6"/>
    <p:sldId id="2141411197" r:id="rId7"/>
    <p:sldId id="2141411199" r:id="rId8"/>
    <p:sldId id="2141411201" r:id="rId9"/>
    <p:sldId id="2141411202" r:id="rId10"/>
    <p:sldId id="2141411203" r:id="rId11"/>
    <p:sldId id="2141411212" r:id="rId12"/>
    <p:sldId id="2141411204" r:id="rId13"/>
    <p:sldId id="2141411213" r:id="rId14"/>
    <p:sldId id="2141411200" r:id="rId15"/>
    <p:sldId id="2141411205" r:id="rId16"/>
    <p:sldId id="2141411214" r:id="rId17"/>
    <p:sldId id="21414112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E6FC80-B666-0E36-6174-8782F03DF811}" name="Arnaud Kerzmann" initials="AK" userId="905c2296cb85666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26"/>
    <a:srgbClr val="F4A800"/>
    <a:srgbClr val="293346"/>
    <a:srgbClr val="E03D6B"/>
    <a:srgbClr val="DB7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FC85A6-AE0F-4AEE-BA4D-30143D6C54BF}" v="101" dt="2024-06-14T23:05:02.7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aud Kerzmann" userId="905c2296cb856666" providerId="LiveId" clId="{C1FC85A6-AE0F-4AEE-BA4D-30143D6C54BF}"/>
    <pc:docChg chg="custSel addSld delSld modSld sldOrd">
      <pc:chgData name="Arnaud Kerzmann" userId="905c2296cb856666" providerId="LiveId" clId="{C1FC85A6-AE0F-4AEE-BA4D-30143D6C54BF}" dt="2024-06-14T22:59:29.561" v="8196" actId="20577"/>
      <pc:docMkLst>
        <pc:docMk/>
      </pc:docMkLst>
      <pc:sldChg chg="del">
        <pc:chgData name="Arnaud Kerzmann" userId="905c2296cb856666" providerId="LiveId" clId="{C1FC85A6-AE0F-4AEE-BA4D-30143D6C54BF}" dt="2024-06-04T09:54:38.520" v="1" actId="2696"/>
        <pc:sldMkLst>
          <pc:docMk/>
          <pc:sldMk cId="4006267178" sldId="2141411192"/>
        </pc:sldMkLst>
      </pc:sldChg>
      <pc:sldChg chg="addSp modSp mod ord addCm delCm">
        <pc:chgData name="Arnaud Kerzmann" userId="905c2296cb856666" providerId="LiveId" clId="{C1FC85A6-AE0F-4AEE-BA4D-30143D6C54BF}" dt="2024-06-14T09:28:47.013" v="3860"/>
        <pc:sldMkLst>
          <pc:docMk/>
          <pc:sldMk cId="2757356753" sldId="2141411194"/>
        </pc:sldMkLst>
        <pc:spChg chg="mod">
          <ac:chgData name="Arnaud Kerzmann" userId="905c2296cb856666" providerId="LiveId" clId="{C1FC85A6-AE0F-4AEE-BA4D-30143D6C54BF}" dt="2024-06-04T21:51:52.026" v="3836" actId="20577"/>
          <ac:spMkLst>
            <pc:docMk/>
            <pc:sldMk cId="2757356753" sldId="2141411194"/>
            <ac:spMk id="2" creationId="{7CCD7D71-04EC-3EC4-8BC0-CC9FD28846BB}"/>
          </ac:spMkLst>
        </pc:spChg>
        <pc:spChg chg="mod">
          <ac:chgData name="Arnaud Kerzmann" userId="905c2296cb856666" providerId="LiveId" clId="{C1FC85A6-AE0F-4AEE-BA4D-30143D6C54BF}" dt="2024-06-04T09:54:11.773" v="0" actId="1076"/>
          <ac:spMkLst>
            <pc:docMk/>
            <pc:sldMk cId="2757356753" sldId="2141411194"/>
            <ac:spMk id="3" creationId="{80DE568D-B1F7-26B3-C44B-185CD84471FD}"/>
          </ac:spMkLst>
        </pc:spChg>
        <pc:picChg chg="mod">
          <ac:chgData name="Arnaud Kerzmann" userId="905c2296cb856666" providerId="LiveId" clId="{C1FC85A6-AE0F-4AEE-BA4D-30143D6C54BF}" dt="2024-06-04T15:14:44.947" v="1155" actId="1076"/>
          <ac:picMkLst>
            <pc:docMk/>
            <pc:sldMk cId="2757356753" sldId="2141411194"/>
            <ac:picMk id="4" creationId="{0BFC9EE6-A59F-0FDA-F593-BD37D1BA5E70}"/>
          </ac:picMkLst>
        </pc:picChg>
        <pc:picChg chg="add mod modCrop">
          <ac:chgData name="Arnaud Kerzmann" userId="905c2296cb856666" providerId="LiveId" clId="{C1FC85A6-AE0F-4AEE-BA4D-30143D6C54BF}" dt="2024-06-04T15:17:51.779" v="1177" actId="14100"/>
          <ac:picMkLst>
            <pc:docMk/>
            <pc:sldMk cId="2757356753" sldId="2141411194"/>
            <ac:picMk id="6" creationId="{CC175BBF-0802-7E5E-6448-0178E859D7EA}"/>
          </ac:picMkLst>
        </pc:picChg>
        <pc:picChg chg="add mod">
          <ac:chgData name="Arnaud Kerzmann" userId="905c2296cb856666" providerId="LiveId" clId="{C1FC85A6-AE0F-4AEE-BA4D-30143D6C54BF}" dt="2024-06-04T15:17:14.597" v="1174" actId="1076"/>
          <ac:picMkLst>
            <pc:docMk/>
            <pc:sldMk cId="2757356753" sldId="2141411194"/>
            <ac:picMk id="7" creationId="{8CB02C73-A66F-2BDE-5E7D-F6ED637927E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Arnaud Kerzmann" userId="905c2296cb856666" providerId="LiveId" clId="{C1FC85A6-AE0F-4AEE-BA4D-30143D6C54BF}" dt="2024-06-14T09:28:47.013" v="3860"/>
              <pc2:cmMkLst xmlns:pc2="http://schemas.microsoft.com/office/powerpoint/2019/9/main/command">
                <pc:docMk/>
                <pc:sldMk cId="2757356753" sldId="2141411194"/>
                <pc2:cmMk id="{0FB88CF3-31D8-4C66-A4FC-3BDBAA170778}"/>
              </pc2:cmMkLst>
            </pc226:cmChg>
          </p:ext>
        </pc:extLst>
      </pc:sldChg>
      <pc:sldChg chg="modSp mod modNotesTx">
        <pc:chgData name="Arnaud Kerzmann" userId="905c2296cb856666" providerId="LiveId" clId="{C1FC85A6-AE0F-4AEE-BA4D-30143D6C54BF}" dt="2024-06-14T22:52:29.678" v="8187" actId="114"/>
        <pc:sldMkLst>
          <pc:docMk/>
          <pc:sldMk cId="2230219103" sldId="2141411195"/>
        </pc:sldMkLst>
        <pc:spChg chg="mod">
          <ac:chgData name="Arnaud Kerzmann" userId="905c2296cb856666" providerId="LiveId" clId="{C1FC85A6-AE0F-4AEE-BA4D-30143D6C54BF}" dt="2024-06-04T09:59:06.098" v="67" actId="20577"/>
          <ac:spMkLst>
            <pc:docMk/>
            <pc:sldMk cId="2230219103" sldId="2141411195"/>
            <ac:spMk id="2" creationId="{2E45D378-47E3-6030-D6E4-A32B5EB00B36}"/>
          </ac:spMkLst>
        </pc:spChg>
        <pc:spChg chg="mod">
          <ac:chgData name="Arnaud Kerzmann" userId="905c2296cb856666" providerId="LiveId" clId="{C1FC85A6-AE0F-4AEE-BA4D-30143D6C54BF}" dt="2024-06-04T09:58:52.925" v="54" actId="20577"/>
          <ac:spMkLst>
            <pc:docMk/>
            <pc:sldMk cId="2230219103" sldId="2141411195"/>
            <ac:spMk id="3" creationId="{63DB3A48-7615-64D3-26B1-AE6816B92A68}"/>
          </ac:spMkLst>
        </pc:spChg>
      </pc:sldChg>
      <pc:sldChg chg="addSp delSp modSp add mod modNotesTx">
        <pc:chgData name="Arnaud Kerzmann" userId="905c2296cb856666" providerId="LiveId" clId="{C1FC85A6-AE0F-4AEE-BA4D-30143D6C54BF}" dt="2024-06-14T22:59:29.561" v="8196" actId="20577"/>
        <pc:sldMkLst>
          <pc:docMk/>
          <pc:sldMk cId="2158412397" sldId="2141411196"/>
        </pc:sldMkLst>
        <pc:spChg chg="mod">
          <ac:chgData name="Arnaud Kerzmann" userId="905c2296cb856666" providerId="LiveId" clId="{C1FC85A6-AE0F-4AEE-BA4D-30143D6C54BF}" dt="2024-06-04T20:06:30.186" v="3343" actId="1076"/>
          <ac:spMkLst>
            <pc:docMk/>
            <pc:sldMk cId="2158412397" sldId="2141411196"/>
            <ac:spMk id="2" creationId="{2E45D378-47E3-6030-D6E4-A32B5EB00B36}"/>
          </ac:spMkLst>
        </pc:spChg>
        <pc:spChg chg="mod">
          <ac:chgData name="Arnaud Kerzmann" userId="905c2296cb856666" providerId="LiveId" clId="{C1FC85A6-AE0F-4AEE-BA4D-30143D6C54BF}" dt="2024-06-04T20:06:21.250" v="3342" actId="20577"/>
          <ac:spMkLst>
            <pc:docMk/>
            <pc:sldMk cId="2158412397" sldId="2141411196"/>
            <ac:spMk id="3" creationId="{63DB3A48-7615-64D3-26B1-AE6816B92A68}"/>
          </ac:spMkLst>
        </pc:spChg>
        <pc:spChg chg="add del mod">
          <ac:chgData name="Arnaud Kerzmann" userId="905c2296cb856666" providerId="LiveId" clId="{C1FC85A6-AE0F-4AEE-BA4D-30143D6C54BF}" dt="2024-06-04T19:49:00.028" v="3192" actId="478"/>
          <ac:spMkLst>
            <pc:docMk/>
            <pc:sldMk cId="2158412397" sldId="2141411196"/>
            <ac:spMk id="6" creationId="{729D3BF6-0947-8ADA-CEE3-8F4E009CB550}"/>
          </ac:spMkLst>
        </pc:spChg>
        <pc:picChg chg="add del mod">
          <ac:chgData name="Arnaud Kerzmann" userId="905c2296cb856666" providerId="LiveId" clId="{C1FC85A6-AE0F-4AEE-BA4D-30143D6C54BF}" dt="2024-06-04T15:12:58.222" v="1141" actId="478"/>
          <ac:picMkLst>
            <pc:docMk/>
            <pc:sldMk cId="2158412397" sldId="2141411196"/>
            <ac:picMk id="4" creationId="{69CE21D5-F457-5996-0EA1-3940A9BB3507}"/>
          </ac:picMkLst>
        </pc:picChg>
        <pc:picChg chg="add del mod">
          <ac:chgData name="Arnaud Kerzmann" userId="905c2296cb856666" providerId="LiveId" clId="{C1FC85A6-AE0F-4AEE-BA4D-30143D6C54BF}" dt="2024-06-04T19:48:48.674" v="3188" actId="478"/>
          <ac:picMkLst>
            <pc:docMk/>
            <pc:sldMk cId="2158412397" sldId="2141411196"/>
            <ac:picMk id="5" creationId="{14091785-5970-6A8C-45E7-92C3A57E443B}"/>
          </ac:picMkLst>
        </pc:picChg>
        <pc:picChg chg="add del mod">
          <ac:chgData name="Arnaud Kerzmann" userId="905c2296cb856666" providerId="LiveId" clId="{C1FC85A6-AE0F-4AEE-BA4D-30143D6C54BF}" dt="2024-06-04T19:49:02.729" v="3193" actId="478"/>
          <ac:picMkLst>
            <pc:docMk/>
            <pc:sldMk cId="2158412397" sldId="2141411196"/>
            <ac:picMk id="7" creationId="{3A1B90C9-74BD-A816-CA94-C22E347C7A6D}"/>
          </ac:picMkLst>
        </pc:picChg>
        <pc:picChg chg="add del mod">
          <ac:chgData name="Arnaud Kerzmann" userId="905c2296cb856666" providerId="LiveId" clId="{C1FC85A6-AE0F-4AEE-BA4D-30143D6C54BF}" dt="2024-06-04T19:49:05.996" v="3194" actId="478"/>
          <ac:picMkLst>
            <pc:docMk/>
            <pc:sldMk cId="2158412397" sldId="2141411196"/>
            <ac:picMk id="8" creationId="{2D3D15D4-3672-1F1A-55B3-710527C346BE}"/>
          </ac:picMkLst>
        </pc:picChg>
        <pc:picChg chg="add del mod">
          <ac:chgData name="Arnaud Kerzmann" userId="905c2296cb856666" providerId="LiveId" clId="{C1FC85A6-AE0F-4AEE-BA4D-30143D6C54BF}" dt="2024-06-04T19:48:51.402" v="3189" actId="478"/>
          <ac:picMkLst>
            <pc:docMk/>
            <pc:sldMk cId="2158412397" sldId="2141411196"/>
            <ac:picMk id="9" creationId="{2D75E8EB-A3D7-1C2C-E281-039D7D43F4F0}"/>
          </ac:picMkLst>
        </pc:picChg>
        <pc:picChg chg="add del mod">
          <ac:chgData name="Arnaud Kerzmann" userId="905c2296cb856666" providerId="LiveId" clId="{C1FC85A6-AE0F-4AEE-BA4D-30143D6C54BF}" dt="2024-06-04T19:48:53.331" v="3190" actId="478"/>
          <ac:picMkLst>
            <pc:docMk/>
            <pc:sldMk cId="2158412397" sldId="2141411196"/>
            <ac:picMk id="10" creationId="{E58FC9FA-3427-89B1-7943-3D353EFC52CB}"/>
          </ac:picMkLst>
        </pc:picChg>
        <pc:picChg chg="add del mod">
          <ac:chgData name="Arnaud Kerzmann" userId="905c2296cb856666" providerId="LiveId" clId="{C1FC85A6-AE0F-4AEE-BA4D-30143D6C54BF}" dt="2024-06-04T19:48:55.910" v="3191" actId="478"/>
          <ac:picMkLst>
            <pc:docMk/>
            <pc:sldMk cId="2158412397" sldId="2141411196"/>
            <ac:picMk id="11" creationId="{BE91264C-0EE2-8F34-D61A-777B5450CA29}"/>
          </ac:picMkLst>
        </pc:picChg>
        <pc:picChg chg="add mod">
          <ac:chgData name="Arnaud Kerzmann" userId="905c2296cb856666" providerId="LiveId" clId="{C1FC85A6-AE0F-4AEE-BA4D-30143D6C54BF}" dt="2024-06-04T19:56:27.167" v="3325" actId="1076"/>
          <ac:picMkLst>
            <pc:docMk/>
            <pc:sldMk cId="2158412397" sldId="2141411196"/>
            <ac:picMk id="12" creationId="{F2903E3E-8361-E273-A1D4-D249A2517E70}"/>
          </ac:picMkLst>
        </pc:picChg>
      </pc:sldChg>
      <pc:sldChg chg="modSp new mod modNotesTx">
        <pc:chgData name="Arnaud Kerzmann" userId="905c2296cb856666" providerId="LiveId" clId="{C1FC85A6-AE0F-4AEE-BA4D-30143D6C54BF}" dt="2024-06-14T22:09:51.079" v="6748" actId="20577"/>
        <pc:sldMkLst>
          <pc:docMk/>
          <pc:sldMk cId="3442095098" sldId="2141411197"/>
        </pc:sldMkLst>
        <pc:spChg chg="mod">
          <ac:chgData name="Arnaud Kerzmann" userId="905c2296cb856666" providerId="LiveId" clId="{C1FC85A6-AE0F-4AEE-BA4D-30143D6C54BF}" dt="2024-06-04T15:24:00.810" v="1221" actId="20577"/>
          <ac:spMkLst>
            <pc:docMk/>
            <pc:sldMk cId="3442095098" sldId="2141411197"/>
            <ac:spMk id="2" creationId="{C2D5F2FD-0F2E-E8FD-7AEB-82279C604346}"/>
          </ac:spMkLst>
        </pc:spChg>
        <pc:spChg chg="mod">
          <ac:chgData name="Arnaud Kerzmann" userId="905c2296cb856666" providerId="LiveId" clId="{C1FC85A6-AE0F-4AEE-BA4D-30143D6C54BF}" dt="2024-06-04T20:46:05.847" v="3653" actId="20577"/>
          <ac:spMkLst>
            <pc:docMk/>
            <pc:sldMk cId="3442095098" sldId="2141411197"/>
            <ac:spMk id="3" creationId="{C63618D1-21D6-1C22-96E3-9DFD93236974}"/>
          </ac:spMkLst>
        </pc:spChg>
      </pc:sldChg>
      <pc:sldChg chg="modSp new del mod ord">
        <pc:chgData name="Arnaud Kerzmann" userId="905c2296cb856666" providerId="LiveId" clId="{C1FC85A6-AE0F-4AEE-BA4D-30143D6C54BF}" dt="2024-06-04T15:25:21.646" v="1259" actId="2696"/>
        <pc:sldMkLst>
          <pc:docMk/>
          <pc:sldMk cId="2871326346" sldId="2141411198"/>
        </pc:sldMkLst>
        <pc:spChg chg="mod">
          <ac:chgData name="Arnaud Kerzmann" userId="905c2296cb856666" providerId="LiveId" clId="{C1FC85A6-AE0F-4AEE-BA4D-30143D6C54BF}" dt="2024-06-04T10:08:43.995" v="89" actId="20577"/>
          <ac:spMkLst>
            <pc:docMk/>
            <pc:sldMk cId="2871326346" sldId="2141411198"/>
            <ac:spMk id="2" creationId="{E13BED11-EF15-BC7C-E890-E55A76339C2A}"/>
          </ac:spMkLst>
        </pc:spChg>
      </pc:sldChg>
      <pc:sldChg chg="addSp delSp modSp new mod modNotesTx">
        <pc:chgData name="Arnaud Kerzmann" userId="905c2296cb856666" providerId="LiveId" clId="{C1FC85A6-AE0F-4AEE-BA4D-30143D6C54BF}" dt="2024-06-14T09:54:52.386" v="5469" actId="20577"/>
        <pc:sldMkLst>
          <pc:docMk/>
          <pc:sldMk cId="1829564447" sldId="2141411199"/>
        </pc:sldMkLst>
        <pc:spChg chg="mod">
          <ac:chgData name="Arnaud Kerzmann" userId="905c2296cb856666" providerId="LiveId" clId="{C1FC85A6-AE0F-4AEE-BA4D-30143D6C54BF}" dt="2024-06-04T15:24:08.675" v="1228" actId="20577"/>
          <ac:spMkLst>
            <pc:docMk/>
            <pc:sldMk cId="1829564447" sldId="2141411199"/>
            <ac:spMk id="2" creationId="{BDA8DA49-CC4D-7E1E-EE44-37529C869274}"/>
          </ac:spMkLst>
        </pc:spChg>
        <pc:spChg chg="del">
          <ac:chgData name="Arnaud Kerzmann" userId="905c2296cb856666" providerId="LiveId" clId="{C1FC85A6-AE0F-4AEE-BA4D-30143D6C54BF}" dt="2024-06-04T12:35:27.740" v="137"/>
          <ac:spMkLst>
            <pc:docMk/>
            <pc:sldMk cId="1829564447" sldId="2141411199"/>
            <ac:spMk id="3" creationId="{A05A8C4C-E664-D2B1-63E4-49BEB1F4356A}"/>
          </ac:spMkLst>
        </pc:spChg>
        <pc:spChg chg="add del mod">
          <ac:chgData name="Arnaud Kerzmann" userId="905c2296cb856666" providerId="LiveId" clId="{C1FC85A6-AE0F-4AEE-BA4D-30143D6C54BF}" dt="2024-06-04T13:56:31.722" v="693" actId="21"/>
          <ac:spMkLst>
            <pc:docMk/>
            <pc:sldMk cId="1829564447" sldId="2141411199"/>
            <ac:spMk id="6" creationId="{61249E0D-34CC-321D-0BA4-56C2F0793102}"/>
          </ac:spMkLst>
        </pc:spChg>
        <pc:spChg chg="add mod">
          <ac:chgData name="Arnaud Kerzmann" userId="905c2296cb856666" providerId="LiveId" clId="{C1FC85A6-AE0F-4AEE-BA4D-30143D6C54BF}" dt="2024-06-04T18:01:33.267" v="2108" actId="20577"/>
          <ac:spMkLst>
            <pc:docMk/>
            <pc:sldMk cId="1829564447" sldId="2141411199"/>
            <ac:spMk id="8" creationId="{79A525E1-5BE1-582E-619A-C56247680C15}"/>
          </ac:spMkLst>
        </pc:spChg>
        <pc:picChg chg="add del mod">
          <ac:chgData name="Arnaud Kerzmann" userId="905c2296cb856666" providerId="LiveId" clId="{C1FC85A6-AE0F-4AEE-BA4D-30143D6C54BF}" dt="2024-06-04T12:40:24.380" v="154" actId="21"/>
          <ac:picMkLst>
            <pc:docMk/>
            <pc:sldMk cId="1829564447" sldId="2141411199"/>
            <ac:picMk id="4" creationId="{D9E88366-C6DD-6544-884A-F58295D56553}"/>
          </ac:picMkLst>
        </pc:picChg>
      </pc:sldChg>
      <pc:sldChg chg="addSp delSp modSp new mod ord modNotesTx">
        <pc:chgData name="Arnaud Kerzmann" userId="905c2296cb856666" providerId="LiveId" clId="{C1FC85A6-AE0F-4AEE-BA4D-30143D6C54BF}" dt="2024-06-14T22:29:46.454" v="7706" actId="20577"/>
        <pc:sldMkLst>
          <pc:docMk/>
          <pc:sldMk cId="925263574" sldId="2141411200"/>
        </pc:sldMkLst>
        <pc:spChg chg="mod">
          <ac:chgData name="Arnaud Kerzmann" userId="905c2296cb856666" providerId="LiveId" clId="{C1FC85A6-AE0F-4AEE-BA4D-30143D6C54BF}" dt="2024-06-04T15:26:40.599" v="1269" actId="20577"/>
          <ac:spMkLst>
            <pc:docMk/>
            <pc:sldMk cId="925263574" sldId="2141411200"/>
            <ac:spMk id="2" creationId="{B390E1A3-28EE-C1E7-AD74-2AA6F10AF3CD}"/>
          </ac:spMkLst>
        </pc:spChg>
        <pc:spChg chg="mod">
          <ac:chgData name="Arnaud Kerzmann" userId="905c2296cb856666" providerId="LiveId" clId="{C1FC85A6-AE0F-4AEE-BA4D-30143D6C54BF}" dt="2024-06-04T20:23:30.933" v="3584" actId="1076"/>
          <ac:spMkLst>
            <pc:docMk/>
            <pc:sldMk cId="925263574" sldId="2141411200"/>
            <ac:spMk id="3" creationId="{F9D47147-7084-16F7-A0AE-F01AFB5CB23B}"/>
          </ac:spMkLst>
        </pc:spChg>
        <pc:spChg chg="add mod">
          <ac:chgData name="Arnaud Kerzmann" userId="905c2296cb856666" providerId="LiveId" clId="{C1FC85A6-AE0F-4AEE-BA4D-30143D6C54BF}" dt="2024-06-04T21:08:49.104" v="3729" actId="207"/>
          <ac:spMkLst>
            <pc:docMk/>
            <pc:sldMk cId="925263574" sldId="2141411200"/>
            <ac:spMk id="5" creationId="{10B28DBE-3562-A825-D0DC-00C6766B39EF}"/>
          </ac:spMkLst>
        </pc:spChg>
        <pc:picChg chg="add del mod">
          <ac:chgData name="Arnaud Kerzmann" userId="905c2296cb856666" providerId="LiveId" clId="{C1FC85A6-AE0F-4AEE-BA4D-30143D6C54BF}" dt="2024-06-04T21:06:23.466" v="3716" actId="478"/>
          <ac:picMkLst>
            <pc:docMk/>
            <pc:sldMk cId="925263574" sldId="2141411200"/>
            <ac:picMk id="6" creationId="{43FE9C81-BAAF-DEC3-E42A-34829CB50C7E}"/>
          </ac:picMkLst>
        </pc:picChg>
        <pc:picChg chg="add mod">
          <ac:chgData name="Arnaud Kerzmann" userId="905c2296cb856666" providerId="LiveId" clId="{C1FC85A6-AE0F-4AEE-BA4D-30143D6C54BF}" dt="2024-06-04T21:06:42.293" v="3721" actId="1076"/>
          <ac:picMkLst>
            <pc:docMk/>
            <pc:sldMk cId="925263574" sldId="2141411200"/>
            <ac:picMk id="7" creationId="{BCC863CE-6A87-2886-129C-2D0C53896ABA}"/>
          </ac:picMkLst>
        </pc:picChg>
      </pc:sldChg>
      <pc:sldChg chg="addSp delSp modSp new mod modAnim modNotesTx">
        <pc:chgData name="Arnaud Kerzmann" userId="905c2296cb856666" providerId="LiveId" clId="{C1FC85A6-AE0F-4AEE-BA4D-30143D6C54BF}" dt="2024-06-14T10:01:48.535" v="5781" actId="20577"/>
        <pc:sldMkLst>
          <pc:docMk/>
          <pc:sldMk cId="1396833838" sldId="2141411201"/>
        </pc:sldMkLst>
        <pc:spChg chg="mod">
          <ac:chgData name="Arnaud Kerzmann" userId="905c2296cb856666" providerId="LiveId" clId="{C1FC85A6-AE0F-4AEE-BA4D-30143D6C54BF}" dt="2024-06-04T15:24:17.550" v="1235" actId="20577"/>
          <ac:spMkLst>
            <pc:docMk/>
            <pc:sldMk cId="1396833838" sldId="2141411201"/>
            <ac:spMk id="2" creationId="{84D03D3D-E192-E42C-0FD8-6E04F4BBD040}"/>
          </ac:spMkLst>
        </pc:spChg>
        <pc:spChg chg="mod">
          <ac:chgData name="Arnaud Kerzmann" userId="905c2296cb856666" providerId="LiveId" clId="{C1FC85A6-AE0F-4AEE-BA4D-30143D6C54BF}" dt="2024-06-04T20:07:03.827" v="3347" actId="20577"/>
          <ac:spMkLst>
            <pc:docMk/>
            <pc:sldMk cId="1396833838" sldId="2141411201"/>
            <ac:spMk id="3" creationId="{CBEC0D26-479E-85E4-8BB7-5048EDAC1907}"/>
          </ac:spMkLst>
        </pc:spChg>
        <pc:picChg chg="add del mod">
          <ac:chgData name="Arnaud Kerzmann" userId="905c2296cb856666" providerId="LiveId" clId="{C1FC85A6-AE0F-4AEE-BA4D-30143D6C54BF}" dt="2024-06-10T18:57:57.021" v="3848" actId="478"/>
          <ac:picMkLst>
            <pc:docMk/>
            <pc:sldMk cId="1396833838" sldId="2141411201"/>
            <ac:picMk id="4" creationId="{25ED9ED7-0059-CD80-97A6-5FC4EE85E579}"/>
          </ac:picMkLst>
        </pc:picChg>
        <pc:picChg chg="add mod">
          <ac:chgData name="Arnaud Kerzmann" userId="905c2296cb856666" providerId="LiveId" clId="{C1FC85A6-AE0F-4AEE-BA4D-30143D6C54BF}" dt="2024-06-10T18:58:54.892" v="3852" actId="1076"/>
          <ac:picMkLst>
            <pc:docMk/>
            <pc:sldMk cId="1396833838" sldId="2141411201"/>
            <ac:picMk id="5" creationId="{4DDF9776-E7A9-C3F1-9DB7-6664B4F20CE5}"/>
          </ac:picMkLst>
        </pc:picChg>
      </pc:sldChg>
      <pc:sldChg chg="addSp modSp new mod modNotesTx">
        <pc:chgData name="Arnaud Kerzmann" userId="905c2296cb856666" providerId="LiveId" clId="{C1FC85A6-AE0F-4AEE-BA4D-30143D6C54BF}" dt="2024-06-14T10:15:34.726" v="6746" actId="20577"/>
        <pc:sldMkLst>
          <pc:docMk/>
          <pc:sldMk cId="3590543415" sldId="2141411202"/>
        </pc:sldMkLst>
        <pc:spChg chg="mod">
          <ac:chgData name="Arnaud Kerzmann" userId="905c2296cb856666" providerId="LiveId" clId="{C1FC85A6-AE0F-4AEE-BA4D-30143D6C54BF}" dt="2024-06-04T15:24:46.056" v="1243" actId="20577"/>
          <ac:spMkLst>
            <pc:docMk/>
            <pc:sldMk cId="3590543415" sldId="2141411202"/>
            <ac:spMk id="2" creationId="{1FB90BC3-D3EF-6055-11D8-0D3400B2DF4B}"/>
          </ac:spMkLst>
        </pc:spChg>
        <pc:spChg chg="mod">
          <ac:chgData name="Arnaud Kerzmann" userId="905c2296cb856666" providerId="LiveId" clId="{C1FC85A6-AE0F-4AEE-BA4D-30143D6C54BF}" dt="2024-06-04T21:23:37.448" v="3764" actId="1076"/>
          <ac:spMkLst>
            <pc:docMk/>
            <pc:sldMk cId="3590543415" sldId="2141411202"/>
            <ac:spMk id="3" creationId="{945DA002-82D9-C32B-6146-D0743DE499BB}"/>
          </ac:spMkLst>
        </pc:spChg>
        <pc:spChg chg="add mod">
          <ac:chgData name="Arnaud Kerzmann" userId="905c2296cb856666" providerId="LiveId" clId="{C1FC85A6-AE0F-4AEE-BA4D-30143D6C54BF}" dt="2024-06-04T15:45:43.146" v="1373" actId="207"/>
          <ac:spMkLst>
            <pc:docMk/>
            <pc:sldMk cId="3590543415" sldId="2141411202"/>
            <ac:spMk id="7" creationId="{42F4E457-0043-EE15-3458-FA87066F3A1E}"/>
          </ac:spMkLst>
        </pc:spChg>
        <pc:picChg chg="add mod">
          <ac:chgData name="Arnaud Kerzmann" userId="905c2296cb856666" providerId="LiveId" clId="{C1FC85A6-AE0F-4AEE-BA4D-30143D6C54BF}" dt="2024-06-04T21:52:35.414" v="3838" actId="1076"/>
          <ac:picMkLst>
            <pc:docMk/>
            <pc:sldMk cId="3590543415" sldId="2141411202"/>
            <ac:picMk id="4" creationId="{E3FED299-4A2C-BEB1-D5C5-C60197B70003}"/>
          </ac:picMkLst>
        </pc:picChg>
        <pc:picChg chg="add mod">
          <ac:chgData name="Arnaud Kerzmann" userId="905c2296cb856666" providerId="LiveId" clId="{C1FC85A6-AE0F-4AEE-BA4D-30143D6C54BF}" dt="2024-06-04T21:53:03.514" v="3841" actId="1076"/>
          <ac:picMkLst>
            <pc:docMk/>
            <pc:sldMk cId="3590543415" sldId="2141411202"/>
            <ac:picMk id="5" creationId="{5696D0FB-AF90-3554-9783-2018C9570D3E}"/>
          </ac:picMkLst>
        </pc:picChg>
        <pc:picChg chg="add mod">
          <ac:chgData name="Arnaud Kerzmann" userId="905c2296cb856666" providerId="LiveId" clId="{C1FC85A6-AE0F-4AEE-BA4D-30143D6C54BF}" dt="2024-06-04T21:53:00.875" v="3840" actId="1076"/>
          <ac:picMkLst>
            <pc:docMk/>
            <pc:sldMk cId="3590543415" sldId="2141411202"/>
            <ac:picMk id="6" creationId="{C819A390-C674-DADF-F38B-ABCA599C1950}"/>
          </ac:picMkLst>
        </pc:picChg>
      </pc:sldChg>
      <pc:sldChg chg="addSp modSp new mod modAnim modNotesTx">
        <pc:chgData name="Arnaud Kerzmann" userId="905c2296cb856666" providerId="LiveId" clId="{C1FC85A6-AE0F-4AEE-BA4D-30143D6C54BF}" dt="2024-06-14T22:15:29.378" v="6923" actId="20577"/>
        <pc:sldMkLst>
          <pc:docMk/>
          <pc:sldMk cId="699088849" sldId="2141411203"/>
        </pc:sldMkLst>
        <pc:spChg chg="mod">
          <ac:chgData name="Arnaud Kerzmann" userId="905c2296cb856666" providerId="LiveId" clId="{C1FC85A6-AE0F-4AEE-BA4D-30143D6C54BF}" dt="2024-06-04T15:25:01.150" v="1251" actId="20577"/>
          <ac:spMkLst>
            <pc:docMk/>
            <pc:sldMk cId="699088849" sldId="2141411203"/>
            <ac:spMk id="2" creationId="{D4047BD2-6B03-002E-EC2D-6DF901D0BE8A}"/>
          </ac:spMkLst>
        </pc:spChg>
        <pc:spChg chg="mod">
          <ac:chgData name="Arnaud Kerzmann" userId="905c2296cb856666" providerId="LiveId" clId="{C1FC85A6-AE0F-4AEE-BA4D-30143D6C54BF}" dt="2024-06-04T19:09:35.956" v="2897" actId="14100"/>
          <ac:spMkLst>
            <pc:docMk/>
            <pc:sldMk cId="699088849" sldId="2141411203"/>
            <ac:spMk id="3" creationId="{88E0BCA3-D31E-F535-DC35-A9F4A8E2A164}"/>
          </ac:spMkLst>
        </pc:spChg>
        <pc:picChg chg="add mod">
          <ac:chgData name="Arnaud Kerzmann" userId="905c2296cb856666" providerId="LiveId" clId="{C1FC85A6-AE0F-4AEE-BA4D-30143D6C54BF}" dt="2024-06-10T19:04:13.599" v="3855" actId="1076"/>
          <ac:picMkLst>
            <pc:docMk/>
            <pc:sldMk cId="699088849" sldId="2141411203"/>
            <ac:picMk id="4" creationId="{BB62189B-A080-3C64-E98C-02EE5FA62053}"/>
          </ac:picMkLst>
        </pc:picChg>
      </pc:sldChg>
      <pc:sldChg chg="addSp delSp modSp new mod modAnim modNotesTx">
        <pc:chgData name="Arnaud Kerzmann" userId="905c2296cb856666" providerId="LiveId" clId="{C1FC85A6-AE0F-4AEE-BA4D-30143D6C54BF}" dt="2024-06-14T22:25:32.001" v="7403" actId="20577"/>
        <pc:sldMkLst>
          <pc:docMk/>
          <pc:sldMk cId="768065362" sldId="2141411204"/>
        </pc:sldMkLst>
        <pc:spChg chg="mod">
          <ac:chgData name="Arnaud Kerzmann" userId="905c2296cb856666" providerId="LiveId" clId="{C1FC85A6-AE0F-4AEE-BA4D-30143D6C54BF}" dt="2024-06-04T15:25:11.668" v="1258" actId="20577"/>
          <ac:spMkLst>
            <pc:docMk/>
            <pc:sldMk cId="768065362" sldId="2141411204"/>
            <ac:spMk id="2" creationId="{07037D93-80CE-FAEA-ECCA-55C7213C6176}"/>
          </ac:spMkLst>
        </pc:spChg>
        <pc:spChg chg="mod">
          <ac:chgData name="Arnaud Kerzmann" userId="905c2296cb856666" providerId="LiveId" clId="{C1FC85A6-AE0F-4AEE-BA4D-30143D6C54BF}" dt="2024-06-04T20:08:40.058" v="3400" actId="1076"/>
          <ac:spMkLst>
            <pc:docMk/>
            <pc:sldMk cId="768065362" sldId="2141411204"/>
            <ac:spMk id="3" creationId="{E2C7A46C-317D-2DD1-3BF1-D1E21DD8611F}"/>
          </ac:spMkLst>
        </pc:spChg>
        <pc:picChg chg="add del mod">
          <ac:chgData name="Arnaud Kerzmann" userId="905c2296cb856666" providerId="LiveId" clId="{C1FC85A6-AE0F-4AEE-BA4D-30143D6C54BF}" dt="2024-06-04T20:08:06.115" v="3392" actId="478"/>
          <ac:picMkLst>
            <pc:docMk/>
            <pc:sldMk cId="768065362" sldId="2141411204"/>
            <ac:picMk id="4" creationId="{21CFFF36-4669-3E92-F4B0-BAD73D46F364}"/>
          </ac:picMkLst>
        </pc:picChg>
        <pc:picChg chg="add mod">
          <ac:chgData name="Arnaud Kerzmann" userId="905c2296cb856666" providerId="LiveId" clId="{C1FC85A6-AE0F-4AEE-BA4D-30143D6C54BF}" dt="2024-06-10T19:09:26.931" v="3858" actId="1076"/>
          <ac:picMkLst>
            <pc:docMk/>
            <pc:sldMk cId="768065362" sldId="2141411204"/>
            <ac:picMk id="4" creationId="{3B1BFD7F-19A6-57BB-819B-DE4AA1FAE069}"/>
          </ac:picMkLst>
        </pc:picChg>
        <pc:cxnChg chg="add del">
          <ac:chgData name="Arnaud Kerzmann" userId="905c2296cb856666" providerId="LiveId" clId="{C1FC85A6-AE0F-4AEE-BA4D-30143D6C54BF}" dt="2024-06-04T15:51:58.069" v="1388" actId="478"/>
          <ac:cxnSpMkLst>
            <pc:docMk/>
            <pc:sldMk cId="768065362" sldId="2141411204"/>
            <ac:cxnSpMk id="6" creationId="{17872088-B8C6-775F-A4D4-50B0A58558CE}"/>
          </ac:cxnSpMkLst>
        </pc:cxnChg>
        <pc:cxnChg chg="add del mod">
          <ac:chgData name="Arnaud Kerzmann" userId="905c2296cb856666" providerId="LiveId" clId="{C1FC85A6-AE0F-4AEE-BA4D-30143D6C54BF}" dt="2024-06-04T20:08:09.934" v="3393" actId="478"/>
          <ac:cxnSpMkLst>
            <pc:docMk/>
            <pc:sldMk cId="768065362" sldId="2141411204"/>
            <ac:cxnSpMk id="8" creationId="{E24C6040-01BD-90FF-0714-BFE1D2803E60}"/>
          </ac:cxnSpMkLst>
        </pc:cxnChg>
        <pc:cxnChg chg="add del mod">
          <ac:chgData name="Arnaud Kerzmann" userId="905c2296cb856666" providerId="LiveId" clId="{C1FC85A6-AE0F-4AEE-BA4D-30143D6C54BF}" dt="2024-06-04T20:08:12.213" v="3394" actId="478"/>
          <ac:cxnSpMkLst>
            <pc:docMk/>
            <pc:sldMk cId="768065362" sldId="2141411204"/>
            <ac:cxnSpMk id="14" creationId="{D3BA3A6C-6310-B3D5-F67A-D6D12D2E28AB}"/>
          </ac:cxnSpMkLst>
        </pc:cxnChg>
      </pc:sldChg>
      <pc:sldChg chg="addSp delSp modSp new mod delAnim modAnim modNotesTx">
        <pc:chgData name="Arnaud Kerzmann" userId="905c2296cb856666" providerId="LiveId" clId="{C1FC85A6-AE0F-4AEE-BA4D-30143D6C54BF}" dt="2024-06-14T22:39:32.676" v="7863" actId="20577"/>
        <pc:sldMkLst>
          <pc:docMk/>
          <pc:sldMk cId="753664692" sldId="2141411205"/>
        </pc:sldMkLst>
        <pc:spChg chg="del">
          <ac:chgData name="Arnaud Kerzmann" userId="905c2296cb856666" providerId="LiveId" clId="{C1FC85A6-AE0F-4AEE-BA4D-30143D6C54BF}" dt="2024-06-04T15:32:51.504" v="1304" actId="478"/>
          <ac:spMkLst>
            <pc:docMk/>
            <pc:sldMk cId="753664692" sldId="2141411205"/>
            <ac:spMk id="2" creationId="{54D99908-0908-A5F6-73FB-DF86CBB95DC0}"/>
          </ac:spMkLst>
        </pc:spChg>
        <pc:spChg chg="del">
          <ac:chgData name="Arnaud Kerzmann" userId="905c2296cb856666" providerId="LiveId" clId="{C1FC85A6-AE0F-4AEE-BA4D-30143D6C54BF}" dt="2024-06-04T15:31:46.594" v="1291"/>
          <ac:spMkLst>
            <pc:docMk/>
            <pc:sldMk cId="753664692" sldId="2141411205"/>
            <ac:spMk id="3" creationId="{757C9A23-C4BC-59BC-AAEF-5510B8EEEE58}"/>
          </ac:spMkLst>
        </pc:spChg>
        <pc:spChg chg="add mod">
          <ac:chgData name="Arnaud Kerzmann" userId="905c2296cb856666" providerId="LiveId" clId="{C1FC85A6-AE0F-4AEE-BA4D-30143D6C54BF}" dt="2024-06-04T21:10:41.208" v="3731" actId="207"/>
          <ac:spMkLst>
            <pc:docMk/>
            <pc:sldMk cId="753664692" sldId="2141411205"/>
            <ac:spMk id="7" creationId="{5BB3CA93-E179-32F4-913E-907E7577EB76}"/>
          </ac:spMkLst>
        </pc:spChg>
        <pc:spChg chg="add del mod">
          <ac:chgData name="Arnaud Kerzmann" userId="905c2296cb856666" providerId="LiveId" clId="{C1FC85A6-AE0F-4AEE-BA4D-30143D6C54BF}" dt="2024-06-04T20:29:08.602" v="3593" actId="34307"/>
          <ac:spMkLst>
            <pc:docMk/>
            <pc:sldMk cId="753664692" sldId="2141411205"/>
            <ac:spMk id="10" creationId="{0D3A84A2-5934-8441-6018-5D1AD466C1C2}"/>
          </ac:spMkLst>
        </pc:spChg>
        <pc:spChg chg="add del mod">
          <ac:chgData name="Arnaud Kerzmann" userId="905c2296cb856666" providerId="LiveId" clId="{C1FC85A6-AE0F-4AEE-BA4D-30143D6C54BF}" dt="2024-06-04T20:29:15.998" v="3595" actId="478"/>
          <ac:spMkLst>
            <pc:docMk/>
            <pc:sldMk cId="753664692" sldId="2141411205"/>
            <ac:spMk id="14" creationId="{818708F3-E0CB-30E0-7B7D-01B8C7F55025}"/>
          </ac:spMkLst>
        </pc:spChg>
        <pc:spChg chg="add del mod">
          <ac:chgData name="Arnaud Kerzmann" userId="905c2296cb856666" providerId="LiveId" clId="{C1FC85A6-AE0F-4AEE-BA4D-30143D6C54BF}" dt="2024-06-04T20:50:59.014" v="3680" actId="478"/>
          <ac:spMkLst>
            <pc:docMk/>
            <pc:sldMk cId="753664692" sldId="2141411205"/>
            <ac:spMk id="16" creationId="{FF2A28DB-077D-6074-2B26-460FBD199437}"/>
          </ac:spMkLst>
        </pc:spChg>
        <pc:spChg chg="add del mod">
          <ac:chgData name="Arnaud Kerzmann" userId="905c2296cb856666" providerId="LiveId" clId="{C1FC85A6-AE0F-4AEE-BA4D-30143D6C54BF}" dt="2024-06-04T20:50:51.585" v="3678" actId="478"/>
          <ac:spMkLst>
            <pc:docMk/>
            <pc:sldMk cId="753664692" sldId="2141411205"/>
            <ac:spMk id="17" creationId="{A8DBCF95-4975-DDA3-4976-DA2E679B69EF}"/>
          </ac:spMkLst>
        </pc:spChg>
        <pc:spChg chg="add del mod">
          <ac:chgData name="Arnaud Kerzmann" userId="905c2296cb856666" providerId="LiveId" clId="{C1FC85A6-AE0F-4AEE-BA4D-30143D6C54BF}" dt="2024-06-04T20:50:46.370" v="3676" actId="478"/>
          <ac:spMkLst>
            <pc:docMk/>
            <pc:sldMk cId="753664692" sldId="2141411205"/>
            <ac:spMk id="18" creationId="{0E64B7D1-CDCB-DCD0-7225-C1A656E00A45}"/>
          </ac:spMkLst>
        </pc:spChg>
        <pc:spChg chg="add del mod">
          <ac:chgData name="Arnaud Kerzmann" userId="905c2296cb856666" providerId="LiveId" clId="{C1FC85A6-AE0F-4AEE-BA4D-30143D6C54BF}" dt="2024-06-04T20:50:39.303" v="3675" actId="478"/>
          <ac:spMkLst>
            <pc:docMk/>
            <pc:sldMk cId="753664692" sldId="2141411205"/>
            <ac:spMk id="19" creationId="{07C7AD9A-9E93-EFB0-370C-7437A17307BB}"/>
          </ac:spMkLst>
        </pc:spChg>
        <pc:picChg chg="add del mod modCrop">
          <ac:chgData name="Arnaud Kerzmann" userId="905c2296cb856666" providerId="LiveId" clId="{C1FC85A6-AE0F-4AEE-BA4D-30143D6C54BF}" dt="2024-06-04T20:28:11.156" v="3585" actId="478"/>
          <ac:picMkLst>
            <pc:docMk/>
            <pc:sldMk cId="753664692" sldId="2141411205"/>
            <ac:picMk id="4" creationId="{A7B41A05-05AE-2BD5-FCC7-AE86A1E9AFB3}"/>
          </ac:picMkLst>
        </pc:picChg>
        <pc:picChg chg="add del mod">
          <ac:chgData name="Arnaud Kerzmann" userId="905c2296cb856666" providerId="LiveId" clId="{C1FC85A6-AE0F-4AEE-BA4D-30143D6C54BF}" dt="2024-06-04T15:42:15.471" v="1358" actId="478"/>
          <ac:picMkLst>
            <pc:docMk/>
            <pc:sldMk cId="753664692" sldId="2141411205"/>
            <ac:picMk id="5" creationId="{6CE070F8-CBA2-5649-67AE-6ED042150E92}"/>
          </ac:picMkLst>
        </pc:picChg>
        <pc:picChg chg="add del mod">
          <ac:chgData name="Arnaud Kerzmann" userId="905c2296cb856666" providerId="LiveId" clId="{C1FC85A6-AE0F-4AEE-BA4D-30143D6C54BF}" dt="2024-06-04T20:28:23.107" v="3587" actId="478"/>
          <ac:picMkLst>
            <pc:docMk/>
            <pc:sldMk cId="753664692" sldId="2141411205"/>
            <ac:picMk id="8" creationId="{418F921C-3579-1B20-C2EB-BEF41C622A84}"/>
          </ac:picMkLst>
        </pc:picChg>
        <pc:picChg chg="add del mod">
          <ac:chgData name="Arnaud Kerzmann" userId="905c2296cb856666" providerId="LiveId" clId="{C1FC85A6-AE0F-4AEE-BA4D-30143D6C54BF}" dt="2024-06-04T20:50:21.222" v="3669" actId="478"/>
          <ac:picMkLst>
            <pc:docMk/>
            <pc:sldMk cId="753664692" sldId="2141411205"/>
            <ac:picMk id="11" creationId="{09EF664F-6294-DD9F-C785-9F6583521C98}"/>
          </ac:picMkLst>
        </pc:picChg>
        <pc:picChg chg="add del mod ord">
          <ac:chgData name="Arnaud Kerzmann" userId="905c2296cb856666" providerId="LiveId" clId="{C1FC85A6-AE0F-4AEE-BA4D-30143D6C54BF}" dt="2024-06-04T20:29:09.557" v="3594" actId="478"/>
          <ac:picMkLst>
            <pc:docMk/>
            <pc:sldMk cId="753664692" sldId="2141411205"/>
            <ac:picMk id="12" creationId="{A14BF069-B317-B22F-F2E8-A822426D768A}"/>
          </ac:picMkLst>
        </pc:picChg>
        <pc:picChg chg="add del mod">
          <ac:chgData name="Arnaud Kerzmann" userId="905c2296cb856666" providerId="LiveId" clId="{C1FC85A6-AE0F-4AEE-BA4D-30143D6C54BF}" dt="2024-06-04T20:50:37.109" v="3674" actId="478"/>
          <ac:picMkLst>
            <pc:docMk/>
            <pc:sldMk cId="753664692" sldId="2141411205"/>
            <ac:picMk id="15" creationId="{A055865E-F1DA-F94D-89E1-B052DE002757}"/>
          </ac:picMkLst>
        </pc:picChg>
        <pc:picChg chg="add mod">
          <ac:chgData name="Arnaud Kerzmann" userId="905c2296cb856666" providerId="LiveId" clId="{C1FC85A6-AE0F-4AEE-BA4D-30143D6C54BF}" dt="2024-06-04T20:51:10.766" v="3683" actId="1076"/>
          <ac:picMkLst>
            <pc:docMk/>
            <pc:sldMk cId="753664692" sldId="2141411205"/>
            <ac:picMk id="20" creationId="{4FCBF555-8AAE-5A10-E699-A86A7CA2ACBE}"/>
          </ac:picMkLst>
        </pc:picChg>
      </pc:sldChg>
      <pc:sldChg chg="modSp new mod">
        <pc:chgData name="Arnaud Kerzmann" userId="905c2296cb856666" providerId="LiveId" clId="{C1FC85A6-AE0F-4AEE-BA4D-30143D6C54BF}" dt="2024-06-04T19:26:41.296" v="2940" actId="20577"/>
        <pc:sldMkLst>
          <pc:docMk/>
          <pc:sldMk cId="3677690870" sldId="2141411206"/>
        </pc:sldMkLst>
        <pc:spChg chg="mod">
          <ac:chgData name="Arnaud Kerzmann" userId="905c2296cb856666" providerId="LiveId" clId="{C1FC85A6-AE0F-4AEE-BA4D-30143D6C54BF}" dt="2024-06-04T18:49:22.467" v="2711" actId="1076"/>
          <ac:spMkLst>
            <pc:docMk/>
            <pc:sldMk cId="3677690870" sldId="2141411206"/>
            <ac:spMk id="2" creationId="{648C1D6B-E90F-91B9-07AD-248AFDCBA2C2}"/>
          </ac:spMkLst>
        </pc:spChg>
        <pc:spChg chg="mod">
          <ac:chgData name="Arnaud Kerzmann" userId="905c2296cb856666" providerId="LiveId" clId="{C1FC85A6-AE0F-4AEE-BA4D-30143D6C54BF}" dt="2024-06-04T19:26:41.296" v="2940" actId="20577"/>
          <ac:spMkLst>
            <pc:docMk/>
            <pc:sldMk cId="3677690870" sldId="2141411206"/>
            <ac:spMk id="3" creationId="{BF2BB845-E9E0-BD20-9E25-70F87B4958D1}"/>
          </ac:spMkLst>
        </pc:spChg>
      </pc:sldChg>
      <pc:sldChg chg="new del">
        <pc:chgData name="Arnaud Kerzmann" userId="905c2296cb856666" providerId="LiveId" clId="{C1FC85A6-AE0F-4AEE-BA4D-30143D6C54BF}" dt="2024-06-04T18:49:47.804" v="2712" actId="2696"/>
        <pc:sldMkLst>
          <pc:docMk/>
          <pc:sldMk cId="1904054640" sldId="2141411207"/>
        </pc:sldMkLst>
      </pc:sldChg>
      <pc:sldChg chg="new del">
        <pc:chgData name="Arnaud Kerzmann" userId="905c2296cb856666" providerId="LiveId" clId="{C1FC85A6-AE0F-4AEE-BA4D-30143D6C54BF}" dt="2024-06-04T18:36:34.803" v="2462" actId="2696"/>
        <pc:sldMkLst>
          <pc:docMk/>
          <pc:sldMk cId="572226427" sldId="2141411208"/>
        </pc:sldMkLst>
      </pc:sldChg>
      <pc:sldChg chg="new del">
        <pc:chgData name="Arnaud Kerzmann" userId="905c2296cb856666" providerId="LiveId" clId="{C1FC85A6-AE0F-4AEE-BA4D-30143D6C54BF}" dt="2024-06-04T18:36:31.059" v="2461" actId="2696"/>
        <pc:sldMkLst>
          <pc:docMk/>
          <pc:sldMk cId="3999723660" sldId="2141411209"/>
        </pc:sldMkLst>
      </pc:sldChg>
      <pc:sldChg chg="addSp delSp modSp new mod ord modAnim modNotesTx">
        <pc:chgData name="Arnaud Kerzmann" userId="905c2296cb856666" providerId="LiveId" clId="{C1FC85A6-AE0F-4AEE-BA4D-30143D6C54BF}" dt="2024-06-14T09:35:52.161" v="4159" actId="20577"/>
        <pc:sldMkLst>
          <pc:docMk/>
          <pc:sldMk cId="752275721" sldId="2141411210"/>
        </pc:sldMkLst>
        <pc:spChg chg="mod">
          <ac:chgData name="Arnaud Kerzmann" userId="905c2296cb856666" providerId="LiveId" clId="{C1FC85A6-AE0F-4AEE-BA4D-30143D6C54BF}" dt="2024-06-04T13:33:50.057" v="181" actId="20577"/>
          <ac:spMkLst>
            <pc:docMk/>
            <pc:sldMk cId="752275721" sldId="2141411210"/>
            <ac:spMk id="2" creationId="{719BAEDF-9F80-CC07-FADB-0F25AA81D23D}"/>
          </ac:spMkLst>
        </pc:spChg>
        <pc:spChg chg="mod">
          <ac:chgData name="Arnaud Kerzmann" userId="905c2296cb856666" providerId="LiveId" clId="{C1FC85A6-AE0F-4AEE-BA4D-30143D6C54BF}" dt="2024-06-04T19:07:54.060" v="2894" actId="14100"/>
          <ac:spMkLst>
            <pc:docMk/>
            <pc:sldMk cId="752275721" sldId="2141411210"/>
            <ac:spMk id="3" creationId="{BF54323E-64DB-95D3-9F02-F0D9D47EE4C7}"/>
          </ac:spMkLst>
        </pc:spChg>
        <pc:spChg chg="add mod">
          <ac:chgData name="Arnaud Kerzmann" userId="905c2296cb856666" providerId="LiveId" clId="{C1FC85A6-AE0F-4AEE-BA4D-30143D6C54BF}" dt="2024-06-04T21:16:47.614" v="3742" actId="1582"/>
          <ac:spMkLst>
            <pc:docMk/>
            <pc:sldMk cId="752275721" sldId="2141411210"/>
            <ac:spMk id="7" creationId="{EA9C8AB1-BEEA-CF11-460B-281BA527833E}"/>
          </ac:spMkLst>
        </pc:spChg>
        <pc:picChg chg="add del mod">
          <ac:chgData name="Arnaud Kerzmann" userId="905c2296cb856666" providerId="LiveId" clId="{C1FC85A6-AE0F-4AEE-BA4D-30143D6C54BF}" dt="2024-06-04T13:38:09.857" v="190" actId="478"/>
          <ac:picMkLst>
            <pc:docMk/>
            <pc:sldMk cId="752275721" sldId="2141411210"/>
            <ac:picMk id="4" creationId="{9080289B-FBDB-9AAB-FE6B-7718CC758570}"/>
          </ac:picMkLst>
        </pc:picChg>
        <pc:picChg chg="add mod">
          <ac:chgData name="Arnaud Kerzmann" userId="905c2296cb856666" providerId="LiveId" clId="{C1FC85A6-AE0F-4AEE-BA4D-30143D6C54BF}" dt="2024-06-04T15:06:25.134" v="1131" actId="1076"/>
          <ac:picMkLst>
            <pc:docMk/>
            <pc:sldMk cId="752275721" sldId="2141411210"/>
            <ac:picMk id="5" creationId="{D176A028-97C2-B9F0-8538-F7D7AAE980AC}"/>
          </ac:picMkLst>
        </pc:picChg>
        <pc:picChg chg="add mod modCrop">
          <ac:chgData name="Arnaud Kerzmann" userId="905c2296cb856666" providerId="LiveId" clId="{C1FC85A6-AE0F-4AEE-BA4D-30143D6C54BF}" dt="2024-06-04T15:05:46.992" v="1123" actId="732"/>
          <ac:picMkLst>
            <pc:docMk/>
            <pc:sldMk cId="752275721" sldId="2141411210"/>
            <ac:picMk id="6" creationId="{0E06CEF6-079E-FB9B-853F-35A00BA9A2EF}"/>
          </ac:picMkLst>
        </pc:picChg>
      </pc:sldChg>
      <pc:sldChg chg="addSp delSp modSp new mod modNotesTx">
        <pc:chgData name="Arnaud Kerzmann" userId="905c2296cb856666" providerId="LiveId" clId="{C1FC85A6-AE0F-4AEE-BA4D-30143D6C54BF}" dt="2024-06-14T09:48:39.275" v="5009" actId="20577"/>
        <pc:sldMkLst>
          <pc:docMk/>
          <pc:sldMk cId="802011176" sldId="2141411211"/>
        </pc:sldMkLst>
        <pc:spChg chg="mod">
          <ac:chgData name="Arnaud Kerzmann" userId="905c2296cb856666" providerId="LiveId" clId="{C1FC85A6-AE0F-4AEE-BA4D-30143D6C54BF}" dt="2024-06-04T20:04:56.365" v="3339" actId="1076"/>
          <ac:spMkLst>
            <pc:docMk/>
            <pc:sldMk cId="802011176" sldId="2141411211"/>
            <ac:spMk id="2" creationId="{A1B75D7A-532F-4EAC-A987-6650C5B1B707}"/>
          </ac:spMkLst>
        </pc:spChg>
        <pc:spChg chg="del mod">
          <ac:chgData name="Arnaud Kerzmann" userId="905c2296cb856666" providerId="LiveId" clId="{C1FC85A6-AE0F-4AEE-BA4D-30143D6C54BF}" dt="2024-06-04T15:28:56.419" v="1282"/>
          <ac:spMkLst>
            <pc:docMk/>
            <pc:sldMk cId="802011176" sldId="2141411211"/>
            <ac:spMk id="3" creationId="{60CCE23D-D0A4-D4F0-6DEE-727BD9E47734}"/>
          </ac:spMkLst>
        </pc:spChg>
        <pc:spChg chg="add mod">
          <ac:chgData name="Arnaud Kerzmann" userId="905c2296cb856666" providerId="LiveId" clId="{C1FC85A6-AE0F-4AEE-BA4D-30143D6C54BF}" dt="2024-06-04T20:04:27.155" v="3335" actId="14100"/>
          <ac:spMkLst>
            <pc:docMk/>
            <pc:sldMk cId="802011176" sldId="2141411211"/>
            <ac:spMk id="8" creationId="{588FB732-3C42-1851-5B26-3E89B55A6EE6}"/>
          </ac:spMkLst>
        </pc:spChg>
        <pc:picChg chg="add del mod modCrop">
          <ac:chgData name="Arnaud Kerzmann" userId="905c2296cb856666" providerId="LiveId" clId="{C1FC85A6-AE0F-4AEE-BA4D-30143D6C54BF}" dt="2024-06-04T20:04:20.815" v="3334" actId="478"/>
          <ac:picMkLst>
            <pc:docMk/>
            <pc:sldMk cId="802011176" sldId="2141411211"/>
            <ac:picMk id="4" creationId="{19EF116A-B480-C52C-66CF-3A088520835E}"/>
          </ac:picMkLst>
        </pc:picChg>
        <pc:picChg chg="add del mod">
          <ac:chgData name="Arnaud Kerzmann" userId="905c2296cb856666" providerId="LiveId" clId="{C1FC85A6-AE0F-4AEE-BA4D-30143D6C54BF}" dt="2024-06-04T20:03:57.541" v="3329" actId="478"/>
          <ac:picMkLst>
            <pc:docMk/>
            <pc:sldMk cId="802011176" sldId="2141411211"/>
            <ac:picMk id="5" creationId="{994C8383-DCA0-3873-1DFF-ED27CBDAF0B7}"/>
          </ac:picMkLst>
        </pc:picChg>
        <pc:picChg chg="add mod">
          <ac:chgData name="Arnaud Kerzmann" userId="905c2296cb856666" providerId="LiveId" clId="{C1FC85A6-AE0F-4AEE-BA4D-30143D6C54BF}" dt="2024-06-04T20:45:54.963" v="3652" actId="14100"/>
          <ac:picMkLst>
            <pc:docMk/>
            <pc:sldMk cId="802011176" sldId="2141411211"/>
            <ac:picMk id="6" creationId="{0923BF03-470B-846C-5D1C-11C179EA5BFC}"/>
          </ac:picMkLst>
        </pc:picChg>
      </pc:sldChg>
      <pc:sldChg chg="addSp modSp new mod modAnim modNotesTx">
        <pc:chgData name="Arnaud Kerzmann" userId="905c2296cb856666" providerId="LiveId" clId="{C1FC85A6-AE0F-4AEE-BA4D-30143D6C54BF}" dt="2024-06-14T22:24:40.175" v="7345" actId="20577"/>
        <pc:sldMkLst>
          <pc:docMk/>
          <pc:sldMk cId="2719454965" sldId="2141411212"/>
        </pc:sldMkLst>
        <pc:spChg chg="mod">
          <ac:chgData name="Arnaud Kerzmann" userId="905c2296cb856666" providerId="LiveId" clId="{C1FC85A6-AE0F-4AEE-BA4D-30143D6C54BF}" dt="2024-06-04T18:03:38.795" v="2198" actId="20577"/>
          <ac:spMkLst>
            <pc:docMk/>
            <pc:sldMk cId="2719454965" sldId="2141411212"/>
            <ac:spMk id="2" creationId="{250EE0DF-B47A-7691-3288-E759F209B0DC}"/>
          </ac:spMkLst>
        </pc:spChg>
        <pc:spChg chg="mod">
          <ac:chgData name="Arnaud Kerzmann" userId="905c2296cb856666" providerId="LiveId" clId="{C1FC85A6-AE0F-4AEE-BA4D-30143D6C54BF}" dt="2024-06-04T21:54:12.376" v="3845" actId="20577"/>
          <ac:spMkLst>
            <pc:docMk/>
            <pc:sldMk cId="2719454965" sldId="2141411212"/>
            <ac:spMk id="3" creationId="{429A3985-28E1-05A0-8B15-7CF782DA28C0}"/>
          </ac:spMkLst>
        </pc:spChg>
        <pc:picChg chg="add mod">
          <ac:chgData name="Arnaud Kerzmann" userId="905c2296cb856666" providerId="LiveId" clId="{C1FC85A6-AE0F-4AEE-BA4D-30143D6C54BF}" dt="2024-06-04T18:28:36.532" v="2368" actId="1076"/>
          <ac:picMkLst>
            <pc:docMk/>
            <pc:sldMk cId="2719454965" sldId="2141411212"/>
            <ac:picMk id="4" creationId="{DE18B563-748A-61C3-DA15-30F4231C8356}"/>
          </ac:picMkLst>
        </pc:picChg>
        <pc:picChg chg="add mod">
          <ac:chgData name="Arnaud Kerzmann" userId="905c2296cb856666" providerId="LiveId" clId="{C1FC85A6-AE0F-4AEE-BA4D-30143D6C54BF}" dt="2024-06-04T18:28:30.022" v="2367" actId="1076"/>
          <ac:picMkLst>
            <pc:docMk/>
            <pc:sldMk cId="2719454965" sldId="2141411212"/>
            <ac:picMk id="5" creationId="{C13167C4-9AF4-0257-B756-85AE85C795A8}"/>
          </ac:picMkLst>
        </pc:picChg>
        <pc:picChg chg="add mod">
          <ac:chgData name="Arnaud Kerzmann" userId="905c2296cb856666" providerId="LiveId" clId="{C1FC85A6-AE0F-4AEE-BA4D-30143D6C54BF}" dt="2024-06-04T18:28:23.161" v="2365" actId="1076"/>
          <ac:picMkLst>
            <pc:docMk/>
            <pc:sldMk cId="2719454965" sldId="2141411212"/>
            <ac:picMk id="6" creationId="{4E97ED38-474F-861A-FA8C-0DAED91F3CE2}"/>
          </ac:picMkLst>
        </pc:picChg>
        <pc:picChg chg="add mod">
          <ac:chgData name="Arnaud Kerzmann" userId="905c2296cb856666" providerId="LiveId" clId="{C1FC85A6-AE0F-4AEE-BA4D-30143D6C54BF}" dt="2024-06-04T18:28:50.888" v="2369" actId="1076"/>
          <ac:picMkLst>
            <pc:docMk/>
            <pc:sldMk cId="2719454965" sldId="2141411212"/>
            <ac:picMk id="7" creationId="{EA915E49-F9BA-EC5D-8A26-406F37D6A0B3}"/>
          </ac:picMkLst>
        </pc:picChg>
        <pc:picChg chg="add mod">
          <ac:chgData name="Arnaud Kerzmann" userId="905c2296cb856666" providerId="LiveId" clId="{C1FC85A6-AE0F-4AEE-BA4D-30143D6C54BF}" dt="2024-06-04T18:28:10.620" v="2363" actId="1076"/>
          <ac:picMkLst>
            <pc:docMk/>
            <pc:sldMk cId="2719454965" sldId="2141411212"/>
            <ac:picMk id="8" creationId="{1CF6F00D-8D81-7BD6-0218-C1343327F635}"/>
          </ac:picMkLst>
        </pc:picChg>
        <pc:picChg chg="add mod modCrop">
          <ac:chgData name="Arnaud Kerzmann" userId="905c2296cb856666" providerId="LiveId" clId="{C1FC85A6-AE0F-4AEE-BA4D-30143D6C54BF}" dt="2024-06-04T18:30:18.152" v="2380" actId="1076"/>
          <ac:picMkLst>
            <pc:docMk/>
            <pc:sldMk cId="2719454965" sldId="2141411212"/>
            <ac:picMk id="9" creationId="{1862432A-555E-8CC3-2B43-74224DA08602}"/>
          </ac:picMkLst>
        </pc:picChg>
      </pc:sldChg>
      <pc:sldChg chg="modSp add mod modAnim modNotesTx">
        <pc:chgData name="Arnaud Kerzmann" userId="905c2296cb856666" providerId="LiveId" clId="{C1FC85A6-AE0F-4AEE-BA4D-30143D6C54BF}" dt="2024-06-14T22:27:21.525" v="7559" actId="20577"/>
        <pc:sldMkLst>
          <pc:docMk/>
          <pc:sldMk cId="3544231647" sldId="2141411213"/>
        </pc:sldMkLst>
        <pc:spChg chg="mod">
          <ac:chgData name="Arnaud Kerzmann" userId="905c2296cb856666" providerId="LiveId" clId="{C1FC85A6-AE0F-4AEE-BA4D-30143D6C54BF}" dt="2024-06-04T20:09:57.621" v="3404" actId="1076"/>
          <ac:spMkLst>
            <pc:docMk/>
            <pc:sldMk cId="3544231647" sldId="2141411213"/>
            <ac:spMk id="3" creationId="{E2C7A46C-317D-2DD1-3BF1-D1E21DD8611F}"/>
          </ac:spMkLst>
        </pc:spChg>
        <pc:picChg chg="mod">
          <ac:chgData name="Arnaud Kerzmann" userId="905c2296cb856666" providerId="LiveId" clId="{C1FC85A6-AE0F-4AEE-BA4D-30143D6C54BF}" dt="2024-06-04T20:10:04.373" v="3405" actId="1076"/>
          <ac:picMkLst>
            <pc:docMk/>
            <pc:sldMk cId="3544231647" sldId="2141411213"/>
            <ac:picMk id="4" creationId="{21CFFF36-4669-3E92-F4B0-BAD73D46F364}"/>
          </ac:picMkLst>
        </pc:picChg>
        <pc:cxnChg chg="mod">
          <ac:chgData name="Arnaud Kerzmann" userId="905c2296cb856666" providerId="LiveId" clId="{C1FC85A6-AE0F-4AEE-BA4D-30143D6C54BF}" dt="2024-06-04T21:10:00.007" v="3730" actId="1076"/>
          <ac:cxnSpMkLst>
            <pc:docMk/>
            <pc:sldMk cId="3544231647" sldId="2141411213"/>
            <ac:cxnSpMk id="8" creationId="{E24C6040-01BD-90FF-0714-BFE1D2803E60}"/>
          </ac:cxnSpMkLst>
        </pc:cxnChg>
      </pc:sldChg>
      <pc:sldChg chg="addSp delSp modSp new mod modAnim modNotesTx">
        <pc:chgData name="Arnaud Kerzmann" userId="905c2296cb856666" providerId="LiveId" clId="{C1FC85A6-AE0F-4AEE-BA4D-30143D6C54BF}" dt="2024-06-14T22:46:02.915" v="8182" actId="20577"/>
        <pc:sldMkLst>
          <pc:docMk/>
          <pc:sldMk cId="2596519862" sldId="2141411214"/>
        </pc:sldMkLst>
        <pc:spChg chg="del">
          <ac:chgData name="Arnaud Kerzmann" userId="905c2296cb856666" providerId="LiveId" clId="{C1FC85A6-AE0F-4AEE-BA4D-30143D6C54BF}" dt="2024-06-04T20:54:21.454" v="3691" actId="478"/>
          <ac:spMkLst>
            <pc:docMk/>
            <pc:sldMk cId="2596519862" sldId="2141411214"/>
            <ac:spMk id="2" creationId="{4ECEFE46-B563-08FC-0AB4-C87C28F114B6}"/>
          </ac:spMkLst>
        </pc:spChg>
        <pc:spChg chg="del">
          <ac:chgData name="Arnaud Kerzmann" userId="905c2296cb856666" providerId="LiveId" clId="{C1FC85A6-AE0F-4AEE-BA4D-30143D6C54BF}" dt="2024-06-04T20:54:13.407" v="3690" actId="478"/>
          <ac:spMkLst>
            <pc:docMk/>
            <pc:sldMk cId="2596519862" sldId="2141411214"/>
            <ac:spMk id="3" creationId="{89705DE9-CE9E-5C1A-F775-A19C9342D5E6}"/>
          </ac:spMkLst>
        </pc:spChg>
        <pc:spChg chg="add mod">
          <ac:chgData name="Arnaud Kerzmann" userId="905c2296cb856666" providerId="LiveId" clId="{C1FC85A6-AE0F-4AEE-BA4D-30143D6C54BF}" dt="2024-06-04T21:30:01.985" v="3792" actId="14100"/>
          <ac:spMkLst>
            <pc:docMk/>
            <pc:sldMk cId="2596519862" sldId="2141411214"/>
            <ac:spMk id="8" creationId="{CB47A0F4-9D2C-D62D-B029-5BC79D3E1EFC}"/>
          </ac:spMkLst>
        </pc:spChg>
        <pc:spChg chg="add mod">
          <ac:chgData name="Arnaud Kerzmann" userId="905c2296cb856666" providerId="LiveId" clId="{C1FC85A6-AE0F-4AEE-BA4D-30143D6C54BF}" dt="2024-06-04T21:32:01.407" v="3806" actId="14100"/>
          <ac:spMkLst>
            <pc:docMk/>
            <pc:sldMk cId="2596519862" sldId="2141411214"/>
            <ac:spMk id="9" creationId="{BB7CFA99-2EAC-2D23-9C92-5AEACAB0592B}"/>
          </ac:spMkLst>
        </pc:spChg>
        <pc:spChg chg="add mod">
          <ac:chgData name="Arnaud Kerzmann" userId="905c2296cb856666" providerId="LiveId" clId="{C1FC85A6-AE0F-4AEE-BA4D-30143D6C54BF}" dt="2024-06-04T21:33:52.512" v="3818" actId="14100"/>
          <ac:spMkLst>
            <pc:docMk/>
            <pc:sldMk cId="2596519862" sldId="2141411214"/>
            <ac:spMk id="10" creationId="{19D297FB-C535-1040-E97C-6B5B59316834}"/>
          </ac:spMkLst>
        </pc:spChg>
        <pc:spChg chg="add mod">
          <ac:chgData name="Arnaud Kerzmann" userId="905c2296cb856666" providerId="LiveId" clId="{C1FC85A6-AE0F-4AEE-BA4D-30143D6C54BF}" dt="2024-06-04T21:34:51.445" v="3826" actId="207"/>
          <ac:spMkLst>
            <pc:docMk/>
            <pc:sldMk cId="2596519862" sldId="2141411214"/>
            <ac:spMk id="11" creationId="{07CDE7F5-1068-EB83-B801-8972932EC579}"/>
          </ac:spMkLst>
        </pc:spChg>
        <pc:picChg chg="add del mod">
          <ac:chgData name="Arnaud Kerzmann" userId="905c2296cb856666" providerId="LiveId" clId="{C1FC85A6-AE0F-4AEE-BA4D-30143D6C54BF}" dt="2024-06-04T21:00:15.069" v="3701" actId="478"/>
          <ac:picMkLst>
            <pc:docMk/>
            <pc:sldMk cId="2596519862" sldId="2141411214"/>
            <ac:picMk id="4" creationId="{12140A86-5538-0FCC-FD71-1305AB84B4F1}"/>
          </ac:picMkLst>
        </pc:picChg>
        <pc:picChg chg="add mod">
          <ac:chgData name="Arnaud Kerzmann" userId="905c2296cb856666" providerId="LiveId" clId="{C1FC85A6-AE0F-4AEE-BA4D-30143D6C54BF}" dt="2024-06-04T21:00:23.915" v="3703" actId="14100"/>
          <ac:picMkLst>
            <pc:docMk/>
            <pc:sldMk cId="2596519862" sldId="2141411214"/>
            <ac:picMk id="5" creationId="{1A5591ED-D910-B0A4-364D-1F92EEE116AF}"/>
          </ac:picMkLst>
        </pc:picChg>
        <pc:picChg chg="add mod">
          <ac:chgData name="Arnaud Kerzmann" userId="905c2296cb856666" providerId="LiveId" clId="{C1FC85A6-AE0F-4AEE-BA4D-30143D6C54BF}" dt="2024-06-04T21:03:32.078" v="3715" actId="14100"/>
          <ac:picMkLst>
            <pc:docMk/>
            <pc:sldMk cId="2596519862" sldId="2141411214"/>
            <ac:picMk id="6" creationId="{92AA5316-3E3A-CECD-962D-8B2FF36F7E48}"/>
          </ac:picMkLst>
        </pc:picChg>
        <pc:picChg chg="add mod">
          <ac:chgData name="Arnaud Kerzmann" userId="905c2296cb856666" providerId="LiveId" clId="{C1FC85A6-AE0F-4AEE-BA4D-30143D6C54BF}" dt="2024-06-04T21:27:08.809" v="3768" actId="1076"/>
          <ac:picMkLst>
            <pc:docMk/>
            <pc:sldMk cId="2596519862" sldId="2141411214"/>
            <ac:picMk id="7" creationId="{B0317D1D-6953-2B00-6471-79DBC34B0786}"/>
          </ac:picMkLst>
        </pc:picChg>
      </pc:sldChg>
      <pc:sldChg chg="addSp modSp new">
        <pc:chgData name="Arnaud Kerzmann" userId="905c2296cb856666" providerId="LiveId" clId="{C1FC85A6-AE0F-4AEE-BA4D-30143D6C54BF}" dt="2024-06-10T18:57:54.057" v="3847"/>
        <pc:sldMkLst>
          <pc:docMk/>
          <pc:sldMk cId="2445840724" sldId="2141411215"/>
        </pc:sldMkLst>
        <pc:picChg chg="add mod">
          <ac:chgData name="Arnaud Kerzmann" userId="905c2296cb856666" providerId="LiveId" clId="{C1FC85A6-AE0F-4AEE-BA4D-30143D6C54BF}" dt="2024-06-10T18:57:54.057" v="3847"/>
          <ac:picMkLst>
            <pc:docMk/>
            <pc:sldMk cId="2445840724" sldId="2141411215"/>
            <ac:picMk id="2" creationId="{7FFECE39-7C2F-F7A5-5ACE-E6E88DACA9A3}"/>
          </ac:picMkLst>
        </pc:picChg>
      </pc:sldChg>
    </pc:docChg>
  </pc:docChgLst>
  <pc:docChgLst>
    <pc:chgData name="Arnaud Kerzmann" userId="905c2296cb856666" providerId="LiveId" clId="{5B1B9D19-829E-4BE7-8A26-CBB96C39916F}"/>
    <pc:docChg chg="custSel delSld modSld sldOrd">
      <pc:chgData name="Arnaud Kerzmann" userId="905c2296cb856666" providerId="LiveId" clId="{5B1B9D19-829E-4BE7-8A26-CBB96C39916F}" dt="2024-06-10T19:24:28.386" v="75" actId="20577"/>
      <pc:docMkLst>
        <pc:docMk/>
      </pc:docMkLst>
      <pc:sldChg chg="modSp mod">
        <pc:chgData name="Arnaud Kerzmann" userId="905c2296cb856666" providerId="LiveId" clId="{5B1B9D19-829E-4BE7-8A26-CBB96C39916F}" dt="2024-06-10T19:13:31.431" v="3" actId="1076"/>
        <pc:sldMkLst>
          <pc:docMk/>
          <pc:sldMk cId="2757356753" sldId="2141411194"/>
        </pc:sldMkLst>
        <pc:spChg chg="mod">
          <ac:chgData name="Arnaud Kerzmann" userId="905c2296cb856666" providerId="LiveId" clId="{5B1B9D19-829E-4BE7-8A26-CBB96C39916F}" dt="2024-06-10T19:13:31.431" v="3" actId="1076"/>
          <ac:spMkLst>
            <pc:docMk/>
            <pc:sldMk cId="2757356753" sldId="2141411194"/>
            <ac:spMk id="2" creationId="{7CCD7D71-04EC-3EC4-8BC0-CC9FD28846BB}"/>
          </ac:spMkLst>
        </pc:spChg>
        <pc:spChg chg="mod">
          <ac:chgData name="Arnaud Kerzmann" userId="905c2296cb856666" providerId="LiveId" clId="{5B1B9D19-829E-4BE7-8A26-CBB96C39916F}" dt="2024-06-10T19:13:26.561" v="2" actId="1076"/>
          <ac:spMkLst>
            <pc:docMk/>
            <pc:sldMk cId="2757356753" sldId="2141411194"/>
            <ac:spMk id="3" creationId="{80DE568D-B1F7-26B3-C44B-185CD84471FD}"/>
          </ac:spMkLst>
        </pc:spChg>
      </pc:sldChg>
      <pc:sldChg chg="modSp mod">
        <pc:chgData name="Arnaud Kerzmann" userId="905c2296cb856666" providerId="LiveId" clId="{5B1B9D19-829E-4BE7-8A26-CBB96C39916F}" dt="2024-06-10T19:15:27.923" v="15" actId="20577"/>
        <pc:sldMkLst>
          <pc:docMk/>
          <pc:sldMk cId="3442095098" sldId="2141411197"/>
        </pc:sldMkLst>
        <pc:spChg chg="mod">
          <ac:chgData name="Arnaud Kerzmann" userId="905c2296cb856666" providerId="LiveId" clId="{5B1B9D19-829E-4BE7-8A26-CBB96C39916F}" dt="2024-06-10T19:15:27.923" v="15" actId="20577"/>
          <ac:spMkLst>
            <pc:docMk/>
            <pc:sldMk cId="3442095098" sldId="2141411197"/>
            <ac:spMk id="3" creationId="{C63618D1-21D6-1C22-96E3-9DFD93236974}"/>
          </ac:spMkLst>
        </pc:spChg>
      </pc:sldChg>
      <pc:sldChg chg="modSp mod">
        <pc:chgData name="Arnaud Kerzmann" userId="905c2296cb856666" providerId="LiveId" clId="{5B1B9D19-829E-4BE7-8A26-CBB96C39916F}" dt="2024-06-10T19:16:15.100" v="22" actId="20577"/>
        <pc:sldMkLst>
          <pc:docMk/>
          <pc:sldMk cId="1829564447" sldId="2141411199"/>
        </pc:sldMkLst>
        <pc:spChg chg="mod">
          <ac:chgData name="Arnaud Kerzmann" userId="905c2296cb856666" providerId="LiveId" clId="{5B1B9D19-829E-4BE7-8A26-CBB96C39916F}" dt="2024-06-10T19:16:15.100" v="22" actId="20577"/>
          <ac:spMkLst>
            <pc:docMk/>
            <pc:sldMk cId="1829564447" sldId="2141411199"/>
            <ac:spMk id="8" creationId="{79A525E1-5BE1-582E-619A-C56247680C15}"/>
          </ac:spMkLst>
        </pc:spChg>
      </pc:sldChg>
      <pc:sldChg chg="modSp mod">
        <pc:chgData name="Arnaud Kerzmann" userId="905c2296cb856666" providerId="LiveId" clId="{5B1B9D19-829E-4BE7-8A26-CBB96C39916F}" dt="2024-06-10T19:24:28.386" v="75" actId="20577"/>
        <pc:sldMkLst>
          <pc:docMk/>
          <pc:sldMk cId="925263574" sldId="2141411200"/>
        </pc:sldMkLst>
        <pc:spChg chg="mod">
          <ac:chgData name="Arnaud Kerzmann" userId="905c2296cb856666" providerId="LiveId" clId="{5B1B9D19-829E-4BE7-8A26-CBB96C39916F}" dt="2024-06-10T19:24:28.386" v="75" actId="20577"/>
          <ac:spMkLst>
            <pc:docMk/>
            <pc:sldMk cId="925263574" sldId="2141411200"/>
            <ac:spMk id="2" creationId="{B390E1A3-28EE-C1E7-AD74-2AA6F10AF3CD}"/>
          </ac:spMkLst>
        </pc:spChg>
      </pc:sldChg>
      <pc:sldChg chg="addSp modSp mod">
        <pc:chgData name="Arnaud Kerzmann" userId="905c2296cb856666" providerId="LiveId" clId="{5B1B9D19-829E-4BE7-8A26-CBB96C39916F}" dt="2024-06-10T19:18:12.466" v="33" actId="1076"/>
        <pc:sldMkLst>
          <pc:docMk/>
          <pc:sldMk cId="1396833838" sldId="2141411201"/>
        </pc:sldMkLst>
        <pc:spChg chg="mod">
          <ac:chgData name="Arnaud Kerzmann" userId="905c2296cb856666" providerId="LiveId" clId="{5B1B9D19-829E-4BE7-8A26-CBB96C39916F}" dt="2024-06-10T19:16:36.268" v="24" actId="1076"/>
          <ac:spMkLst>
            <pc:docMk/>
            <pc:sldMk cId="1396833838" sldId="2141411201"/>
            <ac:spMk id="2" creationId="{84D03D3D-E192-E42C-0FD8-6E04F4BBD040}"/>
          </ac:spMkLst>
        </pc:spChg>
        <pc:picChg chg="add mod">
          <ac:chgData name="Arnaud Kerzmann" userId="905c2296cb856666" providerId="LiveId" clId="{5B1B9D19-829E-4BE7-8A26-CBB96C39916F}" dt="2024-06-10T19:18:12.466" v="33" actId="1076"/>
          <ac:picMkLst>
            <pc:docMk/>
            <pc:sldMk cId="1396833838" sldId="2141411201"/>
            <ac:picMk id="4" creationId="{AE7C1AC5-82F9-AF0A-0480-1966363C9A89}"/>
          </ac:picMkLst>
        </pc:picChg>
        <pc:picChg chg="mod">
          <ac:chgData name="Arnaud Kerzmann" userId="905c2296cb856666" providerId="LiveId" clId="{5B1B9D19-829E-4BE7-8A26-CBB96C39916F}" dt="2024-06-10T19:18:02.223" v="31" actId="1076"/>
          <ac:picMkLst>
            <pc:docMk/>
            <pc:sldMk cId="1396833838" sldId="2141411201"/>
            <ac:picMk id="5" creationId="{4DDF9776-E7A9-C3F1-9DB7-6664B4F20CE5}"/>
          </ac:picMkLst>
        </pc:picChg>
      </pc:sldChg>
      <pc:sldChg chg="modSp mod">
        <pc:chgData name="Arnaud Kerzmann" userId="905c2296cb856666" providerId="LiveId" clId="{5B1B9D19-829E-4BE7-8A26-CBB96C39916F}" dt="2024-06-10T19:18:35.966" v="36" actId="20577"/>
        <pc:sldMkLst>
          <pc:docMk/>
          <pc:sldMk cId="3590543415" sldId="2141411202"/>
        </pc:sldMkLst>
        <pc:spChg chg="mod">
          <ac:chgData name="Arnaud Kerzmann" userId="905c2296cb856666" providerId="LiveId" clId="{5B1B9D19-829E-4BE7-8A26-CBB96C39916F}" dt="2024-06-10T19:18:35.966" v="36" actId="20577"/>
          <ac:spMkLst>
            <pc:docMk/>
            <pc:sldMk cId="3590543415" sldId="2141411202"/>
            <ac:spMk id="3" creationId="{945DA002-82D9-C32B-6146-D0743DE499BB}"/>
          </ac:spMkLst>
        </pc:spChg>
      </pc:sldChg>
      <pc:sldChg chg="modSp mod">
        <pc:chgData name="Arnaud Kerzmann" userId="905c2296cb856666" providerId="LiveId" clId="{5B1B9D19-829E-4BE7-8A26-CBB96C39916F}" dt="2024-06-10T19:20:40.593" v="51" actId="1076"/>
        <pc:sldMkLst>
          <pc:docMk/>
          <pc:sldMk cId="699088849" sldId="2141411203"/>
        </pc:sldMkLst>
        <pc:spChg chg="mod">
          <ac:chgData name="Arnaud Kerzmann" userId="905c2296cb856666" providerId="LiveId" clId="{5B1B9D19-829E-4BE7-8A26-CBB96C39916F}" dt="2024-06-10T19:19:59.112" v="39" actId="1076"/>
          <ac:spMkLst>
            <pc:docMk/>
            <pc:sldMk cId="699088849" sldId="2141411203"/>
            <ac:spMk id="2" creationId="{D4047BD2-6B03-002E-EC2D-6DF901D0BE8A}"/>
          </ac:spMkLst>
        </pc:spChg>
        <pc:spChg chg="mod">
          <ac:chgData name="Arnaud Kerzmann" userId="905c2296cb856666" providerId="LiveId" clId="{5B1B9D19-829E-4BE7-8A26-CBB96C39916F}" dt="2024-06-10T19:20:40.593" v="51" actId="1076"/>
          <ac:spMkLst>
            <pc:docMk/>
            <pc:sldMk cId="699088849" sldId="2141411203"/>
            <ac:spMk id="3" creationId="{88E0BCA3-D31E-F535-DC35-A9F4A8E2A164}"/>
          </ac:spMkLst>
        </pc:spChg>
        <pc:picChg chg="mod">
          <ac:chgData name="Arnaud Kerzmann" userId="905c2296cb856666" providerId="LiveId" clId="{5B1B9D19-829E-4BE7-8A26-CBB96C39916F}" dt="2024-06-10T19:19:52.151" v="38" actId="1076"/>
          <ac:picMkLst>
            <pc:docMk/>
            <pc:sldMk cId="699088849" sldId="2141411203"/>
            <ac:picMk id="4" creationId="{BB62189B-A080-3C64-E98C-02EE5FA62053}"/>
          </ac:picMkLst>
        </pc:picChg>
      </pc:sldChg>
      <pc:sldChg chg="modSp mod">
        <pc:chgData name="Arnaud Kerzmann" userId="905c2296cb856666" providerId="LiveId" clId="{5B1B9D19-829E-4BE7-8A26-CBB96C39916F}" dt="2024-06-10T19:22:42.569" v="70" actId="14100"/>
        <pc:sldMkLst>
          <pc:docMk/>
          <pc:sldMk cId="768065362" sldId="2141411204"/>
        </pc:sldMkLst>
        <pc:spChg chg="mod">
          <ac:chgData name="Arnaud Kerzmann" userId="905c2296cb856666" providerId="LiveId" clId="{5B1B9D19-829E-4BE7-8A26-CBB96C39916F}" dt="2024-06-10T19:22:42.569" v="70" actId="14100"/>
          <ac:spMkLst>
            <pc:docMk/>
            <pc:sldMk cId="768065362" sldId="2141411204"/>
            <ac:spMk id="3" creationId="{E2C7A46C-317D-2DD1-3BF1-D1E21DD8611F}"/>
          </ac:spMkLst>
        </pc:spChg>
        <pc:picChg chg="mod">
          <ac:chgData name="Arnaud Kerzmann" userId="905c2296cb856666" providerId="LiveId" clId="{5B1B9D19-829E-4BE7-8A26-CBB96C39916F}" dt="2024-06-10T19:22:09.193" v="53" actId="1076"/>
          <ac:picMkLst>
            <pc:docMk/>
            <pc:sldMk cId="768065362" sldId="2141411204"/>
            <ac:picMk id="4" creationId="{3B1BFD7F-19A6-57BB-819B-DE4AA1FAE069}"/>
          </ac:picMkLst>
        </pc:picChg>
      </pc:sldChg>
      <pc:sldChg chg="modSp mod">
        <pc:chgData name="Arnaud Kerzmann" userId="905c2296cb856666" providerId="LiveId" clId="{5B1B9D19-829E-4BE7-8A26-CBB96C39916F}" dt="2024-06-10T19:14:35.475" v="9" actId="1076"/>
        <pc:sldMkLst>
          <pc:docMk/>
          <pc:sldMk cId="752275721" sldId="2141411210"/>
        </pc:sldMkLst>
        <pc:picChg chg="mod">
          <ac:chgData name="Arnaud Kerzmann" userId="905c2296cb856666" providerId="LiveId" clId="{5B1B9D19-829E-4BE7-8A26-CBB96C39916F}" dt="2024-06-10T19:14:35.475" v="9" actId="1076"/>
          <ac:picMkLst>
            <pc:docMk/>
            <pc:sldMk cId="752275721" sldId="2141411210"/>
            <ac:picMk id="5" creationId="{D176A028-97C2-B9F0-8538-F7D7AAE980AC}"/>
          </ac:picMkLst>
        </pc:picChg>
      </pc:sldChg>
      <pc:sldChg chg="delSp modSp del mod ord">
        <pc:chgData name="Arnaud Kerzmann" userId="905c2296cb856666" providerId="LiveId" clId="{5B1B9D19-829E-4BE7-8A26-CBB96C39916F}" dt="2024-06-10T19:18:23.994" v="34" actId="2696"/>
        <pc:sldMkLst>
          <pc:docMk/>
          <pc:sldMk cId="2445840724" sldId="2141411215"/>
        </pc:sldMkLst>
        <pc:picChg chg="del mod">
          <ac:chgData name="Arnaud Kerzmann" userId="905c2296cb856666" providerId="LiveId" clId="{5B1B9D19-829E-4BE7-8A26-CBB96C39916F}" dt="2024-06-10T19:17:52.551" v="28" actId="21"/>
          <ac:picMkLst>
            <pc:docMk/>
            <pc:sldMk cId="2445840724" sldId="2141411215"/>
            <ac:picMk id="2" creationId="{7FFECE39-7C2F-F7A5-5ACE-E6E88DACA9A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B837F-0A62-F247-A776-4D6CAC56A82F}" type="datetimeFigureOut">
              <a:rPr lang="en-BE" smtClean="0"/>
              <a:t>06/15/2024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4E935-48A1-6944-8089-8C1BC2987E50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05957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79322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December</a:t>
            </a:r>
            <a:r>
              <a:rPr lang="fr-FR" dirty="0"/>
              <a:t> 2023, control CT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realized</a:t>
            </a:r>
            <a:r>
              <a:rPr lang="fr-FR" dirty="0"/>
              <a:t>. It </a:t>
            </a:r>
            <a:r>
              <a:rPr lang="fr-FR" dirty="0" err="1"/>
              <a:t>revealed</a:t>
            </a:r>
            <a:r>
              <a:rPr lang="fr-FR" dirty="0"/>
              <a:t> </a:t>
            </a:r>
            <a:r>
              <a:rPr lang="fr-FR" dirty="0" err="1"/>
              <a:t>endoleak</a:t>
            </a:r>
            <a:r>
              <a:rPr lang="fr-FR" dirty="0"/>
              <a:t>, but </a:t>
            </a:r>
            <a:r>
              <a:rPr lang="fr-FR" dirty="0" err="1"/>
              <a:t>which</a:t>
            </a:r>
            <a:r>
              <a:rPr lang="fr-FR" dirty="0"/>
              <a:t> type?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decided</a:t>
            </a:r>
            <a:r>
              <a:rPr lang="fr-FR" dirty="0"/>
              <a:t> to look for the </a:t>
            </a:r>
            <a:r>
              <a:rPr lang="fr-FR" dirty="0" err="1"/>
              <a:t>origin</a:t>
            </a:r>
            <a:r>
              <a:rPr lang="fr-FR" dirty="0"/>
              <a:t> of the </a:t>
            </a:r>
            <a:r>
              <a:rPr lang="fr-FR" dirty="0" err="1"/>
              <a:t>endoleak</a:t>
            </a:r>
            <a:r>
              <a:rPr lang="fr-FR" dirty="0"/>
              <a:t> in the operating room.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23591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arteriography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in March 2024. It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exclude</a:t>
            </a:r>
            <a:r>
              <a:rPr lang="fr-FR" dirty="0"/>
              <a:t> type 1a and b </a:t>
            </a:r>
            <a:r>
              <a:rPr lang="fr-FR" dirty="0" err="1"/>
              <a:t>endoleak</a:t>
            </a:r>
            <a:r>
              <a:rPr lang="fr-FR" dirty="0"/>
              <a:t>. </a:t>
            </a:r>
            <a:r>
              <a:rPr lang="fr-FR" dirty="0" err="1"/>
              <a:t>Despite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no </a:t>
            </a:r>
            <a:r>
              <a:rPr lang="fr-FR" dirty="0" err="1"/>
              <a:t>evidence</a:t>
            </a:r>
            <a:r>
              <a:rPr lang="fr-FR" dirty="0"/>
              <a:t> of type 3 </a:t>
            </a:r>
            <a:r>
              <a:rPr lang="fr-FR" dirty="0" err="1"/>
              <a:t>endoleak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dilated</a:t>
            </a:r>
            <a:r>
              <a:rPr lang="fr-FR" dirty="0"/>
              <a:t> the </a:t>
            </a:r>
            <a:r>
              <a:rPr lang="fr-FR" dirty="0" err="1"/>
              <a:t>overlap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TEVAR and the abdominal </a:t>
            </a:r>
            <a:r>
              <a:rPr lang="fr-FR" dirty="0" err="1"/>
              <a:t>BEVAR.We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doubt</a:t>
            </a:r>
            <a:r>
              <a:rPr lang="fr-FR" dirty="0"/>
              <a:t> about type 1c </a:t>
            </a:r>
            <a:r>
              <a:rPr lang="fr-FR" dirty="0" err="1"/>
              <a:t>endoleak</a:t>
            </a:r>
            <a:r>
              <a:rPr lang="fr-FR" dirty="0"/>
              <a:t>,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stented</a:t>
            </a:r>
            <a:r>
              <a:rPr lang="fr-FR" dirty="0"/>
              <a:t> the </a:t>
            </a:r>
            <a:r>
              <a:rPr lang="fr-FR" dirty="0" err="1"/>
              <a:t>superior</a:t>
            </a:r>
            <a:r>
              <a:rPr lang="fr-FR" dirty="0"/>
              <a:t> </a:t>
            </a:r>
            <a:r>
              <a:rPr lang="fr-FR" dirty="0" err="1"/>
              <a:t>mesenteric</a:t>
            </a:r>
            <a:r>
              <a:rPr lang="fr-FR" dirty="0"/>
              <a:t> </a:t>
            </a:r>
            <a:r>
              <a:rPr lang="fr-FR" dirty="0" err="1"/>
              <a:t>artery</a:t>
            </a:r>
            <a:r>
              <a:rPr lang="fr-FR" dirty="0"/>
              <a:t> end the right </a:t>
            </a:r>
            <a:r>
              <a:rPr lang="fr-FR" dirty="0" err="1"/>
              <a:t>renal</a:t>
            </a:r>
            <a:r>
              <a:rPr lang="fr-FR" dirty="0"/>
              <a:t> </a:t>
            </a:r>
            <a:r>
              <a:rPr lang="fr-FR" dirty="0" err="1"/>
              <a:t>artery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68363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 the control CT </a:t>
            </a:r>
            <a:r>
              <a:rPr lang="fr-FR" dirty="0" err="1"/>
              <a:t>from</a:t>
            </a:r>
            <a:r>
              <a:rPr lang="fr-FR" dirty="0"/>
              <a:t> May 2024,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endoleak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12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63771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Maximum </a:t>
            </a:r>
            <a:r>
              <a:rPr lang="fr-FR" dirty="0" err="1"/>
              <a:t>diameter</a:t>
            </a:r>
            <a:r>
              <a:rPr lang="fr-FR" dirty="0"/>
              <a:t> of the </a:t>
            </a:r>
            <a:r>
              <a:rPr lang="fr-FR" dirty="0" err="1"/>
              <a:t>aneurysm</a:t>
            </a:r>
            <a:r>
              <a:rPr lang="fr-FR" dirty="0"/>
              <a:t> </a:t>
            </a:r>
            <a:r>
              <a:rPr lang="fr-FR" dirty="0" err="1"/>
              <a:t>didn’t</a:t>
            </a:r>
            <a:r>
              <a:rPr lang="fr-FR" dirty="0"/>
              <a:t> </a:t>
            </a:r>
            <a:r>
              <a:rPr lang="fr-FR" dirty="0" err="1"/>
              <a:t>increase</a:t>
            </a:r>
            <a:r>
              <a:rPr lang="fr-FR" dirty="0"/>
              <a:t>. It </a:t>
            </a:r>
            <a:r>
              <a:rPr lang="fr-FR" dirty="0" err="1"/>
              <a:t>was</a:t>
            </a:r>
            <a:r>
              <a:rPr lang="fr-FR" dirty="0"/>
              <a:t> stable </a:t>
            </a:r>
            <a:r>
              <a:rPr lang="fr-FR" dirty="0" err="1"/>
              <a:t>with</a:t>
            </a:r>
            <a:r>
              <a:rPr lang="fr-FR" dirty="0"/>
              <a:t> 54 </a:t>
            </a:r>
            <a:r>
              <a:rPr lang="fr-FR" dirty="0" err="1"/>
              <a:t>mm.</a:t>
            </a:r>
            <a:r>
              <a:rPr lang="fr-FR" dirty="0"/>
              <a:t> There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clear</a:t>
            </a:r>
            <a:r>
              <a:rPr lang="fr-FR" dirty="0"/>
              <a:t> type 2 </a:t>
            </a:r>
            <a:r>
              <a:rPr lang="fr-FR" dirty="0" err="1"/>
              <a:t>endoleak</a:t>
            </a:r>
            <a:r>
              <a:rPr lang="fr-FR" dirty="0"/>
              <a:t> </a:t>
            </a:r>
            <a:r>
              <a:rPr lang="fr-FR" dirty="0" err="1"/>
              <a:t>arising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lumbar</a:t>
            </a:r>
            <a:r>
              <a:rPr lang="fr-FR" dirty="0"/>
              <a:t> </a:t>
            </a:r>
            <a:r>
              <a:rPr lang="fr-FR" dirty="0" err="1"/>
              <a:t>arteries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21906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As </a:t>
            </a:r>
            <a:r>
              <a:rPr lang="fr-FR" dirty="0" err="1"/>
              <a:t>recently</a:t>
            </a:r>
            <a:r>
              <a:rPr lang="fr-FR" dirty="0"/>
              <a:t> </a:t>
            </a:r>
            <a:r>
              <a:rPr lang="fr-FR" dirty="0" err="1"/>
              <a:t>published</a:t>
            </a:r>
            <a:r>
              <a:rPr lang="fr-FR" dirty="0"/>
              <a:t>, the place of </a:t>
            </a:r>
            <a:r>
              <a:rPr lang="fr-FR" dirty="0" err="1"/>
              <a:t>endovascular</a:t>
            </a:r>
            <a:r>
              <a:rPr lang="fr-FR" dirty="0"/>
              <a:t> </a:t>
            </a:r>
            <a:r>
              <a:rPr lang="fr-FR" dirty="0" err="1"/>
              <a:t>therapy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open </a:t>
            </a:r>
            <a:r>
              <a:rPr lang="fr-FR" dirty="0" err="1"/>
              <a:t>repair</a:t>
            </a:r>
            <a:r>
              <a:rPr lang="fr-FR" dirty="0"/>
              <a:t> to </a:t>
            </a:r>
            <a:r>
              <a:rPr lang="fr-FR" dirty="0" err="1"/>
              <a:t>threat</a:t>
            </a:r>
            <a:r>
              <a:rPr lang="fr-FR" dirty="0"/>
              <a:t> thoraco-abdominal </a:t>
            </a:r>
            <a:r>
              <a:rPr lang="fr-FR" dirty="0" err="1"/>
              <a:t>aortic</a:t>
            </a:r>
            <a:r>
              <a:rPr lang="fr-FR" dirty="0"/>
              <a:t> </a:t>
            </a:r>
            <a:r>
              <a:rPr lang="fr-FR" dirty="0" err="1"/>
              <a:t>aneurysms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évident.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25152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</a:t>
            </a:r>
            <a:r>
              <a:rPr lang="fr-FR" dirty="0"/>
              <a:t> of </a:t>
            </a:r>
            <a:r>
              <a:rPr lang="fr-FR" dirty="0" err="1"/>
              <a:t>endovascular</a:t>
            </a:r>
            <a:r>
              <a:rPr lang="fr-FR" dirty="0"/>
              <a:t> </a:t>
            </a:r>
            <a:r>
              <a:rPr lang="fr-FR" dirty="0" err="1"/>
              <a:t>aortic</a:t>
            </a:r>
            <a:r>
              <a:rPr lang="fr-FR" dirty="0"/>
              <a:t> </a:t>
            </a:r>
            <a:r>
              <a:rPr lang="fr-FR" dirty="0" err="1"/>
              <a:t>repair</a:t>
            </a:r>
            <a:r>
              <a:rPr lang="fr-FR" dirty="0"/>
              <a:t> in patients </a:t>
            </a:r>
            <a:r>
              <a:rPr lang="fr-FR" dirty="0" err="1"/>
              <a:t>with</a:t>
            </a:r>
            <a:r>
              <a:rPr lang="fr-FR" dirty="0"/>
              <a:t> connective tissue </a:t>
            </a:r>
            <a:r>
              <a:rPr lang="fr-FR" dirty="0" err="1"/>
              <a:t>diease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reported</a:t>
            </a:r>
            <a:r>
              <a:rPr lang="fr-FR" dirty="0"/>
              <a:t> last </a:t>
            </a:r>
            <a:r>
              <a:rPr lang="fr-FR" dirty="0" err="1"/>
              <a:t>year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15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06591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It </a:t>
            </a:r>
            <a:r>
              <a:rPr lang="fr-FR" dirty="0" err="1"/>
              <a:t>showed</a:t>
            </a:r>
            <a:r>
              <a:rPr lang="fr-FR" dirty="0"/>
              <a:t> good </a:t>
            </a:r>
            <a:r>
              <a:rPr lang="fr-FR" dirty="0" err="1"/>
              <a:t>technical</a:t>
            </a:r>
            <a:r>
              <a:rPr lang="fr-FR" dirty="0"/>
              <a:t> </a:t>
            </a:r>
            <a:r>
              <a:rPr lang="fr-FR" dirty="0" err="1"/>
              <a:t>success</a:t>
            </a:r>
            <a:r>
              <a:rPr lang="fr-FR" dirty="0"/>
              <a:t>, complications and </a:t>
            </a:r>
            <a:r>
              <a:rPr lang="fr-FR" dirty="0" err="1"/>
              <a:t>survival</a:t>
            </a:r>
            <a:r>
              <a:rPr lang="fr-FR" dirty="0"/>
              <a:t> rates. </a:t>
            </a:r>
            <a:r>
              <a:rPr lang="fr-FR" dirty="0" err="1"/>
              <a:t>Reintervention</a:t>
            </a:r>
            <a:r>
              <a:rPr lang="fr-FR" dirty="0"/>
              <a:t> rate </a:t>
            </a:r>
            <a:r>
              <a:rPr lang="fr-FR" dirty="0" err="1"/>
              <a:t>was</a:t>
            </a:r>
            <a:r>
              <a:rPr lang="fr-FR" dirty="0"/>
              <a:t> high but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of the time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endovascular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. </a:t>
            </a:r>
            <a:r>
              <a:rPr lang="fr-FR" dirty="0" err="1"/>
              <a:t>Authors</a:t>
            </a:r>
            <a:r>
              <a:rPr lang="fr-FR" dirty="0"/>
              <a:t> </a:t>
            </a:r>
            <a:r>
              <a:rPr lang="fr-FR" dirty="0" err="1"/>
              <a:t>suggested</a:t>
            </a:r>
            <a:r>
              <a:rPr lang="fr-FR" dirty="0"/>
              <a:t> to </a:t>
            </a:r>
            <a:r>
              <a:rPr lang="fr-FR" dirty="0" err="1"/>
              <a:t>include</a:t>
            </a:r>
            <a:r>
              <a:rPr lang="fr-FR" dirty="0"/>
              <a:t> </a:t>
            </a:r>
            <a:r>
              <a:rPr lang="fr-FR" dirty="0" err="1"/>
              <a:t>endovascular</a:t>
            </a:r>
            <a:r>
              <a:rPr lang="fr-FR" dirty="0"/>
              <a:t> </a:t>
            </a:r>
            <a:r>
              <a:rPr lang="fr-FR" dirty="0" err="1"/>
              <a:t>aortic</a:t>
            </a:r>
            <a:r>
              <a:rPr lang="fr-FR" dirty="0"/>
              <a:t> </a:t>
            </a:r>
            <a:r>
              <a:rPr lang="fr-FR" dirty="0" err="1"/>
              <a:t>treatment</a:t>
            </a:r>
            <a:r>
              <a:rPr lang="fr-FR" dirty="0"/>
              <a:t> for </a:t>
            </a:r>
            <a:r>
              <a:rPr lang="fr-FR" dirty="0" err="1"/>
              <a:t>âtients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connective tissue </a:t>
            </a:r>
            <a:r>
              <a:rPr lang="fr-FR" dirty="0" err="1"/>
              <a:t>disease</a:t>
            </a:r>
            <a:r>
              <a:rPr lang="fr-FR" dirty="0"/>
              <a:t>.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16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61680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17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79155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0" dirty="0" err="1"/>
              <a:t>Here</a:t>
            </a:r>
            <a:r>
              <a:rPr lang="fr-FR" i="0" dirty="0"/>
              <a:t> are </a:t>
            </a:r>
            <a:r>
              <a:rPr lang="fr-FR" i="0" dirty="0" err="1"/>
              <a:t>my</a:t>
            </a:r>
            <a:r>
              <a:rPr lang="fr-FR" i="0" dirty="0"/>
              <a:t> </a:t>
            </a:r>
            <a:r>
              <a:rPr lang="fr-FR" i="0" dirty="0" err="1"/>
              <a:t>disclosures</a:t>
            </a:r>
            <a:r>
              <a:rPr lang="fr-FR" i="0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2942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recent</a:t>
            </a:r>
            <a:r>
              <a:rPr lang="fr-FR" dirty="0"/>
              <a:t> guidelines about AAA management </a:t>
            </a:r>
            <a:r>
              <a:rPr lang="fr-FR" dirty="0" err="1"/>
              <a:t>recommand</a:t>
            </a:r>
            <a:r>
              <a:rPr lang="fr-FR" dirty="0"/>
              <a:t> in case of connective tissue </a:t>
            </a:r>
            <a:r>
              <a:rPr lang="fr-FR" dirty="0" err="1"/>
              <a:t>disease</a:t>
            </a:r>
            <a:r>
              <a:rPr lang="fr-FR" dirty="0"/>
              <a:t> open </a:t>
            </a:r>
            <a:r>
              <a:rPr lang="fr-FR" dirty="0" err="1"/>
              <a:t>surgery</a:t>
            </a:r>
            <a:r>
              <a:rPr lang="fr-FR" dirty="0"/>
              <a:t>. The recommandation and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1C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for thoraco-abdominal </a:t>
            </a:r>
            <a:r>
              <a:rPr lang="fr-FR" dirty="0" err="1"/>
              <a:t>aortic</a:t>
            </a:r>
            <a:r>
              <a:rPr lang="fr-FR" dirty="0"/>
              <a:t> </a:t>
            </a:r>
            <a:r>
              <a:rPr lang="fr-FR" dirty="0" err="1"/>
              <a:t>aneurysms</a:t>
            </a:r>
            <a:r>
              <a:rPr lang="fr-FR" dirty="0"/>
              <a:t>, </a:t>
            </a:r>
            <a:r>
              <a:rPr lang="fr-FR" dirty="0" err="1"/>
              <a:t>when</a:t>
            </a:r>
            <a:r>
              <a:rPr lang="fr-FR" dirty="0"/>
              <a:t> intervention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needed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46600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Aortic</a:t>
            </a:r>
            <a:r>
              <a:rPr lang="fr-FR" dirty="0"/>
              <a:t> open </a:t>
            </a:r>
            <a:r>
              <a:rPr lang="fr-FR" dirty="0" err="1"/>
              <a:t>repair</a:t>
            </a:r>
            <a:r>
              <a:rPr lang="fr-FR" dirty="0"/>
              <a:t> in patients </a:t>
            </a:r>
            <a:r>
              <a:rPr lang="fr-FR" dirty="0" err="1"/>
              <a:t>with</a:t>
            </a:r>
            <a:r>
              <a:rPr lang="fr-FR" dirty="0"/>
              <a:t> connective tissue </a:t>
            </a:r>
            <a:r>
              <a:rPr lang="fr-FR" dirty="0" err="1"/>
              <a:t>disease</a:t>
            </a:r>
            <a:r>
              <a:rPr lang="fr-FR" dirty="0"/>
              <a:t> and </a:t>
            </a:r>
            <a:r>
              <a:rPr lang="fr-FR" dirty="0" err="1"/>
              <a:t>aortic</a:t>
            </a:r>
            <a:r>
              <a:rPr lang="fr-FR" dirty="0"/>
              <a:t> dissection </a:t>
            </a:r>
            <a:r>
              <a:rPr lang="fr-FR" dirty="0" err="1"/>
              <a:t>requiring</a:t>
            </a:r>
            <a:r>
              <a:rPr lang="fr-FR" dirty="0"/>
              <a:t> intervention shows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mortality</a:t>
            </a:r>
            <a:r>
              <a:rPr lang="fr-FR" dirty="0"/>
              <a:t>, </a:t>
            </a:r>
            <a:r>
              <a:rPr lang="fr-FR" dirty="0" err="1"/>
              <a:t>less</a:t>
            </a:r>
            <a:r>
              <a:rPr lang="fr-FR" dirty="0"/>
              <a:t> major complications, excellent </a:t>
            </a:r>
            <a:r>
              <a:rPr lang="fr-FR" dirty="0" err="1"/>
              <a:t>freedom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aortic</a:t>
            </a:r>
            <a:r>
              <a:rPr lang="fr-FR" dirty="0"/>
              <a:t> </a:t>
            </a:r>
            <a:r>
              <a:rPr lang="fr-FR" dirty="0" err="1"/>
              <a:t>reintervention</a:t>
            </a:r>
            <a:r>
              <a:rPr lang="fr-FR" dirty="0"/>
              <a:t> and excellent long-</a:t>
            </a:r>
            <a:r>
              <a:rPr lang="fr-FR" dirty="0" err="1"/>
              <a:t>term</a:t>
            </a:r>
            <a:r>
              <a:rPr lang="fr-FR" dirty="0"/>
              <a:t> </a:t>
            </a:r>
            <a:r>
              <a:rPr lang="fr-FR" dirty="0" err="1"/>
              <a:t>survival</a:t>
            </a:r>
            <a:r>
              <a:rPr lang="fr-FR" dirty="0"/>
              <a:t>, </a:t>
            </a:r>
            <a:r>
              <a:rPr lang="fr-FR" dirty="0" err="1"/>
              <a:t>compared</a:t>
            </a:r>
            <a:r>
              <a:rPr lang="fr-FR" dirty="0"/>
              <a:t> to open </a:t>
            </a:r>
            <a:r>
              <a:rPr lang="fr-FR" dirty="0" err="1"/>
              <a:t>repair</a:t>
            </a:r>
            <a:r>
              <a:rPr lang="fr-FR" dirty="0"/>
              <a:t> in patients </a:t>
            </a:r>
            <a:r>
              <a:rPr lang="fr-FR" dirty="0" err="1"/>
              <a:t>without</a:t>
            </a:r>
            <a:r>
              <a:rPr lang="fr-FR" dirty="0"/>
              <a:t> connective tissue </a:t>
            </a:r>
            <a:r>
              <a:rPr lang="fr-FR" dirty="0" err="1"/>
              <a:t>disease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4466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review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2018, open </a:t>
            </a:r>
            <a:r>
              <a:rPr lang="fr-FR" dirty="0" err="1"/>
              <a:t>repair</a:t>
            </a:r>
            <a:r>
              <a:rPr lang="fr-FR" dirty="0"/>
              <a:t> </a:t>
            </a:r>
            <a:r>
              <a:rPr lang="fr-FR" dirty="0" err="1"/>
              <a:t>appears</a:t>
            </a:r>
            <a:r>
              <a:rPr lang="fr-FR" dirty="0"/>
              <a:t> as the standard </a:t>
            </a:r>
            <a:r>
              <a:rPr lang="fr-FR" dirty="0" err="1"/>
              <a:t>approach</a:t>
            </a:r>
            <a:r>
              <a:rPr lang="fr-FR" dirty="0"/>
              <a:t> to </a:t>
            </a:r>
            <a:r>
              <a:rPr lang="fr-FR" dirty="0" err="1"/>
              <a:t>treat</a:t>
            </a:r>
            <a:r>
              <a:rPr lang="fr-FR" dirty="0"/>
              <a:t> </a:t>
            </a:r>
            <a:r>
              <a:rPr lang="fr-FR" dirty="0" err="1"/>
              <a:t>aortic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connective tissue </a:t>
            </a:r>
            <a:r>
              <a:rPr lang="fr-FR" dirty="0" err="1"/>
              <a:t>disease</a:t>
            </a:r>
            <a:r>
              <a:rPr lang="fr-FR" dirty="0"/>
              <a:t>. </a:t>
            </a:r>
            <a:r>
              <a:rPr lang="fr-FR" dirty="0" err="1"/>
              <a:t>Endovascular</a:t>
            </a:r>
            <a:r>
              <a:rPr lang="fr-FR" dirty="0"/>
              <a:t> </a:t>
            </a:r>
            <a:r>
              <a:rPr lang="fr-FR" dirty="0" err="1"/>
              <a:t>repair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realized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precautions</a:t>
            </a:r>
            <a:r>
              <a:rPr lang="fr-FR" dirty="0"/>
              <a:t> in </a:t>
            </a:r>
            <a:r>
              <a:rPr lang="fr-FR" dirty="0" err="1"/>
              <a:t>selected</a:t>
            </a:r>
            <a:r>
              <a:rPr lang="fr-FR" dirty="0"/>
              <a:t> cases.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2601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Our case </a:t>
            </a:r>
            <a:r>
              <a:rPr lang="fr-FR" dirty="0" err="1"/>
              <a:t>is</a:t>
            </a:r>
            <a:r>
              <a:rPr lang="fr-FR" dirty="0"/>
              <a:t> about a </a:t>
            </a:r>
            <a:r>
              <a:rPr lang="fr-FR" dirty="0" err="1"/>
              <a:t>caucasian</a:t>
            </a:r>
            <a:r>
              <a:rPr lang="fr-FR" dirty="0"/>
              <a:t> man </a:t>
            </a:r>
            <a:r>
              <a:rPr lang="fr-FR" dirty="0" err="1"/>
              <a:t>born</a:t>
            </a:r>
            <a:r>
              <a:rPr lang="fr-FR" dirty="0"/>
              <a:t> in 1979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Marfan syndrome. </a:t>
            </a:r>
            <a:r>
              <a:rPr lang="fr-FR" dirty="0" err="1"/>
              <a:t>Diagnosis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made in 2012.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5656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He </a:t>
            </a:r>
            <a:r>
              <a:rPr lang="fr-FR" dirty="0" err="1"/>
              <a:t>was</a:t>
            </a:r>
            <a:r>
              <a:rPr lang="fr-FR" dirty="0"/>
              <a:t> obese and </a:t>
            </a:r>
            <a:r>
              <a:rPr lang="fr-FR" dirty="0" err="1"/>
              <a:t>had</a:t>
            </a:r>
            <a:r>
              <a:rPr lang="fr-FR" dirty="0"/>
              <a:t> </a:t>
            </a:r>
            <a:r>
              <a:rPr lang="fr-FR" dirty="0" err="1"/>
              <a:t>arterial</a:t>
            </a:r>
            <a:r>
              <a:rPr lang="fr-FR" dirty="0"/>
              <a:t> hypertension. He </a:t>
            </a:r>
            <a:r>
              <a:rPr lang="fr-FR" dirty="0" err="1"/>
              <a:t>had</a:t>
            </a:r>
            <a:r>
              <a:rPr lang="fr-FR" dirty="0"/>
              <a:t> in 2006 </a:t>
            </a:r>
            <a:r>
              <a:rPr lang="fr-FR" dirty="0" err="1"/>
              <a:t>Bentall</a:t>
            </a:r>
            <a:r>
              <a:rPr lang="fr-FR" dirty="0"/>
              <a:t> </a:t>
            </a:r>
            <a:r>
              <a:rPr lang="fr-FR" dirty="0" err="1"/>
              <a:t>operation</a:t>
            </a:r>
            <a:r>
              <a:rPr lang="fr-FR" dirty="0"/>
              <a:t> for acute type A </a:t>
            </a:r>
            <a:r>
              <a:rPr lang="fr-FR" dirty="0" err="1"/>
              <a:t>aortic</a:t>
            </a:r>
            <a:r>
              <a:rPr lang="fr-FR" dirty="0"/>
              <a:t> dissection, in 2007 open </a:t>
            </a:r>
            <a:r>
              <a:rPr lang="fr-FR" dirty="0" err="1"/>
              <a:t>repair</a:t>
            </a:r>
            <a:r>
              <a:rPr lang="fr-FR" dirty="0"/>
              <a:t> for </a:t>
            </a:r>
            <a:r>
              <a:rPr lang="fr-FR" dirty="0" err="1"/>
              <a:t>descending</a:t>
            </a:r>
            <a:r>
              <a:rPr lang="fr-FR" dirty="0"/>
              <a:t> </a:t>
            </a:r>
            <a:r>
              <a:rPr lang="fr-FR" dirty="0" err="1"/>
              <a:t>thoracic</a:t>
            </a:r>
            <a:r>
              <a:rPr lang="fr-FR" dirty="0"/>
              <a:t> </a:t>
            </a:r>
            <a:r>
              <a:rPr lang="fr-FR" dirty="0" err="1"/>
              <a:t>aortic</a:t>
            </a:r>
            <a:r>
              <a:rPr lang="fr-FR" dirty="0"/>
              <a:t> </a:t>
            </a:r>
            <a:r>
              <a:rPr lang="fr-FR" dirty="0" err="1"/>
              <a:t>aneurysm</a:t>
            </a:r>
            <a:r>
              <a:rPr lang="fr-FR" dirty="0"/>
              <a:t>, in 2013 right </a:t>
            </a:r>
            <a:r>
              <a:rPr lang="fr-FR" dirty="0" err="1"/>
              <a:t>ischemic</a:t>
            </a:r>
            <a:r>
              <a:rPr lang="fr-FR" dirty="0"/>
              <a:t> stroke </a:t>
            </a:r>
            <a:r>
              <a:rPr lang="fr-FR" dirty="0" err="1"/>
              <a:t>following</a:t>
            </a:r>
            <a:r>
              <a:rPr lang="fr-FR" dirty="0"/>
              <a:t> anticoagulant </a:t>
            </a:r>
            <a:r>
              <a:rPr lang="fr-FR" dirty="0" err="1"/>
              <a:t>withdrawal</a:t>
            </a:r>
            <a:r>
              <a:rPr lang="fr-FR" dirty="0"/>
              <a:t>, and in 2014 </a:t>
            </a:r>
            <a:r>
              <a:rPr lang="fr-FR" dirty="0" err="1"/>
              <a:t>endocarditis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septic</a:t>
            </a:r>
            <a:r>
              <a:rPr lang="fr-FR" dirty="0"/>
              <a:t> </a:t>
            </a:r>
            <a:r>
              <a:rPr lang="fr-FR" dirty="0" err="1"/>
              <a:t>embolisms</a:t>
            </a:r>
            <a:r>
              <a:rPr lang="fr-FR" dirty="0"/>
              <a:t> in the right </a:t>
            </a:r>
            <a:r>
              <a:rPr lang="fr-FR" dirty="0" err="1"/>
              <a:t>anterior</a:t>
            </a:r>
            <a:r>
              <a:rPr lang="fr-FR" dirty="0"/>
              <a:t> and </a:t>
            </a:r>
            <a:r>
              <a:rPr lang="fr-FR" dirty="0" err="1"/>
              <a:t>posterior</a:t>
            </a:r>
            <a:r>
              <a:rPr lang="fr-FR" dirty="0"/>
              <a:t> tibial </a:t>
            </a:r>
            <a:r>
              <a:rPr lang="fr-FR" dirty="0" err="1"/>
              <a:t>arteries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54961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He came in 2023 to the consultation </a:t>
            </a:r>
            <a:r>
              <a:rPr lang="fr-FR" dirty="0" err="1"/>
              <a:t>with</a:t>
            </a:r>
            <a:r>
              <a:rPr lang="fr-FR" dirty="0"/>
              <a:t> a type 5 thoraco-abdominal </a:t>
            </a:r>
            <a:r>
              <a:rPr lang="fr-FR" dirty="0" err="1"/>
              <a:t>aortic</a:t>
            </a:r>
            <a:r>
              <a:rPr lang="fr-FR" dirty="0"/>
              <a:t> </a:t>
            </a:r>
            <a:r>
              <a:rPr lang="fr-FR" dirty="0" err="1"/>
              <a:t>aneurysm</a:t>
            </a:r>
            <a:r>
              <a:rPr lang="fr-FR" dirty="0"/>
              <a:t>. Maximum </a:t>
            </a:r>
            <a:r>
              <a:rPr lang="fr-FR" dirty="0" err="1"/>
              <a:t>diameter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54 </a:t>
            </a:r>
            <a:r>
              <a:rPr lang="fr-FR" dirty="0" err="1"/>
              <a:t>mm.</a:t>
            </a:r>
            <a:r>
              <a:rPr lang="fr-FR" dirty="0"/>
              <a:t> He </a:t>
            </a:r>
            <a:r>
              <a:rPr lang="fr-FR" dirty="0" err="1"/>
              <a:t>visited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a </a:t>
            </a:r>
            <a:r>
              <a:rPr lang="fr-FR" dirty="0" err="1"/>
              <a:t>vascular</a:t>
            </a:r>
            <a:r>
              <a:rPr lang="fr-FR" dirty="0"/>
              <a:t> surgeon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another</a:t>
            </a:r>
            <a:r>
              <a:rPr lang="fr-FR" dirty="0"/>
              <a:t> institution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planned</a:t>
            </a:r>
            <a:r>
              <a:rPr lang="fr-FR" dirty="0"/>
              <a:t> open </a:t>
            </a:r>
            <a:r>
              <a:rPr lang="fr-FR" dirty="0" err="1"/>
              <a:t>repair</a:t>
            </a:r>
            <a:r>
              <a:rPr lang="fr-FR" dirty="0"/>
              <a:t> but the patient </a:t>
            </a:r>
            <a:r>
              <a:rPr lang="fr-FR" dirty="0" err="1"/>
              <a:t>refused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desired</a:t>
            </a:r>
            <a:r>
              <a:rPr lang="fr-FR" dirty="0"/>
              <a:t> </a:t>
            </a:r>
            <a:r>
              <a:rPr lang="fr-FR" dirty="0" err="1"/>
              <a:t>endovascular</a:t>
            </a:r>
            <a:r>
              <a:rPr lang="fr-FR" dirty="0"/>
              <a:t> </a:t>
            </a:r>
            <a:r>
              <a:rPr lang="fr-FR" dirty="0" err="1"/>
              <a:t>repair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00132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</a:t>
            </a:r>
            <a:r>
              <a:rPr lang="fr-FR" dirty="0" err="1"/>
              <a:t>clearly</a:t>
            </a:r>
            <a:r>
              <a:rPr lang="fr-FR" dirty="0"/>
              <a:t> </a:t>
            </a:r>
            <a:r>
              <a:rPr lang="fr-FR" dirty="0" err="1"/>
              <a:t>explain</a:t>
            </a:r>
            <a:r>
              <a:rPr lang="fr-FR" dirty="0"/>
              <a:t> the </a:t>
            </a:r>
            <a:r>
              <a:rPr lang="fr-FR" dirty="0" err="1"/>
              <a:t>risk</a:t>
            </a:r>
            <a:r>
              <a:rPr lang="fr-FR" dirty="0"/>
              <a:t> of complications and </a:t>
            </a:r>
            <a:r>
              <a:rPr lang="fr-FR" dirty="0" err="1"/>
              <a:t>reintervention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planned</a:t>
            </a:r>
            <a:r>
              <a:rPr lang="fr-FR" dirty="0"/>
              <a:t> the </a:t>
            </a:r>
            <a:r>
              <a:rPr lang="fr-FR" dirty="0" err="1"/>
              <a:t>endovascular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. To </a:t>
            </a:r>
            <a:r>
              <a:rPr lang="fr-FR" dirty="0" err="1"/>
              <a:t>reduce</a:t>
            </a:r>
            <a:r>
              <a:rPr lang="fr-FR" dirty="0"/>
              <a:t> the </a:t>
            </a:r>
            <a:r>
              <a:rPr lang="fr-FR" dirty="0" err="1"/>
              <a:t>risk</a:t>
            </a:r>
            <a:r>
              <a:rPr lang="fr-FR" dirty="0"/>
              <a:t> of spinal </a:t>
            </a:r>
            <a:r>
              <a:rPr lang="fr-FR" dirty="0" err="1"/>
              <a:t>cord</a:t>
            </a:r>
            <a:r>
              <a:rPr lang="fr-FR" dirty="0"/>
              <a:t> </a:t>
            </a:r>
            <a:r>
              <a:rPr lang="fr-FR" dirty="0" err="1"/>
              <a:t>ischemia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a 2 </a:t>
            </a:r>
            <a:r>
              <a:rPr lang="fr-FR" dirty="0" err="1"/>
              <a:t>steps</a:t>
            </a:r>
            <a:r>
              <a:rPr lang="fr-FR" dirty="0"/>
              <a:t> </a:t>
            </a:r>
            <a:r>
              <a:rPr lang="fr-FR" dirty="0" err="1"/>
              <a:t>procedure</a:t>
            </a:r>
            <a:r>
              <a:rPr lang="fr-FR" dirty="0"/>
              <a:t>. The first </a:t>
            </a:r>
            <a:r>
              <a:rPr lang="fr-FR" dirty="0" err="1"/>
              <a:t>step</a:t>
            </a:r>
            <a:r>
              <a:rPr lang="fr-FR" dirty="0"/>
              <a:t> in June 2023 </a:t>
            </a:r>
            <a:r>
              <a:rPr lang="fr-FR" dirty="0" err="1"/>
              <a:t>consisted</a:t>
            </a:r>
            <a:r>
              <a:rPr lang="fr-FR" dirty="0"/>
              <a:t> of proximal TEVAR </a:t>
            </a:r>
            <a:r>
              <a:rPr lang="fr-FR" dirty="0" err="1"/>
              <a:t>with</a:t>
            </a:r>
            <a:r>
              <a:rPr lang="fr-FR" dirty="0"/>
              <a:t> abdominal BEVAR.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took</a:t>
            </a:r>
            <a:r>
              <a:rPr lang="fr-FR" dirty="0"/>
              <a:t> care to have long proximal and distal </a:t>
            </a:r>
            <a:r>
              <a:rPr lang="fr-FR" dirty="0" err="1"/>
              <a:t>sealing</a:t>
            </a:r>
            <a:r>
              <a:rPr lang="fr-FR" dirty="0"/>
              <a:t> zones, at least 4 cm, to use </a:t>
            </a:r>
            <a:r>
              <a:rPr lang="fr-FR" dirty="0" err="1"/>
              <a:t>steerable</a:t>
            </a:r>
            <a:r>
              <a:rPr lang="fr-FR" dirty="0"/>
              <a:t> </a:t>
            </a:r>
            <a:r>
              <a:rPr lang="fr-FR" dirty="0" err="1"/>
              <a:t>sheath</a:t>
            </a:r>
            <a:r>
              <a:rPr lang="fr-FR" dirty="0"/>
              <a:t> to </a:t>
            </a:r>
            <a:r>
              <a:rPr lang="fr-FR" dirty="0" err="1"/>
              <a:t>avoid</a:t>
            </a:r>
            <a:r>
              <a:rPr lang="fr-FR" dirty="0"/>
              <a:t> </a:t>
            </a:r>
            <a:r>
              <a:rPr lang="fr-FR" dirty="0" err="1"/>
              <a:t>axillary</a:t>
            </a:r>
            <a:r>
              <a:rPr lang="fr-FR" dirty="0"/>
              <a:t> </a:t>
            </a:r>
            <a:r>
              <a:rPr lang="fr-FR" dirty="0" err="1"/>
              <a:t>access</a:t>
            </a:r>
            <a:r>
              <a:rPr lang="fr-FR" dirty="0"/>
              <a:t>, and to implant self-</a:t>
            </a:r>
            <a:r>
              <a:rPr lang="fr-FR" dirty="0" err="1"/>
              <a:t>expandable</a:t>
            </a:r>
            <a:r>
              <a:rPr lang="fr-FR" dirty="0"/>
              <a:t> </a:t>
            </a:r>
            <a:r>
              <a:rPr lang="fr-FR" dirty="0" err="1"/>
              <a:t>covered</a:t>
            </a:r>
            <a:r>
              <a:rPr lang="fr-FR" dirty="0"/>
              <a:t> stents in the </a:t>
            </a:r>
            <a:r>
              <a:rPr lang="fr-FR" dirty="0" err="1"/>
              <a:t>target</a:t>
            </a:r>
            <a:r>
              <a:rPr lang="fr-FR" dirty="0"/>
              <a:t> </a:t>
            </a:r>
            <a:r>
              <a:rPr lang="fr-FR" dirty="0" err="1"/>
              <a:t>vessels</a:t>
            </a:r>
            <a:r>
              <a:rPr lang="fr-FR" dirty="0"/>
              <a:t> to </a:t>
            </a:r>
            <a:r>
              <a:rPr lang="fr-FR" dirty="0" err="1"/>
              <a:t>reduce</a:t>
            </a:r>
            <a:r>
              <a:rPr lang="fr-FR" dirty="0"/>
              <a:t> the </a:t>
            </a:r>
            <a:r>
              <a:rPr lang="fr-FR" dirty="0" err="1"/>
              <a:t>arterial</a:t>
            </a:r>
            <a:r>
              <a:rPr lang="fr-FR" dirty="0"/>
              <a:t> </a:t>
            </a:r>
            <a:r>
              <a:rPr lang="fr-FR" dirty="0" err="1"/>
              <a:t>wall</a:t>
            </a:r>
            <a:r>
              <a:rPr lang="fr-FR" dirty="0"/>
              <a:t> </a:t>
            </a:r>
            <a:r>
              <a:rPr lang="fr-FR" dirty="0" err="1"/>
              <a:t>traumatism</a:t>
            </a:r>
            <a:r>
              <a:rPr lang="fr-FR" dirty="0"/>
              <a:t>. </a:t>
            </a:r>
            <a:r>
              <a:rPr lang="fr-FR" dirty="0" err="1"/>
              <a:t>Balloon-mounted</a:t>
            </a:r>
            <a:r>
              <a:rPr lang="fr-FR" dirty="0"/>
              <a:t> stents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as bridges. </a:t>
            </a:r>
            <a:r>
              <a:rPr lang="fr-FR" dirty="0" err="1"/>
              <a:t>Inferior</a:t>
            </a:r>
            <a:r>
              <a:rPr lang="fr-FR" dirty="0"/>
              <a:t> </a:t>
            </a:r>
            <a:r>
              <a:rPr lang="fr-FR" dirty="0" err="1"/>
              <a:t>mesenteric</a:t>
            </a:r>
            <a:r>
              <a:rPr lang="fr-FR" dirty="0"/>
              <a:t> </a:t>
            </a:r>
            <a:r>
              <a:rPr lang="fr-FR" dirty="0" err="1"/>
              <a:t>artery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preserved</a:t>
            </a:r>
            <a:r>
              <a:rPr lang="fr-FR" dirty="0"/>
              <a:t> to </a:t>
            </a:r>
            <a:r>
              <a:rPr lang="fr-FR" dirty="0" err="1"/>
              <a:t>reduce</a:t>
            </a:r>
            <a:r>
              <a:rPr lang="fr-FR" dirty="0"/>
              <a:t> </a:t>
            </a:r>
            <a:r>
              <a:rPr lang="fr-FR" dirty="0" err="1"/>
              <a:t>risks</a:t>
            </a:r>
            <a:r>
              <a:rPr lang="fr-FR" dirty="0"/>
              <a:t> of </a:t>
            </a:r>
            <a:r>
              <a:rPr lang="fr-FR" dirty="0" err="1"/>
              <a:t>bowel</a:t>
            </a:r>
            <a:r>
              <a:rPr lang="fr-FR" dirty="0"/>
              <a:t> and spinal </a:t>
            </a:r>
            <a:r>
              <a:rPr lang="fr-FR" dirty="0" err="1"/>
              <a:t>cord</a:t>
            </a:r>
            <a:r>
              <a:rPr lang="fr-FR" dirty="0"/>
              <a:t> </a:t>
            </a:r>
            <a:r>
              <a:rPr lang="fr-FR" dirty="0" err="1"/>
              <a:t>ischemia</a:t>
            </a:r>
            <a:r>
              <a:rPr lang="fr-FR" dirty="0"/>
              <a:t>. The </a:t>
            </a:r>
            <a:r>
              <a:rPr lang="fr-FR" dirty="0" err="1"/>
              <a:t>coeliac</a:t>
            </a:r>
            <a:r>
              <a:rPr lang="fr-FR" dirty="0"/>
              <a:t> </a:t>
            </a:r>
            <a:r>
              <a:rPr lang="fr-FR" dirty="0" err="1"/>
              <a:t>trunk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not </a:t>
            </a:r>
            <a:r>
              <a:rPr lang="fr-FR" dirty="0" err="1"/>
              <a:t>stented</a:t>
            </a:r>
            <a:r>
              <a:rPr lang="fr-FR" dirty="0"/>
              <a:t> in the first stop.</a:t>
            </a:r>
          </a:p>
          <a:p>
            <a:r>
              <a:rPr lang="fr-FR" dirty="0"/>
              <a:t>The second  </a:t>
            </a:r>
            <a:r>
              <a:rPr lang="fr-FR" dirty="0" err="1"/>
              <a:t>step</a:t>
            </a:r>
            <a:r>
              <a:rPr lang="fr-FR" dirty="0"/>
              <a:t> in August 2023 </a:t>
            </a:r>
            <a:r>
              <a:rPr lang="fr-FR" dirty="0" err="1"/>
              <a:t>consisted</a:t>
            </a:r>
            <a:r>
              <a:rPr lang="fr-FR" dirty="0"/>
              <a:t> in </a:t>
            </a:r>
            <a:r>
              <a:rPr lang="fr-FR" dirty="0" err="1"/>
              <a:t>stenting</a:t>
            </a:r>
            <a:r>
              <a:rPr lang="fr-FR" dirty="0"/>
              <a:t> of the </a:t>
            </a:r>
            <a:r>
              <a:rPr lang="fr-FR" dirty="0" err="1"/>
              <a:t>coeliac</a:t>
            </a:r>
            <a:r>
              <a:rPr lang="fr-FR" dirty="0"/>
              <a:t> </a:t>
            </a:r>
            <a:r>
              <a:rPr lang="fr-FR" dirty="0" err="1"/>
              <a:t>trunk</a:t>
            </a:r>
            <a:r>
              <a:rPr lang="fr-FR" dirty="0"/>
              <a:t>. It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realized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preventive</a:t>
            </a:r>
            <a:r>
              <a:rPr lang="fr-FR" dirty="0"/>
              <a:t> </a:t>
            </a:r>
            <a:r>
              <a:rPr lang="fr-FR" dirty="0" err="1"/>
              <a:t>cerebro-spinal</a:t>
            </a:r>
            <a:r>
              <a:rPr lang="fr-FR" dirty="0"/>
              <a:t> </a:t>
            </a:r>
            <a:r>
              <a:rPr lang="fr-FR" dirty="0" err="1"/>
              <a:t>fluid</a:t>
            </a:r>
            <a:r>
              <a:rPr lang="fr-FR" dirty="0"/>
              <a:t> drainage. There </a:t>
            </a:r>
            <a:r>
              <a:rPr lang="fr-FR" dirty="0" err="1"/>
              <a:t>was</a:t>
            </a:r>
            <a:r>
              <a:rPr lang="fr-FR" dirty="0"/>
              <a:t> no </a:t>
            </a:r>
            <a:r>
              <a:rPr lang="fr-FR" dirty="0" err="1"/>
              <a:t>early</a:t>
            </a:r>
            <a:r>
              <a:rPr lang="fr-FR" dirty="0"/>
              <a:t> complication.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4E935-48A1-6944-8089-8C1BC2987E50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76608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B7FE-F887-E34A-9879-005E28697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5D7581-3F2C-6542-B880-6AD4A5A96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65E0E-299F-9247-8E4F-C10D6587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50FA7-69C3-834E-B34E-09D635D4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FA113-B8A5-8543-913C-A7BB6AA0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71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B9379-EDB3-6047-A766-D0B6FD16C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D9442-A594-1345-9D54-BEE61DA42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C60B0-7AE4-CA4A-8A5B-59559639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86CA2-7D07-D24F-8A0E-4B5FA26DF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FC903-A9CA-9844-8F90-7C8A8F71B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8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3626C4-D43C-1C4C-A6CD-DBE284C8D7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451111"/>
            <a:ext cx="2628900" cy="472585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0080E-7D6B-914E-85AB-CD6618974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51113"/>
            <a:ext cx="7734300" cy="47258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D1259-BB73-1A4F-A653-C63FB84E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A0448-5BF9-8445-BDC8-AF8E0CF62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F8EF5-95E9-8546-A735-DFACFD85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0FC6-5B6A-BD49-BF4D-2B13301F9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A51D4-B2E2-A043-9940-D9A551E21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D11F4-96D1-5740-BDA6-4B27BE2E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592C1-F9FA-D24B-820E-6CBC64139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3E12F-6C8D-9345-AE62-04E7AC7E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4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2DFAA-320B-FB44-82BC-761BB5DE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8CBCA-4FB6-7A4B-A1A2-61E802A0D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D71B1-1610-5540-B2F0-DA1624BE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C639D-F2B6-0F47-90B0-C7966B22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6E975-ABF5-7D4E-B36D-D4B008F6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9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20382-199E-AF41-A3A4-6FC2BD5C7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7A11A-6003-B141-9438-80771392D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82957"/>
            <a:ext cx="5181600" cy="339400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B2076-1FFD-7C4C-B95B-48F32E90A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82957"/>
            <a:ext cx="5181600" cy="339400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0B995-E327-A140-AF42-BA1C5D4D2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8CEFA-6D98-E24F-92E9-7CFBEC235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2581D-5CD3-A548-BD7D-E020FCF6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5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B7064-DDD8-B947-9694-2221D4263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6958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F1AB1-BBFC-8C4B-A2E2-BFD626594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8562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F243B-771C-1A46-9AD9-C71B3855C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09536"/>
            <a:ext cx="5157787" cy="2671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12C7A-1024-CE49-A810-B676AEA21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8562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18181-C702-D445-B9D1-B404079FBC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09536"/>
            <a:ext cx="5183188" cy="2671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9705FB-DF8C-0C4D-9E7D-08668188D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53DA7E-3D6D-1C43-B6F7-C9BB3542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61E019-681B-EE44-92F0-4A0F7AF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EF094-DE69-1E4F-B1F0-FD21CFF9D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155B15-E265-1843-A69A-255D1E00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1EE63-254C-314A-9DB4-0F6E8A9F9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0E573-040E-2B4E-9377-AA3FD12D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9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07BA53-7869-A342-9A16-446A0EAA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4D3907-94F6-BE41-A3A6-8069220D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44463-8F85-CA43-9E85-F0C73AA6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6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C56A9-93C1-9340-9153-467355947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55391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8D180-7866-724B-A5D3-AE9CA86FA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55391"/>
            <a:ext cx="6172200" cy="4405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59BE4-60FE-BA4C-8D26-4DC60003A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73016"/>
            <a:ext cx="3932237" cy="3095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EFACA-3575-F04C-8A13-8C06B14A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7E828-DBC8-484F-98DC-C5E82879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35E46-2A60-5044-9A4A-25C82E235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63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D442A3-8848-D24F-89BA-D0C3815D59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55391"/>
            <a:ext cx="6172200" cy="44056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AF246-AFC2-6444-8916-3406D1B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4A449-47F7-3A49-81FE-3FDB2EA4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75670-C751-F748-AC64-645F2A93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A13B09-6141-6E60-B1A5-8C0CD05DD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55391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A1750E9-264E-BE61-CE1A-ABFCD7BD6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73016"/>
            <a:ext cx="3932237" cy="3095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420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7AC281-F9BA-CA4E-A2EB-1E51D2E9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74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224B7-EF4D-D640-A0F1-D68C51F0E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72409"/>
            <a:ext cx="10515600" cy="3304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00554-EAB4-9A4A-A3DD-7A60009A4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E4024-1CD1-9F4C-84C0-4775AC04213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03E78-0277-B843-9A9C-BC6B1A926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CDE9C-4F45-724F-A7B4-EEDA32FAA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6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BFC9EE6-A59F-0FDA-F593-BD37D1BA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933825" cy="2125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CD7D71-04EC-3EC4-8BC0-CC9FD2884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74" y="2162982"/>
            <a:ext cx="11227051" cy="2125663"/>
          </a:xfrm>
        </p:spPr>
        <p:txBody>
          <a:bodyPr>
            <a:noAutofit/>
          </a:bodyPr>
          <a:lstStyle/>
          <a:p>
            <a:pPr algn="ctr"/>
            <a:r>
              <a:rPr lang="fr-FR" sz="6000" b="1"/>
              <a:t>Connective tissue </a:t>
            </a:r>
            <a:r>
              <a:rPr lang="fr-FR" sz="6000" b="1" err="1"/>
              <a:t>diseases</a:t>
            </a:r>
            <a:r>
              <a:rPr lang="fr-FR" sz="6000" b="1"/>
              <a:t> (CTD): Case </a:t>
            </a:r>
            <a:r>
              <a:rPr lang="fr-FR" sz="6000" b="1" err="1"/>
              <a:t>presentation</a:t>
            </a:r>
            <a:endParaRPr lang="en-BE" sz="6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E568D-B1F7-26B3-C44B-185CD8447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441825"/>
            <a:ext cx="10515600" cy="1914525"/>
          </a:xfrm>
        </p:spPr>
        <p:txBody>
          <a:bodyPr/>
          <a:lstStyle/>
          <a:p>
            <a:pPr marL="0" indent="0" algn="ctr">
              <a:buNone/>
            </a:pPr>
            <a:r>
              <a:rPr lang="fr-FR"/>
              <a:t>Arnaud Kerzmann, MD</a:t>
            </a:r>
          </a:p>
          <a:p>
            <a:pPr marL="0" indent="0" algn="ctr">
              <a:buNone/>
            </a:pPr>
            <a:r>
              <a:rPr lang="fr-FR" err="1"/>
              <a:t>Cardiovascular</a:t>
            </a:r>
            <a:r>
              <a:rPr lang="fr-FR"/>
              <a:t> and </a:t>
            </a:r>
            <a:r>
              <a:rPr lang="fr-FR" err="1"/>
              <a:t>Thoracic</a:t>
            </a:r>
            <a:r>
              <a:rPr lang="fr-FR"/>
              <a:t> </a:t>
            </a:r>
            <a:r>
              <a:rPr lang="fr-FR" err="1"/>
              <a:t>Surgery</a:t>
            </a:r>
            <a:r>
              <a:rPr lang="fr-FR"/>
              <a:t> </a:t>
            </a:r>
            <a:r>
              <a:rPr lang="fr-FR" err="1"/>
              <a:t>Department</a:t>
            </a:r>
            <a:r>
              <a:rPr lang="fr-FR"/>
              <a:t> (Pr </a:t>
            </a:r>
            <a:r>
              <a:rPr lang="fr-FR" err="1"/>
              <a:t>Defraigne</a:t>
            </a:r>
            <a:r>
              <a:rPr lang="fr-FR"/>
              <a:t>)</a:t>
            </a:r>
          </a:p>
          <a:p>
            <a:pPr marL="0" indent="0" algn="ctr">
              <a:buNone/>
            </a:pPr>
            <a:r>
              <a:rPr lang="fr-FR"/>
              <a:t>CHU Liège, </a:t>
            </a:r>
            <a:r>
              <a:rPr lang="fr-FR" err="1"/>
              <a:t>Belgium</a:t>
            </a:r>
            <a:endParaRPr lang="en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2AE99C-7CDF-9A73-FAA5-7D105F619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Liège, Belgium, June 15th, 2024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175BBF-0802-7E5E-6448-0178E859D7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757"/>
          <a:stretch/>
        </p:blipFill>
        <p:spPr>
          <a:xfrm>
            <a:off x="8410575" y="708029"/>
            <a:ext cx="1569426" cy="13144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B02C73-A66F-2BDE-5E7D-F6ED63792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6601" y="574677"/>
            <a:ext cx="2215399" cy="11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56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047BD2-6B03-002E-EC2D-6DF901D0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58817"/>
            <a:ext cx="10515600" cy="1325563"/>
          </a:xfrm>
        </p:spPr>
        <p:txBody>
          <a:bodyPr/>
          <a:lstStyle/>
          <a:p>
            <a:r>
              <a:rPr lang="fr-FR"/>
              <a:t>Case report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E0BCA3-D31E-F535-DC35-A9F4A8E2A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727554"/>
            <a:ext cx="3060939" cy="3304554"/>
          </a:xfrm>
        </p:spPr>
        <p:txBody>
          <a:bodyPr/>
          <a:lstStyle/>
          <a:p>
            <a:r>
              <a:rPr lang="fr-FR" err="1"/>
              <a:t>computed</a:t>
            </a:r>
            <a:r>
              <a:rPr lang="fr-FR"/>
              <a:t> </a:t>
            </a:r>
            <a:r>
              <a:rPr lang="fr-FR" err="1"/>
              <a:t>tomography</a:t>
            </a:r>
            <a:r>
              <a:rPr lang="fr-FR"/>
              <a:t> </a:t>
            </a:r>
            <a:r>
              <a:rPr lang="fr-FR" err="1"/>
              <a:t>angiography</a:t>
            </a:r>
            <a:r>
              <a:rPr lang="fr-FR"/>
              <a:t> in </a:t>
            </a:r>
            <a:r>
              <a:rPr lang="fr-FR" err="1"/>
              <a:t>December</a:t>
            </a:r>
            <a:r>
              <a:rPr lang="fr-FR"/>
              <a:t> 2023 : </a:t>
            </a:r>
            <a:r>
              <a:rPr lang="fr-FR" err="1"/>
              <a:t>endoleak</a:t>
            </a:r>
            <a:endParaRPr lang="fr-FR"/>
          </a:p>
          <a:p>
            <a:pPr marL="0" indent="0">
              <a:buNone/>
            </a:pPr>
            <a:endParaRPr lang="fr-FR"/>
          </a:p>
          <a:p>
            <a:r>
              <a:rPr lang="fr-FR"/>
              <a:t>type?</a:t>
            </a:r>
          </a:p>
        </p:txBody>
      </p:sp>
      <p:pic>
        <p:nvPicPr>
          <p:cNvPr id="4" name="bandicam 2024-06-10 21-01-33-983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B62189B-A080-3C64-E98C-02EE5FA620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3601" y="2058393"/>
            <a:ext cx="7411082" cy="44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8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0EE0DF-B47A-7691-3288-E759F209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Case report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9A3985-28E1-05A0-8B15-7CF782DA2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93022"/>
            <a:ext cx="4052977" cy="3671888"/>
          </a:xfrm>
        </p:spPr>
        <p:txBody>
          <a:bodyPr>
            <a:normAutofit lnSpcReduction="10000"/>
          </a:bodyPr>
          <a:lstStyle/>
          <a:p>
            <a:r>
              <a:rPr lang="fr-FR" err="1"/>
              <a:t>arteriography</a:t>
            </a:r>
            <a:r>
              <a:rPr lang="fr-FR"/>
              <a:t> in March 2024 :</a:t>
            </a:r>
          </a:p>
          <a:p>
            <a:pPr marL="0" indent="0">
              <a:buNone/>
            </a:pPr>
            <a:r>
              <a:rPr lang="fr-FR"/>
              <a:t>	no type 1a or b</a:t>
            </a:r>
          </a:p>
          <a:p>
            <a:pPr marL="0" indent="0">
              <a:buNone/>
            </a:pPr>
            <a:r>
              <a:rPr lang="fr-FR"/>
              <a:t>	no type 3</a:t>
            </a:r>
          </a:p>
          <a:p>
            <a:pPr marL="0" indent="0">
              <a:buNone/>
            </a:pPr>
            <a:r>
              <a:rPr lang="fr-FR"/>
              <a:t>	no type 4</a:t>
            </a:r>
          </a:p>
          <a:p>
            <a:r>
              <a:rPr lang="fr-FR" err="1"/>
              <a:t>maybe</a:t>
            </a:r>
            <a:r>
              <a:rPr lang="fr-FR"/>
              <a:t> 1c or 2</a:t>
            </a:r>
          </a:p>
          <a:p>
            <a:r>
              <a:rPr lang="fr-FR"/>
              <a:t>stents in the SMA and right </a:t>
            </a:r>
            <a:r>
              <a:rPr lang="fr-FR" err="1"/>
              <a:t>renal</a:t>
            </a:r>
            <a:r>
              <a:rPr lang="fr-FR"/>
              <a:t> </a:t>
            </a:r>
            <a:r>
              <a:rPr lang="fr-FR" err="1"/>
              <a:t>artery</a:t>
            </a:r>
            <a:endParaRPr lang="fr-FR"/>
          </a:p>
          <a:p>
            <a:pPr marL="0" indent="0">
              <a:buNone/>
            </a:pPr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18B563-748A-61C3-DA15-30F4231C8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596" y="11079"/>
            <a:ext cx="2346276" cy="3429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3167C4-9AF4-0257-B756-85AE85C79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418" y="0"/>
            <a:ext cx="2346276" cy="34400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97ED38-474F-861A-FA8C-0DAED91F3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596" y="3429001"/>
            <a:ext cx="2346276" cy="34400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915E49-F9BA-EC5D-8A26-406F37D6A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7645" y="3440078"/>
            <a:ext cx="2346276" cy="34400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F6F00D-8D81-7BD6-0218-C1343327F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8694" y="3429000"/>
            <a:ext cx="2353306" cy="34289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62432A-555E-8CC3-2B43-74224DA086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09"/>
          <a:stretch/>
        </p:blipFill>
        <p:spPr>
          <a:xfrm>
            <a:off x="9831081" y="0"/>
            <a:ext cx="2353306" cy="344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5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037D93-80CE-FAEA-ECCA-55C7213C6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Case report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C7A46C-317D-2DD1-3BF1-D1E21DD86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92162"/>
            <a:ext cx="2937095" cy="3304554"/>
          </a:xfrm>
        </p:spPr>
        <p:txBody>
          <a:bodyPr/>
          <a:lstStyle/>
          <a:p>
            <a:r>
              <a:rPr lang="fr-FR" err="1"/>
              <a:t>computed</a:t>
            </a:r>
            <a:r>
              <a:rPr lang="fr-FR"/>
              <a:t> </a:t>
            </a:r>
            <a:r>
              <a:rPr lang="fr-FR" err="1"/>
              <a:t>tomography</a:t>
            </a:r>
            <a:r>
              <a:rPr lang="fr-FR"/>
              <a:t> </a:t>
            </a:r>
            <a:r>
              <a:rPr lang="fr-FR" err="1"/>
              <a:t>angiography</a:t>
            </a:r>
            <a:r>
              <a:rPr lang="fr-FR"/>
              <a:t> in May 2024</a:t>
            </a:r>
          </a:p>
          <a:p>
            <a:pPr marL="0" indent="0">
              <a:buNone/>
            </a:pPr>
            <a:r>
              <a:rPr lang="fr-FR"/>
              <a:t>	</a:t>
            </a:r>
          </a:p>
        </p:txBody>
      </p:sp>
      <p:pic>
        <p:nvPicPr>
          <p:cNvPr id="4" name="bandicam 2024-06-10 21-07-15-557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B1BFD7F-19A6-57BB-819B-DE4AA1FAE0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9720" y="1833242"/>
            <a:ext cx="7326770" cy="466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6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037D93-80CE-FAEA-ECCA-55C7213C6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Case report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C7A46C-317D-2DD1-3BF1-D1E21DD86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3454"/>
            <a:ext cx="5467350" cy="3304554"/>
          </a:xfrm>
        </p:spPr>
        <p:txBody>
          <a:bodyPr/>
          <a:lstStyle/>
          <a:p>
            <a:r>
              <a:rPr lang="fr-FR" err="1"/>
              <a:t>computed</a:t>
            </a:r>
            <a:r>
              <a:rPr lang="fr-FR"/>
              <a:t> </a:t>
            </a:r>
            <a:r>
              <a:rPr lang="fr-FR" err="1"/>
              <a:t>tomography</a:t>
            </a:r>
            <a:r>
              <a:rPr lang="fr-FR"/>
              <a:t> </a:t>
            </a:r>
            <a:r>
              <a:rPr lang="fr-FR" err="1"/>
              <a:t>angiography</a:t>
            </a:r>
            <a:r>
              <a:rPr lang="fr-FR"/>
              <a:t> in May 2024 : </a:t>
            </a: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r>
              <a:rPr lang="fr-FR"/>
              <a:t>	- type 2 </a:t>
            </a:r>
            <a:r>
              <a:rPr lang="fr-FR" err="1"/>
              <a:t>endoleak</a:t>
            </a: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r>
              <a:rPr lang="fr-FR"/>
              <a:t>	- maximum </a:t>
            </a:r>
            <a:r>
              <a:rPr lang="fr-FR" err="1"/>
              <a:t>diameter</a:t>
            </a:r>
            <a:r>
              <a:rPr lang="fr-FR"/>
              <a:t> 54 mm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CFFF36-4669-3E92-F4B0-BAD73D46F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959" y="1338263"/>
            <a:ext cx="4876800" cy="487680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24C6040-01BD-90FF-0714-BFE1D2803E60}"/>
              </a:ext>
            </a:extLst>
          </p:cNvPr>
          <p:cNvCxnSpPr>
            <a:cxnSpLocks/>
          </p:cNvCxnSpPr>
          <p:nvPr/>
        </p:nvCxnSpPr>
        <p:spPr>
          <a:xfrm flipH="1" flipV="1">
            <a:off x="9429749" y="4077511"/>
            <a:ext cx="476250" cy="174936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3BA3A6C-6310-B3D5-F67A-D6D12D2E28AB}"/>
              </a:ext>
            </a:extLst>
          </p:cNvPr>
          <p:cNvCxnSpPr>
            <a:cxnSpLocks/>
          </p:cNvCxnSpPr>
          <p:nvPr/>
        </p:nvCxnSpPr>
        <p:spPr>
          <a:xfrm flipH="1">
            <a:off x="9320212" y="3514725"/>
            <a:ext cx="219075" cy="214364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23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90E1A3-28EE-C1E7-AD74-2AA6F10A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Place of </a:t>
            </a:r>
            <a:r>
              <a:rPr lang="fr-FR" err="1"/>
              <a:t>endovascular</a:t>
            </a:r>
            <a:r>
              <a:rPr lang="fr-FR"/>
              <a:t> </a:t>
            </a:r>
            <a:r>
              <a:rPr lang="fr-FR" err="1"/>
              <a:t>therapy</a:t>
            </a:r>
            <a:r>
              <a:rPr lang="fr-FR"/>
              <a:t> in TAAA?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D47147-7084-16F7-A0AE-F01AFB5CB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0812" y="3179776"/>
            <a:ext cx="4796971" cy="4010025"/>
          </a:xfrm>
        </p:spPr>
        <p:txBody>
          <a:bodyPr/>
          <a:lstStyle/>
          <a:p>
            <a:r>
              <a:rPr lang="fr-FR"/>
              <a:t>limitations and </a:t>
            </a:r>
            <a:r>
              <a:rPr lang="fr-FR" err="1"/>
              <a:t>lack</a:t>
            </a:r>
            <a:r>
              <a:rPr lang="fr-FR"/>
              <a:t> of RCT</a:t>
            </a:r>
          </a:p>
          <a:p>
            <a:r>
              <a:rPr lang="fr-FR"/>
              <a:t>patients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endovascular</a:t>
            </a:r>
            <a:r>
              <a:rPr lang="fr-FR"/>
              <a:t> </a:t>
            </a:r>
            <a:r>
              <a:rPr lang="fr-FR" err="1"/>
              <a:t>repair</a:t>
            </a:r>
            <a:r>
              <a:rPr lang="fr-FR"/>
              <a:t> </a:t>
            </a:r>
            <a:r>
              <a:rPr lang="fr-FR" err="1"/>
              <a:t>oldier</a:t>
            </a:r>
            <a:r>
              <a:rPr lang="fr-FR"/>
              <a:t> and more </a:t>
            </a:r>
            <a:r>
              <a:rPr lang="fr-FR" err="1"/>
              <a:t>comorbidities</a:t>
            </a:r>
            <a:endParaRPr lang="fr-FR"/>
          </a:p>
          <a:p>
            <a:r>
              <a:rPr lang="fr-FR" err="1"/>
              <a:t>endovascular</a:t>
            </a:r>
            <a:r>
              <a:rPr lang="fr-FR"/>
              <a:t> </a:t>
            </a:r>
            <a:r>
              <a:rPr lang="fr-FR" err="1"/>
              <a:t>could</a:t>
            </a:r>
            <a:r>
              <a:rPr lang="fr-FR"/>
              <a:t> </a:t>
            </a:r>
            <a:r>
              <a:rPr lang="fr-FR" err="1"/>
              <a:t>be</a:t>
            </a:r>
            <a:r>
              <a:rPr lang="fr-FR"/>
              <a:t> </a:t>
            </a:r>
            <a:r>
              <a:rPr lang="fr-FR" err="1"/>
              <a:t>safer</a:t>
            </a:r>
            <a:r>
              <a:rPr lang="fr-FR"/>
              <a:t> </a:t>
            </a:r>
            <a:r>
              <a:rPr lang="fr-FR" err="1"/>
              <a:t>than</a:t>
            </a:r>
            <a:r>
              <a:rPr lang="fr-FR"/>
              <a:t> open </a:t>
            </a:r>
            <a:r>
              <a:rPr lang="fr-FR" err="1"/>
              <a:t>repair</a:t>
            </a:r>
            <a:endParaRPr lang="fr-FR"/>
          </a:p>
          <a:p>
            <a:pPr marL="0" indent="0">
              <a:buNone/>
            </a:pP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0B28DBE-3562-A825-D0DC-00C6766B39EF}"/>
              </a:ext>
            </a:extLst>
          </p:cNvPr>
          <p:cNvSpPr txBox="1"/>
          <p:nvPr/>
        </p:nvSpPr>
        <p:spPr>
          <a:xfrm>
            <a:off x="2381990" y="578646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>
                <a:solidFill>
                  <a:srgbClr val="001626"/>
                </a:solidFill>
              </a:rPr>
              <a:t>Ann </a:t>
            </a:r>
            <a:r>
              <a:rPr lang="fr-FR" sz="1400" err="1">
                <a:solidFill>
                  <a:srgbClr val="001626"/>
                </a:solidFill>
              </a:rPr>
              <a:t>Surg</a:t>
            </a:r>
            <a:r>
              <a:rPr lang="fr-FR" sz="1400">
                <a:solidFill>
                  <a:srgbClr val="001626"/>
                </a:solidFill>
              </a:rPr>
              <a:t> 2024;279:961–972.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C863CE-6A87-2886-129C-2D0C53896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17" y="2857436"/>
            <a:ext cx="6814868" cy="29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63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5BB3CA93-E179-32F4-913E-907E7577EB76}"/>
              </a:ext>
            </a:extLst>
          </p:cNvPr>
          <p:cNvSpPr txBox="1"/>
          <p:nvPr/>
        </p:nvSpPr>
        <p:spPr>
          <a:xfrm>
            <a:off x="572951" y="629933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>
                <a:solidFill>
                  <a:srgbClr val="001626"/>
                </a:solidFill>
              </a:rPr>
              <a:t>JAMA </a:t>
            </a:r>
            <a:r>
              <a:rPr lang="fr-FR" sz="1400" err="1">
                <a:solidFill>
                  <a:srgbClr val="001626"/>
                </a:solidFill>
              </a:rPr>
              <a:t>Surg</a:t>
            </a:r>
            <a:r>
              <a:rPr lang="fr-FR" sz="1400">
                <a:solidFill>
                  <a:srgbClr val="001626"/>
                </a:solidFill>
              </a:rPr>
              <a:t>. 2023;158(8):832-839</a:t>
            </a:r>
            <a:r>
              <a:rPr lang="fr-FR" sz="1400"/>
              <a:t>.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FCBF555-8AAE-5A10-E699-A86A7CA2A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31" y="1342868"/>
            <a:ext cx="9179165" cy="50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64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A5591ED-D910-B0A4-364D-1F92EEE1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9" y="1575654"/>
            <a:ext cx="7794462" cy="35398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AA5316-3E3A-CECD-962D-8B2FF36F7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851" y="2389517"/>
            <a:ext cx="7024832" cy="4293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317D1D-6953-2B00-6471-79DBC34B0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68" y="5013045"/>
            <a:ext cx="7062659" cy="17728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47A0F4-9D2C-D62D-B029-5BC79D3E1EFC}"/>
              </a:ext>
            </a:extLst>
          </p:cNvPr>
          <p:cNvSpPr/>
          <p:nvPr/>
        </p:nvSpPr>
        <p:spPr>
          <a:xfrm>
            <a:off x="3398809" y="5538157"/>
            <a:ext cx="1360042" cy="198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7CFA99-2EAC-2D23-9C92-5AEACAB0592B}"/>
              </a:ext>
            </a:extLst>
          </p:cNvPr>
          <p:cNvSpPr/>
          <p:nvPr/>
        </p:nvSpPr>
        <p:spPr>
          <a:xfrm>
            <a:off x="992038" y="5805576"/>
            <a:ext cx="646982" cy="198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D297FB-C535-1040-E97C-6B5B59316834}"/>
              </a:ext>
            </a:extLst>
          </p:cNvPr>
          <p:cNvSpPr/>
          <p:nvPr/>
        </p:nvSpPr>
        <p:spPr>
          <a:xfrm>
            <a:off x="1199073" y="6003984"/>
            <a:ext cx="1633242" cy="2587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CDE7F5-1068-EB83-B801-8972932EC579}"/>
              </a:ext>
            </a:extLst>
          </p:cNvPr>
          <p:cNvSpPr/>
          <p:nvPr/>
        </p:nvSpPr>
        <p:spPr>
          <a:xfrm>
            <a:off x="5037827" y="6469810"/>
            <a:ext cx="2139350" cy="2816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51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C1D6B-E90F-91B9-07AD-248AFDCBA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538"/>
            <a:ext cx="10887075" cy="1325563"/>
          </a:xfrm>
        </p:spPr>
        <p:txBody>
          <a:bodyPr/>
          <a:lstStyle/>
          <a:p>
            <a:r>
              <a:rPr lang="fr-FR" err="1"/>
              <a:t>Endovascular</a:t>
            </a:r>
            <a:r>
              <a:rPr lang="fr-FR"/>
              <a:t> </a:t>
            </a:r>
            <a:r>
              <a:rPr lang="fr-FR" err="1"/>
              <a:t>aortic</a:t>
            </a:r>
            <a:r>
              <a:rPr lang="fr-FR"/>
              <a:t> </a:t>
            </a:r>
            <a:r>
              <a:rPr lang="fr-FR" err="1"/>
              <a:t>repair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CTD?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2BB845-E9E0-BD20-9E25-70F87B495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65231"/>
            <a:ext cx="11144250" cy="4615132"/>
          </a:xfrm>
        </p:spPr>
        <p:txBody>
          <a:bodyPr>
            <a:normAutofit lnSpcReduction="10000"/>
          </a:bodyPr>
          <a:lstStyle/>
          <a:p>
            <a:r>
              <a:rPr lang="fr-FR"/>
              <a:t>in </a:t>
            </a:r>
            <a:r>
              <a:rPr lang="fr-FR" err="1"/>
              <a:t>selected</a:t>
            </a:r>
            <a:r>
              <a:rPr lang="fr-FR"/>
              <a:t> patients : - high </a:t>
            </a:r>
            <a:r>
              <a:rPr lang="fr-FR" err="1"/>
              <a:t>operative</a:t>
            </a:r>
            <a:r>
              <a:rPr lang="fr-FR"/>
              <a:t> </a:t>
            </a:r>
            <a:r>
              <a:rPr lang="fr-FR" err="1"/>
              <a:t>risk</a:t>
            </a:r>
            <a:endParaRPr lang="fr-FR"/>
          </a:p>
          <a:p>
            <a:pPr marL="0" indent="0">
              <a:buNone/>
            </a:pPr>
            <a:r>
              <a:rPr lang="fr-FR"/>
              <a:t>			        - </a:t>
            </a:r>
            <a:r>
              <a:rPr lang="fr-FR" err="1"/>
              <a:t>prosthetic</a:t>
            </a:r>
            <a:r>
              <a:rPr lang="fr-FR"/>
              <a:t> </a:t>
            </a:r>
            <a:r>
              <a:rPr lang="fr-FR" err="1"/>
              <a:t>sealing</a:t>
            </a:r>
            <a:r>
              <a:rPr lang="fr-FR"/>
              <a:t> zone</a:t>
            </a:r>
          </a:p>
          <a:p>
            <a:pPr marL="0" indent="0">
              <a:buNone/>
            </a:pPr>
            <a:r>
              <a:rPr lang="fr-FR"/>
              <a:t>			        - bridge to open </a:t>
            </a:r>
            <a:r>
              <a:rPr lang="fr-FR" err="1"/>
              <a:t>repair</a:t>
            </a:r>
            <a:endParaRPr lang="fr-FR"/>
          </a:p>
          <a:p>
            <a:pPr marL="0" indent="0">
              <a:buNone/>
            </a:pPr>
            <a:r>
              <a:rPr lang="fr-FR"/>
              <a:t>			        - </a:t>
            </a:r>
            <a:r>
              <a:rPr lang="fr-FR" err="1"/>
              <a:t>patient’s</a:t>
            </a:r>
            <a:r>
              <a:rPr lang="fr-FR"/>
              <a:t> </a:t>
            </a:r>
            <a:r>
              <a:rPr lang="fr-FR" err="1"/>
              <a:t>wish</a:t>
            </a:r>
            <a:endParaRPr lang="fr-FR"/>
          </a:p>
          <a:p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specific</a:t>
            </a:r>
            <a:r>
              <a:rPr lang="fr-FR"/>
              <a:t> </a:t>
            </a:r>
            <a:r>
              <a:rPr lang="fr-FR" err="1"/>
              <a:t>precautions</a:t>
            </a:r>
            <a:r>
              <a:rPr lang="fr-FR"/>
              <a:t> : - long </a:t>
            </a:r>
            <a:r>
              <a:rPr lang="fr-FR" err="1"/>
              <a:t>sealing</a:t>
            </a:r>
            <a:endParaRPr lang="fr-FR"/>
          </a:p>
          <a:p>
            <a:pPr marL="0" indent="0">
              <a:buNone/>
            </a:pPr>
            <a:r>
              <a:rPr lang="fr-FR"/>
              <a:t>				       - </a:t>
            </a:r>
            <a:r>
              <a:rPr lang="en-US"/>
              <a:t>as atraumatic as possible 								(access, wires, target vessels)</a:t>
            </a:r>
          </a:p>
          <a:p>
            <a:pPr marL="0" indent="0">
              <a:buNone/>
            </a:pPr>
            <a:r>
              <a:rPr lang="fr-FR"/>
              <a:t>				       - </a:t>
            </a:r>
            <a:r>
              <a:rPr lang="fr-FR" err="1"/>
              <a:t>patient’s</a:t>
            </a:r>
            <a:r>
              <a:rPr lang="fr-FR"/>
              <a:t> </a:t>
            </a:r>
            <a:r>
              <a:rPr lang="fr-FR" err="1"/>
              <a:t>informed</a:t>
            </a:r>
            <a:r>
              <a:rPr lang="fr-FR"/>
              <a:t> consent</a:t>
            </a:r>
          </a:p>
          <a:p>
            <a:pPr marL="0" indent="0">
              <a:buNone/>
            </a:pPr>
            <a:r>
              <a:rPr lang="fr-FR"/>
              <a:t>				       - </a:t>
            </a:r>
            <a:r>
              <a:rPr lang="fr-FR" err="1"/>
              <a:t>rigorous</a:t>
            </a:r>
            <a:r>
              <a:rPr lang="fr-FR"/>
              <a:t> follow-up</a:t>
            </a:r>
          </a:p>
          <a:p>
            <a:r>
              <a:rPr lang="fr-FR"/>
              <a:t>The </a:t>
            </a:r>
            <a:r>
              <a:rPr lang="fr-FR" err="1"/>
              <a:t>debate</a:t>
            </a:r>
            <a:r>
              <a:rPr lang="fr-FR"/>
              <a:t> </a:t>
            </a:r>
            <a:r>
              <a:rPr lang="fr-FR" err="1"/>
              <a:t>is</a:t>
            </a:r>
            <a:r>
              <a:rPr lang="fr-FR"/>
              <a:t> open!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3677690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5D378-47E3-6030-D6E4-A32B5EB00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Disclosures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DB3A48-7615-64D3-26B1-AE6816B92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Consultant: </a:t>
            </a:r>
          </a:p>
          <a:p>
            <a:pPr marL="0" indent="0">
              <a:buNone/>
            </a:pPr>
            <a:r>
              <a:rPr lang="fr-FR"/>
              <a:t>	BD, Boston Scientific, </a:t>
            </a:r>
            <a:r>
              <a:rPr lang="fr-FR" err="1"/>
              <a:t>Artivion</a:t>
            </a:r>
            <a:endParaRPr lang="fr-FR"/>
          </a:p>
          <a:p>
            <a:endParaRPr lang="fr-FR"/>
          </a:p>
          <a:p>
            <a:r>
              <a:rPr lang="fr-FR"/>
              <a:t>Grant/</a:t>
            </a:r>
            <a:r>
              <a:rPr lang="fr-FR" err="1"/>
              <a:t>research</a:t>
            </a:r>
            <a:r>
              <a:rPr lang="fr-FR"/>
              <a:t> support: </a:t>
            </a:r>
          </a:p>
          <a:p>
            <a:pPr marL="0" indent="0">
              <a:buNone/>
            </a:pPr>
            <a:r>
              <a:rPr lang="fr-FR"/>
              <a:t>	</a:t>
            </a:r>
            <a:r>
              <a:rPr lang="fr-FR" err="1"/>
              <a:t>Medicor</a:t>
            </a:r>
            <a:r>
              <a:rPr lang="fr-FR"/>
              <a:t>, </a:t>
            </a:r>
            <a:r>
              <a:rPr lang="fr-FR" err="1"/>
              <a:t>iVascular</a:t>
            </a:r>
            <a:r>
              <a:rPr lang="fr-FR"/>
              <a:t>, </a:t>
            </a:r>
            <a:r>
              <a:rPr lang="fr-FR" err="1"/>
              <a:t>Medtronic</a:t>
            </a:r>
            <a:r>
              <a:rPr lang="fr-FR"/>
              <a:t>, DMB </a:t>
            </a:r>
            <a:r>
              <a:rPr lang="fr-FR" err="1"/>
              <a:t>Medical</a:t>
            </a:r>
            <a:r>
              <a:rPr lang="fr-FR"/>
              <a:t> 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219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9BAEDF-9F80-CC07-FADB-0F25AA81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Guidelines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54323E-64DB-95D3-9F02-F0D9D47E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5518756"/>
            <a:ext cx="6791325" cy="1223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000" err="1"/>
              <a:t>Wanhainen</a:t>
            </a:r>
            <a:r>
              <a:rPr lang="fr-FR" sz="1000"/>
              <a:t> A, Van Herzeele I, Bastos Goncalves F, et al. </a:t>
            </a:r>
            <a:r>
              <a:rPr lang="en-US" sz="1000"/>
              <a:t>European Society for Vascular Surgery (ESVS) 2024 </a:t>
            </a:r>
            <a:r>
              <a:rPr lang="en-US" sz="1000" err="1"/>
              <a:t>ClinicalPractice</a:t>
            </a:r>
            <a:r>
              <a:rPr lang="en-US" sz="1000"/>
              <a:t> Guidelines on the Management of Abdominal Aorto-Iliac Artery Aneurysms. </a:t>
            </a:r>
            <a:r>
              <a:rPr lang="pt-BR" sz="1000"/>
              <a:t>Eur J Vasc Endovasc Surg. 2024;67:192-331.</a:t>
            </a:r>
          </a:p>
          <a:p>
            <a:pPr marL="0" indent="0">
              <a:buNone/>
            </a:pPr>
            <a:r>
              <a:rPr lang="pt-BR" sz="1000"/>
              <a:t>Isselbacher EM, Preventza O, Hamilton Black J 3rd, et al. </a:t>
            </a:r>
            <a:r>
              <a:rPr lang="en-US" sz="1000"/>
              <a:t>2022 ACC/AHA guideline for the diagnosis and management of aortic disease: A report of the American Heart Association/American College of Cardiology Joint Committee on Clinical Practice Guidelines. </a:t>
            </a:r>
            <a:r>
              <a:rPr lang="pt-BR" sz="1000"/>
              <a:t>Circulation. 2022;146(24):e334-e482.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76A028-97C2-B9F0-8538-F7D7AAE98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05" y="2829893"/>
            <a:ext cx="5341695" cy="22113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06CEF6-079E-FB9B-853F-35A00BA9A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42"/>
          <a:stretch/>
        </p:blipFill>
        <p:spPr>
          <a:xfrm>
            <a:off x="6946929" y="733424"/>
            <a:ext cx="5194242" cy="60090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9C8AB1-BEEA-CF11-460B-281BA527833E}"/>
              </a:ext>
            </a:extLst>
          </p:cNvPr>
          <p:cNvSpPr/>
          <p:nvPr/>
        </p:nvSpPr>
        <p:spPr>
          <a:xfrm>
            <a:off x="7332453" y="4201064"/>
            <a:ext cx="4759536" cy="10437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2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5D378-47E3-6030-D6E4-A32B5EB00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6" y="1955145"/>
            <a:ext cx="2994374" cy="1325563"/>
          </a:xfrm>
        </p:spPr>
        <p:txBody>
          <a:bodyPr/>
          <a:lstStyle/>
          <a:p>
            <a:r>
              <a:rPr lang="fr-FR"/>
              <a:t>Guidelines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DB3A48-7615-64D3-26B1-AE6816B92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517" y="1250830"/>
            <a:ext cx="9385901" cy="5478156"/>
          </a:xfrm>
        </p:spPr>
        <p:txBody>
          <a:bodyPr/>
          <a:lstStyle/>
          <a:p>
            <a:pPr marL="0" indent="0">
              <a:buNone/>
            </a:pPr>
            <a:r>
              <a:rPr lang="fr-FR"/>
              <a:t>open </a:t>
            </a:r>
            <a:r>
              <a:rPr lang="fr-FR" err="1"/>
              <a:t>repair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CTD versus </a:t>
            </a:r>
            <a:r>
              <a:rPr lang="fr-FR" err="1"/>
              <a:t>without</a:t>
            </a:r>
            <a:r>
              <a:rPr lang="fr-FR"/>
              <a:t>:</a:t>
            </a:r>
          </a:p>
          <a:p>
            <a:pPr>
              <a:buFontTx/>
              <a:buChar char="-"/>
            </a:pPr>
            <a:r>
              <a:rPr lang="fr-FR" err="1"/>
              <a:t>less</a:t>
            </a:r>
            <a:r>
              <a:rPr lang="fr-FR"/>
              <a:t> </a:t>
            </a:r>
            <a:r>
              <a:rPr lang="fr-FR" err="1"/>
              <a:t>mortality</a:t>
            </a:r>
            <a:endParaRPr lang="fr-FR"/>
          </a:p>
          <a:p>
            <a:pPr>
              <a:buFontTx/>
              <a:buChar char="-"/>
            </a:pPr>
            <a:r>
              <a:rPr lang="fr-FR" err="1"/>
              <a:t>less</a:t>
            </a:r>
            <a:r>
              <a:rPr lang="fr-FR"/>
              <a:t> major complications (stroke, SCI)</a:t>
            </a:r>
          </a:p>
          <a:p>
            <a:pPr>
              <a:buFontTx/>
              <a:buChar char="-"/>
            </a:pPr>
            <a:r>
              <a:rPr lang="fr-FR"/>
              <a:t>excellent </a:t>
            </a:r>
            <a:r>
              <a:rPr lang="fr-FR" err="1"/>
              <a:t>freedom</a:t>
            </a:r>
            <a:r>
              <a:rPr lang="fr-FR"/>
              <a:t> </a:t>
            </a:r>
            <a:r>
              <a:rPr lang="fr-FR" err="1"/>
              <a:t>from</a:t>
            </a:r>
            <a:r>
              <a:rPr lang="fr-FR"/>
              <a:t> </a:t>
            </a:r>
            <a:r>
              <a:rPr lang="fr-FR" err="1"/>
              <a:t>aortic</a:t>
            </a:r>
            <a:r>
              <a:rPr lang="fr-FR"/>
              <a:t> </a:t>
            </a:r>
            <a:r>
              <a:rPr lang="fr-FR" err="1"/>
              <a:t>reintervention</a:t>
            </a:r>
            <a:endParaRPr lang="fr-FR"/>
          </a:p>
          <a:p>
            <a:pPr>
              <a:buFontTx/>
              <a:buChar char="-"/>
            </a:pPr>
            <a:r>
              <a:rPr lang="fr-FR"/>
              <a:t>excellent long-</a:t>
            </a:r>
            <a:r>
              <a:rPr lang="fr-FR" err="1"/>
              <a:t>term</a:t>
            </a:r>
            <a:r>
              <a:rPr lang="fr-FR"/>
              <a:t> </a:t>
            </a:r>
            <a:r>
              <a:rPr lang="fr-FR" err="1"/>
              <a:t>surv</a:t>
            </a:r>
            <a:r>
              <a:rPr lang="fr-FR" err="1">
                <a:solidFill>
                  <a:srgbClr val="0070C0"/>
                </a:solidFill>
              </a:rPr>
              <a:t>ival</a:t>
            </a:r>
            <a:r>
              <a:rPr lang="fr-FR"/>
              <a:t>	</a:t>
            </a:r>
          </a:p>
          <a:p>
            <a:pPr>
              <a:buFontTx/>
              <a:buChar char="-"/>
            </a:pPr>
            <a:endParaRPr lang="fr-FR"/>
          </a:p>
          <a:p>
            <a:pPr>
              <a:buFontTx/>
              <a:buChar char="-"/>
            </a:pPr>
            <a:endParaRPr lang="fr-FR"/>
          </a:p>
          <a:p>
            <a:pPr>
              <a:buFontTx/>
              <a:buChar char="-"/>
            </a:pPr>
            <a:endParaRPr lang="fr-FR"/>
          </a:p>
          <a:p>
            <a:pPr>
              <a:buFontTx/>
              <a:buChar char="-"/>
            </a:pPr>
            <a:endParaRPr lang="fr-FR"/>
          </a:p>
          <a:p>
            <a:pPr marL="3657600" lvl="8" indent="0">
              <a:buNone/>
            </a:pPr>
            <a:r>
              <a:rPr lang="en-US" sz="1000" err="1">
                <a:solidFill>
                  <a:srgbClr val="0070C0"/>
                </a:solidFill>
              </a:rPr>
              <a:t>Coselli</a:t>
            </a:r>
            <a:r>
              <a:rPr lang="en-US" sz="1000">
                <a:solidFill>
                  <a:srgbClr val="0070C0"/>
                </a:solidFill>
              </a:rPr>
              <a:t> JS, Green SY, Price MD, et al. Results of Open Surgical Repair in </a:t>
            </a:r>
          </a:p>
          <a:p>
            <a:pPr marL="3657600" lvl="8" indent="0">
              <a:buNone/>
            </a:pPr>
            <a:r>
              <a:rPr lang="en-US" sz="1000">
                <a:solidFill>
                  <a:srgbClr val="0070C0"/>
                </a:solidFill>
              </a:rPr>
              <a:t>Patients With Marfan Syndrome and Distal Aortic Dissection. Ann </a:t>
            </a:r>
          </a:p>
          <a:p>
            <a:pPr marL="3657600" lvl="8" indent="0">
              <a:buNone/>
            </a:pPr>
            <a:r>
              <a:rPr lang="en-US" sz="1000" err="1">
                <a:solidFill>
                  <a:srgbClr val="0070C0"/>
                </a:solidFill>
              </a:rPr>
              <a:t>Thorac</a:t>
            </a:r>
            <a:r>
              <a:rPr lang="en-US" sz="1000">
                <a:solidFill>
                  <a:srgbClr val="0070C0"/>
                </a:solidFill>
              </a:rPr>
              <a:t> Surg. 2016;101:2193–201.</a:t>
            </a:r>
            <a:endParaRPr lang="fr-FR" sz="100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/>
          </a:p>
          <a:p>
            <a:pPr lvl="8">
              <a:buFontTx/>
              <a:buChar char="-"/>
            </a:pPr>
            <a:endParaRPr lang="fr-FR"/>
          </a:p>
          <a:p>
            <a:pPr>
              <a:buFontTx/>
              <a:buChar char="-"/>
            </a:pPr>
            <a:endParaRPr lang="fr-FR"/>
          </a:p>
          <a:p>
            <a:pPr>
              <a:buFontTx/>
              <a:buChar char="-"/>
            </a:pPr>
            <a:endParaRPr lang="fr-FR"/>
          </a:p>
          <a:p>
            <a:pPr>
              <a:buFontTx/>
              <a:buChar char="-"/>
            </a:pPr>
            <a:endParaRPr lang="fr-FR"/>
          </a:p>
          <a:p>
            <a:pPr>
              <a:buFontTx/>
              <a:buChar char="-"/>
            </a:pPr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2903E3E-8361-E273-A1D4-D249A2517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92" y="3985023"/>
            <a:ext cx="7917171" cy="27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1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B75D7A-532F-4EAC-A987-6650C5B1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26" y="2883177"/>
            <a:ext cx="10515600" cy="1325563"/>
          </a:xfrm>
        </p:spPr>
        <p:txBody>
          <a:bodyPr/>
          <a:lstStyle/>
          <a:p>
            <a:r>
              <a:rPr lang="fr-FR"/>
              <a:t>Guidelines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23BF03-470B-846C-5D1C-11C179EA5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262" y="1138101"/>
            <a:ext cx="8316226" cy="5791866"/>
          </a:xfrm>
          <a:prstGeom prst="rect">
            <a:avLst/>
          </a:prstGeo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88FB732-3C42-1851-5B26-3E89B55A6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2409"/>
            <a:ext cx="990600" cy="330455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011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D5F2FD-0F2E-E8FD-7AEB-82279C60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Case report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3618D1-21D6-1C22-96E3-9DFD93236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err="1"/>
              <a:t>caucasian</a:t>
            </a:r>
            <a:r>
              <a:rPr lang="fr-FR"/>
              <a:t> man </a:t>
            </a:r>
            <a:r>
              <a:rPr lang="fr-FR" err="1"/>
              <a:t>born</a:t>
            </a:r>
            <a:r>
              <a:rPr lang="fr-FR"/>
              <a:t> in 1979</a:t>
            </a:r>
          </a:p>
          <a:p>
            <a:pPr marL="0" indent="0">
              <a:buNone/>
            </a:pPr>
            <a:endParaRPr lang="fr-FR"/>
          </a:p>
          <a:p>
            <a:r>
              <a:rPr lang="fr-FR"/>
              <a:t>connective tissue </a:t>
            </a:r>
            <a:r>
              <a:rPr lang="fr-FR" err="1"/>
              <a:t>disease</a:t>
            </a:r>
            <a:r>
              <a:rPr lang="fr-FR"/>
              <a:t> : Marfan syndrome </a:t>
            </a:r>
          </a:p>
          <a:p>
            <a:pPr marL="0" indent="0">
              <a:buNone/>
            </a:pPr>
            <a:r>
              <a:rPr lang="fr-FR"/>
              <a:t>   </a:t>
            </a:r>
            <a:r>
              <a:rPr lang="fr-FR" err="1"/>
              <a:t>heterozygous</a:t>
            </a:r>
            <a:r>
              <a:rPr lang="fr-FR"/>
              <a:t> mutation c.1585 C&gt;T (p.Arg529X) in the </a:t>
            </a:r>
            <a:r>
              <a:rPr lang="fr-FR" err="1"/>
              <a:t>gene</a:t>
            </a:r>
            <a:r>
              <a:rPr lang="fr-FR"/>
              <a:t> FBN1</a:t>
            </a:r>
          </a:p>
          <a:p>
            <a:pPr marL="0" indent="0">
              <a:buNone/>
            </a:pPr>
            <a:endParaRPr lang="fr-FR"/>
          </a:p>
          <a:p>
            <a:r>
              <a:rPr lang="fr-FR" err="1"/>
              <a:t>diagnosis</a:t>
            </a:r>
            <a:r>
              <a:rPr lang="fr-FR"/>
              <a:t> in 2012</a:t>
            </a:r>
          </a:p>
        </p:txBody>
      </p:sp>
    </p:spTree>
    <p:extLst>
      <p:ext uri="{BB962C8B-B14F-4D97-AF65-F5344CB8AC3E}">
        <p14:creationId xmlns:p14="http://schemas.microsoft.com/office/powerpoint/2010/main" val="344209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A8DA49-CC4D-7E1E-EE44-37529C869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Case report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9A525E1-5BE1-582E-619A-C5624768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3022"/>
            <a:ext cx="10515600" cy="3304554"/>
          </a:xfrm>
        </p:spPr>
        <p:txBody>
          <a:bodyPr>
            <a:normAutofit lnSpcReduction="10000"/>
          </a:bodyPr>
          <a:lstStyle/>
          <a:p>
            <a:r>
              <a:rPr lang="fr-FR" err="1"/>
              <a:t>obesity</a:t>
            </a:r>
            <a:endParaRPr lang="fr-FR"/>
          </a:p>
          <a:p>
            <a:r>
              <a:rPr lang="fr-FR" err="1"/>
              <a:t>arterial</a:t>
            </a:r>
            <a:r>
              <a:rPr lang="fr-FR"/>
              <a:t> hypertension</a:t>
            </a:r>
          </a:p>
          <a:p>
            <a:r>
              <a:rPr lang="fr-FR" err="1"/>
              <a:t>Bentall</a:t>
            </a:r>
            <a:r>
              <a:rPr lang="fr-FR"/>
              <a:t> </a:t>
            </a:r>
            <a:r>
              <a:rPr lang="fr-FR" err="1"/>
              <a:t>operation</a:t>
            </a:r>
            <a:r>
              <a:rPr lang="fr-FR"/>
              <a:t> for type A acute </a:t>
            </a:r>
            <a:r>
              <a:rPr lang="fr-FR" err="1"/>
              <a:t>aortic</a:t>
            </a:r>
            <a:r>
              <a:rPr lang="fr-FR"/>
              <a:t> dissection in 2006</a:t>
            </a:r>
          </a:p>
          <a:p>
            <a:r>
              <a:rPr lang="fr-FR"/>
              <a:t>open </a:t>
            </a:r>
            <a:r>
              <a:rPr lang="fr-FR" err="1"/>
              <a:t>repair</a:t>
            </a:r>
            <a:r>
              <a:rPr lang="fr-FR"/>
              <a:t> for </a:t>
            </a:r>
            <a:r>
              <a:rPr lang="fr-FR" err="1"/>
              <a:t>descending</a:t>
            </a:r>
            <a:r>
              <a:rPr lang="fr-FR"/>
              <a:t> </a:t>
            </a:r>
            <a:r>
              <a:rPr lang="fr-FR" err="1"/>
              <a:t>thoracic</a:t>
            </a:r>
            <a:r>
              <a:rPr lang="fr-FR"/>
              <a:t> </a:t>
            </a:r>
            <a:r>
              <a:rPr lang="fr-FR" err="1"/>
              <a:t>aortic</a:t>
            </a:r>
            <a:r>
              <a:rPr lang="fr-FR"/>
              <a:t> </a:t>
            </a:r>
            <a:r>
              <a:rPr lang="fr-FR" err="1"/>
              <a:t>aneurysm</a:t>
            </a:r>
            <a:r>
              <a:rPr lang="fr-FR"/>
              <a:t> in 2007</a:t>
            </a:r>
          </a:p>
          <a:p>
            <a:r>
              <a:rPr lang="fr-FR"/>
              <a:t>right </a:t>
            </a:r>
            <a:r>
              <a:rPr lang="fr-FR" err="1"/>
              <a:t>ischemic</a:t>
            </a:r>
            <a:r>
              <a:rPr lang="fr-FR"/>
              <a:t> stroke </a:t>
            </a:r>
            <a:r>
              <a:rPr lang="fr-FR" err="1"/>
              <a:t>following</a:t>
            </a:r>
            <a:r>
              <a:rPr lang="fr-FR"/>
              <a:t> anticoagulant </a:t>
            </a:r>
            <a:r>
              <a:rPr lang="fr-FR" err="1"/>
              <a:t>withdrawal</a:t>
            </a:r>
            <a:r>
              <a:rPr lang="fr-FR"/>
              <a:t> in 2013</a:t>
            </a:r>
          </a:p>
          <a:p>
            <a:r>
              <a:rPr lang="fr-FR" err="1"/>
              <a:t>endocarditis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septic</a:t>
            </a:r>
            <a:r>
              <a:rPr lang="fr-FR"/>
              <a:t> </a:t>
            </a:r>
            <a:r>
              <a:rPr lang="fr-FR" err="1"/>
              <a:t>embolisms</a:t>
            </a:r>
            <a:r>
              <a:rPr lang="fr-FR"/>
              <a:t> in the right </a:t>
            </a:r>
            <a:r>
              <a:rPr lang="fr-FR" err="1"/>
              <a:t>anterior</a:t>
            </a:r>
            <a:r>
              <a:rPr lang="fr-FR"/>
              <a:t> and </a:t>
            </a:r>
            <a:r>
              <a:rPr lang="fr-FR" err="1"/>
              <a:t>posterior</a:t>
            </a:r>
            <a:r>
              <a:rPr lang="fr-FR"/>
              <a:t> tibial </a:t>
            </a:r>
            <a:r>
              <a:rPr lang="fr-FR" err="1"/>
              <a:t>arteries</a:t>
            </a:r>
            <a:r>
              <a:rPr lang="fr-FR"/>
              <a:t> in 2014</a:t>
            </a:r>
          </a:p>
        </p:txBody>
      </p:sp>
    </p:spTree>
    <p:extLst>
      <p:ext uri="{BB962C8B-B14F-4D97-AF65-F5344CB8AC3E}">
        <p14:creationId xmlns:p14="http://schemas.microsoft.com/office/powerpoint/2010/main" val="1829564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03D3D-E192-E42C-0FD8-6E04F4BB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7871"/>
            <a:ext cx="10515600" cy="1325563"/>
          </a:xfrm>
        </p:spPr>
        <p:txBody>
          <a:bodyPr/>
          <a:lstStyle/>
          <a:p>
            <a:r>
              <a:rPr lang="fr-FR"/>
              <a:t>Case report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EC0D26-479E-85E4-8BB7-5048EDAC1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231805"/>
            <a:ext cx="3476625" cy="3626195"/>
          </a:xfrm>
        </p:spPr>
        <p:txBody>
          <a:bodyPr>
            <a:normAutofit/>
          </a:bodyPr>
          <a:lstStyle/>
          <a:p>
            <a:r>
              <a:rPr lang="fr-FR"/>
              <a:t>type 5 TAAA </a:t>
            </a:r>
            <a:r>
              <a:rPr lang="fr-FR" err="1"/>
              <a:t>with</a:t>
            </a:r>
            <a:r>
              <a:rPr lang="fr-FR"/>
              <a:t> maximum </a:t>
            </a:r>
            <a:r>
              <a:rPr lang="fr-FR" err="1"/>
              <a:t>diameter</a:t>
            </a:r>
            <a:r>
              <a:rPr lang="fr-FR"/>
              <a:t> of 54 mm in 2023</a:t>
            </a:r>
          </a:p>
          <a:p>
            <a:pPr marL="0" indent="0">
              <a:buNone/>
            </a:pPr>
            <a:endParaRPr lang="fr-FR"/>
          </a:p>
          <a:p>
            <a:r>
              <a:rPr lang="fr-FR"/>
              <a:t>open </a:t>
            </a:r>
            <a:r>
              <a:rPr lang="fr-FR" err="1"/>
              <a:t>repair</a:t>
            </a:r>
            <a:r>
              <a:rPr lang="fr-FR"/>
              <a:t> </a:t>
            </a:r>
            <a:r>
              <a:rPr lang="fr-FR" b="1" u="sng" err="1">
                <a:solidFill>
                  <a:srgbClr val="FF0000"/>
                </a:solidFill>
              </a:rPr>
              <a:t>refused</a:t>
            </a:r>
            <a:endParaRPr lang="fr-FR" b="1" u="sng">
              <a:solidFill>
                <a:srgbClr val="FF0000"/>
              </a:solidFill>
            </a:endParaRPr>
          </a:p>
        </p:txBody>
      </p:sp>
      <p:pic>
        <p:nvPicPr>
          <p:cNvPr id="5" name="bandicam 2024-06-10 20-52-55-205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DDF9776-E7A9-C3F1-9DB7-6664B4F20C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0265" y="2395883"/>
            <a:ext cx="7199794" cy="422625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E7C1AC5-82F9-AF0A-0480-1966363C9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6245" y="303306"/>
            <a:ext cx="1923814" cy="19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3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90BC3-D3EF-6055-11D8-0D3400B2D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2022"/>
            <a:ext cx="10515600" cy="1325563"/>
          </a:xfrm>
        </p:spPr>
        <p:txBody>
          <a:bodyPr/>
          <a:lstStyle/>
          <a:p>
            <a:r>
              <a:rPr lang="fr-FR"/>
              <a:t>Case report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5DA002-82D9-C32B-6146-D0743DE49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174" y="783230"/>
            <a:ext cx="3914771" cy="4657725"/>
          </a:xfrm>
        </p:spPr>
        <p:txBody>
          <a:bodyPr>
            <a:noAutofit/>
          </a:bodyPr>
          <a:lstStyle/>
          <a:p>
            <a:r>
              <a:rPr lang="fr-FR"/>
              <a:t>2 </a:t>
            </a:r>
            <a:r>
              <a:rPr lang="fr-FR" err="1"/>
              <a:t>steps</a:t>
            </a:r>
            <a:r>
              <a:rPr lang="fr-FR"/>
              <a:t> </a:t>
            </a:r>
            <a:r>
              <a:rPr lang="fr-FR" err="1"/>
              <a:t>procedure</a:t>
            </a:r>
            <a:r>
              <a:rPr lang="fr-FR"/>
              <a:t> (June and August 2023)</a:t>
            </a:r>
          </a:p>
          <a:p>
            <a:r>
              <a:rPr lang="fr-FR"/>
              <a:t>proximal TEVAR</a:t>
            </a:r>
          </a:p>
          <a:p>
            <a:r>
              <a:rPr lang="fr-FR"/>
              <a:t>long </a:t>
            </a:r>
            <a:r>
              <a:rPr lang="fr-FR" err="1"/>
              <a:t>sealing</a:t>
            </a:r>
            <a:r>
              <a:rPr lang="fr-FR"/>
              <a:t> zones</a:t>
            </a:r>
          </a:p>
          <a:p>
            <a:r>
              <a:rPr lang="fr-FR" err="1"/>
              <a:t>steerable</a:t>
            </a:r>
            <a:r>
              <a:rPr lang="fr-FR"/>
              <a:t> </a:t>
            </a:r>
            <a:r>
              <a:rPr lang="fr-FR" err="1"/>
              <a:t>sheath</a:t>
            </a:r>
            <a:endParaRPr lang="fr-FR"/>
          </a:p>
          <a:p>
            <a:r>
              <a:rPr lang="fr-FR"/>
              <a:t>self-</a:t>
            </a:r>
            <a:r>
              <a:rPr lang="fr-FR" err="1"/>
              <a:t>expandable</a:t>
            </a:r>
            <a:r>
              <a:rPr lang="fr-FR"/>
              <a:t> stents in the branches</a:t>
            </a:r>
          </a:p>
          <a:p>
            <a:r>
              <a:rPr lang="fr-FR" err="1"/>
              <a:t>balloon-mounted</a:t>
            </a:r>
            <a:r>
              <a:rPr lang="fr-FR"/>
              <a:t> stents as bridges</a:t>
            </a:r>
          </a:p>
          <a:p>
            <a:r>
              <a:rPr lang="fr-FR"/>
              <a:t>IMA </a:t>
            </a:r>
            <a:r>
              <a:rPr lang="fr-FR" err="1"/>
              <a:t>preserved</a:t>
            </a:r>
            <a:endParaRPr lang="fr-FR"/>
          </a:p>
          <a:p>
            <a:r>
              <a:rPr lang="fr-FR"/>
              <a:t>CSF drainage for the second </a:t>
            </a:r>
            <a:r>
              <a:rPr lang="fr-FR" err="1"/>
              <a:t>step</a:t>
            </a:r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FED299-4A2C-BEB1-D5C5-C60197B70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24" y="2114550"/>
            <a:ext cx="2384301" cy="41719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96D0FB-AF90-3554-9783-2018C9570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167" y="2152962"/>
            <a:ext cx="2686050" cy="42386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19A390-C674-DADF-F38B-ABCA599C1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186" y="2152962"/>
            <a:ext cx="2686050" cy="4238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F4E457-0043-EE15-3458-FA87066F3A1E}"/>
              </a:ext>
            </a:extLst>
          </p:cNvPr>
          <p:cNvSpPr/>
          <p:nvPr/>
        </p:nvSpPr>
        <p:spPr>
          <a:xfrm>
            <a:off x="114300" y="2367585"/>
            <a:ext cx="561975" cy="2728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543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1F3C61"/>
      </a:dk1>
      <a:lt1>
        <a:srgbClr val="FFFFFF"/>
      </a:lt1>
      <a:dk2>
        <a:srgbClr val="386DAC"/>
      </a:dk2>
      <a:lt2>
        <a:srgbClr val="E7E6E6"/>
      </a:lt2>
      <a:accent1>
        <a:srgbClr val="C23D8A"/>
      </a:accent1>
      <a:accent2>
        <a:srgbClr val="3B6CAD"/>
      </a:accent2>
      <a:accent3>
        <a:srgbClr val="59CCC0"/>
      </a:accent3>
      <a:accent4>
        <a:srgbClr val="FFC000"/>
      </a:accent4>
      <a:accent5>
        <a:srgbClr val="5B9BD5"/>
      </a:accent5>
      <a:accent6>
        <a:srgbClr val="70AD47"/>
      </a:accent6>
      <a:hlink>
        <a:srgbClr val="58CBBF"/>
      </a:hlink>
      <a:folHlink>
        <a:srgbClr val="58CCC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01DB798-0AE1-47D5-9567-EE845C013D50}">
  <we:reference id="wa200004709" version="1.1.0.2" store="en-GB" storeType="OMEX"/>
  <we:alternateReferences>
    <we:reference id="wa200004709" version="1.1.0.2" store="en-GB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1171</Words>
  <Application>Microsoft Office PowerPoint</Application>
  <PresentationFormat>Grand écran</PresentationFormat>
  <Paragraphs>128</Paragraphs>
  <Slides>17</Slides>
  <Notes>17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Franklin Gothic Book</vt:lpstr>
      <vt:lpstr>Franklin Gothic Medium</vt:lpstr>
      <vt:lpstr>Office Theme</vt:lpstr>
      <vt:lpstr>Connective tissue diseases (CTD): Case presentation</vt:lpstr>
      <vt:lpstr>Disclosures</vt:lpstr>
      <vt:lpstr>Guidelines</vt:lpstr>
      <vt:lpstr>Guidelines</vt:lpstr>
      <vt:lpstr>Guidelines</vt:lpstr>
      <vt:lpstr>Case report</vt:lpstr>
      <vt:lpstr>Case report</vt:lpstr>
      <vt:lpstr>Case report</vt:lpstr>
      <vt:lpstr>Case report</vt:lpstr>
      <vt:lpstr>Case report</vt:lpstr>
      <vt:lpstr>Case report</vt:lpstr>
      <vt:lpstr>Case report</vt:lpstr>
      <vt:lpstr>Case report</vt:lpstr>
      <vt:lpstr>Place of endovascular therapy in TAAA?</vt:lpstr>
      <vt:lpstr>Présentation PowerPoint</vt:lpstr>
      <vt:lpstr>Présentation PowerPoint</vt:lpstr>
      <vt:lpstr>Endovascular aortic repair with CTD?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Humacom Dejan Ilic</dc:creator>
  <cp:lastModifiedBy>Arnaud Kerzmann</cp:lastModifiedBy>
  <cp:revision>1</cp:revision>
  <dcterms:created xsi:type="dcterms:W3CDTF">2019-09-27T12:02:52Z</dcterms:created>
  <dcterms:modified xsi:type="dcterms:W3CDTF">2024-06-14T23:05:13Z</dcterms:modified>
</cp:coreProperties>
</file>