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0279975" cy="42808525"/>
  <p:notesSz cx="19304000" cy="302768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FF00"/>
    <a:srgbClr val="CB99FF"/>
    <a:srgbClr val="000000"/>
    <a:srgbClr val="FFA7A7"/>
    <a:srgbClr val="FF0000"/>
    <a:srgbClr val="003300"/>
    <a:srgbClr val="FF4343"/>
    <a:srgbClr val="00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66311-DA48-4F9B-B6D2-3CBE1BF12999}" v="357" dt="2024-06-24T07:21:32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7744" autoAdjust="0"/>
  </p:normalViewPr>
  <p:slideViewPr>
    <p:cSldViewPr>
      <p:cViewPr>
        <p:scale>
          <a:sx n="50" d="100"/>
          <a:sy n="50" d="100"/>
        </p:scale>
        <p:origin x="2358" y="-6402"/>
      </p:cViewPr>
      <p:guideLst>
        <p:guide orient="horz" pos="13483"/>
        <p:guide pos="9537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Neven" userId="d867c065-41f5-401a-9b31-1c3ee4d25098" providerId="ADAL" clId="{9D166311-DA48-4F9B-B6D2-3CBE1BF12999}"/>
    <pc:docChg chg="modSld">
      <pc:chgData name="Elise Neven" userId="d867c065-41f5-401a-9b31-1c3ee4d25098" providerId="ADAL" clId="{9D166311-DA48-4F9B-B6D2-3CBE1BF12999}" dt="2024-06-18T15:34:22.440" v="0" actId="1076"/>
      <pc:docMkLst>
        <pc:docMk/>
      </pc:docMkLst>
      <pc:sldChg chg="modSp mod">
        <pc:chgData name="Elise Neven" userId="d867c065-41f5-401a-9b31-1c3ee4d25098" providerId="ADAL" clId="{9D166311-DA48-4F9B-B6D2-3CBE1BF12999}" dt="2024-06-18T15:34:22.440" v="0" actId="1076"/>
        <pc:sldMkLst>
          <pc:docMk/>
          <pc:sldMk cId="0" sldId="256"/>
        </pc:sldMkLst>
        <pc:spChg chg="mod">
          <ac:chgData name="Elise Neven" userId="d867c065-41f5-401a-9b31-1c3ee4d25098" providerId="ADAL" clId="{9D166311-DA48-4F9B-B6D2-3CBE1BF12999}" dt="2024-06-18T15:34:22.440" v="0" actId="1076"/>
          <ac:spMkLst>
            <pc:docMk/>
            <pc:sldMk cId="0" sldId="256"/>
            <ac:spMk id="53" creationId="{F3752C18-206E-70C4-BBD9-0E16E9893BED}"/>
          </ac:spMkLst>
        </pc:spChg>
      </pc:sldChg>
    </pc:docChg>
  </pc:docChgLst>
  <pc:docChgLst>
    <pc:chgData name="Neven Elise" userId="d867c065-41f5-401a-9b31-1c3ee4d25098" providerId="ADAL" clId="{9D166311-DA48-4F9B-B6D2-3CBE1BF12999}"/>
    <pc:docChg chg="undo custSel addSld delSld modSld">
      <pc:chgData name="Neven Elise" userId="d867c065-41f5-401a-9b31-1c3ee4d25098" providerId="ADAL" clId="{9D166311-DA48-4F9B-B6D2-3CBE1BF12999}" dt="2024-06-25T14:03:30.943" v="6990" actId="1076"/>
      <pc:docMkLst>
        <pc:docMk/>
      </pc:docMkLst>
      <pc:sldChg chg="addSp delSp modSp mod">
        <pc:chgData name="Neven Elise" userId="d867c065-41f5-401a-9b31-1c3ee4d25098" providerId="ADAL" clId="{9D166311-DA48-4F9B-B6D2-3CBE1BF12999}" dt="2024-06-25T14:03:30.943" v="6990" actId="1076"/>
        <pc:sldMkLst>
          <pc:docMk/>
          <pc:sldMk cId="0" sldId="256"/>
        </pc:sldMkLst>
        <pc:spChg chg="del">
          <ac:chgData name="Neven Elise" userId="d867c065-41f5-401a-9b31-1c3ee4d25098" providerId="ADAL" clId="{9D166311-DA48-4F9B-B6D2-3CBE1BF12999}" dt="2024-06-18T06:24:19.403" v="318" actId="478"/>
          <ac:spMkLst>
            <pc:docMk/>
            <pc:sldMk cId="0" sldId="256"/>
            <ac:spMk id="3" creationId="{6EE45087-8BA9-4DBA-A0A6-A5655246B947}"/>
          </ac:spMkLst>
        </pc:spChg>
        <pc:spChg chg="del">
          <ac:chgData name="Neven Elise" userId="d867c065-41f5-401a-9b31-1c3ee4d25098" providerId="ADAL" clId="{9D166311-DA48-4F9B-B6D2-3CBE1BF12999}" dt="2024-06-18T06:16:54.937" v="51" actId="478"/>
          <ac:spMkLst>
            <pc:docMk/>
            <pc:sldMk cId="0" sldId="256"/>
            <ac:spMk id="4" creationId="{FAF0FAFA-339B-4D23-BD93-B87417DA4A01}"/>
          </ac:spMkLst>
        </pc:spChg>
        <pc:spChg chg="add mod">
          <ac:chgData name="Neven Elise" userId="d867c065-41f5-401a-9b31-1c3ee4d25098" providerId="ADAL" clId="{9D166311-DA48-4F9B-B6D2-3CBE1BF12999}" dt="2024-06-24T13:51:08.951" v="6803" actId="20577"/>
          <ac:spMkLst>
            <pc:docMk/>
            <pc:sldMk cId="0" sldId="256"/>
            <ac:spMk id="8" creationId="{577DCD84-9203-6B94-19F8-E1DDE119857C}"/>
          </ac:spMkLst>
        </pc:spChg>
        <pc:spChg chg="add mod">
          <ac:chgData name="Neven Elise" userId="d867c065-41f5-401a-9b31-1c3ee4d25098" providerId="ADAL" clId="{9D166311-DA48-4F9B-B6D2-3CBE1BF12999}" dt="2024-06-20T14:15:36.485" v="5813" actId="1076"/>
          <ac:spMkLst>
            <pc:docMk/>
            <pc:sldMk cId="0" sldId="256"/>
            <ac:spMk id="9" creationId="{6B31AADF-5772-A84D-7A84-734BE7DD3CBB}"/>
          </ac:spMkLst>
        </pc:spChg>
        <pc:spChg chg="add mod">
          <ac:chgData name="Neven Elise" userId="d867c065-41f5-401a-9b31-1c3ee4d25098" providerId="ADAL" clId="{9D166311-DA48-4F9B-B6D2-3CBE1BF12999}" dt="2024-06-20T14:15:39.229" v="5814" actId="1076"/>
          <ac:spMkLst>
            <pc:docMk/>
            <pc:sldMk cId="0" sldId="256"/>
            <ac:spMk id="10" creationId="{4952C3E5-D9E2-1F05-885B-9096122CB567}"/>
          </ac:spMkLst>
        </pc:spChg>
        <pc:spChg chg="add mod ord">
          <ac:chgData name="Neven Elise" userId="d867c065-41f5-401a-9b31-1c3ee4d25098" providerId="ADAL" clId="{9D166311-DA48-4F9B-B6D2-3CBE1BF12999}" dt="2024-06-25T06:51:23.642" v="6933" actId="20577"/>
          <ac:spMkLst>
            <pc:docMk/>
            <pc:sldMk cId="0" sldId="256"/>
            <ac:spMk id="15" creationId="{90C4D135-51D6-BDF3-2547-0D22CCB11A88}"/>
          </ac:spMkLst>
        </pc:spChg>
        <pc:spChg chg="mod">
          <ac:chgData name="Neven Elise" userId="d867c065-41f5-401a-9b31-1c3ee4d25098" providerId="ADAL" clId="{9D166311-DA48-4F9B-B6D2-3CBE1BF12999}" dt="2024-06-20T14:21:02.696" v="5893" actId="1076"/>
          <ac:spMkLst>
            <pc:docMk/>
            <pc:sldMk cId="0" sldId="256"/>
            <ac:spMk id="16" creationId="{7D6E8B4D-FBEC-4433-88DF-190581735DBF}"/>
          </ac:spMkLst>
        </pc:spChg>
        <pc:spChg chg="add mod">
          <ac:chgData name="Neven Elise" userId="d867c065-41f5-401a-9b31-1c3ee4d25098" providerId="ADAL" clId="{9D166311-DA48-4F9B-B6D2-3CBE1BF12999}" dt="2024-06-25T06:55:56.639" v="6980" actId="14100"/>
          <ac:spMkLst>
            <pc:docMk/>
            <pc:sldMk cId="0" sldId="256"/>
            <ac:spMk id="17" creationId="{9CEA94D8-ED64-4336-317E-7663A211FB63}"/>
          </ac:spMkLst>
        </pc:spChg>
        <pc:spChg chg="add mod">
          <ac:chgData name="Neven Elise" userId="d867c065-41f5-401a-9b31-1c3ee4d25098" providerId="ADAL" clId="{9D166311-DA48-4F9B-B6D2-3CBE1BF12999}" dt="2024-06-25T06:50:24.392" v="6873" actId="20577"/>
          <ac:spMkLst>
            <pc:docMk/>
            <pc:sldMk cId="0" sldId="256"/>
            <ac:spMk id="18" creationId="{85B9C836-1083-1EB7-50FA-3ED13437E40D}"/>
          </ac:spMkLst>
        </pc:spChg>
        <pc:spChg chg="add mod">
          <ac:chgData name="Neven Elise" userId="d867c065-41f5-401a-9b31-1c3ee4d25098" providerId="ADAL" clId="{9D166311-DA48-4F9B-B6D2-3CBE1BF12999}" dt="2024-06-20T14:05:46.503" v="5503" actId="14100"/>
          <ac:spMkLst>
            <pc:docMk/>
            <pc:sldMk cId="0" sldId="256"/>
            <ac:spMk id="20" creationId="{90DE85D7-470A-67F1-50AC-549237960EA4}"/>
          </ac:spMkLst>
        </pc:spChg>
        <pc:spChg chg="add mod">
          <ac:chgData name="Neven Elise" userId="d867c065-41f5-401a-9b31-1c3ee4d25098" providerId="ADAL" clId="{9D166311-DA48-4F9B-B6D2-3CBE1BF12999}" dt="2024-06-20T14:17:05.813" v="5841" actId="1076"/>
          <ac:spMkLst>
            <pc:docMk/>
            <pc:sldMk cId="0" sldId="256"/>
            <ac:spMk id="21" creationId="{ED862740-49E8-28BE-8B20-F714F3072219}"/>
          </ac:spMkLst>
        </pc:spChg>
        <pc:spChg chg="add del mod">
          <ac:chgData name="Neven Elise" userId="d867c065-41f5-401a-9b31-1c3ee4d25098" providerId="ADAL" clId="{9D166311-DA48-4F9B-B6D2-3CBE1BF12999}" dt="2024-06-18T08:25:50.966" v="2446" actId="478"/>
          <ac:spMkLst>
            <pc:docMk/>
            <pc:sldMk cId="0" sldId="256"/>
            <ac:spMk id="21" creationId="{F509E8AC-2634-A49F-7D0D-70D6A7A05C67}"/>
          </ac:spMkLst>
        </pc:spChg>
        <pc:spChg chg="add mod">
          <ac:chgData name="Neven Elise" userId="d867c065-41f5-401a-9b31-1c3ee4d25098" providerId="ADAL" clId="{9D166311-DA48-4F9B-B6D2-3CBE1BF12999}" dt="2024-06-20T14:18:16.085" v="5865" actId="1076"/>
          <ac:spMkLst>
            <pc:docMk/>
            <pc:sldMk cId="0" sldId="256"/>
            <ac:spMk id="22" creationId="{010E9E98-DF65-F0CA-68DB-FE0991896393}"/>
          </ac:spMkLst>
        </pc:spChg>
        <pc:spChg chg="add del mod">
          <ac:chgData name="Neven Elise" userId="d867c065-41f5-401a-9b31-1c3ee4d25098" providerId="ADAL" clId="{9D166311-DA48-4F9B-B6D2-3CBE1BF12999}" dt="2024-06-18T08:25:40.689" v="2444" actId="478"/>
          <ac:spMkLst>
            <pc:docMk/>
            <pc:sldMk cId="0" sldId="256"/>
            <ac:spMk id="22" creationId="{54267CFB-9BC4-3490-EC84-C4518B5D44D7}"/>
          </ac:spMkLst>
        </pc:spChg>
        <pc:spChg chg="add mod">
          <ac:chgData name="Neven Elise" userId="d867c065-41f5-401a-9b31-1c3ee4d25098" providerId="ADAL" clId="{9D166311-DA48-4F9B-B6D2-3CBE1BF12999}" dt="2024-06-20T14:11:04.288" v="5737" actId="1076"/>
          <ac:spMkLst>
            <pc:docMk/>
            <pc:sldMk cId="0" sldId="256"/>
            <ac:spMk id="24" creationId="{BA653BC8-E642-75B0-8086-B67824AA4F3D}"/>
          </ac:spMkLst>
        </pc:spChg>
        <pc:spChg chg="add del mod">
          <ac:chgData name="Neven Elise" userId="d867c065-41f5-401a-9b31-1c3ee4d25098" providerId="ADAL" clId="{9D166311-DA48-4F9B-B6D2-3CBE1BF12999}" dt="2024-06-18T08:26:01.453" v="2449" actId="478"/>
          <ac:spMkLst>
            <pc:docMk/>
            <pc:sldMk cId="0" sldId="256"/>
            <ac:spMk id="25" creationId="{DD545EBA-0456-25A7-3EAD-571FE9590933}"/>
          </ac:spMkLst>
        </pc:spChg>
        <pc:spChg chg="add mod ord">
          <ac:chgData name="Neven Elise" userId="d867c065-41f5-401a-9b31-1c3ee4d25098" providerId="ADAL" clId="{9D166311-DA48-4F9B-B6D2-3CBE1BF12999}" dt="2024-06-20T14:09:25.848" v="5708" actId="14100"/>
          <ac:spMkLst>
            <pc:docMk/>
            <pc:sldMk cId="0" sldId="256"/>
            <ac:spMk id="26" creationId="{D30C5282-FF8B-F385-30C6-BD1CE7BB9E52}"/>
          </ac:spMkLst>
        </pc:spChg>
        <pc:spChg chg="add del mod">
          <ac:chgData name="Neven Elise" userId="d867c065-41f5-401a-9b31-1c3ee4d25098" providerId="ADAL" clId="{9D166311-DA48-4F9B-B6D2-3CBE1BF12999}" dt="2024-06-18T07:33:04.234" v="2266"/>
          <ac:spMkLst>
            <pc:docMk/>
            <pc:sldMk cId="0" sldId="256"/>
            <ac:spMk id="27" creationId="{FB67CEAF-F372-1ACA-B939-6A23C456EA57}"/>
          </ac:spMkLst>
        </pc:spChg>
        <pc:spChg chg="add del mod">
          <ac:chgData name="Neven Elise" userId="d867c065-41f5-401a-9b31-1c3ee4d25098" providerId="ADAL" clId="{9D166311-DA48-4F9B-B6D2-3CBE1BF12999}" dt="2024-06-18T11:45:17.826" v="3934" actId="478"/>
          <ac:spMkLst>
            <pc:docMk/>
            <pc:sldMk cId="0" sldId="256"/>
            <ac:spMk id="28" creationId="{7C85F67E-6023-A66E-B0E4-24439BCEAFF5}"/>
          </ac:spMkLst>
        </pc:spChg>
        <pc:spChg chg="add mod">
          <ac:chgData name="Neven Elise" userId="d867c065-41f5-401a-9b31-1c3ee4d25098" providerId="ADAL" clId="{9D166311-DA48-4F9B-B6D2-3CBE1BF12999}" dt="2024-06-25T14:02:09.599" v="6985" actId="14100"/>
          <ac:spMkLst>
            <pc:docMk/>
            <pc:sldMk cId="0" sldId="256"/>
            <ac:spMk id="29" creationId="{0E954C76-FEDC-8E6F-8580-8B00793C9824}"/>
          </ac:spMkLst>
        </pc:spChg>
        <pc:spChg chg="add mod">
          <ac:chgData name="Neven Elise" userId="d867c065-41f5-401a-9b31-1c3ee4d25098" providerId="ADAL" clId="{9D166311-DA48-4F9B-B6D2-3CBE1BF12999}" dt="2024-06-20T14:35:02.624" v="5958" actId="20577"/>
          <ac:spMkLst>
            <pc:docMk/>
            <pc:sldMk cId="0" sldId="256"/>
            <ac:spMk id="30" creationId="{DEB8626B-BEB5-28C2-0B13-07AABCC8DCC7}"/>
          </ac:spMkLst>
        </pc:spChg>
        <pc:spChg chg="add mod">
          <ac:chgData name="Neven Elise" userId="d867c065-41f5-401a-9b31-1c3ee4d25098" providerId="ADAL" clId="{9D166311-DA48-4F9B-B6D2-3CBE1BF12999}" dt="2024-06-25T14:03:23.529" v="6986" actId="14100"/>
          <ac:spMkLst>
            <pc:docMk/>
            <pc:sldMk cId="0" sldId="256"/>
            <ac:spMk id="31" creationId="{5F9F4B9E-2093-0620-3DD5-9420787A5FC8}"/>
          </ac:spMkLst>
        </pc:spChg>
        <pc:spChg chg="mod">
          <ac:chgData name="Neven Elise" userId="d867c065-41f5-401a-9b31-1c3ee4d25098" providerId="ADAL" clId="{9D166311-DA48-4F9B-B6D2-3CBE1BF12999}" dt="2024-06-20T14:05:53.756" v="5505" actId="14100"/>
          <ac:spMkLst>
            <pc:docMk/>
            <pc:sldMk cId="0" sldId="256"/>
            <ac:spMk id="32" creationId="{F6BE49A2-8060-4BFB-872A-33EF68C14677}"/>
          </ac:spMkLst>
        </pc:spChg>
        <pc:spChg chg="add del">
          <ac:chgData name="Neven Elise" userId="d867c065-41f5-401a-9b31-1c3ee4d25098" providerId="ADAL" clId="{9D166311-DA48-4F9B-B6D2-3CBE1BF12999}" dt="2024-06-18T08:19:53.865" v="2293" actId="22"/>
          <ac:spMkLst>
            <pc:docMk/>
            <pc:sldMk cId="0" sldId="256"/>
            <ac:spMk id="33" creationId="{C718EA06-0999-4212-CC6A-198D1306CBDA}"/>
          </ac:spMkLst>
        </pc:spChg>
        <pc:spChg chg="add mod">
          <ac:chgData name="Neven Elise" userId="d867c065-41f5-401a-9b31-1c3ee4d25098" providerId="ADAL" clId="{9D166311-DA48-4F9B-B6D2-3CBE1BF12999}" dt="2024-06-20T14:42:42.431" v="5987" actId="1076"/>
          <ac:spMkLst>
            <pc:docMk/>
            <pc:sldMk cId="0" sldId="256"/>
            <ac:spMk id="33" creationId="{F504B6A1-36D5-66AA-5A0F-4B0FCC24DA01}"/>
          </ac:spMkLst>
        </pc:spChg>
        <pc:spChg chg="add del mod">
          <ac:chgData name="Neven Elise" userId="d867c065-41f5-401a-9b31-1c3ee4d25098" providerId="ADAL" clId="{9D166311-DA48-4F9B-B6D2-3CBE1BF12999}" dt="2024-06-20T14:57:07.608" v="6029" actId="478"/>
          <ac:spMkLst>
            <pc:docMk/>
            <pc:sldMk cId="0" sldId="256"/>
            <ac:spMk id="34" creationId="{CEF673AD-4719-43CD-0E6C-ECDC5C08B139}"/>
          </ac:spMkLst>
        </pc:spChg>
        <pc:spChg chg="add del mod">
          <ac:chgData name="Neven Elise" userId="d867c065-41f5-401a-9b31-1c3ee4d25098" providerId="ADAL" clId="{9D166311-DA48-4F9B-B6D2-3CBE1BF12999}" dt="2024-06-20T14:59:01.907" v="6279"/>
          <ac:spMkLst>
            <pc:docMk/>
            <pc:sldMk cId="0" sldId="256"/>
            <ac:spMk id="35" creationId="{40663C51-EDB2-A76B-62F9-228B237A0739}"/>
          </ac:spMkLst>
        </pc:spChg>
        <pc:spChg chg="add del mod ord">
          <ac:chgData name="Neven Elise" userId="d867c065-41f5-401a-9b31-1c3ee4d25098" providerId="ADAL" clId="{9D166311-DA48-4F9B-B6D2-3CBE1BF12999}" dt="2024-06-18T15:24:25.947" v="5170" actId="478"/>
          <ac:spMkLst>
            <pc:docMk/>
            <pc:sldMk cId="0" sldId="256"/>
            <ac:spMk id="35" creationId="{DE9E75E8-4A67-9F0F-9C7E-BA99253A1753}"/>
          </ac:spMkLst>
        </pc:spChg>
        <pc:spChg chg="add mod">
          <ac:chgData name="Neven Elise" userId="d867c065-41f5-401a-9b31-1c3ee4d25098" providerId="ADAL" clId="{9D166311-DA48-4F9B-B6D2-3CBE1BF12999}" dt="2024-06-25T06:53:00.530" v="6959" actId="1076"/>
          <ac:spMkLst>
            <pc:docMk/>
            <pc:sldMk cId="0" sldId="256"/>
            <ac:spMk id="36" creationId="{2CF1F34F-B808-6CEF-E937-4690F9D7208F}"/>
          </ac:spMkLst>
        </pc:spChg>
        <pc:spChg chg="add del mod">
          <ac:chgData name="Neven Elise" userId="d867c065-41f5-401a-9b31-1c3ee4d25098" providerId="ADAL" clId="{9D166311-DA48-4F9B-B6D2-3CBE1BF12999}" dt="2024-06-18T09:15:21.203" v="2538" actId="478"/>
          <ac:spMkLst>
            <pc:docMk/>
            <pc:sldMk cId="0" sldId="256"/>
            <ac:spMk id="38" creationId="{528B6F97-3137-2738-9F0F-A31D6D955293}"/>
          </ac:spMkLst>
        </pc:spChg>
        <pc:spChg chg="add del mod">
          <ac:chgData name="Neven Elise" userId="d867c065-41f5-401a-9b31-1c3ee4d25098" providerId="ADAL" clId="{9D166311-DA48-4F9B-B6D2-3CBE1BF12999}" dt="2024-06-18T08:29:32.755" v="2468" actId="478"/>
          <ac:spMkLst>
            <pc:docMk/>
            <pc:sldMk cId="0" sldId="256"/>
            <ac:spMk id="39" creationId="{736EEEB5-FB73-32E9-0068-92E88B4CA36A}"/>
          </ac:spMkLst>
        </pc:spChg>
        <pc:spChg chg="add del mod">
          <ac:chgData name="Neven Elise" userId="d867c065-41f5-401a-9b31-1c3ee4d25098" providerId="ADAL" clId="{9D166311-DA48-4F9B-B6D2-3CBE1BF12999}" dt="2024-06-18T10:56:47.900" v="3245" actId="478"/>
          <ac:spMkLst>
            <pc:docMk/>
            <pc:sldMk cId="0" sldId="256"/>
            <ac:spMk id="40" creationId="{81EBE7D4-FBA3-04D7-D3A7-BD0FCFA8ADC2}"/>
          </ac:spMkLst>
        </pc:spChg>
        <pc:spChg chg="add mod ord">
          <ac:chgData name="Neven Elise" userId="d867c065-41f5-401a-9b31-1c3ee4d25098" providerId="ADAL" clId="{9D166311-DA48-4F9B-B6D2-3CBE1BF12999}" dt="2024-06-20T14:10:36.477" v="5727" actId="1076"/>
          <ac:spMkLst>
            <pc:docMk/>
            <pc:sldMk cId="0" sldId="256"/>
            <ac:spMk id="41" creationId="{B06E9257-F02F-97E5-BA92-0DE68A60DEAA}"/>
          </ac:spMkLst>
        </pc:spChg>
        <pc:spChg chg="add mod">
          <ac:chgData name="Neven Elise" userId="d867c065-41f5-401a-9b31-1c3ee4d25098" providerId="ADAL" clId="{9D166311-DA48-4F9B-B6D2-3CBE1BF12999}" dt="2024-06-20T14:11:55.465" v="5748" actId="20577"/>
          <ac:spMkLst>
            <pc:docMk/>
            <pc:sldMk cId="0" sldId="256"/>
            <ac:spMk id="42" creationId="{4722B1E1-3B47-67E7-0CB0-906F4BD10B18}"/>
          </ac:spMkLst>
        </pc:spChg>
        <pc:spChg chg="add del mod">
          <ac:chgData name="Neven Elise" userId="d867c065-41f5-401a-9b31-1c3ee4d25098" providerId="ADAL" clId="{9D166311-DA48-4F9B-B6D2-3CBE1BF12999}" dt="2024-06-18T08:36:13.014" v="2493" actId="478"/>
          <ac:spMkLst>
            <pc:docMk/>
            <pc:sldMk cId="0" sldId="256"/>
            <ac:spMk id="44" creationId="{3A2D8917-D31C-3FE6-0DDA-3EEBF0F2EF0E}"/>
          </ac:spMkLst>
        </pc:spChg>
        <pc:spChg chg="add mod">
          <ac:chgData name="Neven Elise" userId="d867c065-41f5-401a-9b31-1c3ee4d25098" providerId="ADAL" clId="{9D166311-DA48-4F9B-B6D2-3CBE1BF12999}" dt="2024-06-18T08:48:10.917" v="2497"/>
          <ac:spMkLst>
            <pc:docMk/>
            <pc:sldMk cId="0" sldId="256"/>
            <ac:spMk id="45" creationId="{E59C5B30-FF31-5BF4-8A9D-E34DD5266533}"/>
          </ac:spMkLst>
        </pc:spChg>
        <pc:spChg chg="add mod">
          <ac:chgData name="Neven Elise" userId="d867c065-41f5-401a-9b31-1c3ee4d25098" providerId="ADAL" clId="{9D166311-DA48-4F9B-B6D2-3CBE1BF12999}" dt="2024-06-20T14:09:51.678" v="5713" actId="1076"/>
          <ac:spMkLst>
            <pc:docMk/>
            <pc:sldMk cId="0" sldId="256"/>
            <ac:spMk id="46" creationId="{3E9E157F-705E-3FD1-DDD0-59AC87F07E0D}"/>
          </ac:spMkLst>
        </pc:spChg>
        <pc:spChg chg="add del mod">
          <ac:chgData name="Neven Elise" userId="d867c065-41f5-401a-9b31-1c3ee4d25098" providerId="ADAL" clId="{9D166311-DA48-4F9B-B6D2-3CBE1BF12999}" dt="2024-06-18T11:00:20.501" v="3309" actId="478"/>
          <ac:spMkLst>
            <pc:docMk/>
            <pc:sldMk cId="0" sldId="256"/>
            <ac:spMk id="49" creationId="{C166442F-30E6-61BB-4563-30484DB04682}"/>
          </ac:spMkLst>
        </pc:spChg>
        <pc:spChg chg="add del mod">
          <ac:chgData name="Neven Elise" userId="d867c065-41f5-401a-9b31-1c3ee4d25098" providerId="ADAL" clId="{9D166311-DA48-4F9B-B6D2-3CBE1BF12999}" dt="2024-06-18T11:05:51.204" v="3458" actId="478"/>
          <ac:spMkLst>
            <pc:docMk/>
            <pc:sldMk cId="0" sldId="256"/>
            <ac:spMk id="50" creationId="{4A15BA0C-EE38-6DD3-2A5B-B67794DF4756}"/>
          </ac:spMkLst>
        </pc:spChg>
        <pc:spChg chg="add del mod">
          <ac:chgData name="Neven Elise" userId="d867c065-41f5-401a-9b31-1c3ee4d25098" providerId="ADAL" clId="{9D166311-DA48-4F9B-B6D2-3CBE1BF12999}" dt="2024-06-18T11:00:08.821" v="3305" actId="478"/>
          <ac:spMkLst>
            <pc:docMk/>
            <pc:sldMk cId="0" sldId="256"/>
            <ac:spMk id="51" creationId="{2A8C3994-269C-EB4C-1390-CDBC648DEA93}"/>
          </ac:spMkLst>
        </pc:spChg>
        <pc:spChg chg="add mod">
          <ac:chgData name="Neven Elise" userId="d867c065-41f5-401a-9b31-1c3ee4d25098" providerId="ADAL" clId="{9D166311-DA48-4F9B-B6D2-3CBE1BF12999}" dt="2024-06-25T06:56:04.623" v="6981" actId="14100"/>
          <ac:spMkLst>
            <pc:docMk/>
            <pc:sldMk cId="0" sldId="256"/>
            <ac:spMk id="52" creationId="{CDDF68B2-496F-2A6A-3E1F-4C93CD8FE9B1}"/>
          </ac:spMkLst>
        </pc:spChg>
        <pc:spChg chg="add mod">
          <ac:chgData name="Neven Elise" userId="d867c065-41f5-401a-9b31-1c3ee4d25098" providerId="ADAL" clId="{9D166311-DA48-4F9B-B6D2-3CBE1BF12999}" dt="2024-06-20T14:17:43.870" v="5851" actId="1076"/>
          <ac:spMkLst>
            <pc:docMk/>
            <pc:sldMk cId="0" sldId="256"/>
            <ac:spMk id="53" creationId="{F3752C18-206E-70C4-BBD9-0E16E9893BED}"/>
          </ac:spMkLst>
        </pc:spChg>
        <pc:spChg chg="add mod">
          <ac:chgData name="Neven Elise" userId="d867c065-41f5-401a-9b31-1c3ee4d25098" providerId="ADAL" clId="{9D166311-DA48-4F9B-B6D2-3CBE1BF12999}" dt="2024-06-25T06:50:51.132" v="6874" actId="20577"/>
          <ac:spMkLst>
            <pc:docMk/>
            <pc:sldMk cId="0" sldId="256"/>
            <ac:spMk id="54" creationId="{A7CD3BF6-AF0E-CD57-C770-FE4D1694D9E6}"/>
          </ac:spMkLst>
        </pc:spChg>
        <pc:spChg chg="add mod">
          <ac:chgData name="Neven Elise" userId="d867c065-41f5-401a-9b31-1c3ee4d25098" providerId="ADAL" clId="{9D166311-DA48-4F9B-B6D2-3CBE1BF12999}" dt="2024-06-20T14:05:49.829" v="5504" actId="1076"/>
          <ac:spMkLst>
            <pc:docMk/>
            <pc:sldMk cId="0" sldId="256"/>
            <ac:spMk id="55" creationId="{DB799C6F-8060-5E7C-7D6A-4C151C29B2A4}"/>
          </ac:spMkLst>
        </pc:spChg>
        <pc:spChg chg="add mod ord">
          <ac:chgData name="Neven Elise" userId="d867c065-41f5-401a-9b31-1c3ee4d25098" providerId="ADAL" clId="{9D166311-DA48-4F9B-B6D2-3CBE1BF12999}" dt="2024-06-25T06:54:48.575" v="6979" actId="1076"/>
          <ac:spMkLst>
            <pc:docMk/>
            <pc:sldMk cId="0" sldId="256"/>
            <ac:spMk id="60" creationId="{AC50F3C8-38C9-8785-F5D9-B2AC67D92905}"/>
          </ac:spMkLst>
        </pc:spChg>
        <pc:spChg chg="del">
          <ac:chgData name="Neven Elise" userId="d867c065-41f5-401a-9b31-1c3ee4d25098" providerId="ADAL" clId="{9D166311-DA48-4F9B-B6D2-3CBE1BF12999}" dt="2024-06-18T06:24:22.233" v="319" actId="478"/>
          <ac:spMkLst>
            <pc:docMk/>
            <pc:sldMk cId="0" sldId="256"/>
            <ac:spMk id="61" creationId="{F0982DA7-D13E-4431-BB61-4223B87A1719}"/>
          </ac:spMkLst>
        </pc:spChg>
        <pc:spChg chg="add del mod">
          <ac:chgData name="Neven Elise" userId="d867c065-41f5-401a-9b31-1c3ee4d25098" providerId="ADAL" clId="{9D166311-DA48-4F9B-B6D2-3CBE1BF12999}" dt="2024-06-18T11:45:52.652" v="3942" actId="478"/>
          <ac:spMkLst>
            <pc:docMk/>
            <pc:sldMk cId="0" sldId="256"/>
            <ac:spMk id="62" creationId="{48D03704-43AD-9130-9D50-9C86AA52B8B7}"/>
          </ac:spMkLst>
        </pc:spChg>
        <pc:spChg chg="mod">
          <ac:chgData name="Neven Elise" userId="d867c065-41f5-401a-9b31-1c3ee4d25098" providerId="ADAL" clId="{9D166311-DA48-4F9B-B6D2-3CBE1BF12999}" dt="2024-06-20T14:57:41.547" v="6033" actId="1076"/>
          <ac:spMkLst>
            <pc:docMk/>
            <pc:sldMk cId="0" sldId="256"/>
            <ac:spMk id="65" creationId="{D4C934BF-C980-4FE9-9046-9C9D0ABA076F}"/>
          </ac:spMkLst>
        </pc:spChg>
        <pc:spChg chg="add mod">
          <ac:chgData name="Neven Elise" userId="d867c065-41f5-401a-9b31-1c3ee4d25098" providerId="ADAL" clId="{9D166311-DA48-4F9B-B6D2-3CBE1BF12999}" dt="2024-06-20T14:12:25.511" v="5789" actId="20577"/>
          <ac:spMkLst>
            <pc:docMk/>
            <pc:sldMk cId="0" sldId="256"/>
            <ac:spMk id="67" creationId="{04549024-394D-2EED-E8C8-74BB51B7062D}"/>
          </ac:spMkLst>
        </pc:spChg>
        <pc:spChg chg="add mod">
          <ac:chgData name="Neven Elise" userId="d867c065-41f5-401a-9b31-1c3ee4d25098" providerId="ADAL" clId="{9D166311-DA48-4F9B-B6D2-3CBE1BF12999}" dt="2024-06-24T13:48:00.622" v="6717" actId="20577"/>
          <ac:spMkLst>
            <pc:docMk/>
            <pc:sldMk cId="0" sldId="256"/>
            <ac:spMk id="70" creationId="{8EE4C679-9466-358F-2781-5AC17E4508EA}"/>
          </ac:spMkLst>
        </pc:spChg>
        <pc:spChg chg="add mod">
          <ac:chgData name="Neven Elise" userId="d867c065-41f5-401a-9b31-1c3ee4d25098" providerId="ADAL" clId="{9D166311-DA48-4F9B-B6D2-3CBE1BF12999}" dt="2024-06-18T10:59:37.439" v="3287"/>
          <ac:spMkLst>
            <pc:docMk/>
            <pc:sldMk cId="0" sldId="256"/>
            <ac:spMk id="71" creationId="{D3A8374B-EF12-B1CB-D6BE-569E97B947F7}"/>
          </ac:spMkLst>
        </pc:spChg>
        <pc:spChg chg="add mod">
          <ac:chgData name="Neven Elise" userId="d867c065-41f5-401a-9b31-1c3ee4d25098" providerId="ADAL" clId="{9D166311-DA48-4F9B-B6D2-3CBE1BF12999}" dt="2024-06-20T14:19:58.054" v="5880" actId="1076"/>
          <ac:spMkLst>
            <pc:docMk/>
            <pc:sldMk cId="0" sldId="256"/>
            <ac:spMk id="72" creationId="{E8C7A020-5164-C135-C9B1-C5F70624EA21}"/>
          </ac:spMkLst>
        </pc:spChg>
        <pc:spChg chg="del">
          <ac:chgData name="Neven Elise" userId="d867c065-41f5-401a-9b31-1c3ee4d25098" providerId="ADAL" clId="{9D166311-DA48-4F9B-B6D2-3CBE1BF12999}" dt="2024-06-18T06:24:29.886" v="321" actId="478"/>
          <ac:spMkLst>
            <pc:docMk/>
            <pc:sldMk cId="0" sldId="256"/>
            <ac:spMk id="78" creationId="{44359316-2D55-404C-9D45-0E0483D21101}"/>
          </ac:spMkLst>
        </pc:spChg>
        <pc:spChg chg="del mod">
          <ac:chgData name="Neven Elise" userId="d867c065-41f5-401a-9b31-1c3ee4d25098" providerId="ADAL" clId="{9D166311-DA48-4F9B-B6D2-3CBE1BF12999}" dt="2024-06-20T13:21:45.179" v="5282" actId="478"/>
          <ac:spMkLst>
            <pc:docMk/>
            <pc:sldMk cId="0" sldId="256"/>
            <ac:spMk id="79" creationId="{3B925378-6C9F-45E1-AA80-DA107439ED22}"/>
          </ac:spMkLst>
        </pc:spChg>
        <pc:spChg chg="add mod">
          <ac:chgData name="Neven Elise" userId="d867c065-41f5-401a-9b31-1c3ee4d25098" providerId="ADAL" clId="{9D166311-DA48-4F9B-B6D2-3CBE1BF12999}" dt="2024-06-20T14:09:28.284" v="5709" actId="14100"/>
          <ac:spMkLst>
            <pc:docMk/>
            <pc:sldMk cId="0" sldId="256"/>
            <ac:spMk id="81" creationId="{BCF24A59-32AC-3E73-1B90-9C512F5F3638}"/>
          </ac:spMkLst>
        </pc:spChg>
        <pc:spChg chg="add del mod">
          <ac:chgData name="Neven Elise" userId="d867c065-41f5-401a-9b31-1c3ee4d25098" providerId="ADAL" clId="{9D166311-DA48-4F9B-B6D2-3CBE1BF12999}" dt="2024-06-18T12:35:57.435" v="4470" actId="478"/>
          <ac:spMkLst>
            <pc:docMk/>
            <pc:sldMk cId="0" sldId="256"/>
            <ac:spMk id="93" creationId="{0F3A15B6-EBFB-981B-7DC3-4D49295FA05D}"/>
          </ac:spMkLst>
        </pc:spChg>
        <pc:spChg chg="add mod">
          <ac:chgData name="Neven Elise" userId="d867c065-41f5-401a-9b31-1c3ee4d25098" providerId="ADAL" clId="{9D166311-DA48-4F9B-B6D2-3CBE1BF12999}" dt="2024-06-24T13:47:06.181" v="6700" actId="1076"/>
          <ac:spMkLst>
            <pc:docMk/>
            <pc:sldMk cId="0" sldId="256"/>
            <ac:spMk id="94" creationId="{C00D37F5-36BC-302F-FDB2-BC987B22150C}"/>
          </ac:spMkLst>
        </pc:spChg>
        <pc:spChg chg="add del mod">
          <ac:chgData name="Neven Elise" userId="d867c065-41f5-401a-9b31-1c3ee4d25098" providerId="ADAL" clId="{9D166311-DA48-4F9B-B6D2-3CBE1BF12999}" dt="2024-06-18T12:39:36.047" v="4648" actId="478"/>
          <ac:spMkLst>
            <pc:docMk/>
            <pc:sldMk cId="0" sldId="256"/>
            <ac:spMk id="99" creationId="{868AE539-5D7C-6919-35D8-0908E7F102B1}"/>
          </ac:spMkLst>
        </pc:spChg>
        <pc:spChg chg="add del mod">
          <ac:chgData name="Neven Elise" userId="d867c065-41f5-401a-9b31-1c3ee4d25098" providerId="ADAL" clId="{9D166311-DA48-4F9B-B6D2-3CBE1BF12999}" dt="2024-06-18T12:37:45.185" v="4595" actId="478"/>
          <ac:spMkLst>
            <pc:docMk/>
            <pc:sldMk cId="0" sldId="256"/>
            <ac:spMk id="102" creationId="{F51A2215-D610-F81A-3BC9-3B20FE60ED56}"/>
          </ac:spMkLst>
        </pc:spChg>
        <pc:spChg chg="add mod ord">
          <ac:chgData name="Neven Elise" userId="d867c065-41f5-401a-9b31-1c3ee4d25098" providerId="ADAL" clId="{9D166311-DA48-4F9B-B6D2-3CBE1BF12999}" dt="2024-06-20T14:17:34.565" v="5848" actId="1076"/>
          <ac:spMkLst>
            <pc:docMk/>
            <pc:sldMk cId="0" sldId="256"/>
            <ac:spMk id="107" creationId="{D2C2C75D-239C-7385-5C20-BA4F9CFBAC68}"/>
          </ac:spMkLst>
        </pc:spChg>
        <pc:spChg chg="add mod">
          <ac:chgData name="Neven Elise" userId="d867c065-41f5-401a-9b31-1c3ee4d25098" providerId="ADAL" clId="{9D166311-DA48-4F9B-B6D2-3CBE1BF12999}" dt="2024-06-20T14:23:22.358" v="5919" actId="14100"/>
          <ac:spMkLst>
            <pc:docMk/>
            <pc:sldMk cId="0" sldId="256"/>
            <ac:spMk id="108" creationId="{D8641A4C-C467-E811-30A8-EB7B43C947A9}"/>
          </ac:spMkLst>
        </pc:spChg>
        <pc:spChg chg="add del mod">
          <ac:chgData name="Neven Elise" userId="d867c065-41f5-401a-9b31-1c3ee4d25098" providerId="ADAL" clId="{9D166311-DA48-4F9B-B6D2-3CBE1BF12999}" dt="2024-06-18T15:24:49.783" v="5173" actId="478"/>
          <ac:spMkLst>
            <pc:docMk/>
            <pc:sldMk cId="0" sldId="256"/>
            <ac:spMk id="109" creationId="{AB7FC9F0-839A-1137-E640-37613AB0972D}"/>
          </ac:spMkLst>
        </pc:spChg>
        <pc:spChg chg="add mod">
          <ac:chgData name="Neven Elise" userId="d867c065-41f5-401a-9b31-1c3ee4d25098" providerId="ADAL" clId="{9D166311-DA48-4F9B-B6D2-3CBE1BF12999}" dt="2024-06-20T14:42:46.127" v="5988" actId="1076"/>
          <ac:spMkLst>
            <pc:docMk/>
            <pc:sldMk cId="0" sldId="256"/>
            <ac:spMk id="110" creationId="{5D3BD68E-E60F-6592-0FD7-44AC90C83947}"/>
          </ac:spMkLst>
        </pc:spChg>
        <pc:spChg chg="add mod">
          <ac:chgData name="Neven Elise" userId="d867c065-41f5-401a-9b31-1c3ee4d25098" providerId="ADAL" clId="{9D166311-DA48-4F9B-B6D2-3CBE1BF12999}" dt="2024-06-20T14:17:30.505" v="5847" actId="207"/>
          <ac:spMkLst>
            <pc:docMk/>
            <pc:sldMk cId="0" sldId="256"/>
            <ac:spMk id="113" creationId="{78A149F1-E2BF-7D5F-9EA6-41B35721929B}"/>
          </ac:spMkLst>
        </pc:spChg>
        <pc:spChg chg="add mod">
          <ac:chgData name="Neven Elise" userId="d867c065-41f5-401a-9b31-1c3ee4d25098" providerId="ADAL" clId="{9D166311-DA48-4F9B-B6D2-3CBE1BF12999}" dt="2024-06-18T14:52:58.644" v="4784"/>
          <ac:spMkLst>
            <pc:docMk/>
            <pc:sldMk cId="0" sldId="256"/>
            <ac:spMk id="114" creationId="{03E22075-8F96-9103-988F-EE8FCCFAD72C}"/>
          </ac:spMkLst>
        </pc:spChg>
        <pc:spChg chg="add del mod">
          <ac:chgData name="Neven Elise" userId="d867c065-41f5-401a-9b31-1c3ee4d25098" providerId="ADAL" clId="{9D166311-DA48-4F9B-B6D2-3CBE1BF12999}" dt="2024-06-18T14:53:27.040" v="4791" actId="478"/>
          <ac:spMkLst>
            <pc:docMk/>
            <pc:sldMk cId="0" sldId="256"/>
            <ac:spMk id="115" creationId="{5C5117A8-D563-A16D-5129-3E3416624BA4}"/>
          </ac:spMkLst>
        </pc:spChg>
        <pc:spChg chg="add mod">
          <ac:chgData name="Neven Elise" userId="d867c065-41f5-401a-9b31-1c3ee4d25098" providerId="ADAL" clId="{9D166311-DA48-4F9B-B6D2-3CBE1BF12999}" dt="2024-06-24T13:47:38.406" v="6705" actId="1076"/>
          <ac:spMkLst>
            <pc:docMk/>
            <pc:sldMk cId="0" sldId="256"/>
            <ac:spMk id="116" creationId="{913A182B-661B-47F5-D007-6D8C014FBBD4}"/>
          </ac:spMkLst>
        </pc:spChg>
        <pc:spChg chg="add mod">
          <ac:chgData name="Neven Elise" userId="d867c065-41f5-401a-9b31-1c3ee4d25098" providerId="ADAL" clId="{9D166311-DA48-4F9B-B6D2-3CBE1BF12999}" dt="2024-06-24T13:52:44.245" v="6847" actId="1076"/>
          <ac:spMkLst>
            <pc:docMk/>
            <pc:sldMk cId="0" sldId="256"/>
            <ac:spMk id="119" creationId="{0883F7EA-9014-27FB-1C05-BEA18226BFAB}"/>
          </ac:spMkLst>
        </pc:spChg>
        <pc:spChg chg="add mod">
          <ac:chgData name="Neven Elise" userId="d867c065-41f5-401a-9b31-1c3ee4d25098" providerId="ADAL" clId="{9D166311-DA48-4F9B-B6D2-3CBE1BF12999}" dt="2024-06-20T14:05:07.164" v="5493" actId="1076"/>
          <ac:spMkLst>
            <pc:docMk/>
            <pc:sldMk cId="0" sldId="256"/>
            <ac:spMk id="120" creationId="{3E9ACD3D-60E2-8EFD-E9CC-AED6251F80A8}"/>
          </ac:spMkLst>
        </pc:spChg>
        <pc:spChg chg="add mod">
          <ac:chgData name="Neven Elise" userId="d867c065-41f5-401a-9b31-1c3ee4d25098" providerId="ADAL" clId="{9D166311-DA48-4F9B-B6D2-3CBE1BF12999}" dt="2024-06-20T14:19:55.077" v="5879" actId="1076"/>
          <ac:spMkLst>
            <pc:docMk/>
            <pc:sldMk cId="0" sldId="256"/>
            <ac:spMk id="129" creationId="{E14A9E9C-A78E-A6E7-1585-5D33A785BC29}"/>
          </ac:spMkLst>
        </pc:spChg>
        <pc:spChg chg="add mod">
          <ac:chgData name="Neven Elise" userId="d867c065-41f5-401a-9b31-1c3ee4d25098" providerId="ADAL" clId="{9D166311-DA48-4F9B-B6D2-3CBE1BF12999}" dt="2024-06-20T14:02:28.620" v="5407" actId="1076"/>
          <ac:spMkLst>
            <pc:docMk/>
            <pc:sldMk cId="0" sldId="256"/>
            <ac:spMk id="130" creationId="{A1425DB3-9AC1-21FC-9CE9-7252F83C76A0}"/>
          </ac:spMkLst>
        </pc:spChg>
        <pc:spChg chg="add mod">
          <ac:chgData name="Neven Elise" userId="d867c065-41f5-401a-9b31-1c3ee4d25098" providerId="ADAL" clId="{9D166311-DA48-4F9B-B6D2-3CBE1BF12999}" dt="2024-06-24T13:47:16.973" v="6702" actId="1076"/>
          <ac:spMkLst>
            <pc:docMk/>
            <pc:sldMk cId="0" sldId="256"/>
            <ac:spMk id="131" creationId="{2EDD192B-ABB4-BB35-CB1A-B23E27C52D96}"/>
          </ac:spMkLst>
        </pc:spChg>
        <pc:spChg chg="add mod">
          <ac:chgData name="Neven Elise" userId="d867c065-41f5-401a-9b31-1c3ee4d25098" providerId="ADAL" clId="{9D166311-DA48-4F9B-B6D2-3CBE1BF12999}" dt="2024-06-24T13:47:24.149" v="6704" actId="1076"/>
          <ac:spMkLst>
            <pc:docMk/>
            <pc:sldMk cId="0" sldId="256"/>
            <ac:spMk id="132" creationId="{3BD287D6-14CD-197D-B0D6-41135162161C}"/>
          </ac:spMkLst>
        </pc:spChg>
        <pc:spChg chg="mod">
          <ac:chgData name="Neven Elise" userId="d867c065-41f5-401a-9b31-1c3ee4d25098" providerId="ADAL" clId="{9D166311-DA48-4F9B-B6D2-3CBE1BF12999}" dt="2024-06-20T14:05:13.854" v="5494" actId="14100"/>
          <ac:spMkLst>
            <pc:docMk/>
            <pc:sldMk cId="0" sldId="256"/>
            <ac:spMk id="133" creationId="{EEB279C5-9C52-470B-AA46-E60D7FEEEF77}"/>
          </ac:spMkLst>
        </pc:spChg>
        <pc:spChg chg="add mod">
          <ac:chgData name="Neven Elise" userId="d867c065-41f5-401a-9b31-1c3ee4d25098" providerId="ADAL" clId="{9D166311-DA48-4F9B-B6D2-3CBE1BF12999}" dt="2024-06-24T13:47:47.237" v="6706" actId="1076"/>
          <ac:spMkLst>
            <pc:docMk/>
            <pc:sldMk cId="0" sldId="256"/>
            <ac:spMk id="134" creationId="{F10D2B5C-BD54-8B42-7B50-341B695012BC}"/>
          </ac:spMkLst>
        </pc:spChg>
        <pc:spChg chg="mod">
          <ac:chgData name="Neven Elise" userId="d867c065-41f5-401a-9b31-1c3ee4d25098" providerId="ADAL" clId="{9D166311-DA48-4F9B-B6D2-3CBE1BF12999}" dt="2024-06-25T06:56:16.375" v="6984" actId="14100"/>
          <ac:spMkLst>
            <pc:docMk/>
            <pc:sldMk cId="0" sldId="256"/>
            <ac:spMk id="148" creationId="{890DE29A-701F-4215-9B83-CED8C0926ABB}"/>
          </ac:spMkLst>
        </pc:spChg>
        <pc:spChg chg="mod ord">
          <ac:chgData name="Neven Elise" userId="d867c065-41f5-401a-9b31-1c3ee4d25098" providerId="ADAL" clId="{9D166311-DA48-4F9B-B6D2-3CBE1BF12999}" dt="2024-06-20T14:21:18.099" v="5897" actId="166"/>
          <ac:spMkLst>
            <pc:docMk/>
            <pc:sldMk cId="0" sldId="256"/>
            <ac:spMk id="3088" creationId="{49C86433-55C7-411A-90FE-1EEC10B8C712}"/>
          </ac:spMkLst>
        </pc:spChg>
        <pc:spChg chg="mod">
          <ac:chgData name="Neven Elise" userId="d867c065-41f5-401a-9b31-1c3ee4d25098" providerId="ADAL" clId="{9D166311-DA48-4F9B-B6D2-3CBE1BF12999}" dt="2024-06-20T14:42:21.351" v="5982" actId="1076"/>
          <ac:spMkLst>
            <pc:docMk/>
            <pc:sldMk cId="0" sldId="256"/>
            <ac:spMk id="3095" creationId="{EC0B2D4D-EBEC-4726-AC72-A74A49B7082F}"/>
          </ac:spMkLst>
        </pc:spChg>
        <pc:spChg chg="mod">
          <ac:chgData name="Neven Elise" userId="d867c065-41f5-401a-9b31-1c3ee4d25098" providerId="ADAL" clId="{9D166311-DA48-4F9B-B6D2-3CBE1BF12999}" dt="2024-06-20T14:05:30.356" v="5497" actId="1076"/>
          <ac:spMkLst>
            <pc:docMk/>
            <pc:sldMk cId="0" sldId="256"/>
            <ac:spMk id="3097" creationId="{59AD532E-4544-4E08-86E0-FFD051CC3A31}"/>
          </ac:spMkLst>
        </pc:spChg>
        <pc:spChg chg="mod">
          <ac:chgData name="Neven Elise" userId="d867c065-41f5-401a-9b31-1c3ee4d25098" providerId="ADAL" clId="{9D166311-DA48-4F9B-B6D2-3CBE1BF12999}" dt="2024-06-20T14:02:56.804" v="5412" actId="1076"/>
          <ac:spMkLst>
            <pc:docMk/>
            <pc:sldMk cId="0" sldId="256"/>
            <ac:spMk id="3100" creationId="{B9E4D61A-D518-4FC6-9A3C-7422BF9112B8}"/>
          </ac:spMkLst>
        </pc:spChg>
        <pc:spChg chg="del">
          <ac:chgData name="Neven Elise" userId="d867c065-41f5-401a-9b31-1c3ee4d25098" providerId="ADAL" clId="{9D166311-DA48-4F9B-B6D2-3CBE1BF12999}" dt="2024-06-18T06:24:27.666" v="320" actId="478"/>
          <ac:spMkLst>
            <pc:docMk/>
            <pc:sldMk cId="0" sldId="256"/>
            <ac:spMk id="3102" creationId="{F2441546-C0D7-48E0-9C62-A3A09A37BF1B}"/>
          </ac:spMkLst>
        </pc:spChg>
        <pc:spChg chg="del">
          <ac:chgData name="Neven Elise" userId="d867c065-41f5-401a-9b31-1c3ee4d25098" providerId="ADAL" clId="{9D166311-DA48-4F9B-B6D2-3CBE1BF12999}" dt="2024-06-18T06:24:35.584" v="322" actId="478"/>
          <ac:spMkLst>
            <pc:docMk/>
            <pc:sldMk cId="0" sldId="256"/>
            <ac:spMk id="3106" creationId="{26CD4B93-73F1-45D9-B3EE-CFA82303EFDC}"/>
          </ac:spMkLst>
        </pc:spChg>
        <pc:spChg chg="del">
          <ac:chgData name="Neven Elise" userId="d867c065-41f5-401a-9b31-1c3ee4d25098" providerId="ADAL" clId="{9D166311-DA48-4F9B-B6D2-3CBE1BF12999}" dt="2024-06-18T06:26:16.337" v="333" actId="478"/>
          <ac:spMkLst>
            <pc:docMk/>
            <pc:sldMk cId="0" sldId="256"/>
            <ac:spMk id="3107" creationId="{05A59CAD-AC25-4339-A763-2BD0F91AA843}"/>
          </ac:spMkLst>
        </pc:spChg>
        <pc:spChg chg="mod ord">
          <ac:chgData name="Neven Elise" userId="d867c065-41f5-401a-9b31-1c3ee4d25098" providerId="ADAL" clId="{9D166311-DA48-4F9B-B6D2-3CBE1BF12999}" dt="2024-06-24T13:46:55.411" v="6699" actId="1076"/>
          <ac:spMkLst>
            <pc:docMk/>
            <pc:sldMk cId="0" sldId="256"/>
            <ac:spMk id="3109" creationId="{31D14371-8E3E-4F99-BB96-F0F1A94430DD}"/>
          </ac:spMkLst>
        </pc:spChg>
        <pc:spChg chg="del">
          <ac:chgData name="Neven Elise" userId="d867c065-41f5-401a-9b31-1c3ee4d25098" providerId="ADAL" clId="{9D166311-DA48-4F9B-B6D2-3CBE1BF12999}" dt="2024-06-18T08:04:48.141" v="2283" actId="478"/>
          <ac:spMkLst>
            <pc:docMk/>
            <pc:sldMk cId="0" sldId="256"/>
            <ac:spMk id="3112" creationId="{A0943C91-B6A2-4AB5-8025-D7BBEC034EB6}"/>
          </ac:spMkLst>
        </pc:spChg>
        <pc:graphicFrameChg chg="del">
          <ac:chgData name="Neven Elise" userId="d867c065-41f5-401a-9b31-1c3ee4d25098" providerId="ADAL" clId="{9D166311-DA48-4F9B-B6D2-3CBE1BF12999}" dt="2024-06-18T07:33:04.232" v="2264" actId="478"/>
          <ac:graphicFrameMkLst>
            <pc:docMk/>
            <pc:sldMk cId="0" sldId="256"/>
            <ac:graphicFrameMk id="7" creationId="{1B63C604-61E7-42F7-B7D3-EFA63BDDED83}"/>
          </ac:graphicFrameMkLst>
        </pc:graphicFrameChg>
        <pc:graphicFrameChg chg="add del mod modGraphic">
          <ac:chgData name="Neven Elise" userId="d867c065-41f5-401a-9b31-1c3ee4d25098" providerId="ADAL" clId="{9D166311-DA48-4F9B-B6D2-3CBE1BF12999}" dt="2024-06-18T08:24:25.704" v="2340" actId="478"/>
          <ac:graphicFrameMkLst>
            <pc:docMk/>
            <pc:sldMk cId="0" sldId="256"/>
            <ac:graphicFrameMk id="19" creationId="{CD716184-925E-96E9-EC89-A515CF40E580}"/>
          </ac:graphicFrameMkLst>
        </pc:graphicFrameChg>
        <pc:graphicFrameChg chg="add del mod modGraphic">
          <ac:chgData name="Neven Elise" userId="d867c065-41f5-401a-9b31-1c3ee4d25098" providerId="ADAL" clId="{9D166311-DA48-4F9B-B6D2-3CBE1BF12999}" dt="2024-06-18T08:24:51.677" v="2343" actId="478"/>
          <ac:graphicFrameMkLst>
            <pc:docMk/>
            <pc:sldMk cId="0" sldId="256"/>
            <ac:graphicFrameMk id="23" creationId="{01501A7C-8E1C-D586-DDA8-4C73C5FFFC31}"/>
          </ac:graphicFrameMkLst>
        </pc:graphicFrameChg>
        <pc:graphicFrameChg chg="add mod modGraphic">
          <ac:chgData name="Neven Elise" userId="d867c065-41f5-401a-9b31-1c3ee4d25098" providerId="ADAL" clId="{9D166311-DA48-4F9B-B6D2-3CBE1BF12999}" dt="2024-06-25T06:54:42.127" v="6977" actId="1076"/>
          <ac:graphicFrameMkLst>
            <pc:docMk/>
            <pc:sldMk cId="0" sldId="256"/>
            <ac:graphicFrameMk id="82" creationId="{8B9842BC-7583-3C98-1E8E-FA18F44A94DD}"/>
          </ac:graphicFrameMkLst>
        </pc:graphicFrameChg>
        <pc:picChg chg="del">
          <ac:chgData name="Neven Elise" userId="d867c065-41f5-401a-9b31-1c3ee4d25098" providerId="ADAL" clId="{9D166311-DA48-4F9B-B6D2-3CBE1BF12999}" dt="2024-06-18T06:21:40.521" v="251" actId="478"/>
          <ac:picMkLst>
            <pc:docMk/>
            <pc:sldMk cId="0" sldId="256"/>
            <ac:picMk id="2" creationId="{7165FD51-A030-4D3A-A63F-3FAF76619881}"/>
          </ac:picMkLst>
        </pc:picChg>
        <pc:picChg chg="add del mod">
          <ac:chgData name="Neven Elise" userId="d867c065-41f5-401a-9b31-1c3ee4d25098" providerId="ADAL" clId="{9D166311-DA48-4F9B-B6D2-3CBE1BF12999}" dt="2024-06-20T13:23:07.162" v="5288" actId="478"/>
          <ac:picMkLst>
            <pc:docMk/>
            <pc:sldMk cId="0" sldId="256"/>
            <ac:picMk id="3" creationId="{206E14A3-278D-1704-7D3E-5598FE581F0D}"/>
          </ac:picMkLst>
        </pc:picChg>
        <pc:picChg chg="add mod">
          <ac:chgData name="Neven Elise" userId="d867c065-41f5-401a-9b31-1c3ee4d25098" providerId="ADAL" clId="{9D166311-DA48-4F9B-B6D2-3CBE1BF12999}" dt="2024-06-25T14:03:30.943" v="6990" actId="1076"/>
          <ac:picMkLst>
            <pc:docMk/>
            <pc:sldMk cId="0" sldId="256"/>
            <ac:picMk id="3" creationId="{695FDF53-1CC7-1547-5B8D-CF2E859855C5}"/>
          </ac:picMkLst>
        </pc:picChg>
        <pc:picChg chg="del">
          <ac:chgData name="Neven Elise" userId="d867c065-41f5-401a-9b31-1c3ee4d25098" providerId="ADAL" clId="{9D166311-DA48-4F9B-B6D2-3CBE1BF12999}" dt="2024-06-18T08:04:46.283" v="2282" actId="478"/>
          <ac:picMkLst>
            <pc:docMk/>
            <pc:sldMk cId="0" sldId="256"/>
            <ac:picMk id="5" creationId="{079919AB-2C26-43E7-8F3C-55A237ABDB15}"/>
          </ac:picMkLst>
        </pc:picChg>
        <pc:picChg chg="add mod">
          <ac:chgData name="Neven Elise" userId="d867c065-41f5-401a-9b31-1c3ee4d25098" providerId="ADAL" clId="{9D166311-DA48-4F9B-B6D2-3CBE1BF12999}" dt="2024-06-20T14:05:04.361" v="5492" actId="1076"/>
          <ac:picMkLst>
            <pc:docMk/>
            <pc:sldMk cId="0" sldId="256"/>
            <ac:picMk id="5" creationId="{CE54B466-9879-72D3-86BB-8D976E5E7E2D}"/>
          </ac:picMkLst>
        </pc:picChg>
        <pc:picChg chg="del mod">
          <ac:chgData name="Neven Elise" userId="d867c065-41f5-401a-9b31-1c3ee4d25098" providerId="ADAL" clId="{9D166311-DA48-4F9B-B6D2-3CBE1BF12999}" dt="2024-06-18T06:30:07.149" v="361" actId="478"/>
          <ac:picMkLst>
            <pc:docMk/>
            <pc:sldMk cId="0" sldId="256"/>
            <ac:picMk id="6" creationId="{B546A812-2F39-476B-8251-AE1E53CF6E5F}"/>
          </ac:picMkLst>
        </pc:picChg>
        <pc:picChg chg="add mod">
          <ac:chgData name="Neven Elise" userId="d867c065-41f5-401a-9b31-1c3ee4d25098" providerId="ADAL" clId="{9D166311-DA48-4F9B-B6D2-3CBE1BF12999}" dt="2024-06-20T14:21:22.719" v="5899" actId="14100"/>
          <ac:picMkLst>
            <pc:docMk/>
            <pc:sldMk cId="0" sldId="256"/>
            <ac:picMk id="7" creationId="{B6764465-F041-B85A-A746-154BB61C50C4}"/>
          </ac:picMkLst>
        </pc:picChg>
        <pc:picChg chg="add del mod">
          <ac:chgData name="Neven Elise" userId="d867c065-41f5-401a-9b31-1c3ee4d25098" providerId="ADAL" clId="{9D166311-DA48-4F9B-B6D2-3CBE1BF12999}" dt="2024-06-18T06:25:49.226" v="329" actId="478"/>
          <ac:picMkLst>
            <pc:docMk/>
            <pc:sldMk cId="0" sldId="256"/>
            <ac:picMk id="10" creationId="{414F6C29-C89A-117B-ADAC-E47017DE2693}"/>
          </ac:picMkLst>
        </pc:picChg>
        <pc:picChg chg="add del mod">
          <ac:chgData name="Neven Elise" userId="d867c065-41f5-401a-9b31-1c3ee4d25098" providerId="ADAL" clId="{9D166311-DA48-4F9B-B6D2-3CBE1BF12999}" dt="2024-06-18T14:54:30.688" v="4795" actId="478"/>
          <ac:picMkLst>
            <pc:docMk/>
            <pc:sldMk cId="0" sldId="256"/>
            <ac:picMk id="11" creationId="{624D25F6-4046-2560-3B2F-5A701AB494D0}"/>
          </ac:picMkLst>
        </pc:picChg>
        <pc:picChg chg="add del mod">
          <ac:chgData name="Neven Elise" userId="d867c065-41f5-401a-9b31-1c3ee4d25098" providerId="ADAL" clId="{9D166311-DA48-4F9B-B6D2-3CBE1BF12999}" dt="2024-06-18T09:18:45.678" v="2583" actId="478"/>
          <ac:picMkLst>
            <pc:docMk/>
            <pc:sldMk cId="0" sldId="256"/>
            <ac:picMk id="12" creationId="{3C113A0D-D6D2-7F59-9CA8-2EE64C333BF0}"/>
          </ac:picMkLst>
        </pc:picChg>
        <pc:picChg chg="add del mod">
          <ac:chgData name="Neven Elise" userId="d867c065-41f5-401a-9b31-1c3ee4d25098" providerId="ADAL" clId="{9D166311-DA48-4F9B-B6D2-3CBE1BF12999}" dt="2024-06-20T14:16:12.557" v="5817" actId="478"/>
          <ac:picMkLst>
            <pc:docMk/>
            <pc:sldMk cId="0" sldId="256"/>
            <ac:picMk id="12" creationId="{D8D5BDEA-B5D4-4F83-24F3-08E10A77EE1A}"/>
          </ac:picMkLst>
        </pc:picChg>
        <pc:picChg chg="add mod">
          <ac:chgData name="Neven Elise" userId="d867c065-41f5-401a-9b31-1c3ee4d25098" providerId="ADAL" clId="{9D166311-DA48-4F9B-B6D2-3CBE1BF12999}" dt="2024-06-20T14:02:26.261" v="5406" actId="1076"/>
          <ac:picMkLst>
            <pc:docMk/>
            <pc:sldMk cId="0" sldId="256"/>
            <ac:picMk id="13" creationId="{7BABAD30-CF95-D1CC-2BB1-9FCBDAB8CFA3}"/>
          </ac:picMkLst>
        </pc:picChg>
        <pc:picChg chg="add del mod">
          <ac:chgData name="Neven Elise" userId="d867c065-41f5-401a-9b31-1c3ee4d25098" providerId="ADAL" clId="{9D166311-DA48-4F9B-B6D2-3CBE1BF12999}" dt="2024-06-18T15:03:08.635" v="4861" actId="478"/>
          <ac:picMkLst>
            <pc:docMk/>
            <pc:sldMk cId="0" sldId="256"/>
            <ac:picMk id="14" creationId="{514163F6-41B4-E370-67EC-EC55DB4D88FD}"/>
          </ac:picMkLst>
        </pc:picChg>
        <pc:picChg chg="add mod">
          <ac:chgData name="Neven Elise" userId="d867c065-41f5-401a-9b31-1c3ee4d25098" providerId="ADAL" clId="{9D166311-DA48-4F9B-B6D2-3CBE1BF12999}" dt="2024-06-20T14:16:28.725" v="5824" actId="1076"/>
          <ac:picMkLst>
            <pc:docMk/>
            <pc:sldMk cId="0" sldId="256"/>
            <ac:picMk id="19" creationId="{A0060B5B-515D-9AFB-1137-A0A42C8A0751}"/>
          </ac:picMkLst>
        </pc:picChg>
        <pc:picChg chg="add mod">
          <ac:chgData name="Neven Elise" userId="d867c065-41f5-401a-9b31-1c3ee4d25098" providerId="ADAL" clId="{9D166311-DA48-4F9B-B6D2-3CBE1BF12999}" dt="2024-06-24T13:47:13.600" v="6701" actId="1076"/>
          <ac:picMkLst>
            <pc:docMk/>
            <pc:sldMk cId="0" sldId="256"/>
            <ac:picMk id="25" creationId="{D72BC8F3-E662-CC32-6B88-4727287CB640}"/>
          </ac:picMkLst>
        </pc:picChg>
        <pc:picChg chg="add mod">
          <ac:chgData name="Neven Elise" userId="d867c065-41f5-401a-9b31-1c3ee4d25098" providerId="ADAL" clId="{9D166311-DA48-4F9B-B6D2-3CBE1BF12999}" dt="2024-06-24T13:47:20.263" v="6703" actId="1076"/>
          <ac:picMkLst>
            <pc:docMk/>
            <pc:sldMk cId="0" sldId="256"/>
            <ac:picMk id="28" creationId="{DCA3E92D-D5FA-88A5-FF19-80035F3E664A}"/>
          </ac:picMkLst>
        </pc:picChg>
        <pc:picChg chg="add del mod">
          <ac:chgData name="Neven Elise" userId="d867c065-41f5-401a-9b31-1c3ee4d25098" providerId="ADAL" clId="{9D166311-DA48-4F9B-B6D2-3CBE1BF12999}" dt="2024-06-18T11:11:54.476" v="3490" actId="478"/>
          <ac:picMkLst>
            <pc:docMk/>
            <pc:sldMk cId="0" sldId="256"/>
            <ac:picMk id="30" creationId="{D6297EB8-4B6A-B9BE-2BF4-AAE803909382}"/>
          </ac:picMkLst>
        </pc:picChg>
        <pc:picChg chg="add del mod">
          <ac:chgData name="Neven Elise" userId="d867c065-41f5-401a-9b31-1c3ee4d25098" providerId="ADAL" clId="{9D166311-DA48-4F9B-B6D2-3CBE1BF12999}" dt="2024-06-18T08:22:52.268" v="2318" actId="478"/>
          <ac:picMkLst>
            <pc:docMk/>
            <pc:sldMk cId="0" sldId="256"/>
            <ac:picMk id="34" creationId="{70D5EBDA-4883-2583-E9D2-BA3A87968578}"/>
          </ac:picMkLst>
        </pc:picChg>
        <pc:picChg chg="add del mod">
          <ac:chgData name="Neven Elise" userId="d867c065-41f5-401a-9b31-1c3ee4d25098" providerId="ADAL" clId="{9D166311-DA48-4F9B-B6D2-3CBE1BF12999}" dt="2024-06-18T08:48:31.665" v="2523" actId="478"/>
          <ac:picMkLst>
            <pc:docMk/>
            <pc:sldMk cId="0" sldId="256"/>
            <ac:picMk id="37" creationId="{753CBE44-6720-981F-509E-327001F1F275}"/>
          </ac:picMkLst>
        </pc:picChg>
        <pc:picChg chg="add del mod">
          <ac:chgData name="Neven Elise" userId="d867c065-41f5-401a-9b31-1c3ee4d25098" providerId="ADAL" clId="{9D166311-DA48-4F9B-B6D2-3CBE1BF12999}" dt="2024-06-18T08:36:07.299" v="2492" actId="478"/>
          <ac:picMkLst>
            <pc:docMk/>
            <pc:sldMk cId="0" sldId="256"/>
            <ac:picMk id="43" creationId="{9B6C1842-948F-5C03-3ACC-5859744FAE84}"/>
          </ac:picMkLst>
        </pc:picChg>
        <pc:picChg chg="add del mod">
          <ac:chgData name="Neven Elise" userId="d867c065-41f5-401a-9b31-1c3ee4d25098" providerId="ADAL" clId="{9D166311-DA48-4F9B-B6D2-3CBE1BF12999}" dt="2024-06-18T09:48:27.797" v="2944" actId="478"/>
          <ac:picMkLst>
            <pc:docMk/>
            <pc:sldMk cId="0" sldId="256"/>
            <ac:picMk id="48" creationId="{8ACDDAD1-4FCC-3978-55C0-0D7F200F5AD2}"/>
          </ac:picMkLst>
        </pc:picChg>
        <pc:picChg chg="add del mod">
          <ac:chgData name="Neven Elise" userId="d867c065-41f5-401a-9b31-1c3ee4d25098" providerId="ADAL" clId="{9D166311-DA48-4F9B-B6D2-3CBE1BF12999}" dt="2024-06-18T15:20:58.646" v="4942" actId="478"/>
          <ac:picMkLst>
            <pc:docMk/>
            <pc:sldMk cId="0" sldId="256"/>
            <ac:picMk id="64" creationId="{563C0277-E438-A9F1-9800-EF769622403F}"/>
          </ac:picMkLst>
        </pc:picChg>
        <pc:picChg chg="add del mod ord">
          <ac:chgData name="Neven Elise" userId="d867c065-41f5-401a-9b31-1c3ee4d25098" providerId="ADAL" clId="{9D166311-DA48-4F9B-B6D2-3CBE1BF12999}" dt="2024-06-20T14:21:36.086" v="5901" actId="478"/>
          <ac:picMkLst>
            <pc:docMk/>
            <pc:sldMk cId="0" sldId="256"/>
            <ac:picMk id="74" creationId="{7D98B232-7117-844C-7C5A-4DD30EE770C2}"/>
          </ac:picMkLst>
        </pc:picChg>
        <pc:picChg chg="add del mod">
          <ac:chgData name="Neven Elise" userId="d867c065-41f5-401a-9b31-1c3ee4d25098" providerId="ADAL" clId="{9D166311-DA48-4F9B-B6D2-3CBE1BF12999}" dt="2024-06-18T12:35:54.959" v="4469" actId="478"/>
          <ac:picMkLst>
            <pc:docMk/>
            <pc:sldMk cId="0" sldId="256"/>
            <ac:picMk id="76" creationId="{3AB7BA8B-2806-EE9C-ED65-CED4873F4CD8}"/>
          </ac:picMkLst>
        </pc:picChg>
        <pc:picChg chg="add del mod">
          <ac:chgData name="Neven Elise" userId="d867c065-41f5-401a-9b31-1c3ee4d25098" providerId="ADAL" clId="{9D166311-DA48-4F9B-B6D2-3CBE1BF12999}" dt="2024-06-18T12:15:17.089" v="4012" actId="478"/>
          <ac:picMkLst>
            <pc:docMk/>
            <pc:sldMk cId="0" sldId="256"/>
            <ac:picMk id="96" creationId="{F9C991D1-3174-C5BD-434D-64F1BEC583D3}"/>
          </ac:picMkLst>
        </pc:picChg>
        <pc:picChg chg="add del mod">
          <ac:chgData name="Neven Elise" userId="d867c065-41f5-401a-9b31-1c3ee4d25098" providerId="ADAL" clId="{9D166311-DA48-4F9B-B6D2-3CBE1BF12999}" dt="2024-06-20T14:22:08.790" v="5904" actId="478"/>
          <ac:picMkLst>
            <pc:docMk/>
            <pc:sldMk cId="0" sldId="256"/>
            <ac:picMk id="98" creationId="{6C76F255-1C99-AF29-9E90-335426C31651}"/>
          </ac:picMkLst>
        </pc:picChg>
        <pc:picChg chg="add del mod">
          <ac:chgData name="Neven Elise" userId="d867c065-41f5-401a-9b31-1c3ee4d25098" providerId="ADAL" clId="{9D166311-DA48-4F9B-B6D2-3CBE1BF12999}" dt="2024-06-18T12:16:55.556" v="4025" actId="478"/>
          <ac:picMkLst>
            <pc:docMk/>
            <pc:sldMk cId="0" sldId="256"/>
            <ac:picMk id="101" creationId="{90D53BA5-E60B-ACFC-57CA-5B5FB8F45F1F}"/>
          </ac:picMkLst>
        </pc:picChg>
        <pc:picChg chg="add del mod">
          <ac:chgData name="Neven Elise" userId="d867c065-41f5-401a-9b31-1c3ee4d25098" providerId="ADAL" clId="{9D166311-DA48-4F9B-B6D2-3CBE1BF12999}" dt="2024-06-18T12:17:16.725" v="4034" actId="478"/>
          <ac:picMkLst>
            <pc:docMk/>
            <pc:sldMk cId="0" sldId="256"/>
            <ac:picMk id="104" creationId="{6C8CA7E0-8919-04A2-28E4-ECDFC5F5A149}"/>
          </ac:picMkLst>
        </pc:picChg>
        <pc:picChg chg="add del mod">
          <ac:chgData name="Neven Elise" userId="d867c065-41f5-401a-9b31-1c3ee4d25098" providerId="ADAL" clId="{9D166311-DA48-4F9B-B6D2-3CBE1BF12999}" dt="2024-06-18T12:36:58.203" v="4570" actId="478"/>
          <ac:picMkLst>
            <pc:docMk/>
            <pc:sldMk cId="0" sldId="256"/>
            <ac:picMk id="106" creationId="{6F0B3090-FED8-7B8F-6F82-2423157B9859}"/>
          </ac:picMkLst>
        </pc:picChg>
        <pc:picChg chg="add mod">
          <ac:chgData name="Neven Elise" userId="d867c065-41f5-401a-9b31-1c3ee4d25098" providerId="ADAL" clId="{9D166311-DA48-4F9B-B6D2-3CBE1BF12999}" dt="2024-06-18T15:33:28.879" v="5277" actId="1076"/>
          <ac:picMkLst>
            <pc:docMk/>
            <pc:sldMk cId="0" sldId="256"/>
            <ac:picMk id="112" creationId="{1BE8C4D5-9B71-DD32-5BC9-77AF9E5AAAA1}"/>
          </ac:picMkLst>
        </pc:picChg>
        <pc:picChg chg="add del mod">
          <ac:chgData name="Neven Elise" userId="d867c065-41f5-401a-9b31-1c3ee4d25098" providerId="ADAL" clId="{9D166311-DA48-4F9B-B6D2-3CBE1BF12999}" dt="2024-06-20T13:59:36.580" v="5363" actId="478"/>
          <ac:picMkLst>
            <pc:docMk/>
            <pc:sldMk cId="0" sldId="256"/>
            <ac:picMk id="118" creationId="{F147B054-FF1C-560C-82A2-97431BBA757F}"/>
          </ac:picMkLst>
        </pc:picChg>
        <pc:picChg chg="add del mod">
          <ac:chgData name="Neven Elise" userId="d867c065-41f5-401a-9b31-1c3ee4d25098" providerId="ADAL" clId="{9D166311-DA48-4F9B-B6D2-3CBE1BF12999}" dt="2024-06-18T15:03:18.931" v="4863" actId="478"/>
          <ac:picMkLst>
            <pc:docMk/>
            <pc:sldMk cId="0" sldId="256"/>
            <ac:picMk id="122" creationId="{9A6C4403-38AF-9788-3A27-8522C7A88E39}"/>
          </ac:picMkLst>
        </pc:picChg>
        <pc:picChg chg="add del mod">
          <ac:chgData name="Neven Elise" userId="d867c065-41f5-401a-9b31-1c3ee4d25098" providerId="ADAL" clId="{9D166311-DA48-4F9B-B6D2-3CBE1BF12999}" dt="2024-06-18T15:04:34.204" v="4871" actId="478"/>
          <ac:picMkLst>
            <pc:docMk/>
            <pc:sldMk cId="0" sldId="256"/>
            <ac:picMk id="124" creationId="{929AEB95-30E9-FD3D-2689-627807AE6591}"/>
          </ac:picMkLst>
        </pc:picChg>
        <pc:picChg chg="add del mod">
          <ac:chgData name="Neven Elise" userId="d867c065-41f5-401a-9b31-1c3ee4d25098" providerId="ADAL" clId="{9D166311-DA48-4F9B-B6D2-3CBE1BF12999}" dt="2024-06-20T13:46:35.451" v="5345" actId="478"/>
          <ac:picMkLst>
            <pc:docMk/>
            <pc:sldMk cId="0" sldId="256"/>
            <ac:picMk id="126" creationId="{EE234442-C3F6-121F-607D-AAD4C407B7C3}"/>
          </ac:picMkLst>
        </pc:picChg>
        <pc:picChg chg="add del mod ord">
          <ac:chgData name="Neven Elise" userId="d867c065-41f5-401a-9b31-1c3ee4d25098" providerId="ADAL" clId="{9D166311-DA48-4F9B-B6D2-3CBE1BF12999}" dt="2024-06-20T14:13:23.485" v="5790" actId="478"/>
          <ac:picMkLst>
            <pc:docMk/>
            <pc:sldMk cId="0" sldId="256"/>
            <ac:picMk id="128" creationId="{564350A1-6495-AD8F-2617-1F09BB6282A9}"/>
          </ac:picMkLst>
        </pc:picChg>
        <pc:picChg chg="del">
          <ac:chgData name="Neven Elise" userId="d867c065-41f5-401a-9b31-1c3ee4d25098" providerId="ADAL" clId="{9D166311-DA48-4F9B-B6D2-3CBE1BF12999}" dt="2024-06-18T12:40:49.448" v="4670" actId="478"/>
          <ac:picMkLst>
            <pc:docMk/>
            <pc:sldMk cId="0" sldId="256"/>
            <ac:picMk id="2050" creationId="{378E2DA2-6769-4E79-979A-4AB112DE5DDA}"/>
          </ac:picMkLst>
        </pc:picChg>
        <pc:picChg chg="mod">
          <ac:chgData name="Neven Elise" userId="d867c065-41f5-401a-9b31-1c3ee4d25098" providerId="ADAL" clId="{9D166311-DA48-4F9B-B6D2-3CBE1BF12999}" dt="2024-06-20T14:57:50.675" v="6036" actId="1076"/>
          <ac:picMkLst>
            <pc:docMk/>
            <pc:sldMk cId="0" sldId="256"/>
            <ac:picMk id="3094" creationId="{51A81002-57BB-4C93-B780-6637719D9D74}"/>
          </ac:picMkLst>
        </pc:picChg>
        <pc:picChg chg="del">
          <ac:chgData name="Neven Elise" userId="d867c065-41f5-401a-9b31-1c3ee4d25098" providerId="ADAL" clId="{9D166311-DA48-4F9B-B6D2-3CBE1BF12999}" dt="2024-06-18T06:26:09.755" v="332" actId="478"/>
          <ac:picMkLst>
            <pc:docMk/>
            <pc:sldMk cId="0" sldId="256"/>
            <ac:picMk id="3103" creationId="{9314DB7E-0813-44E3-BFDB-EB6E54653CBB}"/>
          </ac:picMkLst>
        </pc:picChg>
        <pc:picChg chg="del">
          <ac:chgData name="Neven Elise" userId="d867c065-41f5-401a-9b31-1c3ee4d25098" providerId="ADAL" clId="{9D166311-DA48-4F9B-B6D2-3CBE1BF12999}" dt="2024-06-18T06:24:16.310" v="317" actId="478"/>
          <ac:picMkLst>
            <pc:docMk/>
            <pc:sldMk cId="0" sldId="256"/>
            <ac:picMk id="3104" creationId="{CC7D483E-5352-4F3C-B5C7-442FE7782A0F}"/>
          </ac:picMkLst>
        </pc:picChg>
        <pc:picChg chg="del">
          <ac:chgData name="Neven Elise" userId="d867c065-41f5-401a-9b31-1c3ee4d25098" providerId="ADAL" clId="{9D166311-DA48-4F9B-B6D2-3CBE1BF12999}" dt="2024-06-18T08:22:01.979" v="2301" actId="478"/>
          <ac:picMkLst>
            <pc:docMk/>
            <pc:sldMk cId="0" sldId="256"/>
            <ac:picMk id="3108" creationId="{EDF97322-3512-498E-B909-FB41B2854B5A}"/>
          </ac:picMkLst>
        </pc:picChg>
        <pc:picChg chg="del">
          <ac:chgData name="Neven Elise" userId="d867c065-41f5-401a-9b31-1c3ee4d25098" providerId="ADAL" clId="{9D166311-DA48-4F9B-B6D2-3CBE1BF12999}" dt="2024-06-18T08:22:04.102" v="2302" actId="478"/>
          <ac:picMkLst>
            <pc:docMk/>
            <pc:sldMk cId="0" sldId="256"/>
            <ac:picMk id="3111" creationId="{FC3BF944-9F6B-42C7-BA9F-9F46E7A16554}"/>
          </ac:picMkLst>
        </pc:picChg>
        <pc:cxnChg chg="add del mod">
          <ac:chgData name="Neven Elise" userId="d867c065-41f5-401a-9b31-1c3ee4d25098" providerId="ADAL" clId="{9D166311-DA48-4F9B-B6D2-3CBE1BF12999}" dt="2024-06-18T11:42:25.258" v="3691" actId="478"/>
          <ac:cxnSpMkLst>
            <pc:docMk/>
            <pc:sldMk cId="0" sldId="256"/>
            <ac:cxnSpMk id="57" creationId="{DDBEFC41-3DCC-B432-2605-FEDFC2D50360}"/>
          </ac:cxnSpMkLst>
        </pc:cxnChg>
        <pc:cxnChg chg="add mod">
          <ac:chgData name="Neven Elise" userId="d867c065-41f5-401a-9b31-1c3ee4d25098" providerId="ADAL" clId="{9D166311-DA48-4F9B-B6D2-3CBE1BF12999}" dt="2024-06-20T14:11:26.429" v="5742" actId="1076"/>
          <ac:cxnSpMkLst>
            <pc:docMk/>
            <pc:sldMk cId="0" sldId="256"/>
            <ac:cxnSpMk id="66" creationId="{023C9340-01CF-43CF-FF09-CDF3F7A72226}"/>
          </ac:cxnSpMkLst>
        </pc:cxnChg>
        <pc:cxnChg chg="add mod">
          <ac:chgData name="Neven Elise" userId="d867c065-41f5-401a-9b31-1c3ee4d25098" providerId="ADAL" clId="{9D166311-DA48-4F9B-B6D2-3CBE1BF12999}" dt="2024-06-20T14:10:08.645" v="5720" actId="1076"/>
          <ac:cxnSpMkLst>
            <pc:docMk/>
            <pc:sldMk cId="0" sldId="256"/>
            <ac:cxnSpMk id="68" creationId="{84E61C66-444F-609C-2F7F-9EADBFE38276}"/>
          </ac:cxnSpMkLst>
        </pc:cxnChg>
        <pc:cxnChg chg="add mod">
          <ac:chgData name="Neven Elise" userId="d867c065-41f5-401a-9b31-1c3ee4d25098" providerId="ADAL" clId="{9D166311-DA48-4F9B-B6D2-3CBE1BF12999}" dt="2024-06-18T10:51:06.109" v="3141"/>
          <ac:cxnSpMkLst>
            <pc:docMk/>
            <pc:sldMk cId="0" sldId="256"/>
            <ac:cxnSpMk id="69" creationId="{F59D2A83-F97E-71BA-7A75-47D699DD06BC}"/>
          </ac:cxnSpMkLst>
        </pc:cxnChg>
        <pc:cxnChg chg="add del mod">
          <ac:chgData name="Neven Elise" userId="d867c065-41f5-401a-9b31-1c3ee4d25098" providerId="ADAL" clId="{9D166311-DA48-4F9B-B6D2-3CBE1BF12999}" dt="2024-06-18T11:47:15.288" v="3948" actId="478"/>
          <ac:cxnSpMkLst>
            <pc:docMk/>
            <pc:sldMk cId="0" sldId="256"/>
            <ac:cxnSpMk id="83" creationId="{34E2A552-8E95-B554-421C-A3D6BC688124}"/>
          </ac:cxnSpMkLst>
        </pc:cxnChg>
        <pc:cxnChg chg="add del mod">
          <ac:chgData name="Neven Elise" userId="d867c065-41f5-401a-9b31-1c3ee4d25098" providerId="ADAL" clId="{9D166311-DA48-4F9B-B6D2-3CBE1BF12999}" dt="2024-06-18T11:47:25.380" v="3951" actId="478"/>
          <ac:cxnSpMkLst>
            <pc:docMk/>
            <pc:sldMk cId="0" sldId="256"/>
            <ac:cxnSpMk id="85" creationId="{7EAF6669-53E4-1AA2-904C-2CD64C06F96B}"/>
          </ac:cxnSpMkLst>
        </pc:cxnChg>
        <pc:cxnChg chg="add mod">
          <ac:chgData name="Neven Elise" userId="d867c065-41f5-401a-9b31-1c3ee4d25098" providerId="ADAL" clId="{9D166311-DA48-4F9B-B6D2-3CBE1BF12999}" dt="2024-06-25T06:54:45.631" v="6978" actId="1076"/>
          <ac:cxnSpMkLst>
            <pc:docMk/>
            <pc:sldMk cId="0" sldId="256"/>
            <ac:cxnSpMk id="87" creationId="{68FB336B-AAC4-9C8C-F6EC-7D2D658A1DB3}"/>
          </ac:cxnSpMkLst>
        </pc:cxnChg>
      </pc:sldChg>
      <pc:sldChg chg="new del">
        <pc:chgData name="Neven Elise" userId="d867c065-41f5-401a-9b31-1c3ee4d25098" providerId="ADAL" clId="{9D166311-DA48-4F9B-B6D2-3CBE1BF12999}" dt="2024-06-18T14:55:26.605" v="4797" actId="2696"/>
        <pc:sldMkLst>
          <pc:docMk/>
          <pc:sldMk cId="3098143351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0B92B1A-FEC6-4D1F-B65E-B825D4C0BF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83645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267" tIns="141635" rIns="283267" bIns="141635" numCol="1" anchor="t" anchorCtr="0" compatLnSpc="1">
            <a:prstTxWarp prst="textNoShape">
              <a:avLst/>
            </a:prstTxWarp>
          </a:bodyPr>
          <a:lstStyle>
            <a:lvl1pPr defTabSz="2833147" eaLnBrk="1" hangingPunct="1">
              <a:defRPr sz="36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D5D1EE-9E02-40ED-8B51-69CF353B55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0939463" y="0"/>
            <a:ext cx="83645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267" tIns="141635" rIns="283267" bIns="141635" numCol="1" anchor="t" anchorCtr="0" compatLnSpc="1">
            <a:prstTxWarp prst="textNoShape">
              <a:avLst/>
            </a:prstTxWarp>
          </a:bodyPr>
          <a:lstStyle>
            <a:lvl1pPr algn="r" defTabSz="2833147" eaLnBrk="1" hangingPunct="1">
              <a:defRPr sz="36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FAD186-9A4D-4760-84C3-27A6B2E2036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38800" y="2273300"/>
            <a:ext cx="8026400" cy="1135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038FA28-F693-46BD-81C7-26AFADDB30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73338" y="14379575"/>
            <a:ext cx="14157325" cy="136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267" tIns="141635" rIns="283267" bIns="141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2915406-E3C8-4861-A433-F9CF93D35F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763913"/>
            <a:ext cx="83645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267" tIns="141635" rIns="283267" bIns="141635" numCol="1" anchor="b" anchorCtr="0" compatLnSpc="1">
            <a:prstTxWarp prst="textNoShape">
              <a:avLst/>
            </a:prstTxWarp>
          </a:bodyPr>
          <a:lstStyle>
            <a:lvl1pPr defTabSz="2833147" eaLnBrk="1" hangingPunct="1">
              <a:defRPr sz="36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C5B73BC-FA97-4BC9-9AD7-3ADB401E7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0939463" y="28763913"/>
            <a:ext cx="83645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267" tIns="141635" rIns="283267" bIns="141635" numCol="1" anchor="b" anchorCtr="0" compatLnSpc="1">
            <a:prstTxWarp prst="textNoShape">
              <a:avLst/>
            </a:prstTxWarp>
          </a:bodyPr>
          <a:lstStyle>
            <a:lvl1pPr algn="r" defTabSz="2829083" eaLnBrk="1" hangingPunct="1">
              <a:defRPr sz="3600"/>
            </a:lvl1pPr>
          </a:lstStyle>
          <a:p>
            <a:pPr>
              <a:defRPr/>
            </a:pPr>
            <a:fld id="{28842D1F-29DB-4659-ADBA-300814BAD8FF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4640" algn="l" defTabSz="91385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1569" algn="l" defTabSz="91385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8493" algn="l" defTabSz="91385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5422" algn="l" defTabSz="91385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02EB0A5-690D-4666-B419-26B87F561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82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20913" indent="-854075" defTabSz="282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300" indent="-682625" defTabSz="282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784725" indent="-682625" defTabSz="282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151563" indent="-682625" defTabSz="282892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608763" indent="-682625" defTabSz="28289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7065963" indent="-682625" defTabSz="28289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7523163" indent="-682625" defTabSz="28289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980363" indent="-682625" defTabSz="28289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FF96B5-A8E4-4074-8CA8-10F6565027A7}" type="slidenum">
              <a:rPr lang="en-GB" altLang="en-BE" sz="3600" smtClean="0"/>
              <a:pPr>
                <a:spcBef>
                  <a:spcPct val="0"/>
                </a:spcBef>
              </a:pPr>
              <a:t>1</a:t>
            </a:fld>
            <a:endParaRPr lang="en-GB" altLang="en-BE" sz="36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63B756D-5389-4812-9958-8468BD801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43F980C-DC16-43D8-B8CE-15BE01BE8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GB" altLang="en-BE" sz="1199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714" y="13298486"/>
            <a:ext cx="25736548" cy="91757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838" y="24258594"/>
            <a:ext cx="21196300" cy="1093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31" indent="0" algn="ctr">
              <a:buNone/>
              <a:defRPr/>
            </a:lvl2pPr>
            <a:lvl3pPr marL="914462" indent="0" algn="ctr">
              <a:buNone/>
              <a:defRPr/>
            </a:lvl3pPr>
            <a:lvl4pPr marL="1371688" indent="0" algn="ctr">
              <a:buNone/>
              <a:defRPr/>
            </a:lvl4pPr>
            <a:lvl5pPr marL="1828919" indent="0" algn="ctr">
              <a:buNone/>
              <a:defRPr/>
            </a:lvl5pPr>
            <a:lvl6pPr marL="2286150" indent="0" algn="ctr">
              <a:buNone/>
              <a:defRPr/>
            </a:lvl6pPr>
            <a:lvl7pPr marL="2743380" indent="0" algn="ctr">
              <a:buNone/>
              <a:defRPr/>
            </a:lvl7pPr>
            <a:lvl8pPr marL="3200611" indent="0" algn="ctr">
              <a:buNone/>
              <a:defRPr/>
            </a:lvl8pPr>
            <a:lvl9pPr marL="3657838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168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4476" y="9988550"/>
            <a:ext cx="27251024" cy="28251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884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740821" y="0"/>
            <a:ext cx="7024685" cy="382396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6751" y="0"/>
            <a:ext cx="20921661" cy="382396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678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4476" y="9988550"/>
            <a:ext cx="27251024" cy="2825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736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365" y="27508200"/>
            <a:ext cx="25738138" cy="85026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2365" y="18143537"/>
            <a:ext cx="25738138" cy="93646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31" indent="0">
              <a:buNone/>
              <a:defRPr sz="1801"/>
            </a:lvl2pPr>
            <a:lvl3pPr marL="914462" indent="0">
              <a:buNone/>
              <a:defRPr sz="1598"/>
            </a:lvl3pPr>
            <a:lvl4pPr marL="1371688" indent="0">
              <a:buNone/>
              <a:defRPr sz="1400"/>
            </a:lvl4pPr>
            <a:lvl5pPr marL="1828919" indent="0">
              <a:buNone/>
              <a:defRPr sz="1400"/>
            </a:lvl5pPr>
            <a:lvl6pPr marL="2286150" indent="0">
              <a:buNone/>
              <a:defRPr sz="1400"/>
            </a:lvl6pPr>
            <a:lvl7pPr marL="2743380" indent="0">
              <a:buNone/>
              <a:defRPr sz="1400"/>
            </a:lvl7pPr>
            <a:lvl8pPr marL="3200611" indent="0">
              <a:buNone/>
              <a:defRPr sz="1400"/>
            </a:lvl8pPr>
            <a:lvl9pPr marL="3657838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06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4476" y="9988550"/>
            <a:ext cx="13549313" cy="28251150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402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16186" y="9988550"/>
            <a:ext cx="13549313" cy="28251150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402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040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476" y="1714497"/>
            <a:ext cx="27251024" cy="713422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482" y="9582152"/>
            <a:ext cx="13377863" cy="3994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1" b="1"/>
            </a:lvl3pPr>
            <a:lvl4pPr marL="1371688" indent="0">
              <a:buNone/>
              <a:defRPr sz="1598" b="1"/>
            </a:lvl4pPr>
            <a:lvl5pPr marL="1828919" indent="0">
              <a:buNone/>
              <a:defRPr sz="1598" b="1"/>
            </a:lvl5pPr>
            <a:lvl6pPr marL="2286150" indent="0">
              <a:buNone/>
              <a:defRPr sz="1598" b="1"/>
            </a:lvl6pPr>
            <a:lvl7pPr marL="2743380" indent="0">
              <a:buNone/>
              <a:defRPr sz="1598" b="1"/>
            </a:lvl7pPr>
            <a:lvl8pPr marL="3200611" indent="0">
              <a:buNone/>
              <a:defRPr sz="1598" b="1"/>
            </a:lvl8pPr>
            <a:lvl9pPr marL="3657838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482" y="13576307"/>
            <a:ext cx="13377863" cy="24663402"/>
          </a:xfrm>
          <a:prstGeom prst="rect">
            <a:avLst/>
          </a:prstGeom>
        </p:spPr>
        <p:txBody>
          <a:bodyPr/>
          <a:lstStyle>
            <a:lvl1pPr>
              <a:defRPr sz="2402"/>
            </a:lvl1pPr>
            <a:lvl2pPr>
              <a:defRPr sz="2000"/>
            </a:lvl2pPr>
            <a:lvl3pPr>
              <a:defRPr sz="1801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293" y="9582152"/>
            <a:ext cx="13384213" cy="3994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1" b="1"/>
            </a:lvl3pPr>
            <a:lvl4pPr marL="1371688" indent="0">
              <a:buNone/>
              <a:defRPr sz="1598" b="1"/>
            </a:lvl4pPr>
            <a:lvl5pPr marL="1828919" indent="0">
              <a:buNone/>
              <a:defRPr sz="1598" b="1"/>
            </a:lvl5pPr>
            <a:lvl6pPr marL="2286150" indent="0">
              <a:buNone/>
              <a:defRPr sz="1598" b="1"/>
            </a:lvl6pPr>
            <a:lvl7pPr marL="2743380" indent="0">
              <a:buNone/>
              <a:defRPr sz="1598" b="1"/>
            </a:lvl7pPr>
            <a:lvl8pPr marL="3200611" indent="0">
              <a:buNone/>
              <a:defRPr sz="1598" b="1"/>
            </a:lvl8pPr>
            <a:lvl9pPr marL="3657838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293" y="13576307"/>
            <a:ext cx="13384213" cy="24663402"/>
          </a:xfrm>
          <a:prstGeom prst="rect">
            <a:avLst/>
          </a:prstGeom>
        </p:spPr>
        <p:txBody>
          <a:bodyPr/>
          <a:lstStyle>
            <a:lvl1pPr>
              <a:defRPr sz="2402"/>
            </a:lvl1pPr>
            <a:lvl2pPr>
              <a:defRPr sz="2000"/>
            </a:lvl2pPr>
            <a:lvl3pPr>
              <a:defRPr sz="1801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931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823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1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476" y="1704979"/>
            <a:ext cx="9961564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7987" y="1704984"/>
            <a:ext cx="16927513" cy="36534725"/>
          </a:xfrm>
          <a:prstGeom prst="rect">
            <a:avLst/>
          </a:prstGeom>
        </p:spPr>
        <p:txBody>
          <a:bodyPr/>
          <a:lstStyle>
            <a:lvl1pPr>
              <a:defRPr sz="3201"/>
            </a:lvl1pPr>
            <a:lvl2pPr>
              <a:defRPr sz="2799"/>
            </a:lvl2pPr>
            <a:lvl3pPr>
              <a:defRPr sz="240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476" y="8958265"/>
            <a:ext cx="9961564" cy="29281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31" indent="0">
              <a:buNone/>
              <a:defRPr sz="1201"/>
            </a:lvl2pPr>
            <a:lvl3pPr marL="914462" indent="0">
              <a:buNone/>
              <a:defRPr sz="1002"/>
            </a:lvl3pPr>
            <a:lvl4pPr marL="1371688" indent="0">
              <a:buNone/>
              <a:defRPr sz="901"/>
            </a:lvl4pPr>
            <a:lvl5pPr marL="1828919" indent="0">
              <a:buNone/>
              <a:defRPr sz="901"/>
            </a:lvl5pPr>
            <a:lvl6pPr marL="2286150" indent="0">
              <a:buNone/>
              <a:defRPr sz="901"/>
            </a:lvl6pPr>
            <a:lvl7pPr marL="2743380" indent="0">
              <a:buNone/>
              <a:defRPr sz="901"/>
            </a:lvl7pPr>
            <a:lvl8pPr marL="3200611" indent="0">
              <a:buNone/>
              <a:defRPr sz="901"/>
            </a:lvl8pPr>
            <a:lvl9pPr marL="3657838" indent="0">
              <a:buNone/>
              <a:defRPr sz="90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8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666" y="29965654"/>
            <a:ext cx="18167349" cy="35385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666" y="3824291"/>
            <a:ext cx="18167349" cy="256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1"/>
            </a:lvl1pPr>
            <a:lvl2pPr marL="457231" indent="0">
              <a:buNone/>
              <a:defRPr sz="2799"/>
            </a:lvl2pPr>
            <a:lvl3pPr marL="914462" indent="0">
              <a:buNone/>
              <a:defRPr sz="2402"/>
            </a:lvl3pPr>
            <a:lvl4pPr marL="1371688" indent="0">
              <a:buNone/>
              <a:defRPr sz="2000"/>
            </a:lvl4pPr>
            <a:lvl5pPr marL="1828919" indent="0">
              <a:buNone/>
              <a:defRPr sz="2000"/>
            </a:lvl5pPr>
            <a:lvl6pPr marL="2286150" indent="0">
              <a:buNone/>
              <a:defRPr sz="2000"/>
            </a:lvl6pPr>
            <a:lvl7pPr marL="2743380" indent="0">
              <a:buNone/>
              <a:defRPr sz="2000"/>
            </a:lvl7pPr>
            <a:lvl8pPr marL="3200611" indent="0">
              <a:buNone/>
              <a:defRPr sz="2000"/>
            </a:lvl8pPr>
            <a:lvl9pPr marL="3657838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666" y="33504187"/>
            <a:ext cx="18167349" cy="5022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31" indent="0">
              <a:buNone/>
              <a:defRPr sz="1201"/>
            </a:lvl2pPr>
            <a:lvl3pPr marL="914462" indent="0">
              <a:buNone/>
              <a:defRPr sz="1002"/>
            </a:lvl3pPr>
            <a:lvl4pPr marL="1371688" indent="0">
              <a:buNone/>
              <a:defRPr sz="901"/>
            </a:lvl4pPr>
            <a:lvl5pPr marL="1828919" indent="0">
              <a:buNone/>
              <a:defRPr sz="901"/>
            </a:lvl5pPr>
            <a:lvl6pPr marL="2286150" indent="0">
              <a:buNone/>
              <a:defRPr sz="901"/>
            </a:lvl6pPr>
            <a:lvl7pPr marL="2743380" indent="0">
              <a:buNone/>
              <a:defRPr sz="901"/>
            </a:lvl7pPr>
            <a:lvl8pPr marL="3200611" indent="0">
              <a:buNone/>
              <a:defRPr sz="901"/>
            </a:lvl8pPr>
            <a:lvl9pPr marL="3657838" indent="0">
              <a:buNone/>
              <a:defRPr sz="90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07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ndeau_ONERA">
            <a:extLst>
              <a:ext uri="{FF2B5EF4-FFF2-40B4-BE49-F238E27FC236}">
                <a16:creationId xmlns:a16="http://schemas.microsoft.com/office/drawing/2014/main" id="{3C8DFB6F-B519-4FAE-9F43-C63FCDCE6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799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">
            <a:extLst>
              <a:ext uri="{FF2B5EF4-FFF2-40B4-BE49-F238E27FC236}">
                <a16:creationId xmlns:a16="http://schemas.microsoft.com/office/drawing/2014/main" id="{0013C6F4-D491-4CF4-B9F9-4CA370B8D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0"/>
            <a:ext cx="252031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pic>
        <p:nvPicPr>
          <p:cNvPr id="1028" name="Picture 18" descr="logo-sft">
            <a:extLst>
              <a:ext uri="{FF2B5EF4-FFF2-40B4-BE49-F238E27FC236}">
                <a16:creationId xmlns:a16="http://schemas.microsoft.com/office/drawing/2014/main" id="{029A484A-EB3C-445F-8E29-3AEA450EC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25" y="161925"/>
            <a:ext cx="31162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9" descr="bandeau_ONERA">
            <a:extLst>
              <a:ext uri="{FF2B5EF4-FFF2-40B4-BE49-F238E27FC236}">
                <a16:creationId xmlns:a16="http://schemas.microsoft.com/office/drawing/2014/main" id="{95B67B3F-59C9-46E3-A097-006EE3400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22638"/>
            <a:ext cx="30279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defTabSz="4176713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31" algn="l" defTabSz="4176984" rtl="0" eaLnBrk="1" fontAlgn="base" hangingPunct="1">
        <a:spcBef>
          <a:spcPct val="0"/>
        </a:spcBef>
        <a:spcAft>
          <a:spcPct val="0"/>
        </a:spcAft>
        <a:defRPr sz="8001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62" algn="l" defTabSz="4176984" rtl="0" eaLnBrk="1" fontAlgn="base" hangingPunct="1">
        <a:spcBef>
          <a:spcPct val="0"/>
        </a:spcBef>
        <a:spcAft>
          <a:spcPct val="0"/>
        </a:spcAft>
        <a:defRPr sz="8001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88" algn="l" defTabSz="4176984" rtl="0" eaLnBrk="1" fontAlgn="base" hangingPunct="1">
        <a:spcBef>
          <a:spcPct val="0"/>
        </a:spcBef>
        <a:spcAft>
          <a:spcPct val="0"/>
        </a:spcAft>
        <a:defRPr sz="8001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919" algn="l" defTabSz="4176984" rtl="0" eaLnBrk="1" fontAlgn="base" hangingPunct="1">
        <a:spcBef>
          <a:spcPct val="0"/>
        </a:spcBef>
        <a:spcAft>
          <a:spcPct val="0"/>
        </a:spcAft>
        <a:defRPr sz="8001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566863" indent="-1566863" algn="l" defTabSz="4176713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6513" algn="l" defTabSz="4176713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21288" indent="-1044575" algn="l" defTabSz="4176713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8850" indent="-1044575" algn="l" defTabSz="4176713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0063" indent="-1036638" algn="l" defTabSz="4176713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47907" indent="-1036708" algn="l" defTabSz="4176984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5138" indent="-1036708" algn="l" defTabSz="4176984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2369" indent="-1036708" algn="l" defTabSz="4176984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19595" indent="-1036708" algn="l" defTabSz="4176984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8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9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0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0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1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38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hyperlink" Target="https://ecos2015.sciencesconf.org/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6.jp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6BE49A2-8060-4BFB-872A-33EF68C14677}"/>
              </a:ext>
            </a:extLst>
          </p:cNvPr>
          <p:cNvSpPr/>
          <p:nvPr/>
        </p:nvSpPr>
        <p:spPr bwMode="auto">
          <a:xfrm>
            <a:off x="531992" y="20169871"/>
            <a:ext cx="14271361" cy="5341054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B279C5-9C52-470B-AA46-E60D7FEEEF77}"/>
              </a:ext>
            </a:extLst>
          </p:cNvPr>
          <p:cNvSpPr/>
          <p:nvPr/>
        </p:nvSpPr>
        <p:spPr bwMode="auto">
          <a:xfrm>
            <a:off x="522361" y="10081197"/>
            <a:ext cx="29260913" cy="9931105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4C934BF-C980-4FE9-9046-9C9D0ABA076F}"/>
              </a:ext>
            </a:extLst>
          </p:cNvPr>
          <p:cNvSpPr/>
          <p:nvPr/>
        </p:nvSpPr>
        <p:spPr bwMode="auto">
          <a:xfrm>
            <a:off x="0" y="0"/>
            <a:ext cx="30279975" cy="3546475"/>
          </a:xfrm>
          <a:prstGeom prst="rect">
            <a:avLst/>
          </a:prstGeom>
          <a:solidFill>
            <a:schemeClr val="bg2">
              <a:lumMod val="20000"/>
              <a:lumOff val="80000"/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76984" eaLnBrk="1" hangingPunct="1">
              <a:defRPr/>
            </a:pPr>
            <a:endParaRPr lang="fr-BE" sz="667" dirty="0">
              <a:latin typeface="Arial" charset="0"/>
            </a:endParaRPr>
          </a:p>
        </p:txBody>
      </p:sp>
      <p:sp>
        <p:nvSpPr>
          <p:cNvPr id="3078" name="Rectangle 355">
            <a:extLst>
              <a:ext uri="{FF2B5EF4-FFF2-40B4-BE49-F238E27FC236}">
                <a16:creationId xmlns:a16="http://schemas.microsoft.com/office/drawing/2014/main" id="{0B215623-76A5-45B6-B405-0711B4D3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275"/>
            <a:ext cx="184150" cy="5397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BE" altLang="en-BE" sz="2901"/>
          </a:p>
        </p:txBody>
      </p:sp>
      <p:sp>
        <p:nvSpPr>
          <p:cNvPr id="3079" name="Rectangle 356">
            <a:extLst>
              <a:ext uri="{FF2B5EF4-FFF2-40B4-BE49-F238E27FC236}">
                <a16:creationId xmlns:a16="http://schemas.microsoft.com/office/drawing/2014/main" id="{2CCF8525-8C6E-4A57-A9E7-77E41A89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5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BE" altLang="en-BE" sz="1801" b="0"/>
          </a:p>
        </p:txBody>
      </p:sp>
      <p:sp>
        <p:nvSpPr>
          <p:cNvPr id="3080" name="Rectangle 358">
            <a:extLst>
              <a:ext uri="{FF2B5EF4-FFF2-40B4-BE49-F238E27FC236}">
                <a16:creationId xmlns:a16="http://schemas.microsoft.com/office/drawing/2014/main" id="{728DAD57-3943-47F7-A44D-73A77E3E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275"/>
            <a:ext cx="184150" cy="5397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BE" altLang="en-BE" sz="2901"/>
          </a:p>
        </p:txBody>
      </p:sp>
      <p:sp>
        <p:nvSpPr>
          <p:cNvPr id="3081" name="Rectangle 359">
            <a:extLst>
              <a:ext uri="{FF2B5EF4-FFF2-40B4-BE49-F238E27FC236}">
                <a16:creationId xmlns:a16="http://schemas.microsoft.com/office/drawing/2014/main" id="{D41B3327-E0E5-477E-8D2F-A5823447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5300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BE" altLang="en-BE" sz="1801" b="0"/>
          </a:p>
        </p:txBody>
      </p:sp>
      <p:sp>
        <p:nvSpPr>
          <p:cNvPr id="3082" name="Rectangle 361">
            <a:extLst>
              <a:ext uri="{FF2B5EF4-FFF2-40B4-BE49-F238E27FC236}">
                <a16:creationId xmlns:a16="http://schemas.microsoft.com/office/drawing/2014/main" id="{EB6324F7-D4B3-4BC2-BBEE-EC0C82F1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275"/>
            <a:ext cx="184150" cy="5397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BE" altLang="en-BE" sz="2901"/>
          </a:p>
        </p:txBody>
      </p:sp>
      <p:sp>
        <p:nvSpPr>
          <p:cNvPr id="3083" name="Rectangle 362">
            <a:extLst>
              <a:ext uri="{FF2B5EF4-FFF2-40B4-BE49-F238E27FC236}">
                <a16:creationId xmlns:a16="http://schemas.microsoft.com/office/drawing/2014/main" id="{D419A676-369B-4B2D-AD18-7BAED961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7025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BE" altLang="en-BE" sz="1801" b="0"/>
          </a:p>
        </p:txBody>
      </p:sp>
      <p:sp>
        <p:nvSpPr>
          <p:cNvPr id="3084" name="Rectangle 365">
            <a:extLst>
              <a:ext uri="{FF2B5EF4-FFF2-40B4-BE49-F238E27FC236}">
                <a16:creationId xmlns:a16="http://schemas.microsoft.com/office/drawing/2014/main" id="{A9CC6A86-4A42-48EA-BBD8-31E3D5BEE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0375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BE" altLang="en-BE" sz="1801" b="0"/>
          </a:p>
        </p:txBody>
      </p:sp>
      <p:cxnSp>
        <p:nvCxnSpPr>
          <p:cNvPr id="3085" name="Connecteur droit 43">
            <a:extLst>
              <a:ext uri="{FF2B5EF4-FFF2-40B4-BE49-F238E27FC236}">
                <a16:creationId xmlns:a16="http://schemas.microsoft.com/office/drawing/2014/main" id="{24519983-3151-4AE3-8C0C-9715DD8101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3475038"/>
            <a:ext cx="3027997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Connecteur droit 45">
            <a:extLst>
              <a:ext uri="{FF2B5EF4-FFF2-40B4-BE49-F238E27FC236}">
                <a16:creationId xmlns:a16="http://schemas.microsoft.com/office/drawing/2014/main" id="{F94143BE-D280-43A5-9671-C00498CBE0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3617913"/>
            <a:ext cx="3027997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D6E8B4D-FBEC-4433-88DF-190581735DBF}"/>
              </a:ext>
            </a:extLst>
          </p:cNvPr>
          <p:cNvSpPr/>
          <p:nvPr/>
        </p:nvSpPr>
        <p:spPr bwMode="auto">
          <a:xfrm>
            <a:off x="522362" y="3833814"/>
            <a:ext cx="29260913" cy="6043932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 dirty="0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90DE29A-701F-4215-9B83-CED8C0926ABB}"/>
              </a:ext>
            </a:extLst>
          </p:cNvPr>
          <p:cNvSpPr/>
          <p:nvPr/>
        </p:nvSpPr>
        <p:spPr bwMode="auto">
          <a:xfrm>
            <a:off x="14936410" y="30453899"/>
            <a:ext cx="14846862" cy="9694413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28E98F-D2D4-4BAE-B2E0-362C1198F6E5}"/>
              </a:ext>
            </a:extLst>
          </p:cNvPr>
          <p:cNvSpPr/>
          <p:nvPr/>
        </p:nvSpPr>
        <p:spPr bwMode="auto">
          <a:xfrm>
            <a:off x="0" y="3546475"/>
            <a:ext cx="30279975" cy="215900"/>
          </a:xfrm>
          <a:prstGeom prst="rect">
            <a:avLst/>
          </a:prstGeom>
          <a:solidFill>
            <a:schemeClr val="bg2">
              <a:lumMod val="20000"/>
              <a:lumOff val="80000"/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76984" eaLnBrk="1" hangingPunct="1">
              <a:defRPr/>
            </a:pPr>
            <a:endParaRPr lang="fr-BE" sz="667">
              <a:latin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96C447-6480-4696-8632-F67345D5A5B9}"/>
              </a:ext>
            </a:extLst>
          </p:cNvPr>
          <p:cNvSpPr/>
          <p:nvPr/>
        </p:nvSpPr>
        <p:spPr bwMode="auto">
          <a:xfrm>
            <a:off x="1819275" y="42359263"/>
            <a:ext cx="26858913" cy="449262"/>
          </a:xfrm>
          <a:prstGeom prst="rect">
            <a:avLst/>
          </a:prstGeom>
          <a:solidFill>
            <a:schemeClr val="bg2">
              <a:lumMod val="20000"/>
              <a:lumOff val="80000"/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76984" eaLnBrk="1" hangingPunct="1">
              <a:defRPr/>
            </a:pPr>
            <a:endParaRPr lang="fr-BE" sz="667">
              <a:latin typeface="Arial" charset="0"/>
            </a:endParaRPr>
          </a:p>
        </p:txBody>
      </p:sp>
      <p:pic>
        <p:nvPicPr>
          <p:cNvPr id="3094" name="Image 7">
            <a:extLst>
              <a:ext uri="{FF2B5EF4-FFF2-40B4-BE49-F238E27FC236}">
                <a16:creationId xmlns:a16="http://schemas.microsoft.com/office/drawing/2014/main" id="{51A81002-57BB-4C93-B780-6637719D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141287"/>
            <a:ext cx="6634878" cy="32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ZoneTexte 90">
            <a:extLst>
              <a:ext uri="{FF2B5EF4-FFF2-40B4-BE49-F238E27FC236}">
                <a16:creationId xmlns:a16="http://schemas.microsoft.com/office/drawing/2014/main" id="{EC0B2D4D-EBEC-4726-AC72-A74A49B70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611" y="175932"/>
            <a:ext cx="1895124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BE" sz="5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Off-design model of a 10 </a:t>
            </a:r>
            <a:r>
              <a:rPr lang="en-US" altLang="en-BE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kWe</a:t>
            </a:r>
            <a:r>
              <a:rPr lang="en-US" altLang="en-BE" sz="5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thermally integrated Carnot battery demonstration plant using a reversible HP/ORC</a:t>
            </a:r>
            <a:endParaRPr lang="en-BE" altLang="en-BE" sz="5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97" name="ZoneTexte 148">
            <a:extLst>
              <a:ext uri="{FF2B5EF4-FFF2-40B4-BE49-F238E27FC236}">
                <a16:creationId xmlns:a16="http://schemas.microsoft.com/office/drawing/2014/main" id="{59AD532E-4544-4E08-86E0-FFD051CC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07" y="20274739"/>
            <a:ext cx="4428905" cy="76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BE" sz="4402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fr-FR" altLang="en-BE" sz="4402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bench</a:t>
            </a:r>
            <a:r>
              <a:rPr lang="fr-FR" altLang="en-BE" sz="4402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</a:p>
        </p:txBody>
      </p:sp>
      <p:sp>
        <p:nvSpPr>
          <p:cNvPr id="3100" name="Rectangle 16">
            <a:extLst>
              <a:ext uri="{FF2B5EF4-FFF2-40B4-BE49-F238E27FC236}">
                <a16:creationId xmlns:a16="http://schemas.microsoft.com/office/drawing/2014/main" id="{B9E4D61A-D518-4FC6-9A3C-7422BF91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07" y="10151948"/>
            <a:ext cx="11807825" cy="803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defRPr/>
            </a:pPr>
            <a:r>
              <a:rPr lang="en-US" altLang="en-BE" sz="4402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plant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DCD84-9203-6B94-19F8-E1DDE119857C}"/>
              </a:ext>
            </a:extLst>
          </p:cNvPr>
          <p:cNvSpPr txBox="1"/>
          <p:nvPr/>
        </p:nvSpPr>
        <p:spPr>
          <a:xfrm>
            <a:off x="12464632" y="4114168"/>
            <a:ext cx="1745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The Carnot Battery (CB) is a promising new storage solution that stores electric energy as heat and converts it back into electricity.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BABAD30-CF95-D1CC-2BB1-9FCBDAB8C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24222" y="6839301"/>
            <a:ext cx="5239225" cy="25885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EA94D8-ED64-4336-317E-7663A211FB63}"/>
              </a:ext>
            </a:extLst>
          </p:cNvPr>
          <p:cNvSpPr/>
          <p:nvPr/>
        </p:nvSpPr>
        <p:spPr bwMode="auto">
          <a:xfrm>
            <a:off x="546415" y="25598548"/>
            <a:ext cx="14251966" cy="4734706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9C836-1083-1EB7-50FA-3ED13437E40D}"/>
              </a:ext>
            </a:extLst>
          </p:cNvPr>
          <p:cNvSpPr txBox="1"/>
          <p:nvPr/>
        </p:nvSpPr>
        <p:spPr>
          <a:xfrm>
            <a:off x="682756" y="21120481"/>
            <a:ext cx="14565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The test bench is sized with an on-design model to meet the following specifications</a:t>
            </a:r>
          </a:p>
          <a:p>
            <a:r>
              <a:rPr lang="en-US" b="0" dirty="0">
                <a:solidFill>
                  <a:srgbClr val="0070C0"/>
                </a:solidFill>
              </a:rPr>
              <a:t>[1]</a:t>
            </a:r>
            <a:r>
              <a:rPr lang="en-US" b="0" dirty="0"/>
              <a:t>: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- Heat Reservoir: </a:t>
            </a:r>
            <a:r>
              <a:rPr lang="en-US" b="0" dirty="0"/>
              <a:t>Designed to cover thermal consumption peaks in buildings (400 kW) during morning peak periods (15 minutes).</a:t>
            </a:r>
          </a:p>
          <a:p>
            <a:r>
              <a:rPr lang="en-US" dirty="0"/>
              <a:t>- DHN temperature level:</a:t>
            </a:r>
            <a:r>
              <a:rPr lang="en-US" b="0" dirty="0"/>
              <a:t> Ranges between 60°C and 80°C</a:t>
            </a:r>
            <a:r>
              <a:rPr lang="en-US" dirty="0"/>
              <a:t>.</a:t>
            </a:r>
          </a:p>
          <a:p>
            <a:r>
              <a:rPr lang="en-US" dirty="0"/>
              <a:t>- Heat Pump: </a:t>
            </a:r>
            <a:r>
              <a:rPr lang="en-US" b="0" dirty="0"/>
              <a:t>Sized to charge the storage (100 kWh) in one hour (100 kW).</a:t>
            </a:r>
            <a:endParaRPr lang="fr-BE" b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DE85D7-470A-67F1-50AC-549237960EA4}"/>
              </a:ext>
            </a:extLst>
          </p:cNvPr>
          <p:cNvSpPr txBox="1"/>
          <p:nvPr/>
        </p:nvSpPr>
        <p:spPr>
          <a:xfrm>
            <a:off x="739516" y="23837190"/>
            <a:ext cx="1399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actual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encountered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limitations due to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industrial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constraints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resulting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a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mismatch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between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selected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components.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653BC8-E642-75B0-8086-B67824AA4F3D}"/>
              </a:ext>
            </a:extLst>
          </p:cNvPr>
          <p:cNvSpPr/>
          <p:nvPr/>
        </p:nvSpPr>
        <p:spPr bwMode="auto">
          <a:xfrm>
            <a:off x="14936410" y="20168270"/>
            <a:ext cx="14846862" cy="10164984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>
              <a:solidFill>
                <a:schemeClr val="tx1"/>
              </a:solidFill>
            </a:endParaRPr>
          </a:p>
        </p:txBody>
      </p:sp>
      <p:sp>
        <p:nvSpPr>
          <p:cNvPr id="36" name="ZoneTexte 148">
            <a:extLst>
              <a:ext uri="{FF2B5EF4-FFF2-40B4-BE49-F238E27FC236}">
                <a16:creationId xmlns:a16="http://schemas.microsoft.com/office/drawing/2014/main" id="{2CF1F34F-B808-6CEF-E937-4690F9D7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78" y="25715537"/>
            <a:ext cx="4338047" cy="76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BE" sz="4402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Off-design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22B1E1-3B47-67E7-0CB0-906F4BD10B18}"/>
                  </a:ext>
                </a:extLst>
              </p:cNvPr>
              <p:cNvSpPr txBox="1"/>
              <p:nvPr/>
            </p:nvSpPr>
            <p:spPr>
              <a:xfrm>
                <a:off x="15112175" y="26281561"/>
                <a:ext cx="7118626" cy="404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b="1" dirty="0">
                    <a:highlight>
                      <a:srgbClr val="CB99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HP mode:</a:t>
                </a:r>
              </a:p>
              <a:p>
                <a:endParaRPr lang="fr-BE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BE" b="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Imposed</a:t>
                </a:r>
                <a:r>
                  <a:rPr lang="fr-BE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conditions:</a:t>
                </a:r>
              </a:p>
              <a:p>
                <a:pPr marL="342900" indent="-342900">
                  <a:buFontTx/>
                  <a:buChar char="-"/>
                </a:pP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Cold </a:t>
                </a:r>
                <a:r>
                  <a:rPr lang="fr-BE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:r>
                  <a:rPr lang="fr-BE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𝐿𝑇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fr-BE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Supply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district </a:t>
                </a:r>
                <a:r>
                  <a:rPr lang="fr-BE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heating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𝐷𝐻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𝑠𝑢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Char char="-"/>
                </a:pPr>
                <a:endParaRPr lang="fr-BE" b="0" i="1" dirty="0">
                  <a:cs typeface="Arial" panose="020B0604020202020204" pitchFamily="34" charset="0"/>
                </a:endParaRPr>
              </a:p>
              <a:p>
                <a:r>
                  <a:rPr lang="fr-BE" b="0" i="1" dirty="0">
                    <a:cs typeface="Arial" panose="020B0604020202020204" pitchFamily="34" charset="0"/>
                  </a:rPr>
                  <a:t>Control variables:</a:t>
                </a: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</m:sub>
                    </m:sSub>
                  </m:oMath>
                </a14:m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𝐷𝐻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𝑠𝑢</m:t>
                        </m:r>
                      </m:sub>
                    </m:sSub>
                    <m:r>
                      <a:rPr lang="fr-BE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𝐷𝐻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fr-BE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𝐻𝑇</m:t>
                        </m:r>
                      </m:sub>
                    </m:sSub>
                    <m:r>
                      <a:rPr lang="fr-BE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𝐿𝑇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22B1E1-3B47-67E7-0CB0-906F4BD10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175" y="26281561"/>
                <a:ext cx="7118626" cy="4045979"/>
              </a:xfrm>
              <a:prstGeom prst="rect">
                <a:avLst/>
              </a:prstGeom>
              <a:blipFill>
                <a:blip r:embed="rId6"/>
                <a:stretch>
                  <a:fillRect l="-1712" t="-1506" b="-256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148">
            <a:extLst>
              <a:ext uri="{FF2B5EF4-FFF2-40B4-BE49-F238E27FC236}">
                <a16:creationId xmlns:a16="http://schemas.microsoft.com/office/drawing/2014/main" id="{3E9E157F-705E-3FD1-DDD0-59AC87F07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280" y="20324530"/>
            <a:ext cx="4390369" cy="76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BE" sz="4402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variables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DF68B2-496F-2A6A-3E1F-4C93CD8FE9B1}"/>
              </a:ext>
            </a:extLst>
          </p:cNvPr>
          <p:cNvSpPr/>
          <p:nvPr/>
        </p:nvSpPr>
        <p:spPr bwMode="auto">
          <a:xfrm>
            <a:off x="559429" y="30453899"/>
            <a:ext cx="14238952" cy="9728178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>
              <a:solidFill>
                <a:schemeClr val="tx1"/>
              </a:solidFill>
            </a:endParaRPr>
          </a:p>
        </p:txBody>
      </p:sp>
      <p:sp>
        <p:nvSpPr>
          <p:cNvPr id="53" name="ZoneTexte 73">
            <a:extLst>
              <a:ext uri="{FF2B5EF4-FFF2-40B4-BE49-F238E27FC236}">
                <a16:creationId xmlns:a16="http://schemas.microsoft.com/office/drawing/2014/main" id="{F3752C18-206E-70C4-BBD9-0E16E9893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0722" y="30654746"/>
            <a:ext cx="7286625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BE" sz="4402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altLang="en-BE" sz="4402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CD3BF6-AF0E-CD57-C770-FE4D1694D9E6}"/>
              </a:ext>
            </a:extLst>
          </p:cNvPr>
          <p:cNvSpPr txBox="1"/>
          <p:nvPr/>
        </p:nvSpPr>
        <p:spPr>
          <a:xfrm>
            <a:off x="676900" y="8429648"/>
            <a:ext cx="22455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Thermally Integrated Carnot Batteries (TICB):</a:t>
            </a:r>
          </a:p>
          <a:p>
            <a:r>
              <a:rPr lang="en-US" b="0" dirty="0"/>
              <a:t>TICB integrate heat streams to enhance the heat pump Coefficient Of Performance (COP), resulting in improved round-trip efficiency over traditional CB designs.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799C6F-8060-5E7C-7D6A-4C151C29B2A4}"/>
              </a:ext>
            </a:extLst>
          </p:cNvPr>
          <p:cNvSpPr txBox="1"/>
          <p:nvPr/>
        </p:nvSpPr>
        <p:spPr>
          <a:xfrm>
            <a:off x="2038721" y="24867797"/>
            <a:ext cx="1275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0" dirty="0"/>
              <a:t>=&gt; Need for a new model </a:t>
            </a:r>
            <a:r>
              <a:rPr lang="fr-FR" altLang="fr-FR" b="0" dirty="0" err="1"/>
              <a:t>incorporating</a:t>
            </a:r>
            <a:r>
              <a:rPr lang="fr-FR" altLang="fr-FR" b="0" dirty="0"/>
              <a:t> the real components.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23C9340-01CF-43CF-FF09-CDF3F7A72226}"/>
              </a:ext>
            </a:extLst>
          </p:cNvPr>
          <p:cNvCxnSpPr>
            <a:cxnSpLocks/>
          </p:cNvCxnSpPr>
          <p:nvPr/>
        </p:nvCxnSpPr>
        <p:spPr bwMode="auto">
          <a:xfrm>
            <a:off x="22359841" y="26129397"/>
            <a:ext cx="0" cy="3928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4549024-394D-2EED-E8C8-74BB51B7062D}"/>
              </a:ext>
            </a:extLst>
          </p:cNvPr>
          <p:cNvSpPr txBox="1"/>
          <p:nvPr/>
        </p:nvSpPr>
        <p:spPr>
          <a:xfrm>
            <a:off x="15095791" y="21304129"/>
            <a:ext cx="5349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Control variables:</a:t>
            </a:r>
          </a:p>
          <a:p>
            <a:endParaRPr lang="fr-BE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0" dirty="0" err="1"/>
              <a:t>Evaporator</a:t>
            </a:r>
            <a:r>
              <a:rPr lang="fr-BE" b="0" dirty="0"/>
              <a:t> glide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0" dirty="0"/>
              <a:t>Condenser glide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0" dirty="0"/>
              <a:t>Rotation speed of the </a:t>
            </a:r>
            <a:r>
              <a:rPr lang="fr-BE" b="0" dirty="0" err="1"/>
              <a:t>compressor</a:t>
            </a:r>
            <a:r>
              <a:rPr lang="fr-BE" b="0" dirty="0"/>
              <a:t>/</a:t>
            </a:r>
            <a:r>
              <a:rPr lang="fr-BE" b="0" dirty="0" err="1"/>
              <a:t>expander</a:t>
            </a:r>
            <a:endParaRPr lang="fr-BE" b="0" dirty="0"/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84E61C66-444F-609C-2F7F-9EADBFE38276}"/>
              </a:ext>
            </a:extLst>
          </p:cNvPr>
          <p:cNvCxnSpPr/>
          <p:nvPr/>
        </p:nvCxnSpPr>
        <p:spPr>
          <a:xfrm>
            <a:off x="16173820" y="24137752"/>
            <a:ext cx="1022554" cy="471949"/>
          </a:xfrm>
          <a:prstGeom prst="bentConnector3">
            <a:avLst>
              <a:gd name="adj1" fmla="val 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EE4C679-9466-358F-2781-5AC17E4508EA}"/>
              </a:ext>
            </a:extLst>
          </p:cNvPr>
          <p:cNvSpPr txBox="1"/>
          <p:nvPr/>
        </p:nvSpPr>
        <p:spPr>
          <a:xfrm>
            <a:off x="17256464" y="24348648"/>
            <a:ext cx="353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/!\ </a:t>
            </a:r>
            <a:r>
              <a:rPr lang="fr-BE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fr-B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6000RPM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8C7A020-5164-C135-C9B1-C5F70624EA21}"/>
                  </a:ext>
                </a:extLst>
              </p:cNvPr>
              <p:cNvSpPr txBox="1"/>
              <p:nvPr/>
            </p:nvSpPr>
            <p:spPr>
              <a:xfrm>
                <a:off x="22488882" y="26199459"/>
                <a:ext cx="6757981" cy="404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highlight>
                      <a:srgbClr val="92D050"/>
                    </a:highlight>
                    <a:cs typeface="Arial" panose="020B0604020202020204" pitchFamily="34" charset="0"/>
                  </a:rPr>
                  <a:t>ORC</a:t>
                </a:r>
                <a:r>
                  <a:rPr lang="fr-BE" b="1" dirty="0">
                    <a:highlight>
                      <a:srgbClr val="92D05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mode:</a:t>
                </a:r>
              </a:p>
              <a:p>
                <a:endParaRPr lang="fr-BE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BE" b="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Imposed</a:t>
                </a:r>
                <a:r>
                  <a:rPr lang="fr-BE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conditions:</a:t>
                </a:r>
              </a:p>
              <a:p>
                <a:pPr marL="342900" indent="-342900">
                  <a:buFontTx/>
                  <a:buChar char="-"/>
                </a:pPr>
                <a:r>
                  <a:rPr lang="fr-BE" b="0" dirty="0">
                    <a:cs typeface="Arial" panose="020B0604020202020204" pitchFamily="34" charset="0"/>
                  </a:rPr>
                  <a:t>Hot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:r>
                  <a:rPr lang="fr-BE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𝐻𝑇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fr-BE" b="0" dirty="0" err="1">
                    <a:cs typeface="Arial" panose="020B0604020202020204" pitchFamily="34" charset="0"/>
                  </a:rPr>
                  <a:t>Exhaust</a:t>
                </a:r>
                <a:r>
                  <a:rPr lang="fr-BE" b="0" dirty="0">
                    <a:cs typeface="Arial" panose="020B0604020202020204" pitchFamily="34" charset="0"/>
                  </a:rPr>
                  <a:t> </a:t>
                </a:r>
                <a:r>
                  <a:rPr lang="fr-BE" b="0" dirty="0" err="1">
                    <a:cs typeface="Arial" panose="020B0604020202020204" pitchFamily="34" charset="0"/>
                  </a:rPr>
                  <a:t>temperature</a:t>
                </a:r>
                <a:r>
                  <a:rPr lang="fr-BE" b="0" dirty="0">
                    <a:cs typeface="Arial" panose="020B0604020202020204" pitchFamily="34" charset="0"/>
                  </a:rPr>
                  <a:t> dry </a:t>
                </a:r>
                <a:r>
                  <a:rPr lang="fr-BE" b="0" dirty="0" err="1">
                    <a:cs typeface="Arial" panose="020B0604020202020204" pitchFamily="34" charset="0"/>
                  </a:rPr>
                  <a:t>cooler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Char char="-"/>
                </a:pPr>
                <a:endParaRPr lang="fr-BE" b="0" i="1" dirty="0">
                  <a:cs typeface="Arial" panose="020B0604020202020204" pitchFamily="34" charset="0"/>
                </a:endParaRPr>
              </a:p>
              <a:p>
                <a:r>
                  <a:rPr lang="fr-BE" b="0" i="1" dirty="0">
                    <a:cs typeface="Arial" panose="020B0604020202020204" pitchFamily="34" charset="0"/>
                  </a:rPr>
                  <a:t>Control variables:</a:t>
                </a: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</m:sub>
                    </m:sSub>
                  </m:oMath>
                </a14:m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𝐻𝑇</m:t>
                        </m:r>
                      </m:sub>
                    </m:sSub>
                    <m:r>
                      <a:rPr lang="fr-BE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𝐿𝑇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fr-B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  <m:r>
                      <a:rPr lang="fr-BE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𝑠𝑢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endParaRPr lang="fr-BE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8C7A020-5164-C135-C9B1-C5F70624E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882" y="26199459"/>
                <a:ext cx="6757981" cy="4045979"/>
              </a:xfrm>
              <a:prstGeom prst="rect">
                <a:avLst/>
              </a:prstGeom>
              <a:blipFill>
                <a:blip r:embed="rId7"/>
                <a:stretch>
                  <a:fillRect l="-1803" t="-1657" b="-256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B06E9257-F02F-97E5-BA92-0DE68A60DEAA}"/>
              </a:ext>
            </a:extLst>
          </p:cNvPr>
          <p:cNvSpPr txBox="1"/>
          <p:nvPr/>
        </p:nvSpPr>
        <p:spPr>
          <a:xfrm>
            <a:off x="15192291" y="25073214"/>
            <a:ext cx="569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i="1" dirty="0" err="1">
                <a:cs typeface="Arial" panose="020B0604020202020204" pitchFamily="34" charset="0"/>
              </a:rPr>
              <a:t>Two</a:t>
            </a:r>
            <a:r>
              <a:rPr lang="fr-BE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0" i="1" dirty="0" err="1">
                <a:latin typeface="Arial" panose="020B0604020202020204" pitchFamily="34" charset="0"/>
                <a:cs typeface="Arial" panose="020B0604020202020204" pitchFamily="34" charset="0"/>
              </a:rPr>
              <a:t>compressors</a:t>
            </a:r>
            <a:r>
              <a:rPr lang="fr-BE" b="0" i="1" dirty="0">
                <a:latin typeface="Arial" panose="020B0604020202020204" pitchFamily="34" charset="0"/>
                <a:cs typeface="Arial" panose="020B0604020202020204" pitchFamily="34" charset="0"/>
              </a:rPr>
              <a:t> in HP mode a</a:t>
            </a:r>
            <a:r>
              <a:rPr lang="fr-BE" b="0" i="1" dirty="0">
                <a:cs typeface="Arial" panose="020B0604020202020204" pitchFamily="34" charset="0"/>
              </a:rPr>
              <a:t>nd </a:t>
            </a:r>
            <a:r>
              <a:rPr lang="fr-BE" b="0" i="1" dirty="0" err="1">
                <a:cs typeface="Arial" panose="020B0604020202020204" pitchFamily="34" charset="0"/>
              </a:rPr>
              <a:t>three</a:t>
            </a:r>
            <a:r>
              <a:rPr lang="fr-BE" b="0" i="1" dirty="0">
                <a:cs typeface="Arial" panose="020B0604020202020204" pitchFamily="34" charset="0"/>
              </a:rPr>
              <a:t> </a:t>
            </a:r>
            <a:r>
              <a:rPr lang="fr-BE" b="0" i="1" dirty="0" err="1">
                <a:cs typeface="Arial" panose="020B0604020202020204" pitchFamily="34" charset="0"/>
              </a:rPr>
              <a:t>expanders</a:t>
            </a:r>
            <a:r>
              <a:rPr lang="fr-BE" b="0" i="1" dirty="0">
                <a:cs typeface="Arial" panose="020B0604020202020204" pitchFamily="34" charset="0"/>
              </a:rPr>
              <a:t> in ORC mode.</a:t>
            </a:r>
            <a:endParaRPr lang="fr-BE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9" name="ZoneTexte 73">
            <a:extLst>
              <a:ext uri="{FF2B5EF4-FFF2-40B4-BE49-F238E27FC236}">
                <a16:creationId xmlns:a16="http://schemas.microsoft.com/office/drawing/2014/main" id="{31D14371-8E3E-4F99-BB96-F0F1A944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22" y="30654746"/>
            <a:ext cx="7286625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BE" sz="4402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altLang="en-BE" sz="4402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HP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F24A59-32AC-3E73-1B90-9C512F5F3638}"/>
              </a:ext>
            </a:extLst>
          </p:cNvPr>
          <p:cNvSpPr/>
          <p:nvPr/>
        </p:nvSpPr>
        <p:spPr bwMode="auto">
          <a:xfrm>
            <a:off x="868853" y="26530773"/>
            <a:ext cx="5192427" cy="3527517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0C5282-FF8B-F385-30C6-BD1CE7BB9E52}"/>
              </a:ext>
            </a:extLst>
          </p:cNvPr>
          <p:cNvSpPr txBox="1"/>
          <p:nvPr/>
        </p:nvSpPr>
        <p:spPr>
          <a:xfrm>
            <a:off x="808437" y="26540041"/>
            <a:ext cx="519242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Objectives: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Predict system performance under varying external conditions.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b="0" dirty="0">
                <a:cs typeface="Arial" panose="020B0604020202020204" pitchFamily="34" charset="0"/>
              </a:rPr>
              <a:t>Identify the optimal point of operation for each external conditions.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8B9842BC-7583-3C98-1E8E-FA18F44A9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11477"/>
              </p:ext>
            </p:extLst>
          </p:nvPr>
        </p:nvGraphicFramePr>
        <p:xfrm>
          <a:off x="6381824" y="26282231"/>
          <a:ext cx="8272020" cy="3693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010">
                  <a:extLst>
                    <a:ext uri="{9D8B030D-6E8A-4147-A177-3AD203B41FA5}">
                      <a16:colId xmlns:a16="http://schemas.microsoft.com/office/drawing/2014/main" val="4237939860"/>
                    </a:ext>
                  </a:extLst>
                </a:gridCol>
                <a:gridCol w="4136010">
                  <a:extLst>
                    <a:ext uri="{9D8B030D-6E8A-4147-A177-3AD203B41FA5}">
                      <a16:colId xmlns:a16="http://schemas.microsoft.com/office/drawing/2014/main" val="303024469"/>
                    </a:ext>
                  </a:extLst>
                </a:gridCol>
              </a:tblGrid>
              <a:tr h="243272">
                <a:tc>
                  <a:txBody>
                    <a:bodyPr/>
                    <a:lstStyle/>
                    <a:p>
                      <a:r>
                        <a:rPr lang="fr-BE" sz="2400" dirty="0"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>
                          <a:solidFill>
                            <a:schemeClr val="tx1"/>
                          </a:solidFill>
                        </a:rPr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 err="1"/>
                        <a:t>Compressor</a:t>
                      </a:r>
                      <a:r>
                        <a:rPr lang="fr-BE" sz="2400" dirty="0"/>
                        <a:t>/</a:t>
                      </a:r>
                      <a:r>
                        <a:rPr lang="fr-BE" sz="2400" dirty="0" err="1"/>
                        <a:t>Expander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Semi-</a:t>
                      </a:r>
                      <a:r>
                        <a:rPr lang="fr-BE" sz="2400" dirty="0" err="1"/>
                        <a:t>empirical</a:t>
                      </a:r>
                      <a:r>
                        <a:rPr lang="fr-BE" sz="2400" dirty="0"/>
                        <a:t> model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[2]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7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Heat </a:t>
                      </a:r>
                      <a:r>
                        <a:rPr lang="fr-BE" sz="2400" dirty="0" err="1"/>
                        <a:t>exchanger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Moving </a:t>
                      </a:r>
                      <a:r>
                        <a:rPr lang="fr-BE" sz="2400" dirty="0" err="1"/>
                        <a:t>boundary</a:t>
                      </a:r>
                      <a:r>
                        <a:rPr lang="fr-BE" sz="2400" dirty="0"/>
                        <a:t> model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[3]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651709"/>
                  </a:ext>
                </a:extLst>
              </a:tr>
              <a:tr h="858449">
                <a:tc gridSpan="2">
                  <a:txBody>
                    <a:bodyPr/>
                    <a:lstStyle/>
                    <a:p>
                      <a:endParaRPr lang="fr-B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2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 err="1"/>
                        <a:t>Pump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 err="1"/>
                        <a:t>Based</a:t>
                      </a:r>
                      <a:r>
                        <a:rPr lang="fr-BE" sz="2400" dirty="0"/>
                        <a:t> on </a:t>
                      </a:r>
                      <a:r>
                        <a:rPr lang="fr-BE" sz="2400" dirty="0" err="1"/>
                        <a:t>characteristic</a:t>
                      </a:r>
                      <a:r>
                        <a:rPr lang="fr-BE" sz="2400" dirty="0"/>
                        <a:t> </a:t>
                      </a:r>
                      <a:r>
                        <a:rPr lang="fr-BE" sz="2400" dirty="0" err="1"/>
                        <a:t>curve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8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Water tank (Thermocline)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Moving </a:t>
                      </a:r>
                      <a:r>
                        <a:rPr lang="fr-BE" sz="2400" dirty="0" err="1"/>
                        <a:t>boundary</a:t>
                      </a:r>
                      <a:r>
                        <a:rPr lang="fr-BE" sz="2400" dirty="0"/>
                        <a:t> model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[4]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92948"/>
                  </a:ext>
                </a:extLst>
              </a:tr>
            </a:tbl>
          </a:graphicData>
        </a:graphic>
      </p:graphicFrame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68FB336B-AAC4-9C8C-F6EC-7D2D658A1DB3}"/>
              </a:ext>
            </a:extLst>
          </p:cNvPr>
          <p:cNvCxnSpPr>
            <a:cxnSpLocks/>
          </p:cNvCxnSpPr>
          <p:nvPr/>
        </p:nvCxnSpPr>
        <p:spPr bwMode="auto">
          <a:xfrm>
            <a:off x="7055203" y="27859525"/>
            <a:ext cx="747120" cy="435412"/>
          </a:xfrm>
          <a:prstGeom prst="bentConnector3">
            <a:avLst>
              <a:gd name="adj1" fmla="val -588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00D37F5-36BC-302F-FDB2-BC987B22150C}"/>
                  </a:ext>
                </a:extLst>
              </p:cNvPr>
              <p:cNvSpPr txBox="1"/>
              <p:nvPr/>
            </p:nvSpPr>
            <p:spPr>
              <a:xfrm>
                <a:off x="752875" y="31803131"/>
                <a:ext cx="13980334" cy="271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The off-design model of the HP is run for different scenarios by varying the following conditions:</a:t>
                </a: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𝐷𝐻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𝑠𝑢</m:t>
                        </m:r>
                      </m:sub>
                    </m:sSub>
                  </m:oMath>
                </a14:m>
                <a:r>
                  <a:rPr lang="en-US" b="0" dirty="0"/>
                  <a:t>: 40°C to 85°C</a:t>
                </a: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𝐿𝑇</m:t>
                        </m:r>
                      </m:sub>
                    </m:sSub>
                    <m:r>
                      <a:rPr lang="fr-BE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dirty="0"/>
                  <a:t>:10°C to 90°C</a:t>
                </a:r>
              </a:p>
              <a:p>
                <a:endParaRPr lang="en-US" b="0" dirty="0"/>
              </a:p>
              <a:p>
                <a:r>
                  <a:rPr lang="en-US" b="0" dirty="0"/>
                  <a:t>Using these variations, we generate different operating maps as shown in Figure 5.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00D37F5-36BC-302F-FDB2-BC987B22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75" y="31803131"/>
                <a:ext cx="13980334" cy="2715487"/>
              </a:xfrm>
              <a:prstGeom prst="rect">
                <a:avLst/>
              </a:prstGeom>
              <a:blipFill>
                <a:blip r:embed="rId8"/>
                <a:stretch>
                  <a:fillRect l="-916" t="-2242" b="-515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8641A4C-C467-E811-30A8-EB7B43C947A9}"/>
                  </a:ext>
                </a:extLst>
              </p:cNvPr>
              <p:cNvSpPr txBox="1"/>
              <p:nvPr/>
            </p:nvSpPr>
            <p:spPr>
              <a:xfrm>
                <a:off x="15139029" y="31748003"/>
                <a:ext cx="14518363" cy="271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The off-design model of the ORC is run for different scenarios by varying the following conditions:</a:t>
                </a:r>
              </a:p>
              <a:p>
                <a:r>
                  <a:rPr lang="en-US" b="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US" b="0" dirty="0"/>
                  <a:t>: 0°C to 30°C</a:t>
                </a:r>
              </a:p>
              <a:p>
                <a:r>
                  <a:rPr lang="en-US" b="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𝐻𝑇</m:t>
                        </m:r>
                      </m:sub>
                    </m:sSub>
                  </m:oMath>
                </a14:m>
                <a:r>
                  <a:rPr lang="en-US" b="0" dirty="0"/>
                  <a:t>: 40°C to 100°C</a:t>
                </a:r>
              </a:p>
              <a:p>
                <a:endParaRPr lang="en-US" b="0" dirty="0"/>
              </a:p>
              <a:p>
                <a:r>
                  <a:rPr lang="en-US" b="0" dirty="0"/>
                  <a:t>Using these variations, we generate different operating maps as shown in Figure 6.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8641A4C-C467-E811-30A8-EB7B43C94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029" y="31748003"/>
                <a:ext cx="14518363" cy="2715487"/>
              </a:xfrm>
              <a:prstGeom prst="rect">
                <a:avLst/>
              </a:prstGeom>
              <a:blipFill>
                <a:blip r:embed="rId9"/>
                <a:stretch>
                  <a:fillRect l="-840" t="-2247" b="-5393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5D3BD68E-E60F-6592-0FD7-44AC90C83947}"/>
              </a:ext>
            </a:extLst>
          </p:cNvPr>
          <p:cNvSpPr txBox="1"/>
          <p:nvPr/>
        </p:nvSpPr>
        <p:spPr>
          <a:xfrm>
            <a:off x="6639978" y="1906992"/>
            <a:ext cx="1875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Elise Neven</a:t>
            </a:r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(1*)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fr-BE" dirty="0"/>
              <a:t> Olivier Dumont</a:t>
            </a:r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(1)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fr-BE" dirty="0"/>
              <a:t> Olivier Thomé</a:t>
            </a:r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(1)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fr-BE" dirty="0"/>
              <a:t> Vincent </a:t>
            </a:r>
            <a:r>
              <a:rPr lang="fr-BE" dirty="0" err="1"/>
              <a:t>Lemort</a:t>
            </a:r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(1)</a:t>
            </a:r>
            <a:endParaRPr lang="fr-BE" dirty="0"/>
          </a:p>
        </p:txBody>
      </p:sp>
      <p:pic>
        <p:nvPicPr>
          <p:cNvPr id="112" name="Picture 111" descr="A blue and black logo&#10;&#10;Description automatically generated">
            <a:extLst>
              <a:ext uri="{FF2B5EF4-FFF2-40B4-BE49-F238E27FC236}">
                <a16:creationId xmlns:a16="http://schemas.microsoft.com/office/drawing/2014/main" id="{1BE8C4D5-9B71-DD32-5BC9-77AF9E5AAA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603" y="384783"/>
            <a:ext cx="5324673" cy="2676650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78A149F1-E2BF-7D5F-9EA6-41B35721929B}"/>
              </a:ext>
            </a:extLst>
          </p:cNvPr>
          <p:cNvSpPr/>
          <p:nvPr/>
        </p:nvSpPr>
        <p:spPr bwMode="auto">
          <a:xfrm>
            <a:off x="9140262" y="34516857"/>
            <a:ext cx="4783937" cy="5215944"/>
          </a:xfrm>
          <a:prstGeom prst="rect">
            <a:avLst/>
          </a:prstGeom>
          <a:solidFill>
            <a:srgbClr val="CB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CB99FF"/>
              </a:highligh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2C2C75D-239C-7385-5C20-BA4F9CFBAC68}"/>
                  </a:ext>
                </a:extLst>
              </p:cNvPr>
              <p:cNvSpPr txBox="1"/>
              <p:nvPr/>
            </p:nvSpPr>
            <p:spPr>
              <a:xfrm>
                <a:off x="9245263" y="34738280"/>
                <a:ext cx="4470033" cy="535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Conclusions:</a:t>
                </a:r>
              </a:p>
              <a:p>
                <a:endParaRPr lang="fr-BE" dirty="0"/>
              </a:p>
              <a:p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1. Better COP for:</a:t>
                </a:r>
              </a:p>
              <a:p>
                <a:pPr marL="342900" indent="-342900">
                  <a:buFontTx/>
                  <a:buChar char="-"/>
                </a:pPr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𝐷𝐻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𝑠𝑢</m:t>
                        </m:r>
                      </m:sub>
                    </m:sSub>
                  </m:oMath>
                </a14:m>
                <a:endParaRPr lang="fr-BE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fr-BE" sz="28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Lower</a:t>
                </a:r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𝐿𝑇</m:t>
                        </m:r>
                      </m:sub>
                    </m:sSub>
                  </m:oMath>
                </a14:m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FontTx/>
                  <a:buChar char="-"/>
                </a:pPr>
                <a:r>
                  <a:rPr lang="fr-BE" sz="28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Lower</a:t>
                </a:r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endParaRPr lang="fr-BE" b="0" dirty="0"/>
              </a:p>
              <a:p>
                <a:endParaRPr lang="fr-BE" dirty="0"/>
              </a:p>
              <a:p>
                <a:r>
                  <a:rPr lang="fr-BE" b="0" dirty="0"/>
                  <a:t>2. </a:t>
                </a:r>
                <a:r>
                  <a:rPr lang="fr-BE" sz="2800" b="0" dirty="0">
                    <a:cs typeface="Arial" panose="020B0604020202020204" pitchFamily="34" charset="0"/>
                  </a:rPr>
                  <a:t>For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each</a:t>
                </a:r>
                <a:r>
                  <a:rPr lang="fr-BE" sz="2800" b="0" dirty="0">
                    <a:cs typeface="Arial" panose="020B0604020202020204" pitchFamily="34" charset="0"/>
                  </a:rPr>
                  <a:t>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𝐿𝑇</m:t>
                        </m:r>
                      </m:sub>
                    </m:sSub>
                  </m:oMath>
                </a14:m>
                <a:r>
                  <a:rPr lang="fr-BE" sz="2800" b="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BE" sz="28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BE" sz="28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fr-BE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𝑐𝑜𝑚𝑝</m:t>
                        </m:r>
                      </m:sub>
                    </m:sSub>
                  </m:oMath>
                </a14:m>
                <a:r>
                  <a:rPr lang="fr-BE" sz="2800" b="0" dirty="0">
                    <a:cs typeface="Arial" panose="020B0604020202020204" pitchFamily="34" charset="0"/>
                  </a:rPr>
                  <a:t>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there’s</a:t>
                </a:r>
                <a:r>
                  <a:rPr lang="fr-BE" sz="2800" b="0" dirty="0">
                    <a:cs typeface="Arial" panose="020B0604020202020204" pitchFamily="34" charset="0"/>
                  </a:rPr>
                  <a:t> a</a:t>
                </a:r>
                <a:r>
                  <a:rPr lang="fr-BE" sz="28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BE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fr-BE" sz="2800" b="0" dirty="0">
                    <a:cs typeface="Arial" panose="020B0604020202020204" pitchFamily="34" charset="0"/>
                  </a:rPr>
                  <a:t>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that</a:t>
                </a:r>
                <a:r>
                  <a:rPr lang="fr-BE" sz="2800" b="0" dirty="0">
                    <a:cs typeface="Arial" panose="020B0604020202020204" pitchFamily="34" charset="0"/>
                  </a:rPr>
                  <a:t>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maximizes</a:t>
                </a:r>
                <a:r>
                  <a:rPr lang="fr-BE" sz="2800" b="0" dirty="0">
                    <a:cs typeface="Arial" panose="020B0604020202020204" pitchFamily="34" charset="0"/>
                  </a:rPr>
                  <a:t> the COP. </a:t>
                </a:r>
                <a:endParaRPr lang="fr-BE" b="0" dirty="0"/>
              </a:p>
              <a:p>
                <a:endParaRPr lang="fr-BE" b="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2C2C75D-239C-7385-5C20-BA4F9CFB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263" y="34738280"/>
                <a:ext cx="4470033" cy="5357492"/>
              </a:xfrm>
              <a:prstGeom prst="rect">
                <a:avLst/>
              </a:prstGeom>
              <a:blipFill>
                <a:blip r:embed="rId11"/>
                <a:stretch>
                  <a:fillRect l="-2865" t="-1253" r="-341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>
            <a:extLst>
              <a:ext uri="{FF2B5EF4-FFF2-40B4-BE49-F238E27FC236}">
                <a16:creationId xmlns:a16="http://schemas.microsoft.com/office/drawing/2014/main" id="{913A182B-661B-47F5-D007-6D8C014FBBD4}"/>
              </a:ext>
            </a:extLst>
          </p:cNvPr>
          <p:cNvSpPr/>
          <p:nvPr/>
        </p:nvSpPr>
        <p:spPr bwMode="auto">
          <a:xfrm>
            <a:off x="24171609" y="34463490"/>
            <a:ext cx="4783937" cy="521594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900" b="1" i="0" u="none" strike="noStrike" cap="none" normalizeH="0" baseline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883F7EA-9014-27FB-1C05-BEA18226BFAB}"/>
              </a:ext>
            </a:extLst>
          </p:cNvPr>
          <p:cNvSpPr txBox="1"/>
          <p:nvPr/>
        </p:nvSpPr>
        <p:spPr>
          <a:xfrm>
            <a:off x="2178547" y="7732843"/>
            <a:ext cx="854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fr-BE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(CB) </a:t>
            </a:r>
            <a:r>
              <a:rPr lang="fr-BE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E9ACD3D-60E2-8EFD-E9CC-AED6251F80A8}"/>
              </a:ext>
            </a:extLst>
          </p:cNvPr>
          <p:cNvSpPr txBox="1"/>
          <p:nvPr/>
        </p:nvSpPr>
        <p:spPr>
          <a:xfrm>
            <a:off x="17003480" y="19500257"/>
            <a:ext cx="738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</a:t>
            </a:r>
            <a:r>
              <a:rPr lang="fr-BE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fr-BE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14A9E9C-A78E-A6E7-1585-5D33A785BC29}"/>
              </a:ext>
            </a:extLst>
          </p:cNvPr>
          <p:cNvSpPr txBox="1"/>
          <p:nvPr/>
        </p:nvSpPr>
        <p:spPr>
          <a:xfrm>
            <a:off x="22772835" y="25588423"/>
            <a:ext cx="738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Variables/</a:t>
            </a:r>
            <a:r>
              <a:rPr lang="fr-BE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1425DB3-9AC1-21FC-9CE9-7252F83C76A0}"/>
              </a:ext>
            </a:extLst>
          </p:cNvPr>
          <p:cNvSpPr txBox="1"/>
          <p:nvPr/>
        </p:nvSpPr>
        <p:spPr>
          <a:xfrm>
            <a:off x="23407818" y="9333141"/>
            <a:ext cx="581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Levels of </a:t>
            </a:r>
            <a:r>
              <a:rPr lang="fr-BE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fr-B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TICB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DD192B-ABB4-BB35-CB1A-B23E27C52D96}"/>
                  </a:ext>
                </a:extLst>
              </p:cNvPr>
              <p:cNvSpPr txBox="1"/>
              <p:nvPr/>
            </p:nvSpPr>
            <p:spPr>
              <a:xfrm>
                <a:off x="782795" y="39065252"/>
                <a:ext cx="7382441" cy="97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5: Performance </a:t>
                </a:r>
                <a:r>
                  <a:rPr lang="fr-BE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</a:t>
                </a:r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=10K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𝐷𝐻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𝑠𝑢</m:t>
                        </m:r>
                      </m:sub>
                    </m:sSub>
                  </m:oMath>
                </a14:m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=80°C.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DD192B-ABB4-BB35-CB1A-B23E27C5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5" y="39065252"/>
                <a:ext cx="7382441" cy="973023"/>
              </a:xfrm>
              <a:prstGeom prst="rect">
                <a:avLst/>
              </a:prstGeom>
              <a:blipFill>
                <a:blip r:embed="rId12"/>
                <a:stretch>
                  <a:fillRect l="-1652" t="-6250" b="-1437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BD287D6-14CD-197D-B0D6-41135162161C}"/>
                  </a:ext>
                </a:extLst>
              </p:cNvPr>
              <p:cNvSpPr txBox="1"/>
              <p:nvPr/>
            </p:nvSpPr>
            <p:spPr>
              <a:xfrm>
                <a:off x="15244468" y="39142732"/>
                <a:ext cx="7382441" cy="97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6: Performance </a:t>
                </a:r>
                <a:r>
                  <a:rPr lang="fr-BE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</a:t>
                </a:r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=10K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fr-BE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=10°C.</a:t>
                </a: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BD287D6-14CD-197D-B0D6-411351621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4468" y="39142732"/>
                <a:ext cx="7382441" cy="973023"/>
              </a:xfrm>
              <a:prstGeom prst="rect">
                <a:avLst/>
              </a:prstGeom>
              <a:blipFill>
                <a:blip r:embed="rId13"/>
                <a:stretch>
                  <a:fillRect l="-1734" t="-6250" b="-1437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10D2B5C-BD54-8B42-7B50-341B695012BC}"/>
                  </a:ext>
                </a:extLst>
              </p:cNvPr>
              <p:cNvSpPr txBox="1"/>
              <p:nvPr/>
            </p:nvSpPr>
            <p:spPr>
              <a:xfrm>
                <a:off x="24229038" y="34732635"/>
                <a:ext cx="4470033" cy="535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Conclusions:</a:t>
                </a:r>
              </a:p>
              <a:p>
                <a:endParaRPr lang="fr-BE" dirty="0"/>
              </a:p>
              <a:p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1. Better </a:t>
                </a:r>
                <a:r>
                  <a:rPr lang="fr-BE" sz="28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efficiency</a:t>
                </a:r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for:</a:t>
                </a:r>
              </a:p>
              <a:p>
                <a:pPr marL="342900" indent="-342900">
                  <a:buFontTx/>
                  <a:buChar char="-"/>
                </a:pPr>
                <a:r>
                  <a:rPr lang="fr-BE" sz="28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endParaRPr lang="fr-BE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fr-BE" sz="28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𝐻𝑇</m:t>
                        </m:r>
                      </m:sub>
                    </m:sSub>
                  </m:oMath>
                </a14:m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FontTx/>
                  <a:buChar char="-"/>
                </a:pPr>
                <a:r>
                  <a:rPr lang="fr-BE" sz="28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Lower</a:t>
                </a:r>
                <a:r>
                  <a:rPr lang="fr-BE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𝑒𝑣</m:t>
                        </m:r>
                      </m:sub>
                    </m:sSub>
                  </m:oMath>
                </a14:m>
                <a:endParaRPr lang="fr-BE" b="0" dirty="0"/>
              </a:p>
              <a:p>
                <a:endParaRPr lang="fr-BE" dirty="0"/>
              </a:p>
              <a:p>
                <a:r>
                  <a:rPr lang="fr-BE" b="0" dirty="0"/>
                  <a:t>2. </a:t>
                </a:r>
                <a:r>
                  <a:rPr lang="fr-BE" sz="2800" b="0" dirty="0">
                    <a:cs typeface="Arial" panose="020B0604020202020204" pitchFamily="34" charset="0"/>
                  </a:rPr>
                  <a:t>For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each</a:t>
                </a:r>
                <a:r>
                  <a:rPr lang="fr-BE" sz="2800" b="0" dirty="0">
                    <a:cs typeface="Arial" panose="020B0604020202020204" pitchFamily="34" charset="0"/>
                  </a:rPr>
                  <a:t>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𝑠𝑡𝑜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BE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𝐻𝑇</m:t>
                        </m:r>
                      </m:sub>
                    </m:sSub>
                  </m:oMath>
                </a14:m>
                <a:r>
                  <a:rPr lang="fr-BE" b="0" dirty="0">
                    <a:cs typeface="Arial" panose="020B0604020202020204" pitchFamily="34" charset="0"/>
                  </a:rPr>
                  <a:t> </a:t>
                </a:r>
                <a:r>
                  <a:rPr lang="fr-BE" sz="2800" b="0" dirty="0"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BE" sz="28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BE" sz="28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fr-BE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fr-BE" sz="2800" b="0" dirty="0">
                    <a:cs typeface="Arial" panose="020B0604020202020204" pitchFamily="34" charset="0"/>
                  </a:rPr>
                  <a:t>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there’s</a:t>
                </a:r>
                <a:r>
                  <a:rPr lang="fr-BE" sz="2800" b="0" dirty="0">
                    <a:cs typeface="Arial" panose="020B0604020202020204" pitchFamily="34" charset="0"/>
                  </a:rPr>
                  <a:t> a</a:t>
                </a:r>
                <a:r>
                  <a:rPr lang="fr-BE" sz="28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BE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𝑒𝑣</m:t>
                        </m:r>
                      </m:sub>
                    </m:sSub>
                  </m:oMath>
                </a14:m>
                <a:r>
                  <a:rPr lang="fr-BE" sz="2800" b="0" dirty="0">
                    <a:cs typeface="Arial" panose="020B0604020202020204" pitchFamily="34" charset="0"/>
                  </a:rPr>
                  <a:t>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that</a:t>
                </a:r>
                <a:r>
                  <a:rPr lang="fr-BE" sz="2800" b="0" dirty="0">
                    <a:cs typeface="Arial" panose="020B0604020202020204" pitchFamily="34" charset="0"/>
                  </a:rPr>
                  <a:t> </a:t>
                </a:r>
                <a:r>
                  <a:rPr lang="fr-BE" sz="2800" b="0" dirty="0" err="1">
                    <a:cs typeface="Arial" panose="020B0604020202020204" pitchFamily="34" charset="0"/>
                  </a:rPr>
                  <a:t>maximizes</a:t>
                </a:r>
                <a:r>
                  <a:rPr lang="fr-BE" sz="2800" b="0" dirty="0">
                    <a:cs typeface="Arial" panose="020B0604020202020204" pitchFamily="34" charset="0"/>
                  </a:rPr>
                  <a:t> the </a:t>
                </a:r>
                <a:r>
                  <a:rPr lang="fr-BE" b="0" dirty="0" err="1">
                    <a:cs typeface="Arial" panose="020B0604020202020204" pitchFamily="34" charset="0"/>
                  </a:rPr>
                  <a:t>efficiency</a:t>
                </a:r>
                <a:r>
                  <a:rPr lang="fr-BE" sz="2800" b="0" dirty="0">
                    <a:cs typeface="Arial" panose="020B0604020202020204" pitchFamily="34" charset="0"/>
                  </a:rPr>
                  <a:t>. </a:t>
                </a:r>
                <a:endParaRPr lang="fr-BE" b="0" dirty="0"/>
              </a:p>
              <a:p>
                <a:endParaRPr lang="fr-BE" b="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10D2B5C-BD54-8B42-7B50-341B6950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038" y="34732635"/>
                <a:ext cx="4470033" cy="5357492"/>
              </a:xfrm>
              <a:prstGeom prst="rect">
                <a:avLst/>
              </a:prstGeom>
              <a:blipFill>
                <a:blip r:embed="rId14"/>
                <a:stretch>
                  <a:fillRect l="-2865" t="-1253" r="-341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CE54B466-9879-72D3-86BB-8D976E5E7E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55578" y="10153512"/>
            <a:ext cx="18511233" cy="93397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764465-F041-B85A-A746-154BB61C50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2596" y="4260388"/>
            <a:ext cx="11026868" cy="3446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31AADF-5772-A84D-7A84-734BE7DD3CBB}"/>
              </a:ext>
            </a:extLst>
          </p:cNvPr>
          <p:cNvSpPr txBox="1"/>
          <p:nvPr/>
        </p:nvSpPr>
        <p:spPr>
          <a:xfrm>
            <a:off x="12583376" y="5168856"/>
            <a:ext cx="12307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Advantages:</a:t>
            </a:r>
          </a:p>
          <a:p>
            <a:r>
              <a:rPr lang="en-US" dirty="0"/>
              <a:t>- </a:t>
            </a:r>
            <a:r>
              <a:rPr lang="en-US" b="0" dirty="0"/>
              <a:t>Long Lifespan</a:t>
            </a:r>
          </a:p>
          <a:p>
            <a:r>
              <a:rPr lang="en-US" b="0" dirty="0"/>
              <a:t>- Favorable Life Cycle Analysis</a:t>
            </a:r>
          </a:p>
          <a:p>
            <a:r>
              <a:rPr lang="en-US" dirty="0"/>
              <a:t>- </a:t>
            </a:r>
            <a:r>
              <a:rPr lang="en-US" b="0" dirty="0"/>
              <a:t>Reduced Reliance on Sensitive Minerals compared to lithium-ion batteries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2C3E5-D9E2-1F05-885B-9096122CB567}"/>
              </a:ext>
            </a:extLst>
          </p:cNvPr>
          <p:cNvSpPr txBox="1"/>
          <p:nvPr/>
        </p:nvSpPr>
        <p:spPr>
          <a:xfrm>
            <a:off x="12753732" y="7098665"/>
            <a:ext cx="4989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Challenge:</a:t>
            </a:r>
          </a:p>
          <a:p>
            <a:r>
              <a:rPr lang="en-US" dirty="0"/>
              <a:t>- </a:t>
            </a:r>
            <a:r>
              <a:rPr lang="en-US" b="0" dirty="0"/>
              <a:t>Low Round-Trip Efficiency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4D135-51D6-BDF3-2547-0D22CCB11A88}"/>
              </a:ext>
            </a:extLst>
          </p:cNvPr>
          <p:cNvSpPr txBox="1"/>
          <p:nvPr/>
        </p:nvSpPr>
        <p:spPr>
          <a:xfrm>
            <a:off x="619232" y="10973328"/>
            <a:ext cx="10776339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Location:</a:t>
            </a:r>
            <a:endParaRPr lang="fr-FR" altLang="fr-FR" b="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Laboratory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r-FR" altLang="fr-FR" b="0" dirty="0" err="1"/>
              <a:t>A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pplied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altLang="fr-FR" b="0" dirty="0" err="1"/>
              <a:t>T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hermodynamics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University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Liège.</a:t>
            </a:r>
            <a:endParaRPr lang="fr-FR" altLang="fr-FR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b="1" dirty="0">
                <a:latin typeface="Arial" panose="020B0604020202020204" pitchFamily="34" charset="0"/>
              </a:rPr>
              <a:t>System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lang="fr-FR" altLang="fr-FR" sz="1800" b="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Reversible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CB (HP/ORC)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Hot water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reservoir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b="0" dirty="0">
                <a:latin typeface="Arial" panose="020B0604020202020204" pitchFamily="34" charset="0"/>
              </a:rPr>
              <a:t>Dry </a:t>
            </a:r>
            <a:r>
              <a:rPr lang="fr-FR" altLang="fr-FR" b="0" dirty="0" err="1">
                <a:latin typeface="Arial" panose="020B0604020202020204" pitchFamily="34" charset="0"/>
              </a:rPr>
              <a:t>cooler</a:t>
            </a:r>
            <a:endParaRPr lang="fr-FR" altLang="fr-FR" b="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Solar panels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b="0" dirty="0" err="1"/>
              <a:t>Integration</a:t>
            </a:r>
            <a:r>
              <a:rPr lang="fr-FR" altLang="fr-FR" b="0" dirty="0"/>
              <a:t> </a:t>
            </a:r>
            <a:r>
              <a:rPr lang="fr-FR" altLang="fr-FR" b="0" dirty="0" err="1"/>
              <a:t>with</a:t>
            </a:r>
            <a:r>
              <a:rPr lang="fr-FR" altLang="fr-FR" b="0" dirty="0"/>
              <a:t> the District </a:t>
            </a:r>
            <a:r>
              <a:rPr lang="fr-FR" altLang="fr-FR" b="0" dirty="0" err="1"/>
              <a:t>Heating</a:t>
            </a:r>
            <a:r>
              <a:rPr lang="fr-FR" altLang="fr-FR" b="0" dirty="0"/>
              <a:t> Network (DHN).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altLang="fr-FR" b="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Thermal </a:t>
            </a:r>
            <a:r>
              <a:rPr kumimoji="0" lang="fr-FR" altLang="fr-FR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Discharge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lang="fr-FR" altLang="fr-FR" b="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thermal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demand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DHN.</a:t>
            </a:r>
            <a:endParaRPr lang="fr-FR" altLang="fr-FR" b="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Thermal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reservoir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injected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network.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fr-FR" altLang="fr-FR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Discharge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lang="fr-FR" altLang="fr-FR" b="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exceeds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solar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panel production.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ORC mode: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converting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thermal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reservoir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Thermal Charge:</a:t>
            </a:r>
            <a:endParaRPr lang="fr-FR" altLang="fr-FR" b="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Solar panel production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exceeds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HP mode</a:t>
            </a:r>
            <a:r>
              <a:rPr lang="fr-FR" altLang="fr-FR" dirty="0">
                <a:latin typeface="Arial" panose="020B0604020202020204" pitchFamily="34" charset="0"/>
              </a:rPr>
              <a:t>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converting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excess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fr-FR" altLang="fr-FR" dirty="0">
              <a:latin typeface="Arial" panose="020B0604020202020204" pitchFamily="34" charset="0"/>
            </a:endParaRPr>
          </a:p>
          <a:p>
            <a:endParaRPr lang="fr-BE" dirty="0"/>
          </a:p>
        </p:txBody>
      </p:sp>
      <p:pic>
        <p:nvPicPr>
          <p:cNvPr id="19" name="Picture 18" descr="A diagram of a storage tank&#10;&#10;Description automatically generated">
            <a:extLst>
              <a:ext uri="{FF2B5EF4-FFF2-40B4-BE49-F238E27FC236}">
                <a16:creationId xmlns:a16="http://schemas.microsoft.com/office/drawing/2014/main" id="{A0060B5B-515D-9AFB-1137-A0A42C8A07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825" y="20328120"/>
            <a:ext cx="7601567" cy="5291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862740-49E8-28BE-8B20-F714F3072219}"/>
                  </a:ext>
                </a:extLst>
              </p:cNvPr>
              <p:cNvSpPr txBox="1"/>
              <p:nvPr/>
            </p:nvSpPr>
            <p:spPr>
              <a:xfrm>
                <a:off x="7088071" y="32368162"/>
                <a:ext cx="46487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-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 5K to 20K</a:t>
                </a:r>
              </a:p>
              <a:p>
                <a:r>
                  <a:rPr lang="en-US" b="0" dirty="0"/>
                  <a:t>-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 5K to 20K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862740-49E8-28BE-8B20-F714F3072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71" y="32368162"/>
                <a:ext cx="4648796" cy="954107"/>
              </a:xfrm>
              <a:prstGeom prst="rect">
                <a:avLst/>
              </a:prstGeom>
              <a:blipFill>
                <a:blip r:embed="rId20"/>
                <a:stretch>
                  <a:fillRect l="-2756" t="-7051" b="-1730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0E9E98-DF65-F0CA-68DB-FE0991896393}"/>
                  </a:ext>
                </a:extLst>
              </p:cNvPr>
              <p:cNvSpPr txBox="1"/>
              <p:nvPr/>
            </p:nvSpPr>
            <p:spPr>
              <a:xfrm>
                <a:off x="21122759" y="32612332"/>
                <a:ext cx="41382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-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 5K to 20K</a:t>
                </a:r>
              </a:p>
              <a:p>
                <a:r>
                  <a:rPr lang="en-US" b="0" dirty="0"/>
                  <a:t>-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𝑔𝑙𝑖𝑑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 5K to 20K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0E9E98-DF65-F0CA-68DB-FE0991896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759" y="32612332"/>
                <a:ext cx="4138289" cy="954107"/>
              </a:xfrm>
              <a:prstGeom prst="rect">
                <a:avLst/>
              </a:prstGeom>
              <a:blipFill>
                <a:blip r:embed="rId21"/>
                <a:stretch>
                  <a:fillRect l="-2946" t="-7051" b="-1730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8" name="Rectangle 16">
            <a:extLst>
              <a:ext uri="{FF2B5EF4-FFF2-40B4-BE49-F238E27FC236}">
                <a16:creationId xmlns:a16="http://schemas.microsoft.com/office/drawing/2014/main" id="{49C86433-55C7-411A-90FE-1EEC10B8C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184" y="3865563"/>
            <a:ext cx="5321300" cy="803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defRPr/>
            </a:pPr>
            <a:r>
              <a:rPr lang="en-US" altLang="en-BE" sz="4402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72BC8F3-E662-CC32-6B88-4727287CB6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516" y="34438154"/>
            <a:ext cx="7781739" cy="466904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CA3E92D-D5FA-88A5-FF19-80035F3E66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055085" y="34576313"/>
            <a:ext cx="7761208" cy="46567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E954C76-FEDC-8E6F-8580-8B00793C9824}"/>
              </a:ext>
            </a:extLst>
          </p:cNvPr>
          <p:cNvSpPr/>
          <p:nvPr/>
        </p:nvSpPr>
        <p:spPr bwMode="auto">
          <a:xfrm>
            <a:off x="546415" y="40294859"/>
            <a:ext cx="24508959" cy="2029879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176984" eaLnBrk="1" hangingPunct="1">
              <a:defRPr/>
            </a:pPr>
            <a:endParaRPr lang="fr-BE" sz="667">
              <a:solidFill>
                <a:schemeClr val="tx1"/>
              </a:solidFill>
            </a:endParaRPr>
          </a:p>
        </p:txBody>
      </p:sp>
      <p:sp>
        <p:nvSpPr>
          <p:cNvPr id="30" name="ZoneTexte 73">
            <a:extLst>
              <a:ext uri="{FF2B5EF4-FFF2-40B4-BE49-F238E27FC236}">
                <a16:creationId xmlns:a16="http://schemas.microsoft.com/office/drawing/2014/main" id="{DEB8626B-BEB5-28C2-0B13-07AABCC8D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8" y="40307526"/>
            <a:ext cx="7286625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BE" sz="4402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fr-FR" altLang="en-BE" sz="4402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9F4B9E-2093-0620-3DD5-9420787A5FC8}"/>
              </a:ext>
            </a:extLst>
          </p:cNvPr>
          <p:cNvSpPr txBox="1"/>
          <p:nvPr/>
        </p:nvSpPr>
        <p:spPr>
          <a:xfrm>
            <a:off x="752875" y="41077463"/>
            <a:ext cx="2430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[1]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Dumont, O.,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Poletto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, C., Thomé, O., &amp;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Lemort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, V. (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n.d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.).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Methodology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for the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sizing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of a Carnot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battery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based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on a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rankine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cycle and application to a 10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kWe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system for district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heating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application. In </a:t>
            </a:r>
            <a:r>
              <a:rPr kumimoji="0" lang="fr-FR" altLang="fr-F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https://ecos2023.com/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. ECOS, Spain.</a:t>
            </a:r>
          </a:p>
          <a:p>
            <a:pPr algn="l"/>
            <a:r>
              <a:rPr lang="fr-BE" sz="1800" b="0" i="0" u="none" strike="noStrike" baseline="0" dirty="0">
                <a:solidFill>
                  <a:srgbClr val="000000"/>
                </a:solidFill>
                <a:latin typeface="+mn-lt"/>
              </a:rPr>
              <a:t>[2] Vincent </a:t>
            </a:r>
            <a:r>
              <a:rPr lang="fr-BE" sz="1800" b="0" i="0" u="none" strike="noStrike" baseline="0" dirty="0" err="1">
                <a:solidFill>
                  <a:srgbClr val="000000"/>
                </a:solidFill>
                <a:latin typeface="+mn-lt"/>
              </a:rPr>
              <a:t>Lemort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+mn-lt"/>
              </a:rPr>
              <a:t> et al. “</a:t>
            </a:r>
            <a:r>
              <a:rPr lang="fr-BE" sz="1800" b="0" i="0" u="none" strike="noStrike" baseline="0" dirty="0" err="1">
                <a:solidFill>
                  <a:srgbClr val="000000"/>
                </a:solidFill>
                <a:latin typeface="+mn-lt"/>
              </a:rPr>
              <a:t>Testing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+mn-lt"/>
              </a:rPr>
              <a:t> and modeling a scroll </a:t>
            </a:r>
            <a:r>
              <a:rPr lang="fr-BE" sz="1800" b="0" i="0" u="none" strike="noStrike" baseline="0" dirty="0" err="1">
                <a:solidFill>
                  <a:srgbClr val="000000"/>
                </a:solidFill>
                <a:latin typeface="+mn-lt"/>
              </a:rPr>
              <a:t>expander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BE" sz="1800" b="0" i="0" u="none" strike="noStrike" baseline="0" dirty="0" err="1">
                <a:solidFill>
                  <a:srgbClr val="000000"/>
                </a:solidFill>
                <a:latin typeface="+mn-lt"/>
              </a:rPr>
              <a:t>integrated</a:t>
            </a:r>
            <a:r>
              <a:rPr lang="fr-BE" sz="18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into an Organic Rankine Cycle”. In: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+mn-lt"/>
              </a:rPr>
              <a:t>Applied Thermal Engineering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29.14-15 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+mn-lt"/>
              </a:rPr>
              <a:t>(2009), pp. 3094–3102.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[3] Ian H. Bell et al. “A generalized moving-boundary algorithm to predict the heat transfer rate of counterflow heat exchangers for any phase configuration”. In: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+mn-lt"/>
              </a:rPr>
              <a:t>Applied Thermal Engineering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79 (2015), pp. 192–201. </a:t>
            </a:r>
          </a:p>
          <a:p>
            <a:pPr algn="l"/>
            <a:r>
              <a:rPr lang="en-US" sz="1800" b="0" dirty="0">
                <a:solidFill>
                  <a:srgbClr val="000000"/>
                </a:solidFill>
                <a:latin typeface="+mn-lt"/>
              </a:rPr>
              <a:t>[4] </a:t>
            </a:r>
            <a:r>
              <a:rPr lang="en-US" sz="1800" b="0" dirty="0" err="1">
                <a:solidFill>
                  <a:srgbClr val="000000"/>
                </a:solidFill>
                <a:latin typeface="+mn-lt"/>
              </a:rPr>
              <a:t>Dickes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 R, </a:t>
            </a:r>
            <a:r>
              <a:rPr lang="en-US" sz="1800" b="0" dirty="0" err="1">
                <a:solidFill>
                  <a:srgbClr val="000000"/>
                </a:solidFill>
                <a:latin typeface="+mn-lt"/>
              </a:rPr>
              <a:t>Desideri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 A, </a:t>
            </a:r>
            <a:r>
              <a:rPr lang="en-US" sz="1800" b="0" dirty="0" err="1">
                <a:solidFill>
                  <a:srgbClr val="000000"/>
                </a:solidFill>
                <a:latin typeface="+mn-lt"/>
              </a:rPr>
              <a:t>Lemort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 V, </a:t>
            </a:r>
            <a:r>
              <a:rPr lang="en-US" sz="1800" b="0" dirty="0" err="1">
                <a:solidFill>
                  <a:srgbClr val="000000"/>
                </a:solidFill>
                <a:latin typeface="+mn-lt"/>
              </a:rPr>
              <a:t>Quoilin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 S, “Model reduction for simulating the dynamic </a:t>
            </a:r>
            <a:r>
              <a:rPr lang="en-US" sz="1800" b="0" dirty="0" err="1">
                <a:solidFill>
                  <a:srgbClr val="000000"/>
                </a:solidFill>
                <a:latin typeface="+mn-lt"/>
              </a:rPr>
              <a:t>beavior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 of parabolic throughs and a thermocline energy storage in a micro-solar power unit” In </a:t>
            </a:r>
            <a:r>
              <a:rPr lang="en-US" sz="1800" b="0" i="1" dirty="0">
                <a:solidFill>
                  <a:srgbClr val="000000"/>
                </a:solidFill>
                <a:latin typeface="+mn-lt"/>
                <a:hlinkClick r:id="rId26"/>
              </a:rPr>
              <a:t>https://ecos2015.sciencesconf.org</a:t>
            </a:r>
            <a:r>
              <a:rPr lang="en-US" sz="1800" b="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ECOS France</a:t>
            </a:r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Text Box 307">
            <a:extLst>
              <a:ext uri="{FF2B5EF4-FFF2-40B4-BE49-F238E27FC236}">
                <a16:creationId xmlns:a16="http://schemas.microsoft.com/office/drawing/2014/main" id="{F504B6A1-36D5-66AA-5A0F-4B0FCC24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878" y="2386731"/>
            <a:ext cx="18420496" cy="95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2800" b="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(*)</a:t>
            </a:r>
            <a:r>
              <a:rPr lang="en-US" sz="2800" b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Neven Elise (elise.neven@uliege.be) </a:t>
            </a:r>
          </a:p>
          <a:p>
            <a:pPr marL="0" indent="0"/>
            <a:r>
              <a:rPr lang="en-US" sz="2800" b="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r>
              <a:rPr lang="en-US" sz="2800" b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Laboratoire</a:t>
            </a:r>
            <a:r>
              <a:rPr lang="en-US" sz="2800" b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b="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Thermodynamique</a:t>
            </a:r>
            <a:r>
              <a:rPr lang="en-US" sz="2800" b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b="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l’Université</a:t>
            </a:r>
            <a:r>
              <a:rPr lang="en-US" sz="2800" b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Liège, Allée de la </a:t>
            </a:r>
            <a:r>
              <a:rPr lang="en-US" sz="2800" b="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Découverte</a:t>
            </a:r>
            <a:r>
              <a:rPr lang="en-US" sz="2800" b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17, 4000 Liège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50F3C8-38C9-8785-F5D9-B2AC67D92905}"/>
              </a:ext>
            </a:extLst>
          </p:cNvPr>
          <p:cNvSpPr txBox="1"/>
          <p:nvPr/>
        </p:nvSpPr>
        <p:spPr>
          <a:xfrm>
            <a:off x="7755330" y="28001176"/>
            <a:ext cx="693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i="1" dirty="0" err="1"/>
              <a:t>Calibrated</a:t>
            </a:r>
            <a:r>
              <a:rPr lang="fr-BE" b="0" i="1" dirty="0"/>
              <a:t> with data </a:t>
            </a:r>
            <a:r>
              <a:rPr lang="fr-BE" b="0" i="1" dirty="0" err="1"/>
              <a:t>from</a:t>
            </a:r>
            <a:r>
              <a:rPr lang="fr-BE" b="0" i="1" dirty="0"/>
              <a:t> manufacturer!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FDF53-1CC7-1547-5B8D-CF2E859855C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485097" y="40731656"/>
            <a:ext cx="4322824" cy="11978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boThAp_HP_Poster_SG_202110  -  Mode de compatibilité" id="{76C3DD9D-927B-433D-A88C-252B526F0AC8}" vid="{1BBDB245-0A70-4B8B-BD76-B9EECB745781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812248-6f27-4b34-90fe-25e862023434">
      <Terms xmlns="http://schemas.microsoft.com/office/infopath/2007/PartnerControls"/>
    </lcf76f155ced4ddcb4097134ff3c332f>
    <TaxCatchAll xmlns="d293a2ab-1416-4b9f-bdf3-2b0f0eaa68f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2C52CDA907B4B9EDC523193B81C42" ma:contentTypeVersion="14" ma:contentTypeDescription="Crée un document." ma:contentTypeScope="" ma:versionID="c0d9a8109fdfb4a7555db67e8de52b1a">
  <xsd:schema xmlns:xsd="http://www.w3.org/2001/XMLSchema" xmlns:xs="http://www.w3.org/2001/XMLSchema" xmlns:p="http://schemas.microsoft.com/office/2006/metadata/properties" xmlns:ns2="d293a2ab-1416-4b9f-bdf3-2b0f0eaa68fa" xmlns:ns3="64812248-6f27-4b34-90fe-25e862023434" targetNamespace="http://schemas.microsoft.com/office/2006/metadata/properties" ma:root="true" ma:fieldsID="91f98c4b201187312c9f5ddb4c703ba9" ns2:_="" ns3:_="">
    <xsd:import namespace="d293a2ab-1416-4b9f-bdf3-2b0f0eaa68fa"/>
    <xsd:import namespace="64812248-6f27-4b34-90fe-25e8620234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3a2ab-1416-4b9f-bdf3-2b0f0eaa68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ec3b6dc-7c9f-4e0f-8f3e-878a6fef7c5b}" ma:internalName="TaxCatchAll" ma:showField="CatchAllData" ma:web="d293a2ab-1416-4b9f-bdf3-2b0f0eaa6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12248-6f27-4b34-90fe-25e8620234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B90430-C8E6-4430-8147-39C861E067FB}">
  <ds:schemaRefs>
    <ds:schemaRef ds:uri="http://schemas.microsoft.com/office/2006/metadata/properties"/>
    <ds:schemaRef ds:uri="http://schemas.microsoft.com/office/infopath/2007/PartnerControls"/>
    <ds:schemaRef ds:uri="64812248-6f27-4b34-90fe-25e862023434"/>
    <ds:schemaRef ds:uri="d293a2ab-1416-4b9f-bdf3-2b0f0eaa68fa"/>
  </ds:schemaRefs>
</ds:datastoreItem>
</file>

<file path=customXml/itemProps2.xml><?xml version="1.0" encoding="utf-8"?>
<ds:datastoreItem xmlns:ds="http://schemas.openxmlformats.org/officeDocument/2006/customXml" ds:itemID="{678C84F8-F245-4570-B8DA-BEF1C2159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93a2ab-1416-4b9f-bdf3-2b0f0eaa68fa"/>
    <ds:schemaRef ds:uri="64812248-6f27-4b34-90fe-25e862023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9AF6BE-05CB-4E73-9415-033A9CE781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Labo</Template>
  <TotalTime>0</TotalTime>
  <Words>985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 Math</vt:lpstr>
      <vt:lpstr>Times New Roman</vt:lpstr>
      <vt:lpstr>Modèle par défaut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Neven Elise</dc:creator>
  <cp:lastModifiedBy>Neven Elise</cp:lastModifiedBy>
  <cp:revision>1</cp:revision>
  <dcterms:created xsi:type="dcterms:W3CDTF">2024-06-17T15:23:55Z</dcterms:created>
  <dcterms:modified xsi:type="dcterms:W3CDTF">2024-06-25T14:03:33Z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0x0101008952C52CDA907B4B9EDC523193B81C42</vt:lpwstr>
  </property>
</Properties>
</file>