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0480000" cy="43738800"/>
  <p:notesSz cx="29819600" cy="42341800"/>
  <p:defaultTextStyle>
    <a:defPPr>
      <a:defRPr lang="fr-FR"/>
    </a:defPPr>
    <a:lvl1pPr algn="l" rtl="0" fontAlgn="base">
      <a:spcBef>
        <a:spcPct val="0"/>
      </a:spcBef>
      <a:spcAft>
        <a:spcPct val="0"/>
      </a:spcAft>
      <a:defRPr sz="2300" kern="1200">
        <a:solidFill>
          <a:schemeClr val="tx1"/>
        </a:solidFill>
        <a:latin typeface="Times New Roman" pitchFamily="18" charset="0"/>
        <a:ea typeface="+mn-ea"/>
        <a:cs typeface="+mn-cs"/>
      </a:defRPr>
    </a:lvl1pPr>
    <a:lvl2pPr marL="457061" algn="l" rtl="0" fontAlgn="base">
      <a:spcBef>
        <a:spcPct val="0"/>
      </a:spcBef>
      <a:spcAft>
        <a:spcPct val="0"/>
      </a:spcAft>
      <a:defRPr sz="2300" kern="1200">
        <a:solidFill>
          <a:schemeClr val="tx1"/>
        </a:solidFill>
        <a:latin typeface="Times New Roman" pitchFamily="18" charset="0"/>
        <a:ea typeface="+mn-ea"/>
        <a:cs typeface="+mn-cs"/>
      </a:defRPr>
    </a:lvl2pPr>
    <a:lvl3pPr marL="914150" algn="l" rtl="0" fontAlgn="base">
      <a:spcBef>
        <a:spcPct val="0"/>
      </a:spcBef>
      <a:spcAft>
        <a:spcPct val="0"/>
      </a:spcAft>
      <a:defRPr sz="2300" kern="1200">
        <a:solidFill>
          <a:schemeClr val="tx1"/>
        </a:solidFill>
        <a:latin typeface="Times New Roman" pitchFamily="18" charset="0"/>
        <a:ea typeface="+mn-ea"/>
        <a:cs typeface="+mn-cs"/>
      </a:defRPr>
    </a:lvl3pPr>
    <a:lvl4pPr marL="1371211" algn="l" rtl="0" fontAlgn="base">
      <a:spcBef>
        <a:spcPct val="0"/>
      </a:spcBef>
      <a:spcAft>
        <a:spcPct val="0"/>
      </a:spcAft>
      <a:defRPr sz="2300" kern="1200">
        <a:solidFill>
          <a:schemeClr val="tx1"/>
        </a:solidFill>
        <a:latin typeface="Times New Roman" pitchFamily="18" charset="0"/>
        <a:ea typeface="+mn-ea"/>
        <a:cs typeface="+mn-cs"/>
      </a:defRPr>
    </a:lvl4pPr>
    <a:lvl5pPr marL="1828272" algn="l" rtl="0" fontAlgn="base">
      <a:spcBef>
        <a:spcPct val="0"/>
      </a:spcBef>
      <a:spcAft>
        <a:spcPct val="0"/>
      </a:spcAft>
      <a:defRPr sz="2300" kern="1200">
        <a:solidFill>
          <a:schemeClr val="tx1"/>
        </a:solidFill>
        <a:latin typeface="Times New Roman" pitchFamily="18" charset="0"/>
        <a:ea typeface="+mn-ea"/>
        <a:cs typeface="+mn-cs"/>
      </a:defRPr>
    </a:lvl5pPr>
    <a:lvl6pPr marL="2285361" algn="l" defTabSz="914150" rtl="0" eaLnBrk="1" latinLnBrk="0" hangingPunct="1">
      <a:defRPr sz="2300" kern="1200">
        <a:solidFill>
          <a:schemeClr val="tx1"/>
        </a:solidFill>
        <a:latin typeface="Times New Roman" pitchFamily="18" charset="0"/>
        <a:ea typeface="+mn-ea"/>
        <a:cs typeface="+mn-cs"/>
      </a:defRPr>
    </a:lvl6pPr>
    <a:lvl7pPr marL="2742422" algn="l" defTabSz="914150" rtl="0" eaLnBrk="1" latinLnBrk="0" hangingPunct="1">
      <a:defRPr sz="2300" kern="1200">
        <a:solidFill>
          <a:schemeClr val="tx1"/>
        </a:solidFill>
        <a:latin typeface="Times New Roman" pitchFamily="18" charset="0"/>
        <a:ea typeface="+mn-ea"/>
        <a:cs typeface="+mn-cs"/>
      </a:defRPr>
    </a:lvl7pPr>
    <a:lvl8pPr marL="3199487" algn="l" defTabSz="914150" rtl="0" eaLnBrk="1" latinLnBrk="0" hangingPunct="1">
      <a:defRPr sz="2300" kern="1200">
        <a:solidFill>
          <a:schemeClr val="tx1"/>
        </a:solidFill>
        <a:latin typeface="Times New Roman" pitchFamily="18" charset="0"/>
        <a:ea typeface="+mn-ea"/>
        <a:cs typeface="+mn-cs"/>
      </a:defRPr>
    </a:lvl8pPr>
    <a:lvl9pPr marL="3656571" algn="l" defTabSz="914150" rtl="0" eaLnBrk="1" latinLnBrk="0" hangingPunct="1">
      <a:defRPr sz="23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776">
          <p15:clr>
            <a:srgbClr val="A4A3A4"/>
          </p15:clr>
        </p15:guide>
        <p15:guide id="2" pos="9600">
          <p15:clr>
            <a:srgbClr val="A4A3A4"/>
          </p15:clr>
        </p15:guide>
      </p15:sldGuideLst>
    </p:ext>
    <p:ext uri="{2D200454-40CA-4A62-9FC3-DE9A4176ACB9}">
      <p15:notesGuideLst xmlns:p15="http://schemas.microsoft.com/office/powerpoint/2012/main">
        <p15:guide id="1" orient="horz" pos="13336">
          <p15:clr>
            <a:srgbClr val="A4A3A4"/>
          </p15:clr>
        </p15:guide>
        <p15:guide id="2" pos="939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F00"/>
    <a:srgbClr val="FCE831"/>
    <a:srgbClr val="FFDE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F05B17-46C2-AB1D-91A2-F491AEBF03F1}" v="3" dt="2024-09-17T13:16:52.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p:cViewPr>
        <p:scale>
          <a:sx n="66" d="100"/>
          <a:sy n="66" d="100"/>
        </p:scale>
        <p:origin x="288" y="38"/>
      </p:cViewPr>
      <p:guideLst>
        <p:guide orient="horz" pos="13776"/>
        <p:guide pos="960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6" d="100"/>
          <a:sy n="16" d="100"/>
        </p:scale>
        <p:origin x="-2100" y="-198"/>
      </p:cViewPr>
      <p:guideLst>
        <p:guide orient="horz" pos="13336"/>
        <p:guide pos="939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e Neven" userId="d867c065-41f5-401a-9b31-1c3ee4d25098" providerId="ADAL" clId="{EDD1E1B8-839E-489D-A621-59ED22487572}"/>
    <pc:docChg chg="modSld">
      <pc:chgData name="Elise Neven" userId="d867c065-41f5-401a-9b31-1c3ee4d25098" providerId="ADAL" clId="{EDD1E1B8-839E-489D-A621-59ED22487572}" dt="2024-06-12T09:37:28.170" v="0" actId="20577"/>
      <pc:docMkLst>
        <pc:docMk/>
      </pc:docMkLst>
      <pc:sldChg chg="modSp mod">
        <pc:chgData name="Elise Neven" userId="d867c065-41f5-401a-9b31-1c3ee4d25098" providerId="ADAL" clId="{EDD1E1B8-839E-489D-A621-59ED22487572}" dt="2024-06-12T09:37:28.170" v="0" actId="20577"/>
        <pc:sldMkLst>
          <pc:docMk/>
          <pc:sldMk cId="0" sldId="256"/>
        </pc:sldMkLst>
        <pc:graphicFrameChg chg="modGraphic">
          <ac:chgData name="Elise Neven" userId="d867c065-41f5-401a-9b31-1c3ee4d25098" providerId="ADAL" clId="{EDD1E1B8-839E-489D-A621-59ED22487572}" dt="2024-06-12T09:37:28.170" v="0" actId="20577"/>
          <ac:graphicFrameMkLst>
            <pc:docMk/>
            <pc:sldMk cId="0" sldId="256"/>
            <ac:graphicFrameMk id="4" creationId="{58AC1C0E-1683-C238-D429-D8967759E590}"/>
          </ac:graphicFrameMkLst>
        </pc:graphicFrameChg>
      </pc:sldChg>
    </pc:docChg>
  </pc:docChgLst>
  <pc:docChgLst>
    <pc:chgData name="Neven Elise" userId="d867c065-41f5-401a-9b31-1c3ee4d25098" providerId="ADAL" clId="{6BDB7270-B74C-4884-ACF6-A6B178EEF64B}"/>
    <pc:docChg chg="undo custSel modSld">
      <pc:chgData name="Neven Elise" userId="d867c065-41f5-401a-9b31-1c3ee4d25098" providerId="ADAL" clId="{6BDB7270-B74C-4884-ACF6-A6B178EEF64B}" dt="2024-03-28T10:30:09.563" v="320" actId="1076"/>
      <pc:docMkLst>
        <pc:docMk/>
      </pc:docMkLst>
      <pc:sldChg chg="addSp delSp modSp mod">
        <pc:chgData name="Neven Elise" userId="d867c065-41f5-401a-9b31-1c3ee4d25098" providerId="ADAL" clId="{6BDB7270-B74C-4884-ACF6-A6B178EEF64B}" dt="2024-03-28T10:30:09.563" v="320" actId="1076"/>
        <pc:sldMkLst>
          <pc:docMk/>
          <pc:sldMk cId="0" sldId="256"/>
        </pc:sldMkLst>
        <pc:spChg chg="mod">
          <ac:chgData name="Neven Elise" userId="d867c065-41f5-401a-9b31-1c3ee4d25098" providerId="ADAL" clId="{6BDB7270-B74C-4884-ACF6-A6B178EEF64B}" dt="2024-03-27T13:12:37.619" v="98" actId="1076"/>
          <ac:spMkLst>
            <pc:docMk/>
            <pc:sldMk cId="0" sldId="256"/>
            <ac:spMk id="2" creationId="{00000000-0000-0000-0000-000000000000}"/>
          </ac:spMkLst>
        </pc:spChg>
        <pc:spChg chg="mod">
          <ac:chgData name="Neven Elise" userId="d867c065-41f5-401a-9b31-1c3ee4d25098" providerId="ADAL" clId="{6BDB7270-B74C-4884-ACF6-A6B178EEF64B}" dt="2024-03-27T13:46:28.317" v="139" actId="20577"/>
          <ac:spMkLst>
            <pc:docMk/>
            <pc:sldMk cId="0" sldId="256"/>
            <ac:spMk id="16" creationId="{00000000-0000-0000-0000-000000000000}"/>
          </ac:spMkLst>
        </pc:spChg>
        <pc:spChg chg="mod">
          <ac:chgData name="Neven Elise" userId="d867c065-41f5-401a-9b31-1c3ee4d25098" providerId="ADAL" clId="{6BDB7270-B74C-4884-ACF6-A6B178EEF64B}" dt="2024-03-27T13:48:15.317" v="197" actId="20577"/>
          <ac:spMkLst>
            <pc:docMk/>
            <pc:sldMk cId="0" sldId="256"/>
            <ac:spMk id="17" creationId="{00000000-0000-0000-0000-000000000000}"/>
          </ac:spMkLst>
        </pc:spChg>
        <pc:spChg chg="mod">
          <ac:chgData name="Neven Elise" userId="d867c065-41f5-401a-9b31-1c3ee4d25098" providerId="ADAL" clId="{6BDB7270-B74C-4884-ACF6-A6B178EEF64B}" dt="2024-03-27T13:45:03.045" v="107" actId="20577"/>
          <ac:spMkLst>
            <pc:docMk/>
            <pc:sldMk cId="0" sldId="256"/>
            <ac:spMk id="18" creationId="{00000000-0000-0000-0000-000000000000}"/>
          </ac:spMkLst>
        </pc:spChg>
        <pc:spChg chg="mod">
          <ac:chgData name="Neven Elise" userId="d867c065-41f5-401a-9b31-1c3ee4d25098" providerId="ADAL" clId="{6BDB7270-B74C-4884-ACF6-A6B178EEF64B}" dt="2024-03-27T13:48:03.317" v="178" actId="20577"/>
          <ac:spMkLst>
            <pc:docMk/>
            <pc:sldMk cId="0" sldId="256"/>
            <ac:spMk id="19" creationId="{00000000-0000-0000-0000-000000000000}"/>
          </ac:spMkLst>
        </pc:spChg>
        <pc:spChg chg="mod">
          <ac:chgData name="Neven Elise" userId="d867c065-41f5-401a-9b31-1c3ee4d25098" providerId="ADAL" clId="{6BDB7270-B74C-4884-ACF6-A6B178EEF64B}" dt="2024-03-27T13:46:11.950" v="126" actId="20577"/>
          <ac:spMkLst>
            <pc:docMk/>
            <pc:sldMk cId="0" sldId="256"/>
            <ac:spMk id="20" creationId="{00000000-0000-0000-0000-000000000000}"/>
          </ac:spMkLst>
        </pc:spChg>
        <pc:spChg chg="mod">
          <ac:chgData name="Neven Elise" userId="d867c065-41f5-401a-9b31-1c3ee4d25098" providerId="ADAL" clId="{6BDB7270-B74C-4884-ACF6-A6B178EEF64B}" dt="2024-03-28T10:30:09.563" v="320" actId="1076"/>
          <ac:spMkLst>
            <pc:docMk/>
            <pc:sldMk cId="0" sldId="256"/>
            <ac:spMk id="22" creationId="{00000000-0000-0000-0000-000000000000}"/>
          </ac:spMkLst>
        </pc:spChg>
        <pc:spChg chg="mod">
          <ac:chgData name="Neven Elise" userId="d867c065-41f5-401a-9b31-1c3ee4d25098" providerId="ADAL" clId="{6BDB7270-B74C-4884-ACF6-A6B178EEF64B}" dt="2024-03-27T13:51:35.581" v="203" actId="1076"/>
          <ac:spMkLst>
            <pc:docMk/>
            <pc:sldMk cId="0" sldId="256"/>
            <ac:spMk id="23" creationId="{00000000-0000-0000-0000-000000000000}"/>
          </ac:spMkLst>
        </pc:spChg>
        <pc:spChg chg="mod">
          <ac:chgData name="Neven Elise" userId="d867c065-41f5-401a-9b31-1c3ee4d25098" providerId="ADAL" clId="{6BDB7270-B74C-4884-ACF6-A6B178EEF64B}" dt="2024-03-27T13:46:44.494" v="160" actId="20577"/>
          <ac:spMkLst>
            <pc:docMk/>
            <pc:sldMk cId="0" sldId="256"/>
            <ac:spMk id="24" creationId="{00000000-0000-0000-0000-000000000000}"/>
          </ac:spMkLst>
        </pc:spChg>
        <pc:spChg chg="del">
          <ac:chgData name="Neven Elise" userId="d867c065-41f5-401a-9b31-1c3ee4d25098" providerId="ADAL" clId="{6BDB7270-B74C-4884-ACF6-A6B178EEF64B}" dt="2024-03-27T13:11:55.396" v="52" actId="478"/>
          <ac:spMkLst>
            <pc:docMk/>
            <pc:sldMk cId="0" sldId="256"/>
            <ac:spMk id="26" creationId="{00000000-0000-0000-0000-000000000000}"/>
          </ac:spMkLst>
        </pc:spChg>
        <pc:spChg chg="mod">
          <ac:chgData name="Neven Elise" userId="d867c065-41f5-401a-9b31-1c3ee4d25098" providerId="ADAL" clId="{6BDB7270-B74C-4884-ACF6-A6B178EEF64B}" dt="2024-03-27T13:11:20.133" v="51" actId="20577"/>
          <ac:spMkLst>
            <pc:docMk/>
            <pc:sldMk cId="0" sldId="256"/>
            <ac:spMk id="2355" creationId="{00000000-0000-0000-0000-000000000000}"/>
          </ac:spMkLst>
        </pc:spChg>
        <pc:spChg chg="mod">
          <ac:chgData name="Neven Elise" userId="d867c065-41f5-401a-9b31-1c3ee4d25098" providerId="ADAL" clId="{6BDB7270-B74C-4884-ACF6-A6B178EEF64B}" dt="2024-03-27T16:02:55.949" v="315" actId="20577"/>
          <ac:spMkLst>
            <pc:docMk/>
            <pc:sldMk cId="0" sldId="256"/>
            <ac:spMk id="2400" creationId="{00000000-0000-0000-0000-000000000000}"/>
          </ac:spMkLst>
        </pc:spChg>
        <pc:picChg chg="add mod">
          <ac:chgData name="Neven Elise" userId="d867c065-41f5-401a-9b31-1c3ee4d25098" providerId="ADAL" clId="{6BDB7270-B74C-4884-ACF6-A6B178EEF64B}" dt="2024-03-27T13:12:06.794" v="56" actId="1076"/>
          <ac:picMkLst>
            <pc:docMk/>
            <pc:sldMk cId="0" sldId="256"/>
            <ac:picMk id="3" creationId="{59EDE588-1CCD-406A-59F4-847B3F8936DC}"/>
          </ac:picMkLst>
        </pc:picChg>
        <pc:picChg chg="add mod">
          <ac:chgData name="Neven Elise" userId="d867c065-41f5-401a-9b31-1c3ee4d25098" providerId="ADAL" clId="{6BDB7270-B74C-4884-ACF6-A6B178EEF64B}" dt="2024-03-27T13:51:38.168" v="204" actId="14100"/>
          <ac:picMkLst>
            <pc:docMk/>
            <pc:sldMk cId="0" sldId="256"/>
            <ac:picMk id="5" creationId="{26D7D1BF-DA5E-964B-A0E9-8E08F53B535E}"/>
          </ac:picMkLst>
        </pc:picChg>
      </pc:sldChg>
    </pc:docChg>
  </pc:docChgLst>
  <pc:docChgLst>
    <pc:chgData clId="Web-{1FF05B17-46C2-AB1D-91A2-F491AEBF03F1}"/>
    <pc:docChg chg="modSld">
      <pc:chgData name="" userId="" providerId="" clId="Web-{1FF05B17-46C2-AB1D-91A2-F491AEBF03F1}" dt="2024-09-17T13:16:41.070" v="0" actId="20577"/>
      <pc:docMkLst>
        <pc:docMk/>
      </pc:docMkLst>
      <pc:sldChg chg="modSp">
        <pc:chgData name="" userId="" providerId="" clId="Web-{1FF05B17-46C2-AB1D-91A2-F491AEBF03F1}" dt="2024-09-17T13:16:41.070" v="0" actId="20577"/>
        <pc:sldMkLst>
          <pc:docMk/>
          <pc:sldMk cId="0" sldId="256"/>
        </pc:sldMkLst>
        <pc:spChg chg="mod">
          <ac:chgData name="" userId="" providerId="" clId="Web-{1FF05B17-46C2-AB1D-91A2-F491AEBF03F1}" dt="2024-09-17T13:16:41.070" v="0" actId="20577"/>
          <ac:spMkLst>
            <pc:docMk/>
            <pc:sldMk cId="0" sldId="256"/>
            <ac:spMk id="20" creationId="{00000000-0000-0000-0000-000000000000}"/>
          </ac:spMkLst>
        </pc:spChg>
      </pc:sldChg>
    </pc:docChg>
  </pc:docChgLst>
  <pc:docChgLst>
    <pc:chgData name="Neven Elise" userId="d867c065-41f5-401a-9b31-1c3ee4d25098" providerId="ADAL" clId="{EDD1E1B8-839E-489D-A621-59ED22487572}"/>
    <pc:docChg chg="undo custSel modSld">
      <pc:chgData name="Neven Elise" userId="d867c065-41f5-401a-9b31-1c3ee4d25098" providerId="ADAL" clId="{EDD1E1B8-839E-489D-A621-59ED22487572}" dt="2024-06-20T14:41:23.001" v="8032" actId="20577"/>
      <pc:docMkLst>
        <pc:docMk/>
      </pc:docMkLst>
      <pc:sldChg chg="addSp delSp modSp mod">
        <pc:chgData name="Neven Elise" userId="d867c065-41f5-401a-9b31-1c3ee4d25098" providerId="ADAL" clId="{EDD1E1B8-839E-489D-A621-59ED22487572}" dt="2024-06-20T14:41:23.001" v="8032" actId="20577"/>
        <pc:sldMkLst>
          <pc:docMk/>
          <pc:sldMk cId="0" sldId="256"/>
        </pc:sldMkLst>
        <pc:spChg chg="mod">
          <ac:chgData name="Neven Elise" userId="d867c065-41f5-401a-9b31-1c3ee4d25098" providerId="ADAL" clId="{EDD1E1B8-839E-489D-A621-59ED22487572}" dt="2024-05-12T13:37:28.975" v="767" actId="1076"/>
          <ac:spMkLst>
            <pc:docMk/>
            <pc:sldMk cId="0" sldId="256"/>
            <ac:spMk id="2" creationId="{00000000-0000-0000-0000-000000000000}"/>
          </ac:spMkLst>
        </pc:spChg>
        <pc:spChg chg="add del mod">
          <ac:chgData name="Neven Elise" userId="d867c065-41f5-401a-9b31-1c3ee4d25098" providerId="ADAL" clId="{EDD1E1B8-839E-489D-A621-59ED22487572}" dt="2024-05-13T08:11:38.575" v="1757" actId="478"/>
          <ac:spMkLst>
            <pc:docMk/>
            <pc:sldMk cId="0" sldId="256"/>
            <ac:spMk id="7" creationId="{3DEDED38-A929-1952-7114-EC70FB63A1F4}"/>
          </ac:spMkLst>
        </pc:spChg>
        <pc:spChg chg="add mod">
          <ac:chgData name="Neven Elise" userId="d867c065-41f5-401a-9b31-1c3ee4d25098" providerId="ADAL" clId="{EDD1E1B8-839E-489D-A621-59ED22487572}" dt="2024-05-27T12:06:20.630" v="7915" actId="20577"/>
          <ac:spMkLst>
            <pc:docMk/>
            <pc:sldMk cId="0" sldId="256"/>
            <ac:spMk id="8" creationId="{922C3ADD-86E5-A464-DFD7-A5D81707EFB9}"/>
          </ac:spMkLst>
        </pc:spChg>
        <pc:spChg chg="add mod">
          <ac:chgData name="Neven Elise" userId="d867c065-41f5-401a-9b31-1c3ee4d25098" providerId="ADAL" clId="{EDD1E1B8-839E-489D-A621-59ED22487572}" dt="2024-05-27T12:17:23.958" v="7993" actId="20577"/>
          <ac:spMkLst>
            <pc:docMk/>
            <pc:sldMk cId="0" sldId="256"/>
            <ac:spMk id="9" creationId="{8B7DAA03-1BF1-FEF4-B92F-67384BB01362}"/>
          </ac:spMkLst>
        </pc:spChg>
        <pc:spChg chg="add del mod">
          <ac:chgData name="Neven Elise" userId="d867c065-41f5-401a-9b31-1c3ee4d25098" providerId="ADAL" clId="{EDD1E1B8-839E-489D-A621-59ED22487572}" dt="2024-05-20T10:08:27.222" v="4948" actId="478"/>
          <ac:spMkLst>
            <pc:docMk/>
            <pc:sldMk cId="0" sldId="256"/>
            <ac:spMk id="10" creationId="{B486699A-F5B6-03FB-7095-547F565EAAC8}"/>
          </ac:spMkLst>
        </pc:spChg>
        <pc:spChg chg="add mod">
          <ac:chgData name="Neven Elise" userId="d867c065-41f5-401a-9b31-1c3ee4d25098" providerId="ADAL" clId="{EDD1E1B8-839E-489D-A621-59ED22487572}" dt="2024-05-27T12:17:38.310" v="7994" actId="1076"/>
          <ac:spMkLst>
            <pc:docMk/>
            <pc:sldMk cId="0" sldId="256"/>
            <ac:spMk id="10" creationId="{C972863D-87E8-DBF7-F612-46F40A790AFE}"/>
          </ac:spMkLst>
        </pc:spChg>
        <pc:spChg chg="add mod">
          <ac:chgData name="Neven Elise" userId="d867c065-41f5-401a-9b31-1c3ee4d25098" providerId="ADAL" clId="{EDD1E1B8-839E-489D-A621-59ED22487572}" dt="2024-05-27T11:52:57.497" v="7744"/>
          <ac:spMkLst>
            <pc:docMk/>
            <pc:sldMk cId="0" sldId="256"/>
            <ac:spMk id="12" creationId="{9874429B-30FD-BAFE-AF3B-ADED9EFCC569}"/>
          </ac:spMkLst>
        </pc:spChg>
        <pc:spChg chg="mod">
          <ac:chgData name="Neven Elise" userId="d867c065-41f5-401a-9b31-1c3ee4d25098" providerId="ADAL" clId="{EDD1E1B8-839E-489D-A621-59ED22487572}" dt="2024-05-27T12:07:12.950" v="7916" actId="14100"/>
          <ac:spMkLst>
            <pc:docMk/>
            <pc:sldMk cId="0" sldId="256"/>
            <ac:spMk id="13" creationId="{00000000-0000-0000-0000-000000000000}"/>
          </ac:spMkLst>
        </pc:spChg>
        <pc:spChg chg="mod">
          <ac:chgData name="Neven Elise" userId="d867c065-41f5-401a-9b31-1c3ee4d25098" providerId="ADAL" clId="{EDD1E1B8-839E-489D-A621-59ED22487572}" dt="2024-05-13T08:09:04.865" v="1697" actId="14100"/>
          <ac:spMkLst>
            <pc:docMk/>
            <pc:sldMk cId="0" sldId="256"/>
            <ac:spMk id="14" creationId="{00000000-0000-0000-0000-000000000000}"/>
          </ac:spMkLst>
        </pc:spChg>
        <pc:spChg chg="del mod">
          <ac:chgData name="Neven Elise" userId="d867c065-41f5-401a-9b31-1c3ee4d25098" providerId="ADAL" clId="{EDD1E1B8-839E-489D-A621-59ED22487572}" dt="2024-05-13T08:10:14.207" v="1728" actId="478"/>
          <ac:spMkLst>
            <pc:docMk/>
            <pc:sldMk cId="0" sldId="256"/>
            <ac:spMk id="15" creationId="{00000000-0000-0000-0000-000000000000}"/>
          </ac:spMkLst>
        </pc:spChg>
        <pc:spChg chg="del mod">
          <ac:chgData name="Neven Elise" userId="d867c065-41f5-401a-9b31-1c3ee4d25098" providerId="ADAL" clId="{EDD1E1B8-839E-489D-A621-59ED22487572}" dt="2024-05-13T08:09:38.569" v="1700" actId="478"/>
          <ac:spMkLst>
            <pc:docMk/>
            <pc:sldMk cId="0" sldId="256"/>
            <ac:spMk id="16" creationId="{00000000-0000-0000-0000-000000000000}"/>
          </ac:spMkLst>
        </pc:spChg>
        <pc:spChg chg="add mod">
          <ac:chgData name="Neven Elise" userId="d867c065-41f5-401a-9b31-1c3ee4d25098" providerId="ADAL" clId="{EDD1E1B8-839E-489D-A621-59ED22487572}" dt="2024-05-27T11:54:13.554" v="7747" actId="1076"/>
          <ac:spMkLst>
            <pc:docMk/>
            <pc:sldMk cId="0" sldId="256"/>
            <ac:spMk id="16" creationId="{23E92C5B-B9E6-FA73-CF5D-B05D02D4A9BC}"/>
          </ac:spMkLst>
        </pc:spChg>
        <pc:spChg chg="del mod">
          <ac:chgData name="Neven Elise" userId="d867c065-41f5-401a-9b31-1c3ee4d25098" providerId="ADAL" clId="{EDD1E1B8-839E-489D-A621-59ED22487572}" dt="2024-05-13T08:10:48.272" v="1737" actId="478"/>
          <ac:spMkLst>
            <pc:docMk/>
            <pc:sldMk cId="0" sldId="256"/>
            <ac:spMk id="17" creationId="{00000000-0000-0000-0000-000000000000}"/>
          </ac:spMkLst>
        </pc:spChg>
        <pc:spChg chg="add mod">
          <ac:chgData name="Neven Elise" userId="d867c065-41f5-401a-9b31-1c3ee4d25098" providerId="ADAL" clId="{EDD1E1B8-839E-489D-A621-59ED22487572}" dt="2024-05-20T14:19:02.122" v="7107" actId="1076"/>
          <ac:spMkLst>
            <pc:docMk/>
            <pc:sldMk cId="0" sldId="256"/>
            <ac:spMk id="17" creationId="{78BA89C3-BA71-98FF-F38E-CA5B1AA7EACB}"/>
          </ac:spMkLst>
        </pc:spChg>
        <pc:spChg chg="del mod">
          <ac:chgData name="Neven Elise" userId="d867c065-41f5-401a-9b31-1c3ee4d25098" providerId="ADAL" clId="{EDD1E1B8-839E-489D-A621-59ED22487572}" dt="2024-05-27T12:17:18.734" v="7984" actId="478"/>
          <ac:spMkLst>
            <pc:docMk/>
            <pc:sldMk cId="0" sldId="256"/>
            <ac:spMk id="18" creationId="{00000000-0000-0000-0000-000000000000}"/>
          </ac:spMkLst>
        </pc:spChg>
        <pc:spChg chg="del mod">
          <ac:chgData name="Neven Elise" userId="d867c065-41f5-401a-9b31-1c3ee4d25098" providerId="ADAL" clId="{EDD1E1B8-839E-489D-A621-59ED22487572}" dt="2024-05-27T12:16:43.759" v="7965" actId="478"/>
          <ac:spMkLst>
            <pc:docMk/>
            <pc:sldMk cId="0" sldId="256"/>
            <ac:spMk id="19" creationId="{00000000-0000-0000-0000-000000000000}"/>
          </ac:spMkLst>
        </pc:spChg>
        <pc:spChg chg="mod">
          <ac:chgData name="Neven Elise" userId="d867c065-41f5-401a-9b31-1c3ee4d25098" providerId="ADAL" clId="{EDD1E1B8-839E-489D-A621-59ED22487572}" dt="2024-05-20T14:07:19.458" v="6757" actId="20577"/>
          <ac:spMkLst>
            <pc:docMk/>
            <pc:sldMk cId="0" sldId="256"/>
            <ac:spMk id="20" creationId="{00000000-0000-0000-0000-000000000000}"/>
          </ac:spMkLst>
        </pc:spChg>
        <pc:spChg chg="mod">
          <ac:chgData name="Neven Elise" userId="d867c065-41f5-401a-9b31-1c3ee4d25098" providerId="ADAL" clId="{EDD1E1B8-839E-489D-A621-59ED22487572}" dt="2024-05-13T08:56:55.407" v="3078" actId="14100"/>
          <ac:spMkLst>
            <pc:docMk/>
            <pc:sldMk cId="0" sldId="256"/>
            <ac:spMk id="21" creationId="{00000000-0000-0000-0000-000000000000}"/>
          </ac:spMkLst>
        </pc:spChg>
        <pc:spChg chg="mod">
          <ac:chgData name="Neven Elise" userId="d867c065-41f5-401a-9b31-1c3ee4d25098" providerId="ADAL" clId="{EDD1E1B8-839E-489D-A621-59ED22487572}" dt="2024-05-27T10:28:39.509" v="7724" actId="20577"/>
          <ac:spMkLst>
            <pc:docMk/>
            <pc:sldMk cId="0" sldId="256"/>
            <ac:spMk id="22" creationId="{00000000-0000-0000-0000-000000000000}"/>
          </ac:spMkLst>
        </pc:spChg>
        <pc:spChg chg="del mod">
          <ac:chgData name="Neven Elise" userId="d867c065-41f5-401a-9b31-1c3ee4d25098" providerId="ADAL" clId="{EDD1E1B8-839E-489D-A621-59ED22487572}" dt="2024-05-13T08:11:29.313" v="1754" actId="478"/>
          <ac:spMkLst>
            <pc:docMk/>
            <pc:sldMk cId="0" sldId="256"/>
            <ac:spMk id="23" creationId="{00000000-0000-0000-0000-000000000000}"/>
          </ac:spMkLst>
        </pc:spChg>
        <pc:spChg chg="add del mod">
          <ac:chgData name="Neven Elise" userId="d867c065-41f5-401a-9b31-1c3ee4d25098" providerId="ADAL" clId="{EDD1E1B8-839E-489D-A621-59ED22487572}" dt="2024-05-20T14:40:28.593" v="7311" actId="478"/>
          <ac:spMkLst>
            <pc:docMk/>
            <pc:sldMk cId="0" sldId="256"/>
            <ac:spMk id="23" creationId="{2F709A79-56B9-39C4-5139-D9A447A3ED11}"/>
          </ac:spMkLst>
        </pc:spChg>
        <pc:spChg chg="del mod">
          <ac:chgData name="Neven Elise" userId="d867c065-41f5-401a-9b31-1c3ee4d25098" providerId="ADAL" clId="{EDD1E1B8-839E-489D-A621-59ED22487572}" dt="2024-05-13T08:46:46.871" v="3003" actId="478"/>
          <ac:spMkLst>
            <pc:docMk/>
            <pc:sldMk cId="0" sldId="256"/>
            <ac:spMk id="24" creationId="{00000000-0000-0000-0000-000000000000}"/>
          </ac:spMkLst>
        </pc:spChg>
        <pc:spChg chg="add mod">
          <ac:chgData name="Neven Elise" userId="d867c065-41f5-401a-9b31-1c3ee4d25098" providerId="ADAL" clId="{EDD1E1B8-839E-489D-A621-59ED22487572}" dt="2024-05-27T12:13:37.406" v="7954" actId="20577"/>
          <ac:spMkLst>
            <pc:docMk/>
            <pc:sldMk cId="0" sldId="256"/>
            <ac:spMk id="24" creationId="{F271E47F-BF0A-CF34-710D-A431AC0D0F80}"/>
          </ac:spMkLst>
        </pc:spChg>
        <pc:spChg chg="del">
          <ac:chgData name="Neven Elise" userId="d867c065-41f5-401a-9b31-1c3ee4d25098" providerId="ADAL" clId="{EDD1E1B8-839E-489D-A621-59ED22487572}" dt="2024-05-03T14:04:45.022" v="0" actId="478"/>
          <ac:spMkLst>
            <pc:docMk/>
            <pc:sldMk cId="0" sldId="256"/>
            <ac:spMk id="25" creationId="{00000000-0000-0000-0000-000000000000}"/>
          </ac:spMkLst>
        </pc:spChg>
        <pc:spChg chg="add mod">
          <ac:chgData name="Neven Elise" userId="d867c065-41f5-401a-9b31-1c3ee4d25098" providerId="ADAL" clId="{EDD1E1B8-839E-489D-A621-59ED22487572}" dt="2024-05-20T11:50:38.347" v="6225" actId="20577"/>
          <ac:spMkLst>
            <pc:docMk/>
            <pc:sldMk cId="0" sldId="256"/>
            <ac:spMk id="25" creationId="{176F054F-F475-5263-17AB-E4778353F208}"/>
          </ac:spMkLst>
        </pc:spChg>
        <pc:spChg chg="add mod">
          <ac:chgData name="Neven Elise" userId="d867c065-41f5-401a-9b31-1c3ee4d25098" providerId="ADAL" clId="{EDD1E1B8-839E-489D-A621-59ED22487572}" dt="2024-05-27T12:12:00.080" v="7942" actId="1076"/>
          <ac:spMkLst>
            <pc:docMk/>
            <pc:sldMk cId="0" sldId="256"/>
            <ac:spMk id="27" creationId="{9F6BA140-BB31-4305-A638-6883B0BD323B}"/>
          </ac:spMkLst>
        </pc:spChg>
        <pc:spChg chg="add del mod">
          <ac:chgData name="Neven Elise" userId="d867c065-41f5-401a-9b31-1c3ee4d25098" providerId="ADAL" clId="{EDD1E1B8-839E-489D-A621-59ED22487572}" dt="2024-05-13T08:28:33.839" v="3001" actId="478"/>
          <ac:spMkLst>
            <pc:docMk/>
            <pc:sldMk cId="0" sldId="256"/>
            <ac:spMk id="28" creationId="{CB2A0B74-275B-71AA-CBA3-AB929ADE42B5}"/>
          </ac:spMkLst>
        </pc:spChg>
        <pc:spChg chg="add mod">
          <ac:chgData name="Neven Elise" userId="d867c065-41f5-401a-9b31-1c3ee4d25098" providerId="ADAL" clId="{EDD1E1B8-839E-489D-A621-59ED22487572}" dt="2024-05-27T12:15:27.761" v="7959" actId="14100"/>
          <ac:spMkLst>
            <pc:docMk/>
            <pc:sldMk cId="0" sldId="256"/>
            <ac:spMk id="29" creationId="{A635BA0B-4F51-3D28-D3AC-0C73DE01F872}"/>
          </ac:spMkLst>
        </pc:spChg>
        <pc:spChg chg="add mod">
          <ac:chgData name="Neven Elise" userId="d867c065-41f5-401a-9b31-1c3ee4d25098" providerId="ADAL" clId="{EDD1E1B8-839E-489D-A621-59ED22487572}" dt="2024-05-27T11:55:42.278" v="7797"/>
          <ac:spMkLst>
            <pc:docMk/>
            <pc:sldMk cId="0" sldId="256"/>
            <ac:spMk id="30" creationId="{29785D55-F4EF-2FF5-6382-22C960768156}"/>
          </ac:spMkLst>
        </pc:spChg>
        <pc:spChg chg="add mod">
          <ac:chgData name="Neven Elise" userId="d867c065-41f5-401a-9b31-1c3ee4d25098" providerId="ADAL" clId="{EDD1E1B8-839E-489D-A621-59ED22487572}" dt="2024-05-27T12:15:04.455" v="7956" actId="20577"/>
          <ac:spMkLst>
            <pc:docMk/>
            <pc:sldMk cId="0" sldId="256"/>
            <ac:spMk id="32" creationId="{4A4867F0-D4FB-F8F7-9F68-7FB5417EE0A6}"/>
          </ac:spMkLst>
        </pc:spChg>
        <pc:spChg chg="mod">
          <ac:chgData name="Neven Elise" userId="d867c065-41f5-401a-9b31-1c3ee4d25098" providerId="ADAL" clId="{EDD1E1B8-839E-489D-A621-59ED22487572}" dt="2024-06-20T14:41:23.001" v="8032" actId="20577"/>
          <ac:spMkLst>
            <pc:docMk/>
            <pc:sldMk cId="0" sldId="256"/>
            <ac:spMk id="2355" creationId="{00000000-0000-0000-0000-000000000000}"/>
          </ac:spMkLst>
        </pc:spChg>
        <pc:spChg chg="mod">
          <ac:chgData name="Neven Elise" userId="d867c065-41f5-401a-9b31-1c3ee4d25098" providerId="ADAL" clId="{EDD1E1B8-839E-489D-A621-59ED22487572}" dt="2024-05-20T11:38:52.820" v="6138" actId="20577"/>
          <ac:spMkLst>
            <pc:docMk/>
            <pc:sldMk cId="0" sldId="256"/>
            <ac:spMk id="2400" creationId="{00000000-0000-0000-0000-000000000000}"/>
          </ac:spMkLst>
        </pc:spChg>
        <pc:graphicFrameChg chg="add mod modGraphic">
          <ac:chgData name="Neven Elise" userId="d867c065-41f5-401a-9b31-1c3ee4d25098" providerId="ADAL" clId="{EDD1E1B8-839E-489D-A621-59ED22487572}" dt="2024-05-20T14:13:26.352" v="6839" actId="1076"/>
          <ac:graphicFrameMkLst>
            <pc:docMk/>
            <pc:sldMk cId="0" sldId="256"/>
            <ac:graphicFrameMk id="4" creationId="{58AC1C0E-1683-C238-D429-D8967759E590}"/>
          </ac:graphicFrameMkLst>
        </pc:graphicFrameChg>
        <pc:graphicFrameChg chg="add mod modGraphic">
          <ac:chgData name="Neven Elise" userId="d867c065-41f5-401a-9b31-1c3ee4d25098" providerId="ADAL" clId="{EDD1E1B8-839E-489D-A621-59ED22487572}" dt="2024-05-20T14:43:48.795" v="7622" actId="207"/>
          <ac:graphicFrameMkLst>
            <pc:docMk/>
            <pc:sldMk cId="0" sldId="256"/>
            <ac:graphicFrameMk id="28" creationId="{6063B95F-91DF-2B79-74C2-58F4D9E5B27F}"/>
          </ac:graphicFrameMkLst>
        </pc:graphicFrameChg>
        <pc:picChg chg="del">
          <ac:chgData name="Neven Elise" userId="d867c065-41f5-401a-9b31-1c3ee4d25098" providerId="ADAL" clId="{EDD1E1B8-839E-489D-A621-59ED22487572}" dt="2024-05-09T19:13:14.164" v="445" actId="478"/>
          <ac:picMkLst>
            <pc:docMk/>
            <pc:sldMk cId="0" sldId="256"/>
            <ac:picMk id="5" creationId="{26D7D1BF-DA5E-964B-A0E9-8E08F53B535E}"/>
          </ac:picMkLst>
        </pc:picChg>
        <pc:picChg chg="add del mod">
          <ac:chgData name="Neven Elise" userId="d867c065-41f5-401a-9b31-1c3ee4d25098" providerId="ADAL" clId="{EDD1E1B8-839E-489D-A621-59ED22487572}" dt="2024-05-13T07:59:35.206" v="806" actId="478"/>
          <ac:picMkLst>
            <pc:docMk/>
            <pc:sldMk cId="0" sldId="256"/>
            <ac:picMk id="5" creationId="{2EE66BF7-F3CD-5DEE-0D5D-87800C75DDAA}"/>
          </ac:picMkLst>
        </pc:picChg>
        <pc:picChg chg="add mod">
          <ac:chgData name="Neven Elise" userId="d867c065-41f5-401a-9b31-1c3ee4d25098" providerId="ADAL" clId="{EDD1E1B8-839E-489D-A621-59ED22487572}" dt="2024-05-27T12:05:33.886" v="7838" actId="1076"/>
          <ac:picMkLst>
            <pc:docMk/>
            <pc:sldMk cId="0" sldId="256"/>
            <ac:picMk id="6" creationId="{3D765FB6-20D3-1045-3DAE-07F7FB880D22}"/>
          </ac:picMkLst>
        </pc:picChg>
        <pc:picChg chg="add del mod">
          <ac:chgData name="Neven Elise" userId="d867c065-41f5-401a-9b31-1c3ee4d25098" providerId="ADAL" clId="{EDD1E1B8-839E-489D-A621-59ED22487572}" dt="2024-05-20T14:03:17.251" v="6749" actId="478"/>
          <ac:picMkLst>
            <pc:docMk/>
            <pc:sldMk cId="0" sldId="256"/>
            <ac:picMk id="6" creationId="{6E66C189-7890-6118-DEEE-199263A7AF03}"/>
          </ac:picMkLst>
        </pc:picChg>
        <pc:picChg chg="add del mod">
          <ac:chgData name="Neven Elise" userId="d867c065-41f5-401a-9b31-1c3ee4d25098" providerId="ADAL" clId="{EDD1E1B8-839E-489D-A621-59ED22487572}" dt="2024-05-10T10:07:21.897" v="453" actId="478"/>
          <ac:picMkLst>
            <pc:docMk/>
            <pc:sldMk cId="0" sldId="256"/>
            <ac:picMk id="8" creationId="{76DC5CDE-B8A2-C625-1C0E-43BF512EE2EB}"/>
          </ac:picMkLst>
        </pc:picChg>
        <pc:picChg chg="add del mod">
          <ac:chgData name="Neven Elise" userId="d867c065-41f5-401a-9b31-1c3ee4d25098" providerId="ADAL" clId="{EDD1E1B8-839E-489D-A621-59ED22487572}" dt="2024-05-20T13:49:20.360" v="6232" actId="478"/>
          <ac:picMkLst>
            <pc:docMk/>
            <pc:sldMk cId="0" sldId="256"/>
            <ac:picMk id="8" creationId="{DF5F991E-3305-3D79-A5A3-1D321E194A25}"/>
          </ac:picMkLst>
        </pc:picChg>
        <pc:picChg chg="add del mod">
          <ac:chgData name="Neven Elise" userId="d867c065-41f5-401a-9b31-1c3ee4d25098" providerId="ADAL" clId="{EDD1E1B8-839E-489D-A621-59ED22487572}" dt="2024-05-20T14:03:15.661" v="6748" actId="478"/>
          <ac:picMkLst>
            <pc:docMk/>
            <pc:sldMk cId="0" sldId="256"/>
            <ac:picMk id="9" creationId="{C267ED70-CB57-2E83-C907-B8F07504C2A3}"/>
          </ac:picMkLst>
        </pc:picChg>
        <pc:picChg chg="add mod">
          <ac:chgData name="Neven Elise" userId="d867c065-41f5-401a-9b31-1c3ee4d25098" providerId="ADAL" clId="{EDD1E1B8-839E-489D-A621-59ED22487572}" dt="2024-05-27T12:07:29.010" v="7920" actId="1076"/>
          <ac:picMkLst>
            <pc:docMk/>
            <pc:sldMk cId="0" sldId="256"/>
            <ac:picMk id="11" creationId="{391A43D3-3E28-35CA-1FCD-33DC3FAA2BFC}"/>
          </ac:picMkLst>
        </pc:picChg>
        <pc:picChg chg="add del mod">
          <ac:chgData name="Neven Elise" userId="d867c065-41f5-401a-9b31-1c3ee4d25098" providerId="ADAL" clId="{EDD1E1B8-839E-489D-A621-59ED22487572}" dt="2024-05-20T11:48:52.172" v="6200" actId="478"/>
          <ac:picMkLst>
            <pc:docMk/>
            <pc:sldMk cId="0" sldId="256"/>
            <ac:picMk id="11" creationId="{6F4DF724-B50F-DFAC-3F40-DE5F5E69AA3F}"/>
          </ac:picMkLst>
        </pc:picChg>
        <pc:picChg chg="add del mod">
          <ac:chgData name="Neven Elise" userId="d867c065-41f5-401a-9b31-1c3ee4d25098" providerId="ADAL" clId="{EDD1E1B8-839E-489D-A621-59ED22487572}" dt="2024-05-12T13:19:29.603" v="461" actId="478"/>
          <ac:picMkLst>
            <pc:docMk/>
            <pc:sldMk cId="0" sldId="256"/>
            <ac:picMk id="12" creationId="{D4497A59-5152-9C94-D73D-1FFB174D7E75}"/>
          </ac:picMkLst>
        </pc:picChg>
        <pc:picChg chg="add del mod">
          <ac:chgData name="Neven Elise" userId="d867c065-41f5-401a-9b31-1c3ee4d25098" providerId="ADAL" clId="{EDD1E1B8-839E-489D-A621-59ED22487572}" dt="2024-05-20T13:48:21.885" v="6227" actId="478"/>
          <ac:picMkLst>
            <pc:docMk/>
            <pc:sldMk cId="0" sldId="256"/>
            <ac:picMk id="26" creationId="{1E08819C-6494-E5B3-E637-F658ADDAC822}"/>
          </ac:picMkLst>
        </pc:picChg>
        <pc:picChg chg="add del mod">
          <ac:chgData name="Neven Elise" userId="d867c065-41f5-401a-9b31-1c3ee4d25098" providerId="ADAL" clId="{EDD1E1B8-839E-489D-A621-59ED22487572}" dt="2024-05-27T12:02:35.818" v="7825" actId="478"/>
          <ac:picMkLst>
            <pc:docMk/>
            <pc:sldMk cId="0" sldId="256"/>
            <ac:picMk id="31" creationId="{8DB5D844-8AFF-3B7E-1906-DCC9152C14BA}"/>
          </ac:picMkLst>
        </pc:picChg>
        <pc:cxnChg chg="add mod">
          <ac:chgData name="Neven Elise" userId="d867c065-41f5-401a-9b31-1c3ee4d25098" providerId="ADAL" clId="{EDD1E1B8-839E-489D-A621-59ED22487572}" dt="2024-05-27T12:19:40.078" v="7996" actId="1076"/>
          <ac:cxnSpMkLst>
            <pc:docMk/>
            <pc:sldMk cId="0" sldId="256"/>
            <ac:cxnSpMk id="7" creationId="{2A50BA56-0A1B-D6B5-6950-D27BBA8DF786}"/>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026"/>
          <p:cNvSpPr>
            <a:spLocks noGrp="1" noChangeArrowheads="1"/>
          </p:cNvSpPr>
          <p:nvPr>
            <p:ph type="hdr" sz="quarter"/>
          </p:nvPr>
        </p:nvSpPr>
        <p:spPr bwMode="auto">
          <a:xfrm>
            <a:off x="0" y="0"/>
            <a:ext cx="1292225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97679" tIns="198842" rIns="397679" bIns="198842" numCol="1" anchor="t" anchorCtr="0" compatLnSpc="1">
            <a:prstTxWarp prst="textNoShape">
              <a:avLst/>
            </a:prstTxWarp>
          </a:bodyPr>
          <a:lstStyle>
            <a:lvl1pPr defTabSz="3978275">
              <a:defRPr sz="5400"/>
            </a:lvl1pPr>
          </a:lstStyle>
          <a:p>
            <a:endParaRPr lang="fr-FR"/>
          </a:p>
        </p:txBody>
      </p:sp>
      <p:sp>
        <p:nvSpPr>
          <p:cNvPr id="7171" name="Rectangle 1027"/>
          <p:cNvSpPr>
            <a:spLocks noGrp="1" noChangeArrowheads="1"/>
          </p:cNvSpPr>
          <p:nvPr>
            <p:ph type="dt" sz="quarter" idx="1"/>
          </p:nvPr>
        </p:nvSpPr>
        <p:spPr bwMode="auto">
          <a:xfrm>
            <a:off x="16897350" y="0"/>
            <a:ext cx="1292225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97679" tIns="198842" rIns="397679" bIns="198842" numCol="1" anchor="t" anchorCtr="0" compatLnSpc="1">
            <a:prstTxWarp prst="textNoShape">
              <a:avLst/>
            </a:prstTxWarp>
          </a:bodyPr>
          <a:lstStyle>
            <a:lvl1pPr algn="r" defTabSz="3978275">
              <a:defRPr sz="5400"/>
            </a:lvl1pPr>
          </a:lstStyle>
          <a:p>
            <a:endParaRPr lang="fr-FR"/>
          </a:p>
        </p:txBody>
      </p:sp>
      <p:sp>
        <p:nvSpPr>
          <p:cNvPr id="7172" name="Rectangle 1028"/>
          <p:cNvSpPr>
            <a:spLocks noGrp="1" noChangeArrowheads="1"/>
          </p:cNvSpPr>
          <p:nvPr>
            <p:ph type="ftr" sz="quarter" idx="2"/>
          </p:nvPr>
        </p:nvSpPr>
        <p:spPr bwMode="auto">
          <a:xfrm>
            <a:off x="0" y="40220900"/>
            <a:ext cx="1292225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97679" tIns="198842" rIns="397679" bIns="198842" numCol="1" anchor="b" anchorCtr="0" compatLnSpc="1">
            <a:prstTxWarp prst="textNoShape">
              <a:avLst/>
            </a:prstTxWarp>
          </a:bodyPr>
          <a:lstStyle>
            <a:lvl1pPr defTabSz="3978275">
              <a:defRPr sz="5400"/>
            </a:lvl1pPr>
          </a:lstStyle>
          <a:p>
            <a:endParaRPr lang="fr-FR"/>
          </a:p>
        </p:txBody>
      </p:sp>
      <p:sp>
        <p:nvSpPr>
          <p:cNvPr id="7173" name="Rectangle 1029"/>
          <p:cNvSpPr>
            <a:spLocks noGrp="1" noChangeArrowheads="1"/>
          </p:cNvSpPr>
          <p:nvPr>
            <p:ph type="sldNum" sz="quarter" idx="3"/>
          </p:nvPr>
        </p:nvSpPr>
        <p:spPr bwMode="auto">
          <a:xfrm>
            <a:off x="16897350" y="40220900"/>
            <a:ext cx="1292225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97679" tIns="198842" rIns="397679" bIns="198842" numCol="1" anchor="b" anchorCtr="0" compatLnSpc="1">
            <a:prstTxWarp prst="textNoShape">
              <a:avLst/>
            </a:prstTxWarp>
          </a:bodyPr>
          <a:lstStyle>
            <a:lvl1pPr algn="r" defTabSz="3978275">
              <a:defRPr sz="5400"/>
            </a:lvl1pPr>
          </a:lstStyle>
          <a:p>
            <a:fld id="{4603ECAA-212E-451B-8E11-5252C35FD1F3}" type="slidenum">
              <a:rPr lang="fr-FR"/>
              <a:pPr/>
              <a:t>‹nr.›</a:t>
            </a:fld>
            <a:endParaRPr lang="fr-FR"/>
          </a:p>
        </p:txBody>
      </p:sp>
    </p:spTree>
    <p:extLst>
      <p:ext uri="{BB962C8B-B14F-4D97-AF65-F5344CB8AC3E}">
        <p14:creationId xmlns:p14="http://schemas.microsoft.com/office/powerpoint/2010/main" val="2939259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12922250" cy="211772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16891000" y="0"/>
            <a:ext cx="12922250" cy="2117725"/>
          </a:xfrm>
          <a:prstGeom prst="rect">
            <a:avLst/>
          </a:prstGeom>
        </p:spPr>
        <p:txBody>
          <a:bodyPr vert="horz" lIns="91440" tIns="45720" rIns="91440" bIns="45720" rtlCol="0"/>
          <a:lstStyle>
            <a:lvl1pPr algn="r">
              <a:defRPr sz="1200"/>
            </a:lvl1pPr>
          </a:lstStyle>
          <a:p>
            <a:fld id="{6DFF8668-5E9E-421C-83FA-A38F0D6F575A}" type="datetimeFigureOut">
              <a:rPr lang="fr-FR" smtClean="0"/>
              <a:t>17/09/2024</a:t>
            </a:fld>
            <a:endParaRPr lang="fr-FR"/>
          </a:p>
        </p:txBody>
      </p:sp>
      <p:sp>
        <p:nvSpPr>
          <p:cNvPr id="4" name="Espace réservé de l'image des diapositives 3"/>
          <p:cNvSpPr>
            <a:spLocks noGrp="1" noRot="1" noChangeAspect="1"/>
          </p:cNvSpPr>
          <p:nvPr>
            <p:ph type="sldImg" idx="2"/>
          </p:nvPr>
        </p:nvSpPr>
        <p:spPr>
          <a:xfrm>
            <a:off x="9377363" y="3175000"/>
            <a:ext cx="11064875" cy="158781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2981325" y="20112038"/>
            <a:ext cx="23856950" cy="19054762"/>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40217725"/>
            <a:ext cx="12922250" cy="211613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16891000" y="40217725"/>
            <a:ext cx="12922250" cy="2116138"/>
          </a:xfrm>
          <a:prstGeom prst="rect">
            <a:avLst/>
          </a:prstGeom>
        </p:spPr>
        <p:txBody>
          <a:bodyPr vert="horz" lIns="91440" tIns="45720" rIns="91440" bIns="45720" rtlCol="0" anchor="b"/>
          <a:lstStyle>
            <a:lvl1pPr algn="r">
              <a:defRPr sz="1200"/>
            </a:lvl1pPr>
          </a:lstStyle>
          <a:p>
            <a:fld id="{4112BCEF-3065-4F85-ABBB-FDBE2E5B15D7}" type="slidenum">
              <a:rPr lang="fr-FR" smtClean="0"/>
              <a:t>‹nr.›</a:t>
            </a:fld>
            <a:endParaRPr lang="fr-FR"/>
          </a:p>
        </p:txBody>
      </p:sp>
    </p:spTree>
    <p:extLst>
      <p:ext uri="{BB962C8B-B14F-4D97-AF65-F5344CB8AC3E}">
        <p14:creationId xmlns:p14="http://schemas.microsoft.com/office/powerpoint/2010/main" val="3223445096"/>
      </p:ext>
    </p:extLst>
  </p:cSld>
  <p:clrMap bg1="lt1" tx1="dk1" bg2="lt2" tx2="dk2" accent1="accent1" accent2="accent2" accent3="accent3" accent4="accent4" accent5="accent5" accent6="accent6" hlink="hlink" folHlink="folHlink"/>
  <p:notesStyle>
    <a:lvl1pPr marL="0" algn="l" defTabSz="914150" rtl="0" eaLnBrk="1" latinLnBrk="0" hangingPunct="1">
      <a:defRPr sz="1400" kern="1200">
        <a:solidFill>
          <a:schemeClr val="tx1"/>
        </a:solidFill>
        <a:latin typeface="+mn-lt"/>
        <a:ea typeface="+mn-ea"/>
        <a:cs typeface="+mn-cs"/>
      </a:defRPr>
    </a:lvl1pPr>
    <a:lvl2pPr marL="457061" algn="l" defTabSz="914150" rtl="0" eaLnBrk="1" latinLnBrk="0" hangingPunct="1">
      <a:defRPr sz="1400" kern="1200">
        <a:solidFill>
          <a:schemeClr val="tx1"/>
        </a:solidFill>
        <a:latin typeface="+mn-lt"/>
        <a:ea typeface="+mn-ea"/>
        <a:cs typeface="+mn-cs"/>
      </a:defRPr>
    </a:lvl2pPr>
    <a:lvl3pPr marL="914150" algn="l" defTabSz="914150" rtl="0" eaLnBrk="1" latinLnBrk="0" hangingPunct="1">
      <a:defRPr sz="1400" kern="1200">
        <a:solidFill>
          <a:schemeClr val="tx1"/>
        </a:solidFill>
        <a:latin typeface="+mn-lt"/>
        <a:ea typeface="+mn-ea"/>
        <a:cs typeface="+mn-cs"/>
      </a:defRPr>
    </a:lvl3pPr>
    <a:lvl4pPr marL="1371211" algn="l" defTabSz="914150" rtl="0" eaLnBrk="1" latinLnBrk="0" hangingPunct="1">
      <a:defRPr sz="1400" kern="1200">
        <a:solidFill>
          <a:schemeClr val="tx1"/>
        </a:solidFill>
        <a:latin typeface="+mn-lt"/>
        <a:ea typeface="+mn-ea"/>
        <a:cs typeface="+mn-cs"/>
      </a:defRPr>
    </a:lvl4pPr>
    <a:lvl5pPr marL="1828272" algn="l" defTabSz="914150" rtl="0" eaLnBrk="1" latinLnBrk="0" hangingPunct="1">
      <a:defRPr sz="1400" kern="1200">
        <a:solidFill>
          <a:schemeClr val="tx1"/>
        </a:solidFill>
        <a:latin typeface="+mn-lt"/>
        <a:ea typeface="+mn-ea"/>
        <a:cs typeface="+mn-cs"/>
      </a:defRPr>
    </a:lvl5pPr>
    <a:lvl6pPr marL="2285361" algn="l" defTabSz="914150" rtl="0" eaLnBrk="1" latinLnBrk="0" hangingPunct="1">
      <a:defRPr sz="1400" kern="1200">
        <a:solidFill>
          <a:schemeClr val="tx1"/>
        </a:solidFill>
        <a:latin typeface="+mn-lt"/>
        <a:ea typeface="+mn-ea"/>
        <a:cs typeface="+mn-cs"/>
      </a:defRPr>
    </a:lvl6pPr>
    <a:lvl7pPr marL="2742422" algn="l" defTabSz="914150" rtl="0" eaLnBrk="1" latinLnBrk="0" hangingPunct="1">
      <a:defRPr sz="1400" kern="1200">
        <a:solidFill>
          <a:schemeClr val="tx1"/>
        </a:solidFill>
        <a:latin typeface="+mn-lt"/>
        <a:ea typeface="+mn-ea"/>
        <a:cs typeface="+mn-cs"/>
      </a:defRPr>
    </a:lvl7pPr>
    <a:lvl8pPr marL="3199487" algn="l" defTabSz="914150" rtl="0" eaLnBrk="1" latinLnBrk="0" hangingPunct="1">
      <a:defRPr sz="1400" kern="1200">
        <a:solidFill>
          <a:schemeClr val="tx1"/>
        </a:solidFill>
        <a:latin typeface="+mn-lt"/>
        <a:ea typeface="+mn-ea"/>
        <a:cs typeface="+mn-cs"/>
      </a:defRPr>
    </a:lvl8pPr>
    <a:lvl9pPr marL="3656571" algn="l" defTabSz="914150"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163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5" name="Picture 41" descr="bandoSFTSanstetes _ed0"/>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b="9470"/>
          <a:stretch>
            <a:fillRect/>
          </a:stretch>
        </p:blipFill>
        <p:spPr bwMode="auto">
          <a:xfrm>
            <a:off x="0" y="0"/>
            <a:ext cx="30480000" cy="34893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54" descr="logo-sft"/>
          <p:cNvPicPr>
            <a:picLocks noChangeAspect="1" noChangeArrowheads="1"/>
          </p:cNvPicPr>
          <p:nvPr userDrawn="1"/>
        </p:nvPicPr>
        <p:blipFill>
          <a:blip r:embed="rId4">
            <a:lum contrast="18000"/>
          </a:blip>
          <a:srcRect/>
          <a:stretch>
            <a:fillRect/>
          </a:stretch>
        </p:blipFill>
        <p:spPr bwMode="auto">
          <a:xfrm>
            <a:off x="27255703" y="915072"/>
            <a:ext cx="3257550" cy="3313113"/>
          </a:xfrm>
          <a:prstGeom prst="rect">
            <a:avLst/>
          </a:prstGeom>
          <a:noFill/>
          <a:ln>
            <a:miter lim="800000"/>
            <a:headEnd/>
            <a:tailEnd/>
          </a:ln>
        </p:spPr>
      </p:pic>
      <p:pic>
        <p:nvPicPr>
          <p:cNvPr id="3" name="Imag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054928" y="40879512"/>
            <a:ext cx="7435840" cy="2700094"/>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4240213" rtl="0" fontAlgn="base">
        <a:spcBef>
          <a:spcPct val="0"/>
        </a:spcBef>
        <a:spcAft>
          <a:spcPct val="0"/>
        </a:spcAft>
        <a:defRPr sz="7800">
          <a:solidFill>
            <a:schemeClr val="bg2"/>
          </a:solidFill>
          <a:effectLst>
            <a:outerShdw blurRad="38100" dist="38100" dir="2700000" algn="tl">
              <a:srgbClr val="C0C0C0"/>
            </a:outerShdw>
          </a:effectLst>
          <a:latin typeface="+mj-lt"/>
          <a:ea typeface="+mj-ea"/>
          <a:cs typeface="+mj-cs"/>
        </a:defRPr>
      </a:lvl1pPr>
      <a:lvl2pPr algn="ctr" defTabSz="4240213" rtl="0" fontAlgn="base">
        <a:spcBef>
          <a:spcPct val="0"/>
        </a:spcBef>
        <a:spcAft>
          <a:spcPct val="0"/>
        </a:spcAft>
        <a:defRPr sz="7800">
          <a:solidFill>
            <a:schemeClr val="bg2"/>
          </a:solidFill>
          <a:effectLst>
            <a:outerShdw blurRad="38100" dist="38100" dir="2700000" algn="tl">
              <a:srgbClr val="C0C0C0"/>
            </a:outerShdw>
          </a:effectLst>
          <a:latin typeface="Arial" charset="0"/>
        </a:defRPr>
      </a:lvl2pPr>
      <a:lvl3pPr algn="ctr" defTabSz="4240213" rtl="0" fontAlgn="base">
        <a:spcBef>
          <a:spcPct val="0"/>
        </a:spcBef>
        <a:spcAft>
          <a:spcPct val="0"/>
        </a:spcAft>
        <a:defRPr sz="7800">
          <a:solidFill>
            <a:schemeClr val="bg2"/>
          </a:solidFill>
          <a:effectLst>
            <a:outerShdw blurRad="38100" dist="38100" dir="2700000" algn="tl">
              <a:srgbClr val="C0C0C0"/>
            </a:outerShdw>
          </a:effectLst>
          <a:latin typeface="Arial" charset="0"/>
        </a:defRPr>
      </a:lvl3pPr>
      <a:lvl4pPr algn="ctr" defTabSz="4240213" rtl="0" fontAlgn="base">
        <a:spcBef>
          <a:spcPct val="0"/>
        </a:spcBef>
        <a:spcAft>
          <a:spcPct val="0"/>
        </a:spcAft>
        <a:defRPr sz="7800">
          <a:solidFill>
            <a:schemeClr val="bg2"/>
          </a:solidFill>
          <a:effectLst>
            <a:outerShdw blurRad="38100" dist="38100" dir="2700000" algn="tl">
              <a:srgbClr val="C0C0C0"/>
            </a:outerShdw>
          </a:effectLst>
          <a:latin typeface="Arial" charset="0"/>
        </a:defRPr>
      </a:lvl4pPr>
      <a:lvl5pPr algn="ctr" defTabSz="4240213" rtl="0" fontAlgn="base">
        <a:spcBef>
          <a:spcPct val="0"/>
        </a:spcBef>
        <a:spcAft>
          <a:spcPct val="0"/>
        </a:spcAft>
        <a:defRPr sz="7800">
          <a:solidFill>
            <a:schemeClr val="bg2"/>
          </a:solidFill>
          <a:effectLst>
            <a:outerShdw blurRad="38100" dist="38100" dir="2700000" algn="tl">
              <a:srgbClr val="C0C0C0"/>
            </a:outerShdw>
          </a:effectLst>
          <a:latin typeface="Arial" charset="0"/>
        </a:defRPr>
      </a:lvl5pPr>
      <a:lvl6pPr marL="457200" algn="ctr" defTabSz="4240213" rtl="0" fontAlgn="base">
        <a:spcBef>
          <a:spcPct val="0"/>
        </a:spcBef>
        <a:spcAft>
          <a:spcPct val="0"/>
        </a:spcAft>
        <a:defRPr sz="7800">
          <a:solidFill>
            <a:schemeClr val="bg2"/>
          </a:solidFill>
          <a:effectLst>
            <a:outerShdw blurRad="38100" dist="38100" dir="2700000" algn="tl">
              <a:srgbClr val="C0C0C0"/>
            </a:outerShdw>
          </a:effectLst>
          <a:latin typeface="Arial" charset="0"/>
        </a:defRPr>
      </a:lvl6pPr>
      <a:lvl7pPr marL="914400" algn="ctr" defTabSz="4240213" rtl="0" fontAlgn="base">
        <a:spcBef>
          <a:spcPct val="0"/>
        </a:spcBef>
        <a:spcAft>
          <a:spcPct val="0"/>
        </a:spcAft>
        <a:defRPr sz="7800">
          <a:solidFill>
            <a:schemeClr val="bg2"/>
          </a:solidFill>
          <a:effectLst>
            <a:outerShdw blurRad="38100" dist="38100" dir="2700000" algn="tl">
              <a:srgbClr val="C0C0C0"/>
            </a:outerShdw>
          </a:effectLst>
          <a:latin typeface="Arial" charset="0"/>
        </a:defRPr>
      </a:lvl7pPr>
      <a:lvl8pPr marL="1371600" algn="ctr" defTabSz="4240213" rtl="0" fontAlgn="base">
        <a:spcBef>
          <a:spcPct val="0"/>
        </a:spcBef>
        <a:spcAft>
          <a:spcPct val="0"/>
        </a:spcAft>
        <a:defRPr sz="7800">
          <a:solidFill>
            <a:schemeClr val="bg2"/>
          </a:solidFill>
          <a:effectLst>
            <a:outerShdw blurRad="38100" dist="38100" dir="2700000" algn="tl">
              <a:srgbClr val="C0C0C0"/>
            </a:outerShdw>
          </a:effectLst>
          <a:latin typeface="Arial" charset="0"/>
        </a:defRPr>
      </a:lvl8pPr>
      <a:lvl9pPr marL="1828800" algn="ctr" defTabSz="4240213" rtl="0" fontAlgn="base">
        <a:spcBef>
          <a:spcPct val="0"/>
        </a:spcBef>
        <a:spcAft>
          <a:spcPct val="0"/>
        </a:spcAft>
        <a:defRPr sz="7800">
          <a:solidFill>
            <a:schemeClr val="bg2"/>
          </a:solidFill>
          <a:effectLst>
            <a:outerShdw blurRad="38100" dist="38100" dir="2700000" algn="tl">
              <a:srgbClr val="C0C0C0"/>
            </a:outerShdw>
          </a:effectLst>
          <a:latin typeface="Arial" charset="0"/>
        </a:defRPr>
      </a:lvl9pPr>
    </p:titleStyle>
    <p:bodyStyle>
      <a:lvl1pPr marL="1592263" indent="-1592263" algn="l" defTabSz="4240213" rtl="0" fontAlgn="base">
        <a:spcBef>
          <a:spcPct val="20000"/>
        </a:spcBef>
        <a:spcAft>
          <a:spcPct val="0"/>
        </a:spcAft>
        <a:buChar char="•"/>
        <a:defRPr sz="14800">
          <a:solidFill>
            <a:schemeClr val="tx1"/>
          </a:solidFill>
          <a:latin typeface="+mn-lt"/>
          <a:ea typeface="+mn-ea"/>
          <a:cs typeface="+mn-cs"/>
        </a:defRPr>
      </a:lvl1pPr>
      <a:lvl2pPr marL="3444875" indent="-1323975" algn="l" defTabSz="4240213" rtl="0" fontAlgn="base">
        <a:spcBef>
          <a:spcPct val="20000"/>
        </a:spcBef>
        <a:spcAft>
          <a:spcPct val="0"/>
        </a:spcAft>
        <a:buChar char="–"/>
        <a:defRPr sz="12900">
          <a:solidFill>
            <a:schemeClr val="tx1"/>
          </a:solidFill>
          <a:latin typeface="+mn-lt"/>
        </a:defRPr>
      </a:lvl2pPr>
      <a:lvl3pPr marL="5302250" indent="-1062038" algn="l" defTabSz="4240213" rtl="0" fontAlgn="base">
        <a:spcBef>
          <a:spcPct val="20000"/>
        </a:spcBef>
        <a:spcAft>
          <a:spcPct val="0"/>
        </a:spcAft>
        <a:buChar char="•"/>
        <a:defRPr sz="11300">
          <a:solidFill>
            <a:schemeClr val="tx1"/>
          </a:solidFill>
          <a:latin typeface="+mn-lt"/>
        </a:defRPr>
      </a:lvl3pPr>
      <a:lvl4pPr marL="7421563" indent="-1058863" algn="l" defTabSz="4240213" rtl="0" fontAlgn="base">
        <a:spcBef>
          <a:spcPct val="20000"/>
        </a:spcBef>
        <a:spcAft>
          <a:spcPct val="0"/>
        </a:spcAft>
        <a:buChar char="–"/>
        <a:defRPr sz="9300">
          <a:solidFill>
            <a:schemeClr val="tx1"/>
          </a:solidFill>
          <a:latin typeface="+mn-lt"/>
        </a:defRPr>
      </a:lvl4pPr>
      <a:lvl5pPr marL="9542463" indent="-1063625" algn="l" defTabSz="4240213" rtl="0" fontAlgn="base">
        <a:spcBef>
          <a:spcPct val="20000"/>
        </a:spcBef>
        <a:spcAft>
          <a:spcPct val="0"/>
        </a:spcAft>
        <a:buChar char="»"/>
        <a:defRPr sz="9300">
          <a:solidFill>
            <a:schemeClr val="tx1"/>
          </a:solidFill>
          <a:latin typeface="+mn-lt"/>
        </a:defRPr>
      </a:lvl5pPr>
      <a:lvl6pPr marL="9999663" indent="-1063625" algn="l" defTabSz="4240213" rtl="0" fontAlgn="base">
        <a:spcBef>
          <a:spcPct val="20000"/>
        </a:spcBef>
        <a:spcAft>
          <a:spcPct val="0"/>
        </a:spcAft>
        <a:buChar char="»"/>
        <a:defRPr sz="9300">
          <a:solidFill>
            <a:schemeClr val="tx1"/>
          </a:solidFill>
          <a:latin typeface="+mn-lt"/>
        </a:defRPr>
      </a:lvl6pPr>
      <a:lvl7pPr marL="10456863" indent="-1063625" algn="l" defTabSz="4240213" rtl="0" fontAlgn="base">
        <a:spcBef>
          <a:spcPct val="20000"/>
        </a:spcBef>
        <a:spcAft>
          <a:spcPct val="0"/>
        </a:spcAft>
        <a:buChar char="»"/>
        <a:defRPr sz="9300">
          <a:solidFill>
            <a:schemeClr val="tx1"/>
          </a:solidFill>
          <a:latin typeface="+mn-lt"/>
        </a:defRPr>
      </a:lvl7pPr>
      <a:lvl8pPr marL="10914063" indent="-1063625" algn="l" defTabSz="4240213" rtl="0" fontAlgn="base">
        <a:spcBef>
          <a:spcPct val="20000"/>
        </a:spcBef>
        <a:spcAft>
          <a:spcPct val="0"/>
        </a:spcAft>
        <a:buChar char="»"/>
        <a:defRPr sz="9300">
          <a:solidFill>
            <a:schemeClr val="tx1"/>
          </a:solidFill>
          <a:latin typeface="+mn-lt"/>
        </a:defRPr>
      </a:lvl8pPr>
      <a:lvl9pPr marL="11371263" indent="-1063625" algn="l" defTabSz="4240213" rtl="0" fontAlgn="base">
        <a:spcBef>
          <a:spcPct val="20000"/>
        </a:spcBef>
        <a:spcAft>
          <a:spcPct val="0"/>
        </a:spcAft>
        <a:buChar char="»"/>
        <a:defRPr sz="93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0" name="Rectangle 352"/>
          <p:cNvSpPr>
            <a:spLocks noChangeArrowheads="1"/>
          </p:cNvSpPr>
          <p:nvPr/>
        </p:nvSpPr>
        <p:spPr bwMode="auto">
          <a:xfrm>
            <a:off x="511610" y="194994"/>
            <a:ext cx="25974160" cy="256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93" tIns="43908" rIns="87793" bIns="43908" anchor="ctr"/>
          <a:lstStyle/>
          <a:p>
            <a:pPr defTabSz="4239016"/>
            <a:r>
              <a:rPr lang="fr-FR" sz="7400" dirty="0">
                <a:latin typeface="+mj-lt"/>
                <a:ea typeface="Open Sans Semibold" panose="020B0706030804020204" pitchFamily="34" charset="0"/>
                <a:cs typeface="Open Sans Semibold" panose="020B0706030804020204" pitchFamily="34" charset="0"/>
              </a:rPr>
              <a:t>Batterie de Carnot thermiquement intégrée au réseau de chaleur de l’Université de Liège</a:t>
            </a:r>
          </a:p>
        </p:txBody>
      </p:sp>
      <p:sp>
        <p:nvSpPr>
          <p:cNvPr id="2355" name="Text Box 307"/>
          <p:cNvSpPr txBox="1">
            <a:spLocks noChangeArrowheads="1"/>
          </p:cNvSpPr>
          <p:nvPr/>
        </p:nvSpPr>
        <p:spPr bwMode="auto">
          <a:xfrm>
            <a:off x="-22816" y="3152511"/>
            <a:ext cx="24765000" cy="79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93" tIns="43908" rIns="87793" bIns="43908">
            <a:spAutoFit/>
          </a:bodyPr>
          <a:lstStyle>
            <a:lvl1pPr defTabSz="4010025">
              <a:defRPr sz="2400">
                <a:solidFill>
                  <a:schemeClr val="tx1"/>
                </a:solidFill>
                <a:latin typeface="Times New Roman" pitchFamily="18" charset="0"/>
              </a:defRPr>
            </a:lvl1pPr>
            <a:lvl2pPr marL="711200" indent="-273050" defTabSz="4010025">
              <a:defRPr sz="2400">
                <a:solidFill>
                  <a:schemeClr val="tx1"/>
                </a:solidFill>
                <a:latin typeface="Times New Roman" pitchFamily="18" charset="0"/>
              </a:defRPr>
            </a:lvl2pPr>
            <a:lvl3pPr marL="1098550" indent="-219075" defTabSz="4010025">
              <a:defRPr sz="2400">
                <a:solidFill>
                  <a:schemeClr val="tx1"/>
                </a:solidFill>
                <a:latin typeface="Times New Roman" pitchFamily="18" charset="0"/>
              </a:defRPr>
            </a:lvl3pPr>
            <a:lvl4pPr marL="1536700" indent="-220663" defTabSz="4010025">
              <a:defRPr sz="2400">
                <a:solidFill>
                  <a:schemeClr val="tx1"/>
                </a:solidFill>
                <a:latin typeface="Times New Roman" pitchFamily="18" charset="0"/>
              </a:defRPr>
            </a:lvl4pPr>
            <a:lvl5pPr marL="1978025" indent="-222250" defTabSz="4010025">
              <a:defRPr sz="2400">
                <a:solidFill>
                  <a:schemeClr val="tx1"/>
                </a:solidFill>
                <a:latin typeface="Times New Roman" pitchFamily="18" charset="0"/>
              </a:defRPr>
            </a:lvl5pPr>
            <a:lvl6pPr marL="2435225" indent="-222250" defTabSz="4010025" fontAlgn="base">
              <a:spcBef>
                <a:spcPct val="0"/>
              </a:spcBef>
              <a:spcAft>
                <a:spcPct val="0"/>
              </a:spcAft>
              <a:defRPr sz="2400">
                <a:solidFill>
                  <a:schemeClr val="tx1"/>
                </a:solidFill>
                <a:latin typeface="Times New Roman" pitchFamily="18" charset="0"/>
              </a:defRPr>
            </a:lvl6pPr>
            <a:lvl7pPr marL="2892425" indent="-222250" defTabSz="4010025" fontAlgn="base">
              <a:spcBef>
                <a:spcPct val="0"/>
              </a:spcBef>
              <a:spcAft>
                <a:spcPct val="0"/>
              </a:spcAft>
              <a:defRPr sz="2400">
                <a:solidFill>
                  <a:schemeClr val="tx1"/>
                </a:solidFill>
                <a:latin typeface="Times New Roman" pitchFamily="18" charset="0"/>
              </a:defRPr>
            </a:lvl7pPr>
            <a:lvl8pPr marL="3349625" indent="-222250" defTabSz="4010025" fontAlgn="base">
              <a:spcBef>
                <a:spcPct val="0"/>
              </a:spcBef>
              <a:spcAft>
                <a:spcPct val="0"/>
              </a:spcAft>
              <a:defRPr sz="2400">
                <a:solidFill>
                  <a:schemeClr val="tx1"/>
                </a:solidFill>
                <a:latin typeface="Times New Roman" pitchFamily="18" charset="0"/>
              </a:defRPr>
            </a:lvl8pPr>
            <a:lvl9pPr marL="3806825" indent="-222250" defTabSz="4010025" fontAlgn="base">
              <a:spcBef>
                <a:spcPct val="0"/>
              </a:spcBef>
              <a:spcAft>
                <a:spcPct val="0"/>
              </a:spcAft>
              <a:defRPr sz="2400">
                <a:solidFill>
                  <a:schemeClr val="tx1"/>
                </a:solidFill>
                <a:latin typeface="Times New Roman" pitchFamily="18" charset="0"/>
              </a:defRPr>
            </a:lvl9pPr>
          </a:lstStyle>
          <a:p>
            <a:r>
              <a:rPr lang="en-US" sz="4600" dirty="0">
                <a:latin typeface="+mj-lt"/>
                <a:ea typeface="Open Sans" panose="020B0606030504020204" pitchFamily="34" charset="0"/>
                <a:cs typeface="Open Sans" panose="020B0606030504020204" pitchFamily="34" charset="0"/>
              </a:rPr>
              <a:t>Elise Neven </a:t>
            </a:r>
            <a:r>
              <a:rPr lang="en-US" sz="4600" baseline="30000" dirty="0">
                <a:latin typeface="+mj-lt"/>
                <a:ea typeface="Open Sans" panose="020B0606030504020204" pitchFamily="34" charset="0"/>
                <a:cs typeface="Open Sans" panose="020B0606030504020204" pitchFamily="34" charset="0"/>
              </a:rPr>
              <a:t>(1*)</a:t>
            </a:r>
            <a:r>
              <a:rPr lang="en-US" sz="4600" dirty="0">
                <a:latin typeface="+mj-lt"/>
                <a:ea typeface="Open Sans" panose="020B0606030504020204" pitchFamily="34" charset="0"/>
                <a:cs typeface="Open Sans" panose="020B0606030504020204" pitchFamily="34" charset="0"/>
              </a:rPr>
              <a:t>, Olivier Dumont </a:t>
            </a:r>
            <a:r>
              <a:rPr lang="en-US" sz="4600" baseline="30000" dirty="0">
                <a:latin typeface="+mj-lt"/>
                <a:ea typeface="Open Sans" panose="020B0606030504020204" pitchFamily="34" charset="0"/>
                <a:cs typeface="Open Sans" panose="020B0606030504020204" pitchFamily="34" charset="0"/>
              </a:rPr>
              <a:t>(1)</a:t>
            </a:r>
            <a:r>
              <a:rPr lang="en-US" sz="4600" dirty="0">
                <a:latin typeface="+mj-lt"/>
                <a:ea typeface="Open Sans" panose="020B0606030504020204" pitchFamily="34" charset="0"/>
                <a:cs typeface="Open Sans" panose="020B0606030504020204" pitchFamily="34" charset="0"/>
              </a:rPr>
              <a:t>, Olivier </a:t>
            </a:r>
            <a:r>
              <a:rPr lang="en-US" sz="4600" dirty="0" err="1">
                <a:latin typeface="+mj-lt"/>
                <a:ea typeface="Open Sans" panose="020B0606030504020204" pitchFamily="34" charset="0"/>
                <a:cs typeface="Open Sans" panose="020B0606030504020204" pitchFamily="34" charset="0"/>
              </a:rPr>
              <a:t>Thomé</a:t>
            </a:r>
            <a:r>
              <a:rPr lang="en-US" sz="4600" dirty="0">
                <a:latin typeface="+mj-lt"/>
                <a:ea typeface="Open Sans" panose="020B0606030504020204" pitchFamily="34" charset="0"/>
                <a:cs typeface="Open Sans" panose="020B0606030504020204" pitchFamily="34" charset="0"/>
              </a:rPr>
              <a:t> </a:t>
            </a:r>
            <a:r>
              <a:rPr lang="en-US" sz="4600" baseline="30000" dirty="0">
                <a:latin typeface="+mj-lt"/>
                <a:ea typeface="Open Sans" panose="020B0606030504020204" pitchFamily="34" charset="0"/>
                <a:cs typeface="Open Sans" panose="020B0606030504020204" pitchFamily="34" charset="0"/>
              </a:rPr>
              <a:t>(1) </a:t>
            </a:r>
            <a:r>
              <a:rPr lang="en-US" sz="4600" dirty="0">
                <a:latin typeface="+mj-lt"/>
                <a:ea typeface="Open Sans" panose="020B0606030504020204" pitchFamily="34" charset="0"/>
                <a:cs typeface="Open Sans" panose="020B0606030504020204" pitchFamily="34" charset="0"/>
              </a:rPr>
              <a:t>, Vincent </a:t>
            </a:r>
            <a:r>
              <a:rPr lang="en-US" sz="4600" dirty="0" err="1">
                <a:latin typeface="+mj-lt"/>
                <a:ea typeface="Open Sans" panose="020B0606030504020204" pitchFamily="34" charset="0"/>
                <a:cs typeface="Open Sans" panose="020B0606030504020204" pitchFamily="34" charset="0"/>
              </a:rPr>
              <a:t>Lemort</a:t>
            </a:r>
            <a:r>
              <a:rPr lang="en-US" sz="4600" dirty="0">
                <a:latin typeface="+mj-lt"/>
                <a:ea typeface="Open Sans" panose="020B0606030504020204" pitchFamily="34" charset="0"/>
                <a:cs typeface="Open Sans" panose="020B0606030504020204" pitchFamily="34" charset="0"/>
              </a:rPr>
              <a:t> </a:t>
            </a:r>
            <a:r>
              <a:rPr lang="en-US" sz="4600" baseline="30000" dirty="0">
                <a:latin typeface="+mj-lt"/>
                <a:ea typeface="Open Sans" panose="020B0606030504020204" pitchFamily="34" charset="0"/>
                <a:cs typeface="Open Sans" panose="020B0606030504020204" pitchFamily="34" charset="0"/>
              </a:rPr>
              <a:t>(1)</a:t>
            </a:r>
          </a:p>
        </p:txBody>
      </p:sp>
      <p:sp>
        <p:nvSpPr>
          <p:cNvPr id="2" name="Text Box 307"/>
          <p:cNvSpPr txBox="1">
            <a:spLocks noChangeArrowheads="1"/>
          </p:cNvSpPr>
          <p:nvPr/>
        </p:nvSpPr>
        <p:spPr bwMode="auto">
          <a:xfrm>
            <a:off x="6743056" y="41607176"/>
            <a:ext cx="14252669" cy="138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793" tIns="43908" rIns="87793" bIns="43908" anchor="ctr">
            <a:spAutoFit/>
          </a:bodyPr>
          <a:lstStyle>
            <a:lvl1pPr marL="7000875" indent="-457200" defTabSz="4010025">
              <a:defRPr sz="2400">
                <a:solidFill>
                  <a:schemeClr val="tx1"/>
                </a:solidFill>
                <a:latin typeface="Times New Roman" pitchFamily="18" charset="0"/>
              </a:defRPr>
            </a:lvl1pPr>
            <a:lvl2pPr marL="7637463" indent="-457200" defTabSz="4010025">
              <a:defRPr sz="2400">
                <a:solidFill>
                  <a:schemeClr val="tx1"/>
                </a:solidFill>
                <a:latin typeface="Times New Roman" pitchFamily="18" charset="0"/>
              </a:defRPr>
            </a:lvl2pPr>
            <a:lvl3pPr marL="8274050" indent="-457200" defTabSz="4010025">
              <a:defRPr sz="2400">
                <a:solidFill>
                  <a:schemeClr val="tx1"/>
                </a:solidFill>
                <a:latin typeface="Times New Roman" pitchFamily="18" charset="0"/>
              </a:defRPr>
            </a:lvl3pPr>
            <a:lvl4pPr marL="8910638" indent="-457200" defTabSz="4010025">
              <a:defRPr sz="2400">
                <a:solidFill>
                  <a:schemeClr val="tx1"/>
                </a:solidFill>
                <a:latin typeface="Times New Roman" pitchFamily="18" charset="0"/>
              </a:defRPr>
            </a:lvl4pPr>
            <a:lvl5pPr marL="9547225" indent="-457200" defTabSz="4010025">
              <a:defRPr sz="2400">
                <a:solidFill>
                  <a:schemeClr val="tx1"/>
                </a:solidFill>
                <a:latin typeface="Times New Roman" pitchFamily="18" charset="0"/>
              </a:defRPr>
            </a:lvl5pPr>
            <a:lvl6pPr marL="10004425" indent="-457200" defTabSz="4010025" fontAlgn="base">
              <a:spcBef>
                <a:spcPct val="0"/>
              </a:spcBef>
              <a:spcAft>
                <a:spcPct val="0"/>
              </a:spcAft>
              <a:defRPr sz="2400">
                <a:solidFill>
                  <a:schemeClr val="tx1"/>
                </a:solidFill>
                <a:latin typeface="Times New Roman" pitchFamily="18" charset="0"/>
              </a:defRPr>
            </a:lvl6pPr>
            <a:lvl7pPr marL="10461625" indent="-457200" defTabSz="4010025" fontAlgn="base">
              <a:spcBef>
                <a:spcPct val="0"/>
              </a:spcBef>
              <a:spcAft>
                <a:spcPct val="0"/>
              </a:spcAft>
              <a:defRPr sz="2400">
                <a:solidFill>
                  <a:schemeClr val="tx1"/>
                </a:solidFill>
                <a:latin typeface="Times New Roman" pitchFamily="18" charset="0"/>
              </a:defRPr>
            </a:lvl7pPr>
            <a:lvl8pPr marL="10918825" indent="-457200" defTabSz="4010025" fontAlgn="base">
              <a:spcBef>
                <a:spcPct val="0"/>
              </a:spcBef>
              <a:spcAft>
                <a:spcPct val="0"/>
              </a:spcAft>
              <a:defRPr sz="2400">
                <a:solidFill>
                  <a:schemeClr val="tx1"/>
                </a:solidFill>
                <a:latin typeface="Times New Roman" pitchFamily="18" charset="0"/>
              </a:defRPr>
            </a:lvl8pPr>
            <a:lvl9pPr marL="11376025" indent="-457200" defTabSz="4010025" fontAlgn="base">
              <a:spcBef>
                <a:spcPct val="0"/>
              </a:spcBef>
              <a:spcAft>
                <a:spcPct val="0"/>
              </a:spcAft>
              <a:defRPr sz="2400">
                <a:solidFill>
                  <a:schemeClr val="tx1"/>
                </a:solidFill>
                <a:latin typeface="Times New Roman" pitchFamily="18" charset="0"/>
              </a:defRPr>
            </a:lvl9pPr>
          </a:lstStyle>
          <a:p>
            <a:pPr marL="0" indent="0"/>
            <a:r>
              <a:rPr lang="en-US" sz="2800" baseline="30000" dirty="0">
                <a:latin typeface="+mj-lt"/>
                <a:ea typeface="Open Sans" panose="020B0606030504020204" pitchFamily="34" charset="0"/>
                <a:cs typeface="Open Sans" panose="020B0606030504020204" pitchFamily="34" charset="0"/>
              </a:rPr>
              <a:t>(*)</a:t>
            </a:r>
            <a:r>
              <a:rPr lang="en-US" sz="2800" dirty="0">
                <a:latin typeface="+mj-lt"/>
                <a:ea typeface="Open Sans" panose="020B0606030504020204" pitchFamily="34" charset="0"/>
                <a:cs typeface="Open Sans" panose="020B0606030504020204" pitchFamily="34" charset="0"/>
              </a:rPr>
              <a:t> Neven Elise (elise.neven@uliege.be) </a:t>
            </a:r>
          </a:p>
          <a:p>
            <a:pPr marL="0" indent="0"/>
            <a:r>
              <a:rPr lang="en-US" sz="2800" baseline="30000" dirty="0">
                <a:latin typeface="+mj-lt"/>
                <a:ea typeface="Open Sans" panose="020B0606030504020204" pitchFamily="34" charset="0"/>
                <a:cs typeface="Open Sans" panose="020B0606030504020204" pitchFamily="34" charset="0"/>
              </a:rPr>
              <a:t>(1)</a:t>
            </a:r>
            <a:r>
              <a:rPr lang="en-US" sz="2800" dirty="0">
                <a:latin typeface="+mj-lt"/>
                <a:ea typeface="Open Sans" panose="020B0606030504020204" pitchFamily="34" charset="0"/>
                <a:cs typeface="Open Sans" panose="020B0606030504020204" pitchFamily="34" charset="0"/>
              </a:rPr>
              <a:t> </a:t>
            </a:r>
            <a:r>
              <a:rPr lang="en-US" sz="2800" dirty="0" err="1">
                <a:latin typeface="+mj-lt"/>
                <a:ea typeface="Open Sans" panose="020B0606030504020204" pitchFamily="34" charset="0"/>
                <a:cs typeface="Open Sans" panose="020B0606030504020204" pitchFamily="34" charset="0"/>
              </a:rPr>
              <a:t>Laboratoire</a:t>
            </a:r>
            <a:r>
              <a:rPr lang="en-US" sz="2800" dirty="0">
                <a:latin typeface="+mj-lt"/>
                <a:ea typeface="Open Sans" panose="020B0606030504020204" pitchFamily="34" charset="0"/>
                <a:cs typeface="Open Sans" panose="020B0606030504020204" pitchFamily="34" charset="0"/>
              </a:rPr>
              <a:t> de </a:t>
            </a:r>
            <a:r>
              <a:rPr lang="en-US" sz="2800" dirty="0" err="1">
                <a:latin typeface="+mj-lt"/>
                <a:ea typeface="Open Sans" panose="020B0606030504020204" pitchFamily="34" charset="0"/>
                <a:cs typeface="Open Sans" panose="020B0606030504020204" pitchFamily="34" charset="0"/>
              </a:rPr>
              <a:t>Thermodynamique</a:t>
            </a:r>
            <a:r>
              <a:rPr lang="en-US" sz="2800" dirty="0">
                <a:latin typeface="+mj-lt"/>
                <a:ea typeface="Open Sans" panose="020B0606030504020204" pitchFamily="34" charset="0"/>
                <a:cs typeface="Open Sans" panose="020B0606030504020204" pitchFamily="34" charset="0"/>
              </a:rPr>
              <a:t> de </a:t>
            </a:r>
            <a:r>
              <a:rPr lang="en-US" sz="2800" dirty="0" err="1">
                <a:latin typeface="+mj-lt"/>
                <a:ea typeface="Open Sans" panose="020B0606030504020204" pitchFamily="34" charset="0"/>
                <a:cs typeface="Open Sans" panose="020B0606030504020204" pitchFamily="34" charset="0"/>
              </a:rPr>
              <a:t>l’Université</a:t>
            </a:r>
            <a:r>
              <a:rPr lang="en-US" sz="2800" dirty="0">
                <a:latin typeface="+mj-lt"/>
                <a:ea typeface="Open Sans" panose="020B0606030504020204" pitchFamily="34" charset="0"/>
                <a:cs typeface="Open Sans" panose="020B0606030504020204" pitchFamily="34" charset="0"/>
              </a:rPr>
              <a:t> de Liège, Allée de la </a:t>
            </a:r>
            <a:r>
              <a:rPr lang="en-US" sz="2800" dirty="0" err="1">
                <a:latin typeface="+mj-lt"/>
                <a:ea typeface="Open Sans" panose="020B0606030504020204" pitchFamily="34" charset="0"/>
                <a:cs typeface="Open Sans" panose="020B0606030504020204" pitchFamily="34" charset="0"/>
              </a:rPr>
              <a:t>Découverte</a:t>
            </a:r>
            <a:r>
              <a:rPr lang="en-US" sz="2800" dirty="0">
                <a:latin typeface="+mj-lt"/>
                <a:ea typeface="Open Sans" panose="020B0606030504020204" pitchFamily="34" charset="0"/>
                <a:cs typeface="Open Sans" panose="020B0606030504020204" pitchFamily="34" charset="0"/>
              </a:rPr>
              <a:t> 17, 4000 Liège</a:t>
            </a:r>
          </a:p>
        </p:txBody>
      </p:sp>
      <p:sp>
        <p:nvSpPr>
          <p:cNvPr id="13" name="Rectangle 12"/>
          <p:cNvSpPr/>
          <p:nvPr/>
        </p:nvSpPr>
        <p:spPr bwMode="auto">
          <a:xfrm>
            <a:off x="1955" y="15831779"/>
            <a:ext cx="30478045" cy="10646134"/>
          </a:xfrm>
          <a:prstGeom prst="rect">
            <a:avLst/>
          </a:prstGeom>
          <a:noFill/>
          <a:ln>
            <a:solidFill>
              <a:srgbClr val="FABF00"/>
            </a:solidFill>
            <a:headEnd type="none" w="med" len="med"/>
            <a:tailEnd type="none" w="med" len="med"/>
          </a:ln>
          <a:effectLst>
            <a:innerShdw blurRad="254000">
              <a:prstClr val="black"/>
            </a:innerShdw>
          </a:effectLst>
        </p:spPr>
        <p:style>
          <a:lnRef idx="1">
            <a:schemeClr val="accent5"/>
          </a:lnRef>
          <a:fillRef idx="3">
            <a:schemeClr val="accent5"/>
          </a:fillRef>
          <a:effectRef idx="2">
            <a:schemeClr val="accent5"/>
          </a:effectRef>
          <a:fontRef idx="minor">
            <a:schemeClr val="lt1"/>
          </a:fontRef>
        </p:style>
        <p:txBody>
          <a:bodyPr vert="horz" wrap="square" lIns="91410" tIns="45717" rIns="91410" bIns="45717" numCol="1" rtlCol="0" anchor="t" anchorCtr="0" compatLnSpc="1">
            <a:prstTxWarp prst="textNoShape">
              <a:avLst/>
            </a:prstTxWarp>
          </a:bodyPr>
          <a:lstStyle/>
          <a:p>
            <a:pPr defTabSz="914150"/>
            <a:endParaRPr lang="fr-FR" dirty="0">
              <a:solidFill>
                <a:schemeClr val="tx1"/>
              </a:solidFill>
              <a:latin typeface="+mj-lt"/>
            </a:endParaRPr>
          </a:p>
        </p:txBody>
      </p:sp>
      <p:sp>
        <p:nvSpPr>
          <p:cNvPr id="14" name="Rectangle 13"/>
          <p:cNvSpPr/>
          <p:nvPr/>
        </p:nvSpPr>
        <p:spPr bwMode="auto">
          <a:xfrm>
            <a:off x="0" y="5307596"/>
            <a:ext cx="30480000" cy="9229116"/>
          </a:xfrm>
          <a:prstGeom prst="rect">
            <a:avLst/>
          </a:prstGeom>
          <a:noFill/>
          <a:ln>
            <a:solidFill>
              <a:srgbClr val="FABF00"/>
            </a:solidFill>
            <a:headEnd type="none" w="med" len="med"/>
            <a:tailEnd type="none" w="med" len="med"/>
          </a:ln>
          <a:effectLst>
            <a:innerShdw blurRad="254000">
              <a:prstClr val="black"/>
            </a:innerShdw>
          </a:effectLst>
        </p:spPr>
        <p:style>
          <a:lnRef idx="1">
            <a:schemeClr val="accent5"/>
          </a:lnRef>
          <a:fillRef idx="3">
            <a:schemeClr val="accent5"/>
          </a:fillRef>
          <a:effectRef idx="2">
            <a:schemeClr val="accent5"/>
          </a:effectRef>
          <a:fontRef idx="minor">
            <a:schemeClr val="lt1"/>
          </a:fontRef>
        </p:style>
        <p:txBody>
          <a:bodyPr vert="horz" wrap="square" lIns="91410" tIns="45717" rIns="91410" bIns="45717" numCol="1" rtlCol="0" anchor="t" anchorCtr="0" compatLnSpc="1">
            <a:prstTxWarp prst="textNoShape">
              <a:avLst/>
            </a:prstTxWarp>
          </a:bodyPr>
          <a:lstStyle/>
          <a:p>
            <a:pPr defTabSz="914150"/>
            <a:endParaRPr lang="fr-FR" sz="3200" dirty="0">
              <a:solidFill>
                <a:schemeClr val="tx1"/>
              </a:solidFill>
              <a:latin typeface="+mj-lt"/>
            </a:endParaRPr>
          </a:p>
        </p:txBody>
      </p:sp>
      <p:sp>
        <p:nvSpPr>
          <p:cNvPr id="20" name="Rectangle 19"/>
          <p:cNvSpPr/>
          <p:nvPr/>
        </p:nvSpPr>
        <p:spPr>
          <a:xfrm>
            <a:off x="-14332" y="27128961"/>
            <a:ext cx="30480000" cy="1015657"/>
          </a:xfrm>
          <a:prstGeom prst="rect">
            <a:avLst/>
          </a:prstGeom>
          <a:noFill/>
          <a:ln>
            <a:solidFill>
              <a:srgbClr val="FABF00"/>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91410" tIns="45717" rIns="91410" bIns="45717" anchor="t">
            <a:spAutoFit/>
          </a:bodyPr>
          <a:lstStyle/>
          <a:p>
            <a:pPr lvl="0" algn="ctr"/>
            <a:r>
              <a:rPr lang="en-US" sz="6000" b="1" dirty="0" err="1">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Arial"/>
                <a:ea typeface="Open Sans Extrabold"/>
                <a:cs typeface="Open Sans Extrabold"/>
              </a:rPr>
              <a:t>Dimensionne&amp;ment</a:t>
            </a:r>
            <a:endParaRPr lang="en-US" sz="6000" b="1" dirty="0" err="1">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Arial"/>
              <a:ea typeface="Open Sans Extrabold" panose="020B0906030804020204" pitchFamily="34" charset="0"/>
              <a:cs typeface="Open Sans Extrabold" panose="020B0906030804020204" pitchFamily="34" charset="0"/>
            </a:endParaRPr>
          </a:p>
        </p:txBody>
      </p:sp>
      <p:sp>
        <p:nvSpPr>
          <p:cNvPr id="21" name="Rectangle 20"/>
          <p:cNvSpPr/>
          <p:nvPr/>
        </p:nvSpPr>
        <p:spPr bwMode="auto">
          <a:xfrm>
            <a:off x="1937" y="27100433"/>
            <a:ext cx="30480000" cy="13635064"/>
          </a:xfrm>
          <a:prstGeom prst="rect">
            <a:avLst/>
          </a:prstGeom>
          <a:noFill/>
          <a:ln>
            <a:solidFill>
              <a:srgbClr val="FABF00"/>
            </a:solidFill>
            <a:headEnd type="none" w="med" len="med"/>
            <a:tailEnd type="none" w="med" len="med"/>
          </a:ln>
          <a:effectLst>
            <a:innerShdw blurRad="254000">
              <a:prstClr val="black"/>
            </a:innerShdw>
          </a:effectLst>
        </p:spPr>
        <p:style>
          <a:lnRef idx="1">
            <a:schemeClr val="accent5"/>
          </a:lnRef>
          <a:fillRef idx="3">
            <a:schemeClr val="accent5"/>
          </a:fillRef>
          <a:effectRef idx="2">
            <a:schemeClr val="accent5"/>
          </a:effectRef>
          <a:fontRef idx="minor">
            <a:schemeClr val="lt1"/>
          </a:fontRef>
        </p:style>
        <p:txBody>
          <a:bodyPr vert="horz" wrap="square" lIns="91410" tIns="45717" rIns="91410" bIns="45717" numCol="1" rtlCol="0" anchor="t" anchorCtr="0" compatLnSpc="1">
            <a:prstTxWarp prst="textNoShape">
              <a:avLst/>
            </a:prstTxWarp>
          </a:bodyPr>
          <a:lstStyle/>
          <a:p>
            <a:pPr defTabSz="914150"/>
            <a:endParaRPr lang="fr-FR" dirty="0">
              <a:solidFill>
                <a:schemeClr val="tx1"/>
              </a:solidFill>
              <a:latin typeface="+mj-lt"/>
            </a:endParaRPr>
          </a:p>
        </p:txBody>
      </p:sp>
      <p:sp>
        <p:nvSpPr>
          <p:cNvPr id="22" name="ZoneTexte 21"/>
          <p:cNvSpPr txBox="1"/>
          <p:nvPr/>
        </p:nvSpPr>
        <p:spPr>
          <a:xfrm>
            <a:off x="312463" y="5958640"/>
            <a:ext cx="15240000" cy="5147109"/>
          </a:xfrm>
          <a:prstGeom prst="rect">
            <a:avLst/>
          </a:prstGeom>
          <a:noFill/>
        </p:spPr>
        <p:txBody>
          <a:bodyPr wrap="square" lIns="91410" tIns="45717" rIns="91410" bIns="45717" rtlCol="0">
            <a:spAutoFit/>
          </a:bodyPr>
          <a:lstStyle/>
          <a:p>
            <a:pPr>
              <a:lnSpc>
                <a:spcPct val="130000"/>
              </a:lnSpc>
              <a:spcAft>
                <a:spcPts val="1200"/>
              </a:spcAft>
            </a:pPr>
            <a:r>
              <a:rPr lang="fr-FR" sz="3200" spc="35" dirty="0">
                <a:ln>
                  <a:noFill/>
                </a:ln>
                <a:solidFill>
                  <a:srgbClr val="000000"/>
                </a:solidFill>
                <a:effectLst/>
                <a:latin typeface="Arial" panose="020B0604020202020204" pitchFamily="34" charset="0"/>
                <a:ea typeface="Arial Unicode MS"/>
                <a:cs typeface="Arial" panose="020B0604020202020204" pitchFamily="34" charset="0"/>
              </a:rPr>
              <a:t>Afin de réduire l'impact de l'homme sur l'environnement, </a:t>
            </a:r>
            <a:r>
              <a:rPr lang="fr-FR" sz="3200" spc="35" dirty="0">
                <a:solidFill>
                  <a:srgbClr val="000000"/>
                </a:solidFill>
                <a:latin typeface="Arial" panose="020B0604020202020204" pitchFamily="34" charset="0"/>
                <a:ea typeface="Arial Unicode MS"/>
                <a:cs typeface="Arial" panose="020B0604020202020204" pitchFamily="34" charset="0"/>
              </a:rPr>
              <a:t>de nombreux secteurs doivent s’électrifier</a:t>
            </a:r>
            <a:r>
              <a:rPr lang="fr-FR" sz="3200" spc="35" dirty="0">
                <a:ln>
                  <a:noFill/>
                </a:ln>
                <a:solidFill>
                  <a:srgbClr val="000000"/>
                </a:solidFill>
                <a:effectLst/>
                <a:latin typeface="Arial" panose="020B0604020202020204" pitchFamily="34" charset="0"/>
                <a:ea typeface="Arial Unicode MS"/>
                <a:cs typeface="Arial" panose="020B0604020202020204" pitchFamily="34" charset="0"/>
              </a:rPr>
              <a:t>. Cependant, un décalage important persiste entre la production d'énergie renouvelable et la consommation d'électricité. Ainsi, les systèmes de stockage de l'électricité joueront un rôle crucial à l'avenir. Parmi les nouvelles technologies de stockage prometteuses, la batterie Carnot se distingue grâce à sa longue durée de vie, son analyse favorable du cycle de vie, et sa capacité à réduire la dépendance aux minéraux critiques par rapport aux batteries lithium-ion conventionnelles.</a:t>
            </a:r>
          </a:p>
        </p:txBody>
      </p:sp>
      <p:pic>
        <p:nvPicPr>
          <p:cNvPr id="3" name="Image 7">
            <a:extLst>
              <a:ext uri="{FF2B5EF4-FFF2-40B4-BE49-F238E27FC236}">
                <a16:creationId xmlns:a16="http://schemas.microsoft.com/office/drawing/2014/main" id="{59EDE588-1CCD-406A-59F4-847B3F893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60" y="40375456"/>
            <a:ext cx="7793038" cy="378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874429B-30FD-BAFE-AF3B-ADED9EFCC569}"/>
              </a:ext>
            </a:extLst>
          </p:cNvPr>
          <p:cNvSpPr txBox="1"/>
          <p:nvPr/>
        </p:nvSpPr>
        <p:spPr>
          <a:xfrm>
            <a:off x="312463" y="11302140"/>
            <a:ext cx="29039839" cy="3226589"/>
          </a:xfrm>
          <a:prstGeom prst="rect">
            <a:avLst/>
          </a:prstGeom>
          <a:noFill/>
        </p:spPr>
        <p:txBody>
          <a:bodyPr wrap="square" rtlCol="0">
            <a:spAutoFit/>
          </a:bodyPr>
          <a:lstStyle/>
          <a:p>
            <a:pPr>
              <a:lnSpc>
                <a:spcPct val="130000"/>
              </a:lnSpc>
              <a:spcAft>
                <a:spcPts val="1200"/>
              </a:spcAft>
            </a:pPr>
            <a:r>
              <a:rPr lang="fr-FR" sz="3200" spc="35" dirty="0">
                <a:ln>
                  <a:noFill/>
                </a:ln>
                <a:solidFill>
                  <a:srgbClr val="000000"/>
                </a:solidFill>
                <a:effectLst/>
                <a:latin typeface="Arial" panose="020B0604020202020204" pitchFamily="34" charset="0"/>
                <a:ea typeface="Arial Unicode MS"/>
                <a:cs typeface="Arial" panose="020B0604020202020204" pitchFamily="34" charset="0"/>
              </a:rPr>
              <a:t>Le principe de la batterie de Carnot consiste à convertir l'électricité en chaleur à l'aide d'une pompe à chaleur (PAC), à stocker cette chaleur dans un réservoir, puis à retransformer la chaleur en électricité grâce à une machine thermiqu</a:t>
            </a:r>
            <a:r>
              <a:rPr lang="fr-FR" sz="3200" spc="35" dirty="0">
                <a:solidFill>
                  <a:srgbClr val="000000"/>
                </a:solidFill>
                <a:latin typeface="Arial" panose="020B0604020202020204" pitchFamily="34" charset="0"/>
                <a:ea typeface="Arial Unicode MS"/>
                <a:cs typeface="Arial" panose="020B0604020202020204" pitchFamily="34" charset="0"/>
              </a:rPr>
              <a:t>e</a:t>
            </a:r>
            <a:r>
              <a:rPr lang="fr-FR" sz="3200" spc="35" dirty="0">
                <a:ln>
                  <a:noFill/>
                </a:ln>
                <a:solidFill>
                  <a:srgbClr val="000000"/>
                </a:solidFill>
                <a:effectLst/>
                <a:latin typeface="Arial" panose="020B0604020202020204" pitchFamily="34" charset="0"/>
                <a:ea typeface="Arial Unicode MS"/>
                <a:cs typeface="Arial" panose="020B0604020202020204" pitchFamily="34" charset="0"/>
              </a:rPr>
              <a:t>. Dans l’application de l’Université de Liège, cette machine thermique est un Cycle de Rankine Organique (ORC). En intégrant des flux de chaleur comme source pour la pompe à chaleur, les batteries Carnot thermiquement intégrées parviennent à stocker l'énergie avec un coefficient de performance de la PAC amélioré. Cette innovation renforce l'attrait de la technologie en permettant d'atteindre une efficacité de cycle plus élevée par rapport aux batteries Carnot traditionnelles.</a:t>
            </a:r>
          </a:p>
        </p:txBody>
      </p:sp>
      <p:sp>
        <p:nvSpPr>
          <p:cNvPr id="25" name="TextBox 24">
            <a:extLst>
              <a:ext uri="{FF2B5EF4-FFF2-40B4-BE49-F238E27FC236}">
                <a16:creationId xmlns:a16="http://schemas.microsoft.com/office/drawing/2014/main" id="{176F054F-F475-5263-17AB-E4778353F208}"/>
              </a:ext>
            </a:extLst>
          </p:cNvPr>
          <p:cNvSpPr txBox="1"/>
          <p:nvPr/>
        </p:nvSpPr>
        <p:spPr>
          <a:xfrm>
            <a:off x="19920521" y="10453396"/>
            <a:ext cx="7128792" cy="523220"/>
          </a:xfrm>
          <a:prstGeom prst="rect">
            <a:avLst/>
          </a:prstGeom>
          <a:noFill/>
        </p:spPr>
        <p:txBody>
          <a:bodyPr wrap="square" rtlCol="0">
            <a:spAutoFit/>
          </a:bodyPr>
          <a:lstStyle/>
          <a:p>
            <a:r>
              <a:rPr lang="fr-BE" sz="2800" dirty="0"/>
              <a:t>Figure 1: Concept d’une batterie de Carnot. </a:t>
            </a:r>
          </a:p>
        </p:txBody>
      </p:sp>
      <p:sp>
        <p:nvSpPr>
          <p:cNvPr id="27" name="TextBox 26">
            <a:extLst>
              <a:ext uri="{FF2B5EF4-FFF2-40B4-BE49-F238E27FC236}">
                <a16:creationId xmlns:a16="http://schemas.microsoft.com/office/drawing/2014/main" id="{9F6BA140-BB31-4305-A638-6883B0BD323B}"/>
              </a:ext>
            </a:extLst>
          </p:cNvPr>
          <p:cNvSpPr txBox="1"/>
          <p:nvPr/>
        </p:nvSpPr>
        <p:spPr>
          <a:xfrm>
            <a:off x="16758386" y="16547340"/>
            <a:ext cx="13550355" cy="8956298"/>
          </a:xfrm>
          <a:prstGeom prst="rect">
            <a:avLst/>
          </a:prstGeom>
          <a:noFill/>
        </p:spPr>
        <p:txBody>
          <a:bodyPr wrap="square" rtlCol="0">
            <a:spAutoFit/>
          </a:bodyPr>
          <a:lstStyle/>
          <a:p>
            <a:r>
              <a:rPr lang="fr-FR" sz="3200" dirty="0">
                <a:latin typeface="+mj-lt"/>
              </a:rPr>
              <a:t>Le démonstrateur du laboratoire de thermodynamique de l’Université de Liège est une batterie de Carnot intégrée thermiquement dans le réseau de chaleur de l’université. Il permet de réduire à la fois les pics de consommation thermique et électrique. Le système comprend une batterie Carnot réversible (PAC/ORC), un réservoir d'eau chaude, un aérotherme et des panneaux solaires. Il possède trois modes de fonctionnement :</a:t>
            </a:r>
          </a:p>
          <a:p>
            <a:endParaRPr lang="fr-FR" sz="3200" dirty="0">
              <a:latin typeface="+mj-lt"/>
            </a:endParaRPr>
          </a:p>
          <a:p>
            <a:r>
              <a:rPr lang="fr-FR" sz="3200" b="1" dirty="0">
                <a:latin typeface="+mj-lt"/>
              </a:rPr>
              <a:t>1. Décharge thermique </a:t>
            </a:r>
            <a:r>
              <a:rPr lang="fr-FR" sz="3200" dirty="0">
                <a:latin typeface="+mj-lt"/>
              </a:rPr>
              <a:t>: lorsque la demande thermique du réseau de chaleur est élevée, l'énergie thermique stockée dans le réservoir est injectée dans le réseau.</a:t>
            </a:r>
          </a:p>
          <a:p>
            <a:r>
              <a:rPr lang="fr-FR" sz="3200" dirty="0">
                <a:latin typeface="+mj-lt"/>
              </a:rPr>
              <a:t>   </a:t>
            </a:r>
            <a:endParaRPr lang="fr-FR" sz="3200" b="1" dirty="0">
              <a:latin typeface="+mj-lt"/>
            </a:endParaRPr>
          </a:p>
          <a:p>
            <a:r>
              <a:rPr lang="fr-FR" sz="3200" b="1" dirty="0">
                <a:latin typeface="+mj-lt"/>
              </a:rPr>
              <a:t>2. Décharge électrique </a:t>
            </a:r>
            <a:r>
              <a:rPr lang="fr-FR" sz="3200" dirty="0">
                <a:latin typeface="+mj-lt"/>
              </a:rPr>
              <a:t>: lorsque la consommation électrique dépasse la production des panneaux solaires, la batterie de Carnot fonctionne en mode ORC et convertit l'énergie thermique du réservoir en électricité.</a:t>
            </a:r>
          </a:p>
          <a:p>
            <a:endParaRPr lang="fr-FR" sz="3200" dirty="0">
              <a:latin typeface="+mj-lt"/>
            </a:endParaRPr>
          </a:p>
          <a:p>
            <a:r>
              <a:rPr lang="fr-FR" sz="3200" b="1" dirty="0">
                <a:latin typeface="+mj-lt"/>
              </a:rPr>
              <a:t>3. Charge thermique </a:t>
            </a:r>
            <a:r>
              <a:rPr lang="fr-FR" sz="3200" dirty="0">
                <a:latin typeface="+mj-lt"/>
              </a:rPr>
              <a:t>: lorsque la production des panneaux solaires est élevée, la batterie Carnot fonctionne en mode PAC et convertit la surproduction d'électricité en chaleur.</a:t>
            </a:r>
          </a:p>
        </p:txBody>
      </p:sp>
      <p:sp>
        <p:nvSpPr>
          <p:cNvPr id="29" name="TextBox 28">
            <a:extLst>
              <a:ext uri="{FF2B5EF4-FFF2-40B4-BE49-F238E27FC236}">
                <a16:creationId xmlns:a16="http://schemas.microsoft.com/office/drawing/2014/main" id="{A635BA0B-4F51-3D28-D3AC-0C73DE01F872}"/>
              </a:ext>
            </a:extLst>
          </p:cNvPr>
          <p:cNvSpPr txBox="1"/>
          <p:nvPr/>
        </p:nvSpPr>
        <p:spPr>
          <a:xfrm>
            <a:off x="190329" y="29219544"/>
            <a:ext cx="14880301" cy="4524315"/>
          </a:xfrm>
          <a:prstGeom prst="rect">
            <a:avLst/>
          </a:prstGeom>
          <a:noFill/>
        </p:spPr>
        <p:txBody>
          <a:bodyPr wrap="square" rtlCol="0">
            <a:spAutoFit/>
          </a:bodyPr>
          <a:lstStyle/>
          <a:p>
            <a:r>
              <a:rPr lang="fr-FR" sz="3200" dirty="0">
                <a:latin typeface="+mj-lt"/>
              </a:rPr>
              <a:t>Le dimensionnement du banc d'essai a été réalisé à partir d'un modèle de conception afin que le démonstrateur puisse répondre aux spécificités suivantes :</a:t>
            </a:r>
          </a:p>
          <a:p>
            <a:endParaRPr lang="fr-FR" sz="3200" dirty="0">
              <a:latin typeface="+mj-lt"/>
            </a:endParaRPr>
          </a:p>
          <a:p>
            <a:pPr marL="457200" indent="-457200">
              <a:buFont typeface="Arial" panose="020B0604020202020204" pitchFamily="34" charset="0"/>
              <a:buChar char="•"/>
            </a:pPr>
            <a:r>
              <a:rPr lang="fr-FR" sz="3200" dirty="0">
                <a:latin typeface="+mj-lt"/>
              </a:rPr>
              <a:t>Le réservoir de chaleur est conçu pour couvrir les pics de consommation thermique des bâtiments (400 kW) pendant les périodes de pointe du matin (15 minutes).</a:t>
            </a:r>
          </a:p>
          <a:p>
            <a:pPr marL="457200" indent="-457200">
              <a:buFont typeface="Arial" panose="020B0604020202020204" pitchFamily="34" charset="0"/>
              <a:buChar char="•"/>
            </a:pPr>
            <a:r>
              <a:rPr lang="fr-FR" sz="3200" dirty="0">
                <a:latin typeface="+mj-lt"/>
              </a:rPr>
              <a:t>La température du réseau de chaleur varie entre 60°C et 80°C.</a:t>
            </a:r>
          </a:p>
          <a:p>
            <a:pPr marL="457200" indent="-457200">
              <a:buFont typeface="Arial" panose="020B0604020202020204" pitchFamily="34" charset="0"/>
              <a:buChar char="•"/>
            </a:pPr>
            <a:r>
              <a:rPr lang="fr-FR" sz="3200" dirty="0">
                <a:latin typeface="+mj-lt"/>
              </a:rPr>
              <a:t>La pompe à chaleur est dimensionnée pour charger le stockage (100 kWh) en une heure (100 kW).</a:t>
            </a:r>
          </a:p>
        </p:txBody>
      </p:sp>
      <p:graphicFrame>
        <p:nvGraphicFramePr>
          <p:cNvPr id="4" name="Table 3">
            <a:extLst>
              <a:ext uri="{FF2B5EF4-FFF2-40B4-BE49-F238E27FC236}">
                <a16:creationId xmlns:a16="http://schemas.microsoft.com/office/drawing/2014/main" id="{58AC1C0E-1683-C238-D429-D8967759E590}"/>
              </a:ext>
            </a:extLst>
          </p:cNvPr>
          <p:cNvGraphicFramePr>
            <a:graphicFrameLocks noGrp="1"/>
          </p:cNvGraphicFramePr>
          <p:nvPr>
            <p:extLst>
              <p:ext uri="{D42A27DB-BD31-4B8C-83A1-F6EECF244321}">
                <p14:modId xmlns:p14="http://schemas.microsoft.com/office/powerpoint/2010/main" val="4137444067"/>
              </p:ext>
            </p:extLst>
          </p:nvPr>
        </p:nvGraphicFramePr>
        <p:xfrm>
          <a:off x="190329" y="34065310"/>
          <a:ext cx="15002436" cy="6035040"/>
        </p:xfrm>
        <a:graphic>
          <a:graphicData uri="http://schemas.openxmlformats.org/drawingml/2006/table">
            <a:tbl>
              <a:tblPr firstRow="1" bandRow="1">
                <a:tableStyleId>{5C22544A-7EE6-4342-B048-85BDC9FD1C3A}</a:tableStyleId>
              </a:tblPr>
              <a:tblGrid>
                <a:gridCol w="3750609">
                  <a:extLst>
                    <a:ext uri="{9D8B030D-6E8A-4147-A177-3AD203B41FA5}">
                      <a16:colId xmlns:a16="http://schemas.microsoft.com/office/drawing/2014/main" val="181020083"/>
                    </a:ext>
                  </a:extLst>
                </a:gridCol>
                <a:gridCol w="3750609">
                  <a:extLst>
                    <a:ext uri="{9D8B030D-6E8A-4147-A177-3AD203B41FA5}">
                      <a16:colId xmlns:a16="http://schemas.microsoft.com/office/drawing/2014/main" val="1634875135"/>
                    </a:ext>
                  </a:extLst>
                </a:gridCol>
                <a:gridCol w="3750609">
                  <a:extLst>
                    <a:ext uri="{9D8B030D-6E8A-4147-A177-3AD203B41FA5}">
                      <a16:colId xmlns:a16="http://schemas.microsoft.com/office/drawing/2014/main" val="3451321864"/>
                    </a:ext>
                  </a:extLst>
                </a:gridCol>
                <a:gridCol w="3750609">
                  <a:extLst>
                    <a:ext uri="{9D8B030D-6E8A-4147-A177-3AD203B41FA5}">
                      <a16:colId xmlns:a16="http://schemas.microsoft.com/office/drawing/2014/main" val="1945412061"/>
                    </a:ext>
                  </a:extLst>
                </a:gridCol>
              </a:tblGrid>
              <a:tr h="150234">
                <a:tc>
                  <a:txBody>
                    <a:bodyPr/>
                    <a:lstStyle/>
                    <a:p>
                      <a:pPr algn="ctr"/>
                      <a:r>
                        <a:rPr lang="fr-BE" sz="2200" dirty="0">
                          <a:latin typeface="+mj-lt"/>
                        </a:rPr>
                        <a:t>Paramètre</a:t>
                      </a:r>
                    </a:p>
                  </a:txBody>
                  <a:tcPr/>
                </a:tc>
                <a:tc>
                  <a:txBody>
                    <a:bodyPr/>
                    <a:lstStyle/>
                    <a:p>
                      <a:pPr algn="ctr"/>
                      <a:r>
                        <a:rPr lang="fr-BE" sz="2200" dirty="0">
                          <a:latin typeface="+mj-lt"/>
                        </a:rPr>
                        <a:t>Charge thermique (PAC)</a:t>
                      </a:r>
                    </a:p>
                  </a:txBody>
                  <a:tcPr/>
                </a:tc>
                <a:tc>
                  <a:txBody>
                    <a:bodyPr/>
                    <a:lstStyle/>
                    <a:p>
                      <a:pPr algn="ctr"/>
                      <a:r>
                        <a:rPr lang="fr-BE" sz="2200" dirty="0">
                          <a:latin typeface="+mj-lt"/>
                        </a:rPr>
                        <a:t>Décharge thermique</a:t>
                      </a:r>
                    </a:p>
                  </a:txBody>
                  <a:tcPr/>
                </a:tc>
                <a:tc>
                  <a:txBody>
                    <a:bodyPr/>
                    <a:lstStyle/>
                    <a:p>
                      <a:pPr algn="ctr"/>
                      <a:r>
                        <a:rPr lang="fr-BE" sz="2200" dirty="0">
                          <a:latin typeface="+mj-lt"/>
                        </a:rPr>
                        <a:t>Décharge électrique (ORC)</a:t>
                      </a:r>
                    </a:p>
                  </a:txBody>
                  <a:tcPr/>
                </a:tc>
                <a:extLst>
                  <a:ext uri="{0D108BD9-81ED-4DB2-BD59-A6C34878D82A}">
                    <a16:rowId xmlns:a16="http://schemas.microsoft.com/office/drawing/2014/main" val="1311184612"/>
                  </a:ext>
                </a:extLst>
              </a:tr>
              <a:tr h="370840">
                <a:tc>
                  <a:txBody>
                    <a:bodyPr/>
                    <a:lstStyle/>
                    <a:p>
                      <a:pPr algn="ctr"/>
                      <a:r>
                        <a:rPr lang="fr-BE" sz="2200" dirty="0">
                          <a:latin typeface="+mj-lt"/>
                        </a:rPr>
                        <a:t>Haute température [°C]</a:t>
                      </a:r>
                    </a:p>
                  </a:txBody>
                  <a:tcPr/>
                </a:tc>
                <a:tc>
                  <a:txBody>
                    <a:bodyPr/>
                    <a:lstStyle/>
                    <a:p>
                      <a:pPr algn="ctr"/>
                      <a:r>
                        <a:rPr lang="fr-BE" sz="2200" dirty="0">
                          <a:latin typeface="+mj-lt"/>
                        </a:rPr>
                        <a:t>76</a:t>
                      </a:r>
                    </a:p>
                  </a:txBody>
                  <a:tcPr/>
                </a:tc>
                <a:tc>
                  <a:txBody>
                    <a:bodyPr/>
                    <a:lstStyle/>
                    <a:p>
                      <a:pPr algn="ctr"/>
                      <a:r>
                        <a:rPr lang="fr-BE" sz="2200" dirty="0">
                          <a:latin typeface="+mj-lt"/>
                        </a:rPr>
                        <a:t>76</a:t>
                      </a:r>
                    </a:p>
                  </a:txBody>
                  <a:tcPr/>
                </a:tc>
                <a:tc>
                  <a:txBody>
                    <a:bodyPr/>
                    <a:lstStyle/>
                    <a:p>
                      <a:pPr algn="ctr"/>
                      <a:r>
                        <a:rPr lang="fr-BE" sz="2200" dirty="0">
                          <a:latin typeface="+mj-lt"/>
                        </a:rPr>
                        <a:t>[70-90]</a:t>
                      </a:r>
                    </a:p>
                  </a:txBody>
                  <a:tcPr/>
                </a:tc>
                <a:extLst>
                  <a:ext uri="{0D108BD9-81ED-4DB2-BD59-A6C34878D82A}">
                    <a16:rowId xmlns:a16="http://schemas.microsoft.com/office/drawing/2014/main" val="1132751240"/>
                  </a:ext>
                </a:extLst>
              </a:tr>
              <a:tr h="370840">
                <a:tc>
                  <a:txBody>
                    <a:bodyPr/>
                    <a:lstStyle/>
                    <a:p>
                      <a:pPr algn="ctr"/>
                      <a:r>
                        <a:rPr lang="fr-BE" sz="2200" dirty="0">
                          <a:latin typeface="+mj-lt"/>
                        </a:rPr>
                        <a:t>Basse température [°C]</a:t>
                      </a:r>
                    </a:p>
                  </a:txBody>
                  <a:tcPr/>
                </a:tc>
                <a:tc>
                  <a:txBody>
                    <a:bodyPr/>
                    <a:lstStyle/>
                    <a:p>
                      <a:pPr algn="ctr"/>
                      <a:r>
                        <a:rPr lang="fr-BE" sz="2200" dirty="0">
                          <a:latin typeface="+mj-lt"/>
                        </a:rPr>
                        <a:t>62</a:t>
                      </a:r>
                    </a:p>
                  </a:txBody>
                  <a:tcPr/>
                </a:tc>
                <a:tc>
                  <a:txBody>
                    <a:bodyPr/>
                    <a:lstStyle/>
                    <a:p>
                      <a:pPr algn="ctr"/>
                      <a:r>
                        <a:rPr lang="fr-BE" sz="2200" dirty="0">
                          <a:latin typeface="+mj-lt"/>
                        </a:rPr>
                        <a:t>62</a:t>
                      </a:r>
                    </a:p>
                  </a:txBody>
                  <a:tcPr/>
                </a:tc>
                <a:tc>
                  <a:txBody>
                    <a:bodyPr/>
                    <a:lstStyle/>
                    <a:p>
                      <a:pPr algn="ctr"/>
                      <a:r>
                        <a:rPr lang="fr-BE" sz="2200" dirty="0">
                          <a:latin typeface="+mj-lt"/>
                        </a:rPr>
                        <a:t>15</a:t>
                      </a:r>
                    </a:p>
                  </a:txBody>
                  <a:tcPr/>
                </a:tc>
                <a:extLst>
                  <a:ext uri="{0D108BD9-81ED-4DB2-BD59-A6C34878D82A}">
                    <a16:rowId xmlns:a16="http://schemas.microsoft.com/office/drawing/2014/main" val="163935558"/>
                  </a:ext>
                </a:extLst>
              </a:tr>
              <a:tr h="370840">
                <a:tc>
                  <a:txBody>
                    <a:bodyPr/>
                    <a:lstStyle/>
                    <a:p>
                      <a:pPr algn="ctr"/>
                      <a:r>
                        <a:rPr lang="fr-BE" sz="2200" dirty="0">
                          <a:latin typeface="+mj-lt"/>
                        </a:rPr>
                        <a:t>Puissance thermique condenseur [kW]</a:t>
                      </a:r>
                    </a:p>
                  </a:txBody>
                  <a:tcPr/>
                </a:tc>
                <a:tc>
                  <a:txBody>
                    <a:bodyPr/>
                    <a:lstStyle/>
                    <a:p>
                      <a:pPr algn="ctr"/>
                      <a:r>
                        <a:rPr lang="fr-BE" sz="2200" dirty="0">
                          <a:latin typeface="+mj-lt"/>
                        </a:rPr>
                        <a:t>82</a:t>
                      </a:r>
                    </a:p>
                  </a:txBody>
                  <a:tcPr/>
                </a:tc>
                <a:tc>
                  <a:txBody>
                    <a:bodyPr/>
                    <a:lstStyle/>
                    <a:p>
                      <a:pPr algn="ctr"/>
                      <a:r>
                        <a:rPr lang="fr-BE" sz="2200" dirty="0">
                          <a:latin typeface="+mj-lt"/>
                        </a:rPr>
                        <a:t>400</a:t>
                      </a:r>
                    </a:p>
                  </a:txBody>
                  <a:tcPr/>
                </a:tc>
                <a:tc>
                  <a:txBody>
                    <a:bodyPr/>
                    <a:lstStyle/>
                    <a:p>
                      <a:pPr algn="ctr"/>
                      <a:r>
                        <a:rPr lang="fr-BE" sz="2200" dirty="0">
                          <a:latin typeface="+mj-lt"/>
                        </a:rPr>
                        <a:t>95</a:t>
                      </a:r>
                    </a:p>
                  </a:txBody>
                  <a:tcPr/>
                </a:tc>
                <a:extLst>
                  <a:ext uri="{0D108BD9-81ED-4DB2-BD59-A6C34878D82A}">
                    <a16:rowId xmlns:a16="http://schemas.microsoft.com/office/drawing/2014/main" val="3677289634"/>
                  </a:ext>
                </a:extLst>
              </a:tr>
              <a:tr h="370840">
                <a:tc>
                  <a:txBody>
                    <a:bodyPr/>
                    <a:lstStyle/>
                    <a:p>
                      <a:pPr algn="ctr"/>
                      <a:r>
                        <a:rPr lang="fr-BE" sz="2200" dirty="0">
                          <a:latin typeface="+mj-lt"/>
                        </a:rPr>
                        <a:t>Puissance thermique évaporateur [kW]</a:t>
                      </a:r>
                    </a:p>
                  </a:txBody>
                  <a:tcPr/>
                </a:tc>
                <a:tc>
                  <a:txBody>
                    <a:bodyPr/>
                    <a:lstStyle/>
                    <a:p>
                      <a:pPr algn="ctr"/>
                      <a:r>
                        <a:rPr lang="fr-BE" sz="2200" dirty="0">
                          <a:latin typeface="+mj-lt"/>
                        </a:rPr>
                        <a:t>67</a:t>
                      </a:r>
                    </a:p>
                  </a:txBody>
                  <a:tcPr/>
                </a:tc>
                <a:tc>
                  <a:txBody>
                    <a:bodyPr/>
                    <a:lstStyle/>
                    <a:p>
                      <a:pPr algn="ctr"/>
                      <a:r>
                        <a:rPr lang="fr-BE" sz="2200" dirty="0">
                          <a:latin typeface="+mj-lt"/>
                        </a:rPr>
                        <a:t>400</a:t>
                      </a:r>
                    </a:p>
                  </a:txBody>
                  <a:tcPr/>
                </a:tc>
                <a:tc>
                  <a:txBody>
                    <a:bodyPr/>
                    <a:lstStyle/>
                    <a:p>
                      <a:pPr algn="ctr"/>
                      <a:r>
                        <a:rPr lang="fr-BE" sz="2200" dirty="0">
                          <a:latin typeface="+mj-lt"/>
                        </a:rPr>
                        <a:t>100</a:t>
                      </a:r>
                    </a:p>
                  </a:txBody>
                  <a:tcPr/>
                </a:tc>
                <a:extLst>
                  <a:ext uri="{0D108BD9-81ED-4DB2-BD59-A6C34878D82A}">
                    <a16:rowId xmlns:a16="http://schemas.microsoft.com/office/drawing/2014/main" val="1742100481"/>
                  </a:ext>
                </a:extLst>
              </a:tr>
              <a:tr h="370840">
                <a:tc>
                  <a:txBody>
                    <a:bodyPr/>
                    <a:lstStyle/>
                    <a:p>
                      <a:pPr algn="ctr"/>
                      <a:r>
                        <a:rPr lang="fr-BE" sz="2200" dirty="0">
                          <a:latin typeface="+mj-lt"/>
                        </a:rPr>
                        <a:t>Pression d’évaporation [bar]</a:t>
                      </a:r>
                    </a:p>
                  </a:txBody>
                  <a:tcPr/>
                </a:tc>
                <a:tc>
                  <a:txBody>
                    <a:bodyPr/>
                    <a:lstStyle/>
                    <a:p>
                      <a:pPr algn="ctr"/>
                      <a:r>
                        <a:rPr lang="fr-BE" sz="2200" dirty="0">
                          <a:latin typeface="+mj-lt"/>
                        </a:rPr>
                        <a:t>3,3</a:t>
                      </a:r>
                    </a:p>
                  </a:txBody>
                  <a:tcPr/>
                </a:tc>
                <a:tc>
                  <a:txBody>
                    <a:bodyPr/>
                    <a:lstStyle/>
                    <a:p>
                      <a:pPr algn="ctr"/>
                      <a:r>
                        <a:rPr lang="fr-BE" sz="2200" dirty="0">
                          <a:latin typeface="+mj-lt"/>
                        </a:rPr>
                        <a:t>-</a:t>
                      </a:r>
                    </a:p>
                  </a:txBody>
                  <a:tcPr/>
                </a:tc>
                <a:tc>
                  <a:txBody>
                    <a:bodyPr/>
                    <a:lstStyle/>
                    <a:p>
                      <a:pPr algn="ctr"/>
                      <a:r>
                        <a:rPr lang="fr-BE" sz="2200" dirty="0">
                          <a:latin typeface="+mj-lt"/>
                        </a:rPr>
                        <a:t>[4-7]</a:t>
                      </a:r>
                    </a:p>
                  </a:txBody>
                  <a:tcPr/>
                </a:tc>
                <a:extLst>
                  <a:ext uri="{0D108BD9-81ED-4DB2-BD59-A6C34878D82A}">
                    <a16:rowId xmlns:a16="http://schemas.microsoft.com/office/drawing/2014/main" val="2911040958"/>
                  </a:ext>
                </a:extLst>
              </a:tr>
              <a:tr h="370840">
                <a:tc>
                  <a:txBody>
                    <a:bodyPr/>
                    <a:lstStyle/>
                    <a:p>
                      <a:pPr algn="ctr"/>
                      <a:r>
                        <a:rPr lang="fr-BE" sz="2200" dirty="0">
                          <a:latin typeface="+mj-lt"/>
                        </a:rPr>
                        <a:t>Pression de condensation [bar]</a:t>
                      </a:r>
                    </a:p>
                  </a:txBody>
                  <a:tcPr/>
                </a:tc>
                <a:tc>
                  <a:txBody>
                    <a:bodyPr/>
                    <a:lstStyle/>
                    <a:p>
                      <a:pPr algn="ctr"/>
                      <a:r>
                        <a:rPr lang="fr-BE" sz="2200" dirty="0">
                          <a:latin typeface="+mj-lt"/>
                        </a:rPr>
                        <a:t>6</a:t>
                      </a:r>
                    </a:p>
                  </a:txBody>
                  <a:tcPr/>
                </a:tc>
                <a:tc>
                  <a:txBody>
                    <a:bodyPr/>
                    <a:lstStyle/>
                    <a:p>
                      <a:pPr algn="ctr"/>
                      <a:r>
                        <a:rPr lang="fr-BE" sz="2200" dirty="0">
                          <a:latin typeface="+mj-lt"/>
                        </a:rPr>
                        <a:t>-</a:t>
                      </a:r>
                    </a:p>
                  </a:txBody>
                  <a:tcPr/>
                </a:tc>
                <a:tc>
                  <a:txBody>
                    <a:bodyPr/>
                    <a:lstStyle/>
                    <a:p>
                      <a:pPr algn="ctr"/>
                      <a:r>
                        <a:rPr lang="fr-BE" sz="2200" dirty="0">
                          <a:latin typeface="+mj-lt"/>
                        </a:rPr>
                        <a:t>1,1</a:t>
                      </a:r>
                    </a:p>
                  </a:txBody>
                  <a:tcPr/>
                </a:tc>
                <a:extLst>
                  <a:ext uri="{0D108BD9-81ED-4DB2-BD59-A6C34878D82A}">
                    <a16:rowId xmlns:a16="http://schemas.microsoft.com/office/drawing/2014/main" val="8160394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2200" dirty="0">
                          <a:latin typeface="+mj-lt"/>
                        </a:rPr>
                        <a:t>Puissance électrique [kW]</a:t>
                      </a:r>
                    </a:p>
                  </a:txBody>
                  <a:tcPr/>
                </a:tc>
                <a:tc>
                  <a:txBody>
                    <a:bodyPr/>
                    <a:lstStyle/>
                    <a:p>
                      <a:pPr algn="ctr"/>
                      <a:r>
                        <a:rPr lang="fr-BE" sz="2200" dirty="0">
                          <a:latin typeface="+mj-lt"/>
                        </a:rPr>
                        <a:t>10,7</a:t>
                      </a:r>
                    </a:p>
                  </a:txBody>
                  <a:tcPr/>
                </a:tc>
                <a:tc>
                  <a:txBody>
                    <a:bodyPr/>
                    <a:lstStyle/>
                    <a:p>
                      <a:pPr algn="ctr"/>
                      <a:r>
                        <a:rPr lang="fr-BE" sz="2200" dirty="0">
                          <a:latin typeface="+mj-lt"/>
                        </a:rPr>
                        <a:t>-</a:t>
                      </a:r>
                    </a:p>
                  </a:txBody>
                  <a:tcPr/>
                </a:tc>
                <a:tc>
                  <a:txBody>
                    <a:bodyPr/>
                    <a:lstStyle/>
                    <a:p>
                      <a:pPr algn="ctr"/>
                      <a:r>
                        <a:rPr lang="fr-BE" sz="2200" dirty="0">
                          <a:latin typeface="+mj-lt"/>
                        </a:rPr>
                        <a:t>5,6</a:t>
                      </a:r>
                    </a:p>
                  </a:txBody>
                  <a:tcPr/>
                </a:tc>
                <a:extLst>
                  <a:ext uri="{0D108BD9-81ED-4DB2-BD59-A6C34878D82A}">
                    <a16:rowId xmlns:a16="http://schemas.microsoft.com/office/drawing/2014/main" val="1574986233"/>
                  </a:ext>
                </a:extLst>
              </a:tr>
              <a:tr h="370840">
                <a:tc>
                  <a:txBody>
                    <a:bodyPr/>
                    <a:lstStyle/>
                    <a:p>
                      <a:pPr algn="ctr"/>
                      <a:r>
                        <a:rPr lang="fr-BE" sz="2200" dirty="0">
                          <a:latin typeface="+mj-lt"/>
                        </a:rPr>
                        <a:t>COP [-] / Efficacité [%]</a:t>
                      </a:r>
                    </a:p>
                  </a:txBody>
                  <a:tcPr/>
                </a:tc>
                <a:tc>
                  <a:txBody>
                    <a:bodyPr/>
                    <a:lstStyle/>
                    <a:p>
                      <a:pPr algn="ctr"/>
                      <a:r>
                        <a:rPr lang="fr-BE" sz="2200" dirty="0">
                          <a:latin typeface="+mj-lt"/>
                        </a:rPr>
                        <a:t>7,5</a:t>
                      </a:r>
                    </a:p>
                  </a:txBody>
                  <a:tcPr/>
                </a:tc>
                <a:tc>
                  <a:txBody>
                    <a:bodyPr/>
                    <a:lstStyle/>
                    <a:p>
                      <a:pPr algn="ctr"/>
                      <a:r>
                        <a:rPr lang="fr-BE" sz="2200" dirty="0">
                          <a:latin typeface="+mj-lt"/>
                        </a:rPr>
                        <a:t>-</a:t>
                      </a:r>
                    </a:p>
                  </a:txBody>
                  <a:tcPr/>
                </a:tc>
                <a:tc>
                  <a:txBody>
                    <a:bodyPr/>
                    <a:lstStyle/>
                    <a:p>
                      <a:pPr algn="ctr"/>
                      <a:r>
                        <a:rPr lang="fr-BE" sz="2200" dirty="0">
                          <a:latin typeface="+mj-lt"/>
                        </a:rPr>
                        <a:t>5,5</a:t>
                      </a:r>
                    </a:p>
                  </a:txBody>
                  <a:tcPr/>
                </a:tc>
                <a:extLst>
                  <a:ext uri="{0D108BD9-81ED-4DB2-BD59-A6C34878D82A}">
                    <a16:rowId xmlns:a16="http://schemas.microsoft.com/office/drawing/2014/main" val="415985606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2200" dirty="0">
                          <a:latin typeface="+mj-lt"/>
                        </a:rPr>
                        <a:t>Débit massique fluide de travail [kg/s]</a:t>
                      </a:r>
                    </a:p>
                  </a:txBody>
                  <a:tcPr/>
                </a:tc>
                <a:tc>
                  <a:txBody>
                    <a:bodyPr/>
                    <a:lstStyle/>
                    <a:p>
                      <a:pPr algn="ctr"/>
                      <a:r>
                        <a:rPr lang="fr-BE" sz="2200" dirty="0">
                          <a:latin typeface="+mj-lt"/>
                        </a:rPr>
                        <a:t>0,42</a:t>
                      </a:r>
                    </a:p>
                  </a:txBody>
                  <a:tcPr/>
                </a:tc>
                <a:tc>
                  <a:txBody>
                    <a:bodyPr/>
                    <a:lstStyle/>
                    <a:p>
                      <a:pPr algn="ctr"/>
                      <a:r>
                        <a:rPr lang="fr-BE" sz="2200" dirty="0">
                          <a:latin typeface="+mj-lt"/>
                        </a:rPr>
                        <a:t>-</a:t>
                      </a:r>
                    </a:p>
                  </a:txBody>
                  <a:tcPr/>
                </a:tc>
                <a:tc>
                  <a:txBody>
                    <a:bodyPr/>
                    <a:lstStyle/>
                    <a:p>
                      <a:pPr algn="ctr"/>
                      <a:r>
                        <a:rPr lang="fr-BE" sz="2200" dirty="0">
                          <a:latin typeface="+mj-lt"/>
                        </a:rPr>
                        <a:t>0,45</a:t>
                      </a:r>
                    </a:p>
                  </a:txBody>
                  <a:tcPr/>
                </a:tc>
                <a:extLst>
                  <a:ext uri="{0D108BD9-81ED-4DB2-BD59-A6C34878D82A}">
                    <a16:rowId xmlns:a16="http://schemas.microsoft.com/office/drawing/2014/main" val="87543030"/>
                  </a:ext>
                </a:extLst>
              </a:tr>
              <a:tr h="370840">
                <a:tc>
                  <a:txBody>
                    <a:bodyPr/>
                    <a:lstStyle/>
                    <a:p>
                      <a:pPr algn="ctr"/>
                      <a:r>
                        <a:rPr lang="fr-BE" sz="2200" dirty="0">
                          <a:latin typeface="+mj-lt"/>
                        </a:rPr>
                        <a:t>Ratio volumétrique [-]</a:t>
                      </a:r>
                    </a:p>
                  </a:txBody>
                  <a:tcPr/>
                </a:tc>
                <a:tc>
                  <a:txBody>
                    <a:bodyPr/>
                    <a:lstStyle/>
                    <a:p>
                      <a:pPr algn="ctr"/>
                      <a:r>
                        <a:rPr lang="fr-BE" sz="2200" dirty="0">
                          <a:latin typeface="+mj-lt"/>
                        </a:rPr>
                        <a:t>1,68</a:t>
                      </a:r>
                    </a:p>
                  </a:txBody>
                  <a:tcPr/>
                </a:tc>
                <a:tc>
                  <a:txBody>
                    <a:bodyPr/>
                    <a:lstStyle/>
                    <a:p>
                      <a:pPr algn="ctr"/>
                      <a:r>
                        <a:rPr lang="fr-BE" sz="2200" dirty="0">
                          <a:latin typeface="+mj-lt"/>
                        </a:rPr>
                        <a:t>-</a:t>
                      </a:r>
                    </a:p>
                  </a:txBody>
                  <a:tcPr/>
                </a:tc>
                <a:tc>
                  <a:txBody>
                    <a:bodyPr/>
                    <a:lstStyle/>
                    <a:p>
                      <a:pPr algn="ctr"/>
                      <a:r>
                        <a:rPr lang="fr-BE" sz="2200" dirty="0">
                          <a:latin typeface="+mj-lt"/>
                        </a:rPr>
                        <a:t>3,04</a:t>
                      </a:r>
                    </a:p>
                  </a:txBody>
                  <a:tcPr/>
                </a:tc>
                <a:extLst>
                  <a:ext uri="{0D108BD9-81ED-4DB2-BD59-A6C34878D82A}">
                    <a16:rowId xmlns:a16="http://schemas.microsoft.com/office/drawing/2014/main" val="2608847706"/>
                  </a:ext>
                </a:extLst>
              </a:tr>
            </a:tbl>
          </a:graphicData>
        </a:graphic>
      </p:graphicFrame>
      <p:cxnSp>
        <p:nvCxnSpPr>
          <p:cNvPr id="7" name="Straight Connector 6">
            <a:extLst>
              <a:ext uri="{FF2B5EF4-FFF2-40B4-BE49-F238E27FC236}">
                <a16:creationId xmlns:a16="http://schemas.microsoft.com/office/drawing/2014/main" id="{2A50BA56-0A1B-D6B5-6950-D27BBA8DF786}"/>
              </a:ext>
            </a:extLst>
          </p:cNvPr>
          <p:cNvCxnSpPr>
            <a:cxnSpLocks/>
          </p:cNvCxnSpPr>
          <p:nvPr/>
        </p:nvCxnSpPr>
        <p:spPr bwMode="auto">
          <a:xfrm>
            <a:off x="15552463" y="28596359"/>
            <a:ext cx="0" cy="11779097"/>
          </a:xfrm>
          <a:prstGeom prst="line">
            <a:avLst/>
          </a:prstGeom>
          <a:ln>
            <a:solidFill>
              <a:srgbClr val="FABF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23E92C5B-B9E6-FA73-CF5D-B05D02D4A9BC}"/>
              </a:ext>
            </a:extLst>
          </p:cNvPr>
          <p:cNvSpPr txBox="1"/>
          <p:nvPr/>
        </p:nvSpPr>
        <p:spPr>
          <a:xfrm>
            <a:off x="3482866" y="28303165"/>
            <a:ext cx="7416824" cy="769441"/>
          </a:xfrm>
          <a:prstGeom prst="rect">
            <a:avLst/>
          </a:prstGeom>
          <a:noFill/>
        </p:spPr>
        <p:txBody>
          <a:bodyPr wrap="square" rtlCol="0">
            <a:spAutoFit/>
          </a:bodyPr>
          <a:lstStyle/>
          <a:p>
            <a:r>
              <a:rPr lang="fr-BE" sz="4400" b="1" u="sng" dirty="0">
                <a:latin typeface="+mj-lt"/>
              </a:rPr>
              <a:t>Point de fonctionnement</a:t>
            </a:r>
          </a:p>
        </p:txBody>
      </p:sp>
      <p:sp>
        <p:nvSpPr>
          <p:cNvPr id="17" name="TextBox 16">
            <a:extLst>
              <a:ext uri="{FF2B5EF4-FFF2-40B4-BE49-F238E27FC236}">
                <a16:creationId xmlns:a16="http://schemas.microsoft.com/office/drawing/2014/main" id="{78BA89C3-BA71-98FF-F38E-CA5B1AA7EACB}"/>
              </a:ext>
            </a:extLst>
          </p:cNvPr>
          <p:cNvSpPr txBox="1"/>
          <p:nvPr/>
        </p:nvSpPr>
        <p:spPr>
          <a:xfrm>
            <a:off x="19686097" y="28380539"/>
            <a:ext cx="6544789" cy="769441"/>
          </a:xfrm>
          <a:prstGeom prst="rect">
            <a:avLst/>
          </a:prstGeom>
          <a:noFill/>
        </p:spPr>
        <p:txBody>
          <a:bodyPr wrap="square" rtlCol="0">
            <a:spAutoFit/>
          </a:bodyPr>
          <a:lstStyle/>
          <a:p>
            <a:r>
              <a:rPr lang="fr-BE" sz="4400" b="1" u="sng" dirty="0">
                <a:latin typeface="+mj-lt"/>
              </a:rPr>
              <a:t>Choix des composants</a:t>
            </a:r>
          </a:p>
        </p:txBody>
      </p:sp>
      <p:sp>
        <p:nvSpPr>
          <p:cNvPr id="24" name="TextBox 23">
            <a:extLst>
              <a:ext uri="{FF2B5EF4-FFF2-40B4-BE49-F238E27FC236}">
                <a16:creationId xmlns:a16="http://schemas.microsoft.com/office/drawing/2014/main" id="{F271E47F-BF0A-CF34-710D-A431AC0D0F80}"/>
              </a:ext>
            </a:extLst>
          </p:cNvPr>
          <p:cNvSpPr txBox="1"/>
          <p:nvPr/>
        </p:nvSpPr>
        <p:spPr>
          <a:xfrm>
            <a:off x="15841173" y="29273214"/>
            <a:ext cx="14326364" cy="1077218"/>
          </a:xfrm>
          <a:prstGeom prst="rect">
            <a:avLst/>
          </a:prstGeom>
          <a:noFill/>
        </p:spPr>
        <p:txBody>
          <a:bodyPr wrap="square" rtlCol="0">
            <a:spAutoFit/>
          </a:bodyPr>
          <a:lstStyle/>
          <a:p>
            <a:r>
              <a:rPr lang="fr-FR" sz="3200" dirty="0">
                <a:latin typeface="+mj-lt"/>
              </a:rPr>
              <a:t>Sur la base d'un premier dimensionnement réalisé à l'aide d'un modèle de conception, les composants les plus adaptés ont été choisis. </a:t>
            </a:r>
            <a:endParaRPr lang="fr-BE" sz="3200" dirty="0">
              <a:latin typeface="+mj-lt"/>
            </a:endParaRPr>
          </a:p>
        </p:txBody>
      </p:sp>
      <mc:AlternateContent xmlns:mc="http://schemas.openxmlformats.org/markup-compatibility/2006" xmlns:a14="http://schemas.microsoft.com/office/drawing/2010/main">
        <mc:Choice Requires="a14">
          <p:graphicFrame>
            <p:nvGraphicFramePr>
              <p:cNvPr id="28" name="Table 27">
                <a:extLst>
                  <a:ext uri="{FF2B5EF4-FFF2-40B4-BE49-F238E27FC236}">
                    <a16:creationId xmlns:a16="http://schemas.microsoft.com/office/drawing/2014/main" id="{6063B95F-91DF-2B79-74C2-58F4D9E5B27F}"/>
                  </a:ext>
                </a:extLst>
              </p:cNvPr>
              <p:cNvGraphicFramePr>
                <a:graphicFrameLocks noGrp="1"/>
              </p:cNvGraphicFramePr>
              <p:nvPr>
                <p:extLst>
                  <p:ext uri="{D42A27DB-BD31-4B8C-83A1-F6EECF244321}">
                    <p14:modId xmlns:p14="http://schemas.microsoft.com/office/powerpoint/2010/main" val="1258809873"/>
                  </p:ext>
                </p:extLst>
              </p:nvPr>
            </p:nvGraphicFramePr>
            <p:xfrm>
              <a:off x="15888076" y="33154256"/>
              <a:ext cx="13492766" cy="4236720"/>
            </p:xfrm>
            <a:graphic>
              <a:graphicData uri="http://schemas.openxmlformats.org/drawingml/2006/table">
                <a:tbl>
                  <a:tblPr firstRow="1" bandRow="1">
                    <a:tableStyleId>{5C22544A-7EE6-4342-B048-85BDC9FD1C3A}</a:tableStyleId>
                  </a:tblPr>
                  <a:tblGrid>
                    <a:gridCol w="5087192">
                      <a:extLst>
                        <a:ext uri="{9D8B030D-6E8A-4147-A177-3AD203B41FA5}">
                          <a16:colId xmlns:a16="http://schemas.microsoft.com/office/drawing/2014/main" val="181020083"/>
                        </a:ext>
                      </a:extLst>
                    </a:gridCol>
                    <a:gridCol w="4202787">
                      <a:extLst>
                        <a:ext uri="{9D8B030D-6E8A-4147-A177-3AD203B41FA5}">
                          <a16:colId xmlns:a16="http://schemas.microsoft.com/office/drawing/2014/main" val="1634875135"/>
                        </a:ext>
                      </a:extLst>
                    </a:gridCol>
                    <a:gridCol w="4202787">
                      <a:extLst>
                        <a:ext uri="{9D8B030D-6E8A-4147-A177-3AD203B41FA5}">
                          <a16:colId xmlns:a16="http://schemas.microsoft.com/office/drawing/2014/main" val="3451321864"/>
                        </a:ext>
                      </a:extLst>
                    </a:gridCol>
                  </a:tblGrid>
                  <a:tr h="150234">
                    <a:tc>
                      <a:txBody>
                        <a:bodyPr/>
                        <a:lstStyle/>
                        <a:p>
                          <a:pPr algn="l"/>
                          <a:r>
                            <a:rPr lang="fr-BE" sz="2200" dirty="0">
                              <a:latin typeface="+mj-lt"/>
                            </a:rPr>
                            <a:t>Composants</a:t>
                          </a:r>
                        </a:p>
                      </a:txBody>
                      <a:tcPr/>
                    </a:tc>
                    <a:tc>
                      <a:txBody>
                        <a:bodyPr/>
                        <a:lstStyle/>
                        <a:p>
                          <a:pPr algn="l"/>
                          <a:r>
                            <a:rPr lang="fr-BE" sz="2200" dirty="0">
                              <a:latin typeface="+mj-lt"/>
                            </a:rPr>
                            <a:t>Paramètre</a:t>
                          </a:r>
                        </a:p>
                      </a:txBody>
                      <a:tcPr/>
                    </a:tc>
                    <a:tc>
                      <a:txBody>
                        <a:bodyPr/>
                        <a:lstStyle/>
                        <a:p>
                          <a:pPr algn="l"/>
                          <a:r>
                            <a:rPr lang="fr-BE" sz="2200" dirty="0">
                              <a:latin typeface="+mj-lt"/>
                            </a:rPr>
                            <a:t>Valeur</a:t>
                          </a:r>
                        </a:p>
                      </a:txBody>
                      <a:tcPr/>
                    </a:tc>
                    <a:extLst>
                      <a:ext uri="{0D108BD9-81ED-4DB2-BD59-A6C34878D82A}">
                        <a16:rowId xmlns:a16="http://schemas.microsoft.com/office/drawing/2014/main" val="1311184612"/>
                      </a:ext>
                    </a:extLst>
                  </a:tr>
                  <a:tr h="370840">
                    <a:tc>
                      <a:txBody>
                        <a:bodyPr/>
                        <a:lstStyle/>
                        <a:p>
                          <a:pPr algn="l"/>
                          <a:r>
                            <a:rPr lang="fr-BE" sz="2200" dirty="0">
                              <a:latin typeface="+mj-lt"/>
                            </a:rPr>
                            <a:t>Machines volumétriques</a:t>
                          </a:r>
                        </a:p>
                      </a:txBody>
                      <a:tcPr/>
                    </a:tc>
                    <a:tc>
                      <a:txBody>
                        <a:bodyPr/>
                        <a:lstStyle/>
                        <a:p>
                          <a:pPr algn="l"/>
                          <a:r>
                            <a:rPr lang="fr-BE" sz="2200" dirty="0">
                              <a:latin typeface="+mj-lt"/>
                            </a:rPr>
                            <a:t>Volume balayé</a:t>
                          </a:r>
                        </a:p>
                        <a:p>
                          <a:pPr algn="l"/>
                          <a:r>
                            <a:rPr lang="fr-BE" sz="2200" dirty="0">
                              <a:latin typeface="+mj-lt"/>
                            </a:rPr>
                            <a:t>Ratio de volume</a:t>
                          </a:r>
                        </a:p>
                        <a:p>
                          <a:pPr algn="l"/>
                          <a:r>
                            <a:rPr lang="fr-BE" sz="2200" dirty="0">
                              <a:latin typeface="+mj-lt"/>
                            </a:rPr>
                            <a:t>Vitesse de rotation (constante)</a:t>
                          </a:r>
                        </a:p>
                      </a:txBody>
                      <a:tcPr/>
                    </a:tc>
                    <a:tc>
                      <a:txBody>
                        <a:bodyPr/>
                        <a:lstStyle/>
                        <a:p>
                          <a:pPr algn="l"/>
                          <a:r>
                            <a:rPr lang="fr-BE" sz="2200" dirty="0">
                              <a:latin typeface="+mj-lt"/>
                            </a:rPr>
                            <a:t>121 </a:t>
                          </a:r>
                          <a14:m>
                            <m:oMath xmlns:m="http://schemas.openxmlformats.org/officeDocument/2006/math">
                              <m:r>
                                <a:rPr lang="fr-BE" sz="2200" b="0" i="1" smtClean="0">
                                  <a:latin typeface="Cambria Math" panose="02040503050406030204" pitchFamily="18" charset="0"/>
                                </a:rPr>
                                <m:t>𝑐</m:t>
                              </m:r>
                              <m:sSup>
                                <m:sSupPr>
                                  <m:ctrlPr>
                                    <a:rPr lang="fr-BE" sz="2200" b="0" i="1" smtClean="0">
                                      <a:latin typeface="Cambria Math" panose="02040503050406030204" pitchFamily="18" charset="0"/>
                                    </a:rPr>
                                  </m:ctrlPr>
                                </m:sSupPr>
                                <m:e>
                                  <m:r>
                                    <a:rPr lang="fr-BE" sz="2200" b="0" i="1" smtClean="0">
                                      <a:latin typeface="Cambria Math" panose="02040503050406030204" pitchFamily="18" charset="0"/>
                                    </a:rPr>
                                    <m:t>𝑚</m:t>
                                  </m:r>
                                </m:e>
                                <m:sup>
                                  <m:r>
                                    <a:rPr lang="fr-BE" sz="2200" b="0" i="1" smtClean="0">
                                      <a:latin typeface="Cambria Math" panose="02040503050406030204" pitchFamily="18" charset="0"/>
                                    </a:rPr>
                                    <m:t>3</m:t>
                                  </m:r>
                                </m:sup>
                              </m:sSup>
                            </m:oMath>
                          </a14:m>
                          <a:endParaRPr lang="fr-BE" sz="2200" dirty="0">
                            <a:latin typeface="+mj-lt"/>
                          </a:endParaRPr>
                        </a:p>
                        <a:p>
                          <a:pPr algn="l"/>
                          <a:r>
                            <a:rPr lang="fr-BE" sz="2200" dirty="0">
                              <a:latin typeface="+mj-lt"/>
                            </a:rPr>
                            <a:t>1,7</a:t>
                          </a:r>
                        </a:p>
                        <a:p>
                          <a:pPr algn="l"/>
                          <a:r>
                            <a:rPr lang="fr-BE" sz="2200" dirty="0">
                              <a:latin typeface="+mj-lt"/>
                            </a:rPr>
                            <a:t>6000 RPM</a:t>
                          </a:r>
                        </a:p>
                      </a:txBody>
                      <a:tcPr/>
                    </a:tc>
                    <a:extLst>
                      <a:ext uri="{0D108BD9-81ED-4DB2-BD59-A6C34878D82A}">
                        <a16:rowId xmlns:a16="http://schemas.microsoft.com/office/drawing/2014/main" val="1132751240"/>
                      </a:ext>
                    </a:extLst>
                  </a:tr>
                  <a:tr h="370840">
                    <a:tc>
                      <a:txBody>
                        <a:bodyPr/>
                        <a:lstStyle/>
                        <a:p>
                          <a:pPr algn="l"/>
                          <a:r>
                            <a:rPr lang="fr-BE" sz="2200" dirty="0">
                              <a:latin typeface="+mj-lt"/>
                            </a:rPr>
                            <a:t>Pompe</a:t>
                          </a:r>
                        </a:p>
                      </a:txBody>
                      <a:tcPr/>
                    </a:tc>
                    <a:tc>
                      <a:txBody>
                        <a:bodyPr/>
                        <a:lstStyle/>
                        <a:p>
                          <a:pPr algn="l"/>
                          <a:r>
                            <a:rPr lang="fr-BE" sz="2200" dirty="0">
                              <a:solidFill>
                                <a:schemeClr val="tx1"/>
                              </a:solidFill>
                              <a:latin typeface="+mj-lt"/>
                            </a:rPr>
                            <a:t>Débit volumétrique</a:t>
                          </a:r>
                        </a:p>
                        <a:p>
                          <a:pPr algn="l"/>
                          <a:r>
                            <a:rPr lang="fr-BE" sz="2200" dirty="0">
                              <a:solidFill>
                                <a:schemeClr val="tx1"/>
                              </a:solidFill>
                              <a:latin typeface="+mj-lt"/>
                            </a:rPr>
                            <a:t>Vitesse de rotation</a:t>
                          </a:r>
                        </a:p>
                      </a:txBody>
                      <a:tcPr/>
                    </a:tc>
                    <a:tc>
                      <a:txBody>
                        <a:bodyPr/>
                        <a:lstStyle/>
                        <a:p>
                          <a:pPr algn="l"/>
                          <a:r>
                            <a:rPr lang="fr-BE" sz="2200" dirty="0">
                              <a:latin typeface="+mj-lt"/>
                            </a:rPr>
                            <a:t>0,5 l/s</a:t>
                          </a:r>
                        </a:p>
                        <a:p>
                          <a:pPr algn="l"/>
                          <a:r>
                            <a:rPr lang="fr-BE" sz="2200" dirty="0">
                              <a:latin typeface="+mj-lt"/>
                            </a:rPr>
                            <a:t>3000 RPM</a:t>
                          </a:r>
                        </a:p>
                      </a:txBody>
                      <a:tcPr/>
                    </a:tc>
                    <a:extLst>
                      <a:ext uri="{0D108BD9-81ED-4DB2-BD59-A6C34878D82A}">
                        <a16:rowId xmlns:a16="http://schemas.microsoft.com/office/drawing/2014/main" val="163935558"/>
                      </a:ext>
                    </a:extLst>
                  </a:tr>
                  <a:tr h="370840">
                    <a:tc>
                      <a:txBody>
                        <a:bodyPr/>
                        <a:lstStyle/>
                        <a:p>
                          <a:pPr algn="l"/>
                          <a:r>
                            <a:rPr lang="fr-BE" sz="2200" dirty="0">
                              <a:latin typeface="+mj-lt"/>
                            </a:rPr>
                            <a:t>Echangeur de chaleur basse pression</a:t>
                          </a:r>
                        </a:p>
                      </a:txBody>
                      <a:tcPr/>
                    </a:tc>
                    <a:tc>
                      <a:txBody>
                        <a:bodyPr/>
                        <a:lstStyle/>
                        <a:p>
                          <a:pPr algn="l"/>
                          <a:r>
                            <a:rPr lang="fr-BE" sz="2200" dirty="0">
                              <a:latin typeface="+mj-lt"/>
                            </a:rPr>
                            <a:t>Aire</a:t>
                          </a:r>
                        </a:p>
                        <a:p>
                          <a:pPr algn="l"/>
                          <a:r>
                            <a:rPr lang="fr-BE" sz="2200" dirty="0">
                              <a:latin typeface="+mj-lt"/>
                            </a:rPr>
                            <a:t>Nombre de plaques</a:t>
                          </a:r>
                        </a:p>
                      </a:txBody>
                      <a:tcPr/>
                    </a:tc>
                    <a:tc>
                      <a:txBody>
                        <a:bodyPr/>
                        <a:lstStyle/>
                        <a:p>
                          <a:pPr algn="l"/>
                          <a:r>
                            <a:rPr lang="fr-BE" sz="2200" dirty="0">
                              <a:latin typeface="+mj-lt"/>
                            </a:rPr>
                            <a:t>15,2 </a:t>
                          </a:r>
                          <a14:m>
                            <m:oMath xmlns:m="http://schemas.openxmlformats.org/officeDocument/2006/math">
                              <m:sSup>
                                <m:sSupPr>
                                  <m:ctrlPr>
                                    <a:rPr lang="fr-BE" sz="2200" b="0" i="1" smtClean="0">
                                      <a:latin typeface="Cambria Math" panose="02040503050406030204" pitchFamily="18" charset="0"/>
                                    </a:rPr>
                                  </m:ctrlPr>
                                </m:sSupPr>
                                <m:e>
                                  <m:r>
                                    <a:rPr lang="fr-BE" sz="2200" b="0" i="1" smtClean="0">
                                      <a:latin typeface="Cambria Math" panose="02040503050406030204" pitchFamily="18" charset="0"/>
                                    </a:rPr>
                                    <m:t>𝑚</m:t>
                                  </m:r>
                                </m:e>
                                <m:sup>
                                  <m:r>
                                    <a:rPr lang="fr-BE" sz="2200" b="0" i="1" smtClean="0">
                                      <a:latin typeface="Cambria Math" panose="02040503050406030204" pitchFamily="18" charset="0"/>
                                    </a:rPr>
                                    <m:t>2</m:t>
                                  </m:r>
                                </m:sup>
                              </m:sSup>
                            </m:oMath>
                          </a14:m>
                          <a:endParaRPr lang="fr-BE" sz="2200" dirty="0">
                            <a:latin typeface="+mj-lt"/>
                          </a:endParaRPr>
                        </a:p>
                        <a:p>
                          <a:pPr algn="l"/>
                          <a:r>
                            <a:rPr lang="fr-BE" sz="2200" dirty="0">
                              <a:latin typeface="+mj-lt"/>
                            </a:rPr>
                            <a:t>120</a:t>
                          </a:r>
                        </a:p>
                      </a:txBody>
                      <a:tcPr/>
                    </a:tc>
                    <a:extLst>
                      <a:ext uri="{0D108BD9-81ED-4DB2-BD59-A6C34878D82A}">
                        <a16:rowId xmlns:a16="http://schemas.microsoft.com/office/drawing/2014/main" val="3677289634"/>
                      </a:ext>
                    </a:extLst>
                  </a:tr>
                  <a:tr h="370840">
                    <a:tc>
                      <a:txBody>
                        <a:bodyPr/>
                        <a:lstStyle/>
                        <a:p>
                          <a:pPr algn="l"/>
                          <a:r>
                            <a:rPr lang="fr-BE" sz="2200" dirty="0">
                              <a:latin typeface="+mj-lt"/>
                            </a:rPr>
                            <a:t>Echangeur de chaleur haute pression</a:t>
                          </a:r>
                        </a:p>
                      </a:txBody>
                      <a:tcPr/>
                    </a:tc>
                    <a:tc>
                      <a:txBody>
                        <a:bodyPr/>
                        <a:lstStyle/>
                        <a:p>
                          <a:pPr algn="l"/>
                          <a:r>
                            <a:rPr lang="fr-BE" sz="2200" dirty="0">
                              <a:latin typeface="+mj-lt"/>
                            </a:rPr>
                            <a:t>Aire</a:t>
                          </a:r>
                        </a:p>
                        <a:p>
                          <a:pPr algn="l"/>
                          <a:r>
                            <a:rPr lang="fr-BE" sz="2200" dirty="0">
                              <a:latin typeface="+mj-lt"/>
                            </a:rPr>
                            <a:t>Nombre de plaques</a:t>
                          </a:r>
                        </a:p>
                      </a:txBody>
                      <a:tcPr/>
                    </a:tc>
                    <a:tc>
                      <a:txBody>
                        <a:bodyPr/>
                        <a:lstStyle/>
                        <a:p>
                          <a:pPr algn="l"/>
                          <a:r>
                            <a:rPr lang="fr-BE" sz="2200" dirty="0">
                              <a:latin typeface="+mj-lt"/>
                            </a:rPr>
                            <a:t>17,8 </a:t>
                          </a:r>
                          <a14:m>
                            <m:oMath xmlns:m="http://schemas.openxmlformats.org/officeDocument/2006/math">
                              <m:sSup>
                                <m:sSupPr>
                                  <m:ctrlPr>
                                    <a:rPr lang="fr-BE" sz="2200" b="0" i="1" smtClean="0">
                                      <a:latin typeface="Cambria Math" panose="02040503050406030204" pitchFamily="18" charset="0"/>
                                    </a:rPr>
                                  </m:ctrlPr>
                                </m:sSupPr>
                                <m:e>
                                  <m:r>
                                    <a:rPr lang="fr-BE" sz="2200" b="0" i="1" smtClean="0">
                                      <a:latin typeface="Cambria Math" panose="02040503050406030204" pitchFamily="18" charset="0"/>
                                    </a:rPr>
                                    <m:t>𝑚</m:t>
                                  </m:r>
                                </m:e>
                                <m:sup>
                                  <m:r>
                                    <a:rPr lang="fr-BE" sz="2200" b="0" i="1" smtClean="0">
                                      <a:latin typeface="Cambria Math" panose="02040503050406030204" pitchFamily="18" charset="0"/>
                                    </a:rPr>
                                    <m:t>2</m:t>
                                  </m:r>
                                </m:sup>
                              </m:sSup>
                            </m:oMath>
                          </a14:m>
                          <a:endParaRPr lang="fr-BE" sz="2200" dirty="0">
                            <a:latin typeface="+mj-lt"/>
                          </a:endParaRPr>
                        </a:p>
                        <a:p>
                          <a:pPr algn="l"/>
                          <a:r>
                            <a:rPr lang="fr-BE" sz="2200" dirty="0">
                              <a:latin typeface="+mj-lt"/>
                            </a:rPr>
                            <a:t>140</a:t>
                          </a:r>
                        </a:p>
                      </a:txBody>
                      <a:tcPr/>
                    </a:tc>
                    <a:extLst>
                      <a:ext uri="{0D108BD9-81ED-4DB2-BD59-A6C34878D82A}">
                        <a16:rowId xmlns:a16="http://schemas.microsoft.com/office/drawing/2014/main" val="1742100481"/>
                      </a:ext>
                    </a:extLst>
                  </a:tr>
                  <a:tr h="370840">
                    <a:tc>
                      <a:txBody>
                        <a:bodyPr/>
                        <a:lstStyle/>
                        <a:p>
                          <a:pPr algn="l"/>
                          <a:r>
                            <a:rPr lang="fr-BE" sz="2200" dirty="0">
                              <a:latin typeface="+mj-lt"/>
                            </a:rPr>
                            <a:t>Réservoir d’eau chaude</a:t>
                          </a:r>
                        </a:p>
                      </a:txBody>
                      <a:tcPr/>
                    </a:tc>
                    <a:tc>
                      <a:txBody>
                        <a:bodyPr/>
                        <a:lstStyle/>
                        <a:p>
                          <a:pPr algn="l"/>
                          <a:r>
                            <a:rPr lang="fr-BE" sz="2200" dirty="0">
                              <a:latin typeface="+mj-lt"/>
                            </a:rPr>
                            <a:t>Volume </a:t>
                          </a:r>
                        </a:p>
                      </a:txBody>
                      <a:tcPr/>
                    </a:tc>
                    <a:tc>
                      <a:txBody>
                        <a:bodyPr/>
                        <a:lstStyle/>
                        <a:p>
                          <a:pPr algn="l"/>
                          <a:r>
                            <a:rPr lang="fr-BE" sz="2200" dirty="0">
                              <a:latin typeface="+mj-lt"/>
                            </a:rPr>
                            <a:t>7 </a:t>
                          </a:r>
                          <a14:m>
                            <m:oMath xmlns:m="http://schemas.openxmlformats.org/officeDocument/2006/math">
                              <m:sSup>
                                <m:sSupPr>
                                  <m:ctrlPr>
                                    <a:rPr lang="fr-BE" sz="2200" b="0" i="1" smtClean="0">
                                      <a:latin typeface="Cambria Math" panose="02040503050406030204" pitchFamily="18" charset="0"/>
                                    </a:rPr>
                                  </m:ctrlPr>
                                </m:sSupPr>
                                <m:e>
                                  <m:r>
                                    <a:rPr lang="fr-BE" sz="2200" b="0" i="1" smtClean="0">
                                      <a:latin typeface="Cambria Math" panose="02040503050406030204" pitchFamily="18" charset="0"/>
                                    </a:rPr>
                                    <m:t>𝑚</m:t>
                                  </m:r>
                                </m:e>
                                <m:sup>
                                  <m:r>
                                    <a:rPr lang="fr-BE" sz="2200" b="0" i="1" smtClean="0">
                                      <a:latin typeface="Cambria Math" panose="02040503050406030204" pitchFamily="18" charset="0"/>
                                    </a:rPr>
                                    <m:t>3</m:t>
                                  </m:r>
                                </m:sup>
                              </m:sSup>
                            </m:oMath>
                          </a14:m>
                          <a:endParaRPr lang="fr-BE" sz="2200" dirty="0">
                            <a:latin typeface="+mj-lt"/>
                          </a:endParaRPr>
                        </a:p>
                      </a:txBody>
                      <a:tcPr/>
                    </a:tc>
                    <a:extLst>
                      <a:ext uri="{0D108BD9-81ED-4DB2-BD59-A6C34878D82A}">
                        <a16:rowId xmlns:a16="http://schemas.microsoft.com/office/drawing/2014/main" val="2911040958"/>
                      </a:ext>
                    </a:extLst>
                  </a:tr>
                </a:tbl>
              </a:graphicData>
            </a:graphic>
          </p:graphicFrame>
        </mc:Choice>
        <mc:Fallback xmlns="">
          <p:graphicFrame>
            <p:nvGraphicFramePr>
              <p:cNvPr id="28" name="Table 27">
                <a:extLst>
                  <a:ext uri="{FF2B5EF4-FFF2-40B4-BE49-F238E27FC236}">
                    <a16:creationId xmlns:a16="http://schemas.microsoft.com/office/drawing/2014/main" id="{6063B95F-91DF-2B79-74C2-58F4D9E5B27F}"/>
                  </a:ext>
                </a:extLst>
              </p:cNvPr>
              <p:cNvGraphicFramePr>
                <a:graphicFrameLocks noGrp="1"/>
              </p:cNvGraphicFramePr>
              <p:nvPr>
                <p:extLst>
                  <p:ext uri="{D42A27DB-BD31-4B8C-83A1-F6EECF244321}">
                    <p14:modId xmlns:p14="http://schemas.microsoft.com/office/powerpoint/2010/main" val="1258809873"/>
                  </p:ext>
                </p:extLst>
              </p:nvPr>
            </p:nvGraphicFramePr>
            <p:xfrm>
              <a:off x="15888076" y="33154256"/>
              <a:ext cx="13492766" cy="4236720"/>
            </p:xfrm>
            <a:graphic>
              <a:graphicData uri="http://schemas.openxmlformats.org/drawingml/2006/table">
                <a:tbl>
                  <a:tblPr firstRow="1" bandRow="1">
                    <a:tableStyleId>{5C22544A-7EE6-4342-B048-85BDC9FD1C3A}</a:tableStyleId>
                  </a:tblPr>
                  <a:tblGrid>
                    <a:gridCol w="5087192">
                      <a:extLst>
                        <a:ext uri="{9D8B030D-6E8A-4147-A177-3AD203B41FA5}">
                          <a16:colId xmlns:a16="http://schemas.microsoft.com/office/drawing/2014/main" val="181020083"/>
                        </a:ext>
                      </a:extLst>
                    </a:gridCol>
                    <a:gridCol w="4202787">
                      <a:extLst>
                        <a:ext uri="{9D8B030D-6E8A-4147-A177-3AD203B41FA5}">
                          <a16:colId xmlns:a16="http://schemas.microsoft.com/office/drawing/2014/main" val="1634875135"/>
                        </a:ext>
                      </a:extLst>
                    </a:gridCol>
                    <a:gridCol w="4202787">
                      <a:extLst>
                        <a:ext uri="{9D8B030D-6E8A-4147-A177-3AD203B41FA5}">
                          <a16:colId xmlns:a16="http://schemas.microsoft.com/office/drawing/2014/main" val="3451321864"/>
                        </a:ext>
                      </a:extLst>
                    </a:gridCol>
                  </a:tblGrid>
                  <a:tr h="426720">
                    <a:tc>
                      <a:txBody>
                        <a:bodyPr/>
                        <a:lstStyle/>
                        <a:p>
                          <a:pPr algn="l"/>
                          <a:r>
                            <a:rPr lang="fr-BE" sz="2200" dirty="0">
                              <a:latin typeface="+mj-lt"/>
                            </a:rPr>
                            <a:t>Composants</a:t>
                          </a:r>
                        </a:p>
                      </a:txBody>
                      <a:tcPr/>
                    </a:tc>
                    <a:tc>
                      <a:txBody>
                        <a:bodyPr/>
                        <a:lstStyle/>
                        <a:p>
                          <a:pPr algn="l"/>
                          <a:r>
                            <a:rPr lang="fr-BE" sz="2200" dirty="0">
                              <a:latin typeface="+mj-lt"/>
                            </a:rPr>
                            <a:t>Paramètre</a:t>
                          </a:r>
                        </a:p>
                      </a:txBody>
                      <a:tcPr/>
                    </a:tc>
                    <a:tc>
                      <a:txBody>
                        <a:bodyPr/>
                        <a:lstStyle/>
                        <a:p>
                          <a:pPr algn="l"/>
                          <a:r>
                            <a:rPr lang="fr-BE" sz="2200" dirty="0">
                              <a:latin typeface="+mj-lt"/>
                            </a:rPr>
                            <a:t>Valeur</a:t>
                          </a:r>
                        </a:p>
                      </a:txBody>
                      <a:tcPr/>
                    </a:tc>
                    <a:extLst>
                      <a:ext uri="{0D108BD9-81ED-4DB2-BD59-A6C34878D82A}">
                        <a16:rowId xmlns:a16="http://schemas.microsoft.com/office/drawing/2014/main" val="1311184612"/>
                      </a:ext>
                    </a:extLst>
                  </a:tr>
                  <a:tr h="1097280">
                    <a:tc>
                      <a:txBody>
                        <a:bodyPr/>
                        <a:lstStyle/>
                        <a:p>
                          <a:pPr algn="l"/>
                          <a:r>
                            <a:rPr lang="fr-BE" sz="2200" dirty="0">
                              <a:latin typeface="+mj-lt"/>
                            </a:rPr>
                            <a:t>Machines volumétriques</a:t>
                          </a:r>
                        </a:p>
                      </a:txBody>
                      <a:tcPr/>
                    </a:tc>
                    <a:tc>
                      <a:txBody>
                        <a:bodyPr/>
                        <a:lstStyle/>
                        <a:p>
                          <a:pPr algn="l"/>
                          <a:r>
                            <a:rPr lang="fr-BE" sz="2200" dirty="0">
                              <a:latin typeface="+mj-lt"/>
                            </a:rPr>
                            <a:t>Volume balayé</a:t>
                          </a:r>
                        </a:p>
                        <a:p>
                          <a:pPr algn="l"/>
                          <a:r>
                            <a:rPr lang="fr-BE" sz="2200" dirty="0">
                              <a:latin typeface="+mj-lt"/>
                            </a:rPr>
                            <a:t>Ratio de volume</a:t>
                          </a:r>
                        </a:p>
                        <a:p>
                          <a:pPr algn="l"/>
                          <a:r>
                            <a:rPr lang="fr-BE" sz="2200" dirty="0">
                              <a:latin typeface="+mj-lt"/>
                            </a:rPr>
                            <a:t>Vitesse de rotation (constante)</a:t>
                          </a:r>
                        </a:p>
                      </a:txBody>
                      <a:tcPr/>
                    </a:tc>
                    <a:tc>
                      <a:txBody>
                        <a:bodyPr/>
                        <a:lstStyle/>
                        <a:p>
                          <a:endParaRPr lang="fr-FR"/>
                        </a:p>
                      </a:txBody>
                      <a:tcPr>
                        <a:blipFill>
                          <a:blip r:embed="rId3"/>
                          <a:stretch>
                            <a:fillRect l="-221014" t="-41667" r="-580" b="-259444"/>
                          </a:stretch>
                        </a:blipFill>
                      </a:tcPr>
                    </a:tc>
                    <a:extLst>
                      <a:ext uri="{0D108BD9-81ED-4DB2-BD59-A6C34878D82A}">
                        <a16:rowId xmlns:a16="http://schemas.microsoft.com/office/drawing/2014/main" val="1132751240"/>
                      </a:ext>
                    </a:extLst>
                  </a:tr>
                  <a:tr h="762000">
                    <a:tc>
                      <a:txBody>
                        <a:bodyPr/>
                        <a:lstStyle/>
                        <a:p>
                          <a:pPr algn="l"/>
                          <a:r>
                            <a:rPr lang="fr-BE" sz="2200" dirty="0">
                              <a:latin typeface="+mj-lt"/>
                            </a:rPr>
                            <a:t>Pompe</a:t>
                          </a:r>
                        </a:p>
                      </a:txBody>
                      <a:tcPr/>
                    </a:tc>
                    <a:tc>
                      <a:txBody>
                        <a:bodyPr/>
                        <a:lstStyle/>
                        <a:p>
                          <a:pPr algn="l"/>
                          <a:r>
                            <a:rPr lang="fr-BE" sz="2200" dirty="0">
                              <a:solidFill>
                                <a:schemeClr val="tx1"/>
                              </a:solidFill>
                              <a:latin typeface="+mj-lt"/>
                            </a:rPr>
                            <a:t>Débit volumétrique</a:t>
                          </a:r>
                        </a:p>
                        <a:p>
                          <a:pPr algn="l"/>
                          <a:r>
                            <a:rPr lang="fr-BE" sz="2200" dirty="0">
                              <a:solidFill>
                                <a:schemeClr val="tx1"/>
                              </a:solidFill>
                              <a:latin typeface="+mj-lt"/>
                            </a:rPr>
                            <a:t>Vitesse de rotation</a:t>
                          </a:r>
                        </a:p>
                      </a:txBody>
                      <a:tcPr/>
                    </a:tc>
                    <a:tc>
                      <a:txBody>
                        <a:bodyPr/>
                        <a:lstStyle/>
                        <a:p>
                          <a:pPr algn="l"/>
                          <a:r>
                            <a:rPr lang="fr-BE" sz="2200" dirty="0">
                              <a:latin typeface="+mj-lt"/>
                            </a:rPr>
                            <a:t>0,5 l/s</a:t>
                          </a:r>
                        </a:p>
                        <a:p>
                          <a:pPr algn="l"/>
                          <a:r>
                            <a:rPr lang="fr-BE" sz="2200" dirty="0">
                              <a:latin typeface="+mj-lt"/>
                            </a:rPr>
                            <a:t>3000 RPM</a:t>
                          </a:r>
                        </a:p>
                      </a:txBody>
                      <a:tcPr/>
                    </a:tc>
                    <a:extLst>
                      <a:ext uri="{0D108BD9-81ED-4DB2-BD59-A6C34878D82A}">
                        <a16:rowId xmlns:a16="http://schemas.microsoft.com/office/drawing/2014/main" val="163935558"/>
                      </a:ext>
                    </a:extLst>
                  </a:tr>
                  <a:tr h="762000">
                    <a:tc>
                      <a:txBody>
                        <a:bodyPr/>
                        <a:lstStyle/>
                        <a:p>
                          <a:pPr algn="l"/>
                          <a:r>
                            <a:rPr lang="fr-BE" sz="2200" dirty="0">
                              <a:latin typeface="+mj-lt"/>
                            </a:rPr>
                            <a:t>Echangeur de chaleur basse pression</a:t>
                          </a:r>
                        </a:p>
                      </a:txBody>
                      <a:tcPr/>
                    </a:tc>
                    <a:tc>
                      <a:txBody>
                        <a:bodyPr/>
                        <a:lstStyle/>
                        <a:p>
                          <a:pPr algn="l"/>
                          <a:r>
                            <a:rPr lang="fr-BE" sz="2200" dirty="0">
                              <a:latin typeface="+mj-lt"/>
                            </a:rPr>
                            <a:t>Aire</a:t>
                          </a:r>
                        </a:p>
                        <a:p>
                          <a:pPr algn="l"/>
                          <a:r>
                            <a:rPr lang="fr-BE" sz="2200" dirty="0">
                              <a:latin typeface="+mj-lt"/>
                            </a:rPr>
                            <a:t>Nombre de plaques</a:t>
                          </a:r>
                        </a:p>
                      </a:txBody>
                      <a:tcPr/>
                    </a:tc>
                    <a:tc>
                      <a:txBody>
                        <a:bodyPr/>
                        <a:lstStyle/>
                        <a:p>
                          <a:endParaRPr lang="fr-FR"/>
                        </a:p>
                      </a:txBody>
                      <a:tcPr>
                        <a:blipFill>
                          <a:blip r:embed="rId3"/>
                          <a:stretch>
                            <a:fillRect l="-221014" t="-304800" r="-580" b="-172800"/>
                          </a:stretch>
                        </a:blipFill>
                      </a:tcPr>
                    </a:tc>
                    <a:extLst>
                      <a:ext uri="{0D108BD9-81ED-4DB2-BD59-A6C34878D82A}">
                        <a16:rowId xmlns:a16="http://schemas.microsoft.com/office/drawing/2014/main" val="3677289634"/>
                      </a:ext>
                    </a:extLst>
                  </a:tr>
                  <a:tr h="762000">
                    <a:tc>
                      <a:txBody>
                        <a:bodyPr/>
                        <a:lstStyle/>
                        <a:p>
                          <a:pPr algn="l"/>
                          <a:r>
                            <a:rPr lang="fr-BE" sz="2200" dirty="0">
                              <a:latin typeface="+mj-lt"/>
                            </a:rPr>
                            <a:t>Echangeur de chaleur haute pression</a:t>
                          </a:r>
                        </a:p>
                      </a:txBody>
                      <a:tcPr/>
                    </a:tc>
                    <a:tc>
                      <a:txBody>
                        <a:bodyPr/>
                        <a:lstStyle/>
                        <a:p>
                          <a:pPr algn="l"/>
                          <a:r>
                            <a:rPr lang="fr-BE" sz="2200" dirty="0">
                              <a:latin typeface="+mj-lt"/>
                            </a:rPr>
                            <a:t>Aire</a:t>
                          </a:r>
                        </a:p>
                        <a:p>
                          <a:pPr algn="l"/>
                          <a:r>
                            <a:rPr lang="fr-BE" sz="2200" dirty="0">
                              <a:latin typeface="+mj-lt"/>
                            </a:rPr>
                            <a:t>Nombre de plaques</a:t>
                          </a:r>
                        </a:p>
                      </a:txBody>
                      <a:tcPr/>
                    </a:tc>
                    <a:tc>
                      <a:txBody>
                        <a:bodyPr/>
                        <a:lstStyle/>
                        <a:p>
                          <a:endParaRPr lang="fr-FR"/>
                        </a:p>
                      </a:txBody>
                      <a:tcPr>
                        <a:blipFill>
                          <a:blip r:embed="rId3"/>
                          <a:stretch>
                            <a:fillRect l="-221014" t="-404800" r="-580" b="-72800"/>
                          </a:stretch>
                        </a:blipFill>
                      </a:tcPr>
                    </a:tc>
                    <a:extLst>
                      <a:ext uri="{0D108BD9-81ED-4DB2-BD59-A6C34878D82A}">
                        <a16:rowId xmlns:a16="http://schemas.microsoft.com/office/drawing/2014/main" val="1742100481"/>
                      </a:ext>
                    </a:extLst>
                  </a:tr>
                  <a:tr h="426720">
                    <a:tc>
                      <a:txBody>
                        <a:bodyPr/>
                        <a:lstStyle/>
                        <a:p>
                          <a:pPr algn="l"/>
                          <a:r>
                            <a:rPr lang="fr-BE" sz="2200" dirty="0">
                              <a:latin typeface="+mj-lt"/>
                            </a:rPr>
                            <a:t>Réservoir d’eau chaude</a:t>
                          </a:r>
                        </a:p>
                      </a:txBody>
                      <a:tcPr/>
                    </a:tc>
                    <a:tc>
                      <a:txBody>
                        <a:bodyPr/>
                        <a:lstStyle/>
                        <a:p>
                          <a:pPr algn="l"/>
                          <a:r>
                            <a:rPr lang="fr-BE" sz="2200" dirty="0">
                              <a:latin typeface="+mj-lt"/>
                            </a:rPr>
                            <a:t>Volume </a:t>
                          </a:r>
                        </a:p>
                      </a:txBody>
                      <a:tcPr/>
                    </a:tc>
                    <a:tc>
                      <a:txBody>
                        <a:bodyPr/>
                        <a:lstStyle/>
                        <a:p>
                          <a:endParaRPr lang="fr-FR"/>
                        </a:p>
                      </a:txBody>
                      <a:tcPr>
                        <a:blipFill>
                          <a:blip r:embed="rId3"/>
                          <a:stretch>
                            <a:fillRect l="-221014" t="-901429" r="-580" b="-30000"/>
                          </a:stretch>
                        </a:blipFill>
                      </a:tcPr>
                    </a:tc>
                    <a:extLst>
                      <a:ext uri="{0D108BD9-81ED-4DB2-BD59-A6C34878D82A}">
                        <a16:rowId xmlns:a16="http://schemas.microsoft.com/office/drawing/2014/main" val="2911040958"/>
                      </a:ext>
                    </a:extLst>
                  </a:tr>
                </a:tbl>
              </a:graphicData>
            </a:graphic>
          </p:graphicFrame>
        </mc:Fallback>
      </mc:AlternateContent>
      <p:pic>
        <p:nvPicPr>
          <p:cNvPr id="11" name="Picture 10" descr="A diagram of a machine&#10;&#10;Description automatically generated">
            <a:extLst>
              <a:ext uri="{FF2B5EF4-FFF2-40B4-BE49-F238E27FC236}">
                <a16:creationId xmlns:a16="http://schemas.microsoft.com/office/drawing/2014/main" id="{391A43D3-3E28-35CA-1FCD-33DC3FAA2B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259" y="15890397"/>
            <a:ext cx="16417824" cy="10129284"/>
          </a:xfrm>
          <a:prstGeom prst="rect">
            <a:avLst/>
          </a:prstGeom>
        </p:spPr>
      </p:pic>
      <p:sp>
        <p:nvSpPr>
          <p:cNvPr id="30" name="TextBox 29">
            <a:extLst>
              <a:ext uri="{FF2B5EF4-FFF2-40B4-BE49-F238E27FC236}">
                <a16:creationId xmlns:a16="http://schemas.microsoft.com/office/drawing/2014/main" id="{29785D55-F4EF-2FF5-6382-22C960768156}"/>
              </a:ext>
            </a:extLst>
          </p:cNvPr>
          <p:cNvSpPr txBox="1"/>
          <p:nvPr/>
        </p:nvSpPr>
        <p:spPr>
          <a:xfrm>
            <a:off x="15795309" y="30444760"/>
            <a:ext cx="14326364" cy="2554545"/>
          </a:xfrm>
          <a:prstGeom prst="rect">
            <a:avLst/>
          </a:prstGeom>
          <a:noFill/>
        </p:spPr>
        <p:txBody>
          <a:bodyPr wrap="square" rtlCol="0">
            <a:spAutoFit/>
          </a:bodyPr>
          <a:lstStyle/>
          <a:p>
            <a:r>
              <a:rPr lang="fr-FR" sz="3200" dirty="0">
                <a:latin typeface="+mj-lt"/>
              </a:rPr>
              <a:t>Trois machines volumétriques scroll sont utilisées en parallèle car il n'a pas été possible de trouver une seule machine capable de fonctionner à la fois en mode PAC et en mode ORC. Une pompe centrifuge a été choisie pour éviter les problèmes de cavitation. Les échangeurs de chaleur haute et basse pression sont des échangeurs à plaques.</a:t>
            </a:r>
          </a:p>
        </p:txBody>
      </p:sp>
      <p:sp>
        <p:nvSpPr>
          <p:cNvPr id="32" name="TextBox 31">
            <a:extLst>
              <a:ext uri="{FF2B5EF4-FFF2-40B4-BE49-F238E27FC236}">
                <a16:creationId xmlns:a16="http://schemas.microsoft.com/office/drawing/2014/main" id="{4A4867F0-D4FB-F8F7-9F68-7FB5417EE0A6}"/>
              </a:ext>
            </a:extLst>
          </p:cNvPr>
          <p:cNvSpPr txBox="1"/>
          <p:nvPr/>
        </p:nvSpPr>
        <p:spPr>
          <a:xfrm>
            <a:off x="15774269" y="37877205"/>
            <a:ext cx="14326364" cy="2062103"/>
          </a:xfrm>
          <a:prstGeom prst="rect">
            <a:avLst/>
          </a:prstGeom>
          <a:noFill/>
        </p:spPr>
        <p:txBody>
          <a:bodyPr wrap="square" rtlCol="0">
            <a:spAutoFit/>
          </a:bodyPr>
          <a:lstStyle/>
          <a:p>
            <a:r>
              <a:rPr lang="fr-FR" sz="3200" dirty="0">
                <a:latin typeface="+mj-lt"/>
              </a:rPr>
              <a:t>Il existe donc un décalage entre le prédimensionnement et les composants réellement utilisés. Après avoir sélectionné les composants, un modèle hors conception est nécessaire pour anticiper le comportement réel du banc d'essai.</a:t>
            </a:r>
            <a:endParaRPr lang="fr-BE" sz="3200" dirty="0">
              <a:latin typeface="+mj-lt"/>
            </a:endParaRPr>
          </a:p>
        </p:txBody>
      </p:sp>
      <p:pic>
        <p:nvPicPr>
          <p:cNvPr id="6" name="Graphic 5">
            <a:extLst>
              <a:ext uri="{FF2B5EF4-FFF2-40B4-BE49-F238E27FC236}">
                <a16:creationId xmlns:a16="http://schemas.microsoft.com/office/drawing/2014/main" id="{3D765FB6-20D3-1045-3DAE-07F7FB880D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656029" y="5575496"/>
            <a:ext cx="14604924" cy="4977300"/>
          </a:xfrm>
          <a:prstGeom prst="rect">
            <a:avLst/>
          </a:prstGeom>
        </p:spPr>
      </p:pic>
      <p:sp>
        <p:nvSpPr>
          <p:cNvPr id="8" name="TextBox 7">
            <a:extLst>
              <a:ext uri="{FF2B5EF4-FFF2-40B4-BE49-F238E27FC236}">
                <a16:creationId xmlns:a16="http://schemas.microsoft.com/office/drawing/2014/main" id="{922C3ADD-86E5-A464-DFD7-A5D81707EFB9}"/>
              </a:ext>
            </a:extLst>
          </p:cNvPr>
          <p:cNvSpPr txBox="1"/>
          <p:nvPr/>
        </p:nvSpPr>
        <p:spPr>
          <a:xfrm>
            <a:off x="3770898" y="26033945"/>
            <a:ext cx="10821030" cy="523220"/>
          </a:xfrm>
          <a:prstGeom prst="rect">
            <a:avLst/>
          </a:prstGeom>
          <a:noFill/>
        </p:spPr>
        <p:txBody>
          <a:bodyPr wrap="square" rtlCol="0">
            <a:spAutoFit/>
          </a:bodyPr>
          <a:lstStyle/>
          <a:p>
            <a:r>
              <a:rPr lang="fr-BE" sz="2800" dirty="0"/>
              <a:t>Figure 2: Schéma de principe du démonstrateur de l’Université de Liège. </a:t>
            </a:r>
          </a:p>
        </p:txBody>
      </p:sp>
      <p:sp>
        <p:nvSpPr>
          <p:cNvPr id="9" name="Rectangle 8">
            <a:extLst>
              <a:ext uri="{FF2B5EF4-FFF2-40B4-BE49-F238E27FC236}">
                <a16:creationId xmlns:a16="http://schemas.microsoft.com/office/drawing/2014/main" id="{8B7DAA03-1BF1-FEF4-B92F-67384BB01362}"/>
              </a:ext>
            </a:extLst>
          </p:cNvPr>
          <p:cNvSpPr/>
          <p:nvPr/>
        </p:nvSpPr>
        <p:spPr>
          <a:xfrm>
            <a:off x="0" y="4305131"/>
            <a:ext cx="30480000" cy="1015657"/>
          </a:xfrm>
          <a:prstGeom prst="rect">
            <a:avLst/>
          </a:prstGeom>
          <a:noFill/>
          <a:ln>
            <a:solidFill>
              <a:srgbClr val="FABF00"/>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91410" tIns="45717" rIns="91410" bIns="45717">
            <a:spAutoFit/>
          </a:bodyPr>
          <a:lstStyle/>
          <a:p>
            <a:pPr lvl="0" algn="ctr"/>
            <a:r>
              <a:rPr lang="en-US" sz="6000" b="1" dirty="0" err="1">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Arial"/>
                <a:ea typeface="Open Sans Extrabold" panose="020B0906030804020204" pitchFamily="34" charset="0"/>
                <a:cs typeface="Open Sans Extrabold" panose="020B0906030804020204" pitchFamily="34" charset="0"/>
              </a:rPr>
              <a:t>Contexte</a:t>
            </a:r>
            <a:endParaRPr lang="en-US" sz="6000" b="1"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Arial"/>
              <a:ea typeface="Open Sans Extrabold" panose="020B0906030804020204" pitchFamily="34" charset="0"/>
              <a:cs typeface="Open Sans Extrabold" panose="020B0906030804020204" pitchFamily="34" charset="0"/>
            </a:endParaRPr>
          </a:p>
        </p:txBody>
      </p:sp>
      <p:sp>
        <p:nvSpPr>
          <p:cNvPr id="10" name="Rectangle 9">
            <a:extLst>
              <a:ext uri="{FF2B5EF4-FFF2-40B4-BE49-F238E27FC236}">
                <a16:creationId xmlns:a16="http://schemas.microsoft.com/office/drawing/2014/main" id="{C972863D-87E8-DBF7-F612-46F40A790AFE}"/>
              </a:ext>
            </a:extLst>
          </p:cNvPr>
          <p:cNvSpPr/>
          <p:nvPr/>
        </p:nvSpPr>
        <p:spPr>
          <a:xfrm>
            <a:off x="0" y="14819562"/>
            <a:ext cx="30480000" cy="1015657"/>
          </a:xfrm>
          <a:prstGeom prst="rect">
            <a:avLst/>
          </a:prstGeom>
          <a:noFill/>
          <a:ln>
            <a:solidFill>
              <a:srgbClr val="FABF00"/>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lIns="91410" tIns="45717" rIns="91410" bIns="45717">
            <a:spAutoFit/>
          </a:bodyPr>
          <a:lstStyle/>
          <a:p>
            <a:pPr lvl="0" algn="ctr"/>
            <a:r>
              <a:rPr lang="en-US" sz="6000" b="1" dirty="0" err="1">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Arial"/>
                <a:ea typeface="Open Sans Extrabold" panose="020B0906030804020204" pitchFamily="34" charset="0"/>
                <a:cs typeface="Open Sans Extrabold" panose="020B0906030804020204" pitchFamily="34" charset="0"/>
              </a:rPr>
              <a:t>Démonstrateur</a:t>
            </a:r>
            <a:endParaRPr lang="en-US" sz="6000" b="1"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Arial"/>
              <a:ea typeface="Open Sans Extrabold" panose="020B0906030804020204" pitchFamily="34" charset="0"/>
              <a:cs typeface="Open Sans Extrabold" panose="020B0906030804020204" pitchFamily="34" charset="0"/>
            </a:endParaRPr>
          </a:p>
        </p:txBody>
      </p:sp>
    </p:spTree>
  </p:cSld>
  <p:clrMapOvr>
    <a:masterClrMapping/>
  </p:clrMapOvr>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0" cap="flat" cmpd="thinThick" algn="ctr">
          <a:solidFill>
            <a:srgbClr val="C0C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0" cap="flat" cmpd="thinThick" algn="ctr">
          <a:solidFill>
            <a:srgbClr val="C0C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844</Words>
  <Application>Microsoft Office PowerPoint</Application>
  <PresentationFormat>Aangepast</PresentationFormat>
  <Paragraphs>100</Paragraphs>
  <Slides>1</Slides>
  <Notes>0</Notes>
  <HiddenSlides>0</HiddenSlides>
  <MMClips>0</MMClips>
  <ScaleCrop>false</ScaleCrop>
  <HeadingPairs>
    <vt:vector size="4" baseType="variant">
      <vt:variant>
        <vt:lpstr>Thema</vt:lpstr>
      </vt:variant>
      <vt:variant>
        <vt:i4>1</vt:i4>
      </vt:variant>
      <vt:variant>
        <vt:lpstr>Diatitels</vt:lpstr>
      </vt:variant>
      <vt:variant>
        <vt:i4>1</vt:i4>
      </vt:variant>
    </vt:vector>
  </HeadingPairs>
  <TitlesOfParts>
    <vt:vector size="2" baseType="lpstr">
      <vt:lpstr>Modèle par défaut</vt:lpstr>
      <vt:lpstr>PowerPoint-presentatie</vt:lpstr>
    </vt:vector>
  </TitlesOfParts>
  <Company>THALES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LALLIER</dc:creator>
  <cp:lastModifiedBy>Neven Elise</cp:lastModifiedBy>
  <cp:revision>166</cp:revision>
  <cp:lastPrinted>2018-03-28T12:47:32Z</cp:lastPrinted>
  <dcterms:created xsi:type="dcterms:W3CDTF">2013-02-28T16:53:04Z</dcterms:created>
  <dcterms:modified xsi:type="dcterms:W3CDTF">2024-09-17T13:17:02Z</dcterms:modified>
</cp:coreProperties>
</file>