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6" r:id="rId3"/>
    <p:sldId id="257" r:id="rId4"/>
    <p:sldId id="265" r:id="rId5"/>
    <p:sldId id="266" r:id="rId6"/>
    <p:sldId id="267" r:id="rId7"/>
    <p:sldId id="259" r:id="rId8"/>
    <p:sldId id="276" r:id="rId9"/>
    <p:sldId id="277" r:id="rId10"/>
    <p:sldId id="282" r:id="rId11"/>
    <p:sldId id="260" r:id="rId12"/>
    <p:sldId id="279" r:id="rId13"/>
    <p:sldId id="261" r:id="rId14"/>
    <p:sldId id="280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892" r:id="rId31"/>
    <p:sldId id="298" r:id="rId32"/>
    <p:sldId id="264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050437-ADEC-4113-B50D-0EC72F003EA1}" v="867" dt="2024-06-21T06:16:55.1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32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ssen Jean-Marc" userId="9710bbaf-11c3-4049-90f0-fa4d0e94a5f8" providerId="ADAL" clId="{CD050437-ADEC-4113-B50D-0EC72F003EA1}"/>
    <pc:docChg chg="undo custSel addSld delSld modSld">
      <pc:chgData name="Franssen Jean-Marc" userId="9710bbaf-11c3-4049-90f0-fa4d0e94a5f8" providerId="ADAL" clId="{CD050437-ADEC-4113-B50D-0EC72F003EA1}" dt="2024-06-21T06:16:55.135" v="5077" actId="20577"/>
      <pc:docMkLst>
        <pc:docMk/>
      </pc:docMkLst>
      <pc:sldChg chg="addSp delSp modSp mod">
        <pc:chgData name="Franssen Jean-Marc" userId="9710bbaf-11c3-4049-90f0-fa4d0e94a5f8" providerId="ADAL" clId="{CD050437-ADEC-4113-B50D-0EC72F003EA1}" dt="2024-06-05T13:52:53.849" v="217" actId="6549"/>
        <pc:sldMkLst>
          <pc:docMk/>
          <pc:sldMk cId="1243729100" sldId="256"/>
        </pc:sldMkLst>
        <pc:spChg chg="mod">
          <ac:chgData name="Franssen Jean-Marc" userId="9710bbaf-11c3-4049-90f0-fa4d0e94a5f8" providerId="ADAL" clId="{CD050437-ADEC-4113-B50D-0EC72F003EA1}" dt="2024-06-05T13:48:25.510" v="70" actId="1076"/>
          <ac:spMkLst>
            <pc:docMk/>
            <pc:sldMk cId="1243729100" sldId="256"/>
            <ac:spMk id="5" creationId="{5721B51F-3478-9AE4-8F21-5F35A243E27D}"/>
          </ac:spMkLst>
        </pc:spChg>
        <pc:spChg chg="mod">
          <ac:chgData name="Franssen Jean-Marc" userId="9710bbaf-11c3-4049-90f0-fa4d0e94a5f8" providerId="ADAL" clId="{CD050437-ADEC-4113-B50D-0EC72F003EA1}" dt="2024-06-05T13:52:53.849" v="217" actId="6549"/>
          <ac:spMkLst>
            <pc:docMk/>
            <pc:sldMk cId="1243729100" sldId="256"/>
            <ac:spMk id="8" creationId="{4CD19590-746F-3337-3B70-AA025CC7CD21}"/>
          </ac:spMkLst>
        </pc:spChg>
        <pc:picChg chg="add del">
          <ac:chgData name="Franssen Jean-Marc" userId="9710bbaf-11c3-4049-90f0-fa4d0e94a5f8" providerId="ADAL" clId="{CD050437-ADEC-4113-B50D-0EC72F003EA1}" dt="2024-06-05T13:50:04.391" v="82" actId="22"/>
          <ac:picMkLst>
            <pc:docMk/>
            <pc:sldMk cId="1243729100" sldId="256"/>
            <ac:picMk id="3" creationId="{F01790C4-C215-67E2-B659-C8CBB74CDF2E}"/>
          </ac:picMkLst>
        </pc:picChg>
        <pc:picChg chg="del">
          <ac:chgData name="Franssen Jean-Marc" userId="9710bbaf-11c3-4049-90f0-fa4d0e94a5f8" providerId="ADAL" clId="{CD050437-ADEC-4113-B50D-0EC72F003EA1}" dt="2024-06-05T13:48:12.941" v="67" actId="478"/>
          <ac:picMkLst>
            <pc:docMk/>
            <pc:sldMk cId="1243729100" sldId="256"/>
            <ac:picMk id="6" creationId="{771DE468-1D22-AD59-D71D-DFF85B12707A}"/>
          </ac:picMkLst>
        </pc:picChg>
      </pc:sldChg>
      <pc:sldChg chg="addSp delSp modSp mod addAnim delAnim modAnim">
        <pc:chgData name="Franssen Jean-Marc" userId="9710bbaf-11c3-4049-90f0-fa4d0e94a5f8" providerId="ADAL" clId="{CD050437-ADEC-4113-B50D-0EC72F003EA1}" dt="2024-06-20T07:13:02.635" v="4839" actId="1076"/>
        <pc:sldMkLst>
          <pc:docMk/>
          <pc:sldMk cId="116391528" sldId="257"/>
        </pc:sldMkLst>
        <pc:spChg chg="mod">
          <ac:chgData name="Franssen Jean-Marc" userId="9710bbaf-11c3-4049-90f0-fa4d0e94a5f8" providerId="ADAL" clId="{CD050437-ADEC-4113-B50D-0EC72F003EA1}" dt="2024-06-05T13:54:53.810" v="273" actId="6549"/>
          <ac:spMkLst>
            <pc:docMk/>
            <pc:sldMk cId="116391528" sldId="257"/>
            <ac:spMk id="3" creationId="{EEE760EC-FE92-3944-697F-81825386181E}"/>
          </ac:spMkLst>
        </pc:spChg>
        <pc:spChg chg="mod">
          <ac:chgData name="Franssen Jean-Marc" userId="9710bbaf-11c3-4049-90f0-fa4d0e94a5f8" providerId="ADAL" clId="{CD050437-ADEC-4113-B50D-0EC72F003EA1}" dt="2024-06-20T07:13:02.635" v="4839" actId="1076"/>
          <ac:spMkLst>
            <pc:docMk/>
            <pc:sldMk cId="116391528" sldId="257"/>
            <ac:spMk id="4" creationId="{C7655801-3DE1-3E2B-8B9D-1AB31F9D26B0}"/>
          </ac:spMkLst>
        </pc:spChg>
        <pc:spChg chg="del">
          <ac:chgData name="Franssen Jean-Marc" userId="9710bbaf-11c3-4049-90f0-fa4d0e94a5f8" providerId="ADAL" clId="{CD050437-ADEC-4113-B50D-0EC72F003EA1}" dt="2024-06-05T13:53:45.555" v="218" actId="478"/>
          <ac:spMkLst>
            <pc:docMk/>
            <pc:sldMk cId="116391528" sldId="257"/>
            <ac:spMk id="5" creationId="{6D24A594-3E0E-9E92-7E9F-1210055C3F7E}"/>
          </ac:spMkLst>
        </pc:spChg>
        <pc:spChg chg="mod">
          <ac:chgData name="Franssen Jean-Marc" userId="9710bbaf-11c3-4049-90f0-fa4d0e94a5f8" providerId="ADAL" clId="{CD050437-ADEC-4113-B50D-0EC72F003EA1}" dt="2024-06-05T13:54:45.413" v="268" actId="6549"/>
          <ac:spMkLst>
            <pc:docMk/>
            <pc:sldMk cId="116391528" sldId="257"/>
            <ac:spMk id="8" creationId="{7D75CD2E-4001-482B-EE69-BDE942EE23F1}"/>
          </ac:spMkLst>
        </pc:spChg>
        <pc:spChg chg="mod">
          <ac:chgData name="Franssen Jean-Marc" userId="9710bbaf-11c3-4049-90f0-fa4d0e94a5f8" providerId="ADAL" clId="{CD050437-ADEC-4113-B50D-0EC72F003EA1}" dt="2024-06-05T13:55:15.291" v="276" actId="14100"/>
          <ac:spMkLst>
            <pc:docMk/>
            <pc:sldMk cId="116391528" sldId="257"/>
            <ac:spMk id="10" creationId="{C55606F1-DD60-2D37-99B1-A88FC979E7BA}"/>
          </ac:spMkLst>
        </pc:spChg>
        <pc:spChg chg="add del mod">
          <ac:chgData name="Franssen Jean-Marc" userId="9710bbaf-11c3-4049-90f0-fa4d0e94a5f8" providerId="ADAL" clId="{CD050437-ADEC-4113-B50D-0EC72F003EA1}" dt="2024-06-05T13:59:01.658" v="419" actId="478"/>
          <ac:spMkLst>
            <pc:docMk/>
            <pc:sldMk cId="116391528" sldId="257"/>
            <ac:spMk id="12" creationId="{39173AEE-AF98-4AA4-FF34-B8B4C1827AF7}"/>
          </ac:spMkLst>
        </pc:spChg>
        <pc:spChg chg="add del mod">
          <ac:chgData name="Franssen Jean-Marc" userId="9710bbaf-11c3-4049-90f0-fa4d0e94a5f8" providerId="ADAL" clId="{CD050437-ADEC-4113-B50D-0EC72F003EA1}" dt="2024-06-13T08:53:21.772" v="1407" actId="478"/>
          <ac:spMkLst>
            <pc:docMk/>
            <pc:sldMk cId="116391528" sldId="257"/>
            <ac:spMk id="13" creationId="{BBEF4D14-1A1B-72E1-C677-4805C800B9F9}"/>
          </ac:spMkLst>
        </pc:spChg>
        <pc:spChg chg="mod">
          <ac:chgData name="Franssen Jean-Marc" userId="9710bbaf-11c3-4049-90f0-fa4d0e94a5f8" providerId="ADAL" clId="{CD050437-ADEC-4113-B50D-0EC72F003EA1}" dt="2024-06-05T13:55:20.544" v="277" actId="1076"/>
          <ac:spMkLst>
            <pc:docMk/>
            <pc:sldMk cId="116391528" sldId="257"/>
            <ac:spMk id="15" creationId="{E33484D3-731D-5F6B-0F8D-AD0D7F327EE3}"/>
          </ac:spMkLst>
        </pc:spChg>
        <pc:spChg chg="del">
          <ac:chgData name="Franssen Jean-Marc" userId="9710bbaf-11c3-4049-90f0-fa4d0e94a5f8" providerId="ADAL" clId="{CD050437-ADEC-4113-B50D-0EC72F003EA1}" dt="2024-06-05T13:54:31.129" v="264" actId="478"/>
          <ac:spMkLst>
            <pc:docMk/>
            <pc:sldMk cId="116391528" sldId="257"/>
            <ac:spMk id="17" creationId="{3A1EEBA1-71E2-F60B-B288-607BFAEFB4FE}"/>
          </ac:spMkLst>
        </pc:spChg>
        <pc:grpChg chg="mod">
          <ac:chgData name="Franssen Jean-Marc" userId="9710bbaf-11c3-4049-90f0-fa4d0e94a5f8" providerId="ADAL" clId="{CD050437-ADEC-4113-B50D-0EC72F003EA1}" dt="2024-06-13T08:53:43.823" v="1411" actId="14100"/>
          <ac:grpSpMkLst>
            <pc:docMk/>
            <pc:sldMk cId="116391528" sldId="257"/>
            <ac:grpSpMk id="5" creationId="{8364FE49-D2CD-FBF2-143D-F67DF314CD27}"/>
          </ac:grpSpMkLst>
        </pc:grpChg>
        <pc:grpChg chg="mod">
          <ac:chgData name="Franssen Jean-Marc" userId="9710bbaf-11c3-4049-90f0-fa4d0e94a5f8" providerId="ADAL" clId="{CD050437-ADEC-4113-B50D-0EC72F003EA1}" dt="2024-06-13T08:53:26.965" v="1408" actId="14100"/>
          <ac:grpSpMkLst>
            <pc:docMk/>
            <pc:sldMk cId="116391528" sldId="257"/>
            <ac:grpSpMk id="9" creationId="{3F4285F8-0E17-19B1-76B4-7108D93EBF1F}"/>
          </ac:grpSpMkLst>
        </pc:grpChg>
        <pc:grpChg chg="topLvl">
          <ac:chgData name="Franssen Jean-Marc" userId="9710bbaf-11c3-4049-90f0-fa4d0e94a5f8" providerId="ADAL" clId="{CD050437-ADEC-4113-B50D-0EC72F003EA1}" dt="2024-06-05T13:55:51.232" v="283" actId="478"/>
          <ac:grpSpMkLst>
            <pc:docMk/>
            <pc:sldMk cId="116391528" sldId="257"/>
            <ac:grpSpMk id="32" creationId="{16C32DD2-A143-DE05-3517-577167C26A6F}"/>
          </ac:grpSpMkLst>
        </pc:grpChg>
        <pc:grpChg chg="del mod">
          <ac:chgData name="Franssen Jean-Marc" userId="9710bbaf-11c3-4049-90f0-fa4d0e94a5f8" providerId="ADAL" clId="{CD050437-ADEC-4113-B50D-0EC72F003EA1}" dt="2024-06-05T13:55:51.232" v="283" actId="478"/>
          <ac:grpSpMkLst>
            <pc:docMk/>
            <pc:sldMk cId="116391528" sldId="257"/>
            <ac:grpSpMk id="43" creationId="{56BC9CBC-950F-8EA3-3F80-B3B36E6443AC}"/>
          </ac:grpSpMkLst>
        </pc:grpChg>
        <pc:grpChg chg="del">
          <ac:chgData name="Franssen Jean-Marc" userId="9710bbaf-11c3-4049-90f0-fa4d0e94a5f8" providerId="ADAL" clId="{CD050437-ADEC-4113-B50D-0EC72F003EA1}" dt="2024-06-05T13:53:49.335" v="219" actId="478"/>
          <ac:grpSpMkLst>
            <pc:docMk/>
            <pc:sldMk cId="116391528" sldId="257"/>
            <ac:grpSpMk id="45" creationId="{81C4462A-8290-F51F-65D3-8C02C4F935BA}"/>
          </ac:grpSpMkLst>
        </pc:grpChg>
        <pc:cxnChg chg="add mod">
          <ac:chgData name="Franssen Jean-Marc" userId="9710bbaf-11c3-4049-90f0-fa4d0e94a5f8" providerId="ADAL" clId="{CD050437-ADEC-4113-B50D-0EC72F003EA1}" dt="2024-06-05T13:56:13.523" v="370" actId="1036"/>
          <ac:cxnSpMkLst>
            <pc:docMk/>
            <pc:sldMk cId="116391528" sldId="257"/>
            <ac:cxnSpMk id="11" creationId="{3C02762E-C52B-6032-DD8D-CC0CA6D455C8}"/>
          </ac:cxnSpMkLst>
        </pc:cxnChg>
        <pc:cxnChg chg="mod">
          <ac:chgData name="Franssen Jean-Marc" userId="9710bbaf-11c3-4049-90f0-fa4d0e94a5f8" providerId="ADAL" clId="{CD050437-ADEC-4113-B50D-0EC72F003EA1}" dt="2024-06-05T13:55:38.977" v="280" actId="692"/>
          <ac:cxnSpMkLst>
            <pc:docMk/>
            <pc:sldMk cId="116391528" sldId="257"/>
            <ac:cxnSpMk id="14" creationId="{2B3F1B02-DEF3-DA48-BE6D-D7CE6F3F371F}"/>
          </ac:cxnSpMkLst>
        </pc:cxnChg>
        <pc:cxnChg chg="del topLvl">
          <ac:chgData name="Franssen Jean-Marc" userId="9710bbaf-11c3-4049-90f0-fa4d0e94a5f8" providerId="ADAL" clId="{CD050437-ADEC-4113-B50D-0EC72F003EA1}" dt="2024-06-05T13:55:51.232" v="283" actId="478"/>
          <ac:cxnSpMkLst>
            <pc:docMk/>
            <pc:sldMk cId="116391528" sldId="257"/>
            <ac:cxnSpMk id="42" creationId="{38687244-C40B-A265-3A69-8E60127D3F28}"/>
          </ac:cxnSpMkLst>
        </pc:cxnChg>
      </pc:sldChg>
      <pc:sldChg chg="del">
        <pc:chgData name="Franssen Jean-Marc" userId="9710bbaf-11c3-4049-90f0-fa4d0e94a5f8" providerId="ADAL" clId="{CD050437-ADEC-4113-B50D-0EC72F003EA1}" dt="2024-06-05T14:00:45.100" v="435" actId="47"/>
        <pc:sldMkLst>
          <pc:docMk/>
          <pc:sldMk cId="654382273" sldId="258"/>
        </pc:sldMkLst>
      </pc:sldChg>
      <pc:sldChg chg="modSp mod modAnim">
        <pc:chgData name="Franssen Jean-Marc" userId="9710bbaf-11c3-4049-90f0-fa4d0e94a5f8" providerId="ADAL" clId="{CD050437-ADEC-4113-B50D-0EC72F003EA1}" dt="2024-06-13T09:30:48.467" v="2003" actId="20577"/>
        <pc:sldMkLst>
          <pc:docMk/>
          <pc:sldMk cId="428549514" sldId="259"/>
        </pc:sldMkLst>
        <pc:spChg chg="mod">
          <ac:chgData name="Franssen Jean-Marc" userId="9710bbaf-11c3-4049-90f0-fa4d0e94a5f8" providerId="ADAL" clId="{CD050437-ADEC-4113-B50D-0EC72F003EA1}" dt="2024-06-13T09:30:48.467" v="2003" actId="20577"/>
          <ac:spMkLst>
            <pc:docMk/>
            <pc:sldMk cId="428549514" sldId="259"/>
            <ac:spMk id="2" creationId="{097BFF10-5FBB-252D-7047-BC76CFB3770D}"/>
          </ac:spMkLst>
        </pc:spChg>
        <pc:spChg chg="mod">
          <ac:chgData name="Franssen Jean-Marc" userId="9710bbaf-11c3-4049-90f0-fa4d0e94a5f8" providerId="ADAL" clId="{CD050437-ADEC-4113-B50D-0EC72F003EA1}" dt="2024-06-13T09:21:50.969" v="1921" actId="6549"/>
          <ac:spMkLst>
            <pc:docMk/>
            <pc:sldMk cId="428549514" sldId="259"/>
            <ac:spMk id="10" creationId="{3F9E03A4-C53A-BF90-1710-54E71A41B7C2}"/>
          </ac:spMkLst>
        </pc:spChg>
        <pc:cxnChg chg="mod">
          <ac:chgData name="Franssen Jean-Marc" userId="9710bbaf-11c3-4049-90f0-fa4d0e94a5f8" providerId="ADAL" clId="{CD050437-ADEC-4113-B50D-0EC72F003EA1}" dt="2024-06-13T09:20:34.659" v="1892" actId="1038"/>
          <ac:cxnSpMkLst>
            <pc:docMk/>
            <pc:sldMk cId="428549514" sldId="259"/>
            <ac:cxnSpMk id="6" creationId="{85F6DA9C-1B7E-3849-3958-B92260911F63}"/>
          </ac:cxnSpMkLst>
        </pc:cxnChg>
      </pc:sldChg>
      <pc:sldChg chg="delSp mod">
        <pc:chgData name="Franssen Jean-Marc" userId="9710bbaf-11c3-4049-90f0-fa4d0e94a5f8" providerId="ADAL" clId="{CD050437-ADEC-4113-B50D-0EC72F003EA1}" dt="2024-06-05T14:24:24.167" v="754" actId="478"/>
        <pc:sldMkLst>
          <pc:docMk/>
          <pc:sldMk cId="1482183656" sldId="260"/>
        </pc:sldMkLst>
        <pc:spChg chg="del">
          <ac:chgData name="Franssen Jean-Marc" userId="9710bbaf-11c3-4049-90f0-fa4d0e94a5f8" providerId="ADAL" clId="{CD050437-ADEC-4113-B50D-0EC72F003EA1}" dt="2024-06-05T14:24:24.167" v="754" actId="478"/>
          <ac:spMkLst>
            <pc:docMk/>
            <pc:sldMk cId="1482183656" sldId="260"/>
            <ac:spMk id="4" creationId="{A8B0A00B-8E7C-B1D3-0BBE-D821B51F9E1D}"/>
          </ac:spMkLst>
        </pc:spChg>
      </pc:sldChg>
      <pc:sldChg chg="modSp mod">
        <pc:chgData name="Franssen Jean-Marc" userId="9710bbaf-11c3-4049-90f0-fa4d0e94a5f8" providerId="ADAL" clId="{CD050437-ADEC-4113-B50D-0EC72F003EA1}" dt="2024-06-05T15:09:15.248" v="1178" actId="404"/>
        <pc:sldMkLst>
          <pc:docMk/>
          <pc:sldMk cId="1268808543" sldId="261"/>
        </pc:sldMkLst>
        <pc:spChg chg="mod">
          <ac:chgData name="Franssen Jean-Marc" userId="9710bbaf-11c3-4049-90f0-fa4d0e94a5f8" providerId="ADAL" clId="{CD050437-ADEC-4113-B50D-0EC72F003EA1}" dt="2024-06-05T14:25:06.075" v="762" actId="14100"/>
          <ac:spMkLst>
            <pc:docMk/>
            <pc:sldMk cId="1268808543" sldId="261"/>
            <ac:spMk id="2" creationId="{4F98E205-0253-082E-D3C6-731D6B05DA5B}"/>
          </ac:spMkLst>
        </pc:spChg>
        <pc:spChg chg="mod">
          <ac:chgData name="Franssen Jean-Marc" userId="9710bbaf-11c3-4049-90f0-fa4d0e94a5f8" providerId="ADAL" clId="{CD050437-ADEC-4113-B50D-0EC72F003EA1}" dt="2024-06-05T15:09:00.680" v="1176" actId="404"/>
          <ac:spMkLst>
            <pc:docMk/>
            <pc:sldMk cId="1268808543" sldId="261"/>
            <ac:spMk id="12" creationId="{A8C46D61-0DB0-DE46-6D6D-99065944FB74}"/>
          </ac:spMkLst>
        </pc:spChg>
        <pc:spChg chg="mod">
          <ac:chgData name="Franssen Jean-Marc" userId="9710bbaf-11c3-4049-90f0-fa4d0e94a5f8" providerId="ADAL" clId="{CD050437-ADEC-4113-B50D-0EC72F003EA1}" dt="2024-06-05T15:09:07.237" v="1177" actId="404"/>
          <ac:spMkLst>
            <pc:docMk/>
            <pc:sldMk cId="1268808543" sldId="261"/>
            <ac:spMk id="13" creationId="{6B2DC4AB-C934-C758-2D97-F169A18C4A07}"/>
          </ac:spMkLst>
        </pc:spChg>
        <pc:spChg chg="mod">
          <ac:chgData name="Franssen Jean-Marc" userId="9710bbaf-11c3-4049-90f0-fa4d0e94a5f8" providerId="ADAL" clId="{CD050437-ADEC-4113-B50D-0EC72F003EA1}" dt="2024-06-05T15:09:15.248" v="1178" actId="404"/>
          <ac:spMkLst>
            <pc:docMk/>
            <pc:sldMk cId="1268808543" sldId="261"/>
            <ac:spMk id="14" creationId="{533FA10C-1FE9-BD88-EB13-8CEEE072E672}"/>
          </ac:spMkLst>
        </pc:spChg>
      </pc:sldChg>
      <pc:sldChg chg="del">
        <pc:chgData name="Franssen Jean-Marc" userId="9710bbaf-11c3-4049-90f0-fa4d0e94a5f8" providerId="ADAL" clId="{CD050437-ADEC-4113-B50D-0EC72F003EA1}" dt="2024-06-05T14:25:33.085" v="763" actId="47"/>
        <pc:sldMkLst>
          <pc:docMk/>
          <pc:sldMk cId="950119562" sldId="262"/>
        </pc:sldMkLst>
      </pc:sldChg>
      <pc:sldChg chg="modSp del mod">
        <pc:chgData name="Franssen Jean-Marc" userId="9710bbaf-11c3-4049-90f0-fa4d0e94a5f8" providerId="ADAL" clId="{CD050437-ADEC-4113-B50D-0EC72F003EA1}" dt="2024-06-14T08:29:49.024" v="2528" actId="2696"/>
        <pc:sldMkLst>
          <pc:docMk/>
          <pc:sldMk cId="3576880220" sldId="263"/>
        </pc:sldMkLst>
        <pc:spChg chg="mod">
          <ac:chgData name="Franssen Jean-Marc" userId="9710bbaf-11c3-4049-90f0-fa4d0e94a5f8" providerId="ADAL" clId="{CD050437-ADEC-4113-B50D-0EC72F003EA1}" dt="2024-06-13T09:34:21.113" v="2026" actId="6549"/>
          <ac:spMkLst>
            <pc:docMk/>
            <pc:sldMk cId="3576880220" sldId="263"/>
            <ac:spMk id="2" creationId="{825C1545-A62C-9177-4969-C2F07311AC73}"/>
          </ac:spMkLst>
        </pc:spChg>
      </pc:sldChg>
      <pc:sldChg chg="addSp modSp mod modAnim">
        <pc:chgData name="Franssen Jean-Marc" userId="9710bbaf-11c3-4049-90f0-fa4d0e94a5f8" providerId="ADAL" clId="{CD050437-ADEC-4113-B50D-0EC72F003EA1}" dt="2024-06-20T07:25:34.451" v="4841"/>
        <pc:sldMkLst>
          <pc:docMk/>
          <pc:sldMk cId="465933345" sldId="264"/>
        </pc:sldMkLst>
        <pc:spChg chg="mod">
          <ac:chgData name="Franssen Jean-Marc" userId="9710bbaf-11c3-4049-90f0-fa4d0e94a5f8" providerId="ADAL" clId="{CD050437-ADEC-4113-B50D-0EC72F003EA1}" dt="2024-06-20T07:09:26.807" v="4795" actId="6549"/>
          <ac:spMkLst>
            <pc:docMk/>
            <pc:sldMk cId="465933345" sldId="264"/>
            <ac:spMk id="2" creationId="{778E43D2-EE55-CEFF-6B9C-FF99C05DDF60}"/>
          </ac:spMkLst>
        </pc:spChg>
        <pc:spChg chg="add mod">
          <ac:chgData name="Franssen Jean-Marc" userId="9710bbaf-11c3-4049-90f0-fa4d0e94a5f8" providerId="ADAL" clId="{CD050437-ADEC-4113-B50D-0EC72F003EA1}" dt="2024-06-20T07:10:05.476" v="4810" actId="1076"/>
          <ac:spMkLst>
            <pc:docMk/>
            <pc:sldMk cId="465933345" sldId="264"/>
            <ac:spMk id="4" creationId="{17A17DC1-7684-1EBD-9BD7-65BB417B870A}"/>
          </ac:spMkLst>
        </pc:spChg>
        <pc:picChg chg="add mod">
          <ac:chgData name="Franssen Jean-Marc" userId="9710bbaf-11c3-4049-90f0-fa4d0e94a5f8" providerId="ADAL" clId="{CD050437-ADEC-4113-B50D-0EC72F003EA1}" dt="2024-06-20T07:10:12.775" v="4812" actId="14100"/>
          <ac:picMkLst>
            <pc:docMk/>
            <pc:sldMk cId="465933345" sldId="264"/>
            <ac:picMk id="1026" creationId="{FED7039E-0DD4-0A0B-A3C9-F8C7A7EA6BE1}"/>
          </ac:picMkLst>
        </pc:picChg>
      </pc:sldChg>
      <pc:sldChg chg="modSp modAnim">
        <pc:chgData name="Franssen Jean-Marc" userId="9710bbaf-11c3-4049-90f0-fa4d0e94a5f8" providerId="ADAL" clId="{CD050437-ADEC-4113-B50D-0EC72F003EA1}" dt="2024-06-05T15:06:27.135" v="1151" actId="20577"/>
        <pc:sldMkLst>
          <pc:docMk/>
          <pc:sldMk cId="4169532223" sldId="265"/>
        </pc:sldMkLst>
        <pc:spChg chg="mod">
          <ac:chgData name="Franssen Jean-Marc" userId="9710bbaf-11c3-4049-90f0-fa4d0e94a5f8" providerId="ADAL" clId="{CD050437-ADEC-4113-B50D-0EC72F003EA1}" dt="2024-06-05T15:06:27.135" v="1151" actId="20577"/>
          <ac:spMkLst>
            <pc:docMk/>
            <pc:sldMk cId="4169532223" sldId="265"/>
            <ac:spMk id="3" creationId="{70E6ABF3-A262-BD46-5D7D-961CE5D5650D}"/>
          </ac:spMkLst>
        </pc:spChg>
      </pc:sldChg>
      <pc:sldChg chg="addSp delSp modSp mod addAnim delAnim modAnim">
        <pc:chgData name="Franssen Jean-Marc" userId="9710bbaf-11c3-4049-90f0-fa4d0e94a5f8" providerId="ADAL" clId="{CD050437-ADEC-4113-B50D-0EC72F003EA1}" dt="2024-06-21T06:00:38.080" v="4886" actId="207"/>
        <pc:sldMkLst>
          <pc:docMk/>
          <pc:sldMk cId="3185724967" sldId="266"/>
        </pc:sldMkLst>
        <pc:spChg chg="mod">
          <ac:chgData name="Franssen Jean-Marc" userId="9710bbaf-11c3-4049-90f0-fa4d0e94a5f8" providerId="ADAL" clId="{CD050437-ADEC-4113-B50D-0EC72F003EA1}" dt="2024-06-05T14:01:45.379" v="440"/>
          <ac:spMkLst>
            <pc:docMk/>
            <pc:sldMk cId="3185724967" sldId="266"/>
            <ac:spMk id="4" creationId="{7AD5C107-E0BC-9F7B-16FD-32CD6BE85E34}"/>
          </ac:spMkLst>
        </pc:spChg>
        <pc:spChg chg="add del">
          <ac:chgData name="Franssen Jean-Marc" userId="9710bbaf-11c3-4049-90f0-fa4d0e94a5f8" providerId="ADAL" clId="{CD050437-ADEC-4113-B50D-0EC72F003EA1}" dt="2024-06-05T14:01:43.642" v="439" actId="478"/>
          <ac:spMkLst>
            <pc:docMk/>
            <pc:sldMk cId="3185724967" sldId="266"/>
            <ac:spMk id="6" creationId="{C6EDEFD8-D55E-1491-86E7-1B6AB9B99979}"/>
          </ac:spMkLst>
        </pc:spChg>
        <pc:spChg chg="del">
          <ac:chgData name="Franssen Jean-Marc" userId="9710bbaf-11c3-4049-90f0-fa4d0e94a5f8" providerId="ADAL" clId="{CD050437-ADEC-4113-B50D-0EC72F003EA1}" dt="2024-06-05T14:01:21.936" v="438" actId="478"/>
          <ac:spMkLst>
            <pc:docMk/>
            <pc:sldMk cId="3185724967" sldId="266"/>
            <ac:spMk id="7" creationId="{EA8E6DE8-1296-CEA3-0F8C-4BB9C0B90587}"/>
          </ac:spMkLst>
        </pc:spChg>
        <pc:spChg chg="mod">
          <ac:chgData name="Franssen Jean-Marc" userId="9710bbaf-11c3-4049-90f0-fa4d0e94a5f8" providerId="ADAL" clId="{CD050437-ADEC-4113-B50D-0EC72F003EA1}" dt="2024-06-05T14:05:30.721" v="480" actId="1076"/>
          <ac:spMkLst>
            <pc:docMk/>
            <pc:sldMk cId="3185724967" sldId="266"/>
            <ac:spMk id="10" creationId="{DF4D439E-52D4-DB0C-A3F2-23168BD1295E}"/>
          </ac:spMkLst>
        </pc:spChg>
        <pc:spChg chg="mod">
          <ac:chgData name="Franssen Jean-Marc" userId="9710bbaf-11c3-4049-90f0-fa4d0e94a5f8" providerId="ADAL" clId="{CD050437-ADEC-4113-B50D-0EC72F003EA1}" dt="2024-06-05T14:03:33.704" v="447" actId="692"/>
          <ac:spMkLst>
            <pc:docMk/>
            <pc:sldMk cId="3185724967" sldId="266"/>
            <ac:spMk id="15" creationId="{45847233-2830-2FD2-20D1-162B282A547B}"/>
          </ac:spMkLst>
        </pc:spChg>
        <pc:spChg chg="mod">
          <ac:chgData name="Franssen Jean-Marc" userId="9710bbaf-11c3-4049-90f0-fa4d0e94a5f8" providerId="ADAL" clId="{CD050437-ADEC-4113-B50D-0EC72F003EA1}" dt="2024-06-05T14:01:45.379" v="440"/>
          <ac:spMkLst>
            <pc:docMk/>
            <pc:sldMk cId="3185724967" sldId="266"/>
            <ac:spMk id="16" creationId="{6922F7D1-E58E-7D91-0BC7-C6AEFF2F72C7}"/>
          </ac:spMkLst>
        </pc:spChg>
        <pc:spChg chg="add mod">
          <ac:chgData name="Franssen Jean-Marc" userId="9710bbaf-11c3-4049-90f0-fa4d0e94a5f8" providerId="ADAL" clId="{CD050437-ADEC-4113-B50D-0EC72F003EA1}" dt="2024-06-13T08:55:23.836" v="1415" actId="164"/>
          <ac:spMkLst>
            <pc:docMk/>
            <pc:sldMk cId="3185724967" sldId="266"/>
            <ac:spMk id="17" creationId="{5504D409-63CF-8124-2D3A-DC264DA0E12B}"/>
          </ac:spMkLst>
        </pc:spChg>
        <pc:spChg chg="add mod">
          <ac:chgData name="Franssen Jean-Marc" userId="9710bbaf-11c3-4049-90f0-fa4d0e94a5f8" providerId="ADAL" clId="{CD050437-ADEC-4113-B50D-0EC72F003EA1}" dt="2024-06-13T09:07:50.686" v="1613" actId="164"/>
          <ac:spMkLst>
            <pc:docMk/>
            <pc:sldMk cId="3185724967" sldId="266"/>
            <ac:spMk id="18" creationId="{D707B69F-7113-38C5-61DE-A9E9F04B3253}"/>
          </ac:spMkLst>
        </pc:spChg>
        <pc:spChg chg="add del mod ord">
          <ac:chgData name="Franssen Jean-Marc" userId="9710bbaf-11c3-4049-90f0-fa4d0e94a5f8" providerId="ADAL" clId="{CD050437-ADEC-4113-B50D-0EC72F003EA1}" dt="2024-06-05T14:10:35.445" v="551" actId="478"/>
          <ac:spMkLst>
            <pc:docMk/>
            <pc:sldMk cId="3185724967" sldId="266"/>
            <ac:spMk id="24" creationId="{80B31A97-E8C7-B2E4-3763-7064FB499B08}"/>
          </ac:spMkLst>
        </pc:spChg>
        <pc:spChg chg="add mod">
          <ac:chgData name="Franssen Jean-Marc" userId="9710bbaf-11c3-4049-90f0-fa4d0e94a5f8" providerId="ADAL" clId="{CD050437-ADEC-4113-B50D-0EC72F003EA1}" dt="2024-06-13T09:06:14.822" v="1481" actId="207"/>
          <ac:spMkLst>
            <pc:docMk/>
            <pc:sldMk cId="3185724967" sldId="266"/>
            <ac:spMk id="27" creationId="{A45F1ED7-B3E5-6AFD-D294-BDE0A1DE5C0A}"/>
          </ac:spMkLst>
        </pc:spChg>
        <pc:spChg chg="add del mod">
          <ac:chgData name="Franssen Jean-Marc" userId="9710bbaf-11c3-4049-90f0-fa4d0e94a5f8" providerId="ADAL" clId="{CD050437-ADEC-4113-B50D-0EC72F003EA1}" dt="2024-06-05T14:11:12.736" v="573" actId="478"/>
          <ac:spMkLst>
            <pc:docMk/>
            <pc:sldMk cId="3185724967" sldId="266"/>
            <ac:spMk id="27" creationId="{C2123D12-B818-E049-22FA-1F8D1D951966}"/>
          </ac:spMkLst>
        </pc:spChg>
        <pc:spChg chg="mod">
          <ac:chgData name="Franssen Jean-Marc" userId="9710bbaf-11c3-4049-90f0-fa4d0e94a5f8" providerId="ADAL" clId="{CD050437-ADEC-4113-B50D-0EC72F003EA1}" dt="2024-06-15T14:03:03.831" v="4532" actId="1038"/>
          <ac:spMkLst>
            <pc:docMk/>
            <pc:sldMk cId="3185724967" sldId="266"/>
            <ac:spMk id="30" creationId="{6FE88271-32C4-BF49-FFF1-D2E466F62EA7}"/>
          </ac:spMkLst>
        </pc:spChg>
        <pc:spChg chg="mod">
          <ac:chgData name="Franssen Jean-Marc" userId="9710bbaf-11c3-4049-90f0-fa4d0e94a5f8" providerId="ADAL" clId="{CD050437-ADEC-4113-B50D-0EC72F003EA1}" dt="2024-06-05T14:06:09.666" v="489"/>
          <ac:spMkLst>
            <pc:docMk/>
            <pc:sldMk cId="3185724967" sldId="266"/>
            <ac:spMk id="31" creationId="{ABCEB592-64EB-734F-5A17-925779B3A716}"/>
          </ac:spMkLst>
        </pc:spChg>
        <pc:spChg chg="mod">
          <ac:chgData name="Franssen Jean-Marc" userId="9710bbaf-11c3-4049-90f0-fa4d0e94a5f8" providerId="ADAL" clId="{CD050437-ADEC-4113-B50D-0EC72F003EA1}" dt="2024-06-05T14:06:09.666" v="489"/>
          <ac:spMkLst>
            <pc:docMk/>
            <pc:sldMk cId="3185724967" sldId="266"/>
            <ac:spMk id="36" creationId="{2B229CFE-0554-3C3A-AC33-90769F6C304A}"/>
          </ac:spMkLst>
        </pc:spChg>
        <pc:spChg chg="mod">
          <ac:chgData name="Franssen Jean-Marc" userId="9710bbaf-11c3-4049-90f0-fa4d0e94a5f8" providerId="ADAL" clId="{CD050437-ADEC-4113-B50D-0EC72F003EA1}" dt="2024-06-05T14:06:09.666" v="489"/>
          <ac:spMkLst>
            <pc:docMk/>
            <pc:sldMk cId="3185724967" sldId="266"/>
            <ac:spMk id="37" creationId="{8898E4E4-B779-D2BA-0427-BDBF681AC865}"/>
          </ac:spMkLst>
        </pc:spChg>
        <pc:spChg chg="add mod">
          <ac:chgData name="Franssen Jean-Marc" userId="9710bbaf-11c3-4049-90f0-fa4d0e94a5f8" providerId="ADAL" clId="{CD050437-ADEC-4113-B50D-0EC72F003EA1}" dt="2024-06-13T08:56:59.140" v="1421" actId="164"/>
          <ac:spMkLst>
            <pc:docMk/>
            <pc:sldMk cId="3185724967" sldId="266"/>
            <ac:spMk id="38" creationId="{C6CD0047-2936-7119-197D-17CC5536759B}"/>
          </ac:spMkLst>
        </pc:spChg>
        <pc:spChg chg="add del mod ord">
          <ac:chgData name="Franssen Jean-Marc" userId="9710bbaf-11c3-4049-90f0-fa4d0e94a5f8" providerId="ADAL" clId="{CD050437-ADEC-4113-B50D-0EC72F003EA1}" dt="2024-06-05T14:11:13.924" v="574" actId="478"/>
          <ac:spMkLst>
            <pc:docMk/>
            <pc:sldMk cId="3185724967" sldId="266"/>
            <ac:spMk id="43" creationId="{08600943-EF3F-7D92-2DC1-D6D2ED41DF89}"/>
          </ac:spMkLst>
        </pc:spChg>
        <pc:spChg chg="add mod">
          <ac:chgData name="Franssen Jean-Marc" userId="9710bbaf-11c3-4049-90f0-fa4d0e94a5f8" providerId="ADAL" clId="{CD050437-ADEC-4113-B50D-0EC72F003EA1}" dt="2024-06-13T09:11:14.026" v="1634" actId="164"/>
          <ac:spMkLst>
            <pc:docMk/>
            <pc:sldMk cId="3185724967" sldId="266"/>
            <ac:spMk id="43" creationId="{EE309FAB-213E-4FC0-12C2-DC803C04EBF0}"/>
          </ac:spMkLst>
        </pc:spChg>
        <pc:spChg chg="add mod">
          <ac:chgData name="Franssen Jean-Marc" userId="9710bbaf-11c3-4049-90f0-fa4d0e94a5f8" providerId="ADAL" clId="{CD050437-ADEC-4113-B50D-0EC72F003EA1}" dt="2024-06-05T14:12:40.005" v="590" actId="207"/>
          <ac:spMkLst>
            <pc:docMk/>
            <pc:sldMk cId="3185724967" sldId="266"/>
            <ac:spMk id="45" creationId="{49B7DA6D-3290-2DE8-F6D7-E81F82CF4C53}"/>
          </ac:spMkLst>
        </pc:spChg>
        <pc:spChg chg="add mod">
          <ac:chgData name="Franssen Jean-Marc" userId="9710bbaf-11c3-4049-90f0-fa4d0e94a5f8" providerId="ADAL" clId="{CD050437-ADEC-4113-B50D-0EC72F003EA1}" dt="2024-06-13T09:12:53.530" v="1650" actId="164"/>
          <ac:spMkLst>
            <pc:docMk/>
            <pc:sldMk cId="3185724967" sldId="266"/>
            <ac:spMk id="46" creationId="{7165489A-86BB-E924-DAC5-50BCCDDC87A2}"/>
          </ac:spMkLst>
        </pc:spChg>
        <pc:spChg chg="add mod">
          <ac:chgData name="Franssen Jean-Marc" userId="9710bbaf-11c3-4049-90f0-fa4d0e94a5f8" providerId="ADAL" clId="{CD050437-ADEC-4113-B50D-0EC72F003EA1}" dt="2024-06-15T14:02:56.537" v="4512" actId="1038"/>
          <ac:spMkLst>
            <pc:docMk/>
            <pc:sldMk cId="3185724967" sldId="266"/>
            <ac:spMk id="59" creationId="{931F3360-C9B1-6374-5387-ABF10818F69C}"/>
          </ac:spMkLst>
        </pc:spChg>
        <pc:spChg chg="add mod">
          <ac:chgData name="Franssen Jean-Marc" userId="9710bbaf-11c3-4049-90f0-fa4d0e94a5f8" providerId="ADAL" clId="{CD050437-ADEC-4113-B50D-0EC72F003EA1}" dt="2024-06-15T14:03:22.724" v="4563" actId="1076"/>
          <ac:spMkLst>
            <pc:docMk/>
            <pc:sldMk cId="3185724967" sldId="266"/>
            <ac:spMk id="60" creationId="{04C3DB53-D4BB-60E0-172B-3269C7A9D9C9}"/>
          </ac:spMkLst>
        </pc:spChg>
        <pc:spChg chg="add mod">
          <ac:chgData name="Franssen Jean-Marc" userId="9710bbaf-11c3-4049-90f0-fa4d0e94a5f8" providerId="ADAL" clId="{CD050437-ADEC-4113-B50D-0EC72F003EA1}" dt="2024-06-21T06:00:38.080" v="4886" actId="207"/>
          <ac:spMkLst>
            <pc:docMk/>
            <pc:sldMk cId="3185724967" sldId="266"/>
            <ac:spMk id="61" creationId="{83F5E62D-131F-4D3B-8272-2DD0402A3A45}"/>
          </ac:spMkLst>
        </pc:spChg>
        <pc:grpChg chg="add mod">
          <ac:chgData name="Franssen Jean-Marc" userId="9710bbaf-11c3-4049-90f0-fa4d0e94a5f8" providerId="ADAL" clId="{CD050437-ADEC-4113-B50D-0EC72F003EA1}" dt="2024-06-05T14:06:07.478" v="488" actId="1076"/>
          <ac:grpSpMkLst>
            <pc:docMk/>
            <pc:sldMk cId="3185724967" sldId="266"/>
            <ac:grpSpMk id="2" creationId="{BC44795E-BC9D-D274-5D01-85EB88D57A52}"/>
          </ac:grpSpMkLst>
        </pc:grpChg>
        <pc:grpChg chg="mod">
          <ac:chgData name="Franssen Jean-Marc" userId="9710bbaf-11c3-4049-90f0-fa4d0e94a5f8" providerId="ADAL" clId="{CD050437-ADEC-4113-B50D-0EC72F003EA1}" dt="2024-06-05T14:01:45.379" v="440"/>
          <ac:grpSpMkLst>
            <pc:docMk/>
            <pc:sldMk cId="3185724967" sldId="266"/>
            <ac:grpSpMk id="3" creationId="{46A7A44A-3E28-790E-EF6B-DB7AD66A9F71}"/>
          </ac:grpSpMkLst>
        </pc:grpChg>
        <pc:grpChg chg="add mod">
          <ac:chgData name="Franssen Jean-Marc" userId="9710bbaf-11c3-4049-90f0-fa4d0e94a5f8" providerId="ADAL" clId="{CD050437-ADEC-4113-B50D-0EC72F003EA1}" dt="2024-06-13T08:55:23.836" v="1415" actId="164"/>
          <ac:grpSpMkLst>
            <pc:docMk/>
            <pc:sldMk cId="3185724967" sldId="266"/>
            <ac:grpSpMk id="6" creationId="{2571FE68-9D8E-0F78-8DA6-7F81A45B8F2F}"/>
          </ac:grpSpMkLst>
        </pc:grpChg>
        <pc:grpChg chg="add mod">
          <ac:chgData name="Franssen Jean-Marc" userId="9710bbaf-11c3-4049-90f0-fa4d0e94a5f8" providerId="ADAL" clId="{CD050437-ADEC-4113-B50D-0EC72F003EA1}" dt="2024-06-13T08:56:59.140" v="1421" actId="164"/>
          <ac:grpSpMkLst>
            <pc:docMk/>
            <pc:sldMk cId="3185724967" sldId="266"/>
            <ac:grpSpMk id="7" creationId="{41B9FCAC-CFD2-17EE-530D-AE78E9DA06E0}"/>
          </ac:grpSpMkLst>
        </pc:grpChg>
        <pc:grpChg chg="mod">
          <ac:chgData name="Franssen Jean-Marc" userId="9710bbaf-11c3-4049-90f0-fa4d0e94a5f8" providerId="ADAL" clId="{CD050437-ADEC-4113-B50D-0EC72F003EA1}" dt="2024-06-05T14:01:45.379" v="440"/>
          <ac:grpSpMkLst>
            <pc:docMk/>
            <pc:sldMk cId="3185724967" sldId="266"/>
            <ac:grpSpMk id="12" creationId="{D874D23F-2920-5AF1-757D-76004E77A034}"/>
          </ac:grpSpMkLst>
        </pc:grpChg>
        <pc:grpChg chg="add mod">
          <ac:chgData name="Franssen Jean-Marc" userId="9710bbaf-11c3-4049-90f0-fa4d0e94a5f8" providerId="ADAL" clId="{CD050437-ADEC-4113-B50D-0EC72F003EA1}" dt="2024-06-13T09:11:14.026" v="1634" actId="164"/>
          <ac:grpSpMkLst>
            <pc:docMk/>
            <pc:sldMk cId="3185724967" sldId="266"/>
            <ac:grpSpMk id="22" creationId="{75EB6D48-DD13-D9BF-7361-0424B4DBF4C2}"/>
          </ac:grpSpMkLst>
        </pc:grpChg>
        <pc:grpChg chg="add mod">
          <ac:chgData name="Franssen Jean-Marc" userId="9710bbaf-11c3-4049-90f0-fa4d0e94a5f8" providerId="ADAL" clId="{CD050437-ADEC-4113-B50D-0EC72F003EA1}" dt="2024-06-13T09:07:50.686" v="1613" actId="164"/>
          <ac:grpSpMkLst>
            <pc:docMk/>
            <pc:sldMk cId="3185724967" sldId="266"/>
            <ac:grpSpMk id="23" creationId="{C9CF9F63-B9CA-F444-792C-634365A1B682}"/>
          </ac:grpSpMkLst>
        </pc:grpChg>
        <pc:grpChg chg="add mod">
          <ac:chgData name="Franssen Jean-Marc" userId="9710bbaf-11c3-4049-90f0-fa4d0e94a5f8" providerId="ADAL" clId="{CD050437-ADEC-4113-B50D-0EC72F003EA1}" dt="2024-06-05T14:06:16.752" v="490" actId="1076"/>
          <ac:grpSpMkLst>
            <pc:docMk/>
            <pc:sldMk cId="3185724967" sldId="266"/>
            <ac:grpSpMk id="28" creationId="{BFB6A888-2852-34BC-A44E-A42D588B685D}"/>
          </ac:grpSpMkLst>
        </pc:grpChg>
        <pc:grpChg chg="mod">
          <ac:chgData name="Franssen Jean-Marc" userId="9710bbaf-11c3-4049-90f0-fa4d0e94a5f8" providerId="ADAL" clId="{CD050437-ADEC-4113-B50D-0EC72F003EA1}" dt="2024-06-05T14:06:09.666" v="489"/>
          <ac:grpSpMkLst>
            <pc:docMk/>
            <pc:sldMk cId="3185724967" sldId="266"/>
            <ac:grpSpMk id="29" creationId="{E607F8BF-1394-6439-E4B2-6C1DFA1F5322}"/>
          </ac:grpSpMkLst>
        </pc:grpChg>
        <pc:grpChg chg="mod">
          <ac:chgData name="Franssen Jean-Marc" userId="9710bbaf-11c3-4049-90f0-fa4d0e94a5f8" providerId="ADAL" clId="{CD050437-ADEC-4113-B50D-0EC72F003EA1}" dt="2024-06-05T14:06:09.666" v="489"/>
          <ac:grpSpMkLst>
            <pc:docMk/>
            <pc:sldMk cId="3185724967" sldId="266"/>
            <ac:grpSpMk id="33" creationId="{5A1CF15E-6C4F-FB49-A6BE-E6B12375622A}"/>
          </ac:grpSpMkLst>
        </pc:grpChg>
        <pc:grpChg chg="add mod">
          <ac:chgData name="Franssen Jean-Marc" userId="9710bbaf-11c3-4049-90f0-fa4d0e94a5f8" providerId="ADAL" clId="{CD050437-ADEC-4113-B50D-0EC72F003EA1}" dt="2024-06-13T09:12:53.530" v="1650" actId="164"/>
          <ac:grpSpMkLst>
            <pc:docMk/>
            <pc:sldMk cId="3185724967" sldId="266"/>
            <ac:grpSpMk id="42" creationId="{D848688D-EE6D-8BD2-A431-9FAF586DF9C7}"/>
          </ac:grpSpMkLst>
        </pc:grpChg>
        <pc:grpChg chg="add mod">
          <ac:chgData name="Franssen Jean-Marc" userId="9710bbaf-11c3-4049-90f0-fa4d0e94a5f8" providerId="ADAL" clId="{CD050437-ADEC-4113-B50D-0EC72F003EA1}" dt="2024-06-13T09:11:14.026" v="1634" actId="164"/>
          <ac:grpSpMkLst>
            <pc:docMk/>
            <pc:sldMk cId="3185724967" sldId="266"/>
            <ac:grpSpMk id="44" creationId="{AA53824E-82A7-46CD-1DB2-D8786ED8C4AF}"/>
          </ac:grpSpMkLst>
        </pc:grpChg>
        <pc:grpChg chg="add mod">
          <ac:chgData name="Franssen Jean-Marc" userId="9710bbaf-11c3-4049-90f0-fa4d0e94a5f8" providerId="ADAL" clId="{CD050437-ADEC-4113-B50D-0EC72F003EA1}" dt="2024-06-13T09:12:53.530" v="1650" actId="164"/>
          <ac:grpSpMkLst>
            <pc:docMk/>
            <pc:sldMk cId="3185724967" sldId="266"/>
            <ac:grpSpMk id="48" creationId="{E298E1D0-5CAE-B03C-AA30-36F0FA401C78}"/>
          </ac:grpSpMkLst>
        </pc:grpChg>
        <pc:cxnChg chg="mod">
          <ac:chgData name="Franssen Jean-Marc" userId="9710bbaf-11c3-4049-90f0-fa4d0e94a5f8" providerId="ADAL" clId="{CD050437-ADEC-4113-B50D-0EC72F003EA1}" dt="2024-06-05T14:01:45.379" v="440"/>
          <ac:cxnSpMkLst>
            <pc:docMk/>
            <pc:sldMk cId="3185724967" sldId="266"/>
            <ac:cxnSpMk id="11" creationId="{F8D45B10-021C-DA4F-6BF8-491E89AF1E95}"/>
          </ac:cxnSpMkLst>
        </pc:cxnChg>
        <pc:cxnChg chg="mod">
          <ac:chgData name="Franssen Jean-Marc" userId="9710bbaf-11c3-4049-90f0-fa4d0e94a5f8" providerId="ADAL" clId="{CD050437-ADEC-4113-B50D-0EC72F003EA1}" dt="2024-06-05T14:01:45.379" v="440"/>
          <ac:cxnSpMkLst>
            <pc:docMk/>
            <pc:sldMk cId="3185724967" sldId="266"/>
            <ac:cxnSpMk id="13" creationId="{C0DDE149-1437-EB38-002F-A16FE543976E}"/>
          </ac:cxnSpMkLst>
        </pc:cxnChg>
        <pc:cxnChg chg="mod">
          <ac:chgData name="Franssen Jean-Marc" userId="9710bbaf-11c3-4049-90f0-fa4d0e94a5f8" providerId="ADAL" clId="{CD050437-ADEC-4113-B50D-0EC72F003EA1}" dt="2024-06-05T14:01:45.379" v="440"/>
          <ac:cxnSpMkLst>
            <pc:docMk/>
            <pc:sldMk cId="3185724967" sldId="266"/>
            <ac:cxnSpMk id="14" creationId="{B6C214A9-9E73-BA33-B5A6-CFAF3AD24B5C}"/>
          </ac:cxnSpMkLst>
        </pc:cxnChg>
        <pc:cxnChg chg="add mod">
          <ac:chgData name="Franssen Jean-Marc" userId="9710bbaf-11c3-4049-90f0-fa4d0e94a5f8" providerId="ADAL" clId="{CD050437-ADEC-4113-B50D-0EC72F003EA1}" dt="2024-06-15T14:02:37.960" v="4452" actId="14100"/>
          <ac:cxnSpMkLst>
            <pc:docMk/>
            <pc:sldMk cId="3185724967" sldId="266"/>
            <ac:cxnSpMk id="19" creationId="{5A8CBA1D-3E70-B532-EF6A-65738DB0493C}"/>
          </ac:cxnSpMkLst>
        </pc:cxnChg>
        <pc:cxnChg chg="add mod">
          <ac:chgData name="Franssen Jean-Marc" userId="9710bbaf-11c3-4049-90f0-fa4d0e94a5f8" providerId="ADAL" clId="{CD050437-ADEC-4113-B50D-0EC72F003EA1}" dt="2024-06-13T09:00:24.973" v="1441" actId="164"/>
          <ac:cxnSpMkLst>
            <pc:docMk/>
            <pc:sldMk cId="3185724967" sldId="266"/>
            <ac:cxnSpMk id="20" creationId="{F70B2836-2877-E139-AB88-04E9C132FDB8}"/>
          </ac:cxnSpMkLst>
        </pc:cxnChg>
        <pc:cxnChg chg="add mod">
          <ac:chgData name="Franssen Jean-Marc" userId="9710bbaf-11c3-4049-90f0-fa4d0e94a5f8" providerId="ADAL" clId="{CD050437-ADEC-4113-B50D-0EC72F003EA1}" dt="2024-06-15T14:02:49.673" v="4490" actId="14100"/>
          <ac:cxnSpMkLst>
            <pc:docMk/>
            <pc:sldMk cId="3185724967" sldId="266"/>
            <ac:cxnSpMk id="21" creationId="{F10BD51E-AA52-25E2-6348-6CEDF1001F8C}"/>
          </ac:cxnSpMkLst>
        </pc:cxnChg>
        <pc:cxnChg chg="mod">
          <ac:chgData name="Franssen Jean-Marc" userId="9710bbaf-11c3-4049-90f0-fa4d0e94a5f8" providerId="ADAL" clId="{CD050437-ADEC-4113-B50D-0EC72F003EA1}" dt="2024-06-13T09:01:04.917" v="1453"/>
          <ac:cxnSpMkLst>
            <pc:docMk/>
            <pc:sldMk cId="3185724967" sldId="266"/>
            <ac:cxnSpMk id="24" creationId="{ED0DCC31-38AD-0F6C-53CD-6D887DF0A57D}"/>
          </ac:cxnSpMkLst>
        </pc:cxnChg>
        <pc:cxnChg chg="mod">
          <ac:chgData name="Franssen Jean-Marc" userId="9710bbaf-11c3-4049-90f0-fa4d0e94a5f8" providerId="ADAL" clId="{CD050437-ADEC-4113-B50D-0EC72F003EA1}" dt="2024-06-13T09:01:04.917" v="1453"/>
          <ac:cxnSpMkLst>
            <pc:docMk/>
            <pc:sldMk cId="3185724967" sldId="266"/>
            <ac:cxnSpMk id="25" creationId="{24DF9E21-935F-E6DB-2A5D-328B21FA2D1A}"/>
          </ac:cxnSpMkLst>
        </pc:cxnChg>
        <pc:cxnChg chg="add mod">
          <ac:chgData name="Franssen Jean-Marc" userId="9710bbaf-11c3-4049-90f0-fa4d0e94a5f8" providerId="ADAL" clId="{CD050437-ADEC-4113-B50D-0EC72F003EA1}" dt="2024-06-13T09:07:09.305" v="1495" actId="1076"/>
          <ac:cxnSpMkLst>
            <pc:docMk/>
            <pc:sldMk cId="3185724967" sldId="266"/>
            <ac:cxnSpMk id="26" creationId="{D2E9867D-A218-86E0-BF69-D4182941CADE}"/>
          </ac:cxnSpMkLst>
        </pc:cxnChg>
        <pc:cxnChg chg="mod">
          <ac:chgData name="Franssen Jean-Marc" userId="9710bbaf-11c3-4049-90f0-fa4d0e94a5f8" providerId="ADAL" clId="{CD050437-ADEC-4113-B50D-0EC72F003EA1}" dt="2024-06-05T14:06:09.666" v="489"/>
          <ac:cxnSpMkLst>
            <pc:docMk/>
            <pc:sldMk cId="3185724967" sldId="266"/>
            <ac:cxnSpMk id="32" creationId="{9392B7CA-EBDC-7F8B-0ECD-C0DE1D0285BE}"/>
          </ac:cxnSpMkLst>
        </pc:cxnChg>
        <pc:cxnChg chg="mod">
          <ac:chgData name="Franssen Jean-Marc" userId="9710bbaf-11c3-4049-90f0-fa4d0e94a5f8" providerId="ADAL" clId="{CD050437-ADEC-4113-B50D-0EC72F003EA1}" dt="2024-06-05T14:06:09.666" v="489"/>
          <ac:cxnSpMkLst>
            <pc:docMk/>
            <pc:sldMk cId="3185724967" sldId="266"/>
            <ac:cxnSpMk id="34" creationId="{D9C65681-370E-452F-0779-A17A4CB88FDF}"/>
          </ac:cxnSpMkLst>
        </pc:cxnChg>
        <pc:cxnChg chg="mod">
          <ac:chgData name="Franssen Jean-Marc" userId="9710bbaf-11c3-4049-90f0-fa4d0e94a5f8" providerId="ADAL" clId="{CD050437-ADEC-4113-B50D-0EC72F003EA1}" dt="2024-06-05T14:06:09.666" v="489"/>
          <ac:cxnSpMkLst>
            <pc:docMk/>
            <pc:sldMk cId="3185724967" sldId="266"/>
            <ac:cxnSpMk id="35" creationId="{AEC24B82-C72D-7005-6F82-3F5FD4FB4874}"/>
          </ac:cxnSpMkLst>
        </pc:cxnChg>
        <pc:cxnChg chg="add mod">
          <ac:chgData name="Franssen Jean-Marc" userId="9710bbaf-11c3-4049-90f0-fa4d0e94a5f8" providerId="ADAL" clId="{CD050437-ADEC-4113-B50D-0EC72F003EA1}" dt="2024-06-15T14:03:16.645" v="4562" actId="14100"/>
          <ac:cxnSpMkLst>
            <pc:docMk/>
            <pc:sldMk cId="3185724967" sldId="266"/>
            <ac:cxnSpMk id="39" creationId="{2851EA2C-C225-E6E0-8342-069A4DE2D28B}"/>
          </ac:cxnSpMkLst>
        </pc:cxnChg>
        <pc:cxnChg chg="add mod">
          <ac:chgData name="Franssen Jean-Marc" userId="9710bbaf-11c3-4049-90f0-fa4d0e94a5f8" providerId="ADAL" clId="{CD050437-ADEC-4113-B50D-0EC72F003EA1}" dt="2024-06-15T14:03:10.019" v="4561" actId="1038"/>
          <ac:cxnSpMkLst>
            <pc:docMk/>
            <pc:sldMk cId="3185724967" sldId="266"/>
            <ac:cxnSpMk id="40" creationId="{9FB865EA-C057-1033-89F5-BDEC277E1087}"/>
          </ac:cxnSpMkLst>
        </pc:cxnChg>
        <pc:cxnChg chg="add mod">
          <ac:chgData name="Franssen Jean-Marc" userId="9710bbaf-11c3-4049-90f0-fa4d0e94a5f8" providerId="ADAL" clId="{CD050437-ADEC-4113-B50D-0EC72F003EA1}" dt="2024-06-05T14:07:53.049" v="541" actId="1076"/>
          <ac:cxnSpMkLst>
            <pc:docMk/>
            <pc:sldMk cId="3185724967" sldId="266"/>
            <ac:cxnSpMk id="41" creationId="{35450A59-71C0-C353-9EC2-40E8AC5202F8}"/>
          </ac:cxnSpMkLst>
        </pc:cxnChg>
        <pc:cxnChg chg="add mod">
          <ac:chgData name="Franssen Jean-Marc" userId="9710bbaf-11c3-4049-90f0-fa4d0e94a5f8" providerId="ADAL" clId="{CD050437-ADEC-4113-B50D-0EC72F003EA1}" dt="2024-06-13T09:00:24.973" v="1441" actId="164"/>
          <ac:cxnSpMkLst>
            <pc:docMk/>
            <pc:sldMk cId="3185724967" sldId="266"/>
            <ac:cxnSpMk id="47" creationId="{2387AD3F-9B3E-6D8F-8ADB-98D5E6B63CEA}"/>
          </ac:cxnSpMkLst>
        </pc:cxnChg>
        <pc:cxnChg chg="add del mod">
          <ac:chgData name="Franssen Jean-Marc" userId="9710bbaf-11c3-4049-90f0-fa4d0e94a5f8" providerId="ADAL" clId="{CD050437-ADEC-4113-B50D-0EC72F003EA1}" dt="2024-06-13T09:00:57.517" v="1452" actId="478"/>
          <ac:cxnSpMkLst>
            <pc:docMk/>
            <pc:sldMk cId="3185724967" sldId="266"/>
            <ac:cxnSpMk id="48" creationId="{6DE7E1D5-AC7B-F044-429B-374D8EDB797A}"/>
          </ac:cxnSpMkLst>
        </pc:cxnChg>
        <pc:cxnChg chg="add mod">
          <ac:chgData name="Franssen Jean-Marc" userId="9710bbaf-11c3-4049-90f0-fa4d0e94a5f8" providerId="ADAL" clId="{CD050437-ADEC-4113-B50D-0EC72F003EA1}" dt="2024-06-05T14:12:30.258" v="588" actId="14100"/>
          <ac:cxnSpMkLst>
            <pc:docMk/>
            <pc:sldMk cId="3185724967" sldId="266"/>
            <ac:cxnSpMk id="54" creationId="{EFBA58FB-4EF1-C27C-E9E4-EE09745DCB18}"/>
          </ac:cxnSpMkLst>
        </pc:cxnChg>
      </pc:sldChg>
      <pc:sldChg chg="delSp modSp mod delAnim">
        <pc:chgData name="Franssen Jean-Marc" userId="9710bbaf-11c3-4049-90f0-fa4d0e94a5f8" providerId="ADAL" clId="{CD050437-ADEC-4113-B50D-0EC72F003EA1}" dt="2024-06-05T14:22:33.045" v="715" actId="20577"/>
        <pc:sldMkLst>
          <pc:docMk/>
          <pc:sldMk cId="2415104910" sldId="267"/>
        </pc:sldMkLst>
        <pc:spChg chg="del">
          <ac:chgData name="Franssen Jean-Marc" userId="9710bbaf-11c3-4049-90f0-fa4d0e94a5f8" providerId="ADAL" clId="{CD050437-ADEC-4113-B50D-0EC72F003EA1}" dt="2024-06-05T14:16:01.973" v="651" actId="478"/>
          <ac:spMkLst>
            <pc:docMk/>
            <pc:sldMk cId="2415104910" sldId="267"/>
            <ac:spMk id="3" creationId="{2C750FE5-D86B-741A-4BEE-374BB9901E87}"/>
          </ac:spMkLst>
        </pc:spChg>
        <pc:spChg chg="mod">
          <ac:chgData name="Franssen Jean-Marc" userId="9710bbaf-11c3-4049-90f0-fa4d0e94a5f8" providerId="ADAL" clId="{CD050437-ADEC-4113-B50D-0EC72F003EA1}" dt="2024-06-05T14:22:33.045" v="715" actId="20577"/>
          <ac:spMkLst>
            <pc:docMk/>
            <pc:sldMk cId="2415104910" sldId="267"/>
            <ac:spMk id="6" creationId="{3AA8FEE1-4B7E-CECB-8FD0-AFCE554E8EAF}"/>
          </ac:spMkLst>
        </pc:spChg>
        <pc:spChg chg="del">
          <ac:chgData name="Franssen Jean-Marc" userId="9710bbaf-11c3-4049-90f0-fa4d0e94a5f8" providerId="ADAL" clId="{CD050437-ADEC-4113-B50D-0EC72F003EA1}" dt="2024-06-05T14:16:05.103" v="652" actId="478"/>
          <ac:spMkLst>
            <pc:docMk/>
            <pc:sldMk cId="2415104910" sldId="267"/>
            <ac:spMk id="8" creationId="{576519BB-E2A3-5708-69A3-62273DC1D83C}"/>
          </ac:spMkLst>
        </pc:spChg>
        <pc:spChg chg="del mod">
          <ac:chgData name="Franssen Jean-Marc" userId="9710bbaf-11c3-4049-90f0-fa4d0e94a5f8" providerId="ADAL" clId="{CD050437-ADEC-4113-B50D-0EC72F003EA1}" dt="2024-06-05T14:16:18.122" v="656" actId="478"/>
          <ac:spMkLst>
            <pc:docMk/>
            <pc:sldMk cId="2415104910" sldId="267"/>
            <ac:spMk id="9" creationId="{E1901AA4-BDD5-4DD0-8C29-7D123F2D28F3}"/>
          </ac:spMkLst>
        </pc:spChg>
      </pc:sldChg>
      <pc:sldChg chg="del">
        <pc:chgData name="Franssen Jean-Marc" userId="9710bbaf-11c3-4049-90f0-fa4d0e94a5f8" providerId="ADAL" clId="{CD050437-ADEC-4113-B50D-0EC72F003EA1}" dt="2024-06-05T14:24:09.510" v="753" actId="47"/>
        <pc:sldMkLst>
          <pc:docMk/>
          <pc:sldMk cId="1140237201" sldId="268"/>
        </pc:sldMkLst>
      </pc:sldChg>
      <pc:sldChg chg="del">
        <pc:chgData name="Franssen Jean-Marc" userId="9710bbaf-11c3-4049-90f0-fa4d0e94a5f8" providerId="ADAL" clId="{CD050437-ADEC-4113-B50D-0EC72F003EA1}" dt="2024-06-05T14:25:33.085" v="763" actId="47"/>
        <pc:sldMkLst>
          <pc:docMk/>
          <pc:sldMk cId="1580801610" sldId="269"/>
        </pc:sldMkLst>
      </pc:sldChg>
      <pc:sldChg chg="del">
        <pc:chgData name="Franssen Jean-Marc" userId="9710bbaf-11c3-4049-90f0-fa4d0e94a5f8" providerId="ADAL" clId="{CD050437-ADEC-4113-B50D-0EC72F003EA1}" dt="2024-06-05T14:25:47.224" v="764" actId="47"/>
        <pc:sldMkLst>
          <pc:docMk/>
          <pc:sldMk cId="2095546067" sldId="270"/>
        </pc:sldMkLst>
      </pc:sldChg>
      <pc:sldChg chg="del">
        <pc:chgData name="Franssen Jean-Marc" userId="9710bbaf-11c3-4049-90f0-fa4d0e94a5f8" providerId="ADAL" clId="{CD050437-ADEC-4113-B50D-0EC72F003EA1}" dt="2024-06-05T14:25:48.833" v="765" actId="47"/>
        <pc:sldMkLst>
          <pc:docMk/>
          <pc:sldMk cId="4263754900" sldId="271"/>
        </pc:sldMkLst>
      </pc:sldChg>
      <pc:sldChg chg="del">
        <pc:chgData name="Franssen Jean-Marc" userId="9710bbaf-11c3-4049-90f0-fa4d0e94a5f8" providerId="ADAL" clId="{CD050437-ADEC-4113-B50D-0EC72F003EA1}" dt="2024-06-05T14:25:50.194" v="766" actId="47"/>
        <pc:sldMkLst>
          <pc:docMk/>
          <pc:sldMk cId="1673737032" sldId="272"/>
        </pc:sldMkLst>
      </pc:sldChg>
      <pc:sldChg chg="del">
        <pc:chgData name="Franssen Jean-Marc" userId="9710bbaf-11c3-4049-90f0-fa4d0e94a5f8" providerId="ADAL" clId="{CD050437-ADEC-4113-B50D-0EC72F003EA1}" dt="2024-06-05T14:25:51.526" v="767" actId="47"/>
        <pc:sldMkLst>
          <pc:docMk/>
          <pc:sldMk cId="626333422" sldId="273"/>
        </pc:sldMkLst>
      </pc:sldChg>
      <pc:sldChg chg="del">
        <pc:chgData name="Franssen Jean-Marc" userId="9710bbaf-11c3-4049-90f0-fa4d0e94a5f8" providerId="ADAL" clId="{CD050437-ADEC-4113-B50D-0EC72F003EA1}" dt="2024-06-05T14:25:54.043" v="768" actId="47"/>
        <pc:sldMkLst>
          <pc:docMk/>
          <pc:sldMk cId="3987588552" sldId="274"/>
        </pc:sldMkLst>
      </pc:sldChg>
      <pc:sldChg chg="del">
        <pc:chgData name="Franssen Jean-Marc" userId="9710bbaf-11c3-4049-90f0-fa4d0e94a5f8" providerId="ADAL" clId="{CD050437-ADEC-4113-B50D-0EC72F003EA1}" dt="2024-06-05T14:52:44.911" v="966" actId="47"/>
        <pc:sldMkLst>
          <pc:docMk/>
          <pc:sldMk cId="3691753045" sldId="275"/>
        </pc:sldMkLst>
      </pc:sldChg>
      <pc:sldChg chg="addSp modSp mod modAnim">
        <pc:chgData name="Franssen Jean-Marc" userId="9710bbaf-11c3-4049-90f0-fa4d0e94a5f8" providerId="ADAL" clId="{CD050437-ADEC-4113-B50D-0EC72F003EA1}" dt="2024-06-13T09:22:46.360" v="1928" actId="404"/>
        <pc:sldMkLst>
          <pc:docMk/>
          <pc:sldMk cId="2375380418" sldId="276"/>
        </pc:sldMkLst>
        <pc:spChg chg="mod">
          <ac:chgData name="Franssen Jean-Marc" userId="9710bbaf-11c3-4049-90f0-fa4d0e94a5f8" providerId="ADAL" clId="{CD050437-ADEC-4113-B50D-0EC72F003EA1}" dt="2024-06-13T09:22:46.360" v="1928" actId="404"/>
          <ac:spMkLst>
            <pc:docMk/>
            <pc:sldMk cId="2375380418" sldId="276"/>
            <ac:spMk id="7" creationId="{2ABD6D5A-5133-F830-E512-5B4F8AF98CB6}"/>
          </ac:spMkLst>
        </pc:spChg>
        <pc:spChg chg="add mod">
          <ac:chgData name="Franssen Jean-Marc" userId="9710bbaf-11c3-4049-90f0-fa4d0e94a5f8" providerId="ADAL" clId="{CD050437-ADEC-4113-B50D-0EC72F003EA1}" dt="2024-06-13T09:16:18.674" v="1749" actId="1036"/>
          <ac:spMkLst>
            <pc:docMk/>
            <pc:sldMk cId="2375380418" sldId="276"/>
            <ac:spMk id="12" creationId="{A75AF7F2-F47B-63AB-6FEE-E032F05BE789}"/>
          </ac:spMkLst>
        </pc:spChg>
        <pc:spChg chg="add mod">
          <ac:chgData name="Franssen Jean-Marc" userId="9710bbaf-11c3-4049-90f0-fa4d0e94a5f8" providerId="ADAL" clId="{CD050437-ADEC-4113-B50D-0EC72F003EA1}" dt="2024-06-13T09:17:43.816" v="1795" actId="1076"/>
          <ac:spMkLst>
            <pc:docMk/>
            <pc:sldMk cId="2375380418" sldId="276"/>
            <ac:spMk id="14" creationId="{4343592F-7D23-EAE9-CA50-09F3756F538F}"/>
          </ac:spMkLst>
        </pc:spChg>
        <pc:grpChg chg="mod">
          <ac:chgData name="Franssen Jean-Marc" userId="9710bbaf-11c3-4049-90f0-fa4d0e94a5f8" providerId="ADAL" clId="{CD050437-ADEC-4113-B50D-0EC72F003EA1}" dt="2024-06-13T09:15:56.164" v="1700" actId="1076"/>
          <ac:grpSpMkLst>
            <pc:docMk/>
            <pc:sldMk cId="2375380418" sldId="276"/>
            <ac:grpSpMk id="8" creationId="{4D1338D3-82CD-6E2E-D32C-A1BA7F516D26}"/>
          </ac:grpSpMkLst>
        </pc:grpChg>
        <pc:cxnChg chg="mod">
          <ac:chgData name="Franssen Jean-Marc" userId="9710bbaf-11c3-4049-90f0-fa4d0e94a5f8" providerId="ADAL" clId="{CD050437-ADEC-4113-B50D-0EC72F003EA1}" dt="2024-06-13T09:19:32.608" v="1834" actId="1038"/>
          <ac:cxnSpMkLst>
            <pc:docMk/>
            <pc:sldMk cId="2375380418" sldId="276"/>
            <ac:cxnSpMk id="9" creationId="{6A94FD44-A7D6-F571-6DDE-5EC6288B901E}"/>
          </ac:cxnSpMkLst>
        </pc:cxnChg>
        <pc:cxnChg chg="add mod">
          <ac:chgData name="Franssen Jean-Marc" userId="9710bbaf-11c3-4049-90f0-fa4d0e94a5f8" providerId="ADAL" clId="{CD050437-ADEC-4113-B50D-0EC72F003EA1}" dt="2024-06-13T09:15:33.860" v="1694" actId="1035"/>
          <ac:cxnSpMkLst>
            <pc:docMk/>
            <pc:sldMk cId="2375380418" sldId="276"/>
            <ac:cxnSpMk id="11" creationId="{47C41391-6443-6071-E3A5-E32EDC3DE77D}"/>
          </ac:cxnSpMkLst>
        </pc:cxnChg>
      </pc:sldChg>
      <pc:sldChg chg="addSp delSp modSp mod modAnim">
        <pc:chgData name="Franssen Jean-Marc" userId="9710bbaf-11c3-4049-90f0-fa4d0e94a5f8" providerId="ADAL" clId="{CD050437-ADEC-4113-B50D-0EC72F003EA1}" dt="2024-06-13T09:24:28.095" v="1943"/>
        <pc:sldMkLst>
          <pc:docMk/>
          <pc:sldMk cId="1239468124" sldId="277"/>
        </pc:sldMkLst>
        <pc:spChg chg="add del mod">
          <ac:chgData name="Franssen Jean-Marc" userId="9710bbaf-11c3-4049-90f0-fa4d0e94a5f8" providerId="ADAL" clId="{CD050437-ADEC-4113-B50D-0EC72F003EA1}" dt="2024-06-05T15:07:33.469" v="1163" actId="478"/>
          <ac:spMkLst>
            <pc:docMk/>
            <pc:sldMk cId="1239468124" sldId="277"/>
            <ac:spMk id="6" creationId="{F1FE5E2B-3B10-5B85-FDD9-DF77DE0FF626}"/>
          </ac:spMkLst>
        </pc:spChg>
        <pc:spChg chg="mod">
          <ac:chgData name="Franssen Jean-Marc" userId="9710bbaf-11c3-4049-90f0-fa4d0e94a5f8" providerId="ADAL" clId="{CD050437-ADEC-4113-B50D-0EC72F003EA1}" dt="2024-06-13T09:23:15.249" v="1941" actId="404"/>
          <ac:spMkLst>
            <pc:docMk/>
            <pc:sldMk cId="1239468124" sldId="277"/>
            <ac:spMk id="7" creationId="{2ABD6D5A-5133-F830-E512-5B4F8AF98CB6}"/>
          </ac:spMkLst>
        </pc:spChg>
        <pc:spChg chg="add mod">
          <ac:chgData name="Franssen Jean-Marc" userId="9710bbaf-11c3-4049-90f0-fa4d0e94a5f8" providerId="ADAL" clId="{CD050437-ADEC-4113-B50D-0EC72F003EA1}" dt="2024-06-13T09:16:43.984" v="1782" actId="20577"/>
          <ac:spMkLst>
            <pc:docMk/>
            <pc:sldMk cId="1239468124" sldId="277"/>
            <ac:spMk id="8" creationId="{2C15CBC9-E970-AF80-4A3F-4875B87086D3}"/>
          </ac:spMkLst>
        </pc:spChg>
        <pc:spChg chg="add mod">
          <ac:chgData name="Franssen Jean-Marc" userId="9710bbaf-11c3-4049-90f0-fa4d0e94a5f8" providerId="ADAL" clId="{CD050437-ADEC-4113-B50D-0EC72F003EA1}" dt="2024-06-13T09:19:01.100" v="1808" actId="1076"/>
          <ac:spMkLst>
            <pc:docMk/>
            <pc:sldMk cId="1239468124" sldId="277"/>
            <ac:spMk id="10" creationId="{310AB7EA-2487-D4D1-F9BA-5CAF878649C2}"/>
          </ac:spMkLst>
        </pc:spChg>
        <pc:cxnChg chg="mod">
          <ac:chgData name="Franssen Jean-Marc" userId="9710bbaf-11c3-4049-90f0-fa4d0e94a5f8" providerId="ADAL" clId="{CD050437-ADEC-4113-B50D-0EC72F003EA1}" dt="2024-06-13T09:19:41.563" v="1847" actId="1037"/>
          <ac:cxnSpMkLst>
            <pc:docMk/>
            <pc:sldMk cId="1239468124" sldId="277"/>
            <ac:cxnSpMk id="4" creationId="{D940D618-E18B-29DB-2635-08DC245A8233}"/>
          </ac:cxnSpMkLst>
        </pc:cxnChg>
        <pc:cxnChg chg="add mod">
          <ac:chgData name="Franssen Jean-Marc" userId="9710bbaf-11c3-4049-90f0-fa4d0e94a5f8" providerId="ADAL" clId="{CD050437-ADEC-4113-B50D-0EC72F003EA1}" dt="2024-06-13T09:16:37.362" v="1780" actId="1036"/>
          <ac:cxnSpMkLst>
            <pc:docMk/>
            <pc:sldMk cId="1239468124" sldId="277"/>
            <ac:cxnSpMk id="6" creationId="{CDC0E1EC-FBB0-4AEF-D64F-86726A6426AE}"/>
          </ac:cxnSpMkLst>
        </pc:cxnChg>
      </pc:sldChg>
      <pc:sldChg chg="del">
        <pc:chgData name="Franssen Jean-Marc" userId="9710bbaf-11c3-4049-90f0-fa4d0e94a5f8" providerId="ADAL" clId="{CD050437-ADEC-4113-B50D-0EC72F003EA1}" dt="2024-06-05T14:23:17.304" v="752" actId="47"/>
        <pc:sldMkLst>
          <pc:docMk/>
          <pc:sldMk cId="3287694354" sldId="278"/>
        </pc:sldMkLst>
      </pc:sldChg>
      <pc:sldChg chg="delSp modSp mod">
        <pc:chgData name="Franssen Jean-Marc" userId="9710bbaf-11c3-4049-90f0-fa4d0e94a5f8" providerId="ADAL" clId="{CD050437-ADEC-4113-B50D-0EC72F003EA1}" dt="2024-06-13T09:25:21.419" v="1971" actId="1037"/>
        <pc:sldMkLst>
          <pc:docMk/>
          <pc:sldMk cId="1544931899" sldId="279"/>
        </pc:sldMkLst>
        <pc:spChg chg="del">
          <ac:chgData name="Franssen Jean-Marc" userId="9710bbaf-11c3-4049-90f0-fa4d0e94a5f8" providerId="ADAL" clId="{CD050437-ADEC-4113-B50D-0EC72F003EA1}" dt="2024-06-05T14:24:33.398" v="755" actId="478"/>
          <ac:spMkLst>
            <pc:docMk/>
            <pc:sldMk cId="1544931899" sldId="279"/>
            <ac:spMk id="3" creationId="{3A2B4F27-28F8-F8DB-263B-5A3007608DC4}"/>
          </ac:spMkLst>
        </pc:spChg>
        <pc:spChg chg="mod">
          <ac:chgData name="Franssen Jean-Marc" userId="9710bbaf-11c3-4049-90f0-fa4d0e94a5f8" providerId="ADAL" clId="{CD050437-ADEC-4113-B50D-0EC72F003EA1}" dt="2024-06-13T09:25:21.419" v="1971" actId="1037"/>
          <ac:spMkLst>
            <pc:docMk/>
            <pc:sldMk cId="1544931899" sldId="279"/>
            <ac:spMk id="5" creationId="{A253AF11-181F-9737-082E-9BF671821D40}"/>
          </ac:spMkLst>
        </pc:spChg>
        <pc:picChg chg="mod">
          <ac:chgData name="Franssen Jean-Marc" userId="9710bbaf-11c3-4049-90f0-fa4d0e94a5f8" providerId="ADAL" clId="{CD050437-ADEC-4113-B50D-0EC72F003EA1}" dt="2024-06-13T09:25:18.323" v="1965" actId="1037"/>
          <ac:picMkLst>
            <pc:docMk/>
            <pc:sldMk cId="1544931899" sldId="279"/>
            <ac:picMk id="2" creationId="{4F23C06A-4EA8-F757-ED08-808203B5553D}"/>
          </ac:picMkLst>
        </pc:picChg>
      </pc:sldChg>
      <pc:sldChg chg="modSp mod">
        <pc:chgData name="Franssen Jean-Marc" userId="9710bbaf-11c3-4049-90f0-fa4d0e94a5f8" providerId="ADAL" clId="{CD050437-ADEC-4113-B50D-0EC72F003EA1}" dt="2024-06-13T09:31:21.326" v="2015" actId="20577"/>
        <pc:sldMkLst>
          <pc:docMk/>
          <pc:sldMk cId="849436704" sldId="280"/>
        </pc:sldMkLst>
        <pc:spChg chg="mod">
          <ac:chgData name="Franssen Jean-Marc" userId="9710bbaf-11c3-4049-90f0-fa4d0e94a5f8" providerId="ADAL" clId="{CD050437-ADEC-4113-B50D-0EC72F003EA1}" dt="2024-06-13T09:31:21.326" v="2015" actId="20577"/>
          <ac:spMkLst>
            <pc:docMk/>
            <pc:sldMk cId="849436704" sldId="280"/>
            <ac:spMk id="5" creationId="{B257BE16-DCC9-AC07-80A1-C0288D715E6F}"/>
          </ac:spMkLst>
        </pc:spChg>
      </pc:sldChg>
      <pc:sldChg chg="del">
        <pc:chgData name="Franssen Jean-Marc" userId="9710bbaf-11c3-4049-90f0-fa4d0e94a5f8" providerId="ADAL" clId="{CD050437-ADEC-4113-B50D-0EC72F003EA1}" dt="2024-06-05T14:57:38.606" v="1143" actId="47"/>
        <pc:sldMkLst>
          <pc:docMk/>
          <pc:sldMk cId="2521852828" sldId="281"/>
        </pc:sldMkLst>
      </pc:sldChg>
      <pc:sldChg chg="addSp modSp mod">
        <pc:chgData name="Franssen Jean-Marc" userId="9710bbaf-11c3-4049-90f0-fa4d0e94a5f8" providerId="ADAL" clId="{CD050437-ADEC-4113-B50D-0EC72F003EA1}" dt="2024-06-05T14:57:22.054" v="1142" actId="1076"/>
        <pc:sldMkLst>
          <pc:docMk/>
          <pc:sldMk cId="2963629923" sldId="282"/>
        </pc:sldMkLst>
        <pc:spChg chg="add mod">
          <ac:chgData name="Franssen Jean-Marc" userId="9710bbaf-11c3-4049-90f0-fa4d0e94a5f8" providerId="ADAL" clId="{CD050437-ADEC-4113-B50D-0EC72F003EA1}" dt="2024-06-05T14:57:22.054" v="1142" actId="1076"/>
          <ac:spMkLst>
            <pc:docMk/>
            <pc:sldMk cId="2963629923" sldId="282"/>
            <ac:spMk id="2" creationId="{E2684699-EC95-B2E0-0EA1-7795604F8292}"/>
          </ac:spMkLst>
        </pc:spChg>
        <pc:spChg chg="mod">
          <ac:chgData name="Franssen Jean-Marc" userId="9710bbaf-11c3-4049-90f0-fa4d0e94a5f8" providerId="ADAL" clId="{CD050437-ADEC-4113-B50D-0EC72F003EA1}" dt="2024-06-05T14:23:07.674" v="751" actId="20577"/>
          <ac:spMkLst>
            <pc:docMk/>
            <pc:sldMk cId="2963629923" sldId="282"/>
            <ac:spMk id="6" creationId="{3AA8FEE1-4B7E-CECB-8FD0-AFCE554E8EAF}"/>
          </ac:spMkLst>
        </pc:spChg>
      </pc:sldChg>
      <pc:sldChg chg="addSp delSp modSp new mod">
        <pc:chgData name="Franssen Jean-Marc" userId="9710bbaf-11c3-4049-90f0-fa4d0e94a5f8" providerId="ADAL" clId="{CD050437-ADEC-4113-B50D-0EC72F003EA1}" dt="2024-06-13T09:37:19.078" v="2112" actId="14100"/>
        <pc:sldMkLst>
          <pc:docMk/>
          <pc:sldMk cId="1083579902" sldId="283"/>
        </pc:sldMkLst>
        <pc:spChg chg="del">
          <ac:chgData name="Franssen Jean-Marc" userId="9710bbaf-11c3-4049-90f0-fa4d0e94a5f8" providerId="ADAL" clId="{CD050437-ADEC-4113-B50D-0EC72F003EA1}" dt="2024-06-05T14:43:26.573" v="770" actId="478"/>
          <ac:spMkLst>
            <pc:docMk/>
            <pc:sldMk cId="1083579902" sldId="283"/>
            <ac:spMk id="2" creationId="{C392D156-57A4-CDAF-599D-4269BB344A05}"/>
          </ac:spMkLst>
        </pc:spChg>
        <pc:spChg chg="del">
          <ac:chgData name="Franssen Jean-Marc" userId="9710bbaf-11c3-4049-90f0-fa4d0e94a5f8" providerId="ADAL" clId="{CD050437-ADEC-4113-B50D-0EC72F003EA1}" dt="2024-06-05T14:43:29.024" v="771" actId="478"/>
          <ac:spMkLst>
            <pc:docMk/>
            <pc:sldMk cId="1083579902" sldId="283"/>
            <ac:spMk id="3" creationId="{7FBE1421-EF6C-63B9-7F57-B7EBE8DB4005}"/>
          </ac:spMkLst>
        </pc:spChg>
        <pc:spChg chg="add mod">
          <ac:chgData name="Franssen Jean-Marc" userId="9710bbaf-11c3-4049-90f0-fa4d0e94a5f8" providerId="ADAL" clId="{CD050437-ADEC-4113-B50D-0EC72F003EA1}" dt="2024-06-13T09:32:18.449" v="2021" actId="20577"/>
          <ac:spMkLst>
            <pc:docMk/>
            <pc:sldMk cId="1083579902" sldId="283"/>
            <ac:spMk id="6" creationId="{7D8DF00A-FBEC-C300-30BE-39651C041B53}"/>
          </ac:spMkLst>
        </pc:spChg>
        <pc:spChg chg="add mod">
          <ac:chgData name="Franssen Jean-Marc" userId="9710bbaf-11c3-4049-90f0-fa4d0e94a5f8" providerId="ADAL" clId="{CD050437-ADEC-4113-B50D-0EC72F003EA1}" dt="2024-06-13T09:37:19.078" v="2112" actId="14100"/>
          <ac:spMkLst>
            <pc:docMk/>
            <pc:sldMk cId="1083579902" sldId="283"/>
            <ac:spMk id="10" creationId="{7BEBDE84-6FCB-A908-CAE3-D97C76507659}"/>
          </ac:spMkLst>
        </pc:spChg>
        <pc:graphicFrameChg chg="add del mod">
          <ac:chgData name="Franssen Jean-Marc" userId="9710bbaf-11c3-4049-90f0-fa4d0e94a5f8" providerId="ADAL" clId="{CD050437-ADEC-4113-B50D-0EC72F003EA1}" dt="2024-06-05T14:49:07.556" v="803" actId="478"/>
          <ac:graphicFrameMkLst>
            <pc:docMk/>
            <pc:sldMk cId="1083579902" sldId="283"/>
            <ac:graphicFrameMk id="5" creationId="{3E774587-BB9D-647C-308B-ABA335486866}"/>
          </ac:graphicFrameMkLst>
        </pc:graphicFrameChg>
        <pc:picChg chg="add mod">
          <ac:chgData name="Franssen Jean-Marc" userId="9710bbaf-11c3-4049-90f0-fa4d0e94a5f8" providerId="ADAL" clId="{CD050437-ADEC-4113-B50D-0EC72F003EA1}" dt="2024-06-05T14:50:06.181" v="867" actId="1038"/>
          <ac:picMkLst>
            <pc:docMk/>
            <pc:sldMk cId="1083579902" sldId="283"/>
            <ac:picMk id="4" creationId="{D96D43F8-A8B5-9167-0D90-D21AE5CFB3FF}"/>
          </ac:picMkLst>
        </pc:picChg>
        <pc:cxnChg chg="add mod">
          <ac:chgData name="Franssen Jean-Marc" userId="9710bbaf-11c3-4049-90f0-fa4d0e94a5f8" providerId="ADAL" clId="{CD050437-ADEC-4113-B50D-0EC72F003EA1}" dt="2024-06-05T14:50:06.181" v="867" actId="1038"/>
          <ac:cxnSpMkLst>
            <pc:docMk/>
            <pc:sldMk cId="1083579902" sldId="283"/>
            <ac:cxnSpMk id="8" creationId="{6853E097-5F2D-E606-4C25-380B3078DBF1}"/>
          </ac:cxnSpMkLst>
        </pc:cxnChg>
        <pc:cxnChg chg="add mod">
          <ac:chgData name="Franssen Jean-Marc" userId="9710bbaf-11c3-4049-90f0-fa4d0e94a5f8" providerId="ADAL" clId="{CD050437-ADEC-4113-B50D-0EC72F003EA1}" dt="2024-06-05T14:50:56.883" v="927" actId="692"/>
          <ac:cxnSpMkLst>
            <pc:docMk/>
            <pc:sldMk cId="1083579902" sldId="283"/>
            <ac:cxnSpMk id="11" creationId="{98BFAC02-2A54-580B-5BA9-6672BB3A7FC9}"/>
          </ac:cxnSpMkLst>
        </pc:cxnChg>
      </pc:sldChg>
      <pc:sldChg chg="addSp delSp modSp mod modAnim">
        <pc:chgData name="Franssen Jean-Marc" userId="9710bbaf-11c3-4049-90f0-fa4d0e94a5f8" providerId="ADAL" clId="{CD050437-ADEC-4113-B50D-0EC72F003EA1}" dt="2024-06-21T06:16:55.135" v="5077" actId="20577"/>
        <pc:sldMkLst>
          <pc:docMk/>
          <pc:sldMk cId="2569804148" sldId="284"/>
        </pc:sldMkLst>
        <pc:spChg chg="del">
          <ac:chgData name="Franssen Jean-Marc" userId="9710bbaf-11c3-4049-90f0-fa4d0e94a5f8" providerId="ADAL" clId="{CD050437-ADEC-4113-B50D-0EC72F003EA1}" dt="2024-06-13T09:34:45.525" v="2027" actId="478"/>
          <ac:spMkLst>
            <pc:docMk/>
            <pc:sldMk cId="2569804148" sldId="284"/>
            <ac:spMk id="2" creationId="{E2684699-EC95-B2E0-0EA1-7795604F8292}"/>
          </ac:spMkLst>
        </pc:spChg>
        <pc:spChg chg="add mod">
          <ac:chgData name="Franssen Jean-Marc" userId="9710bbaf-11c3-4049-90f0-fa4d0e94a5f8" providerId="ADAL" clId="{CD050437-ADEC-4113-B50D-0EC72F003EA1}" dt="2024-06-21T06:16:55.135" v="5077" actId="20577"/>
          <ac:spMkLst>
            <pc:docMk/>
            <pc:sldMk cId="2569804148" sldId="284"/>
            <ac:spMk id="3" creationId="{F5B61530-1EF4-4A6B-A08A-5D2C4E03A5EC}"/>
          </ac:spMkLst>
        </pc:spChg>
        <pc:spChg chg="mod">
          <ac:chgData name="Franssen Jean-Marc" userId="9710bbaf-11c3-4049-90f0-fa4d0e94a5f8" providerId="ADAL" clId="{CD050437-ADEC-4113-B50D-0EC72F003EA1}" dt="2024-06-14T08:30:33.045" v="2559" actId="20577"/>
          <ac:spMkLst>
            <pc:docMk/>
            <pc:sldMk cId="2569804148" sldId="284"/>
            <ac:spMk id="6" creationId="{3AA8FEE1-4B7E-CECB-8FD0-AFCE554E8EAF}"/>
          </ac:spMkLst>
        </pc:spChg>
      </pc:sldChg>
      <pc:sldChg chg="addSp delSp modSp add mod delAnim modAnim">
        <pc:chgData name="Franssen Jean-Marc" userId="9710bbaf-11c3-4049-90f0-fa4d0e94a5f8" providerId="ADAL" clId="{CD050437-ADEC-4113-B50D-0EC72F003EA1}" dt="2024-06-20T07:26:49.220" v="4882" actId="20577"/>
        <pc:sldMkLst>
          <pc:docMk/>
          <pc:sldMk cId="2816983776" sldId="285"/>
        </pc:sldMkLst>
        <pc:spChg chg="add mod">
          <ac:chgData name="Franssen Jean-Marc" userId="9710bbaf-11c3-4049-90f0-fa4d0e94a5f8" providerId="ADAL" clId="{CD050437-ADEC-4113-B50D-0EC72F003EA1}" dt="2024-06-20T07:26:49.220" v="4882" actId="20577"/>
          <ac:spMkLst>
            <pc:docMk/>
            <pc:sldMk cId="2816983776" sldId="285"/>
            <ac:spMk id="2" creationId="{590DDC8E-FDED-00F4-323E-E7F522A914AA}"/>
          </ac:spMkLst>
        </pc:spChg>
        <pc:spChg chg="del">
          <ac:chgData name="Franssen Jean-Marc" userId="9710bbaf-11c3-4049-90f0-fa4d0e94a5f8" providerId="ADAL" clId="{CD050437-ADEC-4113-B50D-0EC72F003EA1}" dt="2024-06-13T09:36:52.988" v="2103" actId="478"/>
          <ac:spMkLst>
            <pc:docMk/>
            <pc:sldMk cId="2816983776" sldId="285"/>
            <ac:spMk id="3" creationId="{F5B61530-1EF4-4A6B-A08A-5D2C4E03A5EC}"/>
          </ac:spMkLst>
        </pc:spChg>
        <pc:spChg chg="mod">
          <ac:chgData name="Franssen Jean-Marc" userId="9710bbaf-11c3-4049-90f0-fa4d0e94a5f8" providerId="ADAL" clId="{CD050437-ADEC-4113-B50D-0EC72F003EA1}" dt="2024-06-14T08:23:19.015" v="2468" actId="207"/>
          <ac:spMkLst>
            <pc:docMk/>
            <pc:sldMk cId="2816983776" sldId="285"/>
            <ac:spMk id="5" creationId="{9D37718F-8DD2-2F04-F114-99A11E5569A8}"/>
          </ac:spMkLst>
        </pc:spChg>
        <pc:spChg chg="add mod">
          <ac:chgData name="Franssen Jean-Marc" userId="9710bbaf-11c3-4049-90f0-fa4d0e94a5f8" providerId="ADAL" clId="{CD050437-ADEC-4113-B50D-0EC72F003EA1}" dt="2024-06-14T08:26:28.895" v="2493" actId="164"/>
          <ac:spMkLst>
            <pc:docMk/>
            <pc:sldMk cId="2816983776" sldId="285"/>
            <ac:spMk id="6" creationId="{30873B6A-71B8-C13D-64D9-D8D8A8ABEC48}"/>
          </ac:spMkLst>
        </pc:spChg>
        <pc:spChg chg="del">
          <ac:chgData name="Franssen Jean-Marc" userId="9710bbaf-11c3-4049-90f0-fa4d0e94a5f8" providerId="ADAL" clId="{CD050437-ADEC-4113-B50D-0EC72F003EA1}" dt="2024-06-13T09:36:55.792" v="2104" actId="478"/>
          <ac:spMkLst>
            <pc:docMk/>
            <pc:sldMk cId="2816983776" sldId="285"/>
            <ac:spMk id="6" creationId="{3AA8FEE1-4B7E-CECB-8FD0-AFCE554E8EAF}"/>
          </ac:spMkLst>
        </pc:spChg>
        <pc:spChg chg="add mod">
          <ac:chgData name="Franssen Jean-Marc" userId="9710bbaf-11c3-4049-90f0-fa4d0e94a5f8" providerId="ADAL" clId="{CD050437-ADEC-4113-B50D-0EC72F003EA1}" dt="2024-06-15T14:27:06.314" v="4720"/>
          <ac:spMkLst>
            <pc:docMk/>
            <pc:sldMk cId="2816983776" sldId="285"/>
            <ac:spMk id="9" creationId="{5AC3967A-C4B0-CEBB-4C2D-64BA725D32A2}"/>
          </ac:spMkLst>
        </pc:spChg>
        <pc:grpChg chg="add del mod">
          <ac:chgData name="Franssen Jean-Marc" userId="9710bbaf-11c3-4049-90f0-fa4d0e94a5f8" providerId="ADAL" clId="{CD050437-ADEC-4113-B50D-0EC72F003EA1}" dt="2024-06-15T14:11:11.986" v="4564" actId="478"/>
          <ac:grpSpMkLst>
            <pc:docMk/>
            <pc:sldMk cId="2816983776" sldId="285"/>
            <ac:grpSpMk id="7" creationId="{96E73BD1-AFCA-1D6D-F3BB-E47285CC41DA}"/>
          </ac:grpSpMkLst>
        </pc:grpChg>
        <pc:picChg chg="mod">
          <ac:chgData name="Franssen Jean-Marc" userId="9710bbaf-11c3-4049-90f0-fa4d0e94a5f8" providerId="ADAL" clId="{CD050437-ADEC-4113-B50D-0EC72F003EA1}" dt="2024-06-14T08:26:28.895" v="2493" actId="164"/>
          <ac:picMkLst>
            <pc:docMk/>
            <pc:sldMk cId="2816983776" sldId="285"/>
            <ac:picMk id="3" creationId="{D2E3EFC9-9188-52C4-B0E3-70AFE1C091EA}"/>
          </ac:picMkLst>
        </pc:picChg>
        <pc:picChg chg="mod">
          <ac:chgData name="Franssen Jean-Marc" userId="9710bbaf-11c3-4049-90f0-fa4d0e94a5f8" providerId="ADAL" clId="{CD050437-ADEC-4113-B50D-0EC72F003EA1}" dt="2024-06-15T14:12:06.293" v="4684" actId="1076"/>
          <ac:picMkLst>
            <pc:docMk/>
            <pc:sldMk cId="2816983776" sldId="285"/>
            <ac:picMk id="4" creationId="{F7BF5D19-E8B0-C0A6-FB83-93928A7532F0}"/>
          </ac:picMkLst>
        </pc:picChg>
        <pc:picChg chg="add del mod">
          <ac:chgData name="Franssen Jean-Marc" userId="9710bbaf-11c3-4049-90f0-fa4d0e94a5f8" providerId="ADAL" clId="{CD050437-ADEC-4113-B50D-0EC72F003EA1}" dt="2024-06-14T08:18:17.986" v="2165" actId="478"/>
          <ac:picMkLst>
            <pc:docMk/>
            <pc:sldMk cId="2816983776" sldId="285"/>
            <ac:picMk id="4" creationId="{FBEAB78B-0003-1F8B-4EFA-2FB10D67904D}"/>
          </ac:picMkLst>
        </pc:picChg>
      </pc:sldChg>
      <pc:sldChg chg="addSp delSp modSp mod delAnim modAnim">
        <pc:chgData name="Franssen Jean-Marc" userId="9710bbaf-11c3-4049-90f0-fa4d0e94a5f8" providerId="ADAL" clId="{CD050437-ADEC-4113-B50D-0EC72F003EA1}" dt="2024-06-20T07:27:01.581" v="4884"/>
        <pc:sldMkLst>
          <pc:docMk/>
          <pc:sldMk cId="2577640998" sldId="286"/>
        </pc:sldMkLst>
        <pc:spChg chg="del mod">
          <ac:chgData name="Franssen Jean-Marc" userId="9710bbaf-11c3-4049-90f0-fa4d0e94a5f8" providerId="ADAL" clId="{CD050437-ADEC-4113-B50D-0EC72F003EA1}" dt="2024-06-14T08:29:36.740" v="2525" actId="478"/>
          <ac:spMkLst>
            <pc:docMk/>
            <pc:sldMk cId="2577640998" sldId="286"/>
            <ac:spMk id="2" creationId="{590DDC8E-FDED-00F4-323E-E7F522A914AA}"/>
          </ac:spMkLst>
        </pc:spChg>
        <pc:spChg chg="mod">
          <ac:chgData name="Franssen Jean-Marc" userId="9710bbaf-11c3-4049-90f0-fa4d0e94a5f8" providerId="ADAL" clId="{CD050437-ADEC-4113-B50D-0EC72F003EA1}" dt="2024-06-14T08:23:28.244" v="2469" actId="207"/>
          <ac:spMkLst>
            <pc:docMk/>
            <pc:sldMk cId="2577640998" sldId="286"/>
            <ac:spMk id="5" creationId="{9D37718F-8DD2-2F04-F114-99A11E5569A8}"/>
          </ac:spMkLst>
        </pc:spChg>
        <pc:spChg chg="add mod">
          <ac:chgData name="Franssen Jean-Marc" userId="9710bbaf-11c3-4049-90f0-fa4d0e94a5f8" providerId="ADAL" clId="{CD050437-ADEC-4113-B50D-0EC72F003EA1}" dt="2024-06-14T08:26:45.381" v="2495"/>
          <ac:spMkLst>
            <pc:docMk/>
            <pc:sldMk cId="2577640998" sldId="286"/>
            <ac:spMk id="6" creationId="{F5972345-95B7-2C95-0ED1-3B1AE95EE6BF}"/>
          </ac:spMkLst>
        </pc:spChg>
        <pc:spChg chg="add mod">
          <ac:chgData name="Franssen Jean-Marc" userId="9710bbaf-11c3-4049-90f0-fa4d0e94a5f8" providerId="ADAL" clId="{CD050437-ADEC-4113-B50D-0EC72F003EA1}" dt="2024-06-20T07:27:01.581" v="4884"/>
          <ac:spMkLst>
            <pc:docMk/>
            <pc:sldMk cId="2577640998" sldId="286"/>
            <ac:spMk id="7" creationId="{07B1DD88-CE3E-0589-218F-1CD9661A958F}"/>
          </ac:spMkLst>
        </pc:spChg>
        <pc:picChg chg="del">
          <ac:chgData name="Franssen Jean-Marc" userId="9710bbaf-11c3-4049-90f0-fa4d0e94a5f8" providerId="ADAL" clId="{CD050437-ADEC-4113-B50D-0EC72F003EA1}" dt="2024-06-14T08:19:43.725" v="2169" actId="478"/>
          <ac:picMkLst>
            <pc:docMk/>
            <pc:sldMk cId="2577640998" sldId="286"/>
            <ac:picMk id="3" creationId="{D2E3EFC9-9188-52C4-B0E3-70AFE1C091EA}"/>
          </ac:picMkLst>
        </pc:picChg>
        <pc:picChg chg="mod">
          <ac:chgData name="Franssen Jean-Marc" userId="9710bbaf-11c3-4049-90f0-fa4d0e94a5f8" providerId="ADAL" clId="{CD050437-ADEC-4113-B50D-0EC72F003EA1}" dt="2024-06-14T08:21:56.577" v="2326" actId="1076"/>
          <ac:picMkLst>
            <pc:docMk/>
            <pc:sldMk cId="2577640998" sldId="286"/>
            <ac:picMk id="4" creationId="{1090C656-2085-FB5B-51A8-B572368CA488}"/>
          </ac:picMkLst>
        </pc:picChg>
      </pc:sldChg>
      <pc:sldChg chg="delSp modSp mod delAnim modAnim">
        <pc:chgData name="Franssen Jean-Marc" userId="9710bbaf-11c3-4049-90f0-fa4d0e94a5f8" providerId="ADAL" clId="{CD050437-ADEC-4113-B50D-0EC72F003EA1}" dt="2024-06-15T14:29:50.985" v="4721" actId="20577"/>
        <pc:sldMkLst>
          <pc:docMk/>
          <pc:sldMk cId="3139011474" sldId="287"/>
        </pc:sldMkLst>
        <pc:spChg chg="mod">
          <ac:chgData name="Franssen Jean-Marc" userId="9710bbaf-11c3-4049-90f0-fa4d0e94a5f8" providerId="ADAL" clId="{CD050437-ADEC-4113-B50D-0EC72F003EA1}" dt="2024-06-15T14:29:50.985" v="4721" actId="20577"/>
          <ac:spMkLst>
            <pc:docMk/>
            <pc:sldMk cId="3139011474" sldId="287"/>
            <ac:spMk id="2" creationId="{590DDC8E-FDED-00F4-323E-E7F522A914AA}"/>
          </ac:spMkLst>
        </pc:spChg>
        <pc:spChg chg="mod">
          <ac:chgData name="Franssen Jean-Marc" userId="9710bbaf-11c3-4049-90f0-fa4d0e94a5f8" providerId="ADAL" clId="{CD050437-ADEC-4113-B50D-0EC72F003EA1}" dt="2024-06-14T08:30:49.594" v="2561" actId="6549"/>
          <ac:spMkLst>
            <pc:docMk/>
            <pc:sldMk cId="3139011474" sldId="287"/>
            <ac:spMk id="5" creationId="{9D37718F-8DD2-2F04-F114-99A11E5569A8}"/>
          </ac:spMkLst>
        </pc:spChg>
        <pc:grpChg chg="del">
          <ac:chgData name="Franssen Jean-Marc" userId="9710bbaf-11c3-4049-90f0-fa4d0e94a5f8" providerId="ADAL" clId="{CD050437-ADEC-4113-B50D-0EC72F003EA1}" dt="2024-06-14T08:30:45.619" v="2560" actId="478"/>
          <ac:grpSpMkLst>
            <pc:docMk/>
            <pc:sldMk cId="3139011474" sldId="287"/>
            <ac:grpSpMk id="7" creationId="{96E73BD1-AFCA-1D6D-F3BB-E47285CC41DA}"/>
          </ac:grpSpMkLst>
        </pc:grpChg>
      </pc:sldChg>
      <pc:sldChg chg="addSp delSp modSp new mod modAnim">
        <pc:chgData name="Franssen Jean-Marc" userId="9710bbaf-11c3-4049-90f0-fa4d0e94a5f8" providerId="ADAL" clId="{CD050437-ADEC-4113-B50D-0EC72F003EA1}" dt="2024-06-14T08:55:23.739" v="2815"/>
        <pc:sldMkLst>
          <pc:docMk/>
          <pc:sldMk cId="4085029410" sldId="288"/>
        </pc:sldMkLst>
        <pc:spChg chg="del">
          <ac:chgData name="Franssen Jean-Marc" userId="9710bbaf-11c3-4049-90f0-fa4d0e94a5f8" providerId="ADAL" clId="{CD050437-ADEC-4113-B50D-0EC72F003EA1}" dt="2024-06-14T08:33:20.397" v="2639" actId="478"/>
          <ac:spMkLst>
            <pc:docMk/>
            <pc:sldMk cId="4085029410" sldId="288"/>
            <ac:spMk id="2" creationId="{F65CD14F-FE90-A11B-0D6C-D0DC898789B7}"/>
          </ac:spMkLst>
        </pc:spChg>
        <pc:spChg chg="del">
          <ac:chgData name="Franssen Jean-Marc" userId="9710bbaf-11c3-4049-90f0-fa4d0e94a5f8" providerId="ADAL" clId="{CD050437-ADEC-4113-B50D-0EC72F003EA1}" dt="2024-06-14T08:33:19.222" v="2638" actId="478"/>
          <ac:spMkLst>
            <pc:docMk/>
            <pc:sldMk cId="4085029410" sldId="288"/>
            <ac:spMk id="3" creationId="{9ADD0D5C-1FA4-BF23-EE69-2A456283C80C}"/>
          </ac:spMkLst>
        </pc:spChg>
        <pc:spChg chg="add mod">
          <ac:chgData name="Franssen Jean-Marc" userId="9710bbaf-11c3-4049-90f0-fa4d0e94a5f8" providerId="ADAL" clId="{CD050437-ADEC-4113-B50D-0EC72F003EA1}" dt="2024-06-14T08:51:09.289" v="2677" actId="1037"/>
          <ac:spMkLst>
            <pc:docMk/>
            <pc:sldMk cId="4085029410" sldId="288"/>
            <ac:spMk id="4" creationId="{0D0B4B70-7C1C-1E72-ECC5-F41BBEDC3DC4}"/>
          </ac:spMkLst>
        </pc:spChg>
        <pc:spChg chg="add mod">
          <ac:chgData name="Franssen Jean-Marc" userId="9710bbaf-11c3-4049-90f0-fa4d0e94a5f8" providerId="ADAL" clId="{CD050437-ADEC-4113-B50D-0EC72F003EA1}" dt="2024-06-14T08:54:22.228" v="2806" actId="20577"/>
          <ac:spMkLst>
            <pc:docMk/>
            <pc:sldMk cId="4085029410" sldId="288"/>
            <ac:spMk id="6" creationId="{D7803203-99CD-2B04-993B-A5C232224DA9}"/>
          </ac:spMkLst>
        </pc:spChg>
        <pc:spChg chg="add mod">
          <ac:chgData name="Franssen Jean-Marc" userId="9710bbaf-11c3-4049-90f0-fa4d0e94a5f8" providerId="ADAL" clId="{CD050437-ADEC-4113-B50D-0EC72F003EA1}" dt="2024-06-14T08:54:39.827" v="2811" actId="5793"/>
          <ac:spMkLst>
            <pc:docMk/>
            <pc:sldMk cId="4085029410" sldId="288"/>
            <ac:spMk id="7" creationId="{18C530DC-56A3-9AC5-DF52-444E4339D43F}"/>
          </ac:spMkLst>
        </pc:spChg>
        <pc:spChg chg="add del">
          <ac:chgData name="Franssen Jean-Marc" userId="9710bbaf-11c3-4049-90f0-fa4d0e94a5f8" providerId="ADAL" clId="{CD050437-ADEC-4113-B50D-0EC72F003EA1}" dt="2024-06-14T08:54:16.225" v="2801" actId="11529"/>
          <ac:spMkLst>
            <pc:docMk/>
            <pc:sldMk cId="4085029410" sldId="288"/>
            <ac:spMk id="8" creationId="{332B46F5-E27F-E453-2CED-5A8FDAE50476}"/>
          </ac:spMkLst>
        </pc:spChg>
        <pc:picChg chg="mod">
          <ac:chgData name="Franssen Jean-Marc" userId="9710bbaf-11c3-4049-90f0-fa4d0e94a5f8" providerId="ADAL" clId="{CD050437-ADEC-4113-B50D-0EC72F003EA1}" dt="2024-06-14T08:52:13.095" v="2745" actId="1076"/>
          <ac:picMkLst>
            <pc:docMk/>
            <pc:sldMk cId="4085029410" sldId="288"/>
            <ac:picMk id="5" creationId="{CAABB28F-B1E6-493F-9AC6-03061D06BEF7}"/>
          </ac:picMkLst>
        </pc:picChg>
      </pc:sldChg>
      <pc:sldChg chg="addSp delSp modSp new mod">
        <pc:chgData name="Franssen Jean-Marc" userId="9710bbaf-11c3-4049-90f0-fa4d0e94a5f8" providerId="ADAL" clId="{CD050437-ADEC-4113-B50D-0EC72F003EA1}" dt="2024-06-14T08:57:45.494" v="2897" actId="1076"/>
        <pc:sldMkLst>
          <pc:docMk/>
          <pc:sldMk cId="1980180826" sldId="289"/>
        </pc:sldMkLst>
        <pc:spChg chg="del">
          <ac:chgData name="Franssen Jean-Marc" userId="9710bbaf-11c3-4049-90f0-fa4d0e94a5f8" providerId="ADAL" clId="{CD050437-ADEC-4113-B50D-0EC72F003EA1}" dt="2024-06-14T08:55:35.733" v="2818" actId="478"/>
          <ac:spMkLst>
            <pc:docMk/>
            <pc:sldMk cId="1980180826" sldId="289"/>
            <ac:spMk id="2" creationId="{49D31C89-596F-EBD9-DB35-C5C415191576}"/>
          </ac:spMkLst>
        </pc:spChg>
        <pc:spChg chg="del">
          <ac:chgData name="Franssen Jean-Marc" userId="9710bbaf-11c3-4049-90f0-fa4d0e94a5f8" providerId="ADAL" clId="{CD050437-ADEC-4113-B50D-0EC72F003EA1}" dt="2024-06-14T08:55:34.926" v="2817" actId="478"/>
          <ac:spMkLst>
            <pc:docMk/>
            <pc:sldMk cId="1980180826" sldId="289"/>
            <ac:spMk id="3" creationId="{9C86CB63-E686-018C-3B69-FBC586DBA00B}"/>
          </ac:spMkLst>
        </pc:spChg>
        <pc:spChg chg="add mod">
          <ac:chgData name="Franssen Jean-Marc" userId="9710bbaf-11c3-4049-90f0-fa4d0e94a5f8" providerId="ADAL" clId="{CD050437-ADEC-4113-B50D-0EC72F003EA1}" dt="2024-06-14T08:55:47.804" v="2819"/>
          <ac:spMkLst>
            <pc:docMk/>
            <pc:sldMk cId="1980180826" sldId="289"/>
            <ac:spMk id="4" creationId="{D27BA415-F4F9-DF5E-C7C7-68BA5830CAF5}"/>
          </ac:spMkLst>
        </pc:spChg>
        <pc:spChg chg="add mod">
          <ac:chgData name="Franssen Jean-Marc" userId="9710bbaf-11c3-4049-90f0-fa4d0e94a5f8" providerId="ADAL" clId="{CD050437-ADEC-4113-B50D-0EC72F003EA1}" dt="2024-06-14T08:57:45.494" v="2897" actId="1076"/>
          <ac:spMkLst>
            <pc:docMk/>
            <pc:sldMk cId="1980180826" sldId="289"/>
            <ac:spMk id="6" creationId="{6F8DC8C4-4A32-C82F-E963-1C9DE8A5CE71}"/>
          </ac:spMkLst>
        </pc:spChg>
        <pc:picChg chg="add mod">
          <ac:chgData name="Franssen Jean-Marc" userId="9710bbaf-11c3-4049-90f0-fa4d0e94a5f8" providerId="ADAL" clId="{CD050437-ADEC-4113-B50D-0EC72F003EA1}" dt="2024-06-14T08:57:03.857" v="2823" actId="1076"/>
          <ac:picMkLst>
            <pc:docMk/>
            <pc:sldMk cId="1980180826" sldId="289"/>
            <ac:picMk id="5" creationId="{6E039A86-3F8B-2ABD-32E6-3825994D3661}"/>
          </ac:picMkLst>
        </pc:picChg>
      </pc:sldChg>
      <pc:sldChg chg="addSp delSp modSp mod modAnim">
        <pc:chgData name="Franssen Jean-Marc" userId="9710bbaf-11c3-4049-90f0-fa4d0e94a5f8" providerId="ADAL" clId="{CD050437-ADEC-4113-B50D-0EC72F003EA1}" dt="2024-06-21T06:16:27.693" v="5050" actId="20577"/>
        <pc:sldMkLst>
          <pc:docMk/>
          <pc:sldMk cId="2373608896" sldId="290"/>
        </pc:sldMkLst>
        <pc:spChg chg="add mod">
          <ac:chgData name="Franssen Jean-Marc" userId="9710bbaf-11c3-4049-90f0-fa4d0e94a5f8" providerId="ADAL" clId="{CD050437-ADEC-4113-B50D-0EC72F003EA1}" dt="2024-06-21T06:16:27.693" v="5050" actId="20577"/>
          <ac:spMkLst>
            <pc:docMk/>
            <pc:sldMk cId="2373608896" sldId="290"/>
            <ac:spMk id="2" creationId="{B7AC17C6-F3F4-6310-BD31-301D69F3C1B1}"/>
          </ac:spMkLst>
        </pc:spChg>
        <pc:spChg chg="del">
          <ac:chgData name="Franssen Jean-Marc" userId="9710bbaf-11c3-4049-90f0-fa4d0e94a5f8" providerId="ADAL" clId="{CD050437-ADEC-4113-B50D-0EC72F003EA1}" dt="2024-06-14T08:58:46.125" v="2899" actId="478"/>
          <ac:spMkLst>
            <pc:docMk/>
            <pc:sldMk cId="2373608896" sldId="290"/>
            <ac:spMk id="6" creationId="{6F8DC8C4-4A32-C82F-E963-1C9DE8A5CE71}"/>
          </ac:spMkLst>
        </pc:spChg>
        <pc:picChg chg="del">
          <ac:chgData name="Franssen Jean-Marc" userId="9710bbaf-11c3-4049-90f0-fa4d0e94a5f8" providerId="ADAL" clId="{CD050437-ADEC-4113-B50D-0EC72F003EA1}" dt="2024-06-14T08:58:43.468" v="2898" actId="478"/>
          <ac:picMkLst>
            <pc:docMk/>
            <pc:sldMk cId="2373608896" sldId="290"/>
            <ac:picMk id="5" creationId="{6E039A86-3F8B-2ABD-32E6-3825994D3661}"/>
          </ac:picMkLst>
        </pc:picChg>
      </pc:sldChg>
      <pc:sldChg chg="delSp modSp mod">
        <pc:chgData name="Franssen Jean-Marc" userId="9710bbaf-11c3-4049-90f0-fa4d0e94a5f8" providerId="ADAL" clId="{CD050437-ADEC-4113-B50D-0EC72F003EA1}" dt="2024-06-14T09:04:32.005" v="3208" actId="20577"/>
        <pc:sldMkLst>
          <pc:docMk/>
          <pc:sldMk cId="1403813126" sldId="291"/>
        </pc:sldMkLst>
        <pc:spChg chg="mod">
          <ac:chgData name="Franssen Jean-Marc" userId="9710bbaf-11c3-4049-90f0-fa4d0e94a5f8" providerId="ADAL" clId="{CD050437-ADEC-4113-B50D-0EC72F003EA1}" dt="2024-06-14T09:01:35.603" v="3129" actId="20577"/>
          <ac:spMkLst>
            <pc:docMk/>
            <pc:sldMk cId="1403813126" sldId="291"/>
            <ac:spMk id="4" creationId="{0D0B4B70-7C1C-1E72-ECC5-F41BBEDC3DC4}"/>
          </ac:spMkLst>
        </pc:spChg>
        <pc:spChg chg="mod">
          <ac:chgData name="Franssen Jean-Marc" userId="9710bbaf-11c3-4049-90f0-fa4d0e94a5f8" providerId="ADAL" clId="{CD050437-ADEC-4113-B50D-0EC72F003EA1}" dt="2024-06-14T09:01:48.772" v="3130" actId="1076"/>
          <ac:spMkLst>
            <pc:docMk/>
            <pc:sldMk cId="1403813126" sldId="291"/>
            <ac:spMk id="6" creationId="{D7803203-99CD-2B04-993B-A5C232224DA9}"/>
          </ac:spMkLst>
        </pc:spChg>
        <pc:spChg chg="mod">
          <ac:chgData name="Franssen Jean-Marc" userId="9710bbaf-11c3-4049-90f0-fa4d0e94a5f8" providerId="ADAL" clId="{CD050437-ADEC-4113-B50D-0EC72F003EA1}" dt="2024-06-14T09:04:32.005" v="3208" actId="20577"/>
          <ac:spMkLst>
            <pc:docMk/>
            <pc:sldMk cId="1403813126" sldId="291"/>
            <ac:spMk id="7" creationId="{18C530DC-56A3-9AC5-DF52-444E4339D43F}"/>
          </ac:spMkLst>
        </pc:spChg>
        <pc:picChg chg="mod">
          <ac:chgData name="Franssen Jean-Marc" userId="9710bbaf-11c3-4049-90f0-fa4d0e94a5f8" providerId="ADAL" clId="{CD050437-ADEC-4113-B50D-0EC72F003EA1}" dt="2024-06-14T09:03:50.045" v="3201" actId="1076"/>
          <ac:picMkLst>
            <pc:docMk/>
            <pc:sldMk cId="1403813126" sldId="291"/>
            <ac:picMk id="2" creationId="{E78CD68B-4DE3-6DAF-B264-BB6BD9E21A06}"/>
          </ac:picMkLst>
        </pc:picChg>
        <pc:picChg chg="del">
          <ac:chgData name="Franssen Jean-Marc" userId="9710bbaf-11c3-4049-90f0-fa4d0e94a5f8" providerId="ADAL" clId="{CD050437-ADEC-4113-B50D-0EC72F003EA1}" dt="2024-06-14T09:02:42.277" v="3132" actId="478"/>
          <ac:picMkLst>
            <pc:docMk/>
            <pc:sldMk cId="1403813126" sldId="291"/>
            <ac:picMk id="5" creationId="{CAABB28F-B1E6-493F-9AC6-03061D06BEF7}"/>
          </ac:picMkLst>
        </pc:picChg>
      </pc:sldChg>
      <pc:sldChg chg="addSp delSp modSp mod modAnim">
        <pc:chgData name="Franssen Jean-Marc" userId="9710bbaf-11c3-4049-90f0-fa4d0e94a5f8" providerId="ADAL" clId="{CD050437-ADEC-4113-B50D-0EC72F003EA1}" dt="2024-06-14T09:23:32.693" v="3591" actId="1035"/>
        <pc:sldMkLst>
          <pc:docMk/>
          <pc:sldMk cId="1513378615" sldId="292"/>
        </pc:sldMkLst>
        <pc:spChg chg="mod">
          <ac:chgData name="Franssen Jean-Marc" userId="9710bbaf-11c3-4049-90f0-fa4d0e94a5f8" providerId="ADAL" clId="{CD050437-ADEC-4113-B50D-0EC72F003EA1}" dt="2024-06-14T09:05:42.082" v="3210" actId="20577"/>
          <ac:spMkLst>
            <pc:docMk/>
            <pc:sldMk cId="1513378615" sldId="292"/>
            <ac:spMk id="4" creationId="{D27BA415-F4F9-DF5E-C7C7-68BA5830CAF5}"/>
          </ac:spMkLst>
        </pc:spChg>
        <pc:spChg chg="mod">
          <ac:chgData name="Franssen Jean-Marc" userId="9710bbaf-11c3-4049-90f0-fa4d0e94a5f8" providerId="ADAL" clId="{CD050437-ADEC-4113-B50D-0EC72F003EA1}" dt="2024-06-14T09:15:42.549" v="3262" actId="20577"/>
          <ac:spMkLst>
            <pc:docMk/>
            <pc:sldMk cId="1513378615" sldId="292"/>
            <ac:spMk id="6" creationId="{6F8DC8C4-4A32-C82F-E963-1C9DE8A5CE71}"/>
          </ac:spMkLst>
        </pc:spChg>
        <pc:spChg chg="add mod">
          <ac:chgData name="Franssen Jean-Marc" userId="9710bbaf-11c3-4049-90f0-fa4d0e94a5f8" providerId="ADAL" clId="{CD050437-ADEC-4113-B50D-0EC72F003EA1}" dt="2024-06-14T09:23:32.693" v="3591" actId="1035"/>
          <ac:spMkLst>
            <pc:docMk/>
            <pc:sldMk cId="1513378615" sldId="292"/>
            <ac:spMk id="8" creationId="{6CA84070-094A-9DDA-948F-3BB65609EA6F}"/>
          </ac:spMkLst>
        </pc:spChg>
        <pc:spChg chg="add mod">
          <ac:chgData name="Franssen Jean-Marc" userId="9710bbaf-11c3-4049-90f0-fa4d0e94a5f8" providerId="ADAL" clId="{CD050437-ADEC-4113-B50D-0EC72F003EA1}" dt="2024-06-14T09:20:09.605" v="3446" actId="164"/>
          <ac:spMkLst>
            <pc:docMk/>
            <pc:sldMk cId="1513378615" sldId="292"/>
            <ac:spMk id="10" creationId="{315E57D1-C541-DB0A-507B-F5630BE51BE7}"/>
          </ac:spMkLst>
        </pc:spChg>
        <pc:spChg chg="add mod">
          <ac:chgData name="Franssen Jean-Marc" userId="9710bbaf-11c3-4049-90f0-fa4d0e94a5f8" providerId="ADAL" clId="{CD050437-ADEC-4113-B50D-0EC72F003EA1}" dt="2024-06-14T09:20:09.605" v="3446" actId="164"/>
          <ac:spMkLst>
            <pc:docMk/>
            <pc:sldMk cId="1513378615" sldId="292"/>
            <ac:spMk id="11" creationId="{675AD2AC-9838-0667-9EA5-AF797E6A890C}"/>
          </ac:spMkLst>
        </pc:spChg>
        <pc:spChg chg="add mod">
          <ac:chgData name="Franssen Jean-Marc" userId="9710bbaf-11c3-4049-90f0-fa4d0e94a5f8" providerId="ADAL" clId="{CD050437-ADEC-4113-B50D-0EC72F003EA1}" dt="2024-06-14T09:20:09.605" v="3446" actId="164"/>
          <ac:spMkLst>
            <pc:docMk/>
            <pc:sldMk cId="1513378615" sldId="292"/>
            <ac:spMk id="12" creationId="{A21C2FC9-F0A1-4433-E33B-4B6BB6526BA4}"/>
          </ac:spMkLst>
        </pc:spChg>
        <pc:grpChg chg="add mod">
          <ac:chgData name="Franssen Jean-Marc" userId="9710bbaf-11c3-4049-90f0-fa4d0e94a5f8" providerId="ADAL" clId="{CD050437-ADEC-4113-B50D-0EC72F003EA1}" dt="2024-06-14T09:17:48.056" v="3311" actId="164"/>
          <ac:grpSpMkLst>
            <pc:docMk/>
            <pc:sldMk cId="1513378615" sldId="292"/>
            <ac:grpSpMk id="9" creationId="{D9F153FC-B729-1BB0-00F6-B440FED49971}"/>
          </ac:grpSpMkLst>
        </pc:grpChg>
        <pc:grpChg chg="add mod">
          <ac:chgData name="Franssen Jean-Marc" userId="9710bbaf-11c3-4049-90f0-fa4d0e94a5f8" providerId="ADAL" clId="{CD050437-ADEC-4113-B50D-0EC72F003EA1}" dt="2024-06-14T09:20:09.605" v="3446" actId="164"/>
          <ac:grpSpMkLst>
            <pc:docMk/>
            <pc:sldMk cId="1513378615" sldId="292"/>
            <ac:grpSpMk id="13" creationId="{27F7C86A-FF14-6A61-EDE4-AE3D655EB245}"/>
          </ac:grpSpMkLst>
        </pc:grpChg>
        <pc:picChg chg="add mod">
          <ac:chgData name="Franssen Jean-Marc" userId="9710bbaf-11c3-4049-90f0-fa4d0e94a5f8" providerId="ADAL" clId="{CD050437-ADEC-4113-B50D-0EC72F003EA1}" dt="2024-06-14T09:17:48.056" v="3311" actId="164"/>
          <ac:picMkLst>
            <pc:docMk/>
            <pc:sldMk cId="1513378615" sldId="292"/>
            <ac:picMk id="2" creationId="{DC5B4368-2CC0-5501-1EF4-D758455D2975}"/>
          </ac:picMkLst>
        </pc:picChg>
        <pc:picChg chg="add mod">
          <ac:chgData name="Franssen Jean-Marc" userId="9710bbaf-11c3-4049-90f0-fa4d0e94a5f8" providerId="ADAL" clId="{CD050437-ADEC-4113-B50D-0EC72F003EA1}" dt="2024-06-14T09:20:09.605" v="3446" actId="164"/>
          <ac:picMkLst>
            <pc:docMk/>
            <pc:sldMk cId="1513378615" sldId="292"/>
            <ac:picMk id="3" creationId="{B18DEC81-D8CE-2BE2-EE9C-523B5B75AFD5}"/>
          </ac:picMkLst>
        </pc:picChg>
        <pc:picChg chg="del">
          <ac:chgData name="Franssen Jean-Marc" userId="9710bbaf-11c3-4049-90f0-fa4d0e94a5f8" providerId="ADAL" clId="{CD050437-ADEC-4113-B50D-0EC72F003EA1}" dt="2024-06-14T09:05:45.845" v="3211" actId="478"/>
          <ac:picMkLst>
            <pc:docMk/>
            <pc:sldMk cId="1513378615" sldId="292"/>
            <ac:picMk id="5" creationId="{6E039A86-3F8B-2ABD-32E6-3825994D3661}"/>
          </ac:picMkLst>
        </pc:picChg>
        <pc:picChg chg="add mod">
          <ac:chgData name="Franssen Jean-Marc" userId="9710bbaf-11c3-4049-90f0-fa4d0e94a5f8" providerId="ADAL" clId="{CD050437-ADEC-4113-B50D-0EC72F003EA1}" dt="2024-06-14T09:20:09.605" v="3446" actId="164"/>
          <ac:picMkLst>
            <pc:docMk/>
            <pc:sldMk cId="1513378615" sldId="292"/>
            <ac:picMk id="7" creationId="{0F0546F6-82AB-D054-710E-E89E539E2F79}"/>
          </ac:picMkLst>
        </pc:picChg>
      </pc:sldChg>
      <pc:sldChg chg="addSp delSp modSp add mod modAnim">
        <pc:chgData name="Franssen Jean-Marc" userId="9710bbaf-11c3-4049-90f0-fa4d0e94a5f8" providerId="ADAL" clId="{CD050437-ADEC-4113-B50D-0EC72F003EA1}" dt="2024-06-14T10:06:01.513" v="4424"/>
        <pc:sldMkLst>
          <pc:docMk/>
          <pc:sldMk cId="1506016323" sldId="293"/>
        </pc:sldMkLst>
        <pc:spChg chg="add mod">
          <ac:chgData name="Franssen Jean-Marc" userId="9710bbaf-11c3-4049-90f0-fa4d0e94a5f8" providerId="ADAL" clId="{CD050437-ADEC-4113-B50D-0EC72F003EA1}" dt="2024-06-14T09:23:59.633" v="3614" actId="20577"/>
          <ac:spMkLst>
            <pc:docMk/>
            <pc:sldMk cId="1506016323" sldId="293"/>
            <ac:spMk id="5" creationId="{52909DD1-891C-BB44-B0BE-47AC3C92E0C7}"/>
          </ac:spMkLst>
        </pc:spChg>
        <pc:spChg chg="mod">
          <ac:chgData name="Franssen Jean-Marc" userId="9710bbaf-11c3-4049-90f0-fa4d0e94a5f8" providerId="ADAL" clId="{CD050437-ADEC-4113-B50D-0EC72F003EA1}" dt="2024-06-14T09:23:44.399" v="3611" actId="1035"/>
          <ac:spMkLst>
            <pc:docMk/>
            <pc:sldMk cId="1506016323" sldId="293"/>
            <ac:spMk id="8" creationId="{6CA84070-094A-9DDA-948F-3BB65609EA6F}"/>
          </ac:spMkLst>
        </pc:spChg>
        <pc:spChg chg="del mod">
          <ac:chgData name="Franssen Jean-Marc" userId="9710bbaf-11c3-4049-90f0-fa4d0e94a5f8" providerId="ADAL" clId="{CD050437-ADEC-4113-B50D-0EC72F003EA1}" dt="2024-06-14T09:20:34.008" v="3451" actId="478"/>
          <ac:spMkLst>
            <pc:docMk/>
            <pc:sldMk cId="1506016323" sldId="293"/>
            <ac:spMk id="10" creationId="{315E57D1-C541-DB0A-507B-F5630BE51BE7}"/>
          </ac:spMkLst>
        </pc:spChg>
        <pc:spChg chg="del">
          <ac:chgData name="Franssen Jean-Marc" userId="9710bbaf-11c3-4049-90f0-fa4d0e94a5f8" providerId="ADAL" clId="{CD050437-ADEC-4113-B50D-0EC72F003EA1}" dt="2024-06-14T09:20:36.901" v="3453" actId="478"/>
          <ac:spMkLst>
            <pc:docMk/>
            <pc:sldMk cId="1506016323" sldId="293"/>
            <ac:spMk id="11" creationId="{675AD2AC-9838-0667-9EA5-AF797E6A890C}"/>
          </ac:spMkLst>
        </pc:spChg>
        <pc:spChg chg="del">
          <ac:chgData name="Franssen Jean-Marc" userId="9710bbaf-11c3-4049-90f0-fa4d0e94a5f8" providerId="ADAL" clId="{CD050437-ADEC-4113-B50D-0EC72F003EA1}" dt="2024-06-14T09:20:40.251" v="3455" actId="478"/>
          <ac:spMkLst>
            <pc:docMk/>
            <pc:sldMk cId="1506016323" sldId="293"/>
            <ac:spMk id="12" creationId="{A21C2FC9-F0A1-4433-E33B-4B6BB6526BA4}"/>
          </ac:spMkLst>
        </pc:spChg>
        <pc:picChg chg="del">
          <ac:chgData name="Franssen Jean-Marc" userId="9710bbaf-11c3-4049-90f0-fa4d0e94a5f8" providerId="ADAL" clId="{CD050437-ADEC-4113-B50D-0EC72F003EA1}" dt="2024-06-14T09:20:34.836" v="3452" actId="478"/>
          <ac:picMkLst>
            <pc:docMk/>
            <pc:sldMk cId="1506016323" sldId="293"/>
            <ac:picMk id="3" creationId="{B18DEC81-D8CE-2BE2-EE9C-523B5B75AFD5}"/>
          </ac:picMkLst>
        </pc:picChg>
        <pc:picChg chg="del">
          <ac:chgData name="Franssen Jean-Marc" userId="9710bbaf-11c3-4049-90f0-fa4d0e94a5f8" providerId="ADAL" clId="{CD050437-ADEC-4113-B50D-0EC72F003EA1}" dt="2024-06-14T09:20:38.717" v="3454" actId="478"/>
          <ac:picMkLst>
            <pc:docMk/>
            <pc:sldMk cId="1506016323" sldId="293"/>
            <ac:picMk id="7" creationId="{0F0546F6-82AB-D054-710E-E89E539E2F79}"/>
          </ac:picMkLst>
        </pc:picChg>
      </pc:sldChg>
      <pc:sldChg chg="addSp delSp modSp mod modAnim">
        <pc:chgData name="Franssen Jean-Marc" userId="9710bbaf-11c3-4049-90f0-fa4d0e94a5f8" providerId="ADAL" clId="{CD050437-ADEC-4113-B50D-0EC72F003EA1}" dt="2024-06-14T10:07:58.742" v="4448" actId="20577"/>
        <pc:sldMkLst>
          <pc:docMk/>
          <pc:sldMk cId="2229738032" sldId="294"/>
        </pc:sldMkLst>
        <pc:spChg chg="mod">
          <ac:chgData name="Franssen Jean-Marc" userId="9710bbaf-11c3-4049-90f0-fa4d0e94a5f8" providerId="ADAL" clId="{CD050437-ADEC-4113-B50D-0EC72F003EA1}" dt="2024-06-14T10:07:58.742" v="4448" actId="20577"/>
          <ac:spMkLst>
            <pc:docMk/>
            <pc:sldMk cId="2229738032" sldId="294"/>
            <ac:spMk id="4" creationId="{0D0B4B70-7C1C-1E72-ECC5-F41BBEDC3DC4}"/>
          </ac:spMkLst>
        </pc:spChg>
        <pc:spChg chg="mod">
          <ac:chgData name="Franssen Jean-Marc" userId="9710bbaf-11c3-4049-90f0-fa4d0e94a5f8" providerId="ADAL" clId="{CD050437-ADEC-4113-B50D-0EC72F003EA1}" dt="2024-06-14T09:41:12.841" v="3642" actId="1076"/>
          <ac:spMkLst>
            <pc:docMk/>
            <pc:sldMk cId="2229738032" sldId="294"/>
            <ac:spMk id="6" creationId="{D7803203-99CD-2B04-993B-A5C232224DA9}"/>
          </ac:spMkLst>
        </pc:spChg>
        <pc:spChg chg="mod">
          <ac:chgData name="Franssen Jean-Marc" userId="9710bbaf-11c3-4049-90f0-fa4d0e94a5f8" providerId="ADAL" clId="{CD050437-ADEC-4113-B50D-0EC72F003EA1}" dt="2024-06-14T09:43:22.569" v="3653" actId="20577"/>
          <ac:spMkLst>
            <pc:docMk/>
            <pc:sldMk cId="2229738032" sldId="294"/>
            <ac:spMk id="7" creationId="{18C530DC-56A3-9AC5-DF52-444E4339D43F}"/>
          </ac:spMkLst>
        </pc:spChg>
        <pc:graphicFrameChg chg="add mod">
          <ac:chgData name="Franssen Jean-Marc" userId="9710bbaf-11c3-4049-90f0-fa4d0e94a5f8" providerId="ADAL" clId="{CD050437-ADEC-4113-B50D-0EC72F003EA1}" dt="2024-06-14T09:42:42.979" v="3647"/>
          <ac:graphicFrameMkLst>
            <pc:docMk/>
            <pc:sldMk cId="2229738032" sldId="294"/>
            <ac:graphicFrameMk id="2" creationId="{54E45866-E400-4004-2A42-5831A4E01E60}"/>
          </ac:graphicFrameMkLst>
        </pc:graphicFrameChg>
        <pc:picChg chg="mod">
          <ac:chgData name="Franssen Jean-Marc" userId="9710bbaf-11c3-4049-90f0-fa4d0e94a5f8" providerId="ADAL" clId="{CD050437-ADEC-4113-B50D-0EC72F003EA1}" dt="2024-06-14T09:43:06.395" v="3649" actId="1076"/>
          <ac:picMkLst>
            <pc:docMk/>
            <pc:sldMk cId="2229738032" sldId="294"/>
            <ac:picMk id="3" creationId="{E0DCA5EC-B0A5-6EB2-58B5-FDE12D22E0D2}"/>
          </ac:picMkLst>
        </pc:picChg>
        <pc:picChg chg="del">
          <ac:chgData name="Franssen Jean-Marc" userId="9710bbaf-11c3-4049-90f0-fa4d0e94a5f8" providerId="ADAL" clId="{CD050437-ADEC-4113-B50D-0EC72F003EA1}" dt="2024-06-14T09:41:19.005" v="3644" actId="478"/>
          <ac:picMkLst>
            <pc:docMk/>
            <pc:sldMk cId="2229738032" sldId="294"/>
            <ac:picMk id="5" creationId="{CAABB28F-B1E6-493F-9AC6-03061D06BEF7}"/>
          </ac:picMkLst>
        </pc:picChg>
      </pc:sldChg>
      <pc:sldChg chg="addSp delSp modSp mod modAnim">
        <pc:chgData name="Franssen Jean-Marc" userId="9710bbaf-11c3-4049-90f0-fa4d0e94a5f8" providerId="ADAL" clId="{CD050437-ADEC-4113-B50D-0EC72F003EA1}" dt="2024-06-14T10:09:33.357" v="4451"/>
        <pc:sldMkLst>
          <pc:docMk/>
          <pc:sldMk cId="235536485" sldId="295"/>
        </pc:sldMkLst>
        <pc:spChg chg="add mod">
          <ac:chgData name="Franssen Jean-Marc" userId="9710bbaf-11c3-4049-90f0-fa4d0e94a5f8" providerId="ADAL" clId="{CD050437-ADEC-4113-B50D-0EC72F003EA1}" dt="2024-06-14T09:45:11.170" v="3713" actId="1076"/>
          <ac:spMkLst>
            <pc:docMk/>
            <pc:sldMk cId="235536485" sldId="295"/>
            <ac:spMk id="5" creationId="{5D4ECAF0-F3DA-7543-2A25-2CFA3C5AB88F}"/>
          </ac:spMkLst>
        </pc:spChg>
        <pc:picChg chg="add mod">
          <ac:chgData name="Franssen Jean-Marc" userId="9710bbaf-11c3-4049-90f0-fa4d0e94a5f8" providerId="ADAL" clId="{CD050437-ADEC-4113-B50D-0EC72F003EA1}" dt="2024-06-14T09:45:13.865" v="3714" actId="1076"/>
          <ac:picMkLst>
            <pc:docMk/>
            <pc:sldMk cId="235536485" sldId="295"/>
            <ac:picMk id="2" creationId="{18876E1A-1F87-CCBD-9A3C-BC74B170B59E}"/>
          </ac:picMkLst>
        </pc:picChg>
        <pc:picChg chg="del">
          <ac:chgData name="Franssen Jean-Marc" userId="9710bbaf-11c3-4049-90f0-fa4d0e94a5f8" providerId="ADAL" clId="{CD050437-ADEC-4113-B50D-0EC72F003EA1}" dt="2024-06-14T09:44:10.835" v="3654" actId="478"/>
          <ac:picMkLst>
            <pc:docMk/>
            <pc:sldMk cId="235536485" sldId="295"/>
            <ac:picMk id="3" creationId="{E0DCA5EC-B0A5-6EB2-58B5-FDE12D22E0D2}"/>
          </ac:picMkLst>
        </pc:picChg>
      </pc:sldChg>
      <pc:sldChg chg="addSp modSp mod modAnim">
        <pc:chgData name="Franssen Jean-Marc" userId="9710bbaf-11c3-4049-90f0-fa4d0e94a5f8" providerId="ADAL" clId="{CD050437-ADEC-4113-B50D-0EC72F003EA1}" dt="2024-06-14T09:52:30.260" v="3950" actId="1076"/>
        <pc:sldMkLst>
          <pc:docMk/>
          <pc:sldMk cId="2620318496" sldId="296"/>
        </pc:sldMkLst>
        <pc:spChg chg="mod">
          <ac:chgData name="Franssen Jean-Marc" userId="9710bbaf-11c3-4049-90f0-fa4d0e94a5f8" providerId="ADAL" clId="{CD050437-ADEC-4113-B50D-0EC72F003EA1}" dt="2024-06-14T09:49:10.006" v="3793" actId="20577"/>
          <ac:spMkLst>
            <pc:docMk/>
            <pc:sldMk cId="2620318496" sldId="296"/>
            <ac:spMk id="2" creationId="{590DDC8E-FDED-00F4-323E-E7F522A914AA}"/>
          </ac:spMkLst>
        </pc:spChg>
        <pc:spChg chg="add mod">
          <ac:chgData name="Franssen Jean-Marc" userId="9710bbaf-11c3-4049-90f0-fa4d0e94a5f8" providerId="ADAL" clId="{CD050437-ADEC-4113-B50D-0EC72F003EA1}" dt="2024-06-14T09:51:26.203" v="3938" actId="1076"/>
          <ac:spMkLst>
            <pc:docMk/>
            <pc:sldMk cId="2620318496" sldId="296"/>
            <ac:spMk id="4" creationId="{5845BC21-4CB0-83AF-921A-B465071E12CE}"/>
          </ac:spMkLst>
        </pc:spChg>
        <pc:spChg chg="add mod">
          <ac:chgData name="Franssen Jean-Marc" userId="9710bbaf-11c3-4049-90f0-fa4d0e94a5f8" providerId="ADAL" clId="{CD050437-ADEC-4113-B50D-0EC72F003EA1}" dt="2024-06-14T09:52:30.260" v="3950" actId="1076"/>
          <ac:spMkLst>
            <pc:docMk/>
            <pc:sldMk cId="2620318496" sldId="296"/>
            <ac:spMk id="6" creationId="{495017C9-663E-F85B-27B0-4BA91283C2C4}"/>
          </ac:spMkLst>
        </pc:spChg>
        <pc:picChg chg="add mod">
          <ac:chgData name="Franssen Jean-Marc" userId="9710bbaf-11c3-4049-90f0-fa4d0e94a5f8" providerId="ADAL" clId="{CD050437-ADEC-4113-B50D-0EC72F003EA1}" dt="2024-06-14T09:46:57.156" v="3761" actId="1076"/>
          <ac:picMkLst>
            <pc:docMk/>
            <pc:sldMk cId="2620318496" sldId="296"/>
            <ac:picMk id="3" creationId="{8EF41075-9842-4227-6D55-86E70F726F1B}"/>
          </ac:picMkLst>
        </pc:picChg>
      </pc:sldChg>
      <pc:sldChg chg="add del">
        <pc:chgData name="Franssen Jean-Marc" userId="9710bbaf-11c3-4049-90f0-fa4d0e94a5f8" providerId="ADAL" clId="{CD050437-ADEC-4113-B50D-0EC72F003EA1}" dt="2024-06-14T09:44:14.348" v="3656"/>
        <pc:sldMkLst>
          <pc:docMk/>
          <pc:sldMk cId="3635415437" sldId="296"/>
        </pc:sldMkLst>
      </pc:sldChg>
      <pc:sldChg chg="addSp delSp modSp new mod modAnim">
        <pc:chgData name="Franssen Jean-Marc" userId="9710bbaf-11c3-4049-90f0-fa4d0e94a5f8" providerId="ADAL" clId="{CD050437-ADEC-4113-B50D-0EC72F003EA1}" dt="2024-06-20T07:25:56.825" v="4860" actId="20577"/>
        <pc:sldMkLst>
          <pc:docMk/>
          <pc:sldMk cId="3763052867" sldId="297"/>
        </pc:sldMkLst>
        <pc:spChg chg="del">
          <ac:chgData name="Franssen Jean-Marc" userId="9710bbaf-11c3-4049-90f0-fa4d0e94a5f8" providerId="ADAL" clId="{CD050437-ADEC-4113-B50D-0EC72F003EA1}" dt="2024-06-14T09:53:09.836" v="3953" actId="478"/>
          <ac:spMkLst>
            <pc:docMk/>
            <pc:sldMk cId="3763052867" sldId="297"/>
            <ac:spMk id="2" creationId="{A7EEA57D-C7AE-85BE-60F2-A2C746947532}"/>
          </ac:spMkLst>
        </pc:spChg>
        <pc:spChg chg="del">
          <ac:chgData name="Franssen Jean-Marc" userId="9710bbaf-11c3-4049-90f0-fa4d0e94a5f8" providerId="ADAL" clId="{CD050437-ADEC-4113-B50D-0EC72F003EA1}" dt="2024-06-14T09:53:08.988" v="3952" actId="478"/>
          <ac:spMkLst>
            <pc:docMk/>
            <pc:sldMk cId="3763052867" sldId="297"/>
            <ac:spMk id="3" creationId="{92573DD0-43DE-A835-F9A7-3D1197093A2B}"/>
          </ac:spMkLst>
        </pc:spChg>
        <pc:spChg chg="add mod">
          <ac:chgData name="Franssen Jean-Marc" userId="9710bbaf-11c3-4049-90f0-fa4d0e94a5f8" providerId="ADAL" clId="{CD050437-ADEC-4113-B50D-0EC72F003EA1}" dt="2024-06-20T07:25:56.825" v="4860" actId="20577"/>
          <ac:spMkLst>
            <pc:docMk/>
            <pc:sldMk cId="3763052867" sldId="297"/>
            <ac:spMk id="5" creationId="{FA7A27E0-2878-BF14-BE4F-388E361CD8BD}"/>
          </ac:spMkLst>
        </pc:spChg>
        <pc:picChg chg="add mod">
          <ac:chgData name="Franssen Jean-Marc" userId="9710bbaf-11c3-4049-90f0-fa4d0e94a5f8" providerId="ADAL" clId="{CD050437-ADEC-4113-B50D-0EC72F003EA1}" dt="2024-06-14T09:54:12.972" v="4088" actId="14100"/>
          <ac:picMkLst>
            <pc:docMk/>
            <pc:sldMk cId="3763052867" sldId="297"/>
            <ac:picMk id="4" creationId="{11751D00-3E65-3947-6E05-490F491F2D4E}"/>
          </ac:picMkLst>
        </pc:picChg>
      </pc:sldChg>
      <pc:sldChg chg="addSp delSp modSp new mod modAnim">
        <pc:chgData name="Franssen Jean-Marc" userId="9710bbaf-11c3-4049-90f0-fa4d0e94a5f8" providerId="ADAL" clId="{CD050437-ADEC-4113-B50D-0EC72F003EA1}" dt="2024-06-20T07:25:39.748" v="4843" actId="6549"/>
        <pc:sldMkLst>
          <pc:docMk/>
          <pc:sldMk cId="3574103115" sldId="298"/>
        </pc:sldMkLst>
        <pc:spChg chg="del">
          <ac:chgData name="Franssen Jean-Marc" userId="9710bbaf-11c3-4049-90f0-fa4d0e94a5f8" providerId="ADAL" clId="{CD050437-ADEC-4113-B50D-0EC72F003EA1}" dt="2024-06-14T09:54:41.613" v="4095" actId="478"/>
          <ac:spMkLst>
            <pc:docMk/>
            <pc:sldMk cId="3574103115" sldId="298"/>
            <ac:spMk id="2" creationId="{F0376893-78EE-E1B1-A869-602395FE5947}"/>
          </ac:spMkLst>
        </pc:spChg>
        <pc:spChg chg="del">
          <ac:chgData name="Franssen Jean-Marc" userId="9710bbaf-11c3-4049-90f0-fa4d0e94a5f8" providerId="ADAL" clId="{CD050437-ADEC-4113-B50D-0EC72F003EA1}" dt="2024-06-14T09:54:43.772" v="4096" actId="478"/>
          <ac:spMkLst>
            <pc:docMk/>
            <pc:sldMk cId="3574103115" sldId="298"/>
            <ac:spMk id="3" creationId="{42C139E6-A844-C37C-0D82-056C02ABC7BB}"/>
          </ac:spMkLst>
        </pc:spChg>
        <pc:spChg chg="add mod">
          <ac:chgData name="Franssen Jean-Marc" userId="9710bbaf-11c3-4049-90f0-fa4d0e94a5f8" providerId="ADAL" clId="{CD050437-ADEC-4113-B50D-0EC72F003EA1}" dt="2024-06-19T07:09:54.090" v="4785" actId="1076"/>
          <ac:spMkLst>
            <pc:docMk/>
            <pc:sldMk cId="3574103115" sldId="298"/>
            <ac:spMk id="4" creationId="{B4C82064-6B44-80A4-1C3A-3C2794121F72}"/>
          </ac:spMkLst>
        </pc:spChg>
        <pc:spChg chg="add mod">
          <ac:chgData name="Franssen Jean-Marc" userId="9710bbaf-11c3-4049-90f0-fa4d0e94a5f8" providerId="ADAL" clId="{CD050437-ADEC-4113-B50D-0EC72F003EA1}" dt="2024-06-20T07:25:39.748" v="4843" actId="6549"/>
          <ac:spMkLst>
            <pc:docMk/>
            <pc:sldMk cId="3574103115" sldId="298"/>
            <ac:spMk id="5" creationId="{D85B8469-35AB-EBEB-BC02-056EA002446C}"/>
          </ac:spMkLst>
        </pc:spChg>
        <pc:spChg chg="add del mod">
          <ac:chgData name="Franssen Jean-Marc" userId="9710bbaf-11c3-4049-90f0-fa4d0e94a5f8" providerId="ADAL" clId="{CD050437-ADEC-4113-B50D-0EC72F003EA1}" dt="2024-06-19T07:09:45.908" v="4783" actId="478"/>
          <ac:spMkLst>
            <pc:docMk/>
            <pc:sldMk cId="3574103115" sldId="298"/>
            <ac:spMk id="6" creationId="{5C5A662A-C08F-1FDB-948C-F35701A782EB}"/>
          </ac:spMkLst>
        </pc:spChg>
        <pc:picChg chg="add del mod">
          <ac:chgData name="Franssen Jean-Marc" userId="9710bbaf-11c3-4049-90f0-fa4d0e94a5f8" providerId="ADAL" clId="{CD050437-ADEC-4113-B50D-0EC72F003EA1}" dt="2024-06-20T07:09:57.455" v="4808" actId="21"/>
          <ac:picMkLst>
            <pc:docMk/>
            <pc:sldMk cId="3574103115" sldId="298"/>
            <ac:picMk id="1026" creationId="{FED7039E-0DD4-0A0B-A3C9-F8C7A7EA6BE1}"/>
          </ac:picMkLst>
        </pc:picChg>
      </pc:sldChg>
      <pc:sldChg chg="modSp mod">
        <pc:chgData name="Franssen Jean-Marc" userId="9710bbaf-11c3-4049-90f0-fa4d0e94a5f8" providerId="ADAL" clId="{CD050437-ADEC-4113-B50D-0EC72F003EA1}" dt="2024-06-15T14:23:10.256" v="4719" actId="1076"/>
        <pc:sldMkLst>
          <pc:docMk/>
          <pc:sldMk cId="942591573" sldId="892"/>
        </pc:sldMkLst>
        <pc:picChg chg="mod">
          <ac:chgData name="Franssen Jean-Marc" userId="9710bbaf-11c3-4049-90f0-fa4d0e94a5f8" providerId="ADAL" clId="{CD050437-ADEC-4113-B50D-0EC72F003EA1}" dt="2024-06-15T14:23:10.256" v="4719" actId="1076"/>
          <ac:picMkLst>
            <pc:docMk/>
            <pc:sldMk cId="942591573" sldId="892"/>
            <ac:picMk id="7" creationId="{8C06683B-80A4-4AAD-8721-19F567AEB695}"/>
          </ac:picMkLst>
        </pc:picChg>
      </pc:sldChg>
    </pc:docChg>
  </pc:docChgLst>
  <pc:docChgLst>
    <pc:chgData name="Franssen Jean-Marc" userId="9710bbaf-11c3-4049-90f0-fa4d0e94a5f8" providerId="ADAL" clId="{F796A638-8FFC-424A-8D37-0F736543A95C}"/>
    <pc:docChg chg="undo custSel addSld delSld modSld">
      <pc:chgData name="Franssen Jean-Marc" userId="9710bbaf-11c3-4049-90f0-fa4d0e94a5f8" providerId="ADAL" clId="{F796A638-8FFC-424A-8D37-0F736543A95C}" dt="2023-06-14T06:31:11.757" v="6712" actId="20577"/>
      <pc:docMkLst>
        <pc:docMk/>
      </pc:docMkLst>
      <pc:sldChg chg="modSp mod">
        <pc:chgData name="Franssen Jean-Marc" userId="9710bbaf-11c3-4049-90f0-fa4d0e94a5f8" providerId="ADAL" clId="{F796A638-8FFC-424A-8D37-0F736543A95C}" dt="2023-06-14T06:29:55.628" v="6700" actId="115"/>
        <pc:sldMkLst>
          <pc:docMk/>
          <pc:sldMk cId="1243729100" sldId="256"/>
        </pc:sldMkLst>
        <pc:spChg chg="mod">
          <ac:chgData name="Franssen Jean-Marc" userId="9710bbaf-11c3-4049-90f0-fa4d0e94a5f8" providerId="ADAL" clId="{F796A638-8FFC-424A-8D37-0F736543A95C}" dt="2023-06-14T06:29:55.628" v="6700" actId="115"/>
          <ac:spMkLst>
            <pc:docMk/>
            <pc:sldMk cId="1243729100" sldId="256"/>
            <ac:spMk id="8" creationId="{4CD19590-746F-3337-3B70-AA025CC7CD21}"/>
          </ac:spMkLst>
        </pc:spChg>
      </pc:sldChg>
      <pc:sldChg chg="addSp delSp modSp mod setBg modAnim">
        <pc:chgData name="Franssen Jean-Marc" userId="9710bbaf-11c3-4049-90f0-fa4d0e94a5f8" providerId="ADAL" clId="{F796A638-8FFC-424A-8D37-0F736543A95C}" dt="2023-06-11T08:56:05.433" v="6344" actId="1038"/>
        <pc:sldMkLst>
          <pc:docMk/>
          <pc:sldMk cId="116391528" sldId="257"/>
        </pc:sldMkLst>
        <pc:spChg chg="mod">
          <ac:chgData name="Franssen Jean-Marc" userId="9710bbaf-11c3-4049-90f0-fa4d0e94a5f8" providerId="ADAL" clId="{F796A638-8FFC-424A-8D37-0F736543A95C}" dt="2023-05-19T10:10:53.716" v="3537" actId="403"/>
          <ac:spMkLst>
            <pc:docMk/>
            <pc:sldMk cId="116391528" sldId="257"/>
            <ac:spMk id="2" creationId="{A366FD28-BB38-51B9-3BC5-A41D9A3FEC77}"/>
          </ac:spMkLst>
        </pc:spChg>
        <pc:spChg chg="add mod">
          <ac:chgData name="Franssen Jean-Marc" userId="9710bbaf-11c3-4049-90f0-fa4d0e94a5f8" providerId="ADAL" clId="{F796A638-8FFC-424A-8D37-0F736543A95C}" dt="2023-06-11T08:55:08.264" v="6329" actId="164"/>
          <ac:spMkLst>
            <pc:docMk/>
            <pc:sldMk cId="116391528" sldId="257"/>
            <ac:spMk id="3" creationId="{EEE760EC-FE92-3944-697F-81825386181E}"/>
          </ac:spMkLst>
        </pc:spChg>
        <pc:spChg chg="mod">
          <ac:chgData name="Franssen Jean-Marc" userId="9710bbaf-11c3-4049-90f0-fa4d0e94a5f8" providerId="ADAL" clId="{F796A638-8FFC-424A-8D37-0F736543A95C}" dt="2023-05-19T10:15:10.365" v="3663" actId="403"/>
          <ac:spMkLst>
            <pc:docMk/>
            <pc:sldMk cId="116391528" sldId="257"/>
            <ac:spMk id="4" creationId="{C7655801-3DE1-3E2B-8B9D-1AB31F9D26B0}"/>
          </ac:spMkLst>
        </pc:spChg>
        <pc:spChg chg="mod">
          <ac:chgData name="Franssen Jean-Marc" userId="9710bbaf-11c3-4049-90f0-fa4d0e94a5f8" providerId="ADAL" clId="{F796A638-8FFC-424A-8D37-0F736543A95C}" dt="2023-05-19T10:11:40.018" v="3571" actId="1076"/>
          <ac:spMkLst>
            <pc:docMk/>
            <pc:sldMk cId="116391528" sldId="257"/>
            <ac:spMk id="5" creationId="{6D24A594-3E0E-9E92-7E9F-1210055C3F7E}"/>
          </ac:spMkLst>
        </pc:spChg>
        <pc:spChg chg="add mod">
          <ac:chgData name="Franssen Jean-Marc" userId="9710bbaf-11c3-4049-90f0-fa4d0e94a5f8" providerId="ADAL" clId="{F796A638-8FFC-424A-8D37-0F736543A95C}" dt="2023-06-11T08:55:08.264" v="6329" actId="164"/>
          <ac:spMkLst>
            <pc:docMk/>
            <pc:sldMk cId="116391528" sldId="257"/>
            <ac:spMk id="8" creationId="{7D75CD2E-4001-482B-EE69-BDE942EE23F1}"/>
          </ac:spMkLst>
        </pc:spChg>
        <pc:spChg chg="add mod">
          <ac:chgData name="Franssen Jean-Marc" userId="9710bbaf-11c3-4049-90f0-fa4d0e94a5f8" providerId="ADAL" clId="{F796A638-8FFC-424A-8D37-0F736543A95C}" dt="2023-05-19T09:58:18.903" v="3298" actId="571"/>
          <ac:spMkLst>
            <pc:docMk/>
            <pc:sldMk cId="116391528" sldId="257"/>
            <ac:spMk id="10" creationId="{C55606F1-DD60-2D37-99B1-A88FC979E7BA}"/>
          </ac:spMkLst>
        </pc:spChg>
        <pc:spChg chg="add mod">
          <ac:chgData name="Franssen Jean-Marc" userId="9710bbaf-11c3-4049-90f0-fa4d0e94a5f8" providerId="ADAL" clId="{F796A638-8FFC-424A-8D37-0F736543A95C}" dt="2023-06-11T08:54:28.637" v="6317" actId="1076"/>
          <ac:spMkLst>
            <pc:docMk/>
            <pc:sldMk cId="116391528" sldId="257"/>
            <ac:spMk id="15" creationId="{E33484D3-731D-5F6B-0F8D-AD0D7F327EE3}"/>
          </ac:spMkLst>
        </pc:spChg>
        <pc:spChg chg="add mod">
          <ac:chgData name="Franssen Jean-Marc" userId="9710bbaf-11c3-4049-90f0-fa4d0e94a5f8" providerId="ADAL" clId="{F796A638-8FFC-424A-8D37-0F736543A95C}" dt="2023-05-19T10:12:14.910" v="3600" actId="20577"/>
          <ac:spMkLst>
            <pc:docMk/>
            <pc:sldMk cId="116391528" sldId="257"/>
            <ac:spMk id="17" creationId="{3A1EEBA1-71E2-F60B-B288-607BFAEFB4FE}"/>
          </ac:spMkLst>
        </pc:spChg>
        <pc:spChg chg="del mod">
          <ac:chgData name="Franssen Jean-Marc" userId="9710bbaf-11c3-4049-90f0-fa4d0e94a5f8" providerId="ADAL" clId="{F796A638-8FFC-424A-8D37-0F736543A95C}" dt="2023-05-19T09:58:44.778" v="3302" actId="478"/>
          <ac:spMkLst>
            <pc:docMk/>
            <pc:sldMk cId="116391528" sldId="257"/>
            <ac:spMk id="21" creationId="{6A8400FB-61E5-3339-71AE-A7A3CFF27FB2}"/>
          </ac:spMkLst>
        </pc:spChg>
        <pc:spChg chg="del mod">
          <ac:chgData name="Franssen Jean-Marc" userId="9710bbaf-11c3-4049-90f0-fa4d0e94a5f8" providerId="ADAL" clId="{F796A638-8FFC-424A-8D37-0F736543A95C}" dt="2023-05-19T09:57:46.138" v="3295" actId="478"/>
          <ac:spMkLst>
            <pc:docMk/>
            <pc:sldMk cId="116391528" sldId="257"/>
            <ac:spMk id="22" creationId="{BBD5BD6E-8F2C-A3D3-BE0F-FBF4C5B79094}"/>
          </ac:spMkLst>
        </pc:spChg>
        <pc:spChg chg="mod">
          <ac:chgData name="Franssen Jean-Marc" userId="9710bbaf-11c3-4049-90f0-fa4d0e94a5f8" providerId="ADAL" clId="{F796A638-8FFC-424A-8D37-0F736543A95C}" dt="2023-05-19T09:58:21.819" v="3299"/>
          <ac:spMkLst>
            <pc:docMk/>
            <pc:sldMk cId="116391528" sldId="257"/>
            <ac:spMk id="28" creationId="{74D78284-62F7-F89F-5EC0-8909A4988CC5}"/>
          </ac:spMkLst>
        </pc:spChg>
        <pc:spChg chg="mod">
          <ac:chgData name="Franssen Jean-Marc" userId="9710bbaf-11c3-4049-90f0-fa4d0e94a5f8" providerId="ADAL" clId="{F796A638-8FFC-424A-8D37-0F736543A95C}" dt="2023-05-19T09:58:21.819" v="3299"/>
          <ac:spMkLst>
            <pc:docMk/>
            <pc:sldMk cId="116391528" sldId="257"/>
            <ac:spMk id="29" creationId="{9C557864-AD57-8AFA-E1DD-4A813D16F190}"/>
          </ac:spMkLst>
        </pc:spChg>
        <pc:spChg chg="add mod">
          <ac:chgData name="Franssen Jean-Marc" userId="9710bbaf-11c3-4049-90f0-fa4d0e94a5f8" providerId="ADAL" clId="{F796A638-8FFC-424A-8D37-0F736543A95C}" dt="2023-05-19T10:05:33.468" v="3480" actId="692"/>
          <ac:spMkLst>
            <pc:docMk/>
            <pc:sldMk cId="116391528" sldId="257"/>
            <ac:spMk id="30" creationId="{B865B426-5285-723C-BE0C-AB72D596AAA8}"/>
          </ac:spMkLst>
        </pc:spChg>
        <pc:spChg chg="mod">
          <ac:chgData name="Franssen Jean-Marc" userId="9710bbaf-11c3-4049-90f0-fa4d0e94a5f8" providerId="ADAL" clId="{F796A638-8FFC-424A-8D37-0F736543A95C}" dt="2023-05-19T10:06:41.211" v="3486" actId="692"/>
          <ac:spMkLst>
            <pc:docMk/>
            <pc:sldMk cId="116391528" sldId="257"/>
            <ac:spMk id="34" creationId="{03595376-3CE7-895A-84EE-1B7258795983}"/>
          </ac:spMkLst>
        </pc:spChg>
        <pc:spChg chg="add mod">
          <ac:chgData name="Franssen Jean-Marc" userId="9710bbaf-11c3-4049-90f0-fa4d0e94a5f8" providerId="ADAL" clId="{F796A638-8FFC-424A-8D37-0F736543A95C}" dt="2023-05-19T10:12:33.961" v="3601" actId="571"/>
          <ac:spMkLst>
            <pc:docMk/>
            <pc:sldMk cId="116391528" sldId="257"/>
            <ac:spMk id="46" creationId="{AA179322-FAEF-74A6-ED88-2A0C6D072B21}"/>
          </ac:spMkLst>
        </pc:spChg>
        <pc:grpChg chg="add mod">
          <ac:chgData name="Franssen Jean-Marc" userId="9710bbaf-11c3-4049-90f0-fa4d0e94a5f8" providerId="ADAL" clId="{F796A638-8FFC-424A-8D37-0F736543A95C}" dt="2023-06-11T08:55:08.264" v="6329" actId="164"/>
          <ac:grpSpMkLst>
            <pc:docMk/>
            <pc:sldMk cId="116391528" sldId="257"/>
            <ac:grpSpMk id="9" creationId="{3F4285F8-0E17-19B1-76B4-7108D93EBF1F}"/>
          </ac:grpSpMkLst>
        </pc:grpChg>
        <pc:grpChg chg="add mod">
          <ac:chgData name="Franssen Jean-Marc" userId="9710bbaf-11c3-4049-90f0-fa4d0e94a5f8" providerId="ADAL" clId="{F796A638-8FFC-424A-8D37-0F736543A95C}" dt="2023-05-19T09:58:18.903" v="3298" actId="571"/>
          <ac:grpSpMkLst>
            <pc:docMk/>
            <pc:sldMk cId="116391528" sldId="257"/>
            <ac:grpSpMk id="16" creationId="{F3FA5311-0209-DEDE-0E18-DFFADD0D5910}"/>
          </ac:grpSpMkLst>
        </pc:grpChg>
        <pc:grpChg chg="add mod">
          <ac:chgData name="Franssen Jean-Marc" userId="9710bbaf-11c3-4049-90f0-fa4d0e94a5f8" providerId="ADAL" clId="{F796A638-8FFC-424A-8D37-0F736543A95C}" dt="2023-05-19T10:03:15.406" v="3441" actId="206"/>
          <ac:grpSpMkLst>
            <pc:docMk/>
            <pc:sldMk cId="116391528" sldId="257"/>
            <ac:grpSpMk id="18" creationId="{34E088CF-7001-3424-2146-C0D3A4F11180}"/>
          </ac:grpSpMkLst>
        </pc:grpChg>
        <pc:grpChg chg="add mod">
          <ac:chgData name="Franssen Jean-Marc" userId="9710bbaf-11c3-4049-90f0-fa4d0e94a5f8" providerId="ADAL" clId="{F796A638-8FFC-424A-8D37-0F736543A95C}" dt="2023-06-11T08:55:08.264" v="6329" actId="164"/>
          <ac:grpSpMkLst>
            <pc:docMk/>
            <pc:sldMk cId="116391528" sldId="257"/>
            <ac:grpSpMk id="23" creationId="{5D9E9A6E-9322-17A8-7201-0C2FB876E639}"/>
          </ac:grpSpMkLst>
        </pc:grpChg>
        <pc:grpChg chg="add del mod">
          <ac:chgData name="Franssen Jean-Marc" userId="9710bbaf-11c3-4049-90f0-fa4d0e94a5f8" providerId="ADAL" clId="{F796A638-8FFC-424A-8D37-0F736543A95C}" dt="2023-05-19T09:58:24.667" v="3300" actId="478"/>
          <ac:grpSpMkLst>
            <pc:docMk/>
            <pc:sldMk cId="116391528" sldId="257"/>
            <ac:grpSpMk id="25" creationId="{221B1B22-77CE-7858-B80D-B0F25834CABE}"/>
          </ac:grpSpMkLst>
        </pc:grpChg>
        <pc:grpChg chg="add mod">
          <ac:chgData name="Franssen Jean-Marc" userId="9710bbaf-11c3-4049-90f0-fa4d0e94a5f8" providerId="ADAL" clId="{F796A638-8FFC-424A-8D37-0F736543A95C}" dt="2023-05-19T10:09:26.860" v="3526" actId="164"/>
          <ac:grpSpMkLst>
            <pc:docMk/>
            <pc:sldMk cId="116391528" sldId="257"/>
            <ac:grpSpMk id="31" creationId="{3B360DB1-11A8-342B-14E9-58CBA2EBD26F}"/>
          </ac:grpSpMkLst>
        </pc:grpChg>
        <pc:grpChg chg="add mod">
          <ac:chgData name="Franssen Jean-Marc" userId="9710bbaf-11c3-4049-90f0-fa4d0e94a5f8" providerId="ADAL" clId="{F796A638-8FFC-424A-8D37-0F736543A95C}" dt="2023-05-19T10:07:31.114" v="3489" actId="164"/>
          <ac:grpSpMkLst>
            <pc:docMk/>
            <pc:sldMk cId="116391528" sldId="257"/>
            <ac:grpSpMk id="32" creationId="{16C32DD2-A143-DE05-3517-577167C26A6F}"/>
          </ac:grpSpMkLst>
        </pc:grpChg>
        <pc:grpChg chg="mod">
          <ac:chgData name="Franssen Jean-Marc" userId="9710bbaf-11c3-4049-90f0-fa4d0e94a5f8" providerId="ADAL" clId="{F796A638-8FFC-424A-8D37-0F736543A95C}" dt="2023-05-19T10:03:27.809" v="3442" actId="206"/>
          <ac:grpSpMkLst>
            <pc:docMk/>
            <pc:sldMk cId="116391528" sldId="257"/>
            <ac:grpSpMk id="33" creationId="{85CEBC1F-2D89-C097-0F3A-EF2F95854FD8}"/>
          </ac:grpSpMkLst>
        </pc:grpChg>
        <pc:grpChg chg="add mod">
          <ac:chgData name="Franssen Jean-Marc" userId="9710bbaf-11c3-4049-90f0-fa4d0e94a5f8" providerId="ADAL" clId="{F796A638-8FFC-424A-8D37-0F736543A95C}" dt="2023-05-19T10:16:51.257" v="3722" actId="1035"/>
          <ac:grpSpMkLst>
            <pc:docMk/>
            <pc:sldMk cId="116391528" sldId="257"/>
            <ac:grpSpMk id="43" creationId="{56BC9CBC-950F-8EA3-3F80-B3B36E6443AC}"/>
          </ac:grpSpMkLst>
        </pc:grpChg>
        <pc:grpChg chg="add mod">
          <ac:chgData name="Franssen Jean-Marc" userId="9710bbaf-11c3-4049-90f0-fa4d0e94a5f8" providerId="ADAL" clId="{F796A638-8FFC-424A-8D37-0F736543A95C}" dt="2023-06-11T08:56:05.433" v="6344" actId="1038"/>
          <ac:grpSpMkLst>
            <pc:docMk/>
            <pc:sldMk cId="116391528" sldId="257"/>
            <ac:grpSpMk id="45" creationId="{81C4462A-8290-F51F-65D3-8C02C4F935BA}"/>
          </ac:grpSpMkLst>
        </pc:grpChg>
        <pc:cxnChg chg="add mod">
          <ac:chgData name="Franssen Jean-Marc" userId="9710bbaf-11c3-4049-90f0-fa4d0e94a5f8" providerId="ADAL" clId="{F796A638-8FFC-424A-8D37-0F736543A95C}" dt="2023-05-19T09:58:18.903" v="3298" actId="571"/>
          <ac:cxnSpMkLst>
            <pc:docMk/>
            <pc:sldMk cId="116391528" sldId="257"/>
            <ac:cxnSpMk id="6" creationId="{BE64FDE2-0AF7-686A-87A6-6A6741950456}"/>
          </ac:cxnSpMkLst>
        </pc:cxnChg>
        <pc:cxnChg chg="add mod">
          <ac:chgData name="Franssen Jean-Marc" userId="9710bbaf-11c3-4049-90f0-fa4d0e94a5f8" providerId="ADAL" clId="{F796A638-8FFC-424A-8D37-0F736543A95C}" dt="2023-05-19T10:00:51.199" v="3343" actId="14100"/>
          <ac:cxnSpMkLst>
            <pc:docMk/>
            <pc:sldMk cId="116391528" sldId="257"/>
            <ac:cxnSpMk id="7" creationId="{59828FCF-4050-6B22-F1B1-FDEEFD6A5D0A}"/>
          </ac:cxnSpMkLst>
        </pc:cxnChg>
        <pc:cxnChg chg="add del">
          <ac:chgData name="Franssen Jean-Marc" userId="9710bbaf-11c3-4049-90f0-fa4d0e94a5f8" providerId="ADAL" clId="{F796A638-8FFC-424A-8D37-0F736543A95C}" dt="2023-05-19T09:55:07.976" v="3244" actId="11529"/>
          <ac:cxnSpMkLst>
            <pc:docMk/>
            <pc:sldMk cId="116391528" sldId="257"/>
            <ac:cxnSpMk id="12" creationId="{8020243B-0697-75A9-E777-BD1A09D31451}"/>
          </ac:cxnSpMkLst>
        </pc:cxnChg>
        <pc:cxnChg chg="add mod">
          <ac:chgData name="Franssen Jean-Marc" userId="9710bbaf-11c3-4049-90f0-fa4d0e94a5f8" providerId="ADAL" clId="{F796A638-8FFC-424A-8D37-0F736543A95C}" dt="2023-05-19T10:00:57.016" v="3344" actId="14100"/>
          <ac:cxnSpMkLst>
            <pc:docMk/>
            <pc:sldMk cId="116391528" sldId="257"/>
            <ac:cxnSpMk id="14" creationId="{2B3F1B02-DEF3-DA48-BE6D-D7CE6F3F371F}"/>
          </ac:cxnSpMkLst>
        </pc:cxnChg>
        <pc:cxnChg chg="mod">
          <ac:chgData name="Franssen Jean-Marc" userId="9710bbaf-11c3-4049-90f0-fa4d0e94a5f8" providerId="ADAL" clId="{F796A638-8FFC-424A-8D37-0F736543A95C}" dt="2023-05-19T10:03:15.406" v="3441" actId="206"/>
          <ac:cxnSpMkLst>
            <pc:docMk/>
            <pc:sldMk cId="116391528" sldId="257"/>
            <ac:cxnSpMk id="19" creationId="{468E0934-6C02-547C-457E-91C3325A3184}"/>
          </ac:cxnSpMkLst>
        </pc:cxnChg>
        <pc:cxnChg chg="mod">
          <ac:chgData name="Franssen Jean-Marc" userId="9710bbaf-11c3-4049-90f0-fa4d0e94a5f8" providerId="ADAL" clId="{F796A638-8FFC-424A-8D37-0F736543A95C}" dt="2023-05-19T10:03:15.406" v="3441" actId="206"/>
          <ac:cxnSpMkLst>
            <pc:docMk/>
            <pc:sldMk cId="116391528" sldId="257"/>
            <ac:cxnSpMk id="20" creationId="{94F12B86-BEB1-09E4-94F1-833EC26CB912}"/>
          </ac:cxnSpMkLst>
        </pc:cxnChg>
        <pc:cxnChg chg="add del mod">
          <ac:chgData name="Franssen Jean-Marc" userId="9710bbaf-11c3-4049-90f0-fa4d0e94a5f8" providerId="ADAL" clId="{F796A638-8FFC-424A-8D37-0F736543A95C}" dt="2023-05-19T10:08:02.467" v="3497" actId="478"/>
          <ac:cxnSpMkLst>
            <pc:docMk/>
            <pc:sldMk cId="116391528" sldId="257"/>
            <ac:cxnSpMk id="24" creationId="{5287CDED-E22B-321E-9BF1-34F3B19DEDEC}"/>
          </ac:cxnSpMkLst>
        </pc:cxnChg>
        <pc:cxnChg chg="mod">
          <ac:chgData name="Franssen Jean-Marc" userId="9710bbaf-11c3-4049-90f0-fa4d0e94a5f8" providerId="ADAL" clId="{F796A638-8FFC-424A-8D37-0F736543A95C}" dt="2023-05-19T09:58:21.819" v="3299"/>
          <ac:cxnSpMkLst>
            <pc:docMk/>
            <pc:sldMk cId="116391528" sldId="257"/>
            <ac:cxnSpMk id="26" creationId="{06BAB3C7-4A3D-6D78-46C9-364E0A3DC170}"/>
          </ac:cxnSpMkLst>
        </pc:cxnChg>
        <pc:cxnChg chg="mod">
          <ac:chgData name="Franssen Jean-Marc" userId="9710bbaf-11c3-4049-90f0-fa4d0e94a5f8" providerId="ADAL" clId="{F796A638-8FFC-424A-8D37-0F736543A95C}" dt="2023-05-19T09:58:21.819" v="3299"/>
          <ac:cxnSpMkLst>
            <pc:docMk/>
            <pc:sldMk cId="116391528" sldId="257"/>
            <ac:cxnSpMk id="27" creationId="{54009396-44BB-176F-FD61-FB4E71070320}"/>
          </ac:cxnSpMkLst>
        </pc:cxnChg>
        <pc:cxnChg chg="mod">
          <ac:chgData name="Franssen Jean-Marc" userId="9710bbaf-11c3-4049-90f0-fa4d0e94a5f8" providerId="ADAL" clId="{F796A638-8FFC-424A-8D37-0F736543A95C}" dt="2023-05-19T10:03:27.809" v="3442" actId="206"/>
          <ac:cxnSpMkLst>
            <pc:docMk/>
            <pc:sldMk cId="116391528" sldId="257"/>
            <ac:cxnSpMk id="35" creationId="{439C7B40-02E7-E9D9-FF6D-47D4B051E029}"/>
          </ac:cxnSpMkLst>
        </pc:cxnChg>
        <pc:cxnChg chg="mod">
          <ac:chgData name="Franssen Jean-Marc" userId="9710bbaf-11c3-4049-90f0-fa4d0e94a5f8" providerId="ADAL" clId="{F796A638-8FFC-424A-8D37-0F736543A95C}" dt="2023-05-19T10:03:27.809" v="3442" actId="206"/>
          <ac:cxnSpMkLst>
            <pc:docMk/>
            <pc:sldMk cId="116391528" sldId="257"/>
            <ac:cxnSpMk id="36" creationId="{B0A1695C-C179-E6B3-6149-6A9C9DAD430D}"/>
          </ac:cxnSpMkLst>
        </pc:cxnChg>
        <pc:cxnChg chg="add mod">
          <ac:chgData name="Franssen Jean-Marc" userId="9710bbaf-11c3-4049-90f0-fa4d0e94a5f8" providerId="ADAL" clId="{F796A638-8FFC-424A-8D37-0F736543A95C}" dt="2023-05-19T10:07:31.114" v="3489" actId="164"/>
          <ac:cxnSpMkLst>
            <pc:docMk/>
            <pc:sldMk cId="116391528" sldId="257"/>
            <ac:cxnSpMk id="42" creationId="{38687244-C40B-A265-3A69-8E60127D3F28}"/>
          </ac:cxnSpMkLst>
        </pc:cxnChg>
        <pc:cxnChg chg="add mod">
          <ac:chgData name="Franssen Jean-Marc" userId="9710bbaf-11c3-4049-90f0-fa4d0e94a5f8" providerId="ADAL" clId="{F796A638-8FFC-424A-8D37-0F736543A95C}" dt="2023-05-19T10:09:26.860" v="3526" actId="164"/>
          <ac:cxnSpMkLst>
            <pc:docMk/>
            <pc:sldMk cId="116391528" sldId="257"/>
            <ac:cxnSpMk id="44" creationId="{88A22751-7D41-19E7-0D7A-9183E4272532}"/>
          </ac:cxnSpMkLst>
        </pc:cxnChg>
      </pc:sldChg>
      <pc:sldChg chg="addSp delSp modSp mod delAnim modAnim">
        <pc:chgData name="Franssen Jean-Marc" userId="9710bbaf-11c3-4049-90f0-fa4d0e94a5f8" providerId="ADAL" clId="{F796A638-8FFC-424A-8D37-0F736543A95C}" dt="2023-06-11T09:04:14.817" v="6544" actId="1036"/>
        <pc:sldMkLst>
          <pc:docMk/>
          <pc:sldMk cId="654382273" sldId="258"/>
        </pc:sldMkLst>
        <pc:spChg chg="add del mod">
          <ac:chgData name="Franssen Jean-Marc" userId="9710bbaf-11c3-4049-90f0-fa4d0e94a5f8" providerId="ADAL" clId="{F796A638-8FFC-424A-8D37-0F736543A95C}" dt="2023-05-19T10:29:17.528" v="3724" actId="478"/>
          <ac:spMkLst>
            <pc:docMk/>
            <pc:sldMk cId="654382273" sldId="258"/>
            <ac:spMk id="2" creationId="{6704D0F4-35DC-12EF-9FB2-EE86C5C73E74}"/>
          </ac:spMkLst>
        </pc:spChg>
        <pc:spChg chg="add mod">
          <ac:chgData name="Franssen Jean-Marc" userId="9710bbaf-11c3-4049-90f0-fa4d0e94a5f8" providerId="ADAL" clId="{F796A638-8FFC-424A-8D37-0F736543A95C}" dt="2023-06-11T08:59:48.202" v="6499" actId="164"/>
          <ac:spMkLst>
            <pc:docMk/>
            <pc:sldMk cId="654382273" sldId="258"/>
            <ac:spMk id="2" creationId="{71A5D662-91E9-DA09-9C63-F0015A281C50}"/>
          </ac:spMkLst>
        </pc:spChg>
        <pc:spChg chg="add del mod">
          <ac:chgData name="Franssen Jean-Marc" userId="9710bbaf-11c3-4049-90f0-fa4d0e94a5f8" providerId="ADAL" clId="{F796A638-8FFC-424A-8D37-0F736543A95C}" dt="2023-05-19T10:37:26.557" v="3731" actId="478"/>
          <ac:spMkLst>
            <pc:docMk/>
            <pc:sldMk cId="654382273" sldId="258"/>
            <ac:spMk id="3" creationId="{094A70FF-64A7-9D28-ECFF-B8FD00FD42A3}"/>
          </ac:spMkLst>
        </pc:spChg>
        <pc:spChg chg="add mod">
          <ac:chgData name="Franssen Jean-Marc" userId="9710bbaf-11c3-4049-90f0-fa4d0e94a5f8" providerId="ADAL" clId="{F796A638-8FFC-424A-8D37-0F736543A95C}" dt="2023-06-11T09:00:35.760" v="6512" actId="164"/>
          <ac:spMkLst>
            <pc:docMk/>
            <pc:sldMk cId="654382273" sldId="258"/>
            <ac:spMk id="4" creationId="{F5D9C521-9856-3926-6FFE-403D59CB380D}"/>
          </ac:spMkLst>
        </pc:spChg>
        <pc:spChg chg="add mod ord">
          <ac:chgData name="Franssen Jean-Marc" userId="9710bbaf-11c3-4049-90f0-fa4d0e94a5f8" providerId="ADAL" clId="{F796A638-8FFC-424A-8D37-0F736543A95C}" dt="2023-05-19T11:08:40.427" v="3796" actId="164"/>
          <ac:spMkLst>
            <pc:docMk/>
            <pc:sldMk cId="654382273" sldId="258"/>
            <ac:spMk id="18" creationId="{52629D67-3145-035A-6E1C-E802E9E157DD}"/>
          </ac:spMkLst>
        </pc:spChg>
        <pc:spChg chg="add mod">
          <ac:chgData name="Franssen Jean-Marc" userId="9710bbaf-11c3-4049-90f0-fa4d0e94a5f8" providerId="ADAL" clId="{F796A638-8FFC-424A-8D37-0F736543A95C}" dt="2023-06-11T08:59:09.794" v="6481" actId="14100"/>
          <ac:spMkLst>
            <pc:docMk/>
            <pc:sldMk cId="654382273" sldId="258"/>
            <ac:spMk id="21" creationId="{5E325141-2638-AE40-BD57-69B56EB8664C}"/>
          </ac:spMkLst>
        </pc:spChg>
        <pc:spChg chg="add mod">
          <ac:chgData name="Franssen Jean-Marc" userId="9710bbaf-11c3-4049-90f0-fa4d0e94a5f8" providerId="ADAL" clId="{F796A638-8FFC-424A-8D37-0F736543A95C}" dt="2023-05-19T11:12:42.219" v="3873" actId="164"/>
          <ac:spMkLst>
            <pc:docMk/>
            <pc:sldMk cId="654382273" sldId="258"/>
            <ac:spMk id="22" creationId="{B0A5587B-F266-34F8-B687-9E175CEC9898}"/>
          </ac:spMkLst>
        </pc:spChg>
        <pc:grpChg chg="add mod">
          <ac:chgData name="Franssen Jean-Marc" userId="9710bbaf-11c3-4049-90f0-fa4d0e94a5f8" providerId="ADAL" clId="{F796A638-8FFC-424A-8D37-0F736543A95C}" dt="2023-06-11T08:59:48.202" v="6499" actId="164"/>
          <ac:grpSpMkLst>
            <pc:docMk/>
            <pc:sldMk cId="654382273" sldId="258"/>
            <ac:grpSpMk id="3" creationId="{4C5657A7-2890-B9E8-B5E6-C297A1210DEC}"/>
          </ac:grpSpMkLst>
        </pc:grpChg>
        <pc:grpChg chg="add mod">
          <ac:chgData name="Franssen Jean-Marc" userId="9710bbaf-11c3-4049-90f0-fa4d0e94a5f8" providerId="ADAL" clId="{F796A638-8FFC-424A-8D37-0F736543A95C}" dt="2023-06-11T09:00:35.760" v="6512" actId="164"/>
          <ac:grpSpMkLst>
            <pc:docMk/>
            <pc:sldMk cId="654382273" sldId="258"/>
            <ac:grpSpMk id="5" creationId="{D661BCF3-BC06-9B66-9C4B-CA385EAD95DF}"/>
          </ac:grpSpMkLst>
        </pc:grpChg>
        <pc:grpChg chg="add mod">
          <ac:chgData name="Franssen Jean-Marc" userId="9710bbaf-11c3-4049-90f0-fa4d0e94a5f8" providerId="ADAL" clId="{F796A638-8FFC-424A-8D37-0F736543A95C}" dt="2023-05-19T11:08:40.427" v="3796" actId="164"/>
          <ac:grpSpMkLst>
            <pc:docMk/>
            <pc:sldMk cId="654382273" sldId="258"/>
            <ac:grpSpMk id="20" creationId="{E6E16835-E28A-2180-C046-DF70D4AA249B}"/>
          </ac:grpSpMkLst>
        </pc:grpChg>
        <pc:grpChg chg="add mod">
          <ac:chgData name="Franssen Jean-Marc" userId="9710bbaf-11c3-4049-90f0-fa4d0e94a5f8" providerId="ADAL" clId="{F796A638-8FFC-424A-8D37-0F736543A95C}" dt="2023-06-11T09:00:35.760" v="6512" actId="164"/>
          <ac:grpSpMkLst>
            <pc:docMk/>
            <pc:sldMk cId="654382273" sldId="258"/>
            <ac:grpSpMk id="23" creationId="{67E9CA5B-7946-B470-CF12-F34F6DCA6803}"/>
          </ac:grpSpMkLst>
        </pc:grpChg>
        <pc:picChg chg="add del mod">
          <ac:chgData name="Franssen Jean-Marc" userId="9710bbaf-11c3-4049-90f0-fa4d0e94a5f8" providerId="ADAL" clId="{F796A638-8FFC-424A-8D37-0F736543A95C}" dt="2023-05-19T10:34:04.464" v="3727" actId="478"/>
          <ac:picMkLst>
            <pc:docMk/>
            <pc:sldMk cId="654382273" sldId="258"/>
            <ac:picMk id="5" creationId="{8992E71F-54CA-8D44-B286-42431F357272}"/>
          </ac:picMkLst>
        </pc:picChg>
        <pc:picChg chg="add del mod">
          <ac:chgData name="Franssen Jean-Marc" userId="9710bbaf-11c3-4049-90f0-fa4d0e94a5f8" providerId="ADAL" clId="{F796A638-8FFC-424A-8D37-0F736543A95C}" dt="2023-05-19T10:37:24.531" v="3730" actId="478"/>
          <ac:picMkLst>
            <pc:docMk/>
            <pc:sldMk cId="654382273" sldId="258"/>
            <ac:picMk id="7" creationId="{1BFDFE4F-03AB-0246-4D21-7DF931E27441}"/>
          </ac:picMkLst>
        </pc:picChg>
        <pc:picChg chg="add del mod">
          <ac:chgData name="Franssen Jean-Marc" userId="9710bbaf-11c3-4049-90f0-fa4d0e94a5f8" providerId="ADAL" clId="{F796A638-8FFC-424A-8D37-0F736543A95C}" dt="2023-06-11T08:58:18.233" v="6432" actId="478"/>
          <ac:picMkLst>
            <pc:docMk/>
            <pc:sldMk cId="654382273" sldId="258"/>
            <ac:picMk id="9" creationId="{933FAFB6-61FC-2783-AC21-802827EF64F6}"/>
          </ac:picMkLst>
        </pc:picChg>
        <pc:picChg chg="add del mod">
          <ac:chgData name="Franssen Jean-Marc" userId="9710bbaf-11c3-4049-90f0-fa4d0e94a5f8" providerId="ADAL" clId="{F796A638-8FFC-424A-8D37-0F736543A95C}" dt="2023-06-11T08:58:27.768" v="6435" actId="478"/>
          <ac:picMkLst>
            <pc:docMk/>
            <pc:sldMk cId="654382273" sldId="258"/>
            <ac:picMk id="11" creationId="{6BE7A4C5-6F9F-7206-86C4-CCA9648DF4C0}"/>
          </ac:picMkLst>
        </pc:picChg>
        <pc:picChg chg="add mod">
          <ac:chgData name="Franssen Jean-Marc" userId="9710bbaf-11c3-4049-90f0-fa4d0e94a5f8" providerId="ADAL" clId="{F796A638-8FFC-424A-8D37-0F736543A95C}" dt="2023-06-11T08:59:48.202" v="6499" actId="164"/>
          <ac:picMkLst>
            <pc:docMk/>
            <pc:sldMk cId="654382273" sldId="258"/>
            <ac:picMk id="13" creationId="{213B2852-F39B-173B-AB4D-254921EB1B67}"/>
          </ac:picMkLst>
        </pc:picChg>
        <pc:picChg chg="add mod">
          <ac:chgData name="Franssen Jean-Marc" userId="9710bbaf-11c3-4049-90f0-fa4d0e94a5f8" providerId="ADAL" clId="{F796A638-8FFC-424A-8D37-0F736543A95C}" dt="2023-05-19T11:12:42.219" v="3873" actId="164"/>
          <ac:picMkLst>
            <pc:docMk/>
            <pc:sldMk cId="654382273" sldId="258"/>
            <ac:picMk id="15" creationId="{5E1ECCFE-A47A-3B42-5A16-6744F7FD758E}"/>
          </ac:picMkLst>
        </pc:picChg>
        <pc:picChg chg="mod">
          <ac:chgData name="Franssen Jean-Marc" userId="9710bbaf-11c3-4049-90f0-fa4d0e94a5f8" providerId="ADAL" clId="{F796A638-8FFC-424A-8D37-0F736543A95C}" dt="2023-06-11T09:04:14.817" v="6544" actId="1036"/>
          <ac:picMkLst>
            <pc:docMk/>
            <pc:sldMk cId="654382273" sldId="258"/>
            <ac:picMk id="16" creationId="{2460A4BF-7156-FFDC-6F7B-689D4E270620}"/>
          </ac:picMkLst>
        </pc:picChg>
        <pc:picChg chg="del mod">
          <ac:chgData name="Franssen Jean-Marc" userId="9710bbaf-11c3-4049-90f0-fa4d0e94a5f8" providerId="ADAL" clId="{F796A638-8FFC-424A-8D37-0F736543A95C}" dt="2023-05-19T11:07:56.521" v="3792" actId="478"/>
          <ac:picMkLst>
            <pc:docMk/>
            <pc:sldMk cId="654382273" sldId="258"/>
            <ac:picMk id="17" creationId="{2F9E0A14-3FEF-2589-F412-B3F7165B5A34}"/>
          </ac:picMkLst>
        </pc:picChg>
        <pc:picChg chg="mod">
          <ac:chgData name="Franssen Jean-Marc" userId="9710bbaf-11c3-4049-90f0-fa4d0e94a5f8" providerId="ADAL" clId="{F796A638-8FFC-424A-8D37-0F736543A95C}" dt="2023-05-19T11:08:40.427" v="3796" actId="164"/>
          <ac:picMkLst>
            <pc:docMk/>
            <pc:sldMk cId="654382273" sldId="258"/>
            <ac:picMk id="19" creationId="{DBC8944A-47B6-C5B4-3C28-9D472B4C6829}"/>
          </ac:picMkLst>
        </pc:picChg>
      </pc:sldChg>
      <pc:sldChg chg="addSp delSp modSp mod modAnim">
        <pc:chgData name="Franssen Jean-Marc" userId="9710bbaf-11c3-4049-90f0-fa4d0e94a5f8" providerId="ADAL" clId="{F796A638-8FFC-424A-8D37-0F736543A95C}" dt="2023-06-11T09:13:11.735" v="6611"/>
        <pc:sldMkLst>
          <pc:docMk/>
          <pc:sldMk cId="428549514" sldId="259"/>
        </pc:sldMkLst>
        <pc:spChg chg="add mod">
          <ac:chgData name="Franssen Jean-Marc" userId="9710bbaf-11c3-4049-90f0-fa4d0e94a5f8" providerId="ADAL" clId="{F796A638-8FFC-424A-8D37-0F736543A95C}" dt="2023-05-24T10:00:59.625" v="5467" actId="14100"/>
          <ac:spMkLst>
            <pc:docMk/>
            <pc:sldMk cId="428549514" sldId="259"/>
            <ac:spMk id="2" creationId="{097BFF10-5FBB-252D-7047-BC76CFB3770D}"/>
          </ac:spMkLst>
        </pc:spChg>
        <pc:spChg chg="add del mod">
          <ac:chgData name="Franssen Jean-Marc" userId="9710bbaf-11c3-4049-90f0-fa4d0e94a5f8" providerId="ADAL" clId="{F796A638-8FFC-424A-8D37-0F736543A95C}" dt="2023-05-19T11:39:04.401" v="4134" actId="478"/>
          <ac:spMkLst>
            <pc:docMk/>
            <pc:sldMk cId="428549514" sldId="259"/>
            <ac:spMk id="3" creationId="{D2E70EE6-13BB-5E45-FE4B-F7B5B90D3C1C}"/>
          </ac:spMkLst>
        </pc:spChg>
        <pc:spChg chg="add del mod">
          <ac:chgData name="Franssen Jean-Marc" userId="9710bbaf-11c3-4049-90f0-fa4d0e94a5f8" providerId="ADAL" clId="{F796A638-8FFC-424A-8D37-0F736543A95C}" dt="2023-05-19T11:39:06.135" v="4135" actId="478"/>
          <ac:spMkLst>
            <pc:docMk/>
            <pc:sldMk cId="428549514" sldId="259"/>
            <ac:spMk id="4" creationId="{8AB6CCD4-9F84-EBF1-351B-CDFFCF2F8052}"/>
          </ac:spMkLst>
        </pc:spChg>
        <pc:spChg chg="add del mod">
          <ac:chgData name="Franssen Jean-Marc" userId="9710bbaf-11c3-4049-90f0-fa4d0e94a5f8" providerId="ADAL" clId="{F796A638-8FFC-424A-8D37-0F736543A95C}" dt="2023-05-19T11:39:07.850" v="4136" actId="478"/>
          <ac:spMkLst>
            <pc:docMk/>
            <pc:sldMk cId="428549514" sldId="259"/>
            <ac:spMk id="5" creationId="{5FA430AE-F364-175D-6F0B-3E1AE0826F6B}"/>
          </ac:spMkLst>
        </pc:spChg>
        <pc:spChg chg="add del mod">
          <ac:chgData name="Franssen Jean-Marc" userId="9710bbaf-11c3-4049-90f0-fa4d0e94a5f8" providerId="ADAL" clId="{F796A638-8FFC-424A-8D37-0F736543A95C}" dt="2023-05-19T11:39:10.211" v="4137" actId="478"/>
          <ac:spMkLst>
            <pc:docMk/>
            <pc:sldMk cId="428549514" sldId="259"/>
            <ac:spMk id="6" creationId="{3E016C84-633F-31BB-89F9-106C2B7AE4EE}"/>
          </ac:spMkLst>
        </pc:spChg>
        <pc:spChg chg="add del mod">
          <ac:chgData name="Franssen Jean-Marc" userId="9710bbaf-11c3-4049-90f0-fa4d0e94a5f8" providerId="ADAL" clId="{F796A638-8FFC-424A-8D37-0F736543A95C}" dt="2023-05-19T11:21:03.598" v="4004"/>
          <ac:spMkLst>
            <pc:docMk/>
            <pc:sldMk cId="428549514" sldId="259"/>
            <ac:spMk id="7" creationId="{654997CA-B7B3-F1D5-8C22-2B59C9099159}"/>
          </ac:spMkLst>
        </pc:spChg>
        <pc:spChg chg="add mod">
          <ac:chgData name="Franssen Jean-Marc" userId="9710bbaf-11c3-4049-90f0-fa4d0e94a5f8" providerId="ADAL" clId="{F796A638-8FFC-424A-8D37-0F736543A95C}" dt="2023-05-19T11:25:15.148" v="4044" actId="114"/>
          <ac:spMkLst>
            <pc:docMk/>
            <pc:sldMk cId="428549514" sldId="259"/>
            <ac:spMk id="8" creationId="{2F1C724B-BD31-7DB0-2E97-5994A273DCB9}"/>
          </ac:spMkLst>
        </pc:spChg>
        <pc:spChg chg="add mod">
          <ac:chgData name="Franssen Jean-Marc" userId="9710bbaf-11c3-4049-90f0-fa4d0e94a5f8" providerId="ADAL" clId="{F796A638-8FFC-424A-8D37-0F736543A95C}" dt="2023-05-19T11:49:36.823" v="4266" actId="1076"/>
          <ac:spMkLst>
            <pc:docMk/>
            <pc:sldMk cId="428549514" sldId="259"/>
            <ac:spMk id="10" creationId="{3F9E03A4-C53A-BF90-1710-54E71A41B7C2}"/>
          </ac:spMkLst>
        </pc:spChg>
        <pc:grpChg chg="add mod">
          <ac:chgData name="Franssen Jean-Marc" userId="9710bbaf-11c3-4049-90f0-fa4d0e94a5f8" providerId="ADAL" clId="{F796A638-8FFC-424A-8D37-0F736543A95C}" dt="2023-06-11T09:07:32.930" v="6570" actId="164"/>
          <ac:grpSpMkLst>
            <pc:docMk/>
            <pc:sldMk cId="428549514" sldId="259"/>
            <ac:grpSpMk id="3" creationId="{5E50E947-8E27-57DC-C64F-E10B71FD2ED0}"/>
          </ac:grpSpMkLst>
        </pc:grpChg>
        <pc:picChg chg="del mod">
          <ac:chgData name="Franssen Jean-Marc" userId="9710bbaf-11c3-4049-90f0-fa4d0e94a5f8" providerId="ADAL" clId="{F796A638-8FFC-424A-8D37-0F736543A95C}" dt="2023-05-24T12:59:13.629" v="5508" actId="478"/>
          <ac:picMkLst>
            <pc:docMk/>
            <pc:sldMk cId="428549514" sldId="259"/>
            <ac:picMk id="3" creationId="{343B24B9-1D61-D5E3-BB0A-E73E8BE1CCF7}"/>
          </ac:picMkLst>
        </pc:picChg>
        <pc:picChg chg="mod">
          <ac:chgData name="Franssen Jean-Marc" userId="9710bbaf-11c3-4049-90f0-fa4d0e94a5f8" providerId="ADAL" clId="{F796A638-8FFC-424A-8D37-0F736543A95C}" dt="2023-06-11T09:07:32.930" v="6570" actId="164"/>
          <ac:picMkLst>
            <pc:docMk/>
            <pc:sldMk cId="428549514" sldId="259"/>
            <ac:picMk id="4" creationId="{288BC281-004A-E0C9-8F7F-B85BB6C85665}"/>
          </ac:picMkLst>
        </pc:picChg>
        <pc:picChg chg="del mod">
          <ac:chgData name="Franssen Jean-Marc" userId="9710bbaf-11c3-4049-90f0-fa4d0e94a5f8" providerId="ADAL" clId="{F796A638-8FFC-424A-8D37-0F736543A95C}" dt="2023-05-24T10:33:33.864" v="5506" actId="478"/>
          <ac:picMkLst>
            <pc:docMk/>
            <pc:sldMk cId="428549514" sldId="259"/>
            <ac:picMk id="9" creationId="{834932B0-96E8-A173-C370-3AEE854C1E43}"/>
          </ac:picMkLst>
        </pc:picChg>
        <pc:cxnChg chg="add mod">
          <ac:chgData name="Franssen Jean-Marc" userId="9710bbaf-11c3-4049-90f0-fa4d0e94a5f8" providerId="ADAL" clId="{F796A638-8FFC-424A-8D37-0F736543A95C}" dt="2023-06-11T09:07:32.930" v="6570" actId="164"/>
          <ac:cxnSpMkLst>
            <pc:docMk/>
            <pc:sldMk cId="428549514" sldId="259"/>
            <ac:cxnSpMk id="6" creationId="{85F6DA9C-1B7E-3849-3958-B92260911F63}"/>
          </ac:cxnSpMkLst>
        </pc:cxnChg>
      </pc:sldChg>
      <pc:sldChg chg="addSp delSp modSp mod">
        <pc:chgData name="Franssen Jean-Marc" userId="9710bbaf-11c3-4049-90f0-fa4d0e94a5f8" providerId="ADAL" clId="{F796A638-8FFC-424A-8D37-0F736543A95C}" dt="2023-05-19T12:13:52.707" v="4407" actId="14100"/>
        <pc:sldMkLst>
          <pc:docMk/>
          <pc:sldMk cId="1482183656" sldId="260"/>
        </pc:sldMkLst>
        <pc:spChg chg="add mod">
          <ac:chgData name="Franssen Jean-Marc" userId="9710bbaf-11c3-4049-90f0-fa4d0e94a5f8" providerId="ADAL" clId="{F796A638-8FFC-424A-8D37-0F736543A95C}" dt="2023-05-19T12:13:19.660" v="4396" actId="1076"/>
          <ac:spMkLst>
            <pc:docMk/>
            <pc:sldMk cId="1482183656" sldId="260"/>
            <ac:spMk id="2" creationId="{2397B119-11E3-9A5F-9B26-F75CDA2AEEDE}"/>
          </ac:spMkLst>
        </pc:spChg>
        <pc:spChg chg="add mod">
          <ac:chgData name="Franssen Jean-Marc" userId="9710bbaf-11c3-4049-90f0-fa4d0e94a5f8" providerId="ADAL" clId="{F796A638-8FFC-424A-8D37-0F736543A95C}" dt="2023-05-19T12:13:25.323" v="4399" actId="403"/>
          <ac:spMkLst>
            <pc:docMk/>
            <pc:sldMk cId="1482183656" sldId="260"/>
            <ac:spMk id="3" creationId="{1F351A14-EF30-1B85-B609-90F81E9A250A}"/>
          </ac:spMkLst>
        </pc:spChg>
        <pc:spChg chg="add mod">
          <ac:chgData name="Franssen Jean-Marc" userId="9710bbaf-11c3-4049-90f0-fa4d0e94a5f8" providerId="ADAL" clId="{F796A638-8FFC-424A-8D37-0F736543A95C}" dt="2023-05-19T12:13:44.032" v="4405" actId="1076"/>
          <ac:spMkLst>
            <pc:docMk/>
            <pc:sldMk cId="1482183656" sldId="260"/>
            <ac:spMk id="4" creationId="{A8B0A00B-8E7C-B1D3-0BBE-D821B51F9E1D}"/>
          </ac:spMkLst>
        </pc:spChg>
        <pc:spChg chg="add del mod">
          <ac:chgData name="Franssen Jean-Marc" userId="9710bbaf-11c3-4049-90f0-fa4d0e94a5f8" providerId="ADAL" clId="{F796A638-8FFC-424A-8D37-0F736543A95C}" dt="2023-05-19T12:13:11.398" v="4395" actId="478"/>
          <ac:spMkLst>
            <pc:docMk/>
            <pc:sldMk cId="1482183656" sldId="260"/>
            <ac:spMk id="5" creationId="{A253AF11-181F-9737-082E-9BF671821D40}"/>
          </ac:spMkLst>
        </pc:spChg>
        <pc:picChg chg="add mod">
          <ac:chgData name="Franssen Jean-Marc" userId="9710bbaf-11c3-4049-90f0-fa4d0e94a5f8" providerId="ADAL" clId="{F796A638-8FFC-424A-8D37-0F736543A95C}" dt="2023-05-19T12:13:52.707" v="4407" actId="14100"/>
          <ac:picMkLst>
            <pc:docMk/>
            <pc:sldMk cId="1482183656" sldId="260"/>
            <ac:picMk id="7" creationId="{FA8737E0-054C-640B-1444-6205C649662D}"/>
          </ac:picMkLst>
        </pc:picChg>
      </pc:sldChg>
      <pc:sldChg chg="addSp delSp modSp mod">
        <pc:chgData name="Franssen Jean-Marc" userId="9710bbaf-11c3-4049-90f0-fa4d0e94a5f8" providerId="ADAL" clId="{F796A638-8FFC-424A-8D37-0F736543A95C}" dt="2023-05-19T12:30:03.262" v="4577" actId="14100"/>
        <pc:sldMkLst>
          <pc:docMk/>
          <pc:sldMk cId="1268808543" sldId="261"/>
        </pc:sldMkLst>
        <pc:spChg chg="add mod">
          <ac:chgData name="Franssen Jean-Marc" userId="9710bbaf-11c3-4049-90f0-fa4d0e94a5f8" providerId="ADAL" clId="{F796A638-8FFC-424A-8D37-0F736543A95C}" dt="2023-05-19T12:30:03.262" v="4577" actId="14100"/>
          <ac:spMkLst>
            <pc:docMk/>
            <pc:sldMk cId="1268808543" sldId="261"/>
            <ac:spMk id="2" creationId="{4F98E205-0253-082E-D3C6-731D6B05DA5B}"/>
          </ac:spMkLst>
        </pc:spChg>
        <pc:spChg chg="add del mod">
          <ac:chgData name="Franssen Jean-Marc" userId="9710bbaf-11c3-4049-90f0-fa4d0e94a5f8" providerId="ADAL" clId="{F796A638-8FFC-424A-8D37-0F736543A95C}" dt="2023-05-19T12:22:21.825" v="4509" actId="478"/>
          <ac:spMkLst>
            <pc:docMk/>
            <pc:sldMk cId="1268808543" sldId="261"/>
            <ac:spMk id="3" creationId="{C61C0AB5-9458-1773-282C-213ABFCDED38}"/>
          </ac:spMkLst>
        </pc:spChg>
        <pc:spChg chg="add mod">
          <ac:chgData name="Franssen Jean-Marc" userId="9710bbaf-11c3-4049-90f0-fa4d0e94a5f8" providerId="ADAL" clId="{F796A638-8FFC-424A-8D37-0F736543A95C}" dt="2023-05-19T12:29:52.705" v="4574" actId="1076"/>
          <ac:spMkLst>
            <pc:docMk/>
            <pc:sldMk cId="1268808543" sldId="261"/>
            <ac:spMk id="12" creationId="{A8C46D61-0DB0-DE46-6D6D-99065944FB74}"/>
          </ac:spMkLst>
        </pc:spChg>
        <pc:spChg chg="add mod">
          <ac:chgData name="Franssen Jean-Marc" userId="9710bbaf-11c3-4049-90f0-fa4d0e94a5f8" providerId="ADAL" clId="{F796A638-8FFC-424A-8D37-0F736543A95C}" dt="2023-05-19T12:29:32.490" v="4568" actId="1076"/>
          <ac:spMkLst>
            <pc:docMk/>
            <pc:sldMk cId="1268808543" sldId="261"/>
            <ac:spMk id="13" creationId="{6B2DC4AB-C934-C758-2D97-F169A18C4A07}"/>
          </ac:spMkLst>
        </pc:spChg>
        <pc:spChg chg="add mod">
          <ac:chgData name="Franssen Jean-Marc" userId="9710bbaf-11c3-4049-90f0-fa4d0e94a5f8" providerId="ADAL" clId="{F796A638-8FFC-424A-8D37-0F736543A95C}" dt="2023-05-19T12:29:10.811" v="4553" actId="1076"/>
          <ac:spMkLst>
            <pc:docMk/>
            <pc:sldMk cId="1268808543" sldId="261"/>
            <ac:spMk id="14" creationId="{533FA10C-1FE9-BD88-EB13-8CEEE072E672}"/>
          </ac:spMkLst>
        </pc:spChg>
        <pc:picChg chg="add mod">
          <ac:chgData name="Franssen Jean-Marc" userId="9710bbaf-11c3-4049-90f0-fa4d0e94a5f8" providerId="ADAL" clId="{F796A638-8FFC-424A-8D37-0F736543A95C}" dt="2023-05-19T12:28:34.122" v="4543" actId="1076"/>
          <ac:picMkLst>
            <pc:docMk/>
            <pc:sldMk cId="1268808543" sldId="261"/>
            <ac:picMk id="5" creationId="{22A53E35-CBB8-331D-99EB-2395C9097807}"/>
          </ac:picMkLst>
        </pc:picChg>
        <pc:picChg chg="add mod">
          <ac:chgData name="Franssen Jean-Marc" userId="9710bbaf-11c3-4049-90f0-fa4d0e94a5f8" providerId="ADAL" clId="{F796A638-8FFC-424A-8D37-0F736543A95C}" dt="2023-05-19T12:28:38.232" v="4544" actId="1076"/>
          <ac:picMkLst>
            <pc:docMk/>
            <pc:sldMk cId="1268808543" sldId="261"/>
            <ac:picMk id="7" creationId="{5F415AA1-EE1A-3C86-A867-2E7D501E3076}"/>
          </ac:picMkLst>
        </pc:picChg>
        <pc:picChg chg="add del mod">
          <ac:chgData name="Franssen Jean-Marc" userId="9710bbaf-11c3-4049-90f0-fa4d0e94a5f8" providerId="ADAL" clId="{F796A638-8FFC-424A-8D37-0F736543A95C}" dt="2023-05-19T12:28:08.831" v="4538" actId="478"/>
          <ac:picMkLst>
            <pc:docMk/>
            <pc:sldMk cId="1268808543" sldId="261"/>
            <ac:picMk id="9" creationId="{16E43696-1BD3-4D57-C937-EE327524EB1F}"/>
          </ac:picMkLst>
        </pc:picChg>
        <pc:picChg chg="add mod">
          <ac:chgData name="Franssen Jean-Marc" userId="9710bbaf-11c3-4049-90f0-fa4d0e94a5f8" providerId="ADAL" clId="{F796A638-8FFC-424A-8D37-0F736543A95C}" dt="2023-05-19T12:28:29.309" v="4542" actId="1076"/>
          <ac:picMkLst>
            <pc:docMk/>
            <pc:sldMk cId="1268808543" sldId="261"/>
            <ac:picMk id="11" creationId="{9B5B1785-7931-1529-E928-40FF548AE307}"/>
          </ac:picMkLst>
        </pc:picChg>
      </pc:sldChg>
      <pc:sldChg chg="addSp delSp modSp mod modAnim">
        <pc:chgData name="Franssen Jean-Marc" userId="9710bbaf-11c3-4049-90f0-fa4d0e94a5f8" providerId="ADAL" clId="{F796A638-8FFC-424A-8D37-0F736543A95C}" dt="2023-06-11T09:16:32.766" v="6667" actId="164"/>
        <pc:sldMkLst>
          <pc:docMk/>
          <pc:sldMk cId="950119562" sldId="262"/>
        </pc:sldMkLst>
        <pc:spChg chg="add del mod">
          <ac:chgData name="Franssen Jean-Marc" userId="9710bbaf-11c3-4049-90f0-fa4d0e94a5f8" providerId="ADAL" clId="{F796A638-8FFC-424A-8D37-0F736543A95C}" dt="2023-05-09T12:11:23.945" v="2873" actId="478"/>
          <ac:spMkLst>
            <pc:docMk/>
            <pc:sldMk cId="950119562" sldId="262"/>
            <ac:spMk id="2" creationId="{986A478A-716E-3E64-103E-3E0134A31A8F}"/>
          </ac:spMkLst>
        </pc:spChg>
        <pc:spChg chg="add mod">
          <ac:chgData name="Franssen Jean-Marc" userId="9710bbaf-11c3-4049-90f0-fa4d0e94a5f8" providerId="ADAL" clId="{F796A638-8FFC-424A-8D37-0F736543A95C}" dt="2023-06-07T08:10:50.019" v="6195" actId="164"/>
          <ac:spMkLst>
            <pc:docMk/>
            <pc:sldMk cId="950119562" sldId="262"/>
            <ac:spMk id="9" creationId="{8A75C92B-3469-AD98-6BDE-C2244998A9B0}"/>
          </ac:spMkLst>
        </pc:spChg>
        <pc:grpChg chg="add mod">
          <ac:chgData name="Franssen Jean-Marc" userId="9710bbaf-11c3-4049-90f0-fa4d0e94a5f8" providerId="ADAL" clId="{F796A638-8FFC-424A-8D37-0F736543A95C}" dt="2023-06-11T09:16:32.766" v="6667" actId="164"/>
          <ac:grpSpMkLst>
            <pc:docMk/>
            <pc:sldMk cId="950119562" sldId="262"/>
            <ac:grpSpMk id="2" creationId="{11C984C1-A176-F4FA-ABD1-41173CDFB1BD}"/>
          </ac:grpSpMkLst>
        </pc:grpChg>
        <pc:grpChg chg="add mod">
          <ac:chgData name="Franssen Jean-Marc" userId="9710bbaf-11c3-4049-90f0-fa4d0e94a5f8" providerId="ADAL" clId="{F796A638-8FFC-424A-8D37-0F736543A95C}" dt="2023-06-11T09:16:32.766" v="6667" actId="164"/>
          <ac:grpSpMkLst>
            <pc:docMk/>
            <pc:sldMk cId="950119562" sldId="262"/>
            <ac:grpSpMk id="10" creationId="{677D5365-77CD-36E4-225E-5501F1DDAEC7}"/>
          </ac:grpSpMkLst>
        </pc:grpChg>
        <pc:graphicFrameChg chg="add mod">
          <ac:chgData name="Franssen Jean-Marc" userId="9710bbaf-11c3-4049-90f0-fa4d0e94a5f8" providerId="ADAL" clId="{F796A638-8FFC-424A-8D37-0F736543A95C}" dt="2023-05-19T13:09:53.367" v="4640"/>
          <ac:graphicFrameMkLst>
            <pc:docMk/>
            <pc:sldMk cId="950119562" sldId="262"/>
            <ac:graphicFrameMk id="2" creationId="{12457694-DB14-8F7E-5530-D8354E1CA39E}"/>
          </ac:graphicFrameMkLst>
        </pc:graphicFrameChg>
        <pc:graphicFrameChg chg="add mod modGraphic">
          <ac:chgData name="Franssen Jean-Marc" userId="9710bbaf-11c3-4049-90f0-fa4d0e94a5f8" providerId="ADAL" clId="{F796A638-8FFC-424A-8D37-0F736543A95C}" dt="2023-05-30T13:16:37.527" v="5577" actId="20577"/>
          <ac:graphicFrameMkLst>
            <pc:docMk/>
            <pc:sldMk cId="950119562" sldId="262"/>
            <ac:graphicFrameMk id="3" creationId="{1ABB9A30-CC3D-4211-4725-24E9CFB3B9BA}"/>
          </ac:graphicFrameMkLst>
        </pc:graphicFrameChg>
        <pc:picChg chg="mod">
          <ac:chgData name="Franssen Jean-Marc" userId="9710bbaf-11c3-4049-90f0-fa4d0e94a5f8" providerId="ADAL" clId="{F796A638-8FFC-424A-8D37-0F736543A95C}" dt="2023-06-11T09:16:32.766" v="6667" actId="164"/>
          <ac:picMkLst>
            <pc:docMk/>
            <pc:sldMk cId="950119562" sldId="262"/>
            <ac:picMk id="4" creationId="{BA1A1E31-3396-B723-1B16-38378BB1E0FE}"/>
          </ac:picMkLst>
        </pc:picChg>
        <pc:cxnChg chg="add mod">
          <ac:chgData name="Franssen Jean-Marc" userId="9710bbaf-11c3-4049-90f0-fa4d0e94a5f8" providerId="ADAL" clId="{F796A638-8FFC-424A-8D37-0F736543A95C}" dt="2023-06-07T08:10:50.019" v="6195" actId="164"/>
          <ac:cxnSpMkLst>
            <pc:docMk/>
            <pc:sldMk cId="950119562" sldId="262"/>
            <ac:cxnSpMk id="5" creationId="{09CBF8D2-4328-DCDB-4796-E9AA0EB26DD7}"/>
          </ac:cxnSpMkLst>
        </pc:cxnChg>
      </pc:sldChg>
      <pc:sldChg chg="addSp modSp mod modAnim">
        <pc:chgData name="Franssen Jean-Marc" userId="9710bbaf-11c3-4049-90f0-fa4d0e94a5f8" providerId="ADAL" clId="{F796A638-8FFC-424A-8D37-0F736543A95C}" dt="2023-05-19T14:17:25.774" v="5429" actId="6549"/>
        <pc:sldMkLst>
          <pc:docMk/>
          <pc:sldMk cId="3576880220" sldId="263"/>
        </pc:sldMkLst>
        <pc:spChg chg="add mod">
          <ac:chgData name="Franssen Jean-Marc" userId="9710bbaf-11c3-4049-90f0-fa4d0e94a5f8" providerId="ADAL" clId="{F796A638-8FFC-424A-8D37-0F736543A95C}" dt="2023-05-19T14:01:42.254" v="4810" actId="207"/>
          <ac:spMkLst>
            <pc:docMk/>
            <pc:sldMk cId="3576880220" sldId="263"/>
            <ac:spMk id="2" creationId="{825C1545-A62C-9177-4969-C2F07311AC73}"/>
          </ac:spMkLst>
        </pc:spChg>
        <pc:spChg chg="add mod">
          <ac:chgData name="Franssen Jean-Marc" userId="9710bbaf-11c3-4049-90f0-fa4d0e94a5f8" providerId="ADAL" clId="{F796A638-8FFC-424A-8D37-0F736543A95C}" dt="2023-05-19T14:17:25.774" v="5429" actId="6549"/>
          <ac:spMkLst>
            <pc:docMk/>
            <pc:sldMk cId="3576880220" sldId="263"/>
            <ac:spMk id="3" creationId="{A297390C-AB22-39D2-D35D-FB32389329F8}"/>
          </ac:spMkLst>
        </pc:spChg>
      </pc:sldChg>
      <pc:sldChg chg="addSp modSp mod">
        <pc:chgData name="Franssen Jean-Marc" userId="9710bbaf-11c3-4049-90f0-fa4d0e94a5f8" providerId="ADAL" clId="{F796A638-8FFC-424A-8D37-0F736543A95C}" dt="2023-05-19T14:08:23.113" v="5428" actId="1076"/>
        <pc:sldMkLst>
          <pc:docMk/>
          <pc:sldMk cId="465933345" sldId="264"/>
        </pc:sldMkLst>
        <pc:spChg chg="add mod">
          <ac:chgData name="Franssen Jean-Marc" userId="9710bbaf-11c3-4049-90f0-fa4d0e94a5f8" providerId="ADAL" clId="{F796A638-8FFC-424A-8D37-0F736543A95C}" dt="2023-05-19T14:08:23.113" v="5428" actId="1076"/>
          <ac:spMkLst>
            <pc:docMk/>
            <pc:sldMk cId="465933345" sldId="264"/>
            <ac:spMk id="2" creationId="{778E43D2-EE55-CEFF-6B9C-FF99C05DDF60}"/>
          </ac:spMkLst>
        </pc:spChg>
      </pc:sldChg>
      <pc:sldChg chg="addSp delSp modSp mod modAnim">
        <pc:chgData name="Franssen Jean-Marc" userId="9710bbaf-11c3-4049-90f0-fa4d0e94a5f8" providerId="ADAL" clId="{F796A638-8FFC-424A-8D37-0F736543A95C}" dt="2023-06-14T06:31:11.757" v="6712" actId="20577"/>
        <pc:sldMkLst>
          <pc:docMk/>
          <pc:sldMk cId="4169532223" sldId="265"/>
        </pc:sldMkLst>
        <pc:spChg chg="del">
          <ac:chgData name="Franssen Jean-Marc" userId="9710bbaf-11c3-4049-90f0-fa4d0e94a5f8" providerId="ADAL" clId="{F796A638-8FFC-424A-8D37-0F736543A95C}" dt="2023-05-19T10:12:52.628" v="3605" actId="478"/>
          <ac:spMkLst>
            <pc:docMk/>
            <pc:sldMk cId="4169532223" sldId="265"/>
            <ac:spMk id="2" creationId="{A366FD28-BB38-51B9-3BC5-A41D9A3FEC77}"/>
          </ac:spMkLst>
        </pc:spChg>
        <pc:spChg chg="mod">
          <ac:chgData name="Franssen Jean-Marc" userId="9710bbaf-11c3-4049-90f0-fa4d0e94a5f8" providerId="ADAL" clId="{F796A638-8FFC-424A-8D37-0F736543A95C}" dt="2023-06-14T06:31:11.757" v="6712" actId="20577"/>
          <ac:spMkLst>
            <pc:docMk/>
            <pc:sldMk cId="4169532223" sldId="265"/>
            <ac:spMk id="3" creationId="{70E6ABF3-A262-BD46-5D7D-961CE5D5650D}"/>
          </ac:spMkLst>
        </pc:spChg>
        <pc:spChg chg="del mod">
          <ac:chgData name="Franssen Jean-Marc" userId="9710bbaf-11c3-4049-90f0-fa4d0e94a5f8" providerId="ADAL" clId="{F796A638-8FFC-424A-8D37-0F736543A95C}" dt="2023-05-19T10:13:39.303" v="3631" actId="478"/>
          <ac:spMkLst>
            <pc:docMk/>
            <pc:sldMk cId="4169532223" sldId="265"/>
            <ac:spMk id="4" creationId="{C7655801-3DE1-3E2B-8B9D-1AB31F9D26B0}"/>
          </ac:spMkLst>
        </pc:spChg>
        <pc:spChg chg="add mod">
          <ac:chgData name="Franssen Jean-Marc" userId="9710bbaf-11c3-4049-90f0-fa4d0e94a5f8" providerId="ADAL" clId="{F796A638-8FFC-424A-8D37-0F736543A95C}" dt="2023-05-19T10:12:48.196" v="3604"/>
          <ac:spMkLst>
            <pc:docMk/>
            <pc:sldMk cId="4169532223" sldId="265"/>
            <ac:spMk id="6" creationId="{9799D01C-C371-29E5-230B-26BE0FC28C38}"/>
          </ac:spMkLst>
        </pc:spChg>
        <pc:spChg chg="add del mod">
          <ac:chgData name="Franssen Jean-Marc" userId="9710bbaf-11c3-4049-90f0-fa4d0e94a5f8" providerId="ADAL" clId="{F796A638-8FFC-424A-8D37-0F736543A95C}" dt="2023-05-19T10:13:13.790" v="3607" actId="478"/>
          <ac:spMkLst>
            <pc:docMk/>
            <pc:sldMk cId="4169532223" sldId="265"/>
            <ac:spMk id="7" creationId="{B8A24EDA-3936-6C21-9028-AE405B86335A}"/>
          </ac:spMkLst>
        </pc:spChg>
        <pc:spChg chg="add mod">
          <ac:chgData name="Franssen Jean-Marc" userId="9710bbaf-11c3-4049-90f0-fa4d0e94a5f8" providerId="ADAL" clId="{F796A638-8FFC-424A-8D37-0F736543A95C}" dt="2023-05-19T10:15:26.345" v="3666" actId="404"/>
          <ac:spMkLst>
            <pc:docMk/>
            <pc:sldMk cId="4169532223" sldId="265"/>
            <ac:spMk id="8" creationId="{861A42EA-7D72-CCD3-F625-3C14E78FC684}"/>
          </ac:spMkLst>
        </pc:spChg>
        <pc:cxnChg chg="add del mod">
          <ac:chgData name="Franssen Jean-Marc" userId="9710bbaf-11c3-4049-90f0-fa4d0e94a5f8" providerId="ADAL" clId="{F796A638-8FFC-424A-8D37-0F736543A95C}" dt="2023-05-19T10:12:41.016" v="3603" actId="478"/>
          <ac:cxnSpMkLst>
            <pc:docMk/>
            <pc:sldMk cId="4169532223" sldId="265"/>
            <ac:cxnSpMk id="5" creationId="{0594AF17-78C4-D6A7-CECC-193505694713}"/>
          </ac:cxnSpMkLst>
        </pc:cxnChg>
      </pc:sldChg>
      <pc:sldChg chg="addSp delSp modSp mod modAnim">
        <pc:chgData name="Franssen Jean-Marc" userId="9710bbaf-11c3-4049-90f0-fa4d0e94a5f8" providerId="ADAL" clId="{F796A638-8FFC-424A-8D37-0F736543A95C}" dt="2023-06-11T09:05:46.267" v="6559" actId="5793"/>
        <pc:sldMkLst>
          <pc:docMk/>
          <pc:sldMk cId="3185724967" sldId="266"/>
        </pc:sldMkLst>
        <pc:spChg chg="del">
          <ac:chgData name="Franssen Jean-Marc" userId="9710bbaf-11c3-4049-90f0-fa4d0e94a5f8" providerId="ADAL" clId="{F796A638-8FFC-424A-8D37-0F736543A95C}" dt="2023-05-19T11:15:01.508" v="3881" actId="478"/>
          <ac:spMkLst>
            <pc:docMk/>
            <pc:sldMk cId="3185724967" sldId="266"/>
            <ac:spMk id="2" creationId="{A366FD28-BB38-51B9-3BC5-A41D9A3FEC77}"/>
          </ac:spMkLst>
        </pc:spChg>
        <pc:spChg chg="del mod">
          <ac:chgData name="Franssen Jean-Marc" userId="9710bbaf-11c3-4049-90f0-fa4d0e94a5f8" providerId="ADAL" clId="{F796A638-8FFC-424A-8D37-0F736543A95C}" dt="2023-05-03T18:18:41.755" v="259" actId="478"/>
          <ac:spMkLst>
            <pc:docMk/>
            <pc:sldMk cId="3185724967" sldId="266"/>
            <ac:spMk id="3" creationId="{70E6ABF3-A262-BD46-5D7D-961CE5D5650D}"/>
          </ac:spMkLst>
        </pc:spChg>
        <pc:spChg chg="del mod">
          <ac:chgData name="Franssen Jean-Marc" userId="9710bbaf-11c3-4049-90f0-fa4d0e94a5f8" providerId="ADAL" clId="{F796A638-8FFC-424A-8D37-0F736543A95C}" dt="2023-05-19T11:15:18.557" v="3883" actId="478"/>
          <ac:spMkLst>
            <pc:docMk/>
            <pc:sldMk cId="3185724967" sldId="266"/>
            <ac:spMk id="4" creationId="{C7655801-3DE1-3E2B-8B9D-1AB31F9D26B0}"/>
          </ac:spMkLst>
        </pc:spChg>
        <pc:spChg chg="add mod">
          <ac:chgData name="Franssen Jean-Marc" userId="9710bbaf-11c3-4049-90f0-fa4d0e94a5f8" providerId="ADAL" clId="{F796A638-8FFC-424A-8D37-0F736543A95C}" dt="2023-05-19T11:17:40.844" v="3939" actId="1076"/>
          <ac:spMkLst>
            <pc:docMk/>
            <pc:sldMk cId="3185724967" sldId="266"/>
            <ac:spMk id="5" creationId="{6C38B381-9196-CA20-981D-053623489BBC}"/>
          </ac:spMkLst>
        </pc:spChg>
        <pc:spChg chg="add mod">
          <ac:chgData name="Franssen Jean-Marc" userId="9710bbaf-11c3-4049-90f0-fa4d0e94a5f8" providerId="ADAL" clId="{F796A638-8FFC-424A-8D37-0F736543A95C}" dt="2023-05-19T11:17:44.914" v="3940" actId="1076"/>
          <ac:spMkLst>
            <pc:docMk/>
            <pc:sldMk cId="3185724967" sldId="266"/>
            <ac:spMk id="6" creationId="{C6EDEFD8-D55E-1491-86E7-1B6AB9B99979}"/>
          </ac:spMkLst>
        </pc:spChg>
        <pc:spChg chg="add mod">
          <ac:chgData name="Franssen Jean-Marc" userId="9710bbaf-11c3-4049-90f0-fa4d0e94a5f8" providerId="ADAL" clId="{F796A638-8FFC-424A-8D37-0F736543A95C}" dt="2023-06-11T09:03:37.220" v="6516" actId="20577"/>
          <ac:spMkLst>
            <pc:docMk/>
            <pc:sldMk cId="3185724967" sldId="266"/>
            <ac:spMk id="7" creationId="{EA8E6DE8-1296-CEA3-0F8C-4BB9C0B90587}"/>
          </ac:spMkLst>
        </pc:spChg>
        <pc:spChg chg="add mod">
          <ac:chgData name="Franssen Jean-Marc" userId="9710bbaf-11c3-4049-90f0-fa4d0e94a5f8" providerId="ADAL" clId="{F796A638-8FFC-424A-8D37-0F736543A95C}" dt="2023-05-19T11:14:58.154" v="3880"/>
          <ac:spMkLst>
            <pc:docMk/>
            <pc:sldMk cId="3185724967" sldId="266"/>
            <ac:spMk id="8" creationId="{0134E78E-65C3-B2D9-8556-3EE614D71F9E}"/>
          </ac:spMkLst>
        </pc:spChg>
        <pc:spChg chg="add mod">
          <ac:chgData name="Franssen Jean-Marc" userId="9710bbaf-11c3-4049-90f0-fa4d0e94a5f8" providerId="ADAL" clId="{F796A638-8FFC-424A-8D37-0F736543A95C}" dt="2023-06-11T09:05:46.267" v="6559" actId="5793"/>
          <ac:spMkLst>
            <pc:docMk/>
            <pc:sldMk cId="3185724967" sldId="266"/>
            <ac:spMk id="9" creationId="{8C82706D-6B5C-E721-9A49-11AB17A249C2}"/>
          </ac:spMkLst>
        </pc:spChg>
        <pc:graphicFrameChg chg="add del mod">
          <ac:chgData name="Franssen Jean-Marc" userId="9710bbaf-11c3-4049-90f0-fa4d0e94a5f8" providerId="ADAL" clId="{F796A638-8FFC-424A-8D37-0F736543A95C}" dt="2023-05-19T11:14:35.019" v="3879" actId="478"/>
          <ac:graphicFrameMkLst>
            <pc:docMk/>
            <pc:sldMk cId="3185724967" sldId="266"/>
            <ac:graphicFrameMk id="3" creationId="{816484E2-0E62-7D60-AF20-0470680EDEBB}"/>
          </ac:graphicFrameMkLst>
        </pc:graphicFrameChg>
      </pc:sldChg>
      <pc:sldChg chg="addSp delSp modSp mod modAnim">
        <pc:chgData name="Franssen Jean-Marc" userId="9710bbaf-11c3-4049-90f0-fa4d0e94a5f8" providerId="ADAL" clId="{F796A638-8FFC-424A-8D37-0F736543A95C}" dt="2023-06-11T09:06:48.582" v="6569" actId="20577"/>
        <pc:sldMkLst>
          <pc:docMk/>
          <pc:sldMk cId="2415104910" sldId="267"/>
        </pc:sldMkLst>
        <pc:spChg chg="del">
          <ac:chgData name="Franssen Jean-Marc" userId="9710bbaf-11c3-4049-90f0-fa4d0e94a5f8" providerId="ADAL" clId="{F796A638-8FFC-424A-8D37-0F736543A95C}" dt="2023-05-19T11:19:12.300" v="3974" actId="478"/>
          <ac:spMkLst>
            <pc:docMk/>
            <pc:sldMk cId="2415104910" sldId="267"/>
            <ac:spMk id="2" creationId="{A366FD28-BB38-51B9-3BC5-A41D9A3FEC77}"/>
          </ac:spMkLst>
        </pc:spChg>
        <pc:spChg chg="add mod">
          <ac:chgData name="Franssen Jean-Marc" userId="9710bbaf-11c3-4049-90f0-fa4d0e94a5f8" providerId="ADAL" clId="{F796A638-8FFC-424A-8D37-0F736543A95C}" dt="2023-06-11T09:06:48.582" v="6569" actId="20577"/>
          <ac:spMkLst>
            <pc:docMk/>
            <pc:sldMk cId="2415104910" sldId="267"/>
            <ac:spMk id="3" creationId="{2C750FE5-D86B-741A-4BEE-374BB9901E87}"/>
          </ac:spMkLst>
        </pc:spChg>
        <pc:spChg chg="del mod">
          <ac:chgData name="Franssen Jean-Marc" userId="9710bbaf-11c3-4049-90f0-fa4d0e94a5f8" providerId="ADAL" clId="{F796A638-8FFC-424A-8D37-0F736543A95C}" dt="2023-05-19T11:19:16.098" v="3975" actId="478"/>
          <ac:spMkLst>
            <pc:docMk/>
            <pc:sldMk cId="2415104910" sldId="267"/>
            <ac:spMk id="4" creationId="{C7655801-3DE1-3E2B-8B9D-1AB31F9D26B0}"/>
          </ac:spMkLst>
        </pc:spChg>
        <pc:spChg chg="del">
          <ac:chgData name="Franssen Jean-Marc" userId="9710bbaf-11c3-4049-90f0-fa4d0e94a5f8" providerId="ADAL" clId="{F796A638-8FFC-424A-8D37-0F736543A95C}" dt="2023-05-03T18:28:14.530" v="818" actId="478"/>
          <ac:spMkLst>
            <pc:docMk/>
            <pc:sldMk cId="2415104910" sldId="267"/>
            <ac:spMk id="5" creationId="{6C38B381-9196-CA20-981D-053623489BBC}"/>
          </ac:spMkLst>
        </pc:spChg>
        <pc:spChg chg="add mod">
          <ac:chgData name="Franssen Jean-Marc" userId="9710bbaf-11c3-4049-90f0-fa4d0e94a5f8" providerId="ADAL" clId="{F796A638-8FFC-424A-8D37-0F736543A95C}" dt="2023-05-19T11:19:09.039" v="3973"/>
          <ac:spMkLst>
            <pc:docMk/>
            <pc:sldMk cId="2415104910" sldId="267"/>
            <ac:spMk id="5" creationId="{9D37718F-8DD2-2F04-F114-99A11E5569A8}"/>
          </ac:spMkLst>
        </pc:spChg>
        <pc:spChg chg="add mod">
          <ac:chgData name="Franssen Jean-Marc" userId="9710bbaf-11c3-4049-90f0-fa4d0e94a5f8" providerId="ADAL" clId="{F796A638-8FFC-424A-8D37-0F736543A95C}" dt="2023-06-11T09:06:17.282" v="6560"/>
          <ac:spMkLst>
            <pc:docMk/>
            <pc:sldMk cId="2415104910" sldId="267"/>
            <ac:spMk id="6" creationId="{3AA8FEE1-4B7E-CECB-8FD0-AFCE554E8EAF}"/>
          </ac:spMkLst>
        </pc:spChg>
        <pc:spChg chg="del">
          <ac:chgData name="Franssen Jean-Marc" userId="9710bbaf-11c3-4049-90f0-fa4d0e94a5f8" providerId="ADAL" clId="{F796A638-8FFC-424A-8D37-0F736543A95C}" dt="2023-05-03T18:28:17.317" v="819" actId="478"/>
          <ac:spMkLst>
            <pc:docMk/>
            <pc:sldMk cId="2415104910" sldId="267"/>
            <ac:spMk id="6" creationId="{C6EDEFD8-D55E-1491-86E7-1B6AB9B99979}"/>
          </ac:spMkLst>
        </pc:spChg>
        <pc:spChg chg="del">
          <ac:chgData name="Franssen Jean-Marc" userId="9710bbaf-11c3-4049-90f0-fa4d0e94a5f8" providerId="ADAL" clId="{F796A638-8FFC-424A-8D37-0F736543A95C}" dt="2023-05-03T18:28:21.422" v="820" actId="478"/>
          <ac:spMkLst>
            <pc:docMk/>
            <pc:sldMk cId="2415104910" sldId="267"/>
            <ac:spMk id="7" creationId="{EA8E6DE8-1296-CEA3-0F8C-4BB9C0B90587}"/>
          </ac:spMkLst>
        </pc:spChg>
        <pc:spChg chg="add mod">
          <ac:chgData name="Franssen Jean-Marc" userId="9710bbaf-11c3-4049-90f0-fa4d0e94a5f8" providerId="ADAL" clId="{F796A638-8FFC-424A-8D37-0F736543A95C}" dt="2023-05-19T11:24:05.822" v="4031" actId="14100"/>
          <ac:spMkLst>
            <pc:docMk/>
            <pc:sldMk cId="2415104910" sldId="267"/>
            <ac:spMk id="8" creationId="{576519BB-E2A3-5708-69A3-62273DC1D83C}"/>
          </ac:spMkLst>
        </pc:spChg>
        <pc:spChg chg="add mod">
          <ac:chgData name="Franssen Jean-Marc" userId="9710bbaf-11c3-4049-90f0-fa4d0e94a5f8" providerId="ADAL" clId="{F796A638-8FFC-424A-8D37-0F736543A95C}" dt="2023-05-24T10:00:42.381" v="5462" actId="20577"/>
          <ac:spMkLst>
            <pc:docMk/>
            <pc:sldMk cId="2415104910" sldId="267"/>
            <ac:spMk id="9" creationId="{E1901AA4-BDD5-4DD0-8C29-7D123F2D28F3}"/>
          </ac:spMkLst>
        </pc:spChg>
        <pc:spChg chg="add del mod">
          <ac:chgData name="Franssen Jean-Marc" userId="9710bbaf-11c3-4049-90f0-fa4d0e94a5f8" providerId="ADAL" clId="{F796A638-8FFC-424A-8D37-0F736543A95C}" dt="2023-05-19T11:21:25.520" v="4007" actId="478"/>
          <ac:spMkLst>
            <pc:docMk/>
            <pc:sldMk cId="2415104910" sldId="267"/>
            <ac:spMk id="11" creationId="{E86BE83C-CF73-3C01-408C-F46DB9306FA9}"/>
          </ac:spMkLst>
        </pc:spChg>
      </pc:sldChg>
      <pc:sldChg chg="addSp delSp modSp add del mod">
        <pc:chgData name="Franssen Jean-Marc" userId="9710bbaf-11c3-4049-90f0-fa4d0e94a5f8" providerId="ADAL" clId="{F796A638-8FFC-424A-8D37-0F736543A95C}" dt="2023-05-03T18:27:42.842" v="799" actId="47"/>
        <pc:sldMkLst>
          <pc:docMk/>
          <pc:sldMk cId="2949446224" sldId="267"/>
        </pc:sldMkLst>
        <pc:spChg chg="del">
          <ac:chgData name="Franssen Jean-Marc" userId="9710bbaf-11c3-4049-90f0-fa4d0e94a5f8" providerId="ADAL" clId="{F796A638-8FFC-424A-8D37-0F736543A95C}" dt="2023-05-03T18:20:02.695" v="297" actId="478"/>
          <ac:spMkLst>
            <pc:docMk/>
            <pc:sldMk cId="2949446224" sldId="267"/>
            <ac:spMk id="3" creationId="{70E6ABF3-A262-BD46-5D7D-961CE5D5650D}"/>
          </ac:spMkLst>
        </pc:spChg>
        <pc:spChg chg="add del mod">
          <ac:chgData name="Franssen Jean-Marc" userId="9710bbaf-11c3-4049-90f0-fa4d0e94a5f8" providerId="ADAL" clId="{F796A638-8FFC-424A-8D37-0F736543A95C}" dt="2023-05-03T18:20:54.534" v="304" actId="21"/>
          <ac:spMkLst>
            <pc:docMk/>
            <pc:sldMk cId="2949446224" sldId="267"/>
            <ac:spMk id="6" creationId="{8806D53B-636E-0462-92CA-F73C464031B2}"/>
          </ac:spMkLst>
        </pc:spChg>
      </pc:sldChg>
      <pc:sldChg chg="addSp delSp modSp mod modAnim">
        <pc:chgData name="Franssen Jean-Marc" userId="9710bbaf-11c3-4049-90f0-fa4d0e94a5f8" providerId="ADAL" clId="{F796A638-8FFC-424A-8D37-0F736543A95C}" dt="2023-05-19T12:59:05.266" v="4621" actId="207"/>
        <pc:sldMkLst>
          <pc:docMk/>
          <pc:sldMk cId="1140237201" sldId="268"/>
        </pc:sldMkLst>
        <pc:spChg chg="del mod">
          <ac:chgData name="Franssen Jean-Marc" userId="9710bbaf-11c3-4049-90f0-fa4d0e94a5f8" providerId="ADAL" clId="{F796A638-8FFC-424A-8D37-0F736543A95C}" dt="2023-05-19T11:54:05.270" v="4338" actId="478"/>
          <ac:spMkLst>
            <pc:docMk/>
            <pc:sldMk cId="1140237201" sldId="268"/>
            <ac:spMk id="2" creationId="{A366FD28-BB38-51B9-3BC5-A41D9A3FEC77}"/>
          </ac:spMkLst>
        </pc:spChg>
        <pc:spChg chg="del">
          <ac:chgData name="Franssen Jean-Marc" userId="9710bbaf-11c3-4049-90f0-fa4d0e94a5f8" providerId="ADAL" clId="{F796A638-8FFC-424A-8D37-0F736543A95C}" dt="2023-05-03T18:46:52.767" v="1717" actId="478"/>
          <ac:spMkLst>
            <pc:docMk/>
            <pc:sldMk cId="1140237201" sldId="268"/>
            <ac:spMk id="3" creationId="{2C750FE5-D86B-741A-4BEE-374BB9901E87}"/>
          </ac:spMkLst>
        </pc:spChg>
        <pc:spChg chg="add mod">
          <ac:chgData name="Franssen Jean-Marc" userId="9710bbaf-11c3-4049-90f0-fa4d0e94a5f8" providerId="ADAL" clId="{F796A638-8FFC-424A-8D37-0F736543A95C}" dt="2023-05-19T12:59:05.266" v="4621" actId="207"/>
          <ac:spMkLst>
            <pc:docMk/>
            <pc:sldMk cId="1140237201" sldId="268"/>
            <ac:spMk id="3" creationId="{D4662CFB-7ADC-AA97-A817-9A41079F3CA1}"/>
          </ac:spMkLst>
        </pc:spChg>
        <pc:spChg chg="del">
          <ac:chgData name="Franssen Jean-Marc" userId="9710bbaf-11c3-4049-90f0-fa4d0e94a5f8" providerId="ADAL" clId="{F796A638-8FFC-424A-8D37-0F736543A95C}" dt="2023-05-03T18:46:59.192" v="1718" actId="478"/>
          <ac:spMkLst>
            <pc:docMk/>
            <pc:sldMk cId="1140237201" sldId="268"/>
            <ac:spMk id="4" creationId="{C7655801-3DE1-3E2B-8B9D-1AB31F9D26B0}"/>
          </ac:spMkLst>
        </pc:spChg>
        <pc:spChg chg="add mod">
          <ac:chgData name="Franssen Jean-Marc" userId="9710bbaf-11c3-4049-90f0-fa4d0e94a5f8" providerId="ADAL" clId="{F796A638-8FFC-424A-8D37-0F736543A95C}" dt="2023-05-19T11:54:44.272" v="4390" actId="1076"/>
          <ac:spMkLst>
            <pc:docMk/>
            <pc:sldMk cId="1140237201" sldId="268"/>
            <ac:spMk id="4" creationId="{EB0AD7F9-214E-006F-8879-BA1B051AB81C}"/>
          </ac:spMkLst>
        </pc:spChg>
        <pc:spChg chg="add del mod">
          <ac:chgData name="Franssen Jean-Marc" userId="9710bbaf-11c3-4049-90f0-fa4d0e94a5f8" providerId="ADAL" clId="{F796A638-8FFC-424A-8D37-0F736543A95C}" dt="2023-05-19T11:53:01.506" v="4292" actId="478"/>
          <ac:spMkLst>
            <pc:docMk/>
            <pc:sldMk cId="1140237201" sldId="268"/>
            <ac:spMk id="5" creationId="{017ECBA5-7DC1-9E3A-1311-56A72AFFF201}"/>
          </ac:spMkLst>
        </pc:spChg>
        <pc:spChg chg="del mod">
          <ac:chgData name="Franssen Jean-Marc" userId="9710bbaf-11c3-4049-90f0-fa4d0e94a5f8" providerId="ADAL" clId="{F796A638-8FFC-424A-8D37-0F736543A95C}" dt="2023-05-03T18:46:50.242" v="1716" actId="478"/>
          <ac:spMkLst>
            <pc:docMk/>
            <pc:sldMk cId="1140237201" sldId="268"/>
            <ac:spMk id="8" creationId="{576519BB-E2A3-5708-69A3-62273DC1D83C}"/>
          </ac:spMkLst>
        </pc:spChg>
        <pc:spChg chg="del mod">
          <ac:chgData name="Franssen Jean-Marc" userId="9710bbaf-11c3-4049-90f0-fa4d0e94a5f8" providerId="ADAL" clId="{F796A638-8FFC-424A-8D37-0F736543A95C}" dt="2023-05-03T18:46:45.131" v="1714" actId="478"/>
          <ac:spMkLst>
            <pc:docMk/>
            <pc:sldMk cId="1140237201" sldId="268"/>
            <ac:spMk id="9" creationId="{E1901AA4-BDD5-4DD0-8C29-7D123F2D28F3}"/>
          </ac:spMkLst>
        </pc:spChg>
        <pc:spChg chg="del">
          <ac:chgData name="Franssen Jean-Marc" userId="9710bbaf-11c3-4049-90f0-fa4d0e94a5f8" providerId="ADAL" clId="{F796A638-8FFC-424A-8D37-0F736543A95C}" dt="2023-05-03T18:46:40.716" v="1712" actId="478"/>
          <ac:spMkLst>
            <pc:docMk/>
            <pc:sldMk cId="1140237201" sldId="268"/>
            <ac:spMk id="11" creationId="{E86BE83C-CF73-3C01-408C-F46DB9306FA9}"/>
          </ac:spMkLst>
        </pc:spChg>
      </pc:sldChg>
      <pc:sldChg chg="addSp delSp modSp mod modAnim">
        <pc:chgData name="Franssen Jean-Marc" userId="9710bbaf-11c3-4049-90f0-fa4d0e94a5f8" providerId="ADAL" clId="{F796A638-8FFC-424A-8D37-0F736543A95C}" dt="2023-06-11T09:16:19.974" v="6666"/>
        <pc:sldMkLst>
          <pc:docMk/>
          <pc:sldMk cId="1580801610" sldId="269"/>
        </pc:sldMkLst>
        <pc:spChg chg="del mod">
          <ac:chgData name="Franssen Jean-Marc" userId="9710bbaf-11c3-4049-90f0-fa4d0e94a5f8" providerId="ADAL" clId="{F796A638-8FFC-424A-8D37-0F736543A95C}" dt="2023-05-19T12:59:31.876" v="4624" actId="478"/>
          <ac:spMkLst>
            <pc:docMk/>
            <pc:sldMk cId="1580801610" sldId="269"/>
            <ac:spMk id="2" creationId="{A366FD28-BB38-51B9-3BC5-A41D9A3FEC77}"/>
          </ac:spMkLst>
        </pc:spChg>
        <pc:spChg chg="add mod">
          <ac:chgData name="Franssen Jean-Marc" userId="9710bbaf-11c3-4049-90f0-fa4d0e94a5f8" providerId="ADAL" clId="{F796A638-8FFC-424A-8D37-0F736543A95C}" dt="2023-05-19T12:59:21.821" v="4622"/>
          <ac:spMkLst>
            <pc:docMk/>
            <pc:sldMk cId="1580801610" sldId="269"/>
            <ac:spMk id="3" creationId="{0676848C-3122-2181-A6FF-1A5154F7AE33}"/>
          </ac:spMkLst>
        </pc:spChg>
        <pc:spChg chg="add mod">
          <ac:chgData name="Franssen Jean-Marc" userId="9710bbaf-11c3-4049-90f0-fa4d0e94a5f8" providerId="ADAL" clId="{F796A638-8FFC-424A-8D37-0F736543A95C}" dt="2023-05-19T12:59:57.957" v="4638" actId="207"/>
          <ac:spMkLst>
            <pc:docMk/>
            <pc:sldMk cId="1580801610" sldId="269"/>
            <ac:spMk id="4" creationId="{C79A94ED-D20A-46CB-247B-E066F2820774}"/>
          </ac:spMkLst>
        </pc:spChg>
        <pc:spChg chg="del">
          <ac:chgData name="Franssen Jean-Marc" userId="9710bbaf-11c3-4049-90f0-fa4d0e94a5f8" providerId="ADAL" clId="{F796A638-8FFC-424A-8D37-0F736543A95C}" dt="2023-05-09T12:03:07.730" v="2692" actId="478"/>
          <ac:spMkLst>
            <pc:docMk/>
            <pc:sldMk cId="1580801610" sldId="269"/>
            <ac:spMk id="5" creationId="{017ECBA5-7DC1-9E3A-1311-56A72AFFF201}"/>
          </ac:spMkLst>
        </pc:spChg>
      </pc:sldChg>
      <pc:sldChg chg="addSp modSp mod modAnim">
        <pc:chgData name="Franssen Jean-Marc" userId="9710bbaf-11c3-4049-90f0-fa4d0e94a5f8" providerId="ADAL" clId="{F796A638-8FFC-424A-8D37-0F736543A95C}" dt="2023-06-11T09:17:01.775" v="6668"/>
        <pc:sldMkLst>
          <pc:docMk/>
          <pc:sldMk cId="2095546067" sldId="270"/>
        </pc:sldMkLst>
        <pc:spChg chg="mod">
          <ac:chgData name="Franssen Jean-Marc" userId="9710bbaf-11c3-4049-90f0-fa4d0e94a5f8" providerId="ADAL" clId="{F796A638-8FFC-424A-8D37-0F736543A95C}" dt="2023-06-07T08:10:57.541" v="6196"/>
          <ac:spMkLst>
            <pc:docMk/>
            <pc:sldMk cId="2095546067" sldId="270"/>
            <ac:spMk id="6" creationId="{E1E2B2C0-3F05-808C-C0BA-146BB0FC0831}"/>
          </ac:spMkLst>
        </pc:spChg>
        <pc:grpChg chg="add mod">
          <ac:chgData name="Franssen Jean-Marc" userId="9710bbaf-11c3-4049-90f0-fa4d0e94a5f8" providerId="ADAL" clId="{F796A638-8FFC-424A-8D37-0F736543A95C}" dt="2023-06-07T08:11:16.098" v="6198" actId="1076"/>
          <ac:grpSpMkLst>
            <pc:docMk/>
            <pc:sldMk cId="2095546067" sldId="270"/>
            <ac:grpSpMk id="4" creationId="{E5DAE44E-6A7F-21EB-E5EE-FF709793FD0C}"/>
          </ac:grpSpMkLst>
        </pc:grpChg>
        <pc:graphicFrameChg chg="mod modGraphic">
          <ac:chgData name="Franssen Jean-Marc" userId="9710bbaf-11c3-4049-90f0-fa4d0e94a5f8" providerId="ADAL" clId="{F796A638-8FFC-424A-8D37-0F736543A95C}" dt="2023-05-30T13:16:42.246" v="5579" actId="20577"/>
          <ac:graphicFrameMkLst>
            <pc:docMk/>
            <pc:sldMk cId="2095546067" sldId="270"/>
            <ac:graphicFrameMk id="3" creationId="{1ABB9A30-CC3D-4211-4725-24E9CFB3B9BA}"/>
          </ac:graphicFrameMkLst>
        </pc:graphicFrameChg>
        <pc:picChg chg="mod">
          <ac:chgData name="Franssen Jean-Marc" userId="9710bbaf-11c3-4049-90f0-fa4d0e94a5f8" providerId="ADAL" clId="{F796A638-8FFC-424A-8D37-0F736543A95C}" dt="2023-05-19T13:18:56.573" v="4723" actId="1076"/>
          <ac:picMkLst>
            <pc:docMk/>
            <pc:sldMk cId="2095546067" sldId="270"/>
            <ac:picMk id="2" creationId="{F5841C32-B53C-EB6F-11FE-3642BF31A7EB}"/>
          </ac:picMkLst>
        </pc:picChg>
        <pc:cxnChg chg="mod">
          <ac:chgData name="Franssen Jean-Marc" userId="9710bbaf-11c3-4049-90f0-fa4d0e94a5f8" providerId="ADAL" clId="{F796A638-8FFC-424A-8D37-0F736543A95C}" dt="2023-06-07T08:10:57.541" v="6196"/>
          <ac:cxnSpMkLst>
            <pc:docMk/>
            <pc:sldMk cId="2095546067" sldId="270"/>
            <ac:cxnSpMk id="5" creationId="{B4F057C7-653D-B58B-3DB7-D8270FB3DAFA}"/>
          </ac:cxnSpMkLst>
        </pc:cxnChg>
      </pc:sldChg>
      <pc:sldChg chg="add del">
        <pc:chgData name="Franssen Jean-Marc" userId="9710bbaf-11c3-4049-90f0-fa4d0e94a5f8" providerId="ADAL" clId="{F796A638-8FFC-424A-8D37-0F736543A95C}" dt="2023-05-09T12:15:45.040" v="2953" actId="47"/>
        <pc:sldMkLst>
          <pc:docMk/>
          <pc:sldMk cId="3661929230" sldId="270"/>
        </pc:sldMkLst>
      </pc:sldChg>
      <pc:sldChg chg="del">
        <pc:chgData name="Franssen Jean-Marc" userId="9710bbaf-11c3-4049-90f0-fa4d0e94a5f8" providerId="ADAL" clId="{F796A638-8FFC-424A-8D37-0F736543A95C}" dt="2023-05-09T12:15:30.812" v="2951" actId="47"/>
        <pc:sldMkLst>
          <pc:docMk/>
          <pc:sldMk cId="4207673802" sldId="270"/>
        </pc:sldMkLst>
      </pc:sldChg>
      <pc:sldChg chg="addSp modSp mod modAnim">
        <pc:chgData name="Franssen Jean-Marc" userId="9710bbaf-11c3-4049-90f0-fa4d0e94a5f8" providerId="ADAL" clId="{F796A638-8FFC-424A-8D37-0F736543A95C}" dt="2023-06-11T09:17:27.046" v="6669"/>
        <pc:sldMkLst>
          <pc:docMk/>
          <pc:sldMk cId="4263754900" sldId="271"/>
        </pc:sldMkLst>
        <pc:spChg chg="mod">
          <ac:chgData name="Franssen Jean-Marc" userId="9710bbaf-11c3-4049-90f0-fa4d0e94a5f8" providerId="ADAL" clId="{F796A638-8FFC-424A-8D37-0F736543A95C}" dt="2023-06-07T08:11:35.530" v="6200"/>
          <ac:spMkLst>
            <pc:docMk/>
            <pc:sldMk cId="4263754900" sldId="271"/>
            <ac:spMk id="6" creationId="{4AA9C6BA-59A6-E006-E453-AFDBEA5CD897}"/>
          </ac:spMkLst>
        </pc:spChg>
        <pc:grpChg chg="add mod">
          <ac:chgData name="Franssen Jean-Marc" userId="9710bbaf-11c3-4049-90f0-fa4d0e94a5f8" providerId="ADAL" clId="{F796A638-8FFC-424A-8D37-0F736543A95C}" dt="2023-06-07T08:11:49.561" v="6203" actId="1076"/>
          <ac:grpSpMkLst>
            <pc:docMk/>
            <pc:sldMk cId="4263754900" sldId="271"/>
            <ac:grpSpMk id="4" creationId="{4C952952-4A7F-C207-C72C-C1BC73328CB2}"/>
          </ac:grpSpMkLst>
        </pc:grpChg>
        <pc:graphicFrameChg chg="mod modGraphic">
          <ac:chgData name="Franssen Jean-Marc" userId="9710bbaf-11c3-4049-90f0-fa4d0e94a5f8" providerId="ADAL" clId="{F796A638-8FFC-424A-8D37-0F736543A95C}" dt="2023-05-30T13:16:49.976" v="5583" actId="20577"/>
          <ac:graphicFrameMkLst>
            <pc:docMk/>
            <pc:sldMk cId="4263754900" sldId="271"/>
            <ac:graphicFrameMk id="3" creationId="{1ABB9A30-CC3D-4211-4725-24E9CFB3B9BA}"/>
          </ac:graphicFrameMkLst>
        </pc:graphicFrameChg>
        <pc:picChg chg="mod">
          <ac:chgData name="Franssen Jean-Marc" userId="9710bbaf-11c3-4049-90f0-fa4d0e94a5f8" providerId="ADAL" clId="{F796A638-8FFC-424A-8D37-0F736543A95C}" dt="2023-06-07T08:11:39.446" v="6202" actId="1076"/>
          <ac:picMkLst>
            <pc:docMk/>
            <pc:sldMk cId="4263754900" sldId="271"/>
            <ac:picMk id="2" creationId="{C5BFE2E9-6155-FCDA-E8C8-8B51BDDE2272}"/>
          </ac:picMkLst>
        </pc:picChg>
        <pc:cxnChg chg="mod">
          <ac:chgData name="Franssen Jean-Marc" userId="9710bbaf-11c3-4049-90f0-fa4d0e94a5f8" providerId="ADAL" clId="{F796A638-8FFC-424A-8D37-0F736543A95C}" dt="2023-06-07T08:11:35.530" v="6200"/>
          <ac:cxnSpMkLst>
            <pc:docMk/>
            <pc:sldMk cId="4263754900" sldId="271"/>
            <ac:cxnSpMk id="5" creationId="{6582E473-B79E-D22A-B5A0-8ABD0E952CCA}"/>
          </ac:cxnSpMkLst>
        </pc:cxnChg>
      </pc:sldChg>
      <pc:sldChg chg="addSp modSp mod modAnim">
        <pc:chgData name="Franssen Jean-Marc" userId="9710bbaf-11c3-4049-90f0-fa4d0e94a5f8" providerId="ADAL" clId="{F796A638-8FFC-424A-8D37-0F736543A95C}" dt="2023-06-11T09:22:07.909" v="6699"/>
        <pc:sldMkLst>
          <pc:docMk/>
          <pc:sldMk cId="1673737032" sldId="272"/>
        </pc:sldMkLst>
        <pc:spChg chg="mod">
          <ac:chgData name="Franssen Jean-Marc" userId="9710bbaf-11c3-4049-90f0-fa4d0e94a5f8" providerId="ADAL" clId="{F796A638-8FFC-424A-8D37-0F736543A95C}" dt="2023-06-07T08:12:00.471" v="6204"/>
          <ac:spMkLst>
            <pc:docMk/>
            <pc:sldMk cId="1673737032" sldId="272"/>
            <ac:spMk id="6" creationId="{75C3A960-B64B-007C-4615-ACDBFB05A4BD}"/>
          </ac:spMkLst>
        </pc:spChg>
        <pc:grpChg chg="add mod">
          <ac:chgData name="Franssen Jean-Marc" userId="9710bbaf-11c3-4049-90f0-fa4d0e94a5f8" providerId="ADAL" clId="{F796A638-8FFC-424A-8D37-0F736543A95C}" dt="2023-06-07T08:12:08.960" v="6205" actId="1076"/>
          <ac:grpSpMkLst>
            <pc:docMk/>
            <pc:sldMk cId="1673737032" sldId="272"/>
            <ac:grpSpMk id="4" creationId="{7F189F10-9A88-DB6B-0584-C5228D46209B}"/>
          </ac:grpSpMkLst>
        </pc:grpChg>
        <pc:graphicFrameChg chg="mod modGraphic">
          <ac:chgData name="Franssen Jean-Marc" userId="9710bbaf-11c3-4049-90f0-fa4d0e94a5f8" providerId="ADAL" clId="{F796A638-8FFC-424A-8D37-0F736543A95C}" dt="2023-05-19T13:35:25.788" v="4771" actId="1076"/>
          <ac:graphicFrameMkLst>
            <pc:docMk/>
            <pc:sldMk cId="1673737032" sldId="272"/>
            <ac:graphicFrameMk id="3" creationId="{1ABB9A30-CC3D-4211-4725-24E9CFB3B9BA}"/>
          </ac:graphicFrameMkLst>
        </pc:graphicFrameChg>
        <pc:picChg chg="mod">
          <ac:chgData name="Franssen Jean-Marc" userId="9710bbaf-11c3-4049-90f0-fa4d0e94a5f8" providerId="ADAL" clId="{F796A638-8FFC-424A-8D37-0F736543A95C}" dt="2023-05-19T13:35:32.242" v="4773" actId="14100"/>
          <ac:picMkLst>
            <pc:docMk/>
            <pc:sldMk cId="1673737032" sldId="272"/>
            <ac:picMk id="2" creationId="{A6C70E9E-3988-C224-1035-233A960D94A6}"/>
          </ac:picMkLst>
        </pc:picChg>
        <pc:cxnChg chg="mod">
          <ac:chgData name="Franssen Jean-Marc" userId="9710bbaf-11c3-4049-90f0-fa4d0e94a5f8" providerId="ADAL" clId="{F796A638-8FFC-424A-8D37-0F736543A95C}" dt="2023-06-07T08:12:00.471" v="6204"/>
          <ac:cxnSpMkLst>
            <pc:docMk/>
            <pc:sldMk cId="1673737032" sldId="272"/>
            <ac:cxnSpMk id="5" creationId="{7A87F038-9CDA-D686-73DF-A69BEF61608B}"/>
          </ac:cxnSpMkLst>
        </pc:cxnChg>
      </pc:sldChg>
      <pc:sldChg chg="addSp modSp mod modAnim">
        <pc:chgData name="Franssen Jean-Marc" userId="9710bbaf-11c3-4049-90f0-fa4d0e94a5f8" providerId="ADAL" clId="{F796A638-8FFC-424A-8D37-0F736543A95C}" dt="2023-06-11T09:22:04.982" v="6698"/>
        <pc:sldMkLst>
          <pc:docMk/>
          <pc:sldMk cId="626333422" sldId="273"/>
        </pc:sldMkLst>
        <pc:spChg chg="mod">
          <ac:chgData name="Franssen Jean-Marc" userId="9710bbaf-11c3-4049-90f0-fa4d0e94a5f8" providerId="ADAL" clId="{F796A638-8FFC-424A-8D37-0F736543A95C}" dt="2023-06-07T08:12:49.783" v="6269" actId="1037"/>
          <ac:spMkLst>
            <pc:docMk/>
            <pc:sldMk cId="626333422" sldId="273"/>
            <ac:spMk id="6" creationId="{9531CA36-51D3-EFE7-D17E-6F44A67A1B70}"/>
          </ac:spMkLst>
        </pc:spChg>
        <pc:grpChg chg="add mod">
          <ac:chgData name="Franssen Jean-Marc" userId="9710bbaf-11c3-4049-90f0-fa4d0e94a5f8" providerId="ADAL" clId="{F796A638-8FFC-424A-8D37-0F736543A95C}" dt="2023-06-07T08:12:30.061" v="6212" actId="1036"/>
          <ac:grpSpMkLst>
            <pc:docMk/>
            <pc:sldMk cId="626333422" sldId="273"/>
            <ac:grpSpMk id="4" creationId="{24CF5957-F9B9-D55A-F4DC-5C16CD708BCA}"/>
          </ac:grpSpMkLst>
        </pc:grpChg>
        <pc:graphicFrameChg chg="mod modGraphic">
          <ac:chgData name="Franssen Jean-Marc" userId="9710bbaf-11c3-4049-90f0-fa4d0e94a5f8" providerId="ADAL" clId="{F796A638-8FFC-424A-8D37-0F736543A95C}" dt="2023-06-11T09:19:03.505" v="6690" actId="313"/>
          <ac:graphicFrameMkLst>
            <pc:docMk/>
            <pc:sldMk cId="626333422" sldId="273"/>
            <ac:graphicFrameMk id="3" creationId="{1ABB9A30-CC3D-4211-4725-24E9CFB3B9BA}"/>
          </ac:graphicFrameMkLst>
        </pc:graphicFrameChg>
        <pc:picChg chg="mod">
          <ac:chgData name="Franssen Jean-Marc" userId="9710bbaf-11c3-4049-90f0-fa4d0e94a5f8" providerId="ADAL" clId="{F796A638-8FFC-424A-8D37-0F736543A95C}" dt="2023-05-19T14:18:16.600" v="5435" actId="14100"/>
          <ac:picMkLst>
            <pc:docMk/>
            <pc:sldMk cId="626333422" sldId="273"/>
            <ac:picMk id="2" creationId="{783426DB-BE3B-A51E-0C58-32FE8ED7F832}"/>
          </ac:picMkLst>
        </pc:picChg>
        <pc:cxnChg chg="mod">
          <ac:chgData name="Franssen Jean-Marc" userId="9710bbaf-11c3-4049-90f0-fa4d0e94a5f8" providerId="ADAL" clId="{F796A638-8FFC-424A-8D37-0F736543A95C}" dt="2023-06-07T08:12:18.210" v="6206"/>
          <ac:cxnSpMkLst>
            <pc:docMk/>
            <pc:sldMk cId="626333422" sldId="273"/>
            <ac:cxnSpMk id="5" creationId="{98C281D6-EEB3-EF17-1F56-B19C0E84F5B6}"/>
          </ac:cxnSpMkLst>
        </pc:cxnChg>
      </pc:sldChg>
      <pc:sldChg chg="addSp modSp mod modAnim">
        <pc:chgData name="Franssen Jean-Marc" userId="9710bbaf-11c3-4049-90f0-fa4d0e94a5f8" providerId="ADAL" clId="{F796A638-8FFC-424A-8D37-0F736543A95C}" dt="2023-06-11T09:20:50.407" v="6696"/>
        <pc:sldMkLst>
          <pc:docMk/>
          <pc:sldMk cId="3987588552" sldId="274"/>
        </pc:sldMkLst>
        <pc:spChg chg="add mod">
          <ac:chgData name="Franssen Jean-Marc" userId="9710bbaf-11c3-4049-90f0-fa4d0e94a5f8" providerId="ADAL" clId="{F796A638-8FFC-424A-8D37-0F736543A95C}" dt="2023-05-19T14:01:00.598" v="4794" actId="1076"/>
          <ac:spMkLst>
            <pc:docMk/>
            <pc:sldMk cId="3987588552" sldId="274"/>
            <ac:spMk id="2" creationId="{B97E97A6-D024-A88B-652B-90DD098D953F}"/>
          </ac:spMkLst>
        </pc:spChg>
        <pc:spChg chg="mod">
          <ac:chgData name="Franssen Jean-Marc" userId="9710bbaf-11c3-4049-90f0-fa4d0e94a5f8" providerId="ADAL" clId="{F796A638-8FFC-424A-8D37-0F736543A95C}" dt="2023-06-07T08:13:56.286" v="6276" actId="1076"/>
          <ac:spMkLst>
            <pc:docMk/>
            <pc:sldMk cId="3987588552" sldId="274"/>
            <ac:spMk id="7" creationId="{2E802E31-B8AB-B8A1-D3E0-A59D80A4AF16}"/>
          </ac:spMkLst>
        </pc:spChg>
        <pc:spChg chg="add mod">
          <ac:chgData name="Franssen Jean-Marc" userId="9710bbaf-11c3-4049-90f0-fa4d0e94a5f8" providerId="ADAL" clId="{F796A638-8FFC-424A-8D37-0F736543A95C}" dt="2023-06-07T08:14:32.885" v="6284" actId="1076"/>
          <ac:spMkLst>
            <pc:docMk/>
            <pc:sldMk cId="3987588552" sldId="274"/>
            <ac:spMk id="8" creationId="{614952B2-559A-5DAF-A297-77D6F7274E6A}"/>
          </ac:spMkLst>
        </pc:spChg>
        <pc:spChg chg="add mod">
          <ac:chgData name="Franssen Jean-Marc" userId="9710bbaf-11c3-4049-90f0-fa4d0e94a5f8" providerId="ADAL" clId="{F796A638-8FFC-424A-8D37-0F736543A95C}" dt="2023-06-07T08:14:58.718" v="6295" actId="1076"/>
          <ac:spMkLst>
            <pc:docMk/>
            <pc:sldMk cId="3987588552" sldId="274"/>
            <ac:spMk id="9" creationId="{189576E0-2B45-E6D6-D6AF-C170E1AA885B}"/>
          </ac:spMkLst>
        </pc:spChg>
        <pc:grpChg chg="add mod">
          <ac:chgData name="Franssen Jean-Marc" userId="9710bbaf-11c3-4049-90f0-fa4d0e94a5f8" providerId="ADAL" clId="{F796A638-8FFC-424A-8D37-0F736543A95C}" dt="2023-06-07T08:13:48.015" v="6275" actId="1076"/>
          <ac:grpSpMkLst>
            <pc:docMk/>
            <pc:sldMk cId="3987588552" sldId="274"/>
            <ac:grpSpMk id="5" creationId="{F2C1A9ED-9429-90EE-E813-B161D78895B9}"/>
          </ac:grpSpMkLst>
        </pc:grpChg>
        <pc:graphicFrameChg chg="mod modGraphic">
          <ac:chgData name="Franssen Jean-Marc" userId="9710bbaf-11c3-4049-90f0-fa4d0e94a5f8" providerId="ADAL" clId="{F796A638-8FFC-424A-8D37-0F736543A95C}" dt="2023-06-11T09:19:17.956" v="6691"/>
          <ac:graphicFrameMkLst>
            <pc:docMk/>
            <pc:sldMk cId="3987588552" sldId="274"/>
            <ac:graphicFrameMk id="3" creationId="{1ABB9A30-CC3D-4211-4725-24E9CFB3B9BA}"/>
          </ac:graphicFrameMkLst>
        </pc:graphicFrameChg>
        <pc:picChg chg="mod">
          <ac:chgData name="Franssen Jean-Marc" userId="9710bbaf-11c3-4049-90f0-fa4d0e94a5f8" providerId="ADAL" clId="{F796A638-8FFC-424A-8D37-0F736543A95C}" dt="2023-05-19T14:01:03.834" v="4795" actId="14100"/>
          <ac:picMkLst>
            <pc:docMk/>
            <pc:sldMk cId="3987588552" sldId="274"/>
            <ac:picMk id="4" creationId="{C4242F84-A45F-183F-B5D7-6AB09BB36C48}"/>
          </ac:picMkLst>
        </pc:picChg>
        <pc:cxnChg chg="mod">
          <ac:chgData name="Franssen Jean-Marc" userId="9710bbaf-11c3-4049-90f0-fa4d0e94a5f8" providerId="ADAL" clId="{F796A638-8FFC-424A-8D37-0F736543A95C}" dt="2023-06-07T08:13:08.153" v="6270"/>
          <ac:cxnSpMkLst>
            <pc:docMk/>
            <pc:sldMk cId="3987588552" sldId="274"/>
            <ac:cxnSpMk id="6" creationId="{BA86F6C1-1DB1-33FA-5BCC-BAF004F1D94E}"/>
          </ac:cxnSpMkLst>
        </pc:cxnChg>
      </pc:sldChg>
      <pc:sldChg chg="addSp delSp modSp mod modAnim">
        <pc:chgData name="Franssen Jean-Marc" userId="9710bbaf-11c3-4049-90f0-fa4d0e94a5f8" providerId="ADAL" clId="{F796A638-8FFC-424A-8D37-0F736543A95C}" dt="2023-06-11T09:21:59.062" v="6697"/>
        <pc:sldMkLst>
          <pc:docMk/>
          <pc:sldMk cId="3691753045" sldId="275"/>
        </pc:sldMkLst>
        <pc:spChg chg="add mod">
          <ac:chgData name="Franssen Jean-Marc" userId="9710bbaf-11c3-4049-90f0-fa4d0e94a5f8" providerId="ADAL" clId="{F796A638-8FFC-424A-8D37-0F736543A95C}" dt="2023-05-19T14:00:43.987" v="4791" actId="1076"/>
          <ac:spMkLst>
            <pc:docMk/>
            <pc:sldMk cId="3691753045" sldId="275"/>
            <ac:spMk id="2" creationId="{1543125C-63C6-43A5-7C64-6961D4399DBA}"/>
          </ac:spMkLst>
        </pc:spChg>
        <pc:spChg chg="del">
          <ac:chgData name="Franssen Jean-Marc" userId="9710bbaf-11c3-4049-90f0-fa4d0e94a5f8" providerId="ADAL" clId="{F796A638-8FFC-424A-8D37-0F736543A95C}" dt="2023-05-10T14:01:09.715" v="3174" actId="478"/>
          <ac:spMkLst>
            <pc:docMk/>
            <pc:sldMk cId="3691753045" sldId="275"/>
            <ac:spMk id="2" creationId="{B97E97A6-D024-A88B-652B-90DD098D953F}"/>
          </ac:spMkLst>
        </pc:spChg>
        <pc:spChg chg="mod">
          <ac:chgData name="Franssen Jean-Marc" userId="9710bbaf-11c3-4049-90f0-fa4d0e94a5f8" providerId="ADAL" clId="{F796A638-8FFC-424A-8D37-0F736543A95C}" dt="2023-06-07T08:15:26.315" v="6296"/>
          <ac:spMkLst>
            <pc:docMk/>
            <pc:sldMk cId="3691753045" sldId="275"/>
            <ac:spMk id="7" creationId="{E7CF3D8A-45FB-A12C-5B9F-699644D07701}"/>
          </ac:spMkLst>
        </pc:spChg>
        <pc:grpChg chg="add mod">
          <ac:chgData name="Franssen Jean-Marc" userId="9710bbaf-11c3-4049-90f0-fa4d0e94a5f8" providerId="ADAL" clId="{F796A638-8FFC-424A-8D37-0F736543A95C}" dt="2023-06-07T08:15:44.825" v="6302" actId="1035"/>
          <ac:grpSpMkLst>
            <pc:docMk/>
            <pc:sldMk cId="3691753045" sldId="275"/>
            <ac:grpSpMk id="5" creationId="{01015AD6-E694-525E-3CF8-BF4BE22414E1}"/>
          </ac:grpSpMkLst>
        </pc:grpChg>
        <pc:graphicFrameChg chg="mod modGraphic">
          <ac:chgData name="Franssen Jean-Marc" userId="9710bbaf-11c3-4049-90f0-fa4d0e94a5f8" providerId="ADAL" clId="{F796A638-8FFC-424A-8D37-0F736543A95C}" dt="2023-05-19T14:00:37.882" v="4790" actId="404"/>
          <ac:graphicFrameMkLst>
            <pc:docMk/>
            <pc:sldMk cId="3691753045" sldId="275"/>
            <ac:graphicFrameMk id="3" creationId="{1ABB9A30-CC3D-4211-4725-24E9CFB3B9BA}"/>
          </ac:graphicFrameMkLst>
        </pc:graphicFrameChg>
        <pc:picChg chg="mod">
          <ac:chgData name="Franssen Jean-Marc" userId="9710bbaf-11c3-4049-90f0-fa4d0e94a5f8" providerId="ADAL" clId="{F796A638-8FFC-424A-8D37-0F736543A95C}" dt="2023-06-07T08:15:31.391" v="6298" actId="1076"/>
          <ac:picMkLst>
            <pc:docMk/>
            <pc:sldMk cId="3691753045" sldId="275"/>
            <ac:picMk id="4" creationId="{D7F9C602-2F78-E667-5FDC-845284617CBD}"/>
          </ac:picMkLst>
        </pc:picChg>
        <pc:cxnChg chg="mod">
          <ac:chgData name="Franssen Jean-Marc" userId="9710bbaf-11c3-4049-90f0-fa4d0e94a5f8" providerId="ADAL" clId="{F796A638-8FFC-424A-8D37-0F736543A95C}" dt="2023-06-07T08:15:26.315" v="6296"/>
          <ac:cxnSpMkLst>
            <pc:docMk/>
            <pc:sldMk cId="3691753045" sldId="275"/>
            <ac:cxnSpMk id="6" creationId="{87056EE1-59CB-9494-9592-51F0E6F0F5FF}"/>
          </ac:cxnSpMkLst>
        </pc:cxnChg>
      </pc:sldChg>
      <pc:sldChg chg="addSp delSp modSp mod">
        <pc:chgData name="Franssen Jean-Marc" userId="9710bbaf-11c3-4049-90f0-fa4d0e94a5f8" providerId="ADAL" clId="{F796A638-8FFC-424A-8D37-0F736543A95C}" dt="2023-06-11T09:12:57.498" v="6610"/>
        <pc:sldMkLst>
          <pc:docMk/>
          <pc:sldMk cId="2375380418" sldId="276"/>
        </pc:sldMkLst>
        <pc:spChg chg="del">
          <ac:chgData name="Franssen Jean-Marc" userId="9710bbaf-11c3-4049-90f0-fa4d0e94a5f8" providerId="ADAL" clId="{F796A638-8FFC-424A-8D37-0F736543A95C}" dt="2023-05-24T10:01:20.405" v="5468" actId="478"/>
          <ac:spMkLst>
            <pc:docMk/>
            <pc:sldMk cId="2375380418" sldId="276"/>
            <ac:spMk id="2" creationId="{097BFF10-5FBB-252D-7047-BC76CFB3770D}"/>
          </ac:spMkLst>
        </pc:spChg>
        <pc:spChg chg="del">
          <ac:chgData name="Franssen Jean-Marc" userId="9710bbaf-11c3-4049-90f0-fa4d0e94a5f8" providerId="ADAL" clId="{F796A638-8FFC-424A-8D37-0F736543A95C}" dt="2023-05-19T11:40:35.208" v="4216" actId="478"/>
          <ac:spMkLst>
            <pc:docMk/>
            <pc:sldMk cId="2375380418" sldId="276"/>
            <ac:spMk id="3" creationId="{D2E70EE6-13BB-5E45-FE4B-F7B5B90D3C1C}"/>
          </ac:spMkLst>
        </pc:spChg>
        <pc:spChg chg="del">
          <ac:chgData name="Franssen Jean-Marc" userId="9710bbaf-11c3-4049-90f0-fa4d0e94a5f8" providerId="ADAL" clId="{F796A638-8FFC-424A-8D37-0F736543A95C}" dt="2023-05-19T11:41:14.328" v="4217" actId="478"/>
          <ac:spMkLst>
            <pc:docMk/>
            <pc:sldMk cId="2375380418" sldId="276"/>
            <ac:spMk id="4" creationId="{8AB6CCD4-9F84-EBF1-351B-CDFFCF2F8052}"/>
          </ac:spMkLst>
        </pc:spChg>
        <pc:spChg chg="del">
          <ac:chgData name="Franssen Jean-Marc" userId="9710bbaf-11c3-4049-90f0-fa4d0e94a5f8" providerId="ADAL" clId="{F796A638-8FFC-424A-8D37-0F736543A95C}" dt="2023-05-19T11:41:16.612" v="4218" actId="478"/>
          <ac:spMkLst>
            <pc:docMk/>
            <pc:sldMk cId="2375380418" sldId="276"/>
            <ac:spMk id="5" creationId="{5FA430AE-F364-175D-6F0B-3E1AE0826F6B}"/>
          </ac:spMkLst>
        </pc:spChg>
        <pc:spChg chg="del">
          <ac:chgData name="Franssen Jean-Marc" userId="9710bbaf-11c3-4049-90f0-fa4d0e94a5f8" providerId="ADAL" clId="{F796A638-8FFC-424A-8D37-0F736543A95C}" dt="2023-05-19T11:41:18.845" v="4219" actId="478"/>
          <ac:spMkLst>
            <pc:docMk/>
            <pc:sldMk cId="2375380418" sldId="276"/>
            <ac:spMk id="6" creationId="{3E016C84-633F-31BB-89F9-106C2B7AE4EE}"/>
          </ac:spMkLst>
        </pc:spChg>
        <pc:spChg chg="mod">
          <ac:chgData name="Franssen Jean-Marc" userId="9710bbaf-11c3-4049-90f0-fa4d0e94a5f8" providerId="ADAL" clId="{F796A638-8FFC-424A-8D37-0F736543A95C}" dt="2023-06-11T09:09:38.203" v="6582" actId="1076"/>
          <ac:spMkLst>
            <pc:docMk/>
            <pc:sldMk cId="2375380418" sldId="276"/>
            <ac:spMk id="6" creationId="{7560B8D1-85DE-B307-604F-2B46B0FD92A7}"/>
          </ac:spMkLst>
        </pc:spChg>
        <pc:spChg chg="add mod">
          <ac:chgData name="Franssen Jean-Marc" userId="9710bbaf-11c3-4049-90f0-fa4d0e94a5f8" providerId="ADAL" clId="{F796A638-8FFC-424A-8D37-0F736543A95C}" dt="2023-05-24T13:32:22.363" v="5575" actId="20577"/>
          <ac:spMkLst>
            <pc:docMk/>
            <pc:sldMk cId="2375380418" sldId="276"/>
            <ac:spMk id="7" creationId="{2ABD6D5A-5133-F830-E512-5B4F8AF98CB6}"/>
          </ac:spMkLst>
        </pc:spChg>
        <pc:spChg chg="del">
          <ac:chgData name="Franssen Jean-Marc" userId="9710bbaf-11c3-4049-90f0-fa4d0e94a5f8" providerId="ADAL" clId="{F796A638-8FFC-424A-8D37-0F736543A95C}" dt="2023-05-24T13:17:52.455" v="5532" actId="478"/>
          <ac:spMkLst>
            <pc:docMk/>
            <pc:sldMk cId="2375380418" sldId="276"/>
            <ac:spMk id="8" creationId="{2F1C724B-BD31-7DB0-2E97-5994A273DCB9}"/>
          </ac:spMkLst>
        </pc:spChg>
        <pc:spChg chg="del">
          <ac:chgData name="Franssen Jean-Marc" userId="9710bbaf-11c3-4049-90f0-fa4d0e94a5f8" providerId="ADAL" clId="{F796A638-8FFC-424A-8D37-0F736543A95C}" dt="2023-05-19T11:34:47.960" v="4132" actId="478"/>
          <ac:spMkLst>
            <pc:docMk/>
            <pc:sldMk cId="2375380418" sldId="276"/>
            <ac:spMk id="10" creationId="{3F9E03A4-C53A-BF90-1710-54E71A41B7C2}"/>
          </ac:spMkLst>
        </pc:spChg>
        <pc:grpChg chg="add mod">
          <ac:chgData name="Franssen Jean-Marc" userId="9710bbaf-11c3-4049-90f0-fa4d0e94a5f8" providerId="ADAL" clId="{F796A638-8FFC-424A-8D37-0F736543A95C}" dt="2023-06-11T09:09:49.938" v="6583" actId="164"/>
          <ac:grpSpMkLst>
            <pc:docMk/>
            <pc:sldMk cId="2375380418" sldId="276"/>
            <ac:grpSpMk id="2" creationId="{59DC8358-879A-5991-45C0-4A24C44DA4C8}"/>
          </ac:grpSpMkLst>
        </pc:grpChg>
        <pc:grpChg chg="add mod">
          <ac:chgData name="Franssen Jean-Marc" userId="9710bbaf-11c3-4049-90f0-fa4d0e94a5f8" providerId="ADAL" clId="{F796A638-8FFC-424A-8D37-0F736543A95C}" dt="2023-06-11T09:12:34.444" v="6609" actId="14100"/>
          <ac:grpSpMkLst>
            <pc:docMk/>
            <pc:sldMk cId="2375380418" sldId="276"/>
            <ac:grpSpMk id="8" creationId="{4D1338D3-82CD-6E2E-D32C-A1BA7F516D26}"/>
          </ac:grpSpMkLst>
        </pc:grpChg>
        <pc:picChg chg="mod">
          <ac:chgData name="Franssen Jean-Marc" userId="9710bbaf-11c3-4049-90f0-fa4d0e94a5f8" providerId="ADAL" clId="{F796A638-8FFC-424A-8D37-0F736543A95C}" dt="2023-06-11T09:09:49.938" v="6583" actId="164"/>
          <ac:picMkLst>
            <pc:docMk/>
            <pc:sldMk cId="2375380418" sldId="276"/>
            <ac:picMk id="3" creationId="{56E7FE90-3B17-18D6-EE6A-42CCD51780EA}"/>
          </ac:picMkLst>
        </pc:picChg>
        <pc:picChg chg="del">
          <ac:chgData name="Franssen Jean-Marc" userId="9710bbaf-11c3-4049-90f0-fa4d0e94a5f8" providerId="ADAL" clId="{F796A638-8FFC-424A-8D37-0F736543A95C}" dt="2023-05-19T11:34:49.400" v="4133" actId="478"/>
          <ac:picMkLst>
            <pc:docMk/>
            <pc:sldMk cId="2375380418" sldId="276"/>
            <ac:picMk id="9" creationId="{834932B0-96E8-A173-C370-3AEE854C1E43}"/>
          </ac:picMkLst>
        </pc:picChg>
        <pc:picChg chg="del mod">
          <ac:chgData name="Franssen Jean-Marc" userId="9710bbaf-11c3-4049-90f0-fa4d0e94a5f8" providerId="ADAL" clId="{F796A638-8FFC-424A-8D37-0F736543A95C}" dt="2023-05-24T13:31:21.963" v="5569" actId="478"/>
          <ac:picMkLst>
            <pc:docMk/>
            <pc:sldMk cId="2375380418" sldId="276"/>
            <ac:picMk id="11" creationId="{D34C8CF1-129A-9DBE-972B-7C5D8BA93E63}"/>
          </ac:picMkLst>
        </pc:picChg>
        <pc:cxnChg chg="add mod">
          <ac:chgData name="Franssen Jean-Marc" userId="9710bbaf-11c3-4049-90f0-fa4d0e94a5f8" providerId="ADAL" clId="{F796A638-8FFC-424A-8D37-0F736543A95C}" dt="2023-05-24T13:31:57.319" v="5573" actId="1076"/>
          <ac:cxnSpMkLst>
            <pc:docMk/>
            <pc:sldMk cId="2375380418" sldId="276"/>
            <ac:cxnSpMk id="4" creationId="{5EAEA431-D008-9764-83FE-4887A6AE2142}"/>
          </ac:cxnSpMkLst>
        </pc:cxnChg>
        <pc:cxnChg chg="mod">
          <ac:chgData name="Franssen Jean-Marc" userId="9710bbaf-11c3-4049-90f0-fa4d0e94a5f8" providerId="ADAL" clId="{F796A638-8FFC-424A-8D37-0F736543A95C}" dt="2023-06-11T09:09:28.559" v="6580" actId="692"/>
          <ac:cxnSpMkLst>
            <pc:docMk/>
            <pc:sldMk cId="2375380418" sldId="276"/>
            <ac:cxnSpMk id="5" creationId="{942E45D2-635B-B710-8ECE-A0DEB7A43BE3}"/>
          </ac:cxnSpMkLst>
        </pc:cxnChg>
        <pc:cxnChg chg="add mod">
          <ac:chgData name="Franssen Jean-Marc" userId="9710bbaf-11c3-4049-90f0-fa4d0e94a5f8" providerId="ADAL" clId="{F796A638-8FFC-424A-8D37-0F736543A95C}" dt="2023-06-11T09:12:57.498" v="6610"/>
          <ac:cxnSpMkLst>
            <pc:docMk/>
            <pc:sldMk cId="2375380418" sldId="276"/>
            <ac:cxnSpMk id="9" creationId="{6A94FD44-A7D6-F571-6DDE-5EC6288B901E}"/>
          </ac:cxnSpMkLst>
        </pc:cxnChg>
      </pc:sldChg>
      <pc:sldChg chg="addSp delSp modSp mod">
        <pc:chgData name="Franssen Jean-Marc" userId="9710bbaf-11c3-4049-90f0-fa4d0e94a5f8" providerId="ADAL" clId="{F796A638-8FFC-424A-8D37-0F736543A95C}" dt="2023-06-11T09:13:53.385" v="6613" actId="1076"/>
        <pc:sldMkLst>
          <pc:docMk/>
          <pc:sldMk cId="1239468124" sldId="277"/>
        </pc:sldMkLst>
        <pc:spChg chg="del">
          <ac:chgData name="Franssen Jean-Marc" userId="9710bbaf-11c3-4049-90f0-fa4d0e94a5f8" providerId="ADAL" clId="{F796A638-8FFC-424A-8D37-0F736543A95C}" dt="2023-05-24T10:01:24.408" v="5469" actId="478"/>
          <ac:spMkLst>
            <pc:docMk/>
            <pc:sldMk cId="1239468124" sldId="277"/>
            <ac:spMk id="2" creationId="{097BFF10-5FBB-252D-7047-BC76CFB3770D}"/>
          </ac:spMkLst>
        </pc:spChg>
        <pc:spChg chg="del">
          <ac:chgData name="Franssen Jean-Marc" userId="9710bbaf-11c3-4049-90f0-fa4d0e94a5f8" providerId="ADAL" clId="{F796A638-8FFC-424A-8D37-0F736543A95C}" dt="2023-05-19T11:45:03.400" v="4260" actId="478"/>
          <ac:spMkLst>
            <pc:docMk/>
            <pc:sldMk cId="1239468124" sldId="277"/>
            <ac:spMk id="4" creationId="{8AB6CCD4-9F84-EBF1-351B-CDFFCF2F8052}"/>
          </ac:spMkLst>
        </pc:spChg>
        <pc:spChg chg="add mod">
          <ac:chgData name="Franssen Jean-Marc" userId="9710bbaf-11c3-4049-90f0-fa4d0e94a5f8" providerId="ADAL" clId="{F796A638-8FFC-424A-8D37-0F736543A95C}" dt="2023-06-11T09:13:53.385" v="6613" actId="1076"/>
          <ac:spMkLst>
            <pc:docMk/>
            <pc:sldMk cId="1239468124" sldId="277"/>
            <ac:spMk id="5" creationId="{122DD736-2332-CC8C-610B-EB61A953B2DC}"/>
          </ac:spMkLst>
        </pc:spChg>
        <pc:spChg chg="del">
          <ac:chgData name="Franssen Jean-Marc" userId="9710bbaf-11c3-4049-90f0-fa4d0e94a5f8" providerId="ADAL" clId="{F796A638-8FFC-424A-8D37-0F736543A95C}" dt="2023-05-19T11:49:16.093" v="4263" actId="478"/>
          <ac:spMkLst>
            <pc:docMk/>
            <pc:sldMk cId="1239468124" sldId="277"/>
            <ac:spMk id="5" creationId="{5FA430AE-F364-175D-6F0B-3E1AE0826F6B}"/>
          </ac:spMkLst>
        </pc:spChg>
        <pc:spChg chg="del">
          <ac:chgData name="Franssen Jean-Marc" userId="9710bbaf-11c3-4049-90f0-fa4d0e94a5f8" providerId="ADAL" clId="{F796A638-8FFC-424A-8D37-0F736543A95C}" dt="2023-05-19T11:49:18.633" v="4264" actId="478"/>
          <ac:spMkLst>
            <pc:docMk/>
            <pc:sldMk cId="1239468124" sldId="277"/>
            <ac:spMk id="6" creationId="{3E016C84-633F-31BB-89F9-106C2B7AE4EE}"/>
          </ac:spMkLst>
        </pc:spChg>
        <pc:spChg chg="mod">
          <ac:chgData name="Franssen Jean-Marc" userId="9710bbaf-11c3-4049-90f0-fa4d0e94a5f8" providerId="ADAL" clId="{F796A638-8FFC-424A-8D37-0F736543A95C}" dt="2023-05-24T13:18:27.452" v="5566" actId="1076"/>
          <ac:spMkLst>
            <pc:docMk/>
            <pc:sldMk cId="1239468124" sldId="277"/>
            <ac:spMk id="7" creationId="{2ABD6D5A-5133-F830-E512-5B4F8AF98CB6}"/>
          </ac:spMkLst>
        </pc:spChg>
        <pc:spChg chg="del">
          <ac:chgData name="Franssen Jean-Marc" userId="9710bbaf-11c3-4049-90f0-fa4d0e94a5f8" providerId="ADAL" clId="{F796A638-8FFC-424A-8D37-0F736543A95C}" dt="2023-05-24T13:17:55.614" v="5533" actId="478"/>
          <ac:spMkLst>
            <pc:docMk/>
            <pc:sldMk cId="1239468124" sldId="277"/>
            <ac:spMk id="8" creationId="{2F1C724B-BD31-7DB0-2E97-5994A273DCB9}"/>
          </ac:spMkLst>
        </pc:spChg>
        <pc:picChg chg="mod">
          <ac:chgData name="Franssen Jean-Marc" userId="9710bbaf-11c3-4049-90f0-fa4d0e94a5f8" providerId="ADAL" clId="{F796A638-8FFC-424A-8D37-0F736543A95C}" dt="2023-06-11T09:12:27.159" v="6608" actId="14100"/>
          <ac:picMkLst>
            <pc:docMk/>
            <pc:sldMk cId="1239468124" sldId="277"/>
            <ac:picMk id="3" creationId="{51C089B1-226C-4F6A-94BA-AD9342D6B674}"/>
          </ac:picMkLst>
        </pc:picChg>
        <pc:picChg chg="del mod">
          <ac:chgData name="Franssen Jean-Marc" userId="9710bbaf-11c3-4049-90f0-fa4d0e94a5f8" providerId="ADAL" clId="{F796A638-8FFC-424A-8D37-0F736543A95C}" dt="2023-05-19T11:48:53.640" v="4262" actId="478"/>
          <ac:picMkLst>
            <pc:docMk/>
            <pc:sldMk cId="1239468124" sldId="277"/>
            <ac:picMk id="3" creationId="{BDAF6ED4-2A94-AE76-2BD3-2FFF927045C3}"/>
          </ac:picMkLst>
        </pc:picChg>
        <pc:picChg chg="del mod ord">
          <ac:chgData name="Franssen Jean-Marc" userId="9710bbaf-11c3-4049-90f0-fa4d0e94a5f8" providerId="ADAL" clId="{F796A638-8FFC-424A-8D37-0F736543A95C}" dt="2023-05-24T13:15:49.105" v="5514" actId="478"/>
          <ac:picMkLst>
            <pc:docMk/>
            <pc:sldMk cId="1239468124" sldId="277"/>
            <ac:picMk id="9" creationId="{A6679000-FF7C-66D1-54FA-6DA47C953686}"/>
          </ac:picMkLst>
        </pc:picChg>
        <pc:picChg chg="del">
          <ac:chgData name="Franssen Jean-Marc" userId="9710bbaf-11c3-4049-90f0-fa4d0e94a5f8" providerId="ADAL" clId="{F796A638-8FFC-424A-8D37-0F736543A95C}" dt="2023-05-19T11:44:29.529" v="4222" actId="478"/>
          <ac:picMkLst>
            <pc:docMk/>
            <pc:sldMk cId="1239468124" sldId="277"/>
            <ac:picMk id="11" creationId="{D34C8CF1-129A-9DBE-972B-7C5D8BA93E63}"/>
          </ac:picMkLst>
        </pc:picChg>
        <pc:cxnChg chg="add mod">
          <ac:chgData name="Franssen Jean-Marc" userId="9710bbaf-11c3-4049-90f0-fa4d0e94a5f8" providerId="ADAL" clId="{F796A638-8FFC-424A-8D37-0F736543A95C}" dt="2023-06-11T09:10:21.508" v="6586" actId="14100"/>
          <ac:cxnSpMkLst>
            <pc:docMk/>
            <pc:sldMk cId="1239468124" sldId="277"/>
            <ac:cxnSpMk id="2" creationId="{857A0071-9D6F-24D5-7DC1-4A27B2BC2289}"/>
          </ac:cxnSpMkLst>
        </pc:cxnChg>
        <pc:cxnChg chg="add mod">
          <ac:chgData name="Franssen Jean-Marc" userId="9710bbaf-11c3-4049-90f0-fa4d0e94a5f8" providerId="ADAL" clId="{F796A638-8FFC-424A-8D37-0F736543A95C}" dt="2023-05-24T13:18:36.644" v="5568" actId="1076"/>
          <ac:cxnSpMkLst>
            <pc:docMk/>
            <pc:sldMk cId="1239468124" sldId="277"/>
            <ac:cxnSpMk id="4" creationId="{D940D618-E18B-29DB-2635-08DC245A8233}"/>
          </ac:cxnSpMkLst>
        </pc:cxnChg>
      </pc:sldChg>
      <pc:sldChg chg="delSp modSp mod">
        <pc:chgData name="Franssen Jean-Marc" userId="9710bbaf-11c3-4049-90f0-fa4d0e94a5f8" providerId="ADAL" clId="{F796A638-8FFC-424A-8D37-0F736543A95C}" dt="2023-05-30T13:39:19.846" v="5982" actId="14100"/>
        <pc:sldMkLst>
          <pc:docMk/>
          <pc:sldMk cId="3287694354" sldId="278"/>
        </pc:sldMkLst>
        <pc:spChg chg="del">
          <ac:chgData name="Franssen Jean-Marc" userId="9710bbaf-11c3-4049-90f0-fa4d0e94a5f8" providerId="ADAL" clId="{F796A638-8FFC-424A-8D37-0F736543A95C}" dt="2023-05-19T11:52:08.571" v="4283" actId="478"/>
          <ac:spMkLst>
            <pc:docMk/>
            <pc:sldMk cId="3287694354" sldId="278"/>
            <ac:spMk id="2" creationId="{097BFF10-5FBB-252D-7047-BC76CFB3770D}"/>
          </ac:spMkLst>
        </pc:spChg>
        <pc:spChg chg="mod">
          <ac:chgData name="Franssen Jean-Marc" userId="9710bbaf-11c3-4049-90f0-fa4d0e94a5f8" providerId="ADAL" clId="{F796A638-8FFC-424A-8D37-0F736543A95C}" dt="2023-05-24T10:01:34.271" v="5475" actId="20577"/>
          <ac:spMkLst>
            <pc:docMk/>
            <pc:sldMk cId="3287694354" sldId="278"/>
            <ac:spMk id="5" creationId="{5FA430AE-F364-175D-6F0B-3E1AE0826F6B}"/>
          </ac:spMkLst>
        </pc:spChg>
        <pc:spChg chg="mod">
          <ac:chgData name="Franssen Jean-Marc" userId="9710bbaf-11c3-4049-90f0-fa4d0e94a5f8" providerId="ADAL" clId="{F796A638-8FFC-424A-8D37-0F736543A95C}" dt="2023-05-30T13:39:19.846" v="5982" actId="14100"/>
          <ac:spMkLst>
            <pc:docMk/>
            <pc:sldMk cId="3287694354" sldId="278"/>
            <ac:spMk id="6" creationId="{3E016C84-633F-31BB-89F9-106C2B7AE4EE}"/>
          </ac:spMkLst>
        </pc:spChg>
        <pc:spChg chg="del">
          <ac:chgData name="Franssen Jean-Marc" userId="9710bbaf-11c3-4049-90f0-fa4d0e94a5f8" providerId="ADAL" clId="{F796A638-8FFC-424A-8D37-0F736543A95C}" dt="2023-05-19T11:52:10.330" v="4284" actId="478"/>
          <ac:spMkLst>
            <pc:docMk/>
            <pc:sldMk cId="3287694354" sldId="278"/>
            <ac:spMk id="7" creationId="{2ABD6D5A-5133-F830-E512-5B4F8AF98CB6}"/>
          </ac:spMkLst>
        </pc:spChg>
        <pc:picChg chg="del">
          <ac:chgData name="Franssen Jean-Marc" userId="9710bbaf-11c3-4049-90f0-fa4d0e94a5f8" providerId="ADAL" clId="{F796A638-8FFC-424A-8D37-0F736543A95C}" dt="2023-05-19T11:52:15.370" v="4285" actId="478"/>
          <ac:picMkLst>
            <pc:docMk/>
            <pc:sldMk cId="3287694354" sldId="278"/>
            <ac:picMk id="9" creationId="{A6679000-FF7C-66D1-54FA-6DA47C953686}"/>
          </ac:picMkLst>
        </pc:picChg>
      </pc:sldChg>
      <pc:sldChg chg="addSp delSp modSp mod">
        <pc:chgData name="Franssen Jean-Marc" userId="9710bbaf-11c3-4049-90f0-fa4d0e94a5f8" providerId="ADAL" clId="{F796A638-8FFC-424A-8D37-0F736543A95C}" dt="2023-06-07T08:06:42.605" v="6171" actId="20577"/>
        <pc:sldMkLst>
          <pc:docMk/>
          <pc:sldMk cId="1544931899" sldId="279"/>
        </pc:sldMkLst>
        <pc:spChg chg="del">
          <ac:chgData name="Franssen Jean-Marc" userId="9710bbaf-11c3-4049-90f0-fa4d0e94a5f8" providerId="ADAL" clId="{F796A638-8FFC-424A-8D37-0F736543A95C}" dt="2023-05-19T12:14:02.829" v="4408" actId="478"/>
          <ac:spMkLst>
            <pc:docMk/>
            <pc:sldMk cId="1544931899" sldId="279"/>
            <ac:spMk id="2" creationId="{2397B119-11E3-9A5F-9B26-F75CDA2AEEDE}"/>
          </ac:spMkLst>
        </pc:spChg>
        <pc:spChg chg="del">
          <ac:chgData name="Franssen Jean-Marc" userId="9710bbaf-11c3-4049-90f0-fa4d0e94a5f8" providerId="ADAL" clId="{F796A638-8FFC-424A-8D37-0F736543A95C}" dt="2023-05-19T12:14:04.858" v="4409" actId="478"/>
          <ac:spMkLst>
            <pc:docMk/>
            <pc:sldMk cId="1544931899" sldId="279"/>
            <ac:spMk id="3" creationId="{1F351A14-EF30-1B85-B609-90F81E9A250A}"/>
          </ac:spMkLst>
        </pc:spChg>
        <pc:spChg chg="add mod">
          <ac:chgData name="Franssen Jean-Marc" userId="9710bbaf-11c3-4049-90f0-fa4d0e94a5f8" providerId="ADAL" clId="{F796A638-8FFC-424A-8D37-0F736543A95C}" dt="2023-06-07T08:06:28.172" v="6160" actId="1076"/>
          <ac:spMkLst>
            <pc:docMk/>
            <pc:sldMk cId="1544931899" sldId="279"/>
            <ac:spMk id="3" creationId="{3A2B4F27-28F8-F8DB-263B-5A3007608DC4}"/>
          </ac:spMkLst>
        </pc:spChg>
        <pc:spChg chg="add mod">
          <ac:chgData name="Franssen Jean-Marc" userId="9710bbaf-11c3-4049-90f0-fa4d0e94a5f8" providerId="ADAL" clId="{F796A638-8FFC-424A-8D37-0F736543A95C}" dt="2023-06-07T08:06:42.605" v="6171" actId="20577"/>
          <ac:spMkLst>
            <pc:docMk/>
            <pc:sldMk cId="1544931899" sldId="279"/>
            <ac:spMk id="4" creationId="{2461E456-89D6-B52E-D2ED-C84DF003D09C}"/>
          </ac:spMkLst>
        </pc:spChg>
        <pc:spChg chg="del">
          <ac:chgData name="Franssen Jean-Marc" userId="9710bbaf-11c3-4049-90f0-fa4d0e94a5f8" providerId="ADAL" clId="{F796A638-8FFC-424A-8D37-0F736543A95C}" dt="2023-05-19T12:14:06.917" v="4410" actId="478"/>
          <ac:spMkLst>
            <pc:docMk/>
            <pc:sldMk cId="1544931899" sldId="279"/>
            <ac:spMk id="4" creationId="{A8B0A00B-8E7C-B1D3-0BBE-D821B51F9E1D}"/>
          </ac:spMkLst>
        </pc:spChg>
        <pc:spChg chg="mod">
          <ac:chgData name="Franssen Jean-Marc" userId="9710bbaf-11c3-4049-90f0-fa4d0e94a5f8" providerId="ADAL" clId="{F796A638-8FFC-424A-8D37-0F736543A95C}" dt="2023-06-07T08:06:23.161" v="6159" actId="1076"/>
          <ac:spMkLst>
            <pc:docMk/>
            <pc:sldMk cId="1544931899" sldId="279"/>
            <ac:spMk id="5" creationId="{A253AF11-181F-9737-082E-9BF671821D40}"/>
          </ac:spMkLst>
        </pc:spChg>
        <pc:spChg chg="add mod">
          <ac:chgData name="Franssen Jean-Marc" userId="9710bbaf-11c3-4049-90f0-fa4d0e94a5f8" providerId="ADAL" clId="{F796A638-8FFC-424A-8D37-0F736543A95C}" dt="2023-06-07T08:06:23.161" v="6159" actId="1076"/>
          <ac:spMkLst>
            <pc:docMk/>
            <pc:sldMk cId="1544931899" sldId="279"/>
            <ac:spMk id="15" creationId="{49CD650D-F777-9CF1-A180-EBDAF227C7C5}"/>
          </ac:spMkLst>
        </pc:spChg>
        <pc:spChg chg="add mod">
          <ac:chgData name="Franssen Jean-Marc" userId="9710bbaf-11c3-4049-90f0-fa4d0e94a5f8" providerId="ADAL" clId="{F796A638-8FFC-424A-8D37-0F736543A95C}" dt="2023-06-07T08:06:23.161" v="6159" actId="1076"/>
          <ac:spMkLst>
            <pc:docMk/>
            <pc:sldMk cId="1544931899" sldId="279"/>
            <ac:spMk id="16" creationId="{7F535C9D-034B-6CBE-3CBC-A52C8F148232}"/>
          </ac:spMkLst>
        </pc:spChg>
        <pc:picChg chg="add mod">
          <ac:chgData name="Franssen Jean-Marc" userId="9710bbaf-11c3-4049-90f0-fa4d0e94a5f8" providerId="ADAL" clId="{F796A638-8FFC-424A-8D37-0F736543A95C}" dt="2023-06-07T08:06:23.161" v="6159" actId="1076"/>
          <ac:picMkLst>
            <pc:docMk/>
            <pc:sldMk cId="1544931899" sldId="279"/>
            <ac:picMk id="2" creationId="{4F23C06A-4EA8-F757-ED08-808203B5553D}"/>
          </ac:picMkLst>
        </pc:picChg>
        <pc:picChg chg="del">
          <ac:chgData name="Franssen Jean-Marc" userId="9710bbaf-11c3-4049-90f0-fa4d0e94a5f8" providerId="ADAL" clId="{F796A638-8FFC-424A-8D37-0F736543A95C}" dt="2023-05-19T12:16:00.508" v="4411" actId="478"/>
          <ac:picMkLst>
            <pc:docMk/>
            <pc:sldMk cId="1544931899" sldId="279"/>
            <ac:picMk id="7" creationId="{FA8737E0-054C-640B-1444-6205C649662D}"/>
          </ac:picMkLst>
        </pc:picChg>
        <pc:picChg chg="add del">
          <ac:chgData name="Franssen Jean-Marc" userId="9710bbaf-11c3-4049-90f0-fa4d0e94a5f8" providerId="ADAL" clId="{F796A638-8FFC-424A-8D37-0F736543A95C}" dt="2023-05-19T12:16:06.735" v="4413" actId="22"/>
          <ac:picMkLst>
            <pc:docMk/>
            <pc:sldMk cId="1544931899" sldId="279"/>
            <ac:picMk id="8" creationId="{8FEB9AA5-903C-2BF8-904E-189BF8F1C6B5}"/>
          </ac:picMkLst>
        </pc:picChg>
        <pc:picChg chg="add mod">
          <ac:chgData name="Franssen Jean-Marc" userId="9710bbaf-11c3-4049-90f0-fa4d0e94a5f8" providerId="ADAL" clId="{F796A638-8FFC-424A-8D37-0F736543A95C}" dt="2023-06-07T08:06:23.161" v="6159" actId="1076"/>
          <ac:picMkLst>
            <pc:docMk/>
            <pc:sldMk cId="1544931899" sldId="279"/>
            <ac:picMk id="10" creationId="{04CDF5D2-F11B-45EB-30C7-CC67F2BC6F21}"/>
          </ac:picMkLst>
        </pc:picChg>
        <pc:picChg chg="add del">
          <ac:chgData name="Franssen Jean-Marc" userId="9710bbaf-11c3-4049-90f0-fa4d0e94a5f8" providerId="ADAL" clId="{F796A638-8FFC-424A-8D37-0F736543A95C}" dt="2023-05-19T12:17:18.033" v="4418" actId="22"/>
          <ac:picMkLst>
            <pc:docMk/>
            <pc:sldMk cId="1544931899" sldId="279"/>
            <ac:picMk id="12" creationId="{FBA090CD-D6BE-C16C-6EE0-779301A4D3C9}"/>
          </ac:picMkLst>
        </pc:picChg>
        <pc:picChg chg="add mod">
          <ac:chgData name="Franssen Jean-Marc" userId="9710bbaf-11c3-4049-90f0-fa4d0e94a5f8" providerId="ADAL" clId="{F796A638-8FFC-424A-8D37-0F736543A95C}" dt="2023-06-07T08:06:23.161" v="6159" actId="1076"/>
          <ac:picMkLst>
            <pc:docMk/>
            <pc:sldMk cId="1544931899" sldId="279"/>
            <ac:picMk id="14" creationId="{36BC0A2C-D344-094C-7D04-57E09BE51F78}"/>
          </ac:picMkLst>
        </pc:picChg>
      </pc:sldChg>
      <pc:sldChg chg="addSp delSp modSp mod">
        <pc:chgData name="Franssen Jean-Marc" userId="9710bbaf-11c3-4049-90f0-fa4d0e94a5f8" providerId="ADAL" clId="{F796A638-8FFC-424A-8D37-0F736543A95C}" dt="2023-06-11T09:15:55.532" v="6665" actId="6549"/>
        <pc:sldMkLst>
          <pc:docMk/>
          <pc:sldMk cId="849436704" sldId="280"/>
        </pc:sldMkLst>
        <pc:spChg chg="del">
          <ac:chgData name="Franssen Jean-Marc" userId="9710bbaf-11c3-4049-90f0-fa4d0e94a5f8" providerId="ADAL" clId="{F796A638-8FFC-424A-8D37-0F736543A95C}" dt="2023-05-19T12:30:15.909" v="4578" actId="478"/>
          <ac:spMkLst>
            <pc:docMk/>
            <pc:sldMk cId="849436704" sldId="280"/>
            <ac:spMk id="2" creationId="{4F98E205-0253-082E-D3C6-731D6B05DA5B}"/>
          </ac:spMkLst>
        </pc:spChg>
        <pc:spChg chg="mod">
          <ac:chgData name="Franssen Jean-Marc" userId="9710bbaf-11c3-4049-90f0-fa4d0e94a5f8" providerId="ADAL" clId="{F796A638-8FFC-424A-8D37-0F736543A95C}" dt="2023-05-19T12:30:56.901" v="4590" actId="403"/>
          <ac:spMkLst>
            <pc:docMk/>
            <pc:sldMk cId="849436704" sldId="280"/>
            <ac:spMk id="3" creationId="{C61C0AB5-9458-1773-282C-213ABFCDED38}"/>
          </ac:spMkLst>
        </pc:spChg>
        <pc:spChg chg="add mod">
          <ac:chgData name="Franssen Jean-Marc" userId="9710bbaf-11c3-4049-90f0-fa4d0e94a5f8" providerId="ADAL" clId="{F796A638-8FFC-424A-8D37-0F736543A95C}" dt="2023-05-19T12:32:07.737" v="4610" actId="404"/>
          <ac:spMkLst>
            <pc:docMk/>
            <pc:sldMk cId="849436704" sldId="280"/>
            <ac:spMk id="4" creationId="{5610322A-11F0-CD0A-833B-7384BB8F23F6}"/>
          </ac:spMkLst>
        </pc:spChg>
        <pc:spChg chg="add mod">
          <ac:chgData name="Franssen Jean-Marc" userId="9710bbaf-11c3-4049-90f0-fa4d0e94a5f8" providerId="ADAL" clId="{F796A638-8FFC-424A-8D37-0F736543A95C}" dt="2023-06-11T09:15:55.532" v="6665" actId="6549"/>
          <ac:spMkLst>
            <pc:docMk/>
            <pc:sldMk cId="849436704" sldId="280"/>
            <ac:spMk id="5" creationId="{B257BE16-DCC9-AC07-80A1-C0288D715E6F}"/>
          </ac:spMkLst>
        </pc:spChg>
      </pc:sldChg>
      <pc:sldChg chg="modSp mod modAnim">
        <pc:chgData name="Franssen Jean-Marc" userId="9710bbaf-11c3-4049-90f0-fa4d0e94a5f8" providerId="ADAL" clId="{F796A638-8FFC-424A-8D37-0F736543A95C}" dt="2023-05-30T13:29:50.551" v="5960" actId="20577"/>
        <pc:sldMkLst>
          <pc:docMk/>
          <pc:sldMk cId="2521852828" sldId="281"/>
        </pc:sldMkLst>
        <pc:spChg chg="mod">
          <ac:chgData name="Franssen Jean-Marc" userId="9710bbaf-11c3-4049-90f0-fa4d0e94a5f8" providerId="ADAL" clId="{F796A638-8FFC-424A-8D37-0F736543A95C}" dt="2023-05-19T14:05:45.980" v="5178" actId="207"/>
          <ac:spMkLst>
            <pc:docMk/>
            <pc:sldMk cId="2521852828" sldId="281"/>
            <ac:spMk id="2" creationId="{825C1545-A62C-9177-4969-C2F07311AC73}"/>
          </ac:spMkLst>
        </pc:spChg>
        <pc:spChg chg="mod">
          <ac:chgData name="Franssen Jean-Marc" userId="9710bbaf-11c3-4049-90f0-fa4d0e94a5f8" providerId="ADAL" clId="{F796A638-8FFC-424A-8D37-0F736543A95C}" dt="2023-05-30T13:29:50.551" v="5960" actId="20577"/>
          <ac:spMkLst>
            <pc:docMk/>
            <pc:sldMk cId="2521852828" sldId="281"/>
            <ac:spMk id="3" creationId="{A297390C-AB22-39D2-D35D-FB32389329F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D7FE1-1384-4ABB-9754-B6BD911B036C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25DEE-CCD0-4E59-93B1-2AE5CDB4CFB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454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51AF21-5842-5545-6840-D530EED891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28C2CF-196B-BB85-CE33-A89382398C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093C1E-80E9-6107-6B0F-44FACDBE3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D6BA-36D8-4EB9-B3BE-F56405FAE6E2}" type="datetime1">
              <a:rPr lang="en-GB" smtClean="0"/>
              <a:t>21/06/2024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D5A3A7-80CB-5B4C-41C4-5D0C0EB74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595C3B-86EC-4AEC-52D5-7933884B0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366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773DA6-EFE0-DBF0-9266-2B616E201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0D411B2-06C8-2B03-4F97-956E37D0D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DEE286-B182-1A6C-620E-7D7DF7B3A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89D5-4475-46A5-A8BC-2C00DE8AE32B}" type="datetime1">
              <a:rPr lang="en-GB" smtClean="0"/>
              <a:t>21/06/2024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2DB4E3-3DA6-FA39-3D37-4DA647727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242B87-D283-EC53-4723-97C278E3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64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AE1977D-F2E7-80E8-0887-180941EFE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1489607-54E7-29A0-65C2-95824379FF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BE7D72-7EED-52ED-598A-35F92BF81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D7D4-7137-4CE9-88A1-2D3AF77C7953}" type="datetime1">
              <a:rPr lang="en-GB" smtClean="0"/>
              <a:t>21/06/2024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DE301D-2D79-EBF8-B8DA-0173F798A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8D8FFF-B928-496B-23AF-83309F1D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328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CC695D-AAA1-6B8D-41B4-470AE90DF0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96371B2-6F89-B64D-93F6-4E37B5391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0DF821-2BB3-1186-E09E-24717D4BA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AA0B6-F657-4749-B59A-A93B0BA7E40D}" type="datetime1">
              <a:rPr lang="en-GB" smtClean="0"/>
              <a:t>21/06/2024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3AEE73-D55A-70F8-4840-044EB1CA2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6C4885-8C69-2B45-979E-C8E4DFB84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9B0D5-39B7-49A1-90C5-B9E2C7DD0E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072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65469D-94EF-517E-2B14-F61722DC4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87FF2F-5BE4-FBDA-7F8B-5CC520682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FF5A10-88F5-FC0E-5177-C1B653D05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C54D7-655E-4E8D-853C-C7D1A6FA79E7}" type="datetime1">
              <a:rPr lang="en-GB" smtClean="0"/>
              <a:t>21/06/2024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EE2E25-1ED9-57FA-E5EC-D43C31AD8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725699-B083-D242-FA5E-A310C9765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9B0D5-39B7-49A1-90C5-B9E2C7DD0E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124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1215A9-CAB7-643F-70AC-BBA21130A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9BD14F-9070-21B6-E6E6-8B183699F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0727D3-6096-5F03-5345-083B35E6B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916D7-660F-4FF7-B9A3-283B9CBB7F42}" type="datetime1">
              <a:rPr lang="en-GB" smtClean="0"/>
              <a:t>21/06/2024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CE821F-CF32-A5CA-476A-43E436652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5FFD0E-E1DE-EC32-2378-92E6E1B8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9B0D5-39B7-49A1-90C5-B9E2C7DD0E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938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452403-13F4-92DB-D2BD-803CD2FAB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F97D64-516F-6125-63FF-7C30C6F51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595DA47-6D11-C48F-2418-EB306D5C1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A2F4D1-ED56-7CF1-155A-55BBA11A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3D20-CC45-4363-8497-BE0843C614CC}" type="datetime1">
              <a:rPr lang="en-GB" smtClean="0"/>
              <a:t>21/06/2024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7F325AB-3AA2-8611-B382-169B1814C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2E88EB-14C8-E6EB-457A-E03A835C7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9B0D5-39B7-49A1-90C5-B9E2C7DD0E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4055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07016-49C6-BC86-5B1C-BDC51ED43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4E77C96-A242-178B-65C2-6419FD233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890E9B-1C26-F154-E0B3-6EAF5EF549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A25ABE3-75BF-170A-720D-E93B3D5EE2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0CE5493-84EE-9925-0507-574ADBB37C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BFA3619-DE35-5407-6AE0-F9C3C146D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9C65-E14B-449D-B05E-272502AE48CA}" type="datetime1">
              <a:rPr lang="en-GB" smtClean="0"/>
              <a:t>21/06/2024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EB09586-7B95-167F-FD3F-5F224E3D7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92B58CC-40F4-25C9-1595-1DDEDA8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9B0D5-39B7-49A1-90C5-B9E2C7DD0E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242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E3FC32-9822-29EF-2751-3A351E16B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CB2FD2B-2D97-3BA0-EC6D-E2562EBCC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B8D3-40DA-42E7-B809-004C1C710CC7}" type="datetime1">
              <a:rPr lang="en-GB" smtClean="0"/>
              <a:t>21/06/2024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5E5143-69A9-6A1C-275E-48B2392E6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6AC21FD-DAD7-8855-A03A-8902A620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9B0D5-39B7-49A1-90C5-B9E2C7DD0E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8840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1AB2673-0EBC-75AC-5114-09A9ED3C7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A2FC-0292-479E-A343-52B03BA7A4A0}" type="datetime1">
              <a:rPr lang="en-GB" smtClean="0"/>
              <a:t>21/06/2024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472D881-0E3A-67A3-BD29-3F256735B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83ED14-3C4B-68D7-3D68-EB47830B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9B0D5-39B7-49A1-90C5-B9E2C7DD0E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2237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57C36E-596C-98E1-35D4-C4B8A5186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A41D85-865A-0856-85F5-66A899CB9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3B9AFC-809D-C2AE-66FB-5040E9A38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8EEC0C-2F34-9845-CC78-45A2D0D00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4E69-F606-44CD-90A4-85590FCF967F}" type="datetime1">
              <a:rPr lang="en-GB" smtClean="0"/>
              <a:t>21/06/2024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237A51-D262-35AD-4558-FE1624615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FC3008-5977-392E-5459-694C08414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9B0D5-39B7-49A1-90C5-B9E2C7DD0E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302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0DD8C3-7DA9-728A-6F7B-0DD19CA08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5BCE16-CE03-4CC9-F912-FC70E2362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819A78-CA03-7EDB-6DE1-9FAE94BD1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6D222-9F62-4EC6-BAC9-C311F8CC4722}" type="datetime1">
              <a:rPr lang="en-GB" smtClean="0"/>
              <a:t>21/06/2024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CAF798-50D3-4E62-656B-4EB8C60F0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496CC2-486E-BBD1-5666-8C5353DED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874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D7F5B5-F3FB-5263-3DC6-95D6FC765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9E50C06-B779-C96D-3C15-AD61BD5D0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93210E4-3DE8-8387-DC9D-34E6E0196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79E56D2-CEEA-AF3C-78A4-3CCA025A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535A7-9C86-4225-9598-D263967DD4C3}" type="datetime1">
              <a:rPr lang="en-GB" smtClean="0"/>
              <a:t>21/06/2024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8814F8-58BC-856E-8B28-AE1BCF2F7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1A3D268-F889-9FEF-7D56-6D1C98087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9B0D5-39B7-49A1-90C5-B9E2C7DD0E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7245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32A09-9C6A-1B85-753E-6ECFCD14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999726A-85C7-1BCC-433D-99B2CE9F0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057116-E6CB-1737-0382-BD1ABBFB0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21CC-8EAC-4C8B-8C2A-788190400851}" type="datetime1">
              <a:rPr lang="en-GB" smtClean="0"/>
              <a:t>21/06/2024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112544-B0A8-8341-22A8-22466E23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172AEF-4B88-917B-5B53-F533E1C2C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9B0D5-39B7-49A1-90C5-B9E2C7DD0E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704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7E0AB29-1E05-9F52-4910-E1C5025130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494D489-D057-7C8A-5384-2A00DD492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C6FC48-5E42-2EC7-3CB2-19ABD1882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ACDD-43AE-42C4-9A3F-7616D511211E}" type="datetime1">
              <a:rPr lang="en-GB" smtClean="0"/>
              <a:t>21/06/2024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3DD561-FF55-8A2C-E5EE-A8404028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53776B-1329-9D51-03ED-03B7A9A1E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9B0D5-39B7-49A1-90C5-B9E2C7DD0E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438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E376DF-9673-4ED1-3EAA-0A7DB7C04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B47731-B6CC-4A6C-80BF-FC641AFF7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3255F2-4528-E9DA-86AA-C71EDEBCB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E9FD7-1091-411F-9DA0-D348F4215216}" type="datetime1">
              <a:rPr lang="en-GB" smtClean="0"/>
              <a:t>21/06/2024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482670-8B48-6625-F9FA-E284170DC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299A94-8584-4C0E-4AD6-7BD166B33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010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1686C-B614-4468-8A1C-481AF0CEF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AFCE1B-1B80-0211-F84E-C9CD99182B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6DEFF23-2DC2-C35D-DA6D-67F8357AC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BEECBD-ADB1-B752-731E-E1F2A0412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2C076-0947-473B-A711-416C002CF43E}" type="datetime1">
              <a:rPr lang="en-GB" smtClean="0"/>
              <a:t>21/06/2024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240B26D-3DD2-1818-5485-917686B0F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562EB32-B430-CEEF-4030-D33534E1E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177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81BF9F-560B-8FDB-72B2-77504397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C33EB4-C650-4B10-6834-AC9FC227A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171B99C-AE2B-6CAB-E95F-536CC376E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18F47A3-72F2-6ABA-D03B-307D43368C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B9FFF14-B412-68FA-B24C-04F9801EA8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FBE92F2-A339-389E-C343-36FFDE82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F4F4-8285-4AF6-81EA-45C425708E10}" type="datetime1">
              <a:rPr lang="en-GB" smtClean="0"/>
              <a:t>21/06/2024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5C7F47D-68DA-3A42-36E8-C955D5FD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A0E3FE-986F-9DE9-D431-738CD77AD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01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C4C34-C96F-CC76-1ACE-12817294B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6699D00-8A7C-3D65-04BE-78F472CD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91313-218E-4000-87F4-8418B65E175B}" type="datetime1">
              <a:rPr lang="en-GB" smtClean="0"/>
              <a:t>21/06/2024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1DF6BE0-BE36-E70B-3872-6A5CB078F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647E481-0A1D-F264-5008-EB73C3D9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444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CFE543A-0819-7386-6715-89D88F52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73EB-28A3-4F80-882A-0235427F7CF1}" type="datetime1">
              <a:rPr lang="en-GB" smtClean="0"/>
              <a:t>21/06/2024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1932E1F-9959-A9A9-81B0-E7F83C2F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D05E3E-9795-22BC-C2E2-7147A0923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593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66A17E-161D-6EF3-50F0-4DCCEFD38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444D1C-8740-C691-20CA-FBB63905D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AAF69A9-879D-190C-9C4E-22CA1430F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4F790E7-6E19-A80C-0ACB-75F2C6860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9E6E-756A-43DF-A2C4-B9F22FDBBA59}" type="datetime1">
              <a:rPr lang="en-GB" smtClean="0"/>
              <a:t>21/06/2024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E3D4AF-8E73-4B8A-207D-C260EABD3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44DD1C-34E2-6689-8FA5-DB1E73B90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31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254767-BE94-BF91-2AD1-6B122BF0F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E4A90B2-E4C0-49F9-B4FC-173C586C5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F336ABF-C46C-05BF-7F1B-475ADC4C3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6D77F67-0CB3-BF36-DD25-A46BC696D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0AD6-3C41-474B-B546-79913A993DBD}" type="datetime1">
              <a:rPr lang="en-GB" smtClean="0"/>
              <a:t>21/06/2024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483EEF-544D-F389-5BB6-ECB5C18C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EDF842-1573-C01C-6008-5FE1FCAA0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795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021617-9438-04F4-AC17-1E3DD5B0D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725676-B667-1E20-D943-B1800E97B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9DA226-9DC8-2490-BBD8-1C6A0082D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78A1C-6C0A-4964-A783-27AF8DE31DE3}" type="datetime1">
              <a:rPr lang="en-GB" smtClean="0"/>
              <a:t>21/06/2024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A8B532-0509-697D-F0C7-AFBB56983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1BAAAA-4FC0-0735-3DF6-A4E98430B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A53A5-D4E6-4FFE-921F-1AA836D61A8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0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D96BC57-177C-37DB-E355-4882334E6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4D7023-345D-A2A3-155B-EDC5DDBA9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34131C-64BB-3174-7658-D0DFD5436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0CD66-6C84-491B-9382-2F1AAA9DF931}" type="datetime1">
              <a:rPr lang="en-GB" smtClean="0"/>
              <a:t>21/06/2024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078BC7-21EF-50E0-707A-CB93488D5C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8EB68F-6149-BE16-950A-12BEF92E6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9B0D5-39B7-49A1-90C5-B9E2C7DD0E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815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5721B51F-3478-9AE4-8F21-5F35A243E27D}"/>
              </a:ext>
            </a:extLst>
          </p:cNvPr>
          <p:cNvSpPr txBox="1"/>
          <p:nvPr/>
        </p:nvSpPr>
        <p:spPr>
          <a:xfrm>
            <a:off x="692227" y="1510857"/>
            <a:ext cx="101330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PARAMETRIC EXPERIMENTAL STUDY ON GLT COLUMNS STABILITY 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DURING NATURAL FIRE TESTS INCLUDING THE COOLING PHASE</a:t>
            </a:r>
            <a:endParaRPr lang="en-GB" sz="20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CD19590-746F-3337-3B70-AA025CC7CD21}"/>
              </a:ext>
            </a:extLst>
          </p:cNvPr>
          <p:cNvSpPr txBox="1"/>
          <p:nvPr/>
        </p:nvSpPr>
        <p:spPr>
          <a:xfrm>
            <a:off x="839754" y="3877357"/>
            <a:ext cx="1052493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Silvio RENARD,</a:t>
            </a:r>
            <a:r>
              <a:rPr lang="en-GB" sz="2000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 Fabienne ROBERT 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 	Fire Testing Centre, </a:t>
            </a:r>
            <a:r>
              <a:rPr lang="en-GB" sz="2000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CERIB		France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+mn-cs"/>
              </a:rPr>
              <a:t>Thomas GERNAY</a:t>
            </a: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		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+mn-cs"/>
              </a:rPr>
              <a:t>Johns Hopkins University			USA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Batang" panose="02030600000101010101" pitchFamily="18" charset="-127"/>
              <a:cs typeface="+mn-cs"/>
            </a:endParaRPr>
          </a:p>
          <a:p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Jochen ZEHFUSS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		</a:t>
            </a:r>
            <a:r>
              <a:rPr lang="de-DE" sz="2000" dirty="0"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 	</a:t>
            </a:r>
            <a:r>
              <a:rPr lang="de-DE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Techn. Univ. Braunschweig		Germany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Batang" panose="02030600000101010101" pitchFamily="18" charset="-127"/>
            </a:endParaRPr>
          </a:p>
          <a:p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Robert 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NAMEE</a:t>
            </a:r>
            <a:r>
              <a: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 			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RISE Res. Inst. of Sweden and Lund Univ.	Sweden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+mn-cs"/>
              </a:rPr>
              <a:t>Patrick BAMONTE 			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+mn-cs"/>
              </a:rPr>
              <a:t>Politecnico di Milano			Italy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+mn-cs"/>
              </a:rPr>
              <a:t>Jean-Marc FRANSSEN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Batang" panose="02030600000101010101" pitchFamily="18" charset="-127"/>
                <a:cs typeface="+mn-cs"/>
              </a:rPr>
              <a:t> 			Univ. of Liege				Belgium</a:t>
            </a:r>
          </a:p>
          <a:p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Batang" panose="02030600000101010101" pitchFamily="18" charset="-127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1677896-E929-4B7E-7973-F74E8C39B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729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397B119-11E3-9A5F-9B26-F75CDA2AEEDE}"/>
              </a:ext>
            </a:extLst>
          </p:cNvPr>
          <p:cNvSpPr txBox="1"/>
          <p:nvPr/>
        </p:nvSpPr>
        <p:spPr>
          <a:xfrm>
            <a:off x="690271" y="700769"/>
            <a:ext cx="2434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The compartment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F351A14-EF30-1B85-B609-90F81E9A250A}"/>
              </a:ext>
            </a:extLst>
          </p:cNvPr>
          <p:cNvSpPr txBox="1"/>
          <p:nvPr/>
        </p:nvSpPr>
        <p:spPr>
          <a:xfrm>
            <a:off x="690271" y="1511559"/>
            <a:ext cx="4002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Length: 6 meters</a:t>
            </a:r>
          </a:p>
          <a:p>
            <a:r>
              <a:rPr lang="en-GB" sz="2400" dirty="0"/>
              <a:t>Width: 4 meters</a:t>
            </a:r>
          </a:p>
          <a:p>
            <a:r>
              <a:rPr lang="en-GB" sz="2400" dirty="0"/>
              <a:t>Height: 3,10 meters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A8737E0-054C-640B-1444-6205C6496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896" y="209550"/>
            <a:ext cx="7306926" cy="4533899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E44759-2016-1E96-8286-318C8A3B5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183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253AF11-181F-9737-082E-9BF671821D40}"/>
              </a:ext>
            </a:extLst>
          </p:cNvPr>
          <p:cNvSpPr txBox="1"/>
          <p:nvPr/>
        </p:nvSpPr>
        <p:spPr>
          <a:xfrm>
            <a:off x="8729137" y="4783034"/>
            <a:ext cx="3549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950 MJ/m²</a:t>
            </a:r>
          </a:p>
          <a:p>
            <a:pPr algn="ctr"/>
            <a:r>
              <a:rPr lang="en-GB" sz="2000" dirty="0"/>
              <a:t> </a:t>
            </a:r>
            <a:r>
              <a:rPr lang="en-GB" dirty="0"/>
              <a:t>≈ 80% </a:t>
            </a:r>
            <a:r>
              <a:rPr lang="en-GB" dirty="0" err="1"/>
              <a:t>fractile</a:t>
            </a:r>
            <a:r>
              <a:rPr lang="en-GB" dirty="0"/>
              <a:t> for dwellings in EC1</a:t>
            </a:r>
          </a:p>
          <a:p>
            <a:pPr algn="ctr"/>
            <a:r>
              <a:rPr lang="en-GB" sz="2000" dirty="0"/>
              <a:t>1 test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4CDF5D2-F11B-45EB-30C7-CC67F2BC6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" y="1333440"/>
            <a:ext cx="4197822" cy="313910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6BC0A2C-D344-094C-7D04-57E09BE51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833" y="1352939"/>
            <a:ext cx="4197822" cy="314441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9CD650D-F777-9CF1-A180-EBDAF227C7C5}"/>
              </a:ext>
            </a:extLst>
          </p:cNvPr>
          <p:cNvSpPr txBox="1"/>
          <p:nvPr/>
        </p:nvSpPr>
        <p:spPr>
          <a:xfrm>
            <a:off x="504640" y="4810918"/>
            <a:ext cx="3983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420 MJ/m² </a:t>
            </a:r>
          </a:p>
          <a:p>
            <a:pPr algn="ctr"/>
            <a:r>
              <a:rPr lang="en-GB" dirty="0"/>
              <a:t>Average value for offices in EC1</a:t>
            </a:r>
            <a:endParaRPr lang="en-GB" sz="2000" dirty="0"/>
          </a:p>
          <a:p>
            <a:pPr algn="ctr"/>
            <a:r>
              <a:rPr lang="en-GB" sz="2000" dirty="0"/>
              <a:t> 1 test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F535C9D-034B-6CBE-3CBC-A52C8F148232}"/>
              </a:ext>
            </a:extLst>
          </p:cNvPr>
          <p:cNvSpPr txBox="1"/>
          <p:nvPr/>
        </p:nvSpPr>
        <p:spPr>
          <a:xfrm>
            <a:off x="4628771" y="4810918"/>
            <a:ext cx="4011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780 MJ/m²</a:t>
            </a:r>
          </a:p>
          <a:p>
            <a:pPr algn="ctr"/>
            <a:r>
              <a:rPr lang="en-GB" dirty="0"/>
              <a:t>≈ average value for dwellings in EC1</a:t>
            </a:r>
          </a:p>
          <a:p>
            <a:pPr algn="ctr"/>
            <a:r>
              <a:rPr lang="en-GB" sz="2000" dirty="0"/>
              <a:t>5 tests</a:t>
            </a:r>
          </a:p>
          <a:p>
            <a:pPr algn="ctr"/>
            <a:endParaRPr lang="en-GB" sz="20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F23C06A-4EA8-F757-ED08-808203B555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4" r="9984" b="-2"/>
          <a:stretch/>
        </p:blipFill>
        <p:spPr>
          <a:xfrm>
            <a:off x="8791710" y="1333440"/>
            <a:ext cx="3232289" cy="316391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461E456-89D6-B52E-D2ED-C84DF003D09C}"/>
              </a:ext>
            </a:extLst>
          </p:cNvPr>
          <p:cNvSpPr txBox="1"/>
          <p:nvPr/>
        </p:nvSpPr>
        <p:spPr>
          <a:xfrm>
            <a:off x="690271" y="700769"/>
            <a:ext cx="1873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The fire loads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A8ED7DD-93C8-18FB-A0AE-673D06B04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931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F98E205-0253-082E-D3C6-731D6B05DA5B}"/>
              </a:ext>
            </a:extLst>
          </p:cNvPr>
          <p:cNvSpPr txBox="1"/>
          <p:nvPr/>
        </p:nvSpPr>
        <p:spPr>
          <a:xfrm flipH="1">
            <a:off x="717522" y="414754"/>
            <a:ext cx="26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openings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A53E35-CBB8-331D-99EB-2395C9097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816" y="2647849"/>
            <a:ext cx="3922368" cy="28348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415AA1-EE1A-3C86-A867-2E7D501E3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912" y="3209824"/>
            <a:ext cx="4016088" cy="283488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B5B1785-7931-1529-E928-40FF548AE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66849"/>
            <a:ext cx="3977985" cy="26443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8C46D61-0DB0-DE46-6D6D-99065944FB74}"/>
              </a:ext>
            </a:extLst>
          </p:cNvPr>
          <p:cNvSpPr txBox="1"/>
          <p:nvPr/>
        </p:nvSpPr>
        <p:spPr>
          <a:xfrm flipH="1">
            <a:off x="97408" y="4959515"/>
            <a:ext cx="3598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O = 0.032 m</a:t>
            </a:r>
            <a:r>
              <a:rPr lang="en-GB" sz="2400" dirty="0"/>
              <a:t>^0.5</a:t>
            </a:r>
            <a:r>
              <a:rPr lang="en-GB" sz="2800" dirty="0"/>
              <a:t>: 1 test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B2DC4AB-C934-C758-2D97-F169A18C4A07}"/>
              </a:ext>
            </a:extLst>
          </p:cNvPr>
          <p:cNvSpPr txBox="1"/>
          <p:nvPr/>
        </p:nvSpPr>
        <p:spPr>
          <a:xfrm flipH="1">
            <a:off x="4242707" y="5868817"/>
            <a:ext cx="4130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O = 0,065 m</a:t>
            </a:r>
            <a:r>
              <a:rPr lang="en-GB" sz="2400" dirty="0"/>
              <a:t>^0.5</a:t>
            </a:r>
            <a:r>
              <a:rPr lang="en-GB" sz="2800" dirty="0"/>
              <a:t>: 5 tests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33FA10C-1FE9-BD88-EB13-8CEEE072E672}"/>
              </a:ext>
            </a:extLst>
          </p:cNvPr>
          <p:cNvSpPr txBox="1"/>
          <p:nvPr/>
        </p:nvSpPr>
        <p:spPr>
          <a:xfrm flipH="1">
            <a:off x="8432773" y="6216143"/>
            <a:ext cx="6111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O = 0.144 m</a:t>
            </a:r>
            <a:r>
              <a:rPr lang="en-GB" sz="2400" dirty="0"/>
              <a:t>^0.5</a:t>
            </a:r>
            <a:r>
              <a:rPr lang="en-GB" sz="2800" dirty="0"/>
              <a:t>: 1 test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853FCF4-A9BE-1195-9D7F-E51B85F10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808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61C0AB5-9458-1773-282C-213ABFCDED38}"/>
              </a:ext>
            </a:extLst>
          </p:cNvPr>
          <p:cNvSpPr txBox="1"/>
          <p:nvPr/>
        </p:nvSpPr>
        <p:spPr>
          <a:xfrm>
            <a:off x="760640" y="455435"/>
            <a:ext cx="5449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column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610322A-11F0-CD0A-833B-7384BB8F23F6}"/>
              </a:ext>
            </a:extLst>
          </p:cNvPr>
          <p:cNvSpPr txBox="1"/>
          <p:nvPr/>
        </p:nvSpPr>
        <p:spPr>
          <a:xfrm>
            <a:off x="646923" y="1186348"/>
            <a:ext cx="5449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 = 3,72 meters - Pinned-pinned;</a:t>
            </a:r>
          </a:p>
          <a:p>
            <a:r>
              <a:rPr lang="en-GB" sz="2400" dirty="0"/>
              <a:t>N = 322 </a:t>
            </a:r>
            <a:r>
              <a:rPr lang="en-GB" sz="2400" dirty="0" err="1"/>
              <a:t>kN</a:t>
            </a:r>
            <a:r>
              <a:rPr lang="en-GB" sz="2400" dirty="0"/>
              <a:t> - e = 20 mm / 20 mm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257BE16-DCC9-AC07-80A1-C0288D715E6F}"/>
              </a:ext>
            </a:extLst>
          </p:cNvPr>
          <p:cNvSpPr txBox="1"/>
          <p:nvPr/>
        </p:nvSpPr>
        <p:spPr>
          <a:xfrm>
            <a:off x="646923" y="2432247"/>
            <a:ext cx="100160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Section;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28 x 28 cm²  	: 5 tests (same as in Braunschweig)</a:t>
            </a:r>
          </a:p>
          <a:p>
            <a:endParaRPr lang="en-GB" sz="2400" dirty="0"/>
          </a:p>
          <a:p>
            <a:pPr marL="342900" indent="-342900">
              <a:buFontTx/>
              <a:buChar char="-"/>
            </a:pPr>
            <a:r>
              <a:rPr lang="en-GB" sz="2400" dirty="0"/>
              <a:t>34 x 34 cm² 	: 1 test</a:t>
            </a:r>
          </a:p>
          <a:p>
            <a:endParaRPr lang="en-GB" sz="2400" dirty="0"/>
          </a:p>
          <a:p>
            <a:pPr marL="342900" indent="-342900">
              <a:buFontTx/>
              <a:buChar char="-"/>
            </a:pPr>
            <a:r>
              <a:rPr lang="en-GB" sz="2400" dirty="0"/>
              <a:t>36 x 36 cm² 	: 1 test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D6B0AE7-25AD-CC21-5137-90893732D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436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96D43F8-A8B5-9167-0D90-D21AE5CFB3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25" y="263482"/>
            <a:ext cx="9285922" cy="60672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8DF00A-FBEC-C300-30BE-39651C041B53}"/>
              </a:ext>
            </a:extLst>
          </p:cNvPr>
          <p:cNvSpPr txBox="1"/>
          <p:nvPr/>
        </p:nvSpPr>
        <p:spPr>
          <a:xfrm>
            <a:off x="7566660" y="3893820"/>
            <a:ext cx="131959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34 x 34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853E097-5F2D-E606-4C25-380B3078DBF1}"/>
              </a:ext>
            </a:extLst>
          </p:cNvPr>
          <p:cNvCxnSpPr>
            <a:cxnSpLocks/>
          </p:cNvCxnSpPr>
          <p:nvPr/>
        </p:nvCxnSpPr>
        <p:spPr>
          <a:xfrm>
            <a:off x="8136993" y="4374912"/>
            <a:ext cx="0" cy="62380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7BEBDE84-6FCB-A908-CAE3-D97C76507659}"/>
              </a:ext>
            </a:extLst>
          </p:cNvPr>
          <p:cNvSpPr txBox="1"/>
          <p:nvPr/>
        </p:nvSpPr>
        <p:spPr>
          <a:xfrm>
            <a:off x="9629139" y="3155156"/>
            <a:ext cx="237643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36 x 36</a:t>
            </a:r>
          </a:p>
          <a:p>
            <a:r>
              <a:rPr lang="en-GB" sz="2400" dirty="0"/>
              <a:t>Instability of the loading system </a:t>
            </a:r>
            <a:r>
              <a:rPr lang="en-GB" sz="2400" dirty="0">
                <a:sym typeface="Wingdings" panose="05000000000000000000" pitchFamily="2" charset="2"/>
              </a:rPr>
              <a:t></a:t>
            </a:r>
            <a:endParaRPr lang="en-GB" sz="2400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8BFAC02-2A54-580B-5BA9-6672BB3A7FC9}"/>
              </a:ext>
            </a:extLst>
          </p:cNvPr>
          <p:cNvCxnSpPr>
            <a:cxnSpLocks/>
          </p:cNvCxnSpPr>
          <p:nvPr/>
        </p:nvCxnSpPr>
        <p:spPr>
          <a:xfrm flipH="1">
            <a:off x="9225280" y="4395232"/>
            <a:ext cx="1045313" cy="68476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7C0AAE6-7E26-7ABD-8455-5E222186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579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D37718F-8DD2-2F04-F114-99A11E5569A8}"/>
              </a:ext>
            </a:extLst>
          </p:cNvPr>
          <p:cNvSpPr txBox="1"/>
          <p:nvPr/>
        </p:nvSpPr>
        <p:spPr>
          <a:xfrm>
            <a:off x="196594" y="171063"/>
            <a:ext cx="2839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The context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AA8FEE1-4B7E-CECB-8FD0-AFCE554E8EAF}"/>
              </a:ext>
            </a:extLst>
          </p:cNvPr>
          <p:cNvSpPr txBox="1"/>
          <p:nvPr/>
        </p:nvSpPr>
        <p:spPr>
          <a:xfrm>
            <a:off x="196594" y="1053901"/>
            <a:ext cx="752205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1.1	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Timber columns in non-standard fires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1.2	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concern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1.3	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Numerical analyses with SAFIR®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1.4	</a:t>
            </a:r>
            <a:r>
              <a:rPr lang="en-GB" sz="28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Furnace tests (</a:t>
            </a:r>
            <a:r>
              <a:rPr lang="en-GB" sz="2800" dirty="0" err="1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iBMB</a:t>
            </a:r>
            <a:r>
              <a:rPr lang="en-GB" sz="28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, Braunschweig)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1.5	</a:t>
            </a:r>
            <a:r>
              <a:rPr lang="en-GB" sz="28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Compartment fires (CERIB, France), series 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1.6	Conclusions of series 1.3, 1.4 and 1.5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5B61530-1EF4-4A6B-A08A-5D2C4E03A5EC}"/>
              </a:ext>
            </a:extLst>
          </p:cNvPr>
          <p:cNvSpPr txBox="1"/>
          <p:nvPr/>
        </p:nvSpPr>
        <p:spPr>
          <a:xfrm>
            <a:off x="1120893" y="3968064"/>
            <a:ext cx="9248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Timber columns can collapse in the decay or the cooling phase of a fire.</a:t>
            </a:r>
          </a:p>
          <a:p>
            <a:endParaRPr lang="en-GB" sz="2400" dirty="0"/>
          </a:p>
          <a:p>
            <a:r>
              <a:rPr lang="en-GB" sz="2400" dirty="0"/>
              <a:t>Self-extinction of the column does not solve the problem.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EF96DB6-DBBA-5B28-6030-15ADE83FC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80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D37718F-8DD2-2F04-F114-99A11E5569A8}"/>
              </a:ext>
            </a:extLst>
          </p:cNvPr>
          <p:cNvSpPr txBox="1"/>
          <p:nvPr/>
        </p:nvSpPr>
        <p:spPr>
          <a:xfrm>
            <a:off x="196594" y="171063"/>
            <a:ext cx="86113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context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3600" dirty="0">
                <a:solidFill>
                  <a:prstClr val="black"/>
                </a:solidFill>
                <a:latin typeface="Calibri" panose="020F0502020204030204"/>
              </a:rPr>
              <a:t>New compartment fires (CERIB, series 2.)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90DDC8E-FDED-00F4-323E-E7F522A914AA}"/>
              </a:ext>
            </a:extLst>
          </p:cNvPr>
          <p:cNvSpPr txBox="1"/>
          <p:nvPr/>
        </p:nvSpPr>
        <p:spPr>
          <a:xfrm>
            <a:off x="422694" y="1417032"/>
            <a:ext cx="7137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1) Lower temperatures in the compartment: Test 17 (thicker sticks)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BF5D19-E8B0-C0A6-FB83-93928A753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0" y="1800000"/>
            <a:ext cx="7438339" cy="4854854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D19C108-9774-C01A-5702-F9CC18402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16</a:t>
            </a:fld>
            <a:endParaRPr lang="en-GB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AC3967A-C4B0-CEBB-4C2D-64BA725D32A2}"/>
              </a:ext>
            </a:extLst>
          </p:cNvPr>
          <p:cNvSpPr txBox="1"/>
          <p:nvPr/>
        </p:nvSpPr>
        <p:spPr>
          <a:xfrm>
            <a:off x="5461050" y="4856193"/>
            <a:ext cx="1388522" cy="4001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28 x 28 cm²</a:t>
            </a:r>
          </a:p>
        </p:txBody>
      </p:sp>
    </p:spTree>
    <p:extLst>
      <p:ext uri="{BB962C8B-B14F-4D97-AF65-F5344CB8AC3E}">
        <p14:creationId xmlns:p14="http://schemas.microsoft.com/office/powerpoint/2010/main" val="281698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D37718F-8DD2-2F04-F114-99A11E5569A8}"/>
              </a:ext>
            </a:extLst>
          </p:cNvPr>
          <p:cNvSpPr txBox="1"/>
          <p:nvPr/>
        </p:nvSpPr>
        <p:spPr>
          <a:xfrm>
            <a:off x="196594" y="171063"/>
            <a:ext cx="86113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context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compartment fires (CERIB, series 2.)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090C656-2085-FB5B-51A8-B572368CA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0" y="1800000"/>
            <a:ext cx="7438339" cy="485485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5972345-95B7-2C95-0ED1-3B1AE95EE6BF}"/>
              </a:ext>
            </a:extLst>
          </p:cNvPr>
          <p:cNvSpPr txBox="1"/>
          <p:nvPr/>
        </p:nvSpPr>
        <p:spPr>
          <a:xfrm>
            <a:off x="5461050" y="4856193"/>
            <a:ext cx="1388522" cy="4001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28 x 28 cm²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7B1DD88-CE3E-0589-218F-1CD9661A958F}"/>
              </a:ext>
            </a:extLst>
          </p:cNvPr>
          <p:cNvSpPr txBox="1"/>
          <p:nvPr/>
        </p:nvSpPr>
        <p:spPr>
          <a:xfrm>
            <a:off x="422694" y="1417032"/>
            <a:ext cx="7137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1) Lower temperatures in the compartment: Test 17 (thicker sticks)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4ABC9BF-27DB-20D9-D67D-3C396DFAD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640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D37718F-8DD2-2F04-F114-99A11E5569A8}"/>
              </a:ext>
            </a:extLst>
          </p:cNvPr>
          <p:cNvSpPr txBox="1"/>
          <p:nvPr/>
        </p:nvSpPr>
        <p:spPr>
          <a:xfrm>
            <a:off x="196594" y="171063"/>
            <a:ext cx="8611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GB" sz="3600" dirty="0">
                <a:solidFill>
                  <a:prstClr val="black"/>
                </a:solidFill>
                <a:latin typeface="Calibri" panose="020F0502020204030204"/>
              </a:rPr>
              <a:t>New compartment fires (CERIB, series 2.)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90DDC8E-FDED-00F4-323E-E7F522A914AA}"/>
              </a:ext>
            </a:extLst>
          </p:cNvPr>
          <p:cNvSpPr txBox="1"/>
          <p:nvPr/>
        </p:nvSpPr>
        <p:spPr>
          <a:xfrm>
            <a:off x="412534" y="1010632"/>
            <a:ext cx="59511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en-GB" sz="2000" dirty="0">
                <a:solidFill>
                  <a:schemeClr val="bg1">
                    <a:lumMod val="75000"/>
                  </a:schemeClr>
                </a:solidFill>
              </a:rPr>
              <a:t>Lower temperatures in the compartment: Test 17</a:t>
            </a:r>
          </a:p>
          <a:p>
            <a:pPr marL="457200" indent="-457200">
              <a:buAutoNum type="arabicParenR"/>
            </a:pPr>
            <a:r>
              <a:rPr lang="en-GB" sz="2000" dirty="0"/>
              <a:t>Increased section size 40 x 40 cm²: Tests 18, 19, 20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9AA2D97-1D7E-11FE-1749-345F8A6C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011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D0B4B70-7C1C-1E72-ECC5-F41BBEDC3DC4}"/>
              </a:ext>
            </a:extLst>
          </p:cNvPr>
          <p:cNvSpPr txBox="1"/>
          <p:nvPr/>
        </p:nvSpPr>
        <p:spPr>
          <a:xfrm>
            <a:off x="267254" y="301047"/>
            <a:ext cx="1061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Test 18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ABB28F-B1E6-493F-9AC6-03061D06B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0" y="1260000"/>
            <a:ext cx="8377733" cy="54726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7803203-99CD-2B04-993B-A5C232224DA9}"/>
              </a:ext>
            </a:extLst>
          </p:cNvPr>
          <p:cNvSpPr txBox="1"/>
          <p:nvPr/>
        </p:nvSpPr>
        <p:spPr>
          <a:xfrm>
            <a:off x="3481094" y="411617"/>
            <a:ext cx="1917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Survival  </a:t>
            </a:r>
            <a:r>
              <a:rPr lang="en-GB" sz="2400" dirty="0">
                <a:sym typeface="Wingdings" panose="05000000000000000000" pitchFamily="2" charset="2"/>
              </a:rPr>
              <a:t> </a:t>
            </a:r>
            <a:r>
              <a:rPr lang="en-GB" sz="2400" dirty="0"/>
              <a:t>….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8C530DC-56A3-9AC5-DF52-444E4339D43F}"/>
              </a:ext>
            </a:extLst>
          </p:cNvPr>
          <p:cNvSpPr txBox="1"/>
          <p:nvPr/>
        </p:nvSpPr>
        <p:spPr>
          <a:xfrm>
            <a:off x="5774634" y="411617"/>
            <a:ext cx="3775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until  11 hours 28 minutes </a:t>
            </a:r>
            <a:r>
              <a:rPr lang="en-GB" sz="2400" dirty="0">
                <a:sym typeface="Wingdings" panose="05000000000000000000" pitchFamily="2" charset="2"/>
              </a:rPr>
              <a:t></a:t>
            </a:r>
            <a:endParaRPr lang="en-GB" sz="24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B17372B-E683-1772-8986-E0777F0E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02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366FD28-BB38-51B9-3BC5-A41D9A3FEC77}"/>
              </a:ext>
            </a:extLst>
          </p:cNvPr>
          <p:cNvSpPr txBox="1"/>
          <p:nvPr/>
        </p:nvSpPr>
        <p:spPr>
          <a:xfrm>
            <a:off x="196594" y="163603"/>
            <a:ext cx="2839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1. The context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655801-3DE1-3E2B-8B9D-1AB31F9D26B0}"/>
              </a:ext>
            </a:extLst>
          </p:cNvPr>
          <p:cNvSpPr txBox="1"/>
          <p:nvPr/>
        </p:nvSpPr>
        <p:spPr>
          <a:xfrm>
            <a:off x="196594" y="758622"/>
            <a:ext cx="76721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1.1	</a:t>
            </a:r>
            <a:r>
              <a:rPr lang="en-GB" sz="2800" i="1" dirty="0"/>
              <a:t>Unprotected</a:t>
            </a:r>
            <a:r>
              <a:rPr lang="en-GB" sz="2800" dirty="0"/>
              <a:t> Glue Laminates </a:t>
            </a:r>
            <a:r>
              <a:rPr lang="en-GB" sz="2800" u="sng" dirty="0"/>
              <a:t>Timber columns</a:t>
            </a:r>
          </a:p>
          <a:p>
            <a:r>
              <a:rPr lang="en-GB" sz="2800" dirty="0"/>
              <a:t> in </a:t>
            </a:r>
            <a:r>
              <a:rPr lang="en-GB" sz="2800" i="1" dirty="0"/>
              <a:t>short,</a:t>
            </a:r>
            <a:r>
              <a:rPr lang="en-GB" sz="2800" dirty="0"/>
              <a:t> </a:t>
            </a:r>
            <a:r>
              <a:rPr lang="en-GB" sz="2800" i="1" dirty="0"/>
              <a:t>unattended</a:t>
            </a:r>
            <a:r>
              <a:rPr lang="en-GB" sz="2800" dirty="0"/>
              <a:t> </a:t>
            </a:r>
            <a:r>
              <a:rPr lang="en-GB" sz="2800" u="sng" dirty="0"/>
              <a:t>non-standard fires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AA179322-FAEF-74A6-ED88-2A0C6D072B21}"/>
              </a:ext>
            </a:extLst>
          </p:cNvPr>
          <p:cNvSpPr txBox="1"/>
          <p:nvPr/>
        </p:nvSpPr>
        <p:spPr>
          <a:xfrm>
            <a:off x="196594" y="171063"/>
            <a:ext cx="2839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1. The context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F4285F8-0E17-19B1-76B4-7108D93EBF1F}"/>
              </a:ext>
            </a:extLst>
          </p:cNvPr>
          <p:cNvGrpSpPr/>
          <p:nvPr/>
        </p:nvGrpSpPr>
        <p:grpSpPr>
          <a:xfrm>
            <a:off x="6655600" y="1380226"/>
            <a:ext cx="4558740" cy="2488187"/>
            <a:chOff x="6774545" y="809934"/>
            <a:chExt cx="3655255" cy="1747839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5D9E9A6E-9322-17A8-7201-0C2FB876E639}"/>
                </a:ext>
              </a:extLst>
            </p:cNvPr>
            <p:cNvGrpSpPr/>
            <p:nvPr/>
          </p:nvGrpSpPr>
          <p:grpSpPr>
            <a:xfrm>
              <a:off x="7145732" y="809934"/>
              <a:ext cx="3132632" cy="1747839"/>
              <a:chOff x="7145731" y="1095690"/>
              <a:chExt cx="3132632" cy="1747839"/>
            </a:xfrm>
          </p:grpSpPr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2B3F1B02-DEF3-DA48-BE6D-D7CE6F3F37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3331" y="1095690"/>
                <a:ext cx="0" cy="1747839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F3FA5311-0209-DEDE-0E18-DFFADD0D5910}"/>
                  </a:ext>
                </a:extLst>
              </p:cNvPr>
              <p:cNvGrpSpPr/>
              <p:nvPr/>
            </p:nvGrpSpPr>
            <p:grpSpPr>
              <a:xfrm>
                <a:off x="7145731" y="1189984"/>
                <a:ext cx="3132632" cy="1429722"/>
                <a:chOff x="7539135" y="1266825"/>
                <a:chExt cx="3132632" cy="1429722"/>
              </a:xfrm>
            </p:grpSpPr>
            <p:cxnSp>
              <p:nvCxnSpPr>
                <p:cNvPr id="6" name="Connecteur droit avec flèche 5">
                  <a:extLst>
                    <a:ext uri="{FF2B5EF4-FFF2-40B4-BE49-F238E27FC236}">
                      <a16:creationId xmlns:a16="http://schemas.microsoft.com/office/drawing/2014/main" id="{BE64FDE2-0AF7-686A-87A6-6A6741950456}"/>
                    </a:ext>
                  </a:extLst>
                </p:cNvPr>
                <p:cNvCxnSpPr/>
                <p:nvPr/>
              </p:nvCxnSpPr>
              <p:spPr>
                <a:xfrm>
                  <a:off x="7539135" y="2696547"/>
                  <a:ext cx="2929812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Connecteur droit avec flèche 6">
                  <a:extLst>
                    <a:ext uri="{FF2B5EF4-FFF2-40B4-BE49-F238E27FC236}">
                      <a16:creationId xmlns:a16="http://schemas.microsoft.com/office/drawing/2014/main" id="{59828FCF-4050-6B22-F1B1-FDEEFD6A5D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39135" y="1266825"/>
                  <a:ext cx="7620" cy="142972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Forme libre : forme 9">
                  <a:extLst>
                    <a:ext uri="{FF2B5EF4-FFF2-40B4-BE49-F238E27FC236}">
                      <a16:creationId xmlns:a16="http://schemas.microsoft.com/office/drawing/2014/main" id="{C55606F1-DD60-2D37-99B1-A88FC979E7BA}"/>
                    </a:ext>
                  </a:extLst>
                </p:cNvPr>
                <p:cNvSpPr/>
                <p:nvPr/>
              </p:nvSpPr>
              <p:spPr>
                <a:xfrm>
                  <a:off x="7546755" y="1266825"/>
                  <a:ext cx="1879980" cy="1400175"/>
                </a:xfrm>
                <a:custGeom>
                  <a:avLst/>
                  <a:gdLst>
                    <a:gd name="connsiteX0" fmla="*/ 0 w 1466850"/>
                    <a:gd name="connsiteY0" fmla="*/ 1400175 h 1400175"/>
                    <a:gd name="connsiteX1" fmla="*/ 342900 w 1466850"/>
                    <a:gd name="connsiteY1" fmla="*/ 438150 h 1400175"/>
                    <a:gd name="connsiteX2" fmla="*/ 1466850 w 1466850"/>
                    <a:gd name="connsiteY2" fmla="*/ 0 h 1400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66850" h="1400175">
                      <a:moveTo>
                        <a:pt x="0" y="1400175"/>
                      </a:moveTo>
                      <a:cubicBezTo>
                        <a:pt x="49212" y="1035843"/>
                        <a:pt x="98425" y="671512"/>
                        <a:pt x="342900" y="438150"/>
                      </a:cubicBezTo>
                      <a:cubicBezTo>
                        <a:pt x="587375" y="204788"/>
                        <a:pt x="1027112" y="102394"/>
                        <a:pt x="1466850" y="0"/>
                      </a:cubicBezTo>
                    </a:path>
                  </a:pathLst>
                </a:custGeom>
                <a:noFill/>
                <a:ln w="254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E33484D3-731D-5F6B-0F8D-AD0D7F327EE3}"/>
                    </a:ext>
                  </a:extLst>
                </p:cNvPr>
                <p:cNvSpPr txBox="1"/>
                <p:nvPr/>
              </p:nvSpPr>
              <p:spPr>
                <a:xfrm>
                  <a:off x="9472438" y="1409108"/>
                  <a:ext cx="119932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/>
                    <a:t>Fire Resistance Rating</a:t>
                  </a:r>
                </a:p>
              </p:txBody>
            </p:sp>
          </p:grpSp>
        </p:grp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EEE760EC-FE92-3944-697F-81825386181E}"/>
                </a:ext>
              </a:extLst>
            </p:cNvPr>
            <p:cNvSpPr txBox="1"/>
            <p:nvPr/>
          </p:nvSpPr>
          <p:spPr>
            <a:xfrm>
              <a:off x="9815529" y="1970539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time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D75CD2E-4001-482B-EE69-BDE942EE23F1}"/>
                </a:ext>
              </a:extLst>
            </p:cNvPr>
            <p:cNvSpPr txBox="1"/>
            <p:nvPr/>
          </p:nvSpPr>
          <p:spPr>
            <a:xfrm>
              <a:off x="6774545" y="827544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364FE49-D2CD-FBF2-143D-F67DF314CD27}"/>
              </a:ext>
            </a:extLst>
          </p:cNvPr>
          <p:cNvGrpSpPr/>
          <p:nvPr/>
        </p:nvGrpSpPr>
        <p:grpSpPr>
          <a:xfrm>
            <a:off x="7118535" y="4264334"/>
            <a:ext cx="3653982" cy="2291737"/>
            <a:chOff x="7034407" y="4264334"/>
            <a:chExt cx="2931286" cy="1747839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16C32DD2-A143-DE05-3517-577167C26A6F}"/>
                </a:ext>
              </a:extLst>
            </p:cNvPr>
            <p:cNvGrpSpPr/>
            <p:nvPr/>
          </p:nvGrpSpPr>
          <p:grpSpPr>
            <a:xfrm>
              <a:off x="7034407" y="4281388"/>
              <a:ext cx="2931286" cy="1417457"/>
              <a:chOff x="7259798" y="3962617"/>
              <a:chExt cx="2936248" cy="1417457"/>
            </a:xfrm>
          </p:grpSpPr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85CEBC1F-2D89-C097-0F3A-EF2F95854FD8}"/>
                  </a:ext>
                </a:extLst>
              </p:cNvPr>
              <p:cNvGrpSpPr/>
              <p:nvPr/>
            </p:nvGrpSpPr>
            <p:grpSpPr>
              <a:xfrm>
                <a:off x="7259798" y="3962617"/>
                <a:ext cx="2936248" cy="1416758"/>
                <a:chOff x="7532699" y="1279789"/>
                <a:chExt cx="2936248" cy="1416758"/>
              </a:xfrm>
            </p:grpSpPr>
            <p:cxnSp>
              <p:nvCxnSpPr>
                <p:cNvPr id="35" name="Connecteur droit avec flèche 34">
                  <a:extLst>
                    <a:ext uri="{FF2B5EF4-FFF2-40B4-BE49-F238E27FC236}">
                      <a16:creationId xmlns:a16="http://schemas.microsoft.com/office/drawing/2014/main" id="{439C7B40-02E7-E9D9-FF6D-47D4B051E029}"/>
                    </a:ext>
                  </a:extLst>
                </p:cNvPr>
                <p:cNvCxnSpPr/>
                <p:nvPr/>
              </p:nvCxnSpPr>
              <p:spPr>
                <a:xfrm>
                  <a:off x="7539135" y="2696547"/>
                  <a:ext cx="2929812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avec flèche 35">
                  <a:extLst>
                    <a:ext uri="{FF2B5EF4-FFF2-40B4-BE49-F238E27FC236}">
                      <a16:creationId xmlns:a16="http://schemas.microsoft.com/office/drawing/2014/main" id="{B0A1695C-C179-E6B3-6149-6A9C9DAD43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532699" y="1279789"/>
                  <a:ext cx="6436" cy="1416758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03595376-3CE7-895A-84EE-1B7258795983}"/>
                  </a:ext>
                </a:extLst>
              </p:cNvPr>
              <p:cNvSpPr/>
              <p:nvPr/>
            </p:nvSpPr>
            <p:spPr>
              <a:xfrm>
                <a:off x="7272671" y="3962617"/>
                <a:ext cx="2370498" cy="1417457"/>
              </a:xfrm>
              <a:custGeom>
                <a:avLst/>
                <a:gdLst>
                  <a:gd name="connsiteX0" fmla="*/ 0 w 3795823"/>
                  <a:gd name="connsiteY0" fmla="*/ 1417457 h 1417457"/>
                  <a:gd name="connsiteX1" fmla="*/ 265814 w 3795823"/>
                  <a:gd name="connsiteY1" fmla="*/ 673178 h 1417457"/>
                  <a:gd name="connsiteX2" fmla="*/ 829339 w 3795823"/>
                  <a:gd name="connsiteY2" fmla="*/ 141550 h 1417457"/>
                  <a:gd name="connsiteX3" fmla="*/ 1552353 w 3795823"/>
                  <a:gd name="connsiteY3" fmla="*/ 3327 h 1417457"/>
                  <a:gd name="connsiteX4" fmla="*/ 2009553 w 3795823"/>
                  <a:gd name="connsiteY4" fmla="*/ 109653 h 1417457"/>
                  <a:gd name="connsiteX5" fmla="*/ 2551814 w 3795823"/>
                  <a:gd name="connsiteY5" fmla="*/ 758239 h 1417457"/>
                  <a:gd name="connsiteX6" fmla="*/ 3157870 w 3795823"/>
                  <a:gd name="connsiteY6" fmla="*/ 1268602 h 1417457"/>
                  <a:gd name="connsiteX7" fmla="*/ 3795823 w 3795823"/>
                  <a:gd name="connsiteY7" fmla="*/ 1300499 h 1417457"/>
                  <a:gd name="connsiteX0" fmla="*/ 0 w 5750241"/>
                  <a:gd name="connsiteY0" fmla="*/ 1417457 h 1417457"/>
                  <a:gd name="connsiteX1" fmla="*/ 265814 w 5750241"/>
                  <a:gd name="connsiteY1" fmla="*/ 673178 h 1417457"/>
                  <a:gd name="connsiteX2" fmla="*/ 829339 w 5750241"/>
                  <a:gd name="connsiteY2" fmla="*/ 141550 h 1417457"/>
                  <a:gd name="connsiteX3" fmla="*/ 1552353 w 5750241"/>
                  <a:gd name="connsiteY3" fmla="*/ 3327 h 1417457"/>
                  <a:gd name="connsiteX4" fmla="*/ 2009553 w 5750241"/>
                  <a:gd name="connsiteY4" fmla="*/ 109653 h 1417457"/>
                  <a:gd name="connsiteX5" fmla="*/ 2551814 w 5750241"/>
                  <a:gd name="connsiteY5" fmla="*/ 758239 h 1417457"/>
                  <a:gd name="connsiteX6" fmla="*/ 3157870 w 5750241"/>
                  <a:gd name="connsiteY6" fmla="*/ 1268602 h 1417457"/>
                  <a:gd name="connsiteX7" fmla="*/ 5750241 w 5750241"/>
                  <a:gd name="connsiteY7" fmla="*/ 1300499 h 1417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50241" h="1417457">
                    <a:moveTo>
                      <a:pt x="0" y="1417457"/>
                    </a:moveTo>
                    <a:cubicBezTo>
                      <a:pt x="63795" y="1151643"/>
                      <a:pt x="127591" y="885829"/>
                      <a:pt x="265814" y="673178"/>
                    </a:cubicBezTo>
                    <a:cubicBezTo>
                      <a:pt x="404037" y="460527"/>
                      <a:pt x="614916" y="253192"/>
                      <a:pt x="829339" y="141550"/>
                    </a:cubicBezTo>
                    <a:cubicBezTo>
                      <a:pt x="1043762" y="29908"/>
                      <a:pt x="1355651" y="8643"/>
                      <a:pt x="1552353" y="3327"/>
                    </a:cubicBezTo>
                    <a:cubicBezTo>
                      <a:pt x="1749055" y="-1989"/>
                      <a:pt x="1842976" y="-16166"/>
                      <a:pt x="2009553" y="109653"/>
                    </a:cubicBezTo>
                    <a:cubicBezTo>
                      <a:pt x="2176130" y="235472"/>
                      <a:pt x="2360428" y="565081"/>
                      <a:pt x="2551814" y="758239"/>
                    </a:cubicBezTo>
                    <a:cubicBezTo>
                      <a:pt x="2743200" y="951397"/>
                      <a:pt x="2950535" y="1178225"/>
                      <a:pt x="3157870" y="1268602"/>
                    </a:cubicBezTo>
                    <a:cubicBezTo>
                      <a:pt x="3365205" y="1358979"/>
                      <a:pt x="5534932" y="1329739"/>
                      <a:pt x="5750241" y="1300499"/>
                    </a:cubicBezTo>
                  </a:path>
                </a:pathLst>
              </a:custGeom>
              <a:noFill/>
              <a:ln w="254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3C02762E-C52B-6032-DD8D-CC0CA6D455C8}"/>
                </a:ext>
              </a:extLst>
            </p:cNvPr>
            <p:cNvCxnSpPr>
              <a:cxnSpLocks/>
            </p:cNvCxnSpPr>
            <p:nvPr/>
          </p:nvCxnSpPr>
          <p:spPr>
            <a:xfrm>
              <a:off x="8914387" y="4264334"/>
              <a:ext cx="0" cy="1747839"/>
            </a:xfrm>
            <a:prstGeom prst="line">
              <a:avLst/>
            </a:prstGeom>
            <a:ln w="2222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4DE5446D-8850-8340-66C6-E2DF59F7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9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27BA415-F4F9-DF5E-C7C7-68BA5830CAF5}"/>
              </a:ext>
            </a:extLst>
          </p:cNvPr>
          <p:cNvSpPr txBox="1"/>
          <p:nvPr/>
        </p:nvSpPr>
        <p:spPr>
          <a:xfrm>
            <a:off x="267254" y="301047"/>
            <a:ext cx="1061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Test 18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039A86-3F8B-2ABD-32E6-3825994D3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60" y="1039874"/>
            <a:ext cx="10160680" cy="522884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F8DC8C4-4A32-C82F-E963-1C9DE8A5CE71}"/>
              </a:ext>
            </a:extLst>
          </p:cNvPr>
          <p:cNvSpPr txBox="1"/>
          <p:nvPr/>
        </p:nvSpPr>
        <p:spPr>
          <a:xfrm>
            <a:off x="2082800" y="301047"/>
            <a:ext cx="8329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Yet, local defect in the gluing plane, filled with intumescent paint.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6644609-C864-1EB4-778B-F1B12D6E4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180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27BA415-F4F9-DF5E-C7C7-68BA5830CAF5}"/>
              </a:ext>
            </a:extLst>
          </p:cNvPr>
          <p:cNvSpPr txBox="1"/>
          <p:nvPr/>
        </p:nvSpPr>
        <p:spPr>
          <a:xfrm>
            <a:off x="267254" y="301047"/>
            <a:ext cx="1061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Test 18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7AC17C6-F3F4-6310-BD31-301D69F3C1B1}"/>
              </a:ext>
            </a:extLst>
          </p:cNvPr>
          <p:cNvSpPr txBox="1"/>
          <p:nvPr/>
        </p:nvSpPr>
        <p:spPr>
          <a:xfrm>
            <a:off x="1666240" y="1625600"/>
            <a:ext cx="715240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Conclusions of Test 18:</a:t>
            </a:r>
          </a:p>
          <a:p>
            <a:endParaRPr lang="en-GB" sz="2400" dirty="0"/>
          </a:p>
          <a:p>
            <a:pPr marL="285750" indent="-285750">
              <a:buFontTx/>
              <a:buChar char="-"/>
            </a:pPr>
            <a:r>
              <a:rPr lang="en-GB" sz="2400" dirty="0"/>
              <a:t>Cannot be considered to derive a calculation method.</a:t>
            </a:r>
          </a:p>
          <a:p>
            <a:pPr marL="285750" indent="-285750">
              <a:buFontTx/>
              <a:buChar char="-"/>
            </a:pPr>
            <a:endParaRPr lang="en-GB" sz="2400" dirty="0"/>
          </a:p>
          <a:p>
            <a:pPr marL="285750" indent="-285750">
              <a:buFontTx/>
              <a:buChar char="-"/>
            </a:pPr>
            <a:r>
              <a:rPr lang="en-GB" sz="2400" dirty="0"/>
              <a:t>Influence of longitudinal cracks…</a:t>
            </a:r>
          </a:p>
          <a:p>
            <a:r>
              <a:rPr lang="en-GB" sz="2400" dirty="0"/>
              <a:t>   	if the member is left unattended after the fire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572FD49-36DB-45A1-5951-716F702B7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60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D0B4B70-7C1C-1E72-ECC5-F41BBEDC3DC4}"/>
              </a:ext>
            </a:extLst>
          </p:cNvPr>
          <p:cNvSpPr txBox="1"/>
          <p:nvPr/>
        </p:nvSpPr>
        <p:spPr>
          <a:xfrm>
            <a:off x="267254" y="301047"/>
            <a:ext cx="6438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Test 19 = Test 18 without any thermocouple inside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803203-99CD-2B04-993B-A5C232224DA9}"/>
              </a:ext>
            </a:extLst>
          </p:cNvPr>
          <p:cNvSpPr txBox="1"/>
          <p:nvPr/>
        </p:nvSpPr>
        <p:spPr>
          <a:xfrm>
            <a:off x="4527574" y="745081"/>
            <a:ext cx="1917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Survival  </a:t>
            </a:r>
            <a:r>
              <a:rPr lang="en-GB" sz="2400" dirty="0">
                <a:sym typeface="Wingdings" panose="05000000000000000000" pitchFamily="2" charset="2"/>
              </a:rPr>
              <a:t> </a:t>
            </a:r>
            <a:r>
              <a:rPr lang="en-GB" sz="2400" dirty="0"/>
              <a:t>….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8C530DC-56A3-9AC5-DF52-444E4339D43F}"/>
              </a:ext>
            </a:extLst>
          </p:cNvPr>
          <p:cNvSpPr txBox="1"/>
          <p:nvPr/>
        </p:nvSpPr>
        <p:spPr>
          <a:xfrm>
            <a:off x="6800794" y="745080"/>
            <a:ext cx="3765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until  16 hours 18 minutes </a:t>
            </a:r>
            <a:r>
              <a:rPr lang="en-GB" sz="2400" dirty="0">
                <a:sym typeface="Wingdings" panose="05000000000000000000" pitchFamily="2" charset="2"/>
              </a:rPr>
              <a:t></a:t>
            </a:r>
            <a:endParaRPr lang="en-GB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78CD68B-4DE3-6DAF-B264-BB6BD9E21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0" y="1260000"/>
            <a:ext cx="8191561" cy="5351069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8A29873-10A3-C47F-C550-6DDFAF2F4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81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27BA415-F4F9-DF5E-C7C7-68BA5830CAF5}"/>
              </a:ext>
            </a:extLst>
          </p:cNvPr>
          <p:cNvSpPr txBox="1"/>
          <p:nvPr/>
        </p:nvSpPr>
        <p:spPr>
          <a:xfrm>
            <a:off x="267254" y="301047"/>
            <a:ext cx="1061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Test 19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F8DC8C4-4A32-C82F-E963-1C9DE8A5CE71}"/>
              </a:ext>
            </a:extLst>
          </p:cNvPr>
          <p:cNvSpPr txBox="1"/>
          <p:nvPr/>
        </p:nvSpPr>
        <p:spPr>
          <a:xfrm>
            <a:off x="2082800" y="301047"/>
            <a:ext cx="7422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Yet, local glowing / smouldering at the foot of the column.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9F153FC-B729-1BB0-00F6-B440FED49971}"/>
              </a:ext>
            </a:extLst>
          </p:cNvPr>
          <p:cNvGrpSpPr/>
          <p:nvPr/>
        </p:nvGrpSpPr>
        <p:grpSpPr>
          <a:xfrm>
            <a:off x="1016000" y="1080987"/>
            <a:ext cx="4377032" cy="5283638"/>
            <a:chOff x="1016000" y="1080987"/>
            <a:chExt cx="4377032" cy="5283638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DC5B4368-2CC0-5501-1EF4-D758455D2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480" r="19485" b="29040"/>
            <a:stretch/>
          </p:blipFill>
          <p:spPr bwMode="auto">
            <a:xfrm>
              <a:off x="1036320" y="1080987"/>
              <a:ext cx="4163377" cy="451399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CA84070-094A-9DDA-948F-3BB65609EA6F}"/>
                </a:ext>
              </a:extLst>
            </p:cNvPr>
            <p:cNvSpPr txBox="1"/>
            <p:nvPr/>
          </p:nvSpPr>
          <p:spPr>
            <a:xfrm>
              <a:off x="1016000" y="5902960"/>
              <a:ext cx="43770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Foot of the columns after the test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7F7C86A-FF14-6A61-EDE4-AE3D655EB245}"/>
              </a:ext>
            </a:extLst>
          </p:cNvPr>
          <p:cNvGrpSpPr/>
          <p:nvPr/>
        </p:nvGrpSpPr>
        <p:grpSpPr>
          <a:xfrm>
            <a:off x="6908800" y="1337531"/>
            <a:ext cx="3576872" cy="4257453"/>
            <a:chOff x="6908800" y="1337531"/>
            <a:chExt cx="3576872" cy="4257453"/>
          </a:xfrm>
        </p:grpSpPr>
        <p:pic>
          <p:nvPicPr>
            <p:cNvPr id="3" name="Image 2" descr="Une image contenant écriture manuscrite, neige, hiver, plein air&#10;&#10;Description générée automatiquement">
              <a:extLst>
                <a:ext uri="{FF2B5EF4-FFF2-40B4-BE49-F238E27FC236}">
                  <a16:creationId xmlns:a16="http://schemas.microsoft.com/office/drawing/2014/main" id="{B18DEC81-D8CE-2BE2-EE9C-523B5B75A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17" b="96770" l="0" r="100000">
                          <a14:foregroundMark x1="81708" y1="90983" x2="60469" y2="96876"/>
                          <a14:foregroundMark x1="60469" y1="96876" x2="48791" y2="96592"/>
                          <a14:foregroundMark x1="48791" y1="96592" x2="38889" y2="96841"/>
                          <a14:foregroundMark x1="38889" y1="96841" x2="16704" y2="93184"/>
                          <a14:foregroundMark x1="78420" y1="5183" x2="56009" y2="5112"/>
                          <a14:foregroundMark x1="56009" y1="5112" x2="45843" y2="5325"/>
                          <a14:foregroundMark x1="45843" y1="5325" x2="26304" y2="3124"/>
                          <a14:foregroundMark x1="26304" y1="3124" x2="14210" y2="6638"/>
                          <a14:foregroundMark x1="56047" y1="2662" x2="56047" y2="2662"/>
                          <a14:foregroundMark x1="25057" y1="1917" x2="25057" y2="1917"/>
                          <a14:backgroundMark x1="2041" y1="32184" x2="2041" y2="32184"/>
                          <a14:backgroundMark x1="27347" y1="98084" x2="27347" y2="98084"/>
                          <a14:backgroundMark x1="51429" y1="98467" x2="51429" y2="98467"/>
                          <a14:backgroundMark x1="64082" y1="98851" x2="64082" y2="98851"/>
                          <a14:backgroundMark x1="55510" y1="98851" x2="55510" y2="98851"/>
                          <a14:backgroundMark x1="49388" y1="98467" x2="49388" y2="98467"/>
                          <a14:backgroundMark x1="29796" y1="99234" x2="29796" y2="99234"/>
                          <a14:backgroundMark x1="35510" y1="99234" x2="35510" y2="99234"/>
                          <a14:backgroundMark x1="47347" y1="98851" x2="47347" y2="98851"/>
                          <a14:backgroundMark x1="38367" y1="99234" x2="38367" y2="99234"/>
                          <a14:backgroundMark x1="39592" y1="99234" x2="39592" y2="99234"/>
                          <a14:backgroundMark x1="45306" y1="99234" x2="45306" y2="99234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20000">
              <a:off x="8741832" y="2336632"/>
              <a:ext cx="1527537" cy="1627295"/>
            </a:xfrm>
            <a:prstGeom prst="rect">
              <a:avLst/>
            </a:prstGeom>
          </p:spPr>
        </p:pic>
        <p:pic>
          <p:nvPicPr>
            <p:cNvPr id="7" name="Image 6" descr="Une image contenant écriture manuscrite, neige, plein air, hiver&#10;&#10;Description générée automatiquement">
              <a:extLst>
                <a:ext uri="{FF2B5EF4-FFF2-40B4-BE49-F238E27FC236}">
                  <a16:creationId xmlns:a16="http://schemas.microsoft.com/office/drawing/2014/main" id="{0F0546F6-82AB-D054-710E-E89E539E2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9333" y1="77976" x2="27556" y2="94643"/>
                          <a14:backgroundMark x1="88000" y1="73214" x2="59556" y2="94048"/>
                          <a14:backgroundMark x1="57333" y1="96429" x2="52444" y2="98810"/>
                          <a14:backgroundMark x1="52000" y1="98810" x2="52000" y2="98810"/>
                          <a14:backgroundMark x1="92889" y1="66667" x2="86222" y2="73214"/>
                          <a14:backgroundMark x1="96000" y1="63690" x2="92000" y2="67262"/>
                          <a14:backgroundMark x1="56444" y1="94643" x2="49778" y2="98810"/>
                          <a14:backgroundMark x1="32000" y1="98810" x2="32889" y2="98810"/>
                          <a14:backgroundMark x1="5778" y1="75595" x2="5778" y2="75595"/>
                          <a14:backgroundMark x1="3556" y1="71429" x2="3556" y2="71429"/>
                          <a14:backgroundMark x1="1778" y1="70833" x2="1778" y2="70833"/>
                          <a14:backgroundMark x1="48889" y1="97024" x2="48889" y2="97024"/>
                          <a14:backgroundMark x1="46222" y1="97024" x2="46222" y2="97024"/>
                          <a14:backgroundMark x1="43556" y1="98810" x2="43556" y2="98810"/>
                          <a14:backgroundMark x1="35111" y1="98810" x2="35111" y2="98810"/>
                          <a14:backgroundMark x1="37778" y1="98810" x2="37778" y2="98810"/>
                          <a14:backgroundMark x1="40444" y1="98810" x2="40444" y2="9881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04180" y="4547529"/>
              <a:ext cx="1402841" cy="1047455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15E57D1-C541-DB0A-507B-F5630BE51BE7}"/>
                </a:ext>
              </a:extLst>
            </p:cNvPr>
            <p:cNvSpPr txBox="1"/>
            <p:nvPr/>
          </p:nvSpPr>
          <p:spPr>
            <a:xfrm>
              <a:off x="8283401" y="1337531"/>
              <a:ext cx="22022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/>
                <a:t>Residual section</a:t>
              </a:r>
            </a:p>
            <a:p>
              <a:pPr algn="ctr"/>
              <a:r>
                <a:rPr lang="en-GB" sz="2400" dirty="0"/>
                <a:t>after the test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75AD2AC-9838-0667-9EA5-AF797E6A890C}"/>
                </a:ext>
              </a:extLst>
            </p:cNvPr>
            <p:cNvSpPr txBox="1"/>
            <p:nvPr/>
          </p:nvSpPr>
          <p:spPr>
            <a:xfrm>
              <a:off x="6908800" y="2902145"/>
              <a:ext cx="16568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at mid-level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21C2FC9-F0A1-4433-E33B-4B6BB6526BA4}"/>
                </a:ext>
              </a:extLst>
            </p:cNvPr>
            <p:cNvSpPr txBox="1"/>
            <p:nvPr/>
          </p:nvSpPr>
          <p:spPr>
            <a:xfrm>
              <a:off x="6992305" y="4689473"/>
              <a:ext cx="1502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at the foot</a:t>
              </a:r>
            </a:p>
          </p:txBody>
        </p:sp>
      </p:grp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13EF6F-08F8-E773-2D3B-E143D804D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37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27BA415-F4F9-DF5E-C7C7-68BA5830CAF5}"/>
              </a:ext>
            </a:extLst>
          </p:cNvPr>
          <p:cNvSpPr txBox="1"/>
          <p:nvPr/>
        </p:nvSpPr>
        <p:spPr>
          <a:xfrm>
            <a:off x="267254" y="301047"/>
            <a:ext cx="1061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Test 19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F8DC8C4-4A32-C82F-E963-1C9DE8A5CE71}"/>
              </a:ext>
            </a:extLst>
          </p:cNvPr>
          <p:cNvSpPr txBox="1"/>
          <p:nvPr/>
        </p:nvSpPr>
        <p:spPr>
          <a:xfrm>
            <a:off x="2082800" y="301047"/>
            <a:ext cx="7422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Yet, local glowing / smouldering at the foot of the column.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9F153FC-B729-1BB0-00F6-B440FED49971}"/>
              </a:ext>
            </a:extLst>
          </p:cNvPr>
          <p:cNvGrpSpPr/>
          <p:nvPr/>
        </p:nvGrpSpPr>
        <p:grpSpPr>
          <a:xfrm>
            <a:off x="1016000" y="1080987"/>
            <a:ext cx="4377032" cy="5283638"/>
            <a:chOff x="1016000" y="1080987"/>
            <a:chExt cx="4377032" cy="5283638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DC5B4368-2CC0-5501-1EF4-D758455D2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480" r="19485" b="29040"/>
            <a:stretch/>
          </p:blipFill>
          <p:spPr bwMode="auto">
            <a:xfrm>
              <a:off x="1036320" y="1080987"/>
              <a:ext cx="4163377" cy="451399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CA84070-094A-9DDA-948F-3BB65609EA6F}"/>
                </a:ext>
              </a:extLst>
            </p:cNvPr>
            <p:cNvSpPr txBox="1"/>
            <p:nvPr/>
          </p:nvSpPr>
          <p:spPr>
            <a:xfrm>
              <a:off x="1016000" y="5902960"/>
              <a:ext cx="43770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Foot of the columns after the test</a:t>
              </a: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52909DD1-891C-BB44-B0BE-47AC3C92E0C7}"/>
              </a:ext>
            </a:extLst>
          </p:cNvPr>
          <p:cNvSpPr txBox="1"/>
          <p:nvPr/>
        </p:nvSpPr>
        <p:spPr>
          <a:xfrm>
            <a:off x="5794200" y="2234106"/>
            <a:ext cx="510165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Explanation </a:t>
            </a:r>
          </a:p>
          <a:p>
            <a:r>
              <a:rPr lang="en-GB" sz="2400" dirty="0"/>
              <a:t>	???</a:t>
            </a:r>
          </a:p>
          <a:p>
            <a:endParaRPr lang="en-GB" sz="2400" dirty="0"/>
          </a:p>
          <a:p>
            <a:r>
              <a:rPr lang="en-GB" sz="2400" dirty="0"/>
              <a:t>Also observed by </a:t>
            </a:r>
          </a:p>
          <a:p>
            <a:r>
              <a:rPr lang="en-GB" sz="2400" dirty="0"/>
              <a:t>	Wiesner </a:t>
            </a:r>
            <a:r>
              <a:rPr lang="en-GB" sz="2400" i="1" dirty="0"/>
              <a:t>et al.</a:t>
            </a:r>
            <a:r>
              <a:rPr lang="en-GB" sz="2400" dirty="0"/>
              <a:t>, Fire </a:t>
            </a:r>
            <a:r>
              <a:rPr lang="en-GB" sz="2400" dirty="0" err="1"/>
              <a:t>Techn</a:t>
            </a:r>
            <a:r>
              <a:rPr lang="en-GB" sz="2400" dirty="0"/>
              <a:t>., 2021</a:t>
            </a:r>
          </a:p>
          <a:p>
            <a:r>
              <a:rPr lang="en-GB" sz="2400" dirty="0"/>
              <a:t>	Mitchell </a:t>
            </a:r>
            <a:r>
              <a:rPr lang="en-GB" sz="2400" i="1" dirty="0"/>
              <a:t>et al.</a:t>
            </a:r>
            <a:r>
              <a:rPr lang="en-GB" sz="2400" dirty="0"/>
              <a:t>, FSJ, 2023</a:t>
            </a:r>
          </a:p>
          <a:p>
            <a:endParaRPr lang="en-GB" sz="24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10943F-712F-EB92-F51D-B12024520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01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D0B4B70-7C1C-1E72-ECC5-F41BBEDC3DC4}"/>
              </a:ext>
            </a:extLst>
          </p:cNvPr>
          <p:cNvSpPr txBox="1"/>
          <p:nvPr/>
        </p:nvSpPr>
        <p:spPr>
          <a:xfrm>
            <a:off x="267254" y="301047"/>
            <a:ext cx="5860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Test 20, reduced temperatures (thicker sticks)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803203-99CD-2B04-993B-A5C232224DA9}"/>
              </a:ext>
            </a:extLst>
          </p:cNvPr>
          <p:cNvSpPr txBox="1"/>
          <p:nvPr/>
        </p:nvSpPr>
        <p:spPr>
          <a:xfrm>
            <a:off x="3531894" y="642449"/>
            <a:ext cx="1917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Survival  </a:t>
            </a:r>
            <a:r>
              <a:rPr lang="en-GB" sz="2400" dirty="0">
                <a:sym typeface="Wingdings" panose="05000000000000000000" pitchFamily="2" charset="2"/>
              </a:rPr>
              <a:t> </a:t>
            </a:r>
            <a:r>
              <a:rPr lang="en-GB" sz="2400" dirty="0"/>
              <a:t>….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8C530DC-56A3-9AC5-DF52-444E4339D43F}"/>
              </a:ext>
            </a:extLst>
          </p:cNvPr>
          <p:cNvSpPr txBox="1"/>
          <p:nvPr/>
        </p:nvSpPr>
        <p:spPr>
          <a:xfrm>
            <a:off x="5835594" y="641970"/>
            <a:ext cx="3765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until  12 hours 18 minutes </a:t>
            </a:r>
            <a:r>
              <a:rPr lang="en-GB" sz="2400" dirty="0">
                <a:sym typeface="Wingdings" panose="05000000000000000000" pitchFamily="2" charset="2"/>
              </a:rPr>
              <a:t></a:t>
            </a:r>
            <a:endParaRPr lang="en-GB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DCA5EC-B0A5-6EB2-58B5-FDE12D22E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108" y="1279926"/>
            <a:ext cx="8078216" cy="5277027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41676CA-F8D2-85EF-3DD2-A348BA425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73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D0B4B70-7C1C-1E72-ECC5-F41BBEDC3DC4}"/>
              </a:ext>
            </a:extLst>
          </p:cNvPr>
          <p:cNvSpPr txBox="1"/>
          <p:nvPr/>
        </p:nvSpPr>
        <p:spPr>
          <a:xfrm>
            <a:off x="267254" y="301047"/>
            <a:ext cx="4004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Test 20, reduced temperatures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803203-99CD-2B04-993B-A5C232224DA9}"/>
              </a:ext>
            </a:extLst>
          </p:cNvPr>
          <p:cNvSpPr txBox="1"/>
          <p:nvPr/>
        </p:nvSpPr>
        <p:spPr>
          <a:xfrm>
            <a:off x="3531894" y="642449"/>
            <a:ext cx="1917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Survival  </a:t>
            </a:r>
            <a:r>
              <a:rPr lang="en-GB" sz="2400" dirty="0">
                <a:sym typeface="Wingdings" panose="05000000000000000000" pitchFamily="2" charset="2"/>
              </a:rPr>
              <a:t> </a:t>
            </a:r>
            <a:r>
              <a:rPr lang="en-GB" sz="2400" dirty="0"/>
              <a:t>….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8C530DC-56A3-9AC5-DF52-444E4339D43F}"/>
              </a:ext>
            </a:extLst>
          </p:cNvPr>
          <p:cNvSpPr txBox="1"/>
          <p:nvPr/>
        </p:nvSpPr>
        <p:spPr>
          <a:xfrm>
            <a:off x="5835594" y="641970"/>
            <a:ext cx="3765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until  12 hours 18 minutes </a:t>
            </a:r>
            <a:r>
              <a:rPr lang="en-GB" sz="2400" dirty="0">
                <a:sym typeface="Wingdings" panose="05000000000000000000" pitchFamily="2" charset="2"/>
              </a:rPr>
              <a:t></a:t>
            </a:r>
            <a:endParaRPr lang="en-GB" sz="2400" dirty="0"/>
          </a:p>
        </p:txBody>
      </p:sp>
      <p:pic>
        <p:nvPicPr>
          <p:cNvPr id="2" name="Image 1" descr="Une image contenant plein air, sol, arbre, rocher&#10;&#10;Description générée automatiquement">
            <a:extLst>
              <a:ext uri="{FF2B5EF4-FFF2-40B4-BE49-F238E27FC236}">
                <a16:creationId xmlns:a16="http://schemas.microsoft.com/office/drawing/2014/main" id="{18876E1A-1F87-CCBD-9A3C-BC74B170B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254" y="1184915"/>
            <a:ext cx="4088198" cy="54505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D4ECAF0-F3DA-7543-2A25-2CFA3C5AB88F}"/>
              </a:ext>
            </a:extLst>
          </p:cNvPr>
          <p:cNvSpPr txBox="1"/>
          <p:nvPr/>
        </p:nvSpPr>
        <p:spPr>
          <a:xfrm>
            <a:off x="2269501" y="3236575"/>
            <a:ext cx="3119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Again with smouldering at the foot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C81D099-BB37-1CC1-1831-18A4196B8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3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D37718F-8DD2-2F04-F114-99A11E5569A8}"/>
              </a:ext>
            </a:extLst>
          </p:cNvPr>
          <p:cNvSpPr txBox="1"/>
          <p:nvPr/>
        </p:nvSpPr>
        <p:spPr>
          <a:xfrm>
            <a:off x="196594" y="171063"/>
            <a:ext cx="8611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GB" sz="3600" dirty="0">
                <a:solidFill>
                  <a:prstClr val="black"/>
                </a:solidFill>
                <a:latin typeface="Calibri" panose="020F0502020204030204"/>
              </a:rPr>
              <a:t>New compartment fires (CERIB, series 2.)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90DDC8E-FDED-00F4-323E-E7F522A914AA}"/>
              </a:ext>
            </a:extLst>
          </p:cNvPr>
          <p:cNvSpPr txBox="1"/>
          <p:nvPr/>
        </p:nvSpPr>
        <p:spPr>
          <a:xfrm>
            <a:off x="412534" y="1010632"/>
            <a:ext cx="68738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en-GB" sz="2000" dirty="0">
                <a:solidFill>
                  <a:schemeClr val="bg1">
                    <a:lumMod val="75000"/>
                  </a:schemeClr>
                </a:solidFill>
              </a:rPr>
              <a:t>Lower temperatures in the compartment: Test 17</a:t>
            </a:r>
          </a:p>
          <a:p>
            <a:pPr marL="457200" indent="-457200">
              <a:buAutoNum type="arabicParenR"/>
            </a:pPr>
            <a:r>
              <a:rPr lang="en-GB" sz="2000" dirty="0">
                <a:solidFill>
                  <a:schemeClr val="bg1">
                    <a:lumMod val="75000"/>
                  </a:schemeClr>
                </a:solidFill>
              </a:rPr>
              <a:t>Increased section size 40 x 40 cm²: Tests 18, 19 20</a:t>
            </a:r>
          </a:p>
          <a:p>
            <a:pPr marL="457200" indent="-457200">
              <a:buAutoNum type="arabicParenR"/>
            </a:pPr>
            <a:r>
              <a:rPr lang="en-GB" sz="2000" dirty="0"/>
              <a:t>Fire fighters' intervention: Test 21 (28 x 28 cm², thick sticks)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F41075-9842-4227-6D55-86E70F726F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56" y="2071390"/>
            <a:ext cx="6811963" cy="44490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845BC21-4CB0-83AF-921A-B465071E12CE}"/>
              </a:ext>
            </a:extLst>
          </p:cNvPr>
          <p:cNvSpPr txBox="1"/>
          <p:nvPr/>
        </p:nvSpPr>
        <p:spPr>
          <a:xfrm>
            <a:off x="28204" y="2464683"/>
            <a:ext cx="48641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At 35 minutes, fire fighters:</a:t>
            </a:r>
          </a:p>
          <a:p>
            <a:pPr marL="285750" indent="-285750">
              <a:buFontTx/>
              <a:buChar char="-"/>
            </a:pPr>
            <a:r>
              <a:rPr lang="en-GB" sz="2000" dirty="0"/>
              <a:t>extinguished the wood cribs from outside,</a:t>
            </a:r>
          </a:p>
          <a:p>
            <a:pPr marL="285750" indent="-285750">
              <a:buFontTx/>
              <a:buChar char="-"/>
            </a:pPr>
            <a:r>
              <a:rPr lang="en-GB" sz="2000" dirty="0"/>
              <a:t>sprayed the column,</a:t>
            </a:r>
          </a:p>
          <a:p>
            <a:pPr marL="285750" indent="-285750">
              <a:buFontTx/>
              <a:buChar char="-"/>
            </a:pPr>
            <a:r>
              <a:rPr lang="en-GB" sz="2000" dirty="0"/>
              <a:t>Scratched the charred layers away.</a:t>
            </a:r>
          </a:p>
          <a:p>
            <a:endParaRPr lang="en-GB" sz="2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95017C9-663E-F85B-27B0-4BA91283C2C4}"/>
              </a:ext>
            </a:extLst>
          </p:cNvPr>
          <p:cNvSpPr txBox="1"/>
          <p:nvPr/>
        </p:nvSpPr>
        <p:spPr>
          <a:xfrm>
            <a:off x="1496234" y="4431015"/>
            <a:ext cx="1928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Survival </a:t>
            </a:r>
            <a:r>
              <a:rPr lang="en-GB" sz="3200" dirty="0">
                <a:sym typeface="Wingdings" panose="05000000000000000000" pitchFamily="2" charset="2"/>
              </a:rPr>
              <a:t></a:t>
            </a:r>
            <a:endParaRPr lang="en-GB" sz="320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FB3582-7D33-15F6-8115-E6BF2B5F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31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1751D00-3E65-3947-6E05-490F491F2D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1808481"/>
            <a:ext cx="7334916" cy="44045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A7A27E0-2878-BF14-BE4F-388E361CD8BD}"/>
              </a:ext>
            </a:extLst>
          </p:cNvPr>
          <p:cNvSpPr txBox="1"/>
          <p:nvPr/>
        </p:nvSpPr>
        <p:spPr>
          <a:xfrm>
            <a:off x="558800" y="644963"/>
            <a:ext cx="10663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Nothwistanding</a:t>
            </a:r>
            <a:r>
              <a:rPr lang="en-GB" sz="2400" dirty="0"/>
              <a:t> this aggressive intervention (2, fire men; 1 m</a:t>
            </a:r>
            <a:r>
              <a:rPr lang="en-GB" sz="2400" baseline="30000" dirty="0"/>
              <a:t>3</a:t>
            </a:r>
            <a:r>
              <a:rPr lang="en-GB" sz="2400" dirty="0"/>
              <a:t> of water + scratching)</a:t>
            </a:r>
          </a:p>
          <a:p>
            <a:r>
              <a:rPr lang="en-GB" sz="2400" dirty="0"/>
              <a:t>	temperatures in the centre of the column increased until 4 hours !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C3B0483-131D-C76C-3111-FAEA71DAD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05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028_Test_21_courbe">
            <a:hlinkClick r:id="" action="ppaction://media"/>
            <a:extLst>
              <a:ext uri="{FF2B5EF4-FFF2-40B4-BE49-F238E27FC236}">
                <a16:creationId xmlns:a16="http://schemas.microsoft.com/office/drawing/2014/main" id="{634E63A8-3F4B-EE32-CE9C-1B12064FDF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Signet 1" time="5008.6869"/>
                    <p14:bmk name="Signet 2" time="15096.1794"/>
                    <p14:bmk name="Signet 3" time="24982.173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6E36A66-707E-4B15-ADBF-9EF817952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Test </a:t>
            </a:r>
            <a:r>
              <a:rPr lang="en-US" dirty="0"/>
              <a:t>21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TCs measurement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227B9B0-95F0-45A7-9495-2792635D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213AD-1ED1-466B-910E-AC154EF8A0A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Espace réservé du contenu 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8C06683B-80A4-4AAD-8721-19F567AEB6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61" y="5558941"/>
            <a:ext cx="1577410" cy="49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9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0E6ABF3-A262-BD46-5D7D-961CE5D5650D}"/>
              </a:ext>
            </a:extLst>
          </p:cNvPr>
          <p:cNvSpPr txBox="1"/>
          <p:nvPr/>
        </p:nvSpPr>
        <p:spPr>
          <a:xfrm>
            <a:off x="507407" y="2471230"/>
            <a:ext cx="106153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1) The heat wave continues propagating in the section after the peak of the fire.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2) Temperatures in the centre of a timber section as low as 200°C or 100°C </a:t>
            </a:r>
          </a:p>
          <a:p>
            <a:r>
              <a:rPr lang="en-GB" sz="2400" dirty="0"/>
              <a:t>		lead to a significant reduction of compressive strength.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99D01C-C371-29E5-230B-26BE0FC28C38}"/>
              </a:ext>
            </a:extLst>
          </p:cNvPr>
          <p:cNvSpPr txBox="1"/>
          <p:nvPr/>
        </p:nvSpPr>
        <p:spPr>
          <a:xfrm>
            <a:off x="196594" y="171063"/>
            <a:ext cx="2839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1. The context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1A42EA-7D72-CCD3-F625-3C14E78FC684}"/>
              </a:ext>
            </a:extLst>
          </p:cNvPr>
          <p:cNvSpPr txBox="1"/>
          <p:nvPr/>
        </p:nvSpPr>
        <p:spPr>
          <a:xfrm>
            <a:off x="196594" y="1053901"/>
            <a:ext cx="65596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1.1	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Timber columns in non-standard fires</a:t>
            </a:r>
          </a:p>
          <a:p>
            <a:r>
              <a:rPr lang="en-GB" sz="2800" dirty="0"/>
              <a:t>1.2	General concern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91FC343-7704-87C5-EAC4-B75EF03C3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53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4C82064-6B44-80A4-1C3A-3C2794121F72}"/>
              </a:ext>
            </a:extLst>
          </p:cNvPr>
          <p:cNvSpPr txBox="1"/>
          <p:nvPr/>
        </p:nvSpPr>
        <p:spPr>
          <a:xfrm>
            <a:off x="409467" y="230565"/>
            <a:ext cx="331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Conclusions at this stage: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5B8469-35AB-EBEB-BC02-056EA002446C}"/>
              </a:ext>
            </a:extLst>
          </p:cNvPr>
          <p:cNvSpPr txBox="1"/>
          <p:nvPr/>
        </p:nvSpPr>
        <p:spPr>
          <a:xfrm>
            <a:off x="1248434" y="1463915"/>
            <a:ext cx="101053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Collapse can occur in the decay or cooling phase of a fire.</a:t>
            </a:r>
          </a:p>
          <a:p>
            <a:endParaRPr lang="en-GB" sz="2400" dirty="0"/>
          </a:p>
          <a:p>
            <a:r>
              <a:rPr lang="en-GB" sz="2400" dirty="0"/>
              <a:t>Severe influence of longitudinal cracks.</a:t>
            </a:r>
          </a:p>
          <a:p>
            <a:endParaRPr lang="en-GB" sz="2400" dirty="0"/>
          </a:p>
          <a:p>
            <a:r>
              <a:rPr lang="en-GB" sz="2400" dirty="0"/>
              <a:t>Smouldering at the foot, still to be explained.</a:t>
            </a:r>
          </a:p>
          <a:p>
            <a:endParaRPr lang="en-GB" sz="2400" dirty="0"/>
          </a:p>
          <a:p>
            <a:r>
              <a:rPr lang="en-GB" sz="2400" dirty="0"/>
              <a:t>Never leave a timber column unattended after a fire, </a:t>
            </a:r>
          </a:p>
          <a:p>
            <a:r>
              <a:rPr lang="en-GB" sz="2400" dirty="0"/>
              <a:t>				collapse can occur after several hours.</a:t>
            </a:r>
          </a:p>
          <a:p>
            <a:endParaRPr lang="en-GB" sz="2400" dirty="0"/>
          </a:p>
          <a:p>
            <a:r>
              <a:rPr lang="en-GB" sz="2400" dirty="0"/>
              <a:t>Rapid extinction is a must.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7A6ACE4-0BF4-5B20-0B42-2E1655B3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10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78E43D2-EE55-CEFF-6B9C-FF99C05DDF60}"/>
              </a:ext>
            </a:extLst>
          </p:cNvPr>
          <p:cNvSpPr txBox="1"/>
          <p:nvPr/>
        </p:nvSpPr>
        <p:spPr>
          <a:xfrm>
            <a:off x="951865" y="710565"/>
            <a:ext cx="2767874" cy="1085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800" dirty="0"/>
              <a:t>Thank you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D42F1BE-2B63-A678-8862-426E0894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31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7A17DC1-7684-1EBD-9BD7-65BB417B870A}"/>
              </a:ext>
            </a:extLst>
          </p:cNvPr>
          <p:cNvSpPr txBox="1"/>
          <p:nvPr/>
        </p:nvSpPr>
        <p:spPr>
          <a:xfrm>
            <a:off x="951865" y="2754226"/>
            <a:ext cx="10105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Test data on : </a:t>
            </a:r>
            <a:r>
              <a:rPr lang="fr-BE" sz="2400" dirty="0">
                <a:solidFill>
                  <a:srgbClr val="242424"/>
                </a:solidFill>
                <a:highlight>
                  <a:srgbClr val="FFFFFF"/>
                </a:highlight>
                <a:latin typeface="Segoe UI" panose="020B0502040204020203" pitchFamily="34" charset="0"/>
              </a:rPr>
              <a:t>https://www.burnout-resistance.eu/</a:t>
            </a:r>
            <a:endParaRPr lang="en-GB" sz="2400" dirty="0"/>
          </a:p>
        </p:txBody>
      </p:sp>
      <p:pic>
        <p:nvPicPr>
          <p:cNvPr id="1026" name="Picture 2" descr="Aperçu de l’image">
            <a:extLst>
              <a:ext uri="{FF2B5EF4-FFF2-40B4-BE49-F238E27FC236}">
                <a16:creationId xmlns:a16="http://schemas.microsoft.com/office/drawing/2014/main" id="{FED7039E-0DD4-0A0B-A3C9-F8C7A7EA6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642995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933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C38B381-9196-CA20-981D-053623489BBC}"/>
              </a:ext>
            </a:extLst>
          </p:cNvPr>
          <p:cNvSpPr txBox="1"/>
          <p:nvPr/>
        </p:nvSpPr>
        <p:spPr>
          <a:xfrm>
            <a:off x="819246" y="2490737"/>
            <a:ext cx="11178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Gernay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,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Fire resistance and burnout resistance of timber columns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, Fire Safety Journal, 122, 103350, 2021</a:t>
            </a:r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134E78E-65C3-B2D9-8556-3EE614D71F9E}"/>
              </a:ext>
            </a:extLst>
          </p:cNvPr>
          <p:cNvSpPr txBox="1"/>
          <p:nvPr/>
        </p:nvSpPr>
        <p:spPr>
          <a:xfrm>
            <a:off x="196594" y="171063"/>
            <a:ext cx="2839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1. The context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C82706D-6B5C-E721-9A49-11AB17A249C2}"/>
              </a:ext>
            </a:extLst>
          </p:cNvPr>
          <p:cNvSpPr txBox="1"/>
          <p:nvPr/>
        </p:nvSpPr>
        <p:spPr>
          <a:xfrm>
            <a:off x="196594" y="1053901"/>
            <a:ext cx="65596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1.1	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Timber columns in non-standard fires</a:t>
            </a:r>
          </a:p>
          <a:p>
            <a:r>
              <a:rPr lang="en-GB" sz="2800" dirty="0"/>
              <a:t>1.2	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General concern</a:t>
            </a:r>
          </a:p>
          <a:p>
            <a:r>
              <a:rPr lang="en-GB" sz="2800" dirty="0"/>
              <a:t>1.3	Numerical analyses with SAFIR</a:t>
            </a:r>
            <a:r>
              <a:rPr lang="en-GB" sz="2800" baseline="30000" dirty="0"/>
              <a:t>®</a:t>
            </a:r>
            <a:endParaRPr lang="en-GB" sz="2800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C44795E-BC9D-D274-5D01-85EB88D57A52}"/>
              </a:ext>
            </a:extLst>
          </p:cNvPr>
          <p:cNvGrpSpPr/>
          <p:nvPr/>
        </p:nvGrpSpPr>
        <p:grpSpPr>
          <a:xfrm>
            <a:off x="498808" y="3332480"/>
            <a:ext cx="5597192" cy="2885440"/>
            <a:chOff x="6962478" y="809934"/>
            <a:chExt cx="3315886" cy="1747839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46A7A44A-3E28-790E-EF6B-DB7AD66A9F71}"/>
                </a:ext>
              </a:extLst>
            </p:cNvPr>
            <p:cNvGrpSpPr/>
            <p:nvPr/>
          </p:nvGrpSpPr>
          <p:grpSpPr>
            <a:xfrm>
              <a:off x="7145732" y="809934"/>
              <a:ext cx="3132632" cy="1747839"/>
              <a:chOff x="7145731" y="1095690"/>
              <a:chExt cx="3132632" cy="1747839"/>
            </a:xfrm>
          </p:grpSpPr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F8D45B10-021C-DA4F-6BF8-491E89AF1E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3331" y="1095690"/>
                <a:ext cx="0" cy="1747839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D874D23F-2920-5AF1-757D-76004E77A034}"/>
                  </a:ext>
                </a:extLst>
              </p:cNvPr>
              <p:cNvGrpSpPr/>
              <p:nvPr/>
            </p:nvGrpSpPr>
            <p:grpSpPr>
              <a:xfrm>
                <a:off x="7145731" y="1189984"/>
                <a:ext cx="3132632" cy="1429722"/>
                <a:chOff x="7539135" y="1266825"/>
                <a:chExt cx="3132632" cy="1429722"/>
              </a:xfrm>
            </p:grpSpPr>
            <p:cxnSp>
              <p:nvCxnSpPr>
                <p:cNvPr id="13" name="Connecteur droit avec flèche 12">
                  <a:extLst>
                    <a:ext uri="{FF2B5EF4-FFF2-40B4-BE49-F238E27FC236}">
                      <a16:creationId xmlns:a16="http://schemas.microsoft.com/office/drawing/2014/main" id="{C0DDE149-1437-EB38-002F-A16FE543976E}"/>
                    </a:ext>
                  </a:extLst>
                </p:cNvPr>
                <p:cNvCxnSpPr/>
                <p:nvPr/>
              </p:nvCxnSpPr>
              <p:spPr>
                <a:xfrm>
                  <a:off x="7539135" y="2696547"/>
                  <a:ext cx="2929812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necteur droit avec flèche 13">
                  <a:extLst>
                    <a:ext uri="{FF2B5EF4-FFF2-40B4-BE49-F238E27FC236}">
                      <a16:creationId xmlns:a16="http://schemas.microsoft.com/office/drawing/2014/main" id="{B6C214A9-9E73-BA33-B5A6-CFAF3AD24B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39135" y="1266825"/>
                  <a:ext cx="7620" cy="142972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Forme libre : forme 14">
                  <a:extLst>
                    <a:ext uri="{FF2B5EF4-FFF2-40B4-BE49-F238E27FC236}">
                      <a16:creationId xmlns:a16="http://schemas.microsoft.com/office/drawing/2014/main" id="{45847233-2830-2FD2-20D1-162B282A547B}"/>
                    </a:ext>
                  </a:extLst>
                </p:cNvPr>
                <p:cNvSpPr/>
                <p:nvPr/>
              </p:nvSpPr>
              <p:spPr>
                <a:xfrm>
                  <a:off x="7546755" y="1266825"/>
                  <a:ext cx="1879980" cy="1400175"/>
                </a:xfrm>
                <a:custGeom>
                  <a:avLst/>
                  <a:gdLst>
                    <a:gd name="connsiteX0" fmla="*/ 0 w 1466850"/>
                    <a:gd name="connsiteY0" fmla="*/ 1400175 h 1400175"/>
                    <a:gd name="connsiteX1" fmla="*/ 342900 w 1466850"/>
                    <a:gd name="connsiteY1" fmla="*/ 438150 h 1400175"/>
                    <a:gd name="connsiteX2" fmla="*/ 1466850 w 1466850"/>
                    <a:gd name="connsiteY2" fmla="*/ 0 h 1400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66850" h="1400175">
                      <a:moveTo>
                        <a:pt x="0" y="1400175"/>
                      </a:moveTo>
                      <a:cubicBezTo>
                        <a:pt x="49212" y="1035843"/>
                        <a:pt x="98425" y="671512"/>
                        <a:pt x="342900" y="438150"/>
                      </a:cubicBezTo>
                      <a:cubicBezTo>
                        <a:pt x="587375" y="204788"/>
                        <a:pt x="1027112" y="102394"/>
                        <a:pt x="1466850" y="0"/>
                      </a:cubicBezTo>
                    </a:path>
                  </a:pathLst>
                </a:custGeom>
                <a:noFill/>
                <a:ln w="25400">
                  <a:solidFill>
                    <a:srgbClr val="0070C0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6922F7D1-E58E-7D91-0BC7-C6AEFF2F72C7}"/>
                    </a:ext>
                  </a:extLst>
                </p:cNvPr>
                <p:cNvSpPr txBox="1"/>
                <p:nvPr/>
              </p:nvSpPr>
              <p:spPr>
                <a:xfrm>
                  <a:off x="9472438" y="1409108"/>
                  <a:ext cx="119932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/>
                    <a:t>Fire Resistance Rating</a:t>
                  </a:r>
                </a:p>
              </p:txBody>
            </p:sp>
          </p:grpSp>
        </p:grp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7AD5C107-E0BC-9F7B-16FD-32CD6BE85E34}"/>
                </a:ext>
              </a:extLst>
            </p:cNvPr>
            <p:cNvSpPr txBox="1"/>
            <p:nvPr/>
          </p:nvSpPr>
          <p:spPr>
            <a:xfrm>
              <a:off x="9815529" y="1970539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F4D439E-52D4-DB0C-A3F2-23168BD1295E}"/>
                </a:ext>
              </a:extLst>
            </p:cNvPr>
            <p:cNvSpPr txBox="1"/>
            <p:nvPr/>
          </p:nvSpPr>
          <p:spPr>
            <a:xfrm>
              <a:off x="6962478" y="1058074"/>
              <a:ext cx="290345" cy="377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2571FE68-9D8E-0F78-8DA6-7F81A45B8F2F}"/>
              </a:ext>
            </a:extLst>
          </p:cNvPr>
          <p:cNvGrpSpPr/>
          <p:nvPr/>
        </p:nvGrpSpPr>
        <p:grpSpPr>
          <a:xfrm>
            <a:off x="802639" y="4053840"/>
            <a:ext cx="4192055" cy="1818640"/>
            <a:chOff x="802639" y="4053840"/>
            <a:chExt cx="4192055" cy="1818640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504D409-63CF-8124-2D3A-DC264DA0E12B}"/>
                </a:ext>
              </a:extLst>
            </p:cNvPr>
            <p:cNvSpPr/>
            <p:nvPr/>
          </p:nvSpPr>
          <p:spPr>
            <a:xfrm>
              <a:off x="802639" y="4053840"/>
              <a:ext cx="985520" cy="1818640"/>
            </a:xfrm>
            <a:custGeom>
              <a:avLst/>
              <a:gdLst>
                <a:gd name="connsiteX0" fmla="*/ 0 w 985520"/>
                <a:gd name="connsiteY0" fmla="*/ 1818640 h 1818640"/>
                <a:gd name="connsiteX1" fmla="*/ 152400 w 985520"/>
                <a:gd name="connsiteY1" fmla="*/ 1137920 h 1818640"/>
                <a:gd name="connsiteX2" fmla="*/ 365760 w 985520"/>
                <a:gd name="connsiteY2" fmla="*/ 609600 h 1818640"/>
                <a:gd name="connsiteX3" fmla="*/ 701040 w 985520"/>
                <a:gd name="connsiteY3" fmla="*/ 193040 h 1818640"/>
                <a:gd name="connsiteX4" fmla="*/ 985520 w 985520"/>
                <a:gd name="connsiteY4" fmla="*/ 0 h 181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520" h="1818640">
                  <a:moveTo>
                    <a:pt x="0" y="1818640"/>
                  </a:moveTo>
                  <a:cubicBezTo>
                    <a:pt x="45720" y="1579033"/>
                    <a:pt x="91440" y="1339427"/>
                    <a:pt x="152400" y="1137920"/>
                  </a:cubicBezTo>
                  <a:cubicBezTo>
                    <a:pt x="213360" y="936413"/>
                    <a:pt x="274320" y="767080"/>
                    <a:pt x="365760" y="609600"/>
                  </a:cubicBezTo>
                  <a:cubicBezTo>
                    <a:pt x="457200" y="452120"/>
                    <a:pt x="597747" y="294640"/>
                    <a:pt x="701040" y="193040"/>
                  </a:cubicBezTo>
                  <a:cubicBezTo>
                    <a:pt x="804333" y="91440"/>
                    <a:pt x="894926" y="45720"/>
                    <a:pt x="985520" y="0"/>
                  </a:cubicBezTo>
                </a:path>
              </a:pathLst>
            </a:custGeom>
            <a:noFill/>
            <a:ln w="349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A8CBA1D-3E70-B532-EF6A-65738DB0493C}"/>
                </a:ext>
              </a:extLst>
            </p:cNvPr>
            <p:cNvCxnSpPr>
              <a:cxnSpLocks/>
            </p:cNvCxnSpPr>
            <p:nvPr/>
          </p:nvCxnSpPr>
          <p:spPr>
            <a:xfrm>
              <a:off x="1788159" y="4053840"/>
              <a:ext cx="2412905" cy="16154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F10BD51E-AA52-25E2-6348-6CEDF1001F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04057" y="5669280"/>
              <a:ext cx="7906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D2E9867D-A218-86E0-BF69-D4182941CADE}"/>
              </a:ext>
            </a:extLst>
          </p:cNvPr>
          <p:cNvCxnSpPr/>
          <p:nvPr/>
        </p:nvCxnSpPr>
        <p:spPr>
          <a:xfrm>
            <a:off x="1788159" y="3408680"/>
            <a:ext cx="0" cy="52324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FB6A888-2852-34BC-A44E-A42D588B685D}"/>
              </a:ext>
            </a:extLst>
          </p:cNvPr>
          <p:cNvGrpSpPr/>
          <p:nvPr/>
        </p:nvGrpSpPr>
        <p:grpSpPr>
          <a:xfrm>
            <a:off x="6173147" y="3332480"/>
            <a:ext cx="5818233" cy="2885440"/>
            <a:chOff x="6962478" y="809934"/>
            <a:chExt cx="3446835" cy="1747839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E607F8BF-1394-6439-E4B2-6C1DFA1F5322}"/>
                </a:ext>
              </a:extLst>
            </p:cNvPr>
            <p:cNvGrpSpPr/>
            <p:nvPr/>
          </p:nvGrpSpPr>
          <p:grpSpPr>
            <a:xfrm>
              <a:off x="7145732" y="809934"/>
              <a:ext cx="3132632" cy="1747839"/>
              <a:chOff x="7145731" y="1095690"/>
              <a:chExt cx="3132632" cy="1747839"/>
            </a:xfrm>
          </p:grpSpPr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9392B7CA-EBDC-7F8B-0ECD-C0DE1D0285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33331" y="1095690"/>
                <a:ext cx="0" cy="1747839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5A1CF15E-6C4F-FB49-A6BE-E6B12375622A}"/>
                  </a:ext>
                </a:extLst>
              </p:cNvPr>
              <p:cNvGrpSpPr/>
              <p:nvPr/>
            </p:nvGrpSpPr>
            <p:grpSpPr>
              <a:xfrm>
                <a:off x="7145731" y="1189984"/>
                <a:ext cx="3132632" cy="1429722"/>
                <a:chOff x="7539135" y="1266825"/>
                <a:chExt cx="3132632" cy="1429722"/>
              </a:xfrm>
            </p:grpSpPr>
            <p:cxnSp>
              <p:nvCxnSpPr>
                <p:cNvPr id="34" name="Connecteur droit avec flèche 33">
                  <a:extLst>
                    <a:ext uri="{FF2B5EF4-FFF2-40B4-BE49-F238E27FC236}">
                      <a16:creationId xmlns:a16="http://schemas.microsoft.com/office/drawing/2014/main" id="{D9C65681-370E-452F-0779-A17A4CB88FDF}"/>
                    </a:ext>
                  </a:extLst>
                </p:cNvPr>
                <p:cNvCxnSpPr/>
                <p:nvPr/>
              </p:nvCxnSpPr>
              <p:spPr>
                <a:xfrm>
                  <a:off x="7539135" y="2696547"/>
                  <a:ext cx="2929812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avec flèche 34">
                  <a:extLst>
                    <a:ext uri="{FF2B5EF4-FFF2-40B4-BE49-F238E27FC236}">
                      <a16:creationId xmlns:a16="http://schemas.microsoft.com/office/drawing/2014/main" id="{AEC24B82-C72D-7005-6F82-3F5FD4FB48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39135" y="1266825"/>
                  <a:ext cx="7620" cy="142972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Forme libre : forme 35">
                  <a:extLst>
                    <a:ext uri="{FF2B5EF4-FFF2-40B4-BE49-F238E27FC236}">
                      <a16:creationId xmlns:a16="http://schemas.microsoft.com/office/drawing/2014/main" id="{2B229CFE-0554-3C3A-AC33-90769F6C304A}"/>
                    </a:ext>
                  </a:extLst>
                </p:cNvPr>
                <p:cNvSpPr/>
                <p:nvPr/>
              </p:nvSpPr>
              <p:spPr>
                <a:xfrm>
                  <a:off x="7546755" y="1266825"/>
                  <a:ext cx="1879980" cy="1400175"/>
                </a:xfrm>
                <a:custGeom>
                  <a:avLst/>
                  <a:gdLst>
                    <a:gd name="connsiteX0" fmla="*/ 0 w 1466850"/>
                    <a:gd name="connsiteY0" fmla="*/ 1400175 h 1400175"/>
                    <a:gd name="connsiteX1" fmla="*/ 342900 w 1466850"/>
                    <a:gd name="connsiteY1" fmla="*/ 438150 h 1400175"/>
                    <a:gd name="connsiteX2" fmla="*/ 1466850 w 1466850"/>
                    <a:gd name="connsiteY2" fmla="*/ 0 h 1400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66850" h="1400175">
                      <a:moveTo>
                        <a:pt x="0" y="1400175"/>
                      </a:moveTo>
                      <a:cubicBezTo>
                        <a:pt x="49212" y="1035843"/>
                        <a:pt x="98425" y="671512"/>
                        <a:pt x="342900" y="438150"/>
                      </a:cubicBezTo>
                      <a:cubicBezTo>
                        <a:pt x="587375" y="204788"/>
                        <a:pt x="1027112" y="102394"/>
                        <a:pt x="1466850" y="0"/>
                      </a:cubicBezTo>
                    </a:path>
                  </a:pathLst>
                </a:custGeom>
                <a:noFill/>
                <a:ln w="25400">
                  <a:solidFill>
                    <a:srgbClr val="0070C0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8898E4E4-B779-D2BA-0427-BDBF681AC865}"/>
                    </a:ext>
                  </a:extLst>
                </p:cNvPr>
                <p:cNvSpPr txBox="1"/>
                <p:nvPr/>
              </p:nvSpPr>
              <p:spPr>
                <a:xfrm>
                  <a:off x="9472438" y="1409108"/>
                  <a:ext cx="119932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/>
                    <a:t>Fire Resistance Rating</a:t>
                  </a:r>
                </a:p>
              </p:txBody>
            </p:sp>
          </p:grpSp>
        </p:grp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6FE88271-32C4-BF49-FFF1-D2E466F62EA7}"/>
                </a:ext>
              </a:extLst>
            </p:cNvPr>
            <p:cNvSpPr txBox="1"/>
            <p:nvPr/>
          </p:nvSpPr>
          <p:spPr>
            <a:xfrm>
              <a:off x="10147703" y="1970539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ABCEB592-64EB-734F-5A17-925779B3A716}"/>
                </a:ext>
              </a:extLst>
            </p:cNvPr>
            <p:cNvSpPr txBox="1"/>
            <p:nvPr/>
          </p:nvSpPr>
          <p:spPr>
            <a:xfrm>
              <a:off x="6962478" y="1058074"/>
              <a:ext cx="290345" cy="377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41B9FCAC-CFD2-17EE-530D-AE78E9DA06E0}"/>
              </a:ext>
            </a:extLst>
          </p:cNvPr>
          <p:cNvGrpSpPr/>
          <p:nvPr/>
        </p:nvGrpSpPr>
        <p:grpSpPr>
          <a:xfrm>
            <a:off x="6476975" y="3850641"/>
            <a:ext cx="5186319" cy="2021839"/>
            <a:chOff x="6476975" y="3850641"/>
            <a:chExt cx="5186319" cy="2021839"/>
          </a:xfrm>
        </p:grpSpPr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C6CD0047-2936-7119-197D-17CC5536759B}"/>
                </a:ext>
              </a:extLst>
            </p:cNvPr>
            <p:cNvSpPr/>
            <p:nvPr/>
          </p:nvSpPr>
          <p:spPr>
            <a:xfrm>
              <a:off x="6476975" y="3850641"/>
              <a:ext cx="1482897" cy="2021839"/>
            </a:xfrm>
            <a:custGeom>
              <a:avLst/>
              <a:gdLst>
                <a:gd name="connsiteX0" fmla="*/ 0 w 985520"/>
                <a:gd name="connsiteY0" fmla="*/ 1818640 h 1818640"/>
                <a:gd name="connsiteX1" fmla="*/ 152400 w 985520"/>
                <a:gd name="connsiteY1" fmla="*/ 1137920 h 1818640"/>
                <a:gd name="connsiteX2" fmla="*/ 365760 w 985520"/>
                <a:gd name="connsiteY2" fmla="*/ 609600 h 1818640"/>
                <a:gd name="connsiteX3" fmla="*/ 701040 w 985520"/>
                <a:gd name="connsiteY3" fmla="*/ 193040 h 1818640"/>
                <a:gd name="connsiteX4" fmla="*/ 985520 w 985520"/>
                <a:gd name="connsiteY4" fmla="*/ 0 h 1818640"/>
                <a:gd name="connsiteX0" fmla="*/ 0 w 985520"/>
                <a:gd name="connsiteY0" fmla="*/ 1818640 h 1818640"/>
                <a:gd name="connsiteX1" fmla="*/ 152400 w 985520"/>
                <a:gd name="connsiteY1" fmla="*/ 1137920 h 1818640"/>
                <a:gd name="connsiteX2" fmla="*/ 304990 w 985520"/>
                <a:gd name="connsiteY2" fmla="*/ 609600 h 1818640"/>
                <a:gd name="connsiteX3" fmla="*/ 701040 w 985520"/>
                <a:gd name="connsiteY3" fmla="*/ 193040 h 1818640"/>
                <a:gd name="connsiteX4" fmla="*/ 985520 w 985520"/>
                <a:gd name="connsiteY4" fmla="*/ 0 h 1818640"/>
                <a:gd name="connsiteX0" fmla="*/ 0 w 985520"/>
                <a:gd name="connsiteY0" fmla="*/ 1818640 h 1818640"/>
                <a:gd name="connsiteX1" fmla="*/ 111887 w 985520"/>
                <a:gd name="connsiteY1" fmla="*/ 1137920 h 1818640"/>
                <a:gd name="connsiteX2" fmla="*/ 304990 w 985520"/>
                <a:gd name="connsiteY2" fmla="*/ 609600 h 1818640"/>
                <a:gd name="connsiteX3" fmla="*/ 701040 w 985520"/>
                <a:gd name="connsiteY3" fmla="*/ 193040 h 1818640"/>
                <a:gd name="connsiteX4" fmla="*/ 985520 w 985520"/>
                <a:gd name="connsiteY4" fmla="*/ 0 h 1818640"/>
                <a:gd name="connsiteX0" fmla="*/ 0 w 985520"/>
                <a:gd name="connsiteY0" fmla="*/ 1818640 h 1818640"/>
                <a:gd name="connsiteX1" fmla="*/ 111887 w 985520"/>
                <a:gd name="connsiteY1" fmla="*/ 1137920 h 1818640"/>
                <a:gd name="connsiteX2" fmla="*/ 304990 w 985520"/>
                <a:gd name="connsiteY2" fmla="*/ 609600 h 1818640"/>
                <a:gd name="connsiteX3" fmla="*/ 620013 w 985520"/>
                <a:gd name="connsiteY3" fmla="*/ 238735 h 1818640"/>
                <a:gd name="connsiteX4" fmla="*/ 985520 w 985520"/>
                <a:gd name="connsiteY4" fmla="*/ 0 h 181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520" h="1818640">
                  <a:moveTo>
                    <a:pt x="0" y="1818640"/>
                  </a:moveTo>
                  <a:cubicBezTo>
                    <a:pt x="45720" y="1579033"/>
                    <a:pt x="61055" y="1339427"/>
                    <a:pt x="111887" y="1137920"/>
                  </a:cubicBezTo>
                  <a:cubicBezTo>
                    <a:pt x="162719" y="936413"/>
                    <a:pt x="220302" y="759464"/>
                    <a:pt x="304990" y="609600"/>
                  </a:cubicBezTo>
                  <a:cubicBezTo>
                    <a:pt x="389678" y="459736"/>
                    <a:pt x="516720" y="340335"/>
                    <a:pt x="620013" y="238735"/>
                  </a:cubicBezTo>
                  <a:cubicBezTo>
                    <a:pt x="723306" y="137135"/>
                    <a:pt x="894926" y="45720"/>
                    <a:pt x="985520" y="0"/>
                  </a:cubicBezTo>
                </a:path>
              </a:pathLst>
            </a:custGeom>
            <a:noFill/>
            <a:ln w="349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2851EA2C-C225-E6E0-8342-069A4DE2D28B}"/>
                </a:ext>
              </a:extLst>
            </p:cNvPr>
            <p:cNvCxnSpPr>
              <a:cxnSpLocks/>
              <a:stCxn id="38" idx="4"/>
            </p:cNvCxnSpPr>
            <p:nvPr/>
          </p:nvCxnSpPr>
          <p:spPr>
            <a:xfrm>
              <a:off x="7959872" y="3850641"/>
              <a:ext cx="2752980" cy="18186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9FB865EA-C057-1033-89F5-BDEC277E10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12852" y="5669280"/>
              <a:ext cx="9504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35450A59-71C0-C353-9EC2-40E8AC5202F8}"/>
              </a:ext>
            </a:extLst>
          </p:cNvPr>
          <p:cNvCxnSpPr/>
          <p:nvPr/>
        </p:nvCxnSpPr>
        <p:spPr>
          <a:xfrm>
            <a:off x="7964928" y="3327401"/>
            <a:ext cx="0" cy="52324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Interdiction 44">
            <a:extLst>
              <a:ext uri="{FF2B5EF4-FFF2-40B4-BE49-F238E27FC236}">
                <a16:creationId xmlns:a16="http://schemas.microsoft.com/office/drawing/2014/main" id="{49B7DA6D-3290-2DE8-F6D7-E81F82CF4C53}"/>
              </a:ext>
            </a:extLst>
          </p:cNvPr>
          <p:cNvSpPr/>
          <p:nvPr/>
        </p:nvSpPr>
        <p:spPr>
          <a:xfrm>
            <a:off x="8350214" y="3052177"/>
            <a:ext cx="497840" cy="49784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EFBA58FB-4EF1-C27C-E9E4-EE09745DCB18}"/>
              </a:ext>
            </a:extLst>
          </p:cNvPr>
          <p:cNvCxnSpPr>
            <a:cxnSpLocks/>
          </p:cNvCxnSpPr>
          <p:nvPr/>
        </p:nvCxnSpPr>
        <p:spPr>
          <a:xfrm>
            <a:off x="7802880" y="3650685"/>
            <a:ext cx="1865852" cy="0"/>
          </a:xfrm>
          <a:prstGeom prst="straightConnector1">
            <a:avLst/>
          </a:prstGeom>
          <a:ln w="34925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Étoile : 7 branches 58">
            <a:extLst>
              <a:ext uri="{FF2B5EF4-FFF2-40B4-BE49-F238E27FC236}">
                <a16:creationId xmlns:a16="http://schemas.microsoft.com/office/drawing/2014/main" id="{931F3360-C9B1-6374-5387-ABF10818F69C}"/>
              </a:ext>
            </a:extLst>
          </p:cNvPr>
          <p:cNvSpPr/>
          <p:nvPr/>
        </p:nvSpPr>
        <p:spPr>
          <a:xfrm>
            <a:off x="11015163" y="5506720"/>
            <a:ext cx="286454" cy="284475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Étoile : 7 branches 59">
            <a:extLst>
              <a:ext uri="{FF2B5EF4-FFF2-40B4-BE49-F238E27FC236}">
                <a16:creationId xmlns:a16="http://schemas.microsoft.com/office/drawing/2014/main" id="{04C3DB53-D4BB-60E0-172B-3269C7A9D9C9}"/>
              </a:ext>
            </a:extLst>
          </p:cNvPr>
          <p:cNvSpPr/>
          <p:nvPr/>
        </p:nvSpPr>
        <p:spPr>
          <a:xfrm>
            <a:off x="10202960" y="5268861"/>
            <a:ext cx="286454" cy="284475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83F5E62D-131F-4D3B-8272-2DD0402A3A45}"/>
              </a:ext>
            </a:extLst>
          </p:cNvPr>
          <p:cNvSpPr txBox="1"/>
          <p:nvPr/>
        </p:nvSpPr>
        <p:spPr>
          <a:xfrm>
            <a:off x="6756210" y="487363"/>
            <a:ext cx="4781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</a:rPr>
              <a:t>Green zone </a:t>
            </a:r>
            <a:r>
              <a:rPr lang="en-GB" sz="3200" dirty="0"/>
              <a:t>= 0,2 to 0,5 </a:t>
            </a:r>
            <a:r>
              <a:rPr lang="en-GB" sz="3200" dirty="0">
                <a:solidFill>
                  <a:srgbClr val="FF0000"/>
                </a:solidFill>
              </a:rPr>
              <a:t>FRR</a:t>
            </a:r>
          </a:p>
        </p:txBody>
      </p:sp>
      <p:sp>
        <p:nvSpPr>
          <p:cNvPr id="27" name="Émoticône 26">
            <a:extLst>
              <a:ext uri="{FF2B5EF4-FFF2-40B4-BE49-F238E27FC236}">
                <a16:creationId xmlns:a16="http://schemas.microsoft.com/office/drawing/2014/main" id="{A45F1ED7-B3E5-6AFD-D294-BDE0A1DE5C0A}"/>
              </a:ext>
            </a:extLst>
          </p:cNvPr>
          <p:cNvSpPr/>
          <p:nvPr/>
        </p:nvSpPr>
        <p:spPr>
          <a:xfrm>
            <a:off x="1257300" y="3271157"/>
            <a:ext cx="290569" cy="278847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AA53824E-82A7-46CD-1DB2-D8786ED8C4AF}"/>
              </a:ext>
            </a:extLst>
          </p:cNvPr>
          <p:cNvGrpSpPr/>
          <p:nvPr/>
        </p:nvGrpSpPr>
        <p:grpSpPr>
          <a:xfrm>
            <a:off x="825138" y="3476974"/>
            <a:ext cx="1705175" cy="2922608"/>
            <a:chOff x="825138" y="3476974"/>
            <a:chExt cx="1705175" cy="2922608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75EB6D48-DD13-D9BF-7361-0424B4DBF4C2}"/>
                </a:ext>
              </a:extLst>
            </p:cNvPr>
            <p:cNvGrpSpPr/>
            <p:nvPr/>
          </p:nvGrpSpPr>
          <p:grpSpPr>
            <a:xfrm>
              <a:off x="825138" y="3476974"/>
              <a:ext cx="1410062" cy="2614260"/>
              <a:chOff x="825138" y="3476974"/>
              <a:chExt cx="1410062" cy="2614260"/>
            </a:xfrm>
          </p:grpSpPr>
          <p:cxnSp>
            <p:nvCxnSpPr>
              <p:cNvPr id="47" name="Connecteur droit avec flèche 46">
                <a:extLst>
                  <a:ext uri="{FF2B5EF4-FFF2-40B4-BE49-F238E27FC236}">
                    <a16:creationId xmlns:a16="http://schemas.microsoft.com/office/drawing/2014/main" id="{2387AD3F-9B3E-6D8F-8ADB-98D5E6B63C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5138" y="3742125"/>
                <a:ext cx="1410062" cy="0"/>
              </a:xfrm>
              <a:prstGeom prst="straightConnector1">
                <a:avLst/>
              </a:prstGeom>
              <a:ln w="34925">
                <a:solidFill>
                  <a:srgbClr val="92D05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F70B2836-2877-E139-AB88-04E9C132FDB8}"/>
                  </a:ext>
                </a:extLst>
              </p:cNvPr>
              <p:cNvCxnSpPr/>
              <p:nvPr/>
            </p:nvCxnSpPr>
            <p:spPr>
              <a:xfrm>
                <a:off x="2225372" y="3476974"/>
                <a:ext cx="0" cy="2614260"/>
              </a:xfrm>
              <a:prstGeom prst="line">
                <a:avLst/>
              </a:prstGeom>
              <a:ln w="15875">
                <a:solidFill>
                  <a:srgbClr val="00B05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EE309FAB-213E-4FC0-12C2-DC803C04EBF0}"/>
                </a:ext>
              </a:extLst>
            </p:cNvPr>
            <p:cNvSpPr txBox="1"/>
            <p:nvPr/>
          </p:nvSpPr>
          <p:spPr>
            <a:xfrm>
              <a:off x="1940087" y="6030250"/>
              <a:ext cx="590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DHP</a:t>
              </a: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E298E1D0-5CAE-B03C-AA30-36F0FA401C78}"/>
              </a:ext>
            </a:extLst>
          </p:cNvPr>
          <p:cNvGrpSpPr/>
          <p:nvPr/>
        </p:nvGrpSpPr>
        <p:grpSpPr>
          <a:xfrm>
            <a:off x="6472352" y="3207903"/>
            <a:ext cx="1705175" cy="3083964"/>
            <a:chOff x="6472352" y="3207903"/>
            <a:chExt cx="1705175" cy="3083964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D848688D-EE6D-8BD2-A431-9FAF586DF9C7}"/>
                </a:ext>
              </a:extLst>
            </p:cNvPr>
            <p:cNvGrpSpPr/>
            <p:nvPr/>
          </p:nvGrpSpPr>
          <p:grpSpPr>
            <a:xfrm>
              <a:off x="6472352" y="3207903"/>
              <a:ext cx="1410062" cy="2784557"/>
              <a:chOff x="6472352" y="3207903"/>
              <a:chExt cx="1410062" cy="2784557"/>
            </a:xfrm>
          </p:grpSpPr>
          <p:grpSp>
            <p:nvGrpSpPr>
              <p:cNvPr id="23" name="Groupe 22">
                <a:extLst>
                  <a:ext uri="{FF2B5EF4-FFF2-40B4-BE49-F238E27FC236}">
                    <a16:creationId xmlns:a16="http://schemas.microsoft.com/office/drawing/2014/main" id="{C9CF9F63-B9CA-F444-792C-634365A1B682}"/>
                  </a:ext>
                </a:extLst>
              </p:cNvPr>
              <p:cNvGrpSpPr/>
              <p:nvPr/>
            </p:nvGrpSpPr>
            <p:grpSpPr>
              <a:xfrm>
                <a:off x="6472352" y="3378200"/>
                <a:ext cx="1410062" cy="2614260"/>
                <a:chOff x="825138" y="3476974"/>
                <a:chExt cx="1410062" cy="2614260"/>
              </a:xfrm>
            </p:grpSpPr>
            <p:cxnSp>
              <p:nvCxnSpPr>
                <p:cNvPr id="24" name="Connecteur droit avec flèche 23">
                  <a:extLst>
                    <a:ext uri="{FF2B5EF4-FFF2-40B4-BE49-F238E27FC236}">
                      <a16:creationId xmlns:a16="http://schemas.microsoft.com/office/drawing/2014/main" id="{ED0DCC31-38AD-0F6C-53CD-6D887DF0A5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5138" y="3742125"/>
                  <a:ext cx="1410062" cy="0"/>
                </a:xfrm>
                <a:prstGeom prst="straightConnector1">
                  <a:avLst/>
                </a:prstGeom>
                <a:ln w="34925">
                  <a:solidFill>
                    <a:srgbClr val="92D05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necteur droit 24">
                  <a:extLst>
                    <a:ext uri="{FF2B5EF4-FFF2-40B4-BE49-F238E27FC236}">
                      <a16:creationId xmlns:a16="http://schemas.microsoft.com/office/drawing/2014/main" id="{24DF9E21-935F-E6DB-2A5D-328B21FA2D1A}"/>
                    </a:ext>
                  </a:extLst>
                </p:cNvPr>
                <p:cNvCxnSpPr/>
                <p:nvPr/>
              </p:nvCxnSpPr>
              <p:spPr>
                <a:xfrm>
                  <a:off x="2225372" y="3476974"/>
                  <a:ext cx="0" cy="2614260"/>
                </a:xfrm>
                <a:prstGeom prst="line">
                  <a:avLst/>
                </a:prstGeom>
                <a:ln w="15875">
                  <a:solidFill>
                    <a:srgbClr val="00B050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Émoticône 17">
                <a:extLst>
                  <a:ext uri="{FF2B5EF4-FFF2-40B4-BE49-F238E27FC236}">
                    <a16:creationId xmlns:a16="http://schemas.microsoft.com/office/drawing/2014/main" id="{D707B69F-7113-38C5-61DE-A9E9F04B3253}"/>
                  </a:ext>
                </a:extLst>
              </p:cNvPr>
              <p:cNvSpPr/>
              <p:nvPr/>
            </p:nvSpPr>
            <p:spPr>
              <a:xfrm>
                <a:off x="7016858" y="3207903"/>
                <a:ext cx="290569" cy="278847"/>
              </a:xfrm>
              <a:prstGeom prst="smileyFac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7165489A-86BB-E924-DAC5-50BCCDDC87A2}"/>
                </a:ext>
              </a:extLst>
            </p:cNvPr>
            <p:cNvSpPr txBox="1"/>
            <p:nvPr/>
          </p:nvSpPr>
          <p:spPr>
            <a:xfrm>
              <a:off x="7587301" y="5922535"/>
              <a:ext cx="590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DHP</a:t>
              </a:r>
            </a:p>
          </p:txBody>
        </p:sp>
      </p:grpSp>
      <p:sp>
        <p:nvSpPr>
          <p:cNvPr id="52" name="Espace réservé du numéro de diapositive 51">
            <a:extLst>
              <a:ext uri="{FF2B5EF4-FFF2-40B4-BE49-F238E27FC236}">
                <a16:creationId xmlns:a16="http://schemas.microsoft.com/office/drawing/2014/main" id="{DE6A6CA7-C899-5F6D-F3CE-87EDC872E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72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9" grpId="0" animBg="1"/>
      <p:bldP spid="60" grpId="0" animBg="1"/>
      <p:bldP spid="61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D37718F-8DD2-2F04-F114-99A11E5569A8}"/>
              </a:ext>
            </a:extLst>
          </p:cNvPr>
          <p:cNvSpPr txBox="1"/>
          <p:nvPr/>
        </p:nvSpPr>
        <p:spPr>
          <a:xfrm>
            <a:off x="196594" y="171063"/>
            <a:ext cx="2839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1. The context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AA8FEE1-4B7E-CECB-8FD0-AFCE554E8EAF}"/>
              </a:ext>
            </a:extLst>
          </p:cNvPr>
          <p:cNvSpPr txBox="1"/>
          <p:nvPr/>
        </p:nvSpPr>
        <p:spPr>
          <a:xfrm>
            <a:off x="196594" y="1053901"/>
            <a:ext cx="655961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1.1	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Timber columns in non-standard fires</a:t>
            </a:r>
          </a:p>
          <a:p>
            <a:r>
              <a:rPr lang="en-GB" sz="2800" dirty="0"/>
              <a:t>1.2	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General concern</a:t>
            </a:r>
          </a:p>
          <a:p>
            <a:r>
              <a:rPr lang="en-GB" sz="2800" dirty="0"/>
              <a:t>1.3	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Numerical analyses with SAFIR®</a:t>
            </a:r>
          </a:p>
          <a:p>
            <a:r>
              <a:rPr lang="en-GB" sz="2800" dirty="0"/>
              <a:t>1.4	Furnace tests (</a:t>
            </a:r>
            <a:r>
              <a:rPr lang="en-GB" sz="2800" dirty="0" err="1"/>
              <a:t>iBMB</a:t>
            </a:r>
            <a:r>
              <a:rPr lang="en-GB" sz="2800" dirty="0"/>
              <a:t>, Braunschweig)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C3FBD39-0D69-D2AF-511D-C6F9A891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104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97BFF10-5FBB-252D-7047-BC76CFB3770D}"/>
              </a:ext>
            </a:extLst>
          </p:cNvPr>
          <p:cNvSpPr txBox="1"/>
          <p:nvPr/>
        </p:nvSpPr>
        <p:spPr>
          <a:xfrm>
            <a:off x="405493" y="1241096"/>
            <a:ext cx="10529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Loaded unprotected GLT Column, 28 cm x 28 cm,  designed to have a FRR of 60 minutes.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1C724B-BD31-7DB0-2E97-5994A273DCB9}"/>
              </a:ext>
            </a:extLst>
          </p:cNvPr>
          <p:cNvSpPr txBox="1"/>
          <p:nvPr/>
        </p:nvSpPr>
        <p:spPr>
          <a:xfrm>
            <a:off x="476250" y="303245"/>
            <a:ext cx="1083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Gernay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 et al., 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Experimental investigation of structural failure during the cooling phase of a fire: Timber columns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, Fire and Materials, 1-16, 2022</a:t>
            </a:r>
            <a:endParaRPr lang="en-GB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F9E03A4-C53A-BF90-1710-54E71A41B7C2}"/>
              </a:ext>
            </a:extLst>
          </p:cNvPr>
          <p:cNvSpPr txBox="1"/>
          <p:nvPr/>
        </p:nvSpPr>
        <p:spPr>
          <a:xfrm>
            <a:off x="405493" y="2169593"/>
            <a:ext cx="24016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R</a:t>
            </a:r>
            <a:r>
              <a:rPr lang="en-GB" sz="2000" dirty="0" err="1"/>
              <a:t>mean</a:t>
            </a:r>
            <a:r>
              <a:rPr lang="en-GB" sz="2400" dirty="0"/>
              <a:t> = 56,5 min.</a:t>
            </a:r>
          </a:p>
          <a:p>
            <a:r>
              <a:rPr lang="en-GB" sz="2400" dirty="0"/>
              <a:t>(55 and 58 min.)</a:t>
            </a:r>
          </a:p>
          <a:p>
            <a:endParaRPr lang="en-GB" sz="2400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E50E947-8E27-57DC-C64F-E10B71FD2ED0}"/>
              </a:ext>
            </a:extLst>
          </p:cNvPr>
          <p:cNvGrpSpPr/>
          <p:nvPr/>
        </p:nvGrpSpPr>
        <p:grpSpPr>
          <a:xfrm>
            <a:off x="4820477" y="2169593"/>
            <a:ext cx="6707495" cy="4385162"/>
            <a:chOff x="4820477" y="2169593"/>
            <a:chExt cx="6707495" cy="4385162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88BC281-004A-E0C9-8F7F-B85BB6C85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0477" y="2169593"/>
              <a:ext cx="6707495" cy="4385162"/>
            </a:xfrm>
            <a:prstGeom prst="rect">
              <a:avLst/>
            </a:prstGeom>
          </p:spPr>
        </p:pic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85F6DA9C-1B7E-3849-3958-B92260911F63}"/>
                </a:ext>
              </a:extLst>
            </p:cNvPr>
            <p:cNvCxnSpPr/>
            <p:nvPr/>
          </p:nvCxnSpPr>
          <p:spPr>
            <a:xfrm>
              <a:off x="9127495" y="2400426"/>
              <a:ext cx="0" cy="3860415"/>
            </a:xfrm>
            <a:prstGeom prst="line">
              <a:avLst/>
            </a:prstGeom>
            <a:ln w="2540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1C531FC-836E-1602-3ABA-648B540B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4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2ABD6D5A-5133-F830-E512-5B4F8AF98CB6}"/>
              </a:ext>
            </a:extLst>
          </p:cNvPr>
          <p:cNvSpPr txBox="1"/>
          <p:nvPr/>
        </p:nvSpPr>
        <p:spPr>
          <a:xfrm>
            <a:off x="466521" y="634744"/>
            <a:ext cx="9942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Same columns, heating for 10 minutes (0,18 x </a:t>
            </a:r>
            <a:r>
              <a:rPr lang="en-GB" sz="2400" dirty="0" err="1"/>
              <a:t>R</a:t>
            </a:r>
            <a:r>
              <a:rPr lang="en-GB" sz="2000" dirty="0" err="1"/>
              <a:t>mean</a:t>
            </a:r>
            <a:r>
              <a:rPr lang="en-GB" sz="2400" dirty="0"/>
              <a:t>) =&gt; cooling at -10°C/min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5EAEA431-D008-9764-83FE-4887A6AE2142}"/>
              </a:ext>
            </a:extLst>
          </p:cNvPr>
          <p:cNvCxnSpPr/>
          <p:nvPr/>
        </p:nvCxnSpPr>
        <p:spPr>
          <a:xfrm>
            <a:off x="7578047" y="2332332"/>
            <a:ext cx="0" cy="3860415"/>
          </a:xfrm>
          <a:prstGeom prst="line">
            <a:avLst/>
          </a:prstGeom>
          <a:ln w="254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>
            <a:extLst>
              <a:ext uri="{FF2B5EF4-FFF2-40B4-BE49-F238E27FC236}">
                <a16:creationId xmlns:a16="http://schemas.microsoft.com/office/drawing/2014/main" id="{4D1338D3-82CD-6E2E-D32C-A1BA7F516D26}"/>
              </a:ext>
            </a:extLst>
          </p:cNvPr>
          <p:cNvGrpSpPr/>
          <p:nvPr/>
        </p:nvGrpSpPr>
        <p:grpSpPr>
          <a:xfrm>
            <a:off x="4514850" y="1563825"/>
            <a:ext cx="7406397" cy="4774837"/>
            <a:chOff x="4899795" y="1994170"/>
            <a:chExt cx="7021452" cy="4590418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6E7FE90-3B17-18D6-EE6A-42CCD5178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99795" y="1994170"/>
              <a:ext cx="7021452" cy="4590418"/>
            </a:xfrm>
            <a:prstGeom prst="rect">
              <a:avLst/>
            </a:prstGeom>
          </p:spPr>
        </p:pic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59DC8358-879A-5991-45C0-4A24C44DA4C8}"/>
                </a:ext>
              </a:extLst>
            </p:cNvPr>
            <p:cNvGrpSpPr/>
            <p:nvPr/>
          </p:nvGrpSpPr>
          <p:grpSpPr>
            <a:xfrm>
              <a:off x="5865368" y="3358303"/>
              <a:ext cx="2252265" cy="2669273"/>
              <a:chOff x="6531429" y="2803490"/>
              <a:chExt cx="3938953" cy="2069961"/>
            </a:xfrm>
          </p:grpSpPr>
          <p:cxnSp>
            <p:nvCxnSpPr>
              <p:cNvPr id="5" name="Connecteur droit 4">
                <a:extLst>
                  <a:ext uri="{FF2B5EF4-FFF2-40B4-BE49-F238E27FC236}">
                    <a16:creationId xmlns:a16="http://schemas.microsoft.com/office/drawing/2014/main" id="{942E45D2-635B-B710-8ECE-A0DEB7A43B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31429" y="2803490"/>
                <a:ext cx="3938953" cy="2069961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7560B8D1-85DE-B307-604F-2B46B0FD92A7}"/>
                  </a:ext>
                </a:extLst>
              </p:cNvPr>
              <p:cNvSpPr txBox="1"/>
              <p:nvPr/>
            </p:nvSpPr>
            <p:spPr>
              <a:xfrm rot="3124287">
                <a:off x="7776310" y="2934507"/>
                <a:ext cx="505515" cy="83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-10°C/min</a:t>
                </a:r>
              </a:p>
            </p:txBody>
          </p:sp>
        </p:grp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A94FD44-A7D6-F571-6DDE-5EC6288B901E}"/>
              </a:ext>
            </a:extLst>
          </p:cNvPr>
          <p:cNvCxnSpPr/>
          <p:nvPr/>
        </p:nvCxnSpPr>
        <p:spPr>
          <a:xfrm>
            <a:off x="7241071" y="2478247"/>
            <a:ext cx="0" cy="3860415"/>
          </a:xfrm>
          <a:prstGeom prst="line">
            <a:avLst/>
          </a:prstGeom>
          <a:ln w="254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7C41391-6443-6071-E3A5-E32EDC3DE77D}"/>
              </a:ext>
            </a:extLst>
          </p:cNvPr>
          <p:cNvCxnSpPr/>
          <p:nvPr/>
        </p:nvCxnSpPr>
        <p:spPr>
          <a:xfrm>
            <a:off x="5543520" y="1927272"/>
            <a:ext cx="0" cy="4088921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A75AF7F2-F47B-63AB-6FEE-E032F05BE789}"/>
              </a:ext>
            </a:extLst>
          </p:cNvPr>
          <p:cNvSpPr txBox="1"/>
          <p:nvPr/>
        </p:nvSpPr>
        <p:spPr>
          <a:xfrm>
            <a:off x="5346117" y="596433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343592F-7D23-EAE9-CA50-09F3756F538F}"/>
              </a:ext>
            </a:extLst>
          </p:cNvPr>
          <p:cNvSpPr txBox="1"/>
          <p:nvPr/>
        </p:nvSpPr>
        <p:spPr>
          <a:xfrm>
            <a:off x="8644236" y="4138941"/>
            <a:ext cx="23757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No collapse</a:t>
            </a:r>
          </a:p>
          <a:p>
            <a:r>
              <a:rPr lang="en-GB" sz="2800" dirty="0"/>
              <a:t> (2 specimens)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D497964-C1C0-2C29-6F64-BA5C4FFF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38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2ABD6D5A-5133-F830-E512-5B4F8AF98CB6}"/>
              </a:ext>
            </a:extLst>
          </p:cNvPr>
          <p:cNvSpPr txBox="1"/>
          <p:nvPr/>
        </p:nvSpPr>
        <p:spPr>
          <a:xfrm>
            <a:off x="359518" y="402461"/>
            <a:ext cx="9719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columns, heating for 15 minutes (0,27 x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=&gt; cooling at -10°C/min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C089B1-226C-4F6A-94BA-AD9342D6B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363" y="2009775"/>
            <a:ext cx="7357758" cy="4717562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940D618-E18B-29DB-2635-08DC245A8233}"/>
              </a:ext>
            </a:extLst>
          </p:cNvPr>
          <p:cNvCxnSpPr/>
          <p:nvPr/>
        </p:nvCxnSpPr>
        <p:spPr>
          <a:xfrm>
            <a:off x="7232445" y="2478247"/>
            <a:ext cx="0" cy="3860415"/>
          </a:xfrm>
          <a:prstGeom prst="line">
            <a:avLst/>
          </a:prstGeom>
          <a:ln w="254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857A0071-9D6F-24D5-7DC1-4A27B2BC2289}"/>
              </a:ext>
            </a:extLst>
          </p:cNvPr>
          <p:cNvCxnSpPr>
            <a:cxnSpLocks/>
          </p:cNvCxnSpPr>
          <p:nvPr/>
        </p:nvCxnSpPr>
        <p:spPr>
          <a:xfrm>
            <a:off x="5770118" y="3177328"/>
            <a:ext cx="2449957" cy="2918672"/>
          </a:xfrm>
          <a:prstGeom prst="line">
            <a:avLst/>
          </a:prstGeom>
          <a:ln w="254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122DD736-2332-CC8C-610B-EB61A953B2DC}"/>
              </a:ext>
            </a:extLst>
          </p:cNvPr>
          <p:cNvSpPr txBox="1"/>
          <p:nvPr/>
        </p:nvSpPr>
        <p:spPr>
          <a:xfrm rot="3124287">
            <a:off x="6267574" y="3673336"/>
            <a:ext cx="1119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-10°C/min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DC0E1EC-FBB0-4AEF-D64F-86726A6426AE}"/>
              </a:ext>
            </a:extLst>
          </p:cNvPr>
          <p:cNvCxnSpPr/>
          <p:nvPr/>
        </p:nvCxnSpPr>
        <p:spPr>
          <a:xfrm>
            <a:off x="5756880" y="2293032"/>
            <a:ext cx="0" cy="4088921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2C15CBC9-E970-AF80-4A3F-4875B87086D3}"/>
              </a:ext>
            </a:extLst>
          </p:cNvPr>
          <p:cNvSpPr txBox="1"/>
          <p:nvPr/>
        </p:nvSpPr>
        <p:spPr>
          <a:xfrm>
            <a:off x="5559477" y="633009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10AB7EA-2487-D4D1-F9BA-5CAF878649C2}"/>
              </a:ext>
            </a:extLst>
          </p:cNvPr>
          <p:cNvSpPr txBox="1"/>
          <p:nvPr/>
        </p:nvSpPr>
        <p:spPr>
          <a:xfrm>
            <a:off x="7463507" y="2934666"/>
            <a:ext cx="46620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ollapse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after 98 and 153 minutes    (2 specimens)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7AEBF58-F366-1612-6A55-D8D23C849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46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D37718F-8DD2-2F04-F114-99A11E5569A8}"/>
              </a:ext>
            </a:extLst>
          </p:cNvPr>
          <p:cNvSpPr txBox="1"/>
          <p:nvPr/>
        </p:nvSpPr>
        <p:spPr>
          <a:xfrm>
            <a:off x="196594" y="171063"/>
            <a:ext cx="2839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The context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AA8FEE1-4B7E-CECB-8FD0-AFCE554E8EAF}"/>
              </a:ext>
            </a:extLst>
          </p:cNvPr>
          <p:cNvSpPr txBox="1"/>
          <p:nvPr/>
        </p:nvSpPr>
        <p:spPr>
          <a:xfrm>
            <a:off x="196594" y="1053901"/>
            <a:ext cx="760381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1.1	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Timber columns in non-standard fires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1.2	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concern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1.3	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Numerical analyses with SAFIR®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1.4	</a:t>
            </a:r>
            <a:r>
              <a:rPr lang="en-GB" sz="28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Furnace tests (</a:t>
            </a:r>
            <a:r>
              <a:rPr lang="en-GB" sz="2800" dirty="0" err="1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iBMB</a:t>
            </a:r>
            <a:r>
              <a:rPr lang="en-GB" sz="28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, Braunschweig)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1.5	C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ompartment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fires (CERIB, France), series 1.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2684699-EC95-B2E0-0EA1-7795604F8292}"/>
              </a:ext>
            </a:extLst>
          </p:cNvPr>
          <p:cNvSpPr txBox="1"/>
          <p:nvPr/>
        </p:nvSpPr>
        <p:spPr>
          <a:xfrm>
            <a:off x="1136650" y="3429000"/>
            <a:ext cx="10839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Robert et al., </a:t>
            </a:r>
            <a:r>
              <a:rPr lang="en-GB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Natural fire tests on GLT columns including the cooling down phase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, WCTE, Oslo 2023, 1848-1854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A3D833B-66B1-DAED-B090-80214EA60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A53A5-D4E6-4FFE-921F-1AA836D61A8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6299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</TotalTime>
  <Words>1201</Words>
  <Application>Microsoft Office PowerPoint</Application>
  <PresentationFormat>Grand écran</PresentationFormat>
  <Paragraphs>208</Paragraphs>
  <Slides>31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31</vt:i4>
      </vt:variant>
    </vt:vector>
  </HeadingPairs>
  <TitlesOfParts>
    <vt:vector size="40" baseType="lpstr">
      <vt:lpstr>Aptos</vt:lpstr>
      <vt:lpstr>Arial</vt:lpstr>
      <vt:lpstr>Calibri</vt:lpstr>
      <vt:lpstr>Calibri Light</vt:lpstr>
      <vt:lpstr>Segoe UI</vt:lpstr>
      <vt:lpstr>Times New Roman</vt:lpstr>
      <vt:lpstr>Wingdings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Test 21 – TCs measurement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Franssen Jean-Marc</dc:creator>
  <cp:lastModifiedBy>Franssen Jean-Marc</cp:lastModifiedBy>
  <cp:revision>2</cp:revision>
  <dcterms:created xsi:type="dcterms:W3CDTF">2023-05-03T13:49:41Z</dcterms:created>
  <dcterms:modified xsi:type="dcterms:W3CDTF">2024-06-21T06:17:01Z</dcterms:modified>
</cp:coreProperties>
</file>