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23"/>
  </p:notesMasterIdLst>
  <p:sldIdLst>
    <p:sldId id="275" r:id="rId2"/>
    <p:sldId id="278" r:id="rId3"/>
    <p:sldId id="276" r:id="rId4"/>
    <p:sldId id="277" r:id="rId5"/>
    <p:sldId id="279" r:id="rId6"/>
    <p:sldId id="280" r:id="rId7"/>
    <p:sldId id="281" r:id="rId8"/>
    <p:sldId id="282" r:id="rId9"/>
    <p:sldId id="283" r:id="rId10"/>
    <p:sldId id="284" r:id="rId11"/>
    <p:sldId id="286" r:id="rId12"/>
    <p:sldId id="285" r:id="rId13"/>
    <p:sldId id="287" r:id="rId14"/>
    <p:sldId id="288" r:id="rId15"/>
    <p:sldId id="289" r:id="rId16"/>
    <p:sldId id="290" r:id="rId17"/>
    <p:sldId id="291" r:id="rId18"/>
    <p:sldId id="292" r:id="rId19"/>
    <p:sldId id="293" r:id="rId20"/>
    <p:sldId id="294" r:id="rId21"/>
    <p:sldId id="29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D5D9EE-2A7D-4605-B5BB-186F27DEBF6C}" v="3" dt="2024-09-08T10:03:51.3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754" autoAdjust="0"/>
  </p:normalViewPr>
  <p:slideViewPr>
    <p:cSldViewPr snapToGrid="0">
      <p:cViewPr varScale="1">
        <p:scale>
          <a:sx n="62" d="100"/>
          <a:sy n="62" d="100"/>
        </p:scale>
        <p:origin x="148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yeur Ingrid" userId="7f2668ae-3db3-44f5-9fa7-199317c16eda" providerId="ADAL" clId="{95D5D9EE-2A7D-4605-B5BB-186F27DEBF6C}"/>
    <pc:docChg chg="undo redo custSel addSld delSld modSld">
      <pc:chgData name="Mayeur Ingrid" userId="7f2668ae-3db3-44f5-9fa7-199317c16eda" providerId="ADAL" clId="{95D5D9EE-2A7D-4605-B5BB-186F27DEBF6C}" dt="2024-09-08T10:04:48.411" v="6394" actId="20577"/>
      <pc:docMkLst>
        <pc:docMk/>
      </pc:docMkLst>
      <pc:sldChg chg="del">
        <pc:chgData name="Mayeur Ingrid" userId="7f2668ae-3db3-44f5-9fa7-199317c16eda" providerId="ADAL" clId="{95D5D9EE-2A7D-4605-B5BB-186F27DEBF6C}" dt="2024-09-06T14:11:54.226" v="76" actId="47"/>
        <pc:sldMkLst>
          <pc:docMk/>
          <pc:sldMk cId="1126906125" sldId="257"/>
        </pc:sldMkLst>
      </pc:sldChg>
      <pc:sldChg chg="del">
        <pc:chgData name="Mayeur Ingrid" userId="7f2668ae-3db3-44f5-9fa7-199317c16eda" providerId="ADAL" clId="{95D5D9EE-2A7D-4605-B5BB-186F27DEBF6C}" dt="2024-09-06T14:11:54.048" v="75" actId="47"/>
        <pc:sldMkLst>
          <pc:docMk/>
          <pc:sldMk cId="4109657159" sldId="258"/>
        </pc:sldMkLst>
      </pc:sldChg>
      <pc:sldChg chg="del">
        <pc:chgData name="Mayeur Ingrid" userId="7f2668ae-3db3-44f5-9fa7-199317c16eda" providerId="ADAL" clId="{95D5D9EE-2A7D-4605-B5BB-186F27DEBF6C}" dt="2024-09-06T14:11:54.369" v="77" actId="47"/>
        <pc:sldMkLst>
          <pc:docMk/>
          <pc:sldMk cId="1668581841" sldId="259"/>
        </pc:sldMkLst>
      </pc:sldChg>
      <pc:sldChg chg="del">
        <pc:chgData name="Mayeur Ingrid" userId="7f2668ae-3db3-44f5-9fa7-199317c16eda" providerId="ADAL" clId="{95D5D9EE-2A7D-4605-B5BB-186F27DEBF6C}" dt="2024-09-06T14:11:54.510" v="78" actId="47"/>
        <pc:sldMkLst>
          <pc:docMk/>
          <pc:sldMk cId="47273721" sldId="260"/>
        </pc:sldMkLst>
      </pc:sldChg>
      <pc:sldChg chg="del">
        <pc:chgData name="Mayeur Ingrid" userId="7f2668ae-3db3-44f5-9fa7-199317c16eda" providerId="ADAL" clId="{95D5D9EE-2A7D-4605-B5BB-186F27DEBF6C}" dt="2024-09-06T14:11:55.330" v="82" actId="47"/>
        <pc:sldMkLst>
          <pc:docMk/>
          <pc:sldMk cId="699872081" sldId="261"/>
        </pc:sldMkLst>
      </pc:sldChg>
      <pc:sldChg chg="del">
        <pc:chgData name="Mayeur Ingrid" userId="7f2668ae-3db3-44f5-9fa7-199317c16eda" providerId="ADAL" clId="{95D5D9EE-2A7D-4605-B5BB-186F27DEBF6C}" dt="2024-09-06T14:11:54.652" v="79" actId="47"/>
        <pc:sldMkLst>
          <pc:docMk/>
          <pc:sldMk cId="4205742074" sldId="262"/>
        </pc:sldMkLst>
      </pc:sldChg>
      <pc:sldChg chg="del">
        <pc:chgData name="Mayeur Ingrid" userId="7f2668ae-3db3-44f5-9fa7-199317c16eda" providerId="ADAL" clId="{95D5D9EE-2A7D-4605-B5BB-186F27DEBF6C}" dt="2024-09-06T14:11:54.936" v="81" actId="47"/>
        <pc:sldMkLst>
          <pc:docMk/>
          <pc:sldMk cId="592835556" sldId="263"/>
        </pc:sldMkLst>
      </pc:sldChg>
      <pc:sldChg chg="del">
        <pc:chgData name="Mayeur Ingrid" userId="7f2668ae-3db3-44f5-9fa7-199317c16eda" providerId="ADAL" clId="{95D5D9EE-2A7D-4605-B5BB-186F27DEBF6C}" dt="2024-09-06T14:11:55.631" v="84" actId="47"/>
        <pc:sldMkLst>
          <pc:docMk/>
          <pc:sldMk cId="3503596618" sldId="266"/>
        </pc:sldMkLst>
      </pc:sldChg>
      <pc:sldChg chg="del">
        <pc:chgData name="Mayeur Ingrid" userId="7f2668ae-3db3-44f5-9fa7-199317c16eda" providerId="ADAL" clId="{95D5D9EE-2A7D-4605-B5BB-186F27DEBF6C}" dt="2024-09-06T14:11:55.771" v="85" actId="47"/>
        <pc:sldMkLst>
          <pc:docMk/>
          <pc:sldMk cId="2544449212" sldId="268"/>
        </pc:sldMkLst>
      </pc:sldChg>
      <pc:sldChg chg="del">
        <pc:chgData name="Mayeur Ingrid" userId="7f2668ae-3db3-44f5-9fa7-199317c16eda" providerId="ADAL" clId="{95D5D9EE-2A7D-4605-B5BB-186F27DEBF6C}" dt="2024-09-06T14:11:55.886" v="86" actId="47"/>
        <pc:sldMkLst>
          <pc:docMk/>
          <pc:sldMk cId="3389113516" sldId="269"/>
        </pc:sldMkLst>
      </pc:sldChg>
      <pc:sldChg chg="del">
        <pc:chgData name="Mayeur Ingrid" userId="7f2668ae-3db3-44f5-9fa7-199317c16eda" providerId="ADAL" clId="{95D5D9EE-2A7D-4605-B5BB-186F27DEBF6C}" dt="2024-09-06T14:11:56.027" v="87" actId="47"/>
        <pc:sldMkLst>
          <pc:docMk/>
          <pc:sldMk cId="3133243903" sldId="271"/>
        </pc:sldMkLst>
      </pc:sldChg>
      <pc:sldChg chg="del">
        <pc:chgData name="Mayeur Ingrid" userId="7f2668ae-3db3-44f5-9fa7-199317c16eda" providerId="ADAL" clId="{95D5D9EE-2A7D-4605-B5BB-186F27DEBF6C}" dt="2024-09-06T14:11:56.185" v="88" actId="47"/>
        <pc:sldMkLst>
          <pc:docMk/>
          <pc:sldMk cId="1382589918" sldId="272"/>
        </pc:sldMkLst>
      </pc:sldChg>
      <pc:sldChg chg="del">
        <pc:chgData name="Mayeur Ingrid" userId="7f2668ae-3db3-44f5-9fa7-199317c16eda" providerId="ADAL" clId="{95D5D9EE-2A7D-4605-B5BB-186F27DEBF6C}" dt="2024-09-06T14:11:56.343" v="89" actId="47"/>
        <pc:sldMkLst>
          <pc:docMk/>
          <pc:sldMk cId="914747261" sldId="273"/>
        </pc:sldMkLst>
      </pc:sldChg>
      <pc:sldChg chg="del">
        <pc:chgData name="Mayeur Ingrid" userId="7f2668ae-3db3-44f5-9fa7-199317c16eda" providerId="ADAL" clId="{95D5D9EE-2A7D-4605-B5BB-186F27DEBF6C}" dt="2024-09-06T14:11:55.489" v="83" actId="47"/>
        <pc:sldMkLst>
          <pc:docMk/>
          <pc:sldMk cId="4294525072" sldId="274"/>
        </pc:sldMkLst>
      </pc:sldChg>
      <pc:sldChg chg="addSp delSp modSp add del mod">
        <pc:chgData name="Mayeur Ingrid" userId="7f2668ae-3db3-44f5-9fa7-199317c16eda" providerId="ADAL" clId="{95D5D9EE-2A7D-4605-B5BB-186F27DEBF6C}" dt="2024-09-06T17:26:24.146" v="5767" actId="1076"/>
        <pc:sldMkLst>
          <pc:docMk/>
          <pc:sldMk cId="48701768" sldId="275"/>
        </pc:sldMkLst>
        <pc:spChg chg="mod">
          <ac:chgData name="Mayeur Ingrid" userId="7f2668ae-3db3-44f5-9fa7-199317c16eda" providerId="ADAL" clId="{95D5D9EE-2A7D-4605-B5BB-186F27DEBF6C}" dt="2024-09-06T14:29:38.977" v="633" actId="20577"/>
          <ac:spMkLst>
            <pc:docMk/>
            <pc:sldMk cId="48701768" sldId="275"/>
            <ac:spMk id="2" creationId="{7F3B314A-5257-5534-C4D5-7889B06657D5}"/>
          </ac:spMkLst>
        </pc:spChg>
        <pc:spChg chg="mod">
          <ac:chgData name="Mayeur Ingrid" userId="7f2668ae-3db3-44f5-9fa7-199317c16eda" providerId="ADAL" clId="{95D5D9EE-2A7D-4605-B5BB-186F27DEBF6C}" dt="2024-09-06T17:26:10.050" v="5763" actId="27636"/>
          <ac:spMkLst>
            <pc:docMk/>
            <pc:sldMk cId="48701768" sldId="275"/>
            <ac:spMk id="3" creationId="{B587A27A-FE60-05F5-F951-326E4DE3D503}"/>
          </ac:spMkLst>
        </pc:spChg>
        <pc:spChg chg="add mod">
          <ac:chgData name="Mayeur Ingrid" userId="7f2668ae-3db3-44f5-9fa7-199317c16eda" providerId="ADAL" clId="{95D5D9EE-2A7D-4605-B5BB-186F27DEBF6C}" dt="2024-09-06T17:26:19.667" v="5766" actId="1076"/>
          <ac:spMkLst>
            <pc:docMk/>
            <pc:sldMk cId="48701768" sldId="275"/>
            <ac:spMk id="7" creationId="{454BC18B-A736-3FC0-90E5-695FF54B18DE}"/>
          </ac:spMkLst>
        </pc:spChg>
        <pc:picChg chg="del">
          <ac:chgData name="Mayeur Ingrid" userId="7f2668ae-3db3-44f5-9fa7-199317c16eda" providerId="ADAL" clId="{95D5D9EE-2A7D-4605-B5BB-186F27DEBF6C}" dt="2024-09-06T14:10:32.169" v="0" actId="478"/>
          <ac:picMkLst>
            <pc:docMk/>
            <pc:sldMk cId="48701768" sldId="275"/>
            <ac:picMk id="4" creationId="{97A41044-D61B-7D10-9769-77FA493BD60B}"/>
          </ac:picMkLst>
        </pc:picChg>
        <pc:picChg chg="mod">
          <ac:chgData name="Mayeur Ingrid" userId="7f2668ae-3db3-44f5-9fa7-199317c16eda" providerId="ADAL" clId="{95D5D9EE-2A7D-4605-B5BB-186F27DEBF6C}" dt="2024-09-06T17:26:24.146" v="5767" actId="1076"/>
          <ac:picMkLst>
            <pc:docMk/>
            <pc:sldMk cId="48701768" sldId="275"/>
            <ac:picMk id="6" creationId="{FCDA6A95-C3D4-4490-BCF4-5BA503559638}"/>
          </ac:picMkLst>
        </pc:picChg>
      </pc:sldChg>
      <pc:sldChg chg="del">
        <pc:chgData name="Mayeur Ingrid" userId="7f2668ae-3db3-44f5-9fa7-199317c16eda" providerId="ADAL" clId="{95D5D9EE-2A7D-4605-B5BB-186F27DEBF6C}" dt="2024-09-06T14:11:54.784" v="80" actId="47"/>
        <pc:sldMkLst>
          <pc:docMk/>
          <pc:sldMk cId="3279144428" sldId="276"/>
        </pc:sldMkLst>
      </pc:sldChg>
      <pc:sldChg chg="modSp new mod">
        <pc:chgData name="Mayeur Ingrid" userId="7f2668ae-3db3-44f5-9fa7-199317c16eda" providerId="ADAL" clId="{95D5D9EE-2A7D-4605-B5BB-186F27DEBF6C}" dt="2024-09-06T14:17:03.664" v="188" actId="20577"/>
        <pc:sldMkLst>
          <pc:docMk/>
          <pc:sldMk cId="3861070119" sldId="276"/>
        </pc:sldMkLst>
        <pc:spChg chg="mod">
          <ac:chgData name="Mayeur Ingrid" userId="7f2668ae-3db3-44f5-9fa7-199317c16eda" providerId="ADAL" clId="{95D5D9EE-2A7D-4605-B5BB-186F27DEBF6C}" dt="2024-09-06T14:17:03.664" v="188" actId="20577"/>
          <ac:spMkLst>
            <pc:docMk/>
            <pc:sldMk cId="3861070119" sldId="276"/>
            <ac:spMk id="2" creationId="{5BB95638-FB63-9F17-E20D-325630A37A50}"/>
          </ac:spMkLst>
        </pc:spChg>
        <pc:spChg chg="mod">
          <ac:chgData name="Mayeur Ingrid" userId="7f2668ae-3db3-44f5-9fa7-199317c16eda" providerId="ADAL" clId="{95D5D9EE-2A7D-4605-B5BB-186F27DEBF6C}" dt="2024-09-06T14:16:57.913" v="175" actId="20577"/>
          <ac:spMkLst>
            <pc:docMk/>
            <pc:sldMk cId="3861070119" sldId="276"/>
            <ac:spMk id="3" creationId="{BEA87F40-BB10-011E-FC74-B1A03242CF0D}"/>
          </ac:spMkLst>
        </pc:spChg>
      </pc:sldChg>
      <pc:sldChg chg="del">
        <pc:chgData name="Mayeur Ingrid" userId="7f2668ae-3db3-44f5-9fa7-199317c16eda" providerId="ADAL" clId="{95D5D9EE-2A7D-4605-B5BB-186F27DEBF6C}" dt="2024-09-06T14:11:56.551" v="90" actId="47"/>
        <pc:sldMkLst>
          <pc:docMk/>
          <pc:sldMk cId="1176733236" sldId="277"/>
        </pc:sldMkLst>
      </pc:sldChg>
      <pc:sldChg chg="modSp new mod">
        <pc:chgData name="Mayeur Ingrid" userId="7f2668ae-3db3-44f5-9fa7-199317c16eda" providerId="ADAL" clId="{95D5D9EE-2A7D-4605-B5BB-186F27DEBF6C}" dt="2024-09-06T14:19:41.802" v="296" actId="20577"/>
        <pc:sldMkLst>
          <pc:docMk/>
          <pc:sldMk cId="1177919435" sldId="277"/>
        </pc:sldMkLst>
        <pc:spChg chg="mod">
          <ac:chgData name="Mayeur Ingrid" userId="7f2668ae-3db3-44f5-9fa7-199317c16eda" providerId="ADAL" clId="{95D5D9EE-2A7D-4605-B5BB-186F27DEBF6C}" dt="2024-09-06T14:19:41.802" v="296" actId="20577"/>
          <ac:spMkLst>
            <pc:docMk/>
            <pc:sldMk cId="1177919435" sldId="277"/>
            <ac:spMk id="2" creationId="{EDDA719B-3313-D511-3E74-9B8CC77FDC9A}"/>
          </ac:spMkLst>
        </pc:spChg>
        <pc:spChg chg="mod">
          <ac:chgData name="Mayeur Ingrid" userId="7f2668ae-3db3-44f5-9fa7-199317c16eda" providerId="ADAL" clId="{95D5D9EE-2A7D-4605-B5BB-186F27DEBF6C}" dt="2024-09-06T14:18:41.983" v="207" actId="6549"/>
          <ac:spMkLst>
            <pc:docMk/>
            <pc:sldMk cId="1177919435" sldId="277"/>
            <ac:spMk id="3" creationId="{1153F359-85B8-FD29-95FB-A234A126E249}"/>
          </ac:spMkLst>
        </pc:spChg>
      </pc:sldChg>
      <pc:sldChg chg="modSp new mod">
        <pc:chgData name="Mayeur Ingrid" userId="7f2668ae-3db3-44f5-9fa7-199317c16eda" providerId="ADAL" clId="{95D5D9EE-2A7D-4605-B5BB-186F27DEBF6C}" dt="2024-09-06T14:20:47.507" v="313" actId="20577"/>
        <pc:sldMkLst>
          <pc:docMk/>
          <pc:sldMk cId="564130656" sldId="278"/>
        </pc:sldMkLst>
        <pc:spChg chg="mod">
          <ac:chgData name="Mayeur Ingrid" userId="7f2668ae-3db3-44f5-9fa7-199317c16eda" providerId="ADAL" clId="{95D5D9EE-2A7D-4605-B5BB-186F27DEBF6C}" dt="2024-09-06T14:20:47.507" v="313" actId="20577"/>
          <ac:spMkLst>
            <pc:docMk/>
            <pc:sldMk cId="564130656" sldId="278"/>
            <ac:spMk id="2" creationId="{21CFCF88-6256-4311-950C-9FD96ABD7808}"/>
          </ac:spMkLst>
        </pc:spChg>
      </pc:sldChg>
      <pc:sldChg chg="modSp new mod">
        <pc:chgData name="Mayeur Ingrid" userId="7f2668ae-3db3-44f5-9fa7-199317c16eda" providerId="ADAL" clId="{95D5D9EE-2A7D-4605-B5BB-186F27DEBF6C}" dt="2024-09-08T09:46:44.292" v="5811" actId="20577"/>
        <pc:sldMkLst>
          <pc:docMk/>
          <pc:sldMk cId="893944613" sldId="279"/>
        </pc:sldMkLst>
        <pc:spChg chg="mod">
          <ac:chgData name="Mayeur Ingrid" userId="7f2668ae-3db3-44f5-9fa7-199317c16eda" providerId="ADAL" clId="{95D5D9EE-2A7D-4605-B5BB-186F27DEBF6C}" dt="2024-09-06T14:20:55.483" v="337" actId="20577"/>
          <ac:spMkLst>
            <pc:docMk/>
            <pc:sldMk cId="893944613" sldId="279"/>
            <ac:spMk id="2" creationId="{48CDAC20-C71E-30FC-7E99-851F1F4B4318}"/>
          </ac:spMkLst>
        </pc:spChg>
        <pc:spChg chg="mod">
          <ac:chgData name="Mayeur Ingrid" userId="7f2668ae-3db3-44f5-9fa7-199317c16eda" providerId="ADAL" clId="{95D5D9EE-2A7D-4605-B5BB-186F27DEBF6C}" dt="2024-09-08T09:46:44.292" v="5811" actId="20577"/>
          <ac:spMkLst>
            <pc:docMk/>
            <pc:sldMk cId="893944613" sldId="279"/>
            <ac:spMk id="3" creationId="{DD6250A2-BA90-0306-D1BE-F6CD90882981}"/>
          </ac:spMkLst>
        </pc:spChg>
      </pc:sldChg>
      <pc:sldChg chg="modSp new mod">
        <pc:chgData name="Mayeur Ingrid" userId="7f2668ae-3db3-44f5-9fa7-199317c16eda" providerId="ADAL" clId="{95D5D9EE-2A7D-4605-B5BB-186F27DEBF6C}" dt="2024-09-06T14:31:30.826" v="746" actId="20577"/>
        <pc:sldMkLst>
          <pc:docMk/>
          <pc:sldMk cId="2731631728" sldId="280"/>
        </pc:sldMkLst>
        <pc:spChg chg="mod">
          <ac:chgData name="Mayeur Ingrid" userId="7f2668ae-3db3-44f5-9fa7-199317c16eda" providerId="ADAL" clId="{95D5D9EE-2A7D-4605-B5BB-186F27DEBF6C}" dt="2024-09-06T14:31:30.826" v="746" actId="20577"/>
          <ac:spMkLst>
            <pc:docMk/>
            <pc:sldMk cId="2731631728" sldId="280"/>
            <ac:spMk id="2" creationId="{3356592D-49CB-577C-8EB3-21F27FC6E385}"/>
          </ac:spMkLst>
        </pc:spChg>
      </pc:sldChg>
      <pc:sldChg chg="new del">
        <pc:chgData name="Mayeur Ingrid" userId="7f2668ae-3db3-44f5-9fa7-199317c16eda" providerId="ADAL" clId="{95D5D9EE-2A7D-4605-B5BB-186F27DEBF6C}" dt="2024-09-06T14:32:28.592" v="748" actId="47"/>
        <pc:sldMkLst>
          <pc:docMk/>
          <pc:sldMk cId="2160017176" sldId="281"/>
        </pc:sldMkLst>
      </pc:sldChg>
      <pc:sldChg chg="modSp new mod">
        <pc:chgData name="Mayeur Ingrid" userId="7f2668ae-3db3-44f5-9fa7-199317c16eda" providerId="ADAL" clId="{95D5D9EE-2A7D-4605-B5BB-186F27DEBF6C}" dt="2024-09-08T09:47:52.123" v="5824" actId="20577"/>
        <pc:sldMkLst>
          <pc:docMk/>
          <pc:sldMk cId="3589129255" sldId="281"/>
        </pc:sldMkLst>
        <pc:spChg chg="mod">
          <ac:chgData name="Mayeur Ingrid" userId="7f2668ae-3db3-44f5-9fa7-199317c16eda" providerId="ADAL" clId="{95D5D9EE-2A7D-4605-B5BB-186F27DEBF6C}" dt="2024-09-06T14:48:09.010" v="1537" actId="20577"/>
          <ac:spMkLst>
            <pc:docMk/>
            <pc:sldMk cId="3589129255" sldId="281"/>
            <ac:spMk id="2" creationId="{104F2861-68C7-66D6-93EB-D8DF2B946DBC}"/>
          </ac:spMkLst>
        </pc:spChg>
        <pc:spChg chg="mod">
          <ac:chgData name="Mayeur Ingrid" userId="7f2668ae-3db3-44f5-9fa7-199317c16eda" providerId="ADAL" clId="{95D5D9EE-2A7D-4605-B5BB-186F27DEBF6C}" dt="2024-09-08T09:47:52.123" v="5824" actId="20577"/>
          <ac:spMkLst>
            <pc:docMk/>
            <pc:sldMk cId="3589129255" sldId="281"/>
            <ac:spMk id="3" creationId="{A9AE95B7-9891-CC58-3BB4-3AA77E3927AE}"/>
          </ac:spMkLst>
        </pc:spChg>
      </pc:sldChg>
      <pc:sldChg chg="modSp new mod">
        <pc:chgData name="Mayeur Ingrid" userId="7f2668ae-3db3-44f5-9fa7-199317c16eda" providerId="ADAL" clId="{95D5D9EE-2A7D-4605-B5BB-186F27DEBF6C}" dt="2024-09-06T14:38:31.575" v="1127" actId="20577"/>
        <pc:sldMkLst>
          <pc:docMk/>
          <pc:sldMk cId="4061237717" sldId="282"/>
        </pc:sldMkLst>
        <pc:spChg chg="mod">
          <ac:chgData name="Mayeur Ingrid" userId="7f2668ae-3db3-44f5-9fa7-199317c16eda" providerId="ADAL" clId="{95D5D9EE-2A7D-4605-B5BB-186F27DEBF6C}" dt="2024-09-06T14:38:31.575" v="1127" actId="20577"/>
          <ac:spMkLst>
            <pc:docMk/>
            <pc:sldMk cId="4061237717" sldId="282"/>
            <ac:spMk id="3" creationId="{C8480A4E-ED37-DE42-FB42-463D7032A892}"/>
          </ac:spMkLst>
        </pc:spChg>
      </pc:sldChg>
      <pc:sldChg chg="modSp new mod">
        <pc:chgData name="Mayeur Ingrid" userId="7f2668ae-3db3-44f5-9fa7-199317c16eda" providerId="ADAL" clId="{95D5D9EE-2A7D-4605-B5BB-186F27DEBF6C}" dt="2024-09-08T09:48:40.852" v="5836" actId="20577"/>
        <pc:sldMkLst>
          <pc:docMk/>
          <pc:sldMk cId="321006455" sldId="283"/>
        </pc:sldMkLst>
        <pc:spChg chg="mod">
          <ac:chgData name="Mayeur Ingrid" userId="7f2668ae-3db3-44f5-9fa7-199317c16eda" providerId="ADAL" clId="{95D5D9EE-2A7D-4605-B5BB-186F27DEBF6C}" dt="2024-09-08T09:48:40.852" v="5836" actId="20577"/>
          <ac:spMkLst>
            <pc:docMk/>
            <pc:sldMk cId="321006455" sldId="283"/>
            <ac:spMk id="3" creationId="{1E02DBCD-4C6D-FC2C-0A91-719ABB83CA82}"/>
          </ac:spMkLst>
        </pc:spChg>
      </pc:sldChg>
      <pc:sldChg chg="modSp new mod">
        <pc:chgData name="Mayeur Ingrid" userId="7f2668ae-3db3-44f5-9fa7-199317c16eda" providerId="ADAL" clId="{95D5D9EE-2A7D-4605-B5BB-186F27DEBF6C}" dt="2024-09-08T09:49:42.141" v="5854" actId="20577"/>
        <pc:sldMkLst>
          <pc:docMk/>
          <pc:sldMk cId="1467082146" sldId="284"/>
        </pc:sldMkLst>
        <pc:spChg chg="mod">
          <ac:chgData name="Mayeur Ingrid" userId="7f2668ae-3db3-44f5-9fa7-199317c16eda" providerId="ADAL" clId="{95D5D9EE-2A7D-4605-B5BB-186F27DEBF6C}" dt="2024-09-08T09:49:42.141" v="5854" actId="20577"/>
          <ac:spMkLst>
            <pc:docMk/>
            <pc:sldMk cId="1467082146" sldId="284"/>
            <ac:spMk id="3" creationId="{6A2EB2D0-0FC7-25D0-4385-94B44E2625F0}"/>
          </ac:spMkLst>
        </pc:spChg>
      </pc:sldChg>
      <pc:sldChg chg="modSp new mod">
        <pc:chgData name="Mayeur Ingrid" userId="7f2668ae-3db3-44f5-9fa7-199317c16eda" providerId="ADAL" clId="{95D5D9EE-2A7D-4605-B5BB-186F27DEBF6C}" dt="2024-09-06T14:56:22.351" v="1718" actId="6549"/>
        <pc:sldMkLst>
          <pc:docMk/>
          <pc:sldMk cId="2526432853" sldId="285"/>
        </pc:sldMkLst>
        <pc:spChg chg="mod">
          <ac:chgData name="Mayeur Ingrid" userId="7f2668ae-3db3-44f5-9fa7-199317c16eda" providerId="ADAL" clId="{95D5D9EE-2A7D-4605-B5BB-186F27DEBF6C}" dt="2024-09-06T14:56:22.351" v="1718" actId="6549"/>
          <ac:spMkLst>
            <pc:docMk/>
            <pc:sldMk cId="2526432853" sldId="285"/>
            <ac:spMk id="2" creationId="{CFFC84B9-680A-2A88-6B94-7F8BD3333760}"/>
          </ac:spMkLst>
        </pc:spChg>
      </pc:sldChg>
      <pc:sldChg chg="modSp new mod">
        <pc:chgData name="Mayeur Ingrid" userId="7f2668ae-3db3-44f5-9fa7-199317c16eda" providerId="ADAL" clId="{95D5D9EE-2A7D-4605-B5BB-186F27DEBF6C}" dt="2024-09-06T15:06:59.900" v="2331" actId="114"/>
        <pc:sldMkLst>
          <pc:docMk/>
          <pc:sldMk cId="3557311607" sldId="286"/>
        </pc:sldMkLst>
        <pc:spChg chg="mod">
          <ac:chgData name="Mayeur Ingrid" userId="7f2668ae-3db3-44f5-9fa7-199317c16eda" providerId="ADAL" clId="{95D5D9EE-2A7D-4605-B5BB-186F27DEBF6C}" dt="2024-09-06T14:57:26.471" v="1781" actId="20577"/>
          <ac:spMkLst>
            <pc:docMk/>
            <pc:sldMk cId="3557311607" sldId="286"/>
            <ac:spMk id="2" creationId="{F05C88C7-3011-079D-E64C-3371A2CB1580}"/>
          </ac:spMkLst>
        </pc:spChg>
        <pc:spChg chg="mod">
          <ac:chgData name="Mayeur Ingrid" userId="7f2668ae-3db3-44f5-9fa7-199317c16eda" providerId="ADAL" clId="{95D5D9EE-2A7D-4605-B5BB-186F27DEBF6C}" dt="2024-09-06T15:06:59.900" v="2331" actId="114"/>
          <ac:spMkLst>
            <pc:docMk/>
            <pc:sldMk cId="3557311607" sldId="286"/>
            <ac:spMk id="3" creationId="{C6959C5C-9247-F8D2-B23D-209664A696E5}"/>
          </ac:spMkLst>
        </pc:spChg>
      </pc:sldChg>
      <pc:sldChg chg="modSp new mod">
        <pc:chgData name="Mayeur Ingrid" userId="7f2668ae-3db3-44f5-9fa7-199317c16eda" providerId="ADAL" clId="{95D5D9EE-2A7D-4605-B5BB-186F27DEBF6C}" dt="2024-09-08T09:51:12.622" v="5880" actId="6549"/>
        <pc:sldMkLst>
          <pc:docMk/>
          <pc:sldMk cId="553670179" sldId="287"/>
        </pc:sldMkLst>
        <pc:spChg chg="mod">
          <ac:chgData name="Mayeur Ingrid" userId="7f2668ae-3db3-44f5-9fa7-199317c16eda" providerId="ADAL" clId="{95D5D9EE-2A7D-4605-B5BB-186F27DEBF6C}" dt="2024-09-06T15:32:37.740" v="2547" actId="20577"/>
          <ac:spMkLst>
            <pc:docMk/>
            <pc:sldMk cId="553670179" sldId="287"/>
            <ac:spMk id="2" creationId="{12AD03BF-2B9A-E329-EE9B-C8141178D075}"/>
          </ac:spMkLst>
        </pc:spChg>
        <pc:spChg chg="mod">
          <ac:chgData name="Mayeur Ingrid" userId="7f2668ae-3db3-44f5-9fa7-199317c16eda" providerId="ADAL" clId="{95D5D9EE-2A7D-4605-B5BB-186F27DEBF6C}" dt="2024-09-08T09:51:12.622" v="5880" actId="6549"/>
          <ac:spMkLst>
            <pc:docMk/>
            <pc:sldMk cId="553670179" sldId="287"/>
            <ac:spMk id="3" creationId="{1EBA781D-9853-7360-DA00-90D577FB320B}"/>
          </ac:spMkLst>
        </pc:spChg>
      </pc:sldChg>
      <pc:sldChg chg="new del">
        <pc:chgData name="Mayeur Ingrid" userId="7f2668ae-3db3-44f5-9fa7-199317c16eda" providerId="ADAL" clId="{95D5D9EE-2A7D-4605-B5BB-186F27DEBF6C}" dt="2024-09-06T15:25:02.268" v="2333" actId="47"/>
        <pc:sldMkLst>
          <pc:docMk/>
          <pc:sldMk cId="1569923368" sldId="287"/>
        </pc:sldMkLst>
      </pc:sldChg>
      <pc:sldChg chg="modSp new mod">
        <pc:chgData name="Mayeur Ingrid" userId="7f2668ae-3db3-44f5-9fa7-199317c16eda" providerId="ADAL" clId="{95D5D9EE-2A7D-4605-B5BB-186F27DEBF6C}" dt="2024-09-08T09:51:33.151" v="5882" actId="20577"/>
        <pc:sldMkLst>
          <pc:docMk/>
          <pc:sldMk cId="2200871673" sldId="288"/>
        </pc:sldMkLst>
        <pc:spChg chg="mod">
          <ac:chgData name="Mayeur Ingrid" userId="7f2668ae-3db3-44f5-9fa7-199317c16eda" providerId="ADAL" clId="{95D5D9EE-2A7D-4605-B5BB-186F27DEBF6C}" dt="2024-09-06T15:57:30.666" v="3345" actId="20577"/>
          <ac:spMkLst>
            <pc:docMk/>
            <pc:sldMk cId="2200871673" sldId="288"/>
            <ac:spMk id="2" creationId="{0D5F2131-52EB-5F07-3188-AFAB2A6F8C2D}"/>
          </ac:spMkLst>
        </pc:spChg>
        <pc:spChg chg="mod">
          <ac:chgData name="Mayeur Ingrid" userId="7f2668ae-3db3-44f5-9fa7-199317c16eda" providerId="ADAL" clId="{95D5D9EE-2A7D-4605-B5BB-186F27DEBF6C}" dt="2024-09-08T09:51:33.151" v="5882" actId="20577"/>
          <ac:spMkLst>
            <pc:docMk/>
            <pc:sldMk cId="2200871673" sldId="288"/>
            <ac:spMk id="3" creationId="{ADD7678F-F44D-E966-F99D-6F26FA955A38}"/>
          </ac:spMkLst>
        </pc:spChg>
      </pc:sldChg>
      <pc:sldChg chg="modSp new mod">
        <pc:chgData name="Mayeur Ingrid" userId="7f2668ae-3db3-44f5-9fa7-199317c16eda" providerId="ADAL" clId="{95D5D9EE-2A7D-4605-B5BB-186F27DEBF6C}" dt="2024-09-08T09:54:30.004" v="6043" actId="313"/>
        <pc:sldMkLst>
          <pc:docMk/>
          <pc:sldMk cId="3417503719" sldId="289"/>
        </pc:sldMkLst>
        <pc:spChg chg="mod">
          <ac:chgData name="Mayeur Ingrid" userId="7f2668ae-3db3-44f5-9fa7-199317c16eda" providerId="ADAL" clId="{95D5D9EE-2A7D-4605-B5BB-186F27DEBF6C}" dt="2024-09-08T09:51:51.531" v="5884" actId="20577"/>
          <ac:spMkLst>
            <pc:docMk/>
            <pc:sldMk cId="3417503719" sldId="289"/>
            <ac:spMk id="2" creationId="{D6FEF3CC-D5CA-0A75-CED3-AA9AF45604AD}"/>
          </ac:spMkLst>
        </pc:spChg>
        <pc:spChg chg="mod">
          <ac:chgData name="Mayeur Ingrid" userId="7f2668ae-3db3-44f5-9fa7-199317c16eda" providerId="ADAL" clId="{95D5D9EE-2A7D-4605-B5BB-186F27DEBF6C}" dt="2024-09-08T09:54:30.004" v="6043" actId="313"/>
          <ac:spMkLst>
            <pc:docMk/>
            <pc:sldMk cId="3417503719" sldId="289"/>
            <ac:spMk id="3" creationId="{E87EC6D0-6B26-5EA8-5197-EC5317F029B8}"/>
          </ac:spMkLst>
        </pc:spChg>
      </pc:sldChg>
      <pc:sldChg chg="modSp new mod">
        <pc:chgData name="Mayeur Ingrid" userId="7f2668ae-3db3-44f5-9fa7-199317c16eda" providerId="ADAL" clId="{95D5D9EE-2A7D-4605-B5BB-186F27DEBF6C}" dt="2024-09-08T09:55:08.821" v="6081" actId="20577"/>
        <pc:sldMkLst>
          <pc:docMk/>
          <pc:sldMk cId="450821010" sldId="290"/>
        </pc:sldMkLst>
        <pc:spChg chg="mod">
          <ac:chgData name="Mayeur Ingrid" userId="7f2668ae-3db3-44f5-9fa7-199317c16eda" providerId="ADAL" clId="{95D5D9EE-2A7D-4605-B5BB-186F27DEBF6C}" dt="2024-09-06T16:09:28.666" v="4100" actId="20577"/>
          <ac:spMkLst>
            <pc:docMk/>
            <pc:sldMk cId="450821010" sldId="290"/>
            <ac:spMk id="2" creationId="{EE3E8160-2DE2-888C-58E4-2028300E4239}"/>
          </ac:spMkLst>
        </pc:spChg>
        <pc:spChg chg="mod">
          <ac:chgData name="Mayeur Ingrid" userId="7f2668ae-3db3-44f5-9fa7-199317c16eda" providerId="ADAL" clId="{95D5D9EE-2A7D-4605-B5BB-186F27DEBF6C}" dt="2024-09-08T09:55:08.821" v="6081" actId="20577"/>
          <ac:spMkLst>
            <pc:docMk/>
            <pc:sldMk cId="450821010" sldId="290"/>
            <ac:spMk id="3" creationId="{583A95C2-4257-BB57-5338-A755311F9BBB}"/>
          </ac:spMkLst>
        </pc:spChg>
      </pc:sldChg>
      <pc:sldChg chg="modSp new mod">
        <pc:chgData name="Mayeur Ingrid" userId="7f2668ae-3db3-44f5-9fa7-199317c16eda" providerId="ADAL" clId="{95D5D9EE-2A7D-4605-B5BB-186F27DEBF6C}" dt="2024-09-08T09:55:55.367" v="6113" actId="20577"/>
        <pc:sldMkLst>
          <pc:docMk/>
          <pc:sldMk cId="1845240385" sldId="291"/>
        </pc:sldMkLst>
        <pc:spChg chg="mod">
          <ac:chgData name="Mayeur Ingrid" userId="7f2668ae-3db3-44f5-9fa7-199317c16eda" providerId="ADAL" clId="{95D5D9EE-2A7D-4605-B5BB-186F27DEBF6C}" dt="2024-09-08T09:55:22.711" v="6089" actId="20577"/>
          <ac:spMkLst>
            <pc:docMk/>
            <pc:sldMk cId="1845240385" sldId="291"/>
            <ac:spMk id="2" creationId="{2169E0FD-D538-B402-98B4-AC40B8279213}"/>
          </ac:spMkLst>
        </pc:spChg>
        <pc:spChg chg="mod">
          <ac:chgData name="Mayeur Ingrid" userId="7f2668ae-3db3-44f5-9fa7-199317c16eda" providerId="ADAL" clId="{95D5D9EE-2A7D-4605-B5BB-186F27DEBF6C}" dt="2024-09-08T09:55:55.367" v="6113" actId="20577"/>
          <ac:spMkLst>
            <pc:docMk/>
            <pc:sldMk cId="1845240385" sldId="291"/>
            <ac:spMk id="3" creationId="{E4BBE80F-C743-FD2F-99A1-6EAEA3ED1097}"/>
          </ac:spMkLst>
        </pc:spChg>
      </pc:sldChg>
      <pc:sldChg chg="modSp new mod">
        <pc:chgData name="Mayeur Ingrid" userId="7f2668ae-3db3-44f5-9fa7-199317c16eda" providerId="ADAL" clId="{95D5D9EE-2A7D-4605-B5BB-186F27DEBF6C}" dt="2024-09-06T17:15:46.810" v="5297" actId="20577"/>
        <pc:sldMkLst>
          <pc:docMk/>
          <pc:sldMk cId="804219321" sldId="292"/>
        </pc:sldMkLst>
        <pc:spChg chg="mod">
          <ac:chgData name="Mayeur Ingrid" userId="7f2668ae-3db3-44f5-9fa7-199317c16eda" providerId="ADAL" clId="{95D5D9EE-2A7D-4605-B5BB-186F27DEBF6C}" dt="2024-09-06T17:15:46.810" v="5297" actId="20577"/>
          <ac:spMkLst>
            <pc:docMk/>
            <pc:sldMk cId="804219321" sldId="292"/>
            <ac:spMk id="2" creationId="{C4BC1B06-ACA9-C0DD-D3AD-5D3E327A3CF4}"/>
          </ac:spMkLst>
        </pc:spChg>
      </pc:sldChg>
      <pc:sldChg chg="modSp new mod">
        <pc:chgData name="Mayeur Ingrid" userId="7f2668ae-3db3-44f5-9fa7-199317c16eda" providerId="ADAL" clId="{95D5D9EE-2A7D-4605-B5BB-186F27DEBF6C}" dt="2024-09-08T09:56:58.435" v="6142" actId="20577"/>
        <pc:sldMkLst>
          <pc:docMk/>
          <pc:sldMk cId="977143262" sldId="293"/>
        </pc:sldMkLst>
        <pc:spChg chg="mod">
          <ac:chgData name="Mayeur Ingrid" userId="7f2668ae-3db3-44f5-9fa7-199317c16eda" providerId="ADAL" clId="{95D5D9EE-2A7D-4605-B5BB-186F27DEBF6C}" dt="2024-09-06T17:16:38.130" v="5351" actId="20577"/>
          <ac:spMkLst>
            <pc:docMk/>
            <pc:sldMk cId="977143262" sldId="293"/>
            <ac:spMk id="2" creationId="{A60158F9-B29B-8983-ECF8-0C1A83550175}"/>
          </ac:spMkLst>
        </pc:spChg>
        <pc:spChg chg="mod">
          <ac:chgData name="Mayeur Ingrid" userId="7f2668ae-3db3-44f5-9fa7-199317c16eda" providerId="ADAL" clId="{95D5D9EE-2A7D-4605-B5BB-186F27DEBF6C}" dt="2024-09-08T09:56:58.435" v="6142" actId="20577"/>
          <ac:spMkLst>
            <pc:docMk/>
            <pc:sldMk cId="977143262" sldId="293"/>
            <ac:spMk id="3" creationId="{A12D74B3-C159-A477-D2C9-6EC196A28CB9}"/>
          </ac:spMkLst>
        </pc:spChg>
      </pc:sldChg>
      <pc:sldChg chg="modSp new mod">
        <pc:chgData name="Mayeur Ingrid" userId="7f2668ae-3db3-44f5-9fa7-199317c16eda" providerId="ADAL" clId="{95D5D9EE-2A7D-4605-B5BB-186F27DEBF6C}" dt="2024-09-08T09:57:28.862" v="6162" actId="20577"/>
        <pc:sldMkLst>
          <pc:docMk/>
          <pc:sldMk cId="2347927099" sldId="294"/>
        </pc:sldMkLst>
        <pc:spChg chg="mod">
          <ac:chgData name="Mayeur Ingrid" userId="7f2668ae-3db3-44f5-9fa7-199317c16eda" providerId="ADAL" clId="{95D5D9EE-2A7D-4605-B5BB-186F27DEBF6C}" dt="2024-09-08T09:57:28.862" v="6162" actId="20577"/>
          <ac:spMkLst>
            <pc:docMk/>
            <pc:sldMk cId="2347927099" sldId="294"/>
            <ac:spMk id="3" creationId="{B733961A-33C8-3644-5335-78AF08E41D48}"/>
          </ac:spMkLst>
        </pc:spChg>
      </pc:sldChg>
      <pc:sldChg chg="modSp new mod">
        <pc:chgData name="Mayeur Ingrid" userId="7f2668ae-3db3-44f5-9fa7-199317c16eda" providerId="ADAL" clId="{95D5D9EE-2A7D-4605-B5BB-186F27DEBF6C}" dt="2024-09-08T10:04:48.411" v="6394" actId="20577"/>
        <pc:sldMkLst>
          <pc:docMk/>
          <pc:sldMk cId="4049410025" sldId="295"/>
        </pc:sldMkLst>
        <pc:spChg chg="mod">
          <ac:chgData name="Mayeur Ingrid" userId="7f2668ae-3db3-44f5-9fa7-199317c16eda" providerId="ADAL" clId="{95D5D9EE-2A7D-4605-B5BB-186F27DEBF6C}" dt="2024-09-08T10:04:48.411" v="6394" actId="20577"/>
          <ac:spMkLst>
            <pc:docMk/>
            <pc:sldMk cId="4049410025" sldId="295"/>
            <ac:spMk id="2" creationId="{69897C7A-087C-29F6-B9FE-CB70E834393C}"/>
          </ac:spMkLst>
        </pc:spChg>
        <pc:spChg chg="mod">
          <ac:chgData name="Mayeur Ingrid" userId="7f2668ae-3db3-44f5-9fa7-199317c16eda" providerId="ADAL" clId="{95D5D9EE-2A7D-4605-B5BB-186F27DEBF6C}" dt="2024-09-08T10:04:40.127" v="6388" actId="20577"/>
          <ac:spMkLst>
            <pc:docMk/>
            <pc:sldMk cId="4049410025" sldId="295"/>
            <ac:spMk id="3" creationId="{73D43B1A-4734-87DB-32FA-F1848785D7A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D49E38-1EAF-4208-8385-46033B04497D}" type="datetimeFigureOut">
              <a:rPr lang="fr-BE" smtClean="0"/>
              <a:t>08-09-24</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5EE5D6-2E7D-4BF8-B46B-0DBF242F868C}" type="slidenum">
              <a:rPr lang="fr-BE" smtClean="0"/>
              <a:t>‹N°›</a:t>
            </a:fld>
            <a:endParaRPr lang="fr-BE"/>
          </a:p>
        </p:txBody>
      </p:sp>
    </p:spTree>
    <p:extLst>
      <p:ext uri="{BB962C8B-B14F-4D97-AF65-F5344CB8AC3E}">
        <p14:creationId xmlns:p14="http://schemas.microsoft.com/office/powerpoint/2010/main" val="1145756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A85EE5D6-2E7D-4BF8-B46B-0DBF242F868C}" type="slidenum">
              <a:rPr lang="fr-BE" smtClean="0"/>
              <a:t>1</a:t>
            </a:fld>
            <a:endParaRPr lang="fr-BE"/>
          </a:p>
        </p:txBody>
      </p:sp>
    </p:spTree>
    <p:extLst>
      <p:ext uri="{BB962C8B-B14F-4D97-AF65-F5344CB8AC3E}">
        <p14:creationId xmlns:p14="http://schemas.microsoft.com/office/powerpoint/2010/main" val="918082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46B7721-B262-4D21-BB9D-3D2F17AB7637}" type="datetimeFigureOut">
              <a:rPr lang="fr-BE" smtClean="0"/>
              <a:t>08-09-24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355616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46B7721-B262-4D21-BB9D-3D2F17AB7637}" type="datetimeFigureOut">
              <a:rPr lang="fr-BE" smtClean="0"/>
              <a:t>08-09-24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172616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46B7721-B262-4D21-BB9D-3D2F17AB7637}" type="datetimeFigureOut">
              <a:rPr lang="fr-BE" smtClean="0"/>
              <a:t>08-09-24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3089940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46B7721-B262-4D21-BB9D-3D2F17AB7637}" type="datetimeFigureOut">
              <a:rPr lang="fr-BE" smtClean="0"/>
              <a:t>08-09-24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572469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46B7721-B262-4D21-BB9D-3D2F17AB7637}" type="datetimeFigureOut">
              <a:rPr lang="fr-BE" smtClean="0"/>
              <a:t>08-09-24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1796985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A46B7721-B262-4D21-BB9D-3D2F17AB7637}" type="datetimeFigureOut">
              <a:rPr lang="fr-BE" smtClean="0"/>
              <a:t>08-09-24</a:t>
            </a:fld>
            <a:endParaRPr lang="fr-BE"/>
          </a:p>
        </p:txBody>
      </p:sp>
      <p:sp>
        <p:nvSpPr>
          <p:cNvPr id="9" name="Footer Placeholder 8"/>
          <p:cNvSpPr>
            <a:spLocks noGrp="1"/>
          </p:cNvSpPr>
          <p:nvPr>
            <p:ph type="ftr" sz="quarter" idx="11"/>
          </p:nvPr>
        </p:nvSpPr>
        <p:spPr/>
        <p:txBody>
          <a:bodyPr/>
          <a:lstStyle/>
          <a:p>
            <a:endParaRPr lang="fr-BE"/>
          </a:p>
        </p:txBody>
      </p:sp>
      <p:sp>
        <p:nvSpPr>
          <p:cNvPr id="10" name="Slide Number Placeholder 9"/>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2746500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fld id="{A46B7721-B262-4D21-BB9D-3D2F17AB7637}" type="datetimeFigureOut">
              <a:rPr lang="fr-BE" smtClean="0"/>
              <a:t>08-09-24</a:t>
            </a:fld>
            <a:endParaRPr lang="fr-BE"/>
          </a:p>
        </p:txBody>
      </p:sp>
      <p:sp>
        <p:nvSpPr>
          <p:cNvPr id="11" name="Footer Placeholder 10"/>
          <p:cNvSpPr>
            <a:spLocks noGrp="1"/>
          </p:cNvSpPr>
          <p:nvPr>
            <p:ph type="ftr" sz="quarter" idx="11"/>
          </p:nvPr>
        </p:nvSpPr>
        <p:spPr/>
        <p:txBody>
          <a:bodyPr/>
          <a:lstStyle/>
          <a:p>
            <a:endParaRPr lang="fr-BE"/>
          </a:p>
        </p:txBody>
      </p:sp>
      <p:sp>
        <p:nvSpPr>
          <p:cNvPr id="12" name="Slide Number Placeholder 11"/>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3799010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fld id="{A46B7721-B262-4D21-BB9D-3D2F17AB7637}" type="datetimeFigureOut">
              <a:rPr lang="fr-BE" smtClean="0"/>
              <a:t>08-09-24</a:t>
            </a:fld>
            <a:endParaRPr lang="fr-BE"/>
          </a:p>
        </p:txBody>
      </p:sp>
      <p:sp>
        <p:nvSpPr>
          <p:cNvPr id="7" name="Footer Placeholder 6"/>
          <p:cNvSpPr>
            <a:spLocks noGrp="1"/>
          </p:cNvSpPr>
          <p:nvPr>
            <p:ph type="ftr" sz="quarter" idx="11"/>
          </p:nvPr>
        </p:nvSpPr>
        <p:spPr/>
        <p:txBody>
          <a:bodyPr/>
          <a:lstStyle/>
          <a:p>
            <a:endParaRPr lang="fr-BE"/>
          </a:p>
        </p:txBody>
      </p:sp>
      <p:sp>
        <p:nvSpPr>
          <p:cNvPr id="8" name="Slide Number Placeholder 7"/>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110331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46B7721-B262-4D21-BB9D-3D2F17AB7637}" type="datetimeFigureOut">
              <a:rPr lang="fr-BE" smtClean="0"/>
              <a:t>08-09-24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478835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A46B7721-B262-4D21-BB9D-3D2F17AB7637}" type="datetimeFigureOut">
              <a:rPr lang="fr-BE" smtClean="0"/>
              <a:t>08-09-24</a:t>
            </a:fld>
            <a:endParaRPr lang="fr-BE"/>
          </a:p>
        </p:txBody>
      </p:sp>
      <p:sp>
        <p:nvSpPr>
          <p:cNvPr id="9" name="Footer Placeholder 8"/>
          <p:cNvSpPr>
            <a:spLocks noGrp="1"/>
          </p:cNvSpPr>
          <p:nvPr>
            <p:ph type="ftr" sz="quarter" idx="11"/>
          </p:nvPr>
        </p:nvSpPr>
        <p:spPr/>
        <p:txBody>
          <a:bodyPr/>
          <a:lstStyle/>
          <a:p>
            <a:endParaRPr lang="fr-BE"/>
          </a:p>
        </p:txBody>
      </p:sp>
      <p:sp>
        <p:nvSpPr>
          <p:cNvPr id="10" name="Slide Number Placeholder 9"/>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4161567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A46B7721-B262-4D21-BB9D-3D2F17AB7637}" type="datetimeFigureOut">
              <a:rPr lang="fr-BE" smtClean="0"/>
              <a:t>08-09-24</a:t>
            </a:fld>
            <a:endParaRPr lang="fr-BE"/>
          </a:p>
        </p:txBody>
      </p:sp>
      <p:sp>
        <p:nvSpPr>
          <p:cNvPr id="9" name="Footer Placeholder 8"/>
          <p:cNvSpPr>
            <a:spLocks noGrp="1"/>
          </p:cNvSpPr>
          <p:nvPr>
            <p:ph type="ftr" sz="quarter" idx="11"/>
          </p:nvPr>
        </p:nvSpPr>
        <p:spPr>
          <a:xfrm>
            <a:off x="3499101" y="6356350"/>
            <a:ext cx="5911517" cy="365125"/>
          </a:xfrm>
        </p:spPr>
        <p:txBody>
          <a:bodyPr/>
          <a:lstStyle/>
          <a:p>
            <a:endParaRPr lang="fr-BE"/>
          </a:p>
        </p:txBody>
      </p:sp>
      <p:sp>
        <p:nvSpPr>
          <p:cNvPr id="10" name="Slide Number Placeholder 9"/>
          <p:cNvSpPr>
            <a:spLocks noGrp="1"/>
          </p:cNvSpPr>
          <p:nvPr>
            <p:ph type="sldNum" sz="quarter" idx="12"/>
          </p:nvPr>
        </p:nvSpPr>
        <p:spPr/>
        <p:txBody>
          <a:bodyPr/>
          <a:lstStyle/>
          <a:p>
            <a:fld id="{E7942F03-F687-4F04-B631-B4336162B278}" type="slidenum">
              <a:rPr lang="fr-BE" smtClean="0"/>
              <a:t>‹N°›</a:t>
            </a:fld>
            <a:endParaRPr lang="fr-BE"/>
          </a:p>
        </p:txBody>
      </p:sp>
    </p:spTree>
    <p:extLst>
      <p:ext uri="{BB962C8B-B14F-4D97-AF65-F5344CB8AC3E}">
        <p14:creationId xmlns:p14="http://schemas.microsoft.com/office/powerpoint/2010/main" val="2638497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A46B7721-B262-4D21-BB9D-3D2F17AB7637}" type="datetimeFigureOut">
              <a:rPr lang="fr-BE" smtClean="0"/>
              <a:t>08-09-24</a:t>
            </a:fld>
            <a:endParaRPr lang="fr-BE"/>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fr-BE"/>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E7942F03-F687-4F04-B631-B4336162B278}" type="slidenum">
              <a:rPr lang="fr-BE" smtClean="0"/>
              <a:t>‹N°›</a:t>
            </a:fld>
            <a:endParaRPr lang="fr-BE"/>
          </a:p>
        </p:txBody>
      </p:sp>
    </p:spTree>
    <p:extLst>
      <p:ext uri="{BB962C8B-B14F-4D97-AF65-F5344CB8AC3E}">
        <p14:creationId xmlns:p14="http://schemas.microsoft.com/office/powerpoint/2010/main" val="407324352"/>
      </p:ext>
    </p:extLst>
  </p:cSld>
  <p:clrMap bg1="dk1" tx1="lt1" bg2="dk2"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tudent.uliege.be/cms/c_19230399/fr/faq-student-charte-uliege-d-utilisation-des-intelligences-artificielles-generatives-dans-les-travaux-universitaires" TargetMode="External"/><Relationship Id="rId2" Type="http://schemas.openxmlformats.org/officeDocument/2006/relationships/hyperlink" Target="https://doi.org/10.2139/ssrn.447599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B314A-5257-5534-C4D5-7889B06657D5}"/>
              </a:ext>
            </a:extLst>
          </p:cNvPr>
          <p:cNvSpPr>
            <a:spLocks noGrp="1"/>
          </p:cNvSpPr>
          <p:nvPr>
            <p:ph type="ctrTitle"/>
          </p:nvPr>
        </p:nvSpPr>
        <p:spPr/>
        <p:txBody>
          <a:bodyPr/>
          <a:lstStyle/>
          <a:p>
            <a:pPr algn="ctr"/>
            <a:r>
              <a:rPr kumimoji="0" lang="fr-FR" sz="5300" b="0" i="0" u="none" strike="noStrike" kern="1200" cap="none" spc="-100" normalizeH="0" baseline="0" noProof="0" dirty="0">
                <a:ln>
                  <a:noFill/>
                </a:ln>
                <a:solidFill>
                  <a:srgbClr val="FFFFFF"/>
                </a:solidFill>
                <a:effectLst/>
                <a:uLnTx/>
                <a:uFillTx/>
                <a:latin typeface="Corbel" panose="020B0503020204020204"/>
                <a:ea typeface="+mj-ea"/>
                <a:cs typeface="+mj-cs"/>
              </a:rPr>
              <a:t>Envisager l’IA générative comme média éducatif à l’Université</a:t>
            </a:r>
            <a:endParaRPr lang="fr-BE" dirty="0"/>
          </a:p>
        </p:txBody>
      </p:sp>
      <p:sp>
        <p:nvSpPr>
          <p:cNvPr id="3" name="Sous-titre 2">
            <a:extLst>
              <a:ext uri="{FF2B5EF4-FFF2-40B4-BE49-F238E27FC236}">
                <a16:creationId xmlns:a16="http://schemas.microsoft.com/office/drawing/2014/main" id="{B587A27A-FE60-05F5-F951-326E4DE3D503}"/>
              </a:ext>
            </a:extLst>
          </p:cNvPr>
          <p:cNvSpPr>
            <a:spLocks noGrp="1"/>
          </p:cNvSpPr>
          <p:nvPr>
            <p:ph type="subTitle" idx="1"/>
          </p:nvPr>
        </p:nvSpPr>
        <p:spPr>
          <a:xfrm>
            <a:off x="1100015" y="4670246"/>
            <a:ext cx="6672385" cy="1144400"/>
          </a:xfrm>
        </p:spPr>
        <p:txBody>
          <a:bodyPr>
            <a:normAutofit/>
          </a:bodyPr>
          <a:lstStyle/>
          <a:p>
            <a:pPr algn="ctr"/>
            <a:r>
              <a:rPr lang="fr-BE" dirty="0"/>
              <a:t>9</a:t>
            </a:r>
            <a:r>
              <a:rPr lang="fr-BE" baseline="30000" dirty="0"/>
              <a:t>e</a:t>
            </a:r>
            <a:r>
              <a:rPr lang="fr-BE" dirty="0"/>
              <a:t> conférence </a:t>
            </a:r>
            <a:r>
              <a:rPr lang="fr-BE" dirty="0" err="1"/>
              <a:t>Doc&amp;Soc</a:t>
            </a:r>
            <a:r>
              <a:rPr lang="fr-BE" dirty="0"/>
              <a:t>: Information et IA</a:t>
            </a:r>
          </a:p>
          <a:p>
            <a:pPr algn="ctr"/>
            <a:r>
              <a:rPr lang="fr-BE" dirty="0"/>
              <a:t>12-13 septembre 2024, HEG Genève</a:t>
            </a:r>
          </a:p>
        </p:txBody>
      </p:sp>
      <p:pic>
        <p:nvPicPr>
          <p:cNvPr id="6" name="Image 5">
            <a:extLst>
              <a:ext uri="{FF2B5EF4-FFF2-40B4-BE49-F238E27FC236}">
                <a16:creationId xmlns:a16="http://schemas.microsoft.com/office/drawing/2014/main" id="{FCDA6A95-C3D4-4490-BCF4-5BA5035596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630469" y="3588006"/>
            <a:ext cx="2080228" cy="1008955"/>
          </a:xfrm>
          <a:prstGeom prst="rect">
            <a:avLst/>
          </a:prstGeom>
        </p:spPr>
      </p:pic>
      <p:sp>
        <p:nvSpPr>
          <p:cNvPr id="7" name="ZoneTexte 6">
            <a:extLst>
              <a:ext uri="{FF2B5EF4-FFF2-40B4-BE49-F238E27FC236}">
                <a16:creationId xmlns:a16="http://schemas.microsoft.com/office/drawing/2014/main" id="{454BC18B-A736-3FC0-90E5-695FF54B18DE}"/>
              </a:ext>
            </a:extLst>
          </p:cNvPr>
          <p:cNvSpPr txBox="1"/>
          <p:nvPr/>
        </p:nvSpPr>
        <p:spPr>
          <a:xfrm>
            <a:off x="7621554" y="5057780"/>
            <a:ext cx="6098058" cy="369332"/>
          </a:xfrm>
          <a:prstGeom prst="rect">
            <a:avLst/>
          </a:prstGeom>
          <a:noFill/>
        </p:spPr>
        <p:txBody>
          <a:bodyPr wrap="square">
            <a:spAutoFit/>
          </a:bodyPr>
          <a:lstStyle/>
          <a:p>
            <a:pPr algn="ctr"/>
            <a:r>
              <a:rPr lang="fr-BE" dirty="0"/>
              <a:t>Ingrid Mayeur — </a:t>
            </a:r>
            <a:r>
              <a:rPr lang="fr-BE" dirty="0" err="1"/>
              <a:t>ULiège</a:t>
            </a:r>
            <a:endParaRPr lang="fr-BE" dirty="0"/>
          </a:p>
        </p:txBody>
      </p:sp>
    </p:spTree>
    <p:extLst>
      <p:ext uri="{BB962C8B-B14F-4D97-AF65-F5344CB8AC3E}">
        <p14:creationId xmlns:p14="http://schemas.microsoft.com/office/powerpoint/2010/main" val="48701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1E79EB-CAA7-FEB5-33AC-232FABE707D9}"/>
              </a:ext>
            </a:extLst>
          </p:cNvPr>
          <p:cNvSpPr>
            <a:spLocks noGrp="1"/>
          </p:cNvSpPr>
          <p:nvPr>
            <p:ph type="title"/>
          </p:nvPr>
        </p:nvSpPr>
        <p:spPr/>
        <p:txBody>
          <a:bodyPr/>
          <a:lstStyle/>
          <a:p>
            <a:endParaRPr lang="fr-BE"/>
          </a:p>
        </p:txBody>
      </p:sp>
      <p:sp>
        <p:nvSpPr>
          <p:cNvPr id="3" name="Espace réservé du contenu 2">
            <a:extLst>
              <a:ext uri="{FF2B5EF4-FFF2-40B4-BE49-F238E27FC236}">
                <a16:creationId xmlns:a16="http://schemas.microsoft.com/office/drawing/2014/main" id="{6A2EB2D0-0FC7-25D0-4385-94B44E2625F0}"/>
              </a:ext>
            </a:extLst>
          </p:cNvPr>
          <p:cNvSpPr>
            <a:spLocks noGrp="1"/>
          </p:cNvSpPr>
          <p:nvPr>
            <p:ph idx="1"/>
          </p:nvPr>
        </p:nvSpPr>
        <p:spPr/>
        <p:txBody>
          <a:bodyPr/>
          <a:lstStyle/>
          <a:p>
            <a:pPr marL="0" indent="0">
              <a:buNone/>
            </a:pPr>
            <a:r>
              <a:rPr lang="fr-BE" dirty="0"/>
              <a:t>« </a:t>
            </a:r>
            <a:r>
              <a:rPr lang="fr-FR" dirty="0"/>
              <a:t>Avec l’introduction d’Internet dans l’activité des individus, de nouveaux types de savoirs circulent à l’école et dans l’ensemble des sphères professionnelles. D. </a:t>
            </a:r>
            <a:r>
              <a:rPr lang="fr-FR" dirty="0" err="1"/>
              <a:t>Peraya</a:t>
            </a:r>
            <a:r>
              <a:rPr lang="fr-FR" dirty="0"/>
              <a:t> les nomme les “savoirs narratifs” en opposition aux “savoirs scientifiques” issus des institutions. Les savoirs narratifs sont des savoirs qui “</a:t>
            </a:r>
            <a:r>
              <a:rPr lang="fr-FR" dirty="0" err="1"/>
              <a:t>trouv</a:t>
            </a:r>
            <a:r>
              <a:rPr lang="fr-FR" dirty="0"/>
              <a:t>[</a:t>
            </a:r>
            <a:r>
              <a:rPr lang="fr-FR" dirty="0" err="1"/>
              <a:t>ent</a:t>
            </a:r>
            <a:r>
              <a:rPr lang="fr-FR" dirty="0"/>
              <a:t>] [leur] […] valeur de vérité dans le fait d’être rapporté[s], répété[s] et réaffirmé[s] au sein d’une communauté sociale qui en constitue l’espace de légitimation” (</a:t>
            </a:r>
            <a:r>
              <a:rPr lang="fr-FR" dirty="0" err="1"/>
              <a:t>Peraya</a:t>
            </a:r>
            <a:r>
              <a:rPr lang="fr-FR" dirty="0"/>
              <a:t>, 2012 : 96). Ils représentent des espaces de libertés dans la relation à l’autorité inscrite dans le dispositif institutionnel. »</a:t>
            </a:r>
          </a:p>
          <a:p>
            <a:pPr marL="0" indent="0">
              <a:buNone/>
            </a:pPr>
            <a:r>
              <a:rPr lang="fr-FR" dirty="0"/>
              <a:t> (</a:t>
            </a:r>
            <a:r>
              <a:rPr lang="fr-FR" dirty="0" err="1"/>
              <a:t>Soumagnac</a:t>
            </a:r>
            <a:r>
              <a:rPr lang="fr-FR" dirty="0"/>
              <a:t> 2023, paragr. 4)</a:t>
            </a:r>
            <a:endParaRPr lang="fr-BE" dirty="0"/>
          </a:p>
        </p:txBody>
      </p:sp>
    </p:spTree>
    <p:extLst>
      <p:ext uri="{BB962C8B-B14F-4D97-AF65-F5344CB8AC3E}">
        <p14:creationId xmlns:p14="http://schemas.microsoft.com/office/powerpoint/2010/main" val="1467082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5C88C7-3011-079D-E64C-3371A2CB1580}"/>
              </a:ext>
            </a:extLst>
          </p:cNvPr>
          <p:cNvSpPr>
            <a:spLocks noGrp="1"/>
          </p:cNvSpPr>
          <p:nvPr>
            <p:ph type="title"/>
          </p:nvPr>
        </p:nvSpPr>
        <p:spPr/>
        <p:txBody>
          <a:bodyPr/>
          <a:lstStyle/>
          <a:p>
            <a:r>
              <a:rPr lang="fr-BE" dirty="0"/>
              <a:t>Enjeux éducatifs</a:t>
            </a:r>
          </a:p>
        </p:txBody>
      </p:sp>
      <p:sp>
        <p:nvSpPr>
          <p:cNvPr id="3" name="Espace réservé du contenu 2">
            <a:extLst>
              <a:ext uri="{FF2B5EF4-FFF2-40B4-BE49-F238E27FC236}">
                <a16:creationId xmlns:a16="http://schemas.microsoft.com/office/drawing/2014/main" id="{C6959C5C-9247-F8D2-B23D-209664A696E5}"/>
              </a:ext>
            </a:extLst>
          </p:cNvPr>
          <p:cNvSpPr>
            <a:spLocks noGrp="1"/>
          </p:cNvSpPr>
          <p:nvPr>
            <p:ph idx="1"/>
          </p:nvPr>
        </p:nvSpPr>
        <p:spPr/>
        <p:txBody>
          <a:bodyPr/>
          <a:lstStyle/>
          <a:p>
            <a:r>
              <a:rPr lang="fr-BE" dirty="0"/>
              <a:t>Difficulté d’une évaluation de la source en l’absence d’éditorialisation marquée;</a:t>
            </a:r>
          </a:p>
          <a:p>
            <a:r>
              <a:rPr lang="fr-BE" dirty="0"/>
              <a:t>Difficulté à identifier l’autorité énonciative</a:t>
            </a:r>
          </a:p>
          <a:p>
            <a:pPr marL="0" indent="0">
              <a:buNone/>
            </a:pPr>
            <a:r>
              <a:rPr lang="fr-BE" dirty="0"/>
              <a:t>=&gt; Possible affaiblissement de la capacité des étudiants à apprendre les gestes informationnels de la recherche (sélection, organisation, rédaction, </a:t>
            </a:r>
            <a:r>
              <a:rPr lang="fr-BE" i="1" dirty="0"/>
              <a:t>etc.</a:t>
            </a:r>
            <a:r>
              <a:rPr lang="fr-BE" dirty="0"/>
              <a:t>)</a:t>
            </a:r>
          </a:p>
          <a:p>
            <a:endParaRPr lang="fr-BE" dirty="0"/>
          </a:p>
          <a:p>
            <a:endParaRPr lang="fr-BE" dirty="0"/>
          </a:p>
        </p:txBody>
      </p:sp>
    </p:spTree>
    <p:extLst>
      <p:ext uri="{BB962C8B-B14F-4D97-AF65-F5344CB8AC3E}">
        <p14:creationId xmlns:p14="http://schemas.microsoft.com/office/powerpoint/2010/main" val="3557311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FC84B9-680A-2A88-6B94-7F8BD3333760}"/>
              </a:ext>
            </a:extLst>
          </p:cNvPr>
          <p:cNvSpPr>
            <a:spLocks noGrp="1"/>
          </p:cNvSpPr>
          <p:nvPr>
            <p:ph type="title"/>
          </p:nvPr>
        </p:nvSpPr>
        <p:spPr/>
        <p:txBody>
          <a:bodyPr/>
          <a:lstStyle/>
          <a:p>
            <a:r>
              <a:rPr lang="fr-BE" dirty="0"/>
              <a:t>2. Les IA génératives à l’université: le cas de l’</a:t>
            </a:r>
            <a:r>
              <a:rPr lang="fr-BE" dirty="0" err="1"/>
              <a:t>ULiège</a:t>
            </a:r>
            <a:endParaRPr lang="fr-BE" dirty="0"/>
          </a:p>
        </p:txBody>
      </p:sp>
      <p:sp>
        <p:nvSpPr>
          <p:cNvPr id="3" name="Espace réservé du texte 2">
            <a:extLst>
              <a:ext uri="{FF2B5EF4-FFF2-40B4-BE49-F238E27FC236}">
                <a16:creationId xmlns:a16="http://schemas.microsoft.com/office/drawing/2014/main" id="{1D7AF148-531A-6222-ECFE-556638836FA9}"/>
              </a:ext>
            </a:extLst>
          </p:cNvPr>
          <p:cNvSpPr>
            <a:spLocks noGrp="1"/>
          </p:cNvSpPr>
          <p:nvPr>
            <p:ph type="body" idx="1"/>
          </p:nvPr>
        </p:nvSpPr>
        <p:spPr/>
        <p:txBody>
          <a:bodyPr/>
          <a:lstStyle/>
          <a:p>
            <a:endParaRPr lang="fr-BE"/>
          </a:p>
        </p:txBody>
      </p:sp>
    </p:spTree>
    <p:extLst>
      <p:ext uri="{BB962C8B-B14F-4D97-AF65-F5344CB8AC3E}">
        <p14:creationId xmlns:p14="http://schemas.microsoft.com/office/powerpoint/2010/main" val="2526432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AD03BF-2B9A-E329-EE9B-C8141178D075}"/>
              </a:ext>
            </a:extLst>
          </p:cNvPr>
          <p:cNvSpPr>
            <a:spLocks noGrp="1"/>
          </p:cNvSpPr>
          <p:nvPr>
            <p:ph type="title"/>
          </p:nvPr>
        </p:nvSpPr>
        <p:spPr/>
        <p:txBody>
          <a:bodyPr/>
          <a:lstStyle/>
          <a:p>
            <a:r>
              <a:rPr lang="fr-BE" dirty="0"/>
              <a:t>Une première prise en compte des usages par les établissements universitaires</a:t>
            </a:r>
          </a:p>
        </p:txBody>
      </p:sp>
      <p:sp>
        <p:nvSpPr>
          <p:cNvPr id="3" name="Espace réservé du contenu 2">
            <a:extLst>
              <a:ext uri="{FF2B5EF4-FFF2-40B4-BE49-F238E27FC236}">
                <a16:creationId xmlns:a16="http://schemas.microsoft.com/office/drawing/2014/main" id="{1EBA781D-9853-7360-DA00-90D577FB320B}"/>
              </a:ext>
            </a:extLst>
          </p:cNvPr>
          <p:cNvSpPr>
            <a:spLocks noGrp="1"/>
          </p:cNvSpPr>
          <p:nvPr>
            <p:ph idx="1"/>
          </p:nvPr>
        </p:nvSpPr>
        <p:spPr/>
        <p:txBody>
          <a:bodyPr/>
          <a:lstStyle/>
          <a:p>
            <a:r>
              <a:rPr lang="fr-BE" dirty="0"/>
              <a:t>Adaptation des règlements des études (critères: respect de l’intégrité scientifique + évaluation d’une production personnelle de l’étudiant)</a:t>
            </a:r>
          </a:p>
          <a:p>
            <a:r>
              <a:rPr lang="fr-BE" dirty="0"/>
              <a:t>Injonction à signaler les emprunts aux productions d’une IA générative</a:t>
            </a:r>
          </a:p>
          <a:p>
            <a:r>
              <a:rPr lang="fr-BE" dirty="0"/>
              <a:t>Usages des IA génératives auprès des étudiants (</a:t>
            </a:r>
            <a:r>
              <a:rPr lang="fr-BE" dirty="0" err="1"/>
              <a:t>Compilatio</a:t>
            </a:r>
            <a:r>
              <a:rPr lang="fr-BE" dirty="0"/>
              <a:t> 2023):</a:t>
            </a:r>
          </a:p>
          <a:p>
            <a:pPr lvl="1"/>
            <a:r>
              <a:rPr lang="fr-BE" dirty="0"/>
              <a:t>Essentiellement comme assistant des tâches de rédaction</a:t>
            </a:r>
          </a:p>
          <a:p>
            <a:pPr lvl="1"/>
            <a:r>
              <a:rPr lang="fr-BE" dirty="0"/>
              <a:t>Moteur de recherche toujours outil premier pour la recherche d’information (77% des répondants &gt;&lt; première source documentaire pour 2% d’entre eux seulement)</a:t>
            </a:r>
          </a:p>
          <a:p>
            <a:pPr lvl="1"/>
            <a:r>
              <a:rPr lang="fr-BE" dirty="0"/>
              <a:t>Consultation exploratoire des IA génératives pour mieux cerner un sujet (51%)</a:t>
            </a:r>
          </a:p>
          <a:p>
            <a:pPr lvl="1"/>
            <a:r>
              <a:rPr lang="fr-BE" dirty="0"/>
              <a:t>55% témoignent d’un usage au moins occasionnel &gt;&lt; 90 % dans les représentations des enseignants</a:t>
            </a:r>
          </a:p>
          <a:p>
            <a:endParaRPr lang="fr-BE" dirty="0"/>
          </a:p>
        </p:txBody>
      </p:sp>
    </p:spTree>
    <p:extLst>
      <p:ext uri="{BB962C8B-B14F-4D97-AF65-F5344CB8AC3E}">
        <p14:creationId xmlns:p14="http://schemas.microsoft.com/office/powerpoint/2010/main" val="553670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5F2131-52EB-5F07-3188-AFAB2A6F8C2D}"/>
              </a:ext>
            </a:extLst>
          </p:cNvPr>
          <p:cNvSpPr>
            <a:spLocks noGrp="1"/>
          </p:cNvSpPr>
          <p:nvPr>
            <p:ph type="title"/>
          </p:nvPr>
        </p:nvSpPr>
        <p:spPr/>
        <p:txBody>
          <a:bodyPr>
            <a:normAutofit fontScale="90000"/>
          </a:bodyPr>
          <a:lstStyle/>
          <a:p>
            <a:r>
              <a:rPr lang="fr-BE" dirty="0"/>
              <a:t>La </a:t>
            </a:r>
            <a:r>
              <a:rPr lang="fr-FR" dirty="0"/>
              <a:t>Charte </a:t>
            </a:r>
            <a:r>
              <a:rPr lang="fr-FR" dirty="0" err="1"/>
              <a:t>ULiège</a:t>
            </a:r>
            <a:r>
              <a:rPr lang="fr-FR" dirty="0"/>
              <a:t> d’utilisation des intelligences artificielles génératives dans les travaux universitaires (2023)</a:t>
            </a:r>
            <a:endParaRPr lang="fr-BE" dirty="0"/>
          </a:p>
        </p:txBody>
      </p:sp>
      <p:sp>
        <p:nvSpPr>
          <p:cNvPr id="3" name="Espace réservé du contenu 2">
            <a:extLst>
              <a:ext uri="{FF2B5EF4-FFF2-40B4-BE49-F238E27FC236}">
                <a16:creationId xmlns:a16="http://schemas.microsoft.com/office/drawing/2014/main" id="{ADD7678F-F44D-E966-F99D-6F26FA955A38}"/>
              </a:ext>
            </a:extLst>
          </p:cNvPr>
          <p:cNvSpPr>
            <a:spLocks noGrp="1"/>
          </p:cNvSpPr>
          <p:nvPr>
            <p:ph idx="1"/>
          </p:nvPr>
        </p:nvSpPr>
        <p:spPr/>
        <p:txBody>
          <a:bodyPr/>
          <a:lstStyle/>
          <a:p>
            <a:r>
              <a:rPr lang="fr-FR" dirty="0"/>
              <a:t>Discussion des usages autorisés/interdits au regard des enjeux éducatifs</a:t>
            </a:r>
          </a:p>
          <a:p>
            <a:r>
              <a:rPr lang="fr-FR" dirty="0"/>
              <a:t>Adresses aux étudiants, accompagnement dans l’acculturation académique (Cordier 2018)</a:t>
            </a:r>
          </a:p>
          <a:p>
            <a:r>
              <a:rPr lang="fr-FR" dirty="0"/>
              <a:t>Quatre parties: </a:t>
            </a:r>
          </a:p>
          <a:p>
            <a:pPr marL="902970" lvl="1" indent="-400050">
              <a:buFont typeface="+mj-lt"/>
              <a:buAutoNum type="romanLcPeriod"/>
            </a:pPr>
            <a:r>
              <a:rPr lang="fr-FR" dirty="0"/>
              <a:t> « un usage réfléchi et responsable de l’IA »</a:t>
            </a:r>
          </a:p>
          <a:p>
            <a:pPr marL="902970" lvl="1" indent="-400050">
              <a:buFont typeface="+mj-lt"/>
              <a:buAutoNum type="romanLcPeriod"/>
            </a:pPr>
            <a:r>
              <a:rPr lang="fr-FR" dirty="0"/>
              <a:t>« un usage critique de l’IA »</a:t>
            </a:r>
          </a:p>
          <a:p>
            <a:pPr marL="902970" lvl="1" indent="-400050">
              <a:buFont typeface="+mj-lt"/>
              <a:buAutoNum type="romanLcPeriod"/>
            </a:pPr>
            <a:r>
              <a:rPr lang="fr-FR" dirty="0"/>
              <a:t>« un usage transparent de l’IA »</a:t>
            </a:r>
          </a:p>
          <a:p>
            <a:pPr marL="902970" lvl="1" indent="-400050">
              <a:buFont typeface="+mj-lt"/>
              <a:buAutoNum type="romanLcPeriod"/>
            </a:pPr>
            <a:r>
              <a:rPr lang="fr-FR" dirty="0"/>
              <a:t>« un usage de surpassement de l’IA » </a:t>
            </a:r>
            <a:endParaRPr lang="fr-BE" dirty="0"/>
          </a:p>
          <a:p>
            <a:r>
              <a:rPr lang="fr-FR" dirty="0"/>
              <a:t>Désignation comme </a:t>
            </a:r>
            <a:r>
              <a:rPr lang="fr-FR" i="1" dirty="0"/>
              <a:t>outil </a:t>
            </a:r>
            <a:r>
              <a:rPr lang="fr-FR" dirty="0"/>
              <a:t>et non comme </a:t>
            </a:r>
            <a:r>
              <a:rPr lang="fr-FR" i="1" dirty="0"/>
              <a:t>média</a:t>
            </a:r>
            <a:endParaRPr lang="fr-FR" dirty="0"/>
          </a:p>
        </p:txBody>
      </p:sp>
    </p:spTree>
    <p:extLst>
      <p:ext uri="{BB962C8B-B14F-4D97-AF65-F5344CB8AC3E}">
        <p14:creationId xmlns:p14="http://schemas.microsoft.com/office/powerpoint/2010/main" val="2200871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FEF3CC-D5CA-0A75-CED3-AA9AF45604AD}"/>
              </a:ext>
            </a:extLst>
          </p:cNvPr>
          <p:cNvSpPr>
            <a:spLocks noGrp="1"/>
          </p:cNvSpPr>
          <p:nvPr>
            <p:ph type="title"/>
          </p:nvPr>
        </p:nvSpPr>
        <p:spPr/>
        <p:txBody>
          <a:bodyPr/>
          <a:lstStyle/>
          <a:p>
            <a:r>
              <a:rPr lang="fr-BE" dirty="0"/>
              <a:t>Usages des IA par les encadrants </a:t>
            </a:r>
            <a:r>
              <a:rPr lang="fr-BE" dirty="0" err="1"/>
              <a:t>ULiège</a:t>
            </a:r>
            <a:r>
              <a:rPr lang="fr-BE" dirty="0"/>
              <a:t> (</a:t>
            </a:r>
            <a:r>
              <a:rPr lang="fr-BE" dirty="0" err="1"/>
              <a:t>Verpoorten</a:t>
            </a:r>
            <a:r>
              <a:rPr lang="fr-BE" dirty="0"/>
              <a:t> </a:t>
            </a:r>
            <a:r>
              <a:rPr lang="fr-BE" i="1" dirty="0"/>
              <a:t>et al</a:t>
            </a:r>
            <a:r>
              <a:rPr lang="fr-BE" dirty="0"/>
              <a:t>. 2024)</a:t>
            </a:r>
          </a:p>
        </p:txBody>
      </p:sp>
      <p:sp>
        <p:nvSpPr>
          <p:cNvPr id="3" name="Espace réservé du contenu 2">
            <a:extLst>
              <a:ext uri="{FF2B5EF4-FFF2-40B4-BE49-F238E27FC236}">
                <a16:creationId xmlns:a16="http://schemas.microsoft.com/office/drawing/2014/main" id="{E87EC6D0-6B26-5EA8-5197-EC5317F029B8}"/>
              </a:ext>
            </a:extLst>
          </p:cNvPr>
          <p:cNvSpPr>
            <a:spLocks noGrp="1"/>
          </p:cNvSpPr>
          <p:nvPr>
            <p:ph idx="1"/>
          </p:nvPr>
        </p:nvSpPr>
        <p:spPr/>
        <p:txBody>
          <a:bodyPr/>
          <a:lstStyle/>
          <a:p>
            <a:r>
              <a:rPr lang="fr-BE" dirty="0"/>
              <a:t>Questionnaire élaboré à partir des </a:t>
            </a:r>
            <a:r>
              <a:rPr lang="fr-FR" dirty="0"/>
              <a:t>sept rôles pédagogiques de l’IA identifiés par (</a:t>
            </a:r>
            <a:r>
              <a:rPr lang="fr-FR" dirty="0" err="1"/>
              <a:t>Mollick</a:t>
            </a:r>
            <a:r>
              <a:rPr lang="fr-FR" dirty="0"/>
              <a:t> et </a:t>
            </a:r>
            <a:r>
              <a:rPr lang="fr-FR" dirty="0" err="1"/>
              <a:t>Mollick</a:t>
            </a:r>
            <a:r>
              <a:rPr lang="fr-FR" dirty="0"/>
              <a:t> 2023): TUTOR; COACH; TEAMMATE; STUDENT ; SIMULATOR et TOOL</a:t>
            </a:r>
          </a:p>
          <a:p>
            <a:r>
              <a:rPr lang="fr-FR" dirty="0"/>
              <a:t>Au moins une déclaration d’utilisation attestée de chacune de ces fonctions parmi les répondants de l’enquête</a:t>
            </a:r>
          </a:p>
          <a:p>
            <a:r>
              <a:rPr lang="fr-FR" dirty="0"/>
              <a:t>Certains enseignants font état de l’organisation d’activités reposant sur la critique des réponses de l’IA</a:t>
            </a:r>
            <a:endParaRPr lang="fr-BE" dirty="0"/>
          </a:p>
        </p:txBody>
      </p:sp>
    </p:spTree>
    <p:extLst>
      <p:ext uri="{BB962C8B-B14F-4D97-AF65-F5344CB8AC3E}">
        <p14:creationId xmlns:p14="http://schemas.microsoft.com/office/powerpoint/2010/main" val="3417503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3E8160-2DE2-888C-58E4-2028300E4239}"/>
              </a:ext>
            </a:extLst>
          </p:cNvPr>
          <p:cNvSpPr>
            <a:spLocks noGrp="1"/>
          </p:cNvSpPr>
          <p:nvPr>
            <p:ph type="title"/>
          </p:nvPr>
        </p:nvSpPr>
        <p:spPr/>
        <p:txBody>
          <a:bodyPr/>
          <a:lstStyle/>
          <a:p>
            <a:r>
              <a:rPr lang="fr-BE" dirty="0"/>
              <a:t>Usages étudiants anticipés et cadrés par la Charte</a:t>
            </a:r>
          </a:p>
        </p:txBody>
      </p:sp>
      <p:sp>
        <p:nvSpPr>
          <p:cNvPr id="3" name="Espace réservé du contenu 2">
            <a:extLst>
              <a:ext uri="{FF2B5EF4-FFF2-40B4-BE49-F238E27FC236}">
                <a16:creationId xmlns:a16="http://schemas.microsoft.com/office/drawing/2014/main" id="{583A95C2-4257-BB57-5338-A755311F9BBB}"/>
              </a:ext>
            </a:extLst>
          </p:cNvPr>
          <p:cNvSpPr>
            <a:spLocks noGrp="1"/>
          </p:cNvSpPr>
          <p:nvPr>
            <p:ph idx="1"/>
          </p:nvPr>
        </p:nvSpPr>
        <p:spPr/>
        <p:txBody>
          <a:bodyPr/>
          <a:lstStyle/>
          <a:p>
            <a:r>
              <a:rPr lang="fr-BE" dirty="0"/>
              <a:t>Pour la recherche d’information, autorisation sans mention si usage comparable au moteur de recherche</a:t>
            </a:r>
          </a:p>
          <a:p>
            <a:r>
              <a:rPr lang="fr-BE" dirty="0"/>
              <a:t>En revanche, interdiction de reproduire la synthèse documentaire produite par l’IA générative</a:t>
            </a:r>
          </a:p>
          <a:p>
            <a:r>
              <a:rPr lang="fr-BE" dirty="0"/>
              <a:t>Identification de la synthèse documentaire comme geste intellectuel propre à la formation académique, reposant sur des littératies informationnelles spécifiques</a:t>
            </a:r>
          </a:p>
        </p:txBody>
      </p:sp>
    </p:spTree>
    <p:extLst>
      <p:ext uri="{BB962C8B-B14F-4D97-AF65-F5344CB8AC3E}">
        <p14:creationId xmlns:p14="http://schemas.microsoft.com/office/powerpoint/2010/main" val="450821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69E0FD-D538-B402-98B4-AC40B8279213}"/>
              </a:ext>
            </a:extLst>
          </p:cNvPr>
          <p:cNvSpPr>
            <a:spLocks noGrp="1"/>
          </p:cNvSpPr>
          <p:nvPr>
            <p:ph type="title"/>
          </p:nvPr>
        </p:nvSpPr>
        <p:spPr/>
        <p:txBody>
          <a:bodyPr/>
          <a:lstStyle/>
          <a:p>
            <a:r>
              <a:rPr lang="fr-BE" dirty="0"/>
              <a:t>IA génératives, imitation et apprentissages</a:t>
            </a:r>
          </a:p>
        </p:txBody>
      </p:sp>
      <p:sp>
        <p:nvSpPr>
          <p:cNvPr id="3" name="Espace réservé du contenu 2">
            <a:extLst>
              <a:ext uri="{FF2B5EF4-FFF2-40B4-BE49-F238E27FC236}">
                <a16:creationId xmlns:a16="http://schemas.microsoft.com/office/drawing/2014/main" id="{E4BBE80F-C743-FD2F-99A1-6EAEA3ED1097}"/>
              </a:ext>
            </a:extLst>
          </p:cNvPr>
          <p:cNvSpPr>
            <a:spLocks noGrp="1"/>
          </p:cNvSpPr>
          <p:nvPr>
            <p:ph idx="1"/>
          </p:nvPr>
        </p:nvSpPr>
        <p:spPr/>
        <p:txBody>
          <a:bodyPr/>
          <a:lstStyle/>
          <a:p>
            <a:r>
              <a:rPr lang="fr-BE" dirty="0"/>
              <a:t>Observation comme préalable aux activités de production, rôle prédominant de l’imitation dans les apprentissages </a:t>
            </a:r>
            <a:r>
              <a:rPr lang="fr-FR" dirty="0"/>
              <a:t>(Le </a:t>
            </a:r>
            <a:r>
              <a:rPr lang="fr-FR" dirty="0" err="1"/>
              <a:t>Paven</a:t>
            </a:r>
            <a:r>
              <a:rPr lang="fr-FR" dirty="0"/>
              <a:t> et al. 2020) </a:t>
            </a:r>
          </a:p>
          <a:p>
            <a:r>
              <a:rPr lang="fr-FR" dirty="0"/>
              <a:t>Faiblesse de l’éditorialisation des autorités informationnelles des IA génératives, n’offrant pas de prise à l’observation (sans médiation pédagogique spécifique du moins)</a:t>
            </a:r>
          </a:p>
          <a:p>
            <a:r>
              <a:rPr lang="fr-FR" dirty="0"/>
              <a:t>&gt;&lt; documents et supports pédagogiques comme lieu privilégié de d’observation des gestes documentaires et des pratiques citationnelles (Kovacs 2011)</a:t>
            </a:r>
          </a:p>
          <a:p>
            <a:r>
              <a:rPr lang="fr-FR" dirty="0"/>
              <a:t>Potentiel des IA génératives comme objet d’enseignement pour le développement des littératies informationnelles favorisant l’acculturation universitaire</a:t>
            </a:r>
            <a:endParaRPr lang="fr-BE" dirty="0"/>
          </a:p>
        </p:txBody>
      </p:sp>
    </p:spTree>
    <p:extLst>
      <p:ext uri="{BB962C8B-B14F-4D97-AF65-F5344CB8AC3E}">
        <p14:creationId xmlns:p14="http://schemas.microsoft.com/office/powerpoint/2010/main" val="1845240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BC1B06-ACA9-C0DD-D3AD-5D3E327A3CF4}"/>
              </a:ext>
            </a:extLst>
          </p:cNvPr>
          <p:cNvSpPr>
            <a:spLocks noGrp="1"/>
          </p:cNvSpPr>
          <p:nvPr>
            <p:ph type="title"/>
          </p:nvPr>
        </p:nvSpPr>
        <p:spPr/>
        <p:txBody>
          <a:bodyPr/>
          <a:lstStyle/>
          <a:p>
            <a:r>
              <a:rPr lang="fr-BE" dirty="0"/>
              <a:t>Conclusion</a:t>
            </a:r>
          </a:p>
        </p:txBody>
      </p:sp>
      <p:sp>
        <p:nvSpPr>
          <p:cNvPr id="3" name="Espace réservé du texte 2">
            <a:extLst>
              <a:ext uri="{FF2B5EF4-FFF2-40B4-BE49-F238E27FC236}">
                <a16:creationId xmlns:a16="http://schemas.microsoft.com/office/drawing/2014/main" id="{A4B0206C-24BD-4FF7-AD2D-0DCE631CB4F4}"/>
              </a:ext>
            </a:extLst>
          </p:cNvPr>
          <p:cNvSpPr>
            <a:spLocks noGrp="1"/>
          </p:cNvSpPr>
          <p:nvPr>
            <p:ph type="body" idx="1"/>
          </p:nvPr>
        </p:nvSpPr>
        <p:spPr/>
        <p:txBody>
          <a:bodyPr/>
          <a:lstStyle/>
          <a:p>
            <a:endParaRPr lang="fr-BE"/>
          </a:p>
        </p:txBody>
      </p:sp>
    </p:spTree>
    <p:extLst>
      <p:ext uri="{BB962C8B-B14F-4D97-AF65-F5344CB8AC3E}">
        <p14:creationId xmlns:p14="http://schemas.microsoft.com/office/powerpoint/2010/main" val="804219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0158F9-B29B-8983-ECF8-0C1A83550175}"/>
              </a:ext>
            </a:extLst>
          </p:cNvPr>
          <p:cNvSpPr>
            <a:spLocks noGrp="1"/>
          </p:cNvSpPr>
          <p:nvPr>
            <p:ph type="title"/>
          </p:nvPr>
        </p:nvSpPr>
        <p:spPr/>
        <p:txBody>
          <a:bodyPr/>
          <a:lstStyle/>
          <a:p>
            <a:r>
              <a:rPr lang="fr-BE" dirty="0"/>
              <a:t>Les IA génératives, outils ou médias éducatifs?</a:t>
            </a:r>
          </a:p>
        </p:txBody>
      </p:sp>
      <p:sp>
        <p:nvSpPr>
          <p:cNvPr id="3" name="Espace réservé du contenu 2">
            <a:extLst>
              <a:ext uri="{FF2B5EF4-FFF2-40B4-BE49-F238E27FC236}">
                <a16:creationId xmlns:a16="http://schemas.microsoft.com/office/drawing/2014/main" id="{A12D74B3-C159-A477-D2C9-6EC196A28CB9}"/>
              </a:ext>
            </a:extLst>
          </p:cNvPr>
          <p:cNvSpPr>
            <a:spLocks noGrp="1"/>
          </p:cNvSpPr>
          <p:nvPr>
            <p:ph idx="1"/>
          </p:nvPr>
        </p:nvSpPr>
        <p:spPr/>
        <p:txBody>
          <a:bodyPr/>
          <a:lstStyle/>
          <a:p>
            <a:r>
              <a:rPr lang="fr-BE" dirty="0"/>
              <a:t>Dans les limites de l’enquête, IA génératives davantage saisies comme outils que comme médias éducatifs</a:t>
            </a:r>
          </a:p>
          <a:p>
            <a:r>
              <a:rPr lang="fr-BE" dirty="0"/>
              <a:t>Interroger les IA génératives comme dispositif info-communicationnels, comme médias, offrirait pourtant des possibilités d’activités pertinentes pour accroître les littératies informationnelles des étudiants</a:t>
            </a:r>
          </a:p>
          <a:p>
            <a:r>
              <a:rPr lang="fr-BE" dirty="0"/>
              <a:t>En tout état de cause, ce ne sont pas « que » des outils:</a:t>
            </a:r>
          </a:p>
        </p:txBody>
      </p:sp>
    </p:spTree>
    <p:extLst>
      <p:ext uri="{BB962C8B-B14F-4D97-AF65-F5344CB8AC3E}">
        <p14:creationId xmlns:p14="http://schemas.microsoft.com/office/powerpoint/2010/main" val="977143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CFCF88-6256-4311-950C-9FD96ABD7808}"/>
              </a:ext>
            </a:extLst>
          </p:cNvPr>
          <p:cNvSpPr>
            <a:spLocks noGrp="1"/>
          </p:cNvSpPr>
          <p:nvPr>
            <p:ph type="title"/>
          </p:nvPr>
        </p:nvSpPr>
        <p:spPr/>
        <p:txBody>
          <a:bodyPr/>
          <a:lstStyle/>
          <a:p>
            <a:r>
              <a:rPr lang="fr-BE" dirty="0"/>
              <a:t>Introduction</a:t>
            </a:r>
          </a:p>
        </p:txBody>
      </p:sp>
      <p:sp>
        <p:nvSpPr>
          <p:cNvPr id="3" name="Espace réservé du texte 2">
            <a:extLst>
              <a:ext uri="{FF2B5EF4-FFF2-40B4-BE49-F238E27FC236}">
                <a16:creationId xmlns:a16="http://schemas.microsoft.com/office/drawing/2014/main" id="{4B75762A-53BF-237E-BA3B-BC93DE786DC1}"/>
              </a:ext>
            </a:extLst>
          </p:cNvPr>
          <p:cNvSpPr>
            <a:spLocks noGrp="1"/>
          </p:cNvSpPr>
          <p:nvPr>
            <p:ph type="body" idx="1"/>
          </p:nvPr>
        </p:nvSpPr>
        <p:spPr/>
        <p:txBody>
          <a:bodyPr/>
          <a:lstStyle/>
          <a:p>
            <a:endParaRPr lang="fr-BE"/>
          </a:p>
        </p:txBody>
      </p:sp>
    </p:spTree>
    <p:extLst>
      <p:ext uri="{BB962C8B-B14F-4D97-AF65-F5344CB8AC3E}">
        <p14:creationId xmlns:p14="http://schemas.microsoft.com/office/powerpoint/2010/main" val="564130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368119-F3F9-3E73-12D3-165EEA963B88}"/>
              </a:ext>
            </a:extLst>
          </p:cNvPr>
          <p:cNvSpPr>
            <a:spLocks noGrp="1"/>
          </p:cNvSpPr>
          <p:nvPr>
            <p:ph type="title"/>
          </p:nvPr>
        </p:nvSpPr>
        <p:spPr/>
        <p:txBody>
          <a:bodyPr/>
          <a:lstStyle/>
          <a:p>
            <a:endParaRPr lang="fr-BE"/>
          </a:p>
        </p:txBody>
      </p:sp>
      <p:sp>
        <p:nvSpPr>
          <p:cNvPr id="3" name="Espace réservé du contenu 2">
            <a:extLst>
              <a:ext uri="{FF2B5EF4-FFF2-40B4-BE49-F238E27FC236}">
                <a16:creationId xmlns:a16="http://schemas.microsoft.com/office/drawing/2014/main" id="{B733961A-33C8-3644-5335-78AF08E41D48}"/>
              </a:ext>
            </a:extLst>
          </p:cNvPr>
          <p:cNvSpPr>
            <a:spLocks noGrp="1"/>
          </p:cNvSpPr>
          <p:nvPr>
            <p:ph idx="1"/>
          </p:nvPr>
        </p:nvSpPr>
        <p:spPr/>
        <p:txBody>
          <a:bodyPr/>
          <a:lstStyle/>
          <a:p>
            <a:pPr marL="0" indent="0">
              <a:buNone/>
            </a:pPr>
            <a:r>
              <a:rPr lang="fr-FR" dirty="0"/>
              <a:t>« Les apprentissages scolaires sont d’abord fondés sur des savoirs scolaires, qui préparent le futur de nos enfants, et également sur des enseignants, qui conçoivent des scénarios pédagogiques et mettent en œuvre de façon professionnelle des relations de travail et de confiance au sein de leur classe. </a:t>
            </a:r>
            <a:r>
              <a:rPr lang="fr-FR" u="sng" dirty="0"/>
              <a:t>Les outils ne sont que des outils</a:t>
            </a:r>
            <a:r>
              <a:rPr lang="fr-FR" dirty="0"/>
              <a:t>. Quand on leur assigne cette place, alors les outils numériques ont un potentiel formidable, que nous sommes en train de découvrir. […] La question est bien de savoir quelle tâche soutenant quel apprentissage peut être réalisée avec l’outil. »</a:t>
            </a:r>
          </a:p>
          <a:p>
            <a:pPr marL="0" indent="0">
              <a:buNone/>
            </a:pPr>
            <a:r>
              <a:rPr lang="fr-FR" dirty="0"/>
              <a:t>(</a:t>
            </a:r>
            <a:r>
              <a:rPr lang="fr-FR" dirty="0" err="1"/>
              <a:t>Amadieu</a:t>
            </a:r>
            <a:r>
              <a:rPr lang="fr-FR" dirty="0"/>
              <a:t> et Tricot [2014] 2020, 141, </a:t>
            </a:r>
            <a:r>
              <a:rPr lang="fr-FR" i="1" dirty="0"/>
              <a:t>nous soulignons</a:t>
            </a:r>
            <a:r>
              <a:rPr lang="fr-FR" dirty="0"/>
              <a:t>)</a:t>
            </a:r>
            <a:endParaRPr lang="fr-BE" dirty="0"/>
          </a:p>
        </p:txBody>
      </p:sp>
    </p:spTree>
    <p:extLst>
      <p:ext uri="{BB962C8B-B14F-4D97-AF65-F5344CB8AC3E}">
        <p14:creationId xmlns:p14="http://schemas.microsoft.com/office/powerpoint/2010/main" val="2347927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897C7A-087C-29F6-B9FE-CB70E834393C}"/>
              </a:ext>
            </a:extLst>
          </p:cNvPr>
          <p:cNvSpPr>
            <a:spLocks noGrp="1"/>
          </p:cNvSpPr>
          <p:nvPr>
            <p:ph type="title"/>
          </p:nvPr>
        </p:nvSpPr>
        <p:spPr/>
        <p:txBody>
          <a:bodyPr/>
          <a:lstStyle/>
          <a:p>
            <a:r>
              <a:rPr lang="fr-BE"/>
              <a:t>Bibliographie sélective</a:t>
            </a:r>
            <a:endParaRPr lang="fr-BE" dirty="0"/>
          </a:p>
        </p:txBody>
      </p:sp>
      <p:sp>
        <p:nvSpPr>
          <p:cNvPr id="3" name="Espace réservé du contenu 2">
            <a:extLst>
              <a:ext uri="{FF2B5EF4-FFF2-40B4-BE49-F238E27FC236}">
                <a16:creationId xmlns:a16="http://schemas.microsoft.com/office/drawing/2014/main" id="{73D43B1A-4734-87DB-32FA-F1848785D7A8}"/>
              </a:ext>
            </a:extLst>
          </p:cNvPr>
          <p:cNvSpPr>
            <a:spLocks noGrp="1"/>
          </p:cNvSpPr>
          <p:nvPr>
            <p:ph idx="1"/>
          </p:nvPr>
        </p:nvSpPr>
        <p:spPr/>
        <p:txBody>
          <a:bodyPr>
            <a:normAutofit lnSpcReduction="10000"/>
          </a:bodyPr>
          <a:lstStyle/>
          <a:p>
            <a:pPr algn="just">
              <a:spcBef>
                <a:spcPts val="0"/>
              </a:spcBef>
            </a:pPr>
            <a:r>
              <a:rPr lang="fr-FR" sz="1400" dirty="0" err="1"/>
              <a:t>Amadieu</a:t>
            </a:r>
            <a:r>
              <a:rPr lang="fr-FR" sz="1400" dirty="0"/>
              <a:t>, F., et A. Tricot. (2014) 2020. </a:t>
            </a:r>
            <a:r>
              <a:rPr lang="fr-FR" sz="1400" i="1" dirty="0"/>
              <a:t>Apprendre avec le numérique</a:t>
            </a:r>
            <a:r>
              <a:rPr lang="fr-FR" sz="1400" dirty="0"/>
              <a:t>. </a:t>
            </a:r>
            <a:r>
              <a:rPr lang="fr-FR" sz="1400" dirty="0" err="1"/>
              <a:t>s.l</a:t>
            </a:r>
            <a:r>
              <a:rPr lang="fr-FR" sz="1400" dirty="0"/>
              <a:t>.: Retz.</a:t>
            </a:r>
          </a:p>
          <a:p>
            <a:pPr algn="just">
              <a:spcBef>
                <a:spcPts val="0"/>
              </a:spcBef>
            </a:pPr>
            <a:r>
              <a:rPr lang="fr-FR" sz="1400" dirty="0" err="1"/>
              <a:t>Broudoux</a:t>
            </a:r>
            <a:r>
              <a:rPr lang="fr-FR" sz="1400" dirty="0"/>
              <a:t>, E. 2022. </a:t>
            </a:r>
            <a:r>
              <a:rPr lang="fr-FR" sz="1400" i="1" dirty="0"/>
              <a:t>Editorialisation et autorité: Dispositifs info-communicationnels numériques</a:t>
            </a:r>
            <a:r>
              <a:rPr lang="fr-FR" sz="1400" dirty="0"/>
              <a:t>. De Boeck Supérieur.</a:t>
            </a:r>
          </a:p>
          <a:p>
            <a:pPr algn="just">
              <a:spcBef>
                <a:spcPts val="0"/>
              </a:spcBef>
            </a:pPr>
            <a:r>
              <a:rPr lang="fr-FR" sz="1400" dirty="0"/>
              <a:t>Cordier, A. 2023. </a:t>
            </a:r>
            <a:r>
              <a:rPr lang="fr-FR" sz="1400" i="1" dirty="0"/>
              <a:t>Grandir informés: Les pratiques informationnelles des enfants, adolescents et jeunes adultes</a:t>
            </a:r>
            <a:r>
              <a:rPr lang="fr-FR" sz="1400" dirty="0"/>
              <a:t>. C&amp;F Editions.</a:t>
            </a:r>
          </a:p>
          <a:p>
            <a:pPr algn="just">
              <a:spcBef>
                <a:spcPts val="0"/>
              </a:spcBef>
            </a:pPr>
            <a:r>
              <a:rPr lang="fr-FR" sz="1400" dirty="0"/>
              <a:t>Couzinet, V. 2011. </a:t>
            </a:r>
            <a:r>
              <a:rPr lang="fr-FR" sz="1400" i="1" dirty="0"/>
              <a:t>Dispositifs info-communicationnels. Questions de médiations documentaires</a:t>
            </a:r>
            <a:r>
              <a:rPr lang="fr-FR" sz="1400" dirty="0"/>
              <a:t>. Paris: Hermès.</a:t>
            </a:r>
          </a:p>
          <a:p>
            <a:pPr algn="just">
              <a:spcBef>
                <a:spcPts val="0"/>
              </a:spcBef>
            </a:pPr>
            <a:r>
              <a:rPr lang="fr-FR" sz="1400" dirty="0"/>
              <a:t>Kovacs, S. 2011. « Transformation des documents: pratique pédagogique, savoir social ». In </a:t>
            </a:r>
            <a:r>
              <a:rPr lang="fr-FR" sz="1400" i="1" dirty="0"/>
              <a:t>Le cahier et l’écran: Culture informationnelle et premiers apprentissages documentaires</a:t>
            </a:r>
            <a:r>
              <a:rPr lang="fr-FR" sz="1400" dirty="0"/>
              <a:t>, par A. Béguin-</a:t>
            </a:r>
            <a:r>
              <a:rPr lang="fr-FR" sz="1400" dirty="0" err="1"/>
              <a:t>Verbrugge</a:t>
            </a:r>
            <a:r>
              <a:rPr lang="fr-FR" sz="1400" dirty="0"/>
              <a:t> et S. Kovacs, 95‑112. Paris: Lavoisier.</a:t>
            </a:r>
          </a:p>
          <a:p>
            <a:pPr algn="just">
              <a:spcBef>
                <a:spcPts val="0"/>
              </a:spcBef>
            </a:pPr>
            <a:r>
              <a:rPr lang="fr-FR" sz="1400" dirty="0"/>
              <a:t>Le </a:t>
            </a:r>
            <a:r>
              <a:rPr lang="fr-FR" sz="1400" dirty="0" err="1"/>
              <a:t>Paven</a:t>
            </a:r>
            <a:r>
              <a:rPr lang="fr-FR" sz="1400" dirty="0"/>
              <a:t>, M., V. Messina, P. </a:t>
            </a:r>
            <a:r>
              <a:rPr lang="fr-FR" sz="1400" dirty="0" err="1"/>
              <a:t>Batézat-Batellier</a:t>
            </a:r>
            <a:r>
              <a:rPr lang="fr-FR" sz="1400" dirty="0"/>
              <a:t>, </a:t>
            </a:r>
            <a:r>
              <a:rPr lang="fr-FR" sz="1400" i="1" dirty="0"/>
              <a:t>et al</a:t>
            </a:r>
            <a:r>
              <a:rPr lang="fr-FR" sz="1400" dirty="0"/>
              <a:t>. 2020. « À l’école, on n’apprend pas en imitant ». In </a:t>
            </a:r>
            <a:r>
              <a:rPr lang="fr-FR" sz="1400" i="1" dirty="0"/>
              <a:t>Enseigner, ça s’apprend</a:t>
            </a:r>
            <a:r>
              <a:rPr lang="fr-FR" sz="1400" dirty="0"/>
              <a:t>, édité par G. </a:t>
            </a:r>
            <a:r>
              <a:rPr lang="fr-FR" sz="1400" dirty="0" err="1"/>
              <a:t>Sensevy</a:t>
            </a:r>
            <a:r>
              <a:rPr lang="fr-FR" sz="1400" dirty="0"/>
              <a:t>,, 135‑52. Paris: Retz.</a:t>
            </a:r>
          </a:p>
          <a:p>
            <a:pPr algn="just">
              <a:spcBef>
                <a:spcPts val="0"/>
              </a:spcBef>
            </a:pPr>
            <a:r>
              <a:rPr lang="fr-FR" sz="1400" dirty="0" err="1"/>
              <a:t>Mœglin</a:t>
            </a:r>
            <a:r>
              <a:rPr lang="fr-FR" sz="1400" dirty="0"/>
              <a:t>, Pierre. (2005) 2013. Outils et médias éducatifs: Une approche communicationnelle. Grenoble: Presses Universitaires de Grenoble. https://www-cairn-info.kbr.idm.oclc.org/outils-et-medias-educatifs--9782706109867.htm.</a:t>
            </a:r>
          </a:p>
          <a:p>
            <a:pPr algn="just">
              <a:spcBef>
                <a:spcPts val="0"/>
              </a:spcBef>
            </a:pPr>
            <a:r>
              <a:rPr lang="fr-FR" sz="1400" dirty="0" err="1"/>
              <a:t>Mollick</a:t>
            </a:r>
            <a:r>
              <a:rPr lang="fr-FR" sz="1400" dirty="0"/>
              <a:t>, Ethan R., et </a:t>
            </a:r>
            <a:r>
              <a:rPr lang="fr-FR" sz="1400" dirty="0" err="1"/>
              <a:t>Lilach</a:t>
            </a:r>
            <a:r>
              <a:rPr lang="fr-FR" sz="1400" dirty="0"/>
              <a:t> </a:t>
            </a:r>
            <a:r>
              <a:rPr lang="fr-FR" sz="1400" dirty="0" err="1"/>
              <a:t>Mollick</a:t>
            </a:r>
            <a:r>
              <a:rPr lang="fr-FR" sz="1400" dirty="0"/>
              <a:t>. 2023. « </a:t>
            </a:r>
            <a:r>
              <a:rPr lang="fr-FR" sz="1400" dirty="0" err="1"/>
              <a:t>Assigning</a:t>
            </a:r>
            <a:r>
              <a:rPr lang="fr-FR" sz="1400" dirty="0"/>
              <a:t> AI: Seven </a:t>
            </a:r>
            <a:r>
              <a:rPr lang="fr-FR" sz="1400" dirty="0" err="1"/>
              <a:t>Approaches</a:t>
            </a:r>
            <a:r>
              <a:rPr lang="fr-FR" sz="1400" dirty="0"/>
              <a:t> for </a:t>
            </a:r>
            <a:r>
              <a:rPr lang="fr-FR" sz="1400" dirty="0" err="1"/>
              <a:t>Students</a:t>
            </a:r>
            <a:r>
              <a:rPr lang="fr-FR" sz="1400" dirty="0"/>
              <a:t>, </a:t>
            </a:r>
            <a:r>
              <a:rPr lang="fr-FR" sz="1400" dirty="0" err="1"/>
              <a:t>with</a:t>
            </a:r>
            <a:r>
              <a:rPr lang="fr-FR" sz="1400" dirty="0"/>
              <a:t> Prompts ». SSRN </a:t>
            </a:r>
            <a:r>
              <a:rPr lang="fr-FR" sz="1400" dirty="0" err="1"/>
              <a:t>Scholarly</a:t>
            </a:r>
            <a:r>
              <a:rPr lang="fr-FR" sz="1400" dirty="0"/>
              <a:t> Paper. Rochester, NY. </a:t>
            </a:r>
            <a:r>
              <a:rPr lang="fr-FR" sz="1400" dirty="0">
                <a:hlinkClick r:id="rId2"/>
              </a:rPr>
              <a:t>https://doi.org/10.2139/ssrn.4475995</a:t>
            </a:r>
            <a:r>
              <a:rPr lang="fr-FR" sz="1400" dirty="0"/>
              <a:t>.</a:t>
            </a:r>
          </a:p>
          <a:p>
            <a:pPr algn="just">
              <a:spcBef>
                <a:spcPts val="0"/>
              </a:spcBef>
            </a:pPr>
            <a:r>
              <a:rPr lang="fr-FR" sz="1400" dirty="0" err="1"/>
              <a:t>Soumagnac</a:t>
            </a:r>
            <a:r>
              <a:rPr lang="fr-FR" sz="1400" dirty="0"/>
              <a:t>, K. 2023. « Approches dispositives de l’activité dans le domaine éducatif : retour sur le positionnement de deux projets de recherche en info-communication ». </a:t>
            </a:r>
            <a:r>
              <a:rPr lang="fr-FR" sz="1400" i="1" dirty="0"/>
              <a:t>Approches Théoriques en Information-Communication (ATIC) </a:t>
            </a:r>
            <a:r>
              <a:rPr lang="fr-FR" sz="1400" dirty="0"/>
              <a:t>7 (2): 11‑24. </a:t>
            </a:r>
          </a:p>
          <a:p>
            <a:pPr algn="just">
              <a:spcBef>
                <a:spcPts val="0"/>
              </a:spcBef>
            </a:pPr>
            <a:r>
              <a:rPr lang="fr-FR" sz="1400" dirty="0" err="1"/>
              <a:t>ULiège</a:t>
            </a:r>
            <a:r>
              <a:rPr lang="fr-FR" sz="1400" dirty="0"/>
              <a:t>. 2023. « Charte </a:t>
            </a:r>
            <a:r>
              <a:rPr lang="fr-FR" sz="1400" dirty="0" err="1"/>
              <a:t>ULiège</a:t>
            </a:r>
            <a:r>
              <a:rPr lang="fr-FR" sz="1400" dirty="0"/>
              <a:t> d’utilisation des intelligences artificielles génératives dans les travaux universitaires ». 2023. </a:t>
            </a:r>
            <a:r>
              <a:rPr lang="fr-FR" sz="1400" dirty="0">
                <a:hlinkClick r:id="rId3"/>
              </a:rPr>
              <a:t>https://www.student.uliege.be/cms/c_19230399/fr/faq-student-charte-uliege-d-utilisation-des-intelligences-artificielles-generatives-dans-les-travaux-universitaires</a:t>
            </a:r>
            <a:r>
              <a:rPr lang="fr-FR" sz="1400" dirty="0"/>
              <a:t>.</a:t>
            </a:r>
          </a:p>
          <a:p>
            <a:pPr algn="just">
              <a:spcBef>
                <a:spcPts val="0"/>
              </a:spcBef>
            </a:pPr>
            <a:r>
              <a:rPr lang="fr-FR" sz="1400" dirty="0" err="1"/>
              <a:t>Verpoorten</a:t>
            </a:r>
            <a:r>
              <a:rPr lang="fr-FR" sz="1400" dirty="0"/>
              <a:t>, D., C. </a:t>
            </a:r>
            <a:r>
              <a:rPr lang="fr-FR" sz="1400" dirty="0" err="1"/>
              <a:t>Delfosse</a:t>
            </a:r>
            <a:r>
              <a:rPr lang="fr-FR" sz="1400" dirty="0"/>
              <a:t>, P. </a:t>
            </a:r>
            <a:r>
              <a:rPr lang="fr-FR" sz="1400" dirty="0" err="1"/>
              <a:t>Detroz</a:t>
            </a:r>
            <a:r>
              <a:rPr lang="fr-FR" sz="1400" dirty="0"/>
              <a:t>, L. Leduc, E. </a:t>
            </a:r>
            <a:r>
              <a:rPr lang="fr-FR" sz="1400" dirty="0" err="1"/>
              <a:t>Quertemont</a:t>
            </a:r>
            <a:r>
              <a:rPr lang="fr-FR" sz="1400" dirty="0"/>
              <a:t>, F. </a:t>
            </a:r>
            <a:r>
              <a:rPr lang="fr-FR" sz="1400" dirty="0" err="1"/>
              <a:t>Schoenaers</a:t>
            </a:r>
            <a:r>
              <a:rPr lang="fr-FR" sz="1400" dirty="0"/>
              <a:t>, et V. </a:t>
            </a:r>
            <a:r>
              <a:rPr lang="fr-FR" sz="1400" dirty="0" err="1"/>
              <a:t>Doppagne</a:t>
            </a:r>
            <a:r>
              <a:rPr lang="fr-FR" sz="1400" dirty="0"/>
              <a:t>. 2024. « Intelligence artificielle à l’université – Une enquête par questionnaire sur les outils, pratiques et postures d’enseignants ». </a:t>
            </a:r>
            <a:r>
              <a:rPr lang="fr-FR" sz="1400" i="1" dirty="0"/>
              <a:t>RITPU</a:t>
            </a:r>
            <a:endParaRPr lang="fr-BE" i="1" dirty="0"/>
          </a:p>
        </p:txBody>
      </p:sp>
    </p:spTree>
    <p:extLst>
      <p:ext uri="{BB962C8B-B14F-4D97-AF65-F5344CB8AC3E}">
        <p14:creationId xmlns:p14="http://schemas.microsoft.com/office/powerpoint/2010/main" val="4049410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B95638-FB63-9F17-E20D-325630A37A50}"/>
              </a:ext>
            </a:extLst>
          </p:cNvPr>
          <p:cNvSpPr>
            <a:spLocks noGrp="1"/>
          </p:cNvSpPr>
          <p:nvPr>
            <p:ph type="title"/>
          </p:nvPr>
        </p:nvSpPr>
        <p:spPr/>
        <p:txBody>
          <a:bodyPr/>
          <a:lstStyle/>
          <a:p>
            <a:r>
              <a:rPr lang="fr-BE" dirty="0"/>
              <a:t>Questions de recherche</a:t>
            </a:r>
          </a:p>
        </p:txBody>
      </p:sp>
      <p:sp>
        <p:nvSpPr>
          <p:cNvPr id="3" name="Espace réservé du contenu 2">
            <a:extLst>
              <a:ext uri="{FF2B5EF4-FFF2-40B4-BE49-F238E27FC236}">
                <a16:creationId xmlns:a16="http://schemas.microsoft.com/office/drawing/2014/main" id="{BEA87F40-BB10-011E-FC74-B1A03242CF0D}"/>
              </a:ext>
            </a:extLst>
          </p:cNvPr>
          <p:cNvSpPr>
            <a:spLocks noGrp="1"/>
          </p:cNvSpPr>
          <p:nvPr>
            <p:ph idx="1"/>
          </p:nvPr>
        </p:nvSpPr>
        <p:spPr/>
        <p:txBody>
          <a:bodyPr/>
          <a:lstStyle/>
          <a:p>
            <a:r>
              <a:rPr lang="fr-BE" dirty="0"/>
              <a:t>En quoi </a:t>
            </a:r>
            <a:r>
              <a:rPr lang="fr-FR" dirty="0"/>
              <a:t>en quoi les IA génératives peuvent-elles être considérées, à l’université, comme des </a:t>
            </a:r>
            <a:r>
              <a:rPr lang="fr-FR" i="1" dirty="0"/>
              <a:t>médias éducatifs</a:t>
            </a:r>
            <a:r>
              <a:rPr lang="fr-FR" dirty="0"/>
              <a:t>?</a:t>
            </a:r>
          </a:p>
          <a:p>
            <a:r>
              <a:rPr lang="fr-FR" dirty="0"/>
              <a:t>De quelle manière les discours institutionnels entendent-ils poser un cadre à une pratique ordinaire prêtée aux étudiants, dans la perspective d’un développement des littératies informationnelles? </a:t>
            </a:r>
            <a:endParaRPr lang="fr-BE" dirty="0"/>
          </a:p>
        </p:txBody>
      </p:sp>
    </p:spTree>
    <p:extLst>
      <p:ext uri="{BB962C8B-B14F-4D97-AF65-F5344CB8AC3E}">
        <p14:creationId xmlns:p14="http://schemas.microsoft.com/office/powerpoint/2010/main" val="386107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DA719B-3313-D511-3E74-9B8CC77FDC9A}"/>
              </a:ext>
            </a:extLst>
          </p:cNvPr>
          <p:cNvSpPr>
            <a:spLocks noGrp="1"/>
          </p:cNvSpPr>
          <p:nvPr>
            <p:ph type="title"/>
          </p:nvPr>
        </p:nvSpPr>
        <p:spPr/>
        <p:txBody>
          <a:bodyPr/>
          <a:lstStyle/>
          <a:p>
            <a:r>
              <a:rPr lang="fr-BE" dirty="0"/>
              <a:t>Du média au média éducatif</a:t>
            </a:r>
          </a:p>
        </p:txBody>
      </p:sp>
      <p:sp>
        <p:nvSpPr>
          <p:cNvPr id="3" name="Espace réservé du contenu 2">
            <a:extLst>
              <a:ext uri="{FF2B5EF4-FFF2-40B4-BE49-F238E27FC236}">
                <a16:creationId xmlns:a16="http://schemas.microsoft.com/office/drawing/2014/main" id="{1153F359-85B8-FD29-95FB-A234A126E249}"/>
              </a:ext>
            </a:extLst>
          </p:cNvPr>
          <p:cNvSpPr>
            <a:spLocks noGrp="1"/>
          </p:cNvSpPr>
          <p:nvPr>
            <p:ph idx="1"/>
          </p:nvPr>
        </p:nvSpPr>
        <p:spPr/>
        <p:txBody>
          <a:bodyPr/>
          <a:lstStyle/>
          <a:p>
            <a:pPr marL="0" indent="0">
              <a:buNone/>
            </a:pPr>
            <a:r>
              <a:rPr lang="fr-FR" dirty="0"/>
              <a:t>« Ce qu’ils ont d’éducatif, ces outils et médias le doivent à l’aptitude qui leur est reconnue de permettre à des élèves d’apprendre et à des maîtres d’enseigner, de s’informer et de communiquer en contexte éducatif. Cela veut dire que, si outils et médias ne sont pas d’emblée éducatifs, quelques-uns le deviennent lorsque se produit leur intégration dans l’appareil de formation et qu’intervient la reconnaissance sociale de leur légitimité éducative. Ils se caractérisent alors par leurs finalités et usages éducatifs. »</a:t>
            </a:r>
          </a:p>
          <a:p>
            <a:pPr marL="0" indent="0">
              <a:buNone/>
            </a:pPr>
            <a:r>
              <a:rPr lang="fr-FR" dirty="0"/>
              <a:t>(</a:t>
            </a:r>
            <a:r>
              <a:rPr lang="fr-FR" dirty="0" err="1"/>
              <a:t>Mœglin</a:t>
            </a:r>
            <a:r>
              <a:rPr lang="fr-FR" dirty="0"/>
              <a:t> [2005] 2013, 11)</a:t>
            </a:r>
            <a:endParaRPr lang="fr-BE" dirty="0"/>
          </a:p>
        </p:txBody>
      </p:sp>
    </p:spTree>
    <p:extLst>
      <p:ext uri="{BB962C8B-B14F-4D97-AF65-F5344CB8AC3E}">
        <p14:creationId xmlns:p14="http://schemas.microsoft.com/office/powerpoint/2010/main" val="117791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CDAC20-C71E-30FC-7E99-851F1F4B4318}"/>
              </a:ext>
            </a:extLst>
          </p:cNvPr>
          <p:cNvSpPr>
            <a:spLocks noGrp="1"/>
          </p:cNvSpPr>
          <p:nvPr>
            <p:ph type="title"/>
          </p:nvPr>
        </p:nvSpPr>
        <p:spPr/>
        <p:txBody>
          <a:bodyPr/>
          <a:lstStyle/>
          <a:p>
            <a:r>
              <a:rPr lang="fr-BE" dirty="0"/>
              <a:t>Plan de l’intervention</a:t>
            </a:r>
          </a:p>
        </p:txBody>
      </p:sp>
      <p:sp>
        <p:nvSpPr>
          <p:cNvPr id="3" name="Espace réservé du contenu 2">
            <a:extLst>
              <a:ext uri="{FF2B5EF4-FFF2-40B4-BE49-F238E27FC236}">
                <a16:creationId xmlns:a16="http://schemas.microsoft.com/office/drawing/2014/main" id="{DD6250A2-BA90-0306-D1BE-F6CD90882981}"/>
              </a:ext>
            </a:extLst>
          </p:cNvPr>
          <p:cNvSpPr>
            <a:spLocks noGrp="1"/>
          </p:cNvSpPr>
          <p:nvPr>
            <p:ph idx="1"/>
          </p:nvPr>
        </p:nvSpPr>
        <p:spPr/>
        <p:txBody>
          <a:bodyPr/>
          <a:lstStyle/>
          <a:p>
            <a:pPr marL="457200" indent="-457200">
              <a:buFont typeface="+mj-lt"/>
              <a:buAutoNum type="arabicPeriod"/>
            </a:pPr>
            <a:r>
              <a:rPr lang="fr-BE" dirty="0"/>
              <a:t>Médiation documentaire et éditorialisation des informations par les intelligences artificielles génératives comme </a:t>
            </a:r>
            <a:r>
              <a:rPr lang="fr-BE" i="1" dirty="0"/>
              <a:t>dispositifs info-communicationnels </a:t>
            </a:r>
            <a:r>
              <a:rPr lang="fr-BE" dirty="0"/>
              <a:t>(Couzinet 2011, </a:t>
            </a:r>
            <a:r>
              <a:rPr lang="fr-BE" dirty="0" err="1"/>
              <a:t>Broudoux</a:t>
            </a:r>
            <a:r>
              <a:rPr lang="fr-BE" dirty="0"/>
              <a:t> 2022)</a:t>
            </a:r>
          </a:p>
          <a:p>
            <a:pPr marL="457200" indent="-457200">
              <a:buFont typeface="+mj-lt"/>
              <a:buAutoNum type="arabicPeriod"/>
            </a:pPr>
            <a:r>
              <a:rPr lang="fr-FR" dirty="0"/>
              <a:t>Intégration des IA génératives dans la formation universitaire et anticipation du développement des littératies informationnelles: le cas de l’</a:t>
            </a:r>
            <a:r>
              <a:rPr lang="fr-FR" dirty="0" err="1"/>
              <a:t>ULiège</a:t>
            </a:r>
            <a:endParaRPr lang="fr-BE" dirty="0"/>
          </a:p>
        </p:txBody>
      </p:sp>
    </p:spTree>
    <p:extLst>
      <p:ext uri="{BB962C8B-B14F-4D97-AF65-F5344CB8AC3E}">
        <p14:creationId xmlns:p14="http://schemas.microsoft.com/office/powerpoint/2010/main" val="89394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56592D-49CB-577C-8EB3-21F27FC6E385}"/>
              </a:ext>
            </a:extLst>
          </p:cNvPr>
          <p:cNvSpPr>
            <a:spLocks noGrp="1"/>
          </p:cNvSpPr>
          <p:nvPr>
            <p:ph type="title"/>
          </p:nvPr>
        </p:nvSpPr>
        <p:spPr/>
        <p:txBody>
          <a:bodyPr/>
          <a:lstStyle/>
          <a:p>
            <a:r>
              <a:rPr lang="fr-BE" dirty="0"/>
              <a:t>1. Les IA génératives comme dispositifs info-communicationnels</a:t>
            </a:r>
          </a:p>
        </p:txBody>
      </p:sp>
      <p:sp>
        <p:nvSpPr>
          <p:cNvPr id="3" name="Espace réservé du texte 2">
            <a:extLst>
              <a:ext uri="{FF2B5EF4-FFF2-40B4-BE49-F238E27FC236}">
                <a16:creationId xmlns:a16="http://schemas.microsoft.com/office/drawing/2014/main" id="{1FA63C6F-A054-C249-C2F0-954AD97A68CE}"/>
              </a:ext>
            </a:extLst>
          </p:cNvPr>
          <p:cNvSpPr>
            <a:spLocks noGrp="1"/>
          </p:cNvSpPr>
          <p:nvPr>
            <p:ph type="body" idx="1"/>
          </p:nvPr>
        </p:nvSpPr>
        <p:spPr/>
        <p:txBody>
          <a:bodyPr/>
          <a:lstStyle/>
          <a:p>
            <a:endParaRPr lang="fr-BE"/>
          </a:p>
        </p:txBody>
      </p:sp>
    </p:spTree>
    <p:extLst>
      <p:ext uri="{BB962C8B-B14F-4D97-AF65-F5344CB8AC3E}">
        <p14:creationId xmlns:p14="http://schemas.microsoft.com/office/powerpoint/2010/main" val="2731631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4F2861-68C7-66D6-93EB-D8DF2B946DBC}"/>
              </a:ext>
            </a:extLst>
          </p:cNvPr>
          <p:cNvSpPr>
            <a:spLocks noGrp="1"/>
          </p:cNvSpPr>
          <p:nvPr>
            <p:ph type="title"/>
          </p:nvPr>
        </p:nvSpPr>
        <p:spPr/>
        <p:txBody>
          <a:bodyPr/>
          <a:lstStyle/>
          <a:p>
            <a:r>
              <a:rPr lang="fr-BE" dirty="0"/>
              <a:t>Une médiation des savoirs singulière</a:t>
            </a:r>
          </a:p>
        </p:txBody>
      </p:sp>
      <p:sp>
        <p:nvSpPr>
          <p:cNvPr id="3" name="Espace réservé du contenu 2">
            <a:extLst>
              <a:ext uri="{FF2B5EF4-FFF2-40B4-BE49-F238E27FC236}">
                <a16:creationId xmlns:a16="http://schemas.microsoft.com/office/drawing/2014/main" id="{A9AE95B7-9891-CC58-3BB4-3AA77E3927AE}"/>
              </a:ext>
            </a:extLst>
          </p:cNvPr>
          <p:cNvSpPr>
            <a:spLocks noGrp="1"/>
          </p:cNvSpPr>
          <p:nvPr>
            <p:ph idx="1"/>
          </p:nvPr>
        </p:nvSpPr>
        <p:spPr/>
        <p:txBody>
          <a:bodyPr/>
          <a:lstStyle/>
          <a:p>
            <a:r>
              <a:rPr lang="fr-FR" dirty="0"/>
              <a:t>Rôle des dispositifs info-communicationnels dans la sélection, l’organisation, la transmission des informations en vue de leur donner du sens dans un horizon épistémique (</a:t>
            </a:r>
            <a:r>
              <a:rPr lang="fr-FR" dirty="0" err="1"/>
              <a:t>Gardiès</a:t>
            </a:r>
            <a:r>
              <a:rPr lang="fr-FR" dirty="0"/>
              <a:t> et Fabre 2017)</a:t>
            </a:r>
          </a:p>
          <a:p>
            <a:r>
              <a:rPr lang="fr-FR" dirty="0"/>
              <a:t>Particularités des IA génératives:</a:t>
            </a:r>
          </a:p>
          <a:p>
            <a:pPr lvl="1"/>
            <a:r>
              <a:rPr lang="fr-FR" dirty="0"/>
              <a:t>Transformation du rapport à la donnée et à la source (Frau-</a:t>
            </a:r>
            <a:r>
              <a:rPr lang="fr-FR" dirty="0" err="1"/>
              <a:t>Meigs</a:t>
            </a:r>
            <a:r>
              <a:rPr lang="fr-FR" dirty="0"/>
              <a:t> 2023)</a:t>
            </a:r>
          </a:p>
          <a:p>
            <a:pPr lvl="1"/>
            <a:r>
              <a:rPr lang="fr-FR" dirty="0"/>
              <a:t>Éditorialisation (</a:t>
            </a:r>
            <a:r>
              <a:rPr lang="fr-FR" dirty="0" err="1"/>
              <a:t>Broudoux</a:t>
            </a:r>
            <a:r>
              <a:rPr lang="fr-FR" dirty="0"/>
              <a:t> 2022) fortement réduite, évacuation de l’ordre documentaire au profit d’une scénographie de la génération spontanée</a:t>
            </a:r>
          </a:p>
          <a:p>
            <a:pPr lvl="1"/>
            <a:r>
              <a:rPr lang="fr-FR" dirty="0"/>
              <a:t>Du point de vue des autorités informationnelles: IA génératives  non pas </a:t>
            </a:r>
            <a:r>
              <a:rPr lang="fr-FR" i="1" dirty="0"/>
              <a:t>acteurs</a:t>
            </a:r>
            <a:r>
              <a:rPr lang="fr-FR" dirty="0"/>
              <a:t> mais </a:t>
            </a:r>
            <a:r>
              <a:rPr lang="fr-FR" i="1" dirty="0"/>
              <a:t>actants</a:t>
            </a:r>
            <a:r>
              <a:rPr lang="fr-FR" dirty="0"/>
              <a:t> (</a:t>
            </a:r>
            <a:r>
              <a:rPr lang="fr-FR" i="1" dirty="0"/>
              <a:t>ibid</a:t>
            </a:r>
            <a:r>
              <a:rPr lang="fr-FR" dirty="0"/>
              <a:t>.)</a:t>
            </a:r>
          </a:p>
          <a:p>
            <a:pPr lvl="1"/>
            <a:r>
              <a:rPr lang="fr-FR" dirty="0"/>
              <a:t>Approche probabiliste de la pertinence informationnelle</a:t>
            </a:r>
          </a:p>
          <a:p>
            <a:pPr lvl="1"/>
            <a:r>
              <a:rPr lang="fr-FR" dirty="0"/>
              <a:t>Mise en concurrence du savoir scientifique avec un savoir narratif (</a:t>
            </a:r>
            <a:r>
              <a:rPr lang="fr-FR" dirty="0" err="1"/>
              <a:t>Peraya</a:t>
            </a:r>
            <a:r>
              <a:rPr lang="fr-FR" dirty="0"/>
              <a:t> 2012)</a:t>
            </a:r>
          </a:p>
          <a:p>
            <a:pPr lvl="1"/>
            <a:endParaRPr lang="fr-BE" dirty="0"/>
          </a:p>
        </p:txBody>
      </p:sp>
    </p:spTree>
    <p:extLst>
      <p:ext uri="{BB962C8B-B14F-4D97-AF65-F5344CB8AC3E}">
        <p14:creationId xmlns:p14="http://schemas.microsoft.com/office/powerpoint/2010/main" val="358912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193939-5D90-769D-EA78-E0D8879D6385}"/>
              </a:ext>
            </a:extLst>
          </p:cNvPr>
          <p:cNvSpPr>
            <a:spLocks noGrp="1"/>
          </p:cNvSpPr>
          <p:nvPr>
            <p:ph type="title"/>
          </p:nvPr>
        </p:nvSpPr>
        <p:spPr/>
        <p:txBody>
          <a:bodyPr/>
          <a:lstStyle/>
          <a:p>
            <a:endParaRPr lang="fr-BE"/>
          </a:p>
        </p:txBody>
      </p:sp>
      <p:sp>
        <p:nvSpPr>
          <p:cNvPr id="3" name="Espace réservé du contenu 2">
            <a:extLst>
              <a:ext uri="{FF2B5EF4-FFF2-40B4-BE49-F238E27FC236}">
                <a16:creationId xmlns:a16="http://schemas.microsoft.com/office/drawing/2014/main" id="{C8480A4E-ED37-DE42-FB42-463D7032A892}"/>
              </a:ext>
            </a:extLst>
          </p:cNvPr>
          <p:cNvSpPr>
            <a:spLocks noGrp="1"/>
          </p:cNvSpPr>
          <p:nvPr>
            <p:ph idx="1"/>
          </p:nvPr>
        </p:nvSpPr>
        <p:spPr/>
        <p:txBody>
          <a:bodyPr/>
          <a:lstStyle/>
          <a:p>
            <a:pPr marL="0" indent="0">
              <a:buNone/>
            </a:pPr>
            <a:r>
              <a:rPr lang="fr-BE" dirty="0"/>
              <a:t>« </a:t>
            </a:r>
            <a:r>
              <a:rPr lang="fr-FR" dirty="0"/>
              <a:t>au lieu d’être sélectionnées sur la base d’un échantillonnage raisonné et représentatif comme établi par les règles du savoir scientifique du XXe siècle, les données actuelles sont moissonnées à l’avenant, récoltées en masse (big data) puis soumises à des algorithmes qui les trient et les organisent pour en tirer de l’information. Celles-ci sont donc contingentes des conditions de moissonnage en entrée (ce qui est disponible) et des contraintes des algorithmes en sortie (ce qui est manipulable, pondérable). » </a:t>
            </a:r>
          </a:p>
          <a:p>
            <a:pPr marL="0" indent="0">
              <a:buNone/>
            </a:pPr>
            <a:r>
              <a:rPr lang="fr-FR" dirty="0"/>
              <a:t>(Frau-</a:t>
            </a:r>
            <a:r>
              <a:rPr lang="fr-FR" dirty="0" err="1"/>
              <a:t>Meigs</a:t>
            </a:r>
            <a:r>
              <a:rPr lang="fr-FR" dirty="0"/>
              <a:t> 2023)</a:t>
            </a:r>
            <a:endParaRPr lang="fr-BE" dirty="0"/>
          </a:p>
        </p:txBody>
      </p:sp>
    </p:spTree>
    <p:extLst>
      <p:ext uri="{BB962C8B-B14F-4D97-AF65-F5344CB8AC3E}">
        <p14:creationId xmlns:p14="http://schemas.microsoft.com/office/powerpoint/2010/main" val="4061237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D7A3EF-3DAA-55C2-D680-7ADC2CF7EC66}"/>
              </a:ext>
            </a:extLst>
          </p:cNvPr>
          <p:cNvSpPr>
            <a:spLocks noGrp="1"/>
          </p:cNvSpPr>
          <p:nvPr>
            <p:ph type="title"/>
          </p:nvPr>
        </p:nvSpPr>
        <p:spPr/>
        <p:txBody>
          <a:bodyPr/>
          <a:lstStyle/>
          <a:p>
            <a:endParaRPr lang="fr-BE"/>
          </a:p>
        </p:txBody>
      </p:sp>
      <p:sp>
        <p:nvSpPr>
          <p:cNvPr id="3" name="Espace réservé du contenu 2">
            <a:extLst>
              <a:ext uri="{FF2B5EF4-FFF2-40B4-BE49-F238E27FC236}">
                <a16:creationId xmlns:a16="http://schemas.microsoft.com/office/drawing/2014/main" id="{1E02DBCD-4C6D-FC2C-0A91-719ABB83CA82}"/>
              </a:ext>
            </a:extLst>
          </p:cNvPr>
          <p:cNvSpPr>
            <a:spLocks noGrp="1"/>
          </p:cNvSpPr>
          <p:nvPr>
            <p:ph idx="1"/>
          </p:nvPr>
        </p:nvSpPr>
        <p:spPr/>
        <p:txBody>
          <a:bodyPr/>
          <a:lstStyle/>
          <a:p>
            <a:pPr marL="0" indent="0">
              <a:buNone/>
            </a:pPr>
            <a:r>
              <a:rPr lang="fr-BE" dirty="0"/>
              <a:t>« </a:t>
            </a:r>
            <a:r>
              <a:rPr lang="fr-FR" dirty="0"/>
              <a:t>Je qualifierai l’IA, une entité algorithmique, d’“</a:t>
            </a:r>
            <a:r>
              <a:rPr lang="fr-FR" dirty="0" err="1"/>
              <a:t>actante</a:t>
            </a:r>
            <a:r>
              <a:rPr lang="fr-FR" dirty="0"/>
              <a:t>” afin de la différencier de l’“acteur”, une nomination que nous réserverons aux entités humaines individuelles (ex. les auteurs) et organisées (ex. les institutions). L’analyse sémiotique issue de la linguistique distingue l’actant de l’acteur (Greimas, </a:t>
            </a:r>
            <a:r>
              <a:rPr lang="fr-FR" dirty="0" err="1"/>
              <a:t>Courtès</a:t>
            </a:r>
            <a:r>
              <a:rPr lang="fr-FR" dirty="0"/>
              <a:t>, 1993) : l’actant participe du processus, il accomplit ou subit l’acte, il est sujet de l’énonciation et se différencie de l’acteur de l’énonciation qui en porte la responsabilité. » </a:t>
            </a:r>
          </a:p>
          <a:p>
            <a:pPr marL="0" indent="0">
              <a:buNone/>
            </a:pPr>
            <a:r>
              <a:rPr lang="fr-FR" dirty="0"/>
              <a:t>(</a:t>
            </a:r>
            <a:r>
              <a:rPr lang="fr-FR" dirty="0" err="1"/>
              <a:t>Broudoux</a:t>
            </a:r>
            <a:r>
              <a:rPr lang="fr-FR" dirty="0"/>
              <a:t> 2022, 171‑72)</a:t>
            </a:r>
            <a:endParaRPr lang="fr-BE" dirty="0"/>
          </a:p>
        </p:txBody>
      </p:sp>
    </p:spTree>
    <p:extLst>
      <p:ext uri="{BB962C8B-B14F-4D97-AF65-F5344CB8AC3E}">
        <p14:creationId xmlns:p14="http://schemas.microsoft.com/office/powerpoint/2010/main" val="321006455"/>
      </p:ext>
    </p:extLst>
  </p:cSld>
  <p:clrMapOvr>
    <a:masterClrMapping/>
  </p:clrMapOvr>
</p:sld>
</file>

<file path=ppt/theme/theme1.xml><?xml version="1.0" encoding="utf-8"?>
<a:theme xmlns:a="http://schemas.openxmlformats.org/drawingml/2006/main" name="Cadr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Cadre</Template>
  <TotalTime>8675</TotalTime>
  <Words>1711</Words>
  <Application>Microsoft Office PowerPoint</Application>
  <PresentationFormat>Grand écran</PresentationFormat>
  <Paragraphs>84</Paragraphs>
  <Slides>21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Calibri</vt:lpstr>
      <vt:lpstr>Corbel</vt:lpstr>
      <vt:lpstr>Wingdings 2</vt:lpstr>
      <vt:lpstr>Cadre</vt:lpstr>
      <vt:lpstr>Envisager l’IA générative comme média éducatif à l’Université</vt:lpstr>
      <vt:lpstr>Introduction</vt:lpstr>
      <vt:lpstr>Questions de recherche</vt:lpstr>
      <vt:lpstr>Du média au média éducatif</vt:lpstr>
      <vt:lpstr>Plan de l’intervention</vt:lpstr>
      <vt:lpstr>1. Les IA génératives comme dispositifs info-communicationnels</vt:lpstr>
      <vt:lpstr>Une médiation des savoirs singulière</vt:lpstr>
      <vt:lpstr>Présentation PowerPoint</vt:lpstr>
      <vt:lpstr>Présentation PowerPoint</vt:lpstr>
      <vt:lpstr>Présentation PowerPoint</vt:lpstr>
      <vt:lpstr>Enjeux éducatifs</vt:lpstr>
      <vt:lpstr>2. Les IA génératives à l’université: le cas de l’ULiège</vt:lpstr>
      <vt:lpstr>Une première prise en compte des usages par les établissements universitaires</vt:lpstr>
      <vt:lpstr>La Charte ULiège d’utilisation des intelligences artificielles génératives dans les travaux universitaires (2023)</vt:lpstr>
      <vt:lpstr>Usages des IA par les encadrants ULiège (Verpoorten et al. 2024)</vt:lpstr>
      <vt:lpstr>Usages étudiants anticipés et cadrés par la Charte</vt:lpstr>
      <vt:lpstr>IA génératives, imitation et apprentissages</vt:lpstr>
      <vt:lpstr>Conclusion</vt:lpstr>
      <vt:lpstr>Les IA génératives, outils ou médias éducatifs?</vt:lpstr>
      <vt:lpstr>Présentation PowerPoint</vt:lpstr>
      <vt:lpstr>Bibliographie sélective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Éducation aux médias et matérialité des discours Pistes et perspectives</dc:title>
  <dc:creator>Mayeur Ingrid</dc:creator>
  <cp:lastModifiedBy>Mayeur Ingrid</cp:lastModifiedBy>
  <cp:revision>205</cp:revision>
  <dcterms:created xsi:type="dcterms:W3CDTF">2023-05-26T11:11:29Z</dcterms:created>
  <dcterms:modified xsi:type="dcterms:W3CDTF">2024-09-08T10:04:49Z</dcterms:modified>
</cp:coreProperties>
</file>