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6" r:id="rId2"/>
    <p:sldId id="258" r:id="rId3"/>
    <p:sldId id="265" r:id="rId4"/>
    <p:sldId id="266" r:id="rId5"/>
    <p:sldId id="267" r:id="rId6"/>
    <p:sldId id="260" r:id="rId7"/>
    <p:sldId id="259" r:id="rId8"/>
    <p:sldId id="261" r:id="rId9"/>
    <p:sldId id="263" r:id="rId10"/>
    <p:sldId id="26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9"/>
  </p:normalViewPr>
  <p:slideViewPr>
    <p:cSldViewPr snapToGrid="0">
      <p:cViewPr varScale="1">
        <p:scale>
          <a:sx n="90" d="100"/>
          <a:sy n="90" d="100"/>
        </p:scale>
        <p:origin x="23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9A2625-E600-6445-B855-F8545AF597BA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16926A5-E4A0-1A46-AE0A-C4A47C04DC88}">
      <dgm:prSet phldrT="[Texte]"/>
      <dgm:spPr/>
      <dgm:t>
        <a:bodyPr/>
        <a:lstStyle/>
        <a:p>
          <a:r>
            <a:rPr lang="fr-FR" dirty="0"/>
            <a:t>Médiation amiable</a:t>
          </a:r>
        </a:p>
      </dgm:t>
    </dgm:pt>
    <dgm:pt modelId="{F8A23244-018B-3349-AD78-89615E0B404C}" type="parTrans" cxnId="{75CC5328-A9D6-5A4B-9DC5-9811D3AFDB0A}">
      <dgm:prSet/>
      <dgm:spPr/>
      <dgm:t>
        <a:bodyPr/>
        <a:lstStyle/>
        <a:p>
          <a:endParaRPr lang="fr-FR"/>
        </a:p>
      </dgm:t>
    </dgm:pt>
    <dgm:pt modelId="{CE3BA046-750E-AB42-BDA8-99BE2BFA2CE5}" type="sibTrans" cxnId="{75CC5328-A9D6-5A4B-9DC5-9811D3AFDB0A}">
      <dgm:prSet/>
      <dgm:spPr/>
      <dgm:t>
        <a:bodyPr/>
        <a:lstStyle/>
        <a:p>
          <a:endParaRPr lang="fr-FR"/>
        </a:p>
      </dgm:t>
    </dgm:pt>
    <dgm:pt modelId="{C40F3F77-908C-5C4E-8C5A-D9D2093C8797}">
      <dgm:prSet phldrT="[Texte]"/>
      <dgm:spPr/>
      <dgm:t>
        <a:bodyPr/>
        <a:lstStyle/>
        <a:p>
          <a:r>
            <a:rPr lang="fr-FR" dirty="0"/>
            <a:t>=&gt; CPAS</a:t>
          </a:r>
        </a:p>
      </dgm:t>
    </dgm:pt>
    <dgm:pt modelId="{33AFCB23-6955-F14E-AD99-DC44D95D4A0C}" type="parTrans" cxnId="{1A2F3DF0-33F8-9F4D-ACC1-BE236C5CC52E}">
      <dgm:prSet/>
      <dgm:spPr/>
      <dgm:t>
        <a:bodyPr/>
        <a:lstStyle/>
        <a:p>
          <a:endParaRPr lang="fr-FR"/>
        </a:p>
      </dgm:t>
    </dgm:pt>
    <dgm:pt modelId="{2E9548BB-BE4D-4341-8581-73046FE71A07}" type="sibTrans" cxnId="{1A2F3DF0-33F8-9F4D-ACC1-BE236C5CC52E}">
      <dgm:prSet/>
      <dgm:spPr/>
      <dgm:t>
        <a:bodyPr/>
        <a:lstStyle/>
        <a:p>
          <a:endParaRPr lang="fr-FR"/>
        </a:p>
      </dgm:t>
    </dgm:pt>
    <dgm:pt modelId="{A8DA3F7A-36AA-B34B-9345-D6037D40AB33}">
      <dgm:prSet phldrT="[Texte]"/>
      <dgm:spPr/>
      <dgm:t>
        <a:bodyPr/>
        <a:lstStyle/>
        <a:p>
          <a:r>
            <a:rPr lang="fr-FR" dirty="0"/>
            <a:t>Médiation judiciaire</a:t>
          </a:r>
        </a:p>
      </dgm:t>
    </dgm:pt>
    <dgm:pt modelId="{F116012F-E9DD-044F-8D8A-DF29F555CDD9}" type="parTrans" cxnId="{72C035C1-3080-FB43-82A1-34410DCF2A62}">
      <dgm:prSet/>
      <dgm:spPr/>
      <dgm:t>
        <a:bodyPr/>
        <a:lstStyle/>
        <a:p>
          <a:endParaRPr lang="fr-FR"/>
        </a:p>
      </dgm:t>
    </dgm:pt>
    <dgm:pt modelId="{4211464D-7348-AD4B-86C7-2A72020A42CC}" type="sibTrans" cxnId="{72C035C1-3080-FB43-82A1-34410DCF2A62}">
      <dgm:prSet/>
      <dgm:spPr/>
      <dgm:t>
        <a:bodyPr/>
        <a:lstStyle/>
        <a:p>
          <a:endParaRPr lang="fr-FR"/>
        </a:p>
      </dgm:t>
    </dgm:pt>
    <dgm:pt modelId="{24EF98BD-5D44-B246-BDEB-5ADF63DE2E8F}">
      <dgm:prSet phldrT="[Texte]"/>
      <dgm:spPr/>
      <dgm:t>
        <a:bodyPr/>
        <a:lstStyle/>
        <a:p>
          <a:r>
            <a:rPr lang="fr-FR" dirty="0"/>
            <a:t>=&gt; Tribunaux du travail (objet de la présentation)</a:t>
          </a:r>
        </a:p>
      </dgm:t>
    </dgm:pt>
    <dgm:pt modelId="{29354903-5332-5040-B7F4-B6B81315A99F}" type="parTrans" cxnId="{48111BF2-5B6C-484E-A5F9-B22825C81541}">
      <dgm:prSet/>
      <dgm:spPr/>
      <dgm:t>
        <a:bodyPr/>
        <a:lstStyle/>
        <a:p>
          <a:endParaRPr lang="fr-FR"/>
        </a:p>
      </dgm:t>
    </dgm:pt>
    <dgm:pt modelId="{662AD36A-F09A-C54A-88F0-1B25D6622DD2}" type="sibTrans" cxnId="{48111BF2-5B6C-484E-A5F9-B22825C81541}">
      <dgm:prSet/>
      <dgm:spPr/>
      <dgm:t>
        <a:bodyPr/>
        <a:lstStyle/>
        <a:p>
          <a:endParaRPr lang="fr-FR"/>
        </a:p>
      </dgm:t>
    </dgm:pt>
    <dgm:pt modelId="{D95D84F1-5C49-F141-944B-C6EAC1B0E766}" type="pres">
      <dgm:prSet presAssocID="{539A2625-E600-6445-B855-F8545AF597BA}" presName="linear" presStyleCnt="0">
        <dgm:presLayoutVars>
          <dgm:animLvl val="lvl"/>
          <dgm:resizeHandles val="exact"/>
        </dgm:presLayoutVars>
      </dgm:prSet>
      <dgm:spPr/>
    </dgm:pt>
    <dgm:pt modelId="{2D6486F5-9F90-A443-8D3C-2A0953C8256F}" type="pres">
      <dgm:prSet presAssocID="{916926A5-E4A0-1A46-AE0A-C4A47C04DC8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287D6D5-1380-1E4D-9CF1-27848C9F67BA}" type="pres">
      <dgm:prSet presAssocID="{916926A5-E4A0-1A46-AE0A-C4A47C04DC88}" presName="childText" presStyleLbl="revTx" presStyleIdx="0" presStyleCnt="2">
        <dgm:presLayoutVars>
          <dgm:bulletEnabled val="1"/>
        </dgm:presLayoutVars>
      </dgm:prSet>
      <dgm:spPr/>
    </dgm:pt>
    <dgm:pt modelId="{76B03232-8791-D540-8432-DC9C49FA270C}" type="pres">
      <dgm:prSet presAssocID="{A8DA3F7A-36AA-B34B-9345-D6037D40AB3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7A898A2-0B60-C74B-A980-FCEFE381985F}" type="pres">
      <dgm:prSet presAssocID="{A8DA3F7A-36AA-B34B-9345-D6037D40AB3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F06EE02-5895-E447-9396-8CCA7548196F}" type="presOf" srcId="{24EF98BD-5D44-B246-BDEB-5ADF63DE2E8F}" destId="{C7A898A2-0B60-C74B-A980-FCEFE381985F}" srcOrd="0" destOrd="0" presId="urn:microsoft.com/office/officeart/2005/8/layout/vList2"/>
    <dgm:cxn modelId="{75CC5328-A9D6-5A4B-9DC5-9811D3AFDB0A}" srcId="{539A2625-E600-6445-B855-F8545AF597BA}" destId="{916926A5-E4A0-1A46-AE0A-C4A47C04DC88}" srcOrd="0" destOrd="0" parTransId="{F8A23244-018B-3349-AD78-89615E0B404C}" sibTransId="{CE3BA046-750E-AB42-BDA8-99BE2BFA2CE5}"/>
    <dgm:cxn modelId="{D8014C5E-B322-AF4D-BC6C-8C36449D0B93}" type="presOf" srcId="{539A2625-E600-6445-B855-F8545AF597BA}" destId="{D95D84F1-5C49-F141-944B-C6EAC1B0E766}" srcOrd="0" destOrd="0" presId="urn:microsoft.com/office/officeart/2005/8/layout/vList2"/>
    <dgm:cxn modelId="{A6A1A0B0-D3C4-6F43-95AA-8EF873C2D176}" type="presOf" srcId="{A8DA3F7A-36AA-B34B-9345-D6037D40AB33}" destId="{76B03232-8791-D540-8432-DC9C49FA270C}" srcOrd="0" destOrd="0" presId="urn:microsoft.com/office/officeart/2005/8/layout/vList2"/>
    <dgm:cxn modelId="{157D9EB9-1243-6C45-9B10-BC52895405EA}" type="presOf" srcId="{916926A5-E4A0-1A46-AE0A-C4A47C04DC88}" destId="{2D6486F5-9F90-A443-8D3C-2A0953C8256F}" srcOrd="0" destOrd="0" presId="urn:microsoft.com/office/officeart/2005/8/layout/vList2"/>
    <dgm:cxn modelId="{72C035C1-3080-FB43-82A1-34410DCF2A62}" srcId="{539A2625-E600-6445-B855-F8545AF597BA}" destId="{A8DA3F7A-36AA-B34B-9345-D6037D40AB33}" srcOrd="1" destOrd="0" parTransId="{F116012F-E9DD-044F-8D8A-DF29F555CDD9}" sibTransId="{4211464D-7348-AD4B-86C7-2A72020A42CC}"/>
    <dgm:cxn modelId="{5B916CCC-E19E-F448-8CBC-30AFBE9A62C9}" type="presOf" srcId="{C40F3F77-908C-5C4E-8C5A-D9D2093C8797}" destId="{7287D6D5-1380-1E4D-9CF1-27848C9F67BA}" srcOrd="0" destOrd="0" presId="urn:microsoft.com/office/officeart/2005/8/layout/vList2"/>
    <dgm:cxn modelId="{1A2F3DF0-33F8-9F4D-ACC1-BE236C5CC52E}" srcId="{916926A5-E4A0-1A46-AE0A-C4A47C04DC88}" destId="{C40F3F77-908C-5C4E-8C5A-D9D2093C8797}" srcOrd="0" destOrd="0" parTransId="{33AFCB23-6955-F14E-AD99-DC44D95D4A0C}" sibTransId="{2E9548BB-BE4D-4341-8581-73046FE71A07}"/>
    <dgm:cxn modelId="{48111BF2-5B6C-484E-A5F9-B22825C81541}" srcId="{A8DA3F7A-36AA-B34B-9345-D6037D40AB33}" destId="{24EF98BD-5D44-B246-BDEB-5ADF63DE2E8F}" srcOrd="0" destOrd="0" parTransId="{29354903-5332-5040-B7F4-B6B81315A99F}" sibTransId="{662AD36A-F09A-C54A-88F0-1B25D6622DD2}"/>
    <dgm:cxn modelId="{38891593-4909-3449-86C5-797284FFE4E9}" type="presParOf" srcId="{D95D84F1-5C49-F141-944B-C6EAC1B0E766}" destId="{2D6486F5-9F90-A443-8D3C-2A0953C8256F}" srcOrd="0" destOrd="0" presId="urn:microsoft.com/office/officeart/2005/8/layout/vList2"/>
    <dgm:cxn modelId="{D4BC2D60-8E25-4141-90D4-854F23F04D9C}" type="presParOf" srcId="{D95D84F1-5C49-F141-944B-C6EAC1B0E766}" destId="{7287D6D5-1380-1E4D-9CF1-27848C9F67BA}" srcOrd="1" destOrd="0" presId="urn:microsoft.com/office/officeart/2005/8/layout/vList2"/>
    <dgm:cxn modelId="{722BB144-405C-7B46-B9FC-1F6A38C663D0}" type="presParOf" srcId="{D95D84F1-5C49-F141-944B-C6EAC1B0E766}" destId="{76B03232-8791-D540-8432-DC9C49FA270C}" srcOrd="2" destOrd="0" presId="urn:microsoft.com/office/officeart/2005/8/layout/vList2"/>
    <dgm:cxn modelId="{434EC4B7-91F5-E74A-8584-EB82D2AECE0C}" type="presParOf" srcId="{D95D84F1-5C49-F141-944B-C6EAC1B0E766}" destId="{C7A898A2-0B60-C74B-A980-FCEFE381985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3894A5-F1DC-4B66-9DA7-F891A2F8152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01F2E1-7F05-4729-A130-A8E0F73E008B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Juridictions du travail</a:t>
          </a:r>
          <a:endParaRPr lang="en-US"/>
        </a:p>
      </dgm:t>
    </dgm:pt>
    <dgm:pt modelId="{054CE06D-EC72-4DFB-A577-FE7C3B0FCEB7}" type="parTrans" cxnId="{7285AB10-01F1-4D48-8682-5F27A08E83D9}">
      <dgm:prSet/>
      <dgm:spPr/>
      <dgm:t>
        <a:bodyPr/>
        <a:lstStyle/>
        <a:p>
          <a:endParaRPr lang="en-US"/>
        </a:p>
      </dgm:t>
    </dgm:pt>
    <dgm:pt modelId="{A1E98F4B-4E2E-4AD3-A615-7CD51EB09B5A}" type="sibTrans" cxnId="{7285AB10-01F1-4D48-8682-5F27A08E83D9}">
      <dgm:prSet/>
      <dgm:spPr/>
      <dgm:t>
        <a:bodyPr/>
        <a:lstStyle/>
        <a:p>
          <a:endParaRPr lang="en-US"/>
        </a:p>
      </dgm:t>
    </dgm:pt>
    <dgm:pt modelId="{90756D94-6250-4E87-A7DF-79947D0C842F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Rétablissement de la situation financière en payant les dettes dans la mesure du possible et en permettant à la personne de mener une vie conforme à la dignité humaine</a:t>
          </a:r>
          <a:endParaRPr lang="en-US" dirty="0"/>
        </a:p>
      </dgm:t>
    </dgm:pt>
    <dgm:pt modelId="{C3282AC1-D54B-4CBB-90C3-97C167C0599A}" type="parTrans" cxnId="{A3CD3F44-50C8-4A43-BF70-0288663CF605}">
      <dgm:prSet/>
      <dgm:spPr/>
      <dgm:t>
        <a:bodyPr/>
        <a:lstStyle/>
        <a:p>
          <a:endParaRPr lang="en-US"/>
        </a:p>
      </dgm:t>
    </dgm:pt>
    <dgm:pt modelId="{2270FC45-8B79-4D44-872B-D358286FD442}" type="sibTrans" cxnId="{A3CD3F44-50C8-4A43-BF70-0288663CF605}">
      <dgm:prSet/>
      <dgm:spPr/>
      <dgm:t>
        <a:bodyPr/>
        <a:lstStyle/>
        <a:p>
          <a:endParaRPr lang="en-US"/>
        </a:p>
      </dgm:t>
    </dgm:pt>
    <dgm:pt modelId="{15CFA3EE-E93E-48C7-A83A-DF02FE40B87F}" type="pres">
      <dgm:prSet presAssocID="{953894A5-F1DC-4B66-9DA7-F891A2F81526}" presName="root" presStyleCnt="0">
        <dgm:presLayoutVars>
          <dgm:dir/>
          <dgm:resizeHandles val="exact"/>
        </dgm:presLayoutVars>
      </dgm:prSet>
      <dgm:spPr/>
    </dgm:pt>
    <dgm:pt modelId="{DB5F0C76-BB97-4350-A97D-96987C7D4FE5}" type="pres">
      <dgm:prSet presAssocID="{1101F2E1-7F05-4729-A130-A8E0F73E008B}" presName="compNode" presStyleCnt="0"/>
      <dgm:spPr/>
    </dgm:pt>
    <dgm:pt modelId="{89FC1475-77F0-4267-8350-9F1B40787465}" type="pres">
      <dgm:prSet presAssocID="{1101F2E1-7F05-4729-A130-A8E0F73E008B}" presName="bgRect" presStyleLbl="bgShp" presStyleIdx="0" presStyleCnt="2"/>
      <dgm:spPr/>
    </dgm:pt>
    <dgm:pt modelId="{CE55F817-E991-4027-9C9A-7B2A362B4F0D}" type="pres">
      <dgm:prSet presAssocID="{1101F2E1-7F05-4729-A130-A8E0F73E008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teau d'officiel"/>
        </a:ext>
      </dgm:extLst>
    </dgm:pt>
    <dgm:pt modelId="{09304C67-C720-4C78-A622-ABBF04F1430D}" type="pres">
      <dgm:prSet presAssocID="{1101F2E1-7F05-4729-A130-A8E0F73E008B}" presName="spaceRect" presStyleCnt="0"/>
      <dgm:spPr/>
    </dgm:pt>
    <dgm:pt modelId="{C1506B45-7D36-4C17-9EC6-9C7EF7BC0E95}" type="pres">
      <dgm:prSet presAssocID="{1101F2E1-7F05-4729-A130-A8E0F73E008B}" presName="parTx" presStyleLbl="revTx" presStyleIdx="0" presStyleCnt="2">
        <dgm:presLayoutVars>
          <dgm:chMax val="0"/>
          <dgm:chPref val="0"/>
        </dgm:presLayoutVars>
      </dgm:prSet>
      <dgm:spPr/>
    </dgm:pt>
    <dgm:pt modelId="{8D3C0439-4211-4F39-A38D-EA5254E12B1C}" type="pres">
      <dgm:prSet presAssocID="{A1E98F4B-4E2E-4AD3-A615-7CD51EB09B5A}" presName="sibTrans" presStyleCnt="0"/>
      <dgm:spPr/>
    </dgm:pt>
    <dgm:pt modelId="{8E1D6117-658B-4F38-B098-A4A6F2FA89B2}" type="pres">
      <dgm:prSet presAssocID="{90756D94-6250-4E87-A7DF-79947D0C842F}" presName="compNode" presStyleCnt="0"/>
      <dgm:spPr/>
    </dgm:pt>
    <dgm:pt modelId="{74F4B854-47F5-4C85-AE3F-D914FA150FE9}" type="pres">
      <dgm:prSet presAssocID="{90756D94-6250-4E87-A7DF-79947D0C842F}" presName="bgRect" presStyleLbl="bgShp" presStyleIdx="1" presStyleCnt="2"/>
      <dgm:spPr/>
    </dgm:pt>
    <dgm:pt modelId="{6A4BF966-B262-4C53-BDB8-B2F3F18E5B1A}" type="pres">
      <dgm:prSet presAssocID="{90756D94-6250-4E87-A7DF-79947D0C842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71C83AA8-3995-44FD-A2CA-2981AD81F971}" type="pres">
      <dgm:prSet presAssocID="{90756D94-6250-4E87-A7DF-79947D0C842F}" presName="spaceRect" presStyleCnt="0"/>
      <dgm:spPr/>
    </dgm:pt>
    <dgm:pt modelId="{C2C5FE67-6B22-4FA3-968D-ADD0A92ED214}" type="pres">
      <dgm:prSet presAssocID="{90756D94-6250-4E87-A7DF-79947D0C842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285AB10-01F1-4D48-8682-5F27A08E83D9}" srcId="{953894A5-F1DC-4B66-9DA7-F891A2F81526}" destId="{1101F2E1-7F05-4729-A130-A8E0F73E008B}" srcOrd="0" destOrd="0" parTransId="{054CE06D-EC72-4DFB-A577-FE7C3B0FCEB7}" sibTransId="{A1E98F4B-4E2E-4AD3-A615-7CD51EB09B5A}"/>
    <dgm:cxn modelId="{A3CD3F44-50C8-4A43-BF70-0288663CF605}" srcId="{953894A5-F1DC-4B66-9DA7-F891A2F81526}" destId="{90756D94-6250-4E87-A7DF-79947D0C842F}" srcOrd="1" destOrd="0" parTransId="{C3282AC1-D54B-4CBB-90C3-97C167C0599A}" sibTransId="{2270FC45-8B79-4D44-872B-D358286FD442}"/>
    <dgm:cxn modelId="{03A1075B-6295-4B3A-99E2-3D660C0E2491}" type="presOf" srcId="{90756D94-6250-4E87-A7DF-79947D0C842F}" destId="{C2C5FE67-6B22-4FA3-968D-ADD0A92ED214}" srcOrd="0" destOrd="0" presId="urn:microsoft.com/office/officeart/2018/2/layout/IconVerticalSolidList"/>
    <dgm:cxn modelId="{991AEB91-9B72-4217-9614-F48E00F0C3F2}" type="presOf" srcId="{1101F2E1-7F05-4729-A130-A8E0F73E008B}" destId="{C1506B45-7D36-4C17-9EC6-9C7EF7BC0E95}" srcOrd="0" destOrd="0" presId="urn:microsoft.com/office/officeart/2018/2/layout/IconVerticalSolidList"/>
    <dgm:cxn modelId="{8970869C-63BD-4211-87EC-708A52B6E3F7}" type="presOf" srcId="{953894A5-F1DC-4B66-9DA7-F891A2F81526}" destId="{15CFA3EE-E93E-48C7-A83A-DF02FE40B87F}" srcOrd="0" destOrd="0" presId="urn:microsoft.com/office/officeart/2018/2/layout/IconVerticalSolidList"/>
    <dgm:cxn modelId="{131C0A63-BBF4-4FC0-84C9-D71A2A0F1501}" type="presParOf" srcId="{15CFA3EE-E93E-48C7-A83A-DF02FE40B87F}" destId="{DB5F0C76-BB97-4350-A97D-96987C7D4FE5}" srcOrd="0" destOrd="0" presId="urn:microsoft.com/office/officeart/2018/2/layout/IconVerticalSolidList"/>
    <dgm:cxn modelId="{DDE49831-782E-4C89-893B-C26ECE5501C4}" type="presParOf" srcId="{DB5F0C76-BB97-4350-A97D-96987C7D4FE5}" destId="{89FC1475-77F0-4267-8350-9F1B40787465}" srcOrd="0" destOrd="0" presId="urn:microsoft.com/office/officeart/2018/2/layout/IconVerticalSolidList"/>
    <dgm:cxn modelId="{C8A5ACC5-B9DA-4DC7-98F7-EEAAB1A9F34B}" type="presParOf" srcId="{DB5F0C76-BB97-4350-A97D-96987C7D4FE5}" destId="{CE55F817-E991-4027-9C9A-7B2A362B4F0D}" srcOrd="1" destOrd="0" presId="urn:microsoft.com/office/officeart/2018/2/layout/IconVerticalSolidList"/>
    <dgm:cxn modelId="{CCE36DAB-8FCD-49BB-A14F-74C927463768}" type="presParOf" srcId="{DB5F0C76-BB97-4350-A97D-96987C7D4FE5}" destId="{09304C67-C720-4C78-A622-ABBF04F1430D}" srcOrd="2" destOrd="0" presId="urn:microsoft.com/office/officeart/2018/2/layout/IconVerticalSolidList"/>
    <dgm:cxn modelId="{5F79F5B5-3CDA-473B-9AE9-0F4AA755762F}" type="presParOf" srcId="{DB5F0C76-BB97-4350-A97D-96987C7D4FE5}" destId="{C1506B45-7D36-4C17-9EC6-9C7EF7BC0E95}" srcOrd="3" destOrd="0" presId="urn:microsoft.com/office/officeart/2018/2/layout/IconVerticalSolidList"/>
    <dgm:cxn modelId="{EA5582CF-05B8-49B4-8F6D-BA1B8FC674F4}" type="presParOf" srcId="{15CFA3EE-E93E-48C7-A83A-DF02FE40B87F}" destId="{8D3C0439-4211-4F39-A38D-EA5254E12B1C}" srcOrd="1" destOrd="0" presId="urn:microsoft.com/office/officeart/2018/2/layout/IconVerticalSolidList"/>
    <dgm:cxn modelId="{E4A00BFE-3E48-480C-9004-64EDF783D85B}" type="presParOf" srcId="{15CFA3EE-E93E-48C7-A83A-DF02FE40B87F}" destId="{8E1D6117-658B-4F38-B098-A4A6F2FA89B2}" srcOrd="2" destOrd="0" presId="urn:microsoft.com/office/officeart/2018/2/layout/IconVerticalSolidList"/>
    <dgm:cxn modelId="{69AA5E23-A78E-4C02-B86E-5962E8EE1D32}" type="presParOf" srcId="{8E1D6117-658B-4F38-B098-A4A6F2FA89B2}" destId="{74F4B854-47F5-4C85-AE3F-D914FA150FE9}" srcOrd="0" destOrd="0" presId="urn:microsoft.com/office/officeart/2018/2/layout/IconVerticalSolidList"/>
    <dgm:cxn modelId="{51DEB3EA-AEEC-4ED8-A9E2-57DA5DE76284}" type="presParOf" srcId="{8E1D6117-658B-4F38-B098-A4A6F2FA89B2}" destId="{6A4BF966-B262-4C53-BDB8-B2F3F18E5B1A}" srcOrd="1" destOrd="0" presId="urn:microsoft.com/office/officeart/2018/2/layout/IconVerticalSolidList"/>
    <dgm:cxn modelId="{C4BEA929-E374-4B60-80EE-E98201A2D72A}" type="presParOf" srcId="{8E1D6117-658B-4F38-B098-A4A6F2FA89B2}" destId="{71C83AA8-3995-44FD-A2CA-2981AD81F971}" srcOrd="2" destOrd="0" presId="urn:microsoft.com/office/officeart/2018/2/layout/IconVerticalSolidList"/>
    <dgm:cxn modelId="{2222A958-F86D-499B-AEB8-676C983D69B7}" type="presParOf" srcId="{8E1D6117-658B-4F38-B098-A4A6F2FA89B2}" destId="{C2C5FE67-6B22-4FA3-968D-ADD0A92ED21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693353-6A15-8242-A21E-396F12A3DEDE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5637CBB9-FD62-7B44-A642-82FC6AEB6B1B}">
      <dgm:prSet phldrT="[Texte]"/>
      <dgm:spPr/>
      <dgm:t>
        <a:bodyPr/>
        <a:lstStyle/>
        <a:p>
          <a:r>
            <a:rPr lang="fr-FR" dirty="0"/>
            <a:t>Dépôt de la requête</a:t>
          </a:r>
        </a:p>
      </dgm:t>
    </dgm:pt>
    <dgm:pt modelId="{F543FC6A-DCD2-EB42-9ED6-9D7672C171FD}" type="parTrans" cxnId="{B61FFADB-2CBB-AA42-B272-F073242C7C2F}">
      <dgm:prSet/>
      <dgm:spPr/>
      <dgm:t>
        <a:bodyPr/>
        <a:lstStyle/>
        <a:p>
          <a:endParaRPr lang="fr-FR"/>
        </a:p>
      </dgm:t>
    </dgm:pt>
    <dgm:pt modelId="{8A61BBB4-893C-0145-BBAB-ADF005A9200B}" type="sibTrans" cxnId="{B61FFADB-2CBB-AA42-B272-F073242C7C2F}">
      <dgm:prSet/>
      <dgm:spPr/>
      <dgm:t>
        <a:bodyPr/>
        <a:lstStyle/>
        <a:p>
          <a:endParaRPr lang="fr-FR"/>
        </a:p>
      </dgm:t>
    </dgm:pt>
    <dgm:pt modelId="{F45FFAB7-6BFE-7D41-A67F-F6B7718AC12C}">
      <dgm:prSet phldrT="[Texte]"/>
      <dgm:spPr/>
      <dgm:t>
        <a:bodyPr/>
        <a:lstStyle/>
        <a:p>
          <a:r>
            <a:rPr lang="fr-FR" dirty="0"/>
            <a:t>Admissibilité</a:t>
          </a:r>
        </a:p>
      </dgm:t>
    </dgm:pt>
    <dgm:pt modelId="{0438181D-1627-EC47-AEAC-CC28E6E73464}" type="parTrans" cxnId="{B7801C96-BF50-2043-8778-C08300270301}">
      <dgm:prSet/>
      <dgm:spPr/>
      <dgm:t>
        <a:bodyPr/>
        <a:lstStyle/>
        <a:p>
          <a:endParaRPr lang="fr-FR"/>
        </a:p>
      </dgm:t>
    </dgm:pt>
    <dgm:pt modelId="{40CA1830-96F4-ED4D-B4DE-42232493C472}" type="sibTrans" cxnId="{B7801C96-BF50-2043-8778-C08300270301}">
      <dgm:prSet/>
      <dgm:spPr/>
      <dgm:t>
        <a:bodyPr/>
        <a:lstStyle/>
        <a:p>
          <a:endParaRPr lang="fr-FR"/>
        </a:p>
      </dgm:t>
    </dgm:pt>
    <dgm:pt modelId="{8677C1C8-78AA-B84C-9531-3BD1F85326CD}">
      <dgm:prSet phldrT="[Texte]"/>
      <dgm:spPr/>
      <dgm:t>
        <a:bodyPr/>
        <a:lstStyle/>
        <a:p>
          <a:r>
            <a:rPr lang="fr-FR" dirty="0"/>
            <a:t>Plan de remboursement</a:t>
          </a:r>
        </a:p>
      </dgm:t>
    </dgm:pt>
    <dgm:pt modelId="{692B06B5-C563-8A4D-996C-ED8557AB6F46}" type="parTrans" cxnId="{581F6745-0902-694B-B74A-672101C4A2BE}">
      <dgm:prSet/>
      <dgm:spPr/>
      <dgm:t>
        <a:bodyPr/>
        <a:lstStyle/>
        <a:p>
          <a:endParaRPr lang="fr-FR"/>
        </a:p>
      </dgm:t>
    </dgm:pt>
    <dgm:pt modelId="{729F5FAE-1F49-C645-819E-E54F85DF6C34}" type="sibTrans" cxnId="{581F6745-0902-694B-B74A-672101C4A2BE}">
      <dgm:prSet/>
      <dgm:spPr/>
      <dgm:t>
        <a:bodyPr/>
        <a:lstStyle/>
        <a:p>
          <a:endParaRPr lang="fr-FR"/>
        </a:p>
      </dgm:t>
    </dgm:pt>
    <dgm:pt modelId="{A7FF2190-28C3-584D-B9CA-AF1FC237E89F}">
      <dgm:prSet/>
      <dgm:spPr/>
      <dgm:t>
        <a:bodyPr/>
        <a:lstStyle/>
        <a:p>
          <a:r>
            <a:rPr lang="fr-FR" dirty="0"/>
            <a:t>Clôture</a:t>
          </a:r>
        </a:p>
      </dgm:t>
    </dgm:pt>
    <dgm:pt modelId="{C3A549B4-82C6-BA44-BD6A-5E33AE2B3130}" type="parTrans" cxnId="{B27DB5D7-E1E0-BA4B-85AD-96698DE45E6F}">
      <dgm:prSet/>
      <dgm:spPr/>
      <dgm:t>
        <a:bodyPr/>
        <a:lstStyle/>
        <a:p>
          <a:endParaRPr lang="fr-FR"/>
        </a:p>
      </dgm:t>
    </dgm:pt>
    <dgm:pt modelId="{EA105B8A-DCDE-2D4E-9CC3-220BAB711D8B}" type="sibTrans" cxnId="{B27DB5D7-E1E0-BA4B-85AD-96698DE45E6F}">
      <dgm:prSet/>
      <dgm:spPr/>
      <dgm:t>
        <a:bodyPr/>
        <a:lstStyle/>
        <a:p>
          <a:endParaRPr lang="fr-FR"/>
        </a:p>
      </dgm:t>
    </dgm:pt>
    <dgm:pt modelId="{D0D07C10-B7FC-DF4A-AC05-A822F4D07F6A}" type="pres">
      <dgm:prSet presAssocID="{3B693353-6A15-8242-A21E-396F12A3DEDE}" presName="Name0" presStyleCnt="0">
        <dgm:presLayoutVars>
          <dgm:dir/>
          <dgm:animLvl val="lvl"/>
          <dgm:resizeHandles val="exact"/>
        </dgm:presLayoutVars>
      </dgm:prSet>
      <dgm:spPr/>
    </dgm:pt>
    <dgm:pt modelId="{27CA1C3A-0137-CF4D-8B74-BA8881694C5D}" type="pres">
      <dgm:prSet presAssocID="{5637CBB9-FD62-7B44-A642-82FC6AEB6B1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3D3CC2C-67B2-DE49-9714-A7D3880AF0B4}" type="pres">
      <dgm:prSet presAssocID="{8A61BBB4-893C-0145-BBAB-ADF005A9200B}" presName="parTxOnlySpace" presStyleCnt="0"/>
      <dgm:spPr/>
    </dgm:pt>
    <dgm:pt modelId="{BBB1DD00-4B2A-CF48-B769-46EC18343484}" type="pres">
      <dgm:prSet presAssocID="{F45FFAB7-6BFE-7D41-A67F-F6B7718AC12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90633B0-5F87-7E4A-83F5-1E23C87B6CE3}" type="pres">
      <dgm:prSet presAssocID="{40CA1830-96F4-ED4D-B4DE-42232493C472}" presName="parTxOnlySpace" presStyleCnt="0"/>
      <dgm:spPr/>
    </dgm:pt>
    <dgm:pt modelId="{CDF7CB86-DCF8-214E-81AD-159DC60FE2EA}" type="pres">
      <dgm:prSet presAssocID="{8677C1C8-78AA-B84C-9531-3BD1F85326C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7823B00-4440-0940-B2B5-E3B463AD712D}" type="pres">
      <dgm:prSet presAssocID="{729F5FAE-1F49-C645-819E-E54F85DF6C34}" presName="parTxOnlySpace" presStyleCnt="0"/>
      <dgm:spPr/>
    </dgm:pt>
    <dgm:pt modelId="{741AB78F-AB2B-D84B-8B9B-47F71BEF0EE6}" type="pres">
      <dgm:prSet presAssocID="{A7FF2190-28C3-584D-B9CA-AF1FC237E89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D39FD41-E61E-E94E-BC57-58BCCC094A96}" type="presOf" srcId="{3B693353-6A15-8242-A21E-396F12A3DEDE}" destId="{D0D07C10-B7FC-DF4A-AC05-A822F4D07F6A}" srcOrd="0" destOrd="0" presId="urn:microsoft.com/office/officeart/2005/8/layout/chevron1"/>
    <dgm:cxn modelId="{97292442-471C-AF46-A0E8-23BF7F9BAC1D}" type="presOf" srcId="{8677C1C8-78AA-B84C-9531-3BD1F85326CD}" destId="{CDF7CB86-DCF8-214E-81AD-159DC60FE2EA}" srcOrd="0" destOrd="0" presId="urn:microsoft.com/office/officeart/2005/8/layout/chevron1"/>
    <dgm:cxn modelId="{581F6745-0902-694B-B74A-672101C4A2BE}" srcId="{3B693353-6A15-8242-A21E-396F12A3DEDE}" destId="{8677C1C8-78AA-B84C-9531-3BD1F85326CD}" srcOrd="2" destOrd="0" parTransId="{692B06B5-C563-8A4D-996C-ED8557AB6F46}" sibTransId="{729F5FAE-1F49-C645-819E-E54F85DF6C34}"/>
    <dgm:cxn modelId="{EFA61A89-A0B0-5144-82CF-8787A4CD76AB}" type="presOf" srcId="{5637CBB9-FD62-7B44-A642-82FC6AEB6B1B}" destId="{27CA1C3A-0137-CF4D-8B74-BA8881694C5D}" srcOrd="0" destOrd="0" presId="urn:microsoft.com/office/officeart/2005/8/layout/chevron1"/>
    <dgm:cxn modelId="{B7801C96-BF50-2043-8778-C08300270301}" srcId="{3B693353-6A15-8242-A21E-396F12A3DEDE}" destId="{F45FFAB7-6BFE-7D41-A67F-F6B7718AC12C}" srcOrd="1" destOrd="0" parTransId="{0438181D-1627-EC47-AEAC-CC28E6E73464}" sibTransId="{40CA1830-96F4-ED4D-B4DE-42232493C472}"/>
    <dgm:cxn modelId="{FE0B2898-073C-044B-9684-F8A415F6D9A1}" type="presOf" srcId="{F45FFAB7-6BFE-7D41-A67F-F6B7718AC12C}" destId="{BBB1DD00-4B2A-CF48-B769-46EC18343484}" srcOrd="0" destOrd="0" presId="urn:microsoft.com/office/officeart/2005/8/layout/chevron1"/>
    <dgm:cxn modelId="{B27DB5D7-E1E0-BA4B-85AD-96698DE45E6F}" srcId="{3B693353-6A15-8242-A21E-396F12A3DEDE}" destId="{A7FF2190-28C3-584D-B9CA-AF1FC237E89F}" srcOrd="3" destOrd="0" parTransId="{C3A549B4-82C6-BA44-BD6A-5E33AE2B3130}" sibTransId="{EA105B8A-DCDE-2D4E-9CC3-220BAB711D8B}"/>
    <dgm:cxn modelId="{B61FFADB-2CBB-AA42-B272-F073242C7C2F}" srcId="{3B693353-6A15-8242-A21E-396F12A3DEDE}" destId="{5637CBB9-FD62-7B44-A642-82FC6AEB6B1B}" srcOrd="0" destOrd="0" parTransId="{F543FC6A-DCD2-EB42-9ED6-9D7672C171FD}" sibTransId="{8A61BBB4-893C-0145-BBAB-ADF005A9200B}"/>
    <dgm:cxn modelId="{2D6E9FE7-7628-8E44-A0D3-6DB2C91E2783}" type="presOf" srcId="{A7FF2190-28C3-584D-B9CA-AF1FC237E89F}" destId="{741AB78F-AB2B-D84B-8B9B-47F71BEF0EE6}" srcOrd="0" destOrd="0" presId="urn:microsoft.com/office/officeart/2005/8/layout/chevron1"/>
    <dgm:cxn modelId="{73620D7E-D23C-A044-894B-3CF2EF977987}" type="presParOf" srcId="{D0D07C10-B7FC-DF4A-AC05-A822F4D07F6A}" destId="{27CA1C3A-0137-CF4D-8B74-BA8881694C5D}" srcOrd="0" destOrd="0" presId="urn:microsoft.com/office/officeart/2005/8/layout/chevron1"/>
    <dgm:cxn modelId="{52FE1CFA-0767-D246-989F-103A38EECE14}" type="presParOf" srcId="{D0D07C10-B7FC-DF4A-AC05-A822F4D07F6A}" destId="{03D3CC2C-67B2-DE49-9714-A7D3880AF0B4}" srcOrd="1" destOrd="0" presId="urn:microsoft.com/office/officeart/2005/8/layout/chevron1"/>
    <dgm:cxn modelId="{7FE6FA64-2EC9-7442-BB8B-0994E97BA178}" type="presParOf" srcId="{D0D07C10-B7FC-DF4A-AC05-A822F4D07F6A}" destId="{BBB1DD00-4B2A-CF48-B769-46EC18343484}" srcOrd="2" destOrd="0" presId="urn:microsoft.com/office/officeart/2005/8/layout/chevron1"/>
    <dgm:cxn modelId="{E375B76B-2FB1-F34D-B2E3-228B1B661717}" type="presParOf" srcId="{D0D07C10-B7FC-DF4A-AC05-A822F4D07F6A}" destId="{790633B0-5F87-7E4A-83F5-1E23C87B6CE3}" srcOrd="3" destOrd="0" presId="urn:microsoft.com/office/officeart/2005/8/layout/chevron1"/>
    <dgm:cxn modelId="{6D33622A-7F2A-1E4D-9FC3-8760E600BD41}" type="presParOf" srcId="{D0D07C10-B7FC-DF4A-AC05-A822F4D07F6A}" destId="{CDF7CB86-DCF8-214E-81AD-159DC60FE2EA}" srcOrd="4" destOrd="0" presId="urn:microsoft.com/office/officeart/2005/8/layout/chevron1"/>
    <dgm:cxn modelId="{880E4258-B6EF-B247-A8BE-D38387B8A00C}" type="presParOf" srcId="{D0D07C10-B7FC-DF4A-AC05-A822F4D07F6A}" destId="{17823B00-4440-0940-B2B5-E3B463AD712D}" srcOrd="5" destOrd="0" presId="urn:microsoft.com/office/officeart/2005/8/layout/chevron1"/>
    <dgm:cxn modelId="{CD87B359-05B4-BD4D-BE48-E2FE8B172D7E}" type="presParOf" srcId="{D0D07C10-B7FC-DF4A-AC05-A822F4D07F6A}" destId="{741AB78F-AB2B-D84B-8B9B-47F71BEF0EE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E444B8-C248-0746-96AD-FF158C407621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C4298C0-2572-CD4D-9127-EA1D4AAE2A3E}">
      <dgm:prSet phldrT="[Texte]"/>
      <dgm:spPr/>
      <dgm:t>
        <a:bodyPr/>
        <a:lstStyle/>
        <a:p>
          <a:r>
            <a:rPr lang="fr-FR" dirty="0"/>
            <a:t>Revenu</a:t>
          </a:r>
        </a:p>
      </dgm:t>
    </dgm:pt>
    <dgm:pt modelId="{96421B73-B26F-C741-8AE9-5DEC1394EE8D}" type="parTrans" cxnId="{AA220950-3601-9147-90A9-A504C6F418B3}">
      <dgm:prSet/>
      <dgm:spPr/>
      <dgm:t>
        <a:bodyPr/>
        <a:lstStyle/>
        <a:p>
          <a:endParaRPr lang="fr-FR"/>
        </a:p>
      </dgm:t>
    </dgm:pt>
    <dgm:pt modelId="{5277EEA1-D791-234E-9E08-55AFB729D446}" type="sibTrans" cxnId="{AA220950-3601-9147-90A9-A504C6F418B3}">
      <dgm:prSet/>
      <dgm:spPr/>
      <dgm:t>
        <a:bodyPr/>
        <a:lstStyle/>
        <a:p>
          <a:endParaRPr lang="fr-FR"/>
        </a:p>
      </dgm:t>
    </dgm:pt>
    <dgm:pt modelId="{115A7A88-6F2D-0C46-8279-F44E636292C8}">
      <dgm:prSet phldrT="[Texte]"/>
      <dgm:spPr/>
      <dgm:t>
        <a:bodyPr/>
        <a:lstStyle/>
        <a:p>
          <a:r>
            <a:rPr lang="fr-FR" dirty="0"/>
            <a:t>Créanciers</a:t>
          </a:r>
        </a:p>
      </dgm:t>
    </dgm:pt>
    <dgm:pt modelId="{70A50903-3F98-C942-9BEE-5ACAA6D98E2B}" type="parTrans" cxnId="{FB27BF45-79D8-D44A-98AC-F68F856C7E77}">
      <dgm:prSet/>
      <dgm:spPr/>
      <dgm:t>
        <a:bodyPr/>
        <a:lstStyle/>
        <a:p>
          <a:endParaRPr lang="fr-FR"/>
        </a:p>
      </dgm:t>
    </dgm:pt>
    <dgm:pt modelId="{C3EDE237-8D24-3D43-82DB-E66CEF015E96}" type="sibTrans" cxnId="{FB27BF45-79D8-D44A-98AC-F68F856C7E77}">
      <dgm:prSet/>
      <dgm:spPr/>
      <dgm:t>
        <a:bodyPr/>
        <a:lstStyle/>
        <a:p>
          <a:endParaRPr lang="fr-FR"/>
        </a:p>
      </dgm:t>
    </dgm:pt>
    <dgm:pt modelId="{DB395432-BE09-404F-9D01-F6E61C5375C6}">
      <dgm:prSet phldrT="[Texte]"/>
      <dgm:spPr/>
      <dgm:t>
        <a:bodyPr/>
        <a:lstStyle/>
        <a:p>
          <a:r>
            <a:rPr lang="fr-FR" dirty="0"/>
            <a:t>Médiateur</a:t>
          </a:r>
        </a:p>
      </dgm:t>
    </dgm:pt>
    <dgm:pt modelId="{4BF2730B-3AF3-1043-9758-87F97E58312E}" type="parTrans" cxnId="{FCE68131-721F-BD4E-B3A7-BED8AD3BF8F4}">
      <dgm:prSet/>
      <dgm:spPr/>
      <dgm:t>
        <a:bodyPr/>
        <a:lstStyle/>
        <a:p>
          <a:endParaRPr lang="fr-FR"/>
        </a:p>
      </dgm:t>
    </dgm:pt>
    <dgm:pt modelId="{0E4D70E6-6BB4-1741-BC64-5AE956C33B73}" type="sibTrans" cxnId="{FCE68131-721F-BD4E-B3A7-BED8AD3BF8F4}">
      <dgm:prSet/>
      <dgm:spPr/>
      <dgm:t>
        <a:bodyPr/>
        <a:lstStyle/>
        <a:p>
          <a:endParaRPr lang="fr-FR"/>
        </a:p>
      </dgm:t>
    </dgm:pt>
    <dgm:pt modelId="{58BEC4FC-DD49-DD43-A1FF-465655C7C031}">
      <dgm:prSet phldrT="[Texte]"/>
      <dgm:spPr/>
      <dgm:t>
        <a:bodyPr/>
        <a:lstStyle/>
        <a:p>
          <a:r>
            <a:rPr lang="fr-FR" dirty="0"/>
            <a:t>Reste à vivre</a:t>
          </a:r>
        </a:p>
      </dgm:t>
    </dgm:pt>
    <dgm:pt modelId="{C0E06B0E-816E-DC4F-97FD-56AA46C8E99B}" type="parTrans" cxnId="{3F80BE5C-E6A8-C042-9352-7CA55A867878}">
      <dgm:prSet/>
      <dgm:spPr/>
      <dgm:t>
        <a:bodyPr/>
        <a:lstStyle/>
        <a:p>
          <a:endParaRPr lang="fr-FR"/>
        </a:p>
      </dgm:t>
    </dgm:pt>
    <dgm:pt modelId="{29ACF7B0-2699-4F4C-A041-6608528F1B78}" type="sibTrans" cxnId="{3F80BE5C-E6A8-C042-9352-7CA55A867878}">
      <dgm:prSet/>
      <dgm:spPr/>
      <dgm:t>
        <a:bodyPr/>
        <a:lstStyle/>
        <a:p>
          <a:endParaRPr lang="fr-FR"/>
        </a:p>
      </dgm:t>
    </dgm:pt>
    <dgm:pt modelId="{D3323B97-0F6D-E74E-A531-C01A7CF36488}" type="pres">
      <dgm:prSet presAssocID="{87E444B8-C248-0746-96AD-FF158C40762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55BBF81-5730-7343-BB8D-1B807A9D8411}" type="pres">
      <dgm:prSet presAssocID="{CC4298C0-2572-CD4D-9127-EA1D4AAE2A3E}" presName="root1" presStyleCnt="0"/>
      <dgm:spPr/>
    </dgm:pt>
    <dgm:pt modelId="{AAF2FE04-2275-E745-8B70-1D6511A058A4}" type="pres">
      <dgm:prSet presAssocID="{CC4298C0-2572-CD4D-9127-EA1D4AAE2A3E}" presName="LevelOneTextNode" presStyleLbl="node0" presStyleIdx="0" presStyleCnt="1" custScaleY="79940">
        <dgm:presLayoutVars>
          <dgm:chPref val="3"/>
        </dgm:presLayoutVars>
      </dgm:prSet>
      <dgm:spPr/>
    </dgm:pt>
    <dgm:pt modelId="{18376719-66C2-7D49-91F3-38A5F5AC32B2}" type="pres">
      <dgm:prSet presAssocID="{CC4298C0-2572-CD4D-9127-EA1D4AAE2A3E}" presName="level2hierChild" presStyleCnt="0"/>
      <dgm:spPr/>
    </dgm:pt>
    <dgm:pt modelId="{A6B165E4-C247-2C44-AE25-0FC9CCC08271}" type="pres">
      <dgm:prSet presAssocID="{70A50903-3F98-C942-9BEE-5ACAA6D98E2B}" presName="conn2-1" presStyleLbl="parChTrans1D2" presStyleIdx="0" presStyleCnt="3"/>
      <dgm:spPr/>
    </dgm:pt>
    <dgm:pt modelId="{100EF20E-A4B1-8E48-9D15-B1E36450D880}" type="pres">
      <dgm:prSet presAssocID="{70A50903-3F98-C942-9BEE-5ACAA6D98E2B}" presName="connTx" presStyleLbl="parChTrans1D2" presStyleIdx="0" presStyleCnt="3"/>
      <dgm:spPr/>
    </dgm:pt>
    <dgm:pt modelId="{912E142A-8E21-4D45-8C8A-0767A963DA8F}" type="pres">
      <dgm:prSet presAssocID="{115A7A88-6F2D-0C46-8279-F44E636292C8}" presName="root2" presStyleCnt="0"/>
      <dgm:spPr/>
    </dgm:pt>
    <dgm:pt modelId="{CA95A3EA-3C07-764B-AD91-710EBC666538}" type="pres">
      <dgm:prSet presAssocID="{115A7A88-6F2D-0C46-8279-F44E636292C8}" presName="LevelTwoTextNode" presStyleLbl="node2" presStyleIdx="0" presStyleCnt="3">
        <dgm:presLayoutVars>
          <dgm:chPref val="3"/>
        </dgm:presLayoutVars>
      </dgm:prSet>
      <dgm:spPr/>
    </dgm:pt>
    <dgm:pt modelId="{3D976313-B17F-9F4B-981B-C20657F41F31}" type="pres">
      <dgm:prSet presAssocID="{115A7A88-6F2D-0C46-8279-F44E636292C8}" presName="level3hierChild" presStyleCnt="0"/>
      <dgm:spPr/>
    </dgm:pt>
    <dgm:pt modelId="{2B0BEA9A-FBF3-A047-B494-C1F5772789FC}" type="pres">
      <dgm:prSet presAssocID="{4BF2730B-3AF3-1043-9758-87F97E58312E}" presName="conn2-1" presStyleLbl="parChTrans1D2" presStyleIdx="1" presStyleCnt="3"/>
      <dgm:spPr/>
    </dgm:pt>
    <dgm:pt modelId="{85DB426D-893B-0542-BD89-5FCF7F564CF3}" type="pres">
      <dgm:prSet presAssocID="{4BF2730B-3AF3-1043-9758-87F97E58312E}" presName="connTx" presStyleLbl="parChTrans1D2" presStyleIdx="1" presStyleCnt="3"/>
      <dgm:spPr/>
    </dgm:pt>
    <dgm:pt modelId="{F5054A1A-7575-1945-A5FC-64B82C7AEEB1}" type="pres">
      <dgm:prSet presAssocID="{DB395432-BE09-404F-9D01-F6E61C5375C6}" presName="root2" presStyleCnt="0"/>
      <dgm:spPr/>
    </dgm:pt>
    <dgm:pt modelId="{0F606F2B-685B-A14E-9A9D-8F0B5D6FDDC4}" type="pres">
      <dgm:prSet presAssocID="{DB395432-BE09-404F-9D01-F6E61C5375C6}" presName="LevelTwoTextNode" presStyleLbl="node2" presStyleIdx="1" presStyleCnt="3">
        <dgm:presLayoutVars>
          <dgm:chPref val="3"/>
        </dgm:presLayoutVars>
      </dgm:prSet>
      <dgm:spPr/>
    </dgm:pt>
    <dgm:pt modelId="{F69421B2-862F-7647-9B40-5C53DB4A70CA}" type="pres">
      <dgm:prSet presAssocID="{DB395432-BE09-404F-9D01-F6E61C5375C6}" presName="level3hierChild" presStyleCnt="0"/>
      <dgm:spPr/>
    </dgm:pt>
    <dgm:pt modelId="{6EA1C2ED-9627-9540-9377-C283E085F7A8}" type="pres">
      <dgm:prSet presAssocID="{C0E06B0E-816E-DC4F-97FD-56AA46C8E99B}" presName="conn2-1" presStyleLbl="parChTrans1D2" presStyleIdx="2" presStyleCnt="3"/>
      <dgm:spPr/>
    </dgm:pt>
    <dgm:pt modelId="{3E769F0C-A257-EC43-B7AC-2225B9045839}" type="pres">
      <dgm:prSet presAssocID="{C0E06B0E-816E-DC4F-97FD-56AA46C8E99B}" presName="connTx" presStyleLbl="parChTrans1D2" presStyleIdx="2" presStyleCnt="3"/>
      <dgm:spPr/>
    </dgm:pt>
    <dgm:pt modelId="{A11B6FE5-E3D6-0346-9A4E-15D26FB5AAF0}" type="pres">
      <dgm:prSet presAssocID="{58BEC4FC-DD49-DD43-A1FF-465655C7C031}" presName="root2" presStyleCnt="0"/>
      <dgm:spPr/>
    </dgm:pt>
    <dgm:pt modelId="{034C2044-83F0-1642-8FEB-49AB4A5C6646}" type="pres">
      <dgm:prSet presAssocID="{58BEC4FC-DD49-DD43-A1FF-465655C7C031}" presName="LevelTwoTextNode" presStyleLbl="node2" presStyleIdx="2" presStyleCnt="3">
        <dgm:presLayoutVars>
          <dgm:chPref val="3"/>
        </dgm:presLayoutVars>
      </dgm:prSet>
      <dgm:spPr/>
    </dgm:pt>
    <dgm:pt modelId="{9A04CD98-8B66-7844-9D00-DA1F38DC70AD}" type="pres">
      <dgm:prSet presAssocID="{58BEC4FC-DD49-DD43-A1FF-465655C7C031}" presName="level3hierChild" presStyleCnt="0"/>
      <dgm:spPr/>
    </dgm:pt>
  </dgm:ptLst>
  <dgm:cxnLst>
    <dgm:cxn modelId="{0AB27C01-5F04-7F4F-AEA5-E10E7380C360}" type="presOf" srcId="{DB395432-BE09-404F-9D01-F6E61C5375C6}" destId="{0F606F2B-685B-A14E-9A9D-8F0B5D6FDDC4}" srcOrd="0" destOrd="0" presId="urn:microsoft.com/office/officeart/2008/layout/HorizontalMultiLevelHierarchy"/>
    <dgm:cxn modelId="{334D430C-31A3-1D44-8058-044507DDF1FD}" type="presOf" srcId="{CC4298C0-2572-CD4D-9127-EA1D4AAE2A3E}" destId="{AAF2FE04-2275-E745-8B70-1D6511A058A4}" srcOrd="0" destOrd="0" presId="urn:microsoft.com/office/officeart/2008/layout/HorizontalMultiLevelHierarchy"/>
    <dgm:cxn modelId="{67423224-2681-DB43-A008-FC1BBF9364D8}" type="presOf" srcId="{4BF2730B-3AF3-1043-9758-87F97E58312E}" destId="{85DB426D-893B-0542-BD89-5FCF7F564CF3}" srcOrd="1" destOrd="0" presId="urn:microsoft.com/office/officeart/2008/layout/HorizontalMultiLevelHierarchy"/>
    <dgm:cxn modelId="{D8D1BA27-2A0B-A646-A832-4FE1C53DEB9A}" type="presOf" srcId="{70A50903-3F98-C942-9BEE-5ACAA6D98E2B}" destId="{100EF20E-A4B1-8E48-9D15-B1E36450D880}" srcOrd="1" destOrd="0" presId="urn:microsoft.com/office/officeart/2008/layout/HorizontalMultiLevelHierarchy"/>
    <dgm:cxn modelId="{FCE68131-721F-BD4E-B3A7-BED8AD3BF8F4}" srcId="{CC4298C0-2572-CD4D-9127-EA1D4AAE2A3E}" destId="{DB395432-BE09-404F-9D01-F6E61C5375C6}" srcOrd="1" destOrd="0" parTransId="{4BF2730B-3AF3-1043-9758-87F97E58312E}" sibTransId="{0E4D70E6-6BB4-1741-BC64-5AE956C33B73}"/>
    <dgm:cxn modelId="{FB27BF45-79D8-D44A-98AC-F68F856C7E77}" srcId="{CC4298C0-2572-CD4D-9127-EA1D4AAE2A3E}" destId="{115A7A88-6F2D-0C46-8279-F44E636292C8}" srcOrd="0" destOrd="0" parTransId="{70A50903-3F98-C942-9BEE-5ACAA6D98E2B}" sibTransId="{C3EDE237-8D24-3D43-82DB-E66CEF015E96}"/>
    <dgm:cxn modelId="{7D3A2C4F-62B2-D548-95E2-FDFDB672AF14}" type="presOf" srcId="{58BEC4FC-DD49-DD43-A1FF-465655C7C031}" destId="{034C2044-83F0-1642-8FEB-49AB4A5C6646}" srcOrd="0" destOrd="0" presId="urn:microsoft.com/office/officeart/2008/layout/HorizontalMultiLevelHierarchy"/>
    <dgm:cxn modelId="{AA220950-3601-9147-90A9-A504C6F418B3}" srcId="{87E444B8-C248-0746-96AD-FF158C407621}" destId="{CC4298C0-2572-CD4D-9127-EA1D4AAE2A3E}" srcOrd="0" destOrd="0" parTransId="{96421B73-B26F-C741-8AE9-5DEC1394EE8D}" sibTransId="{5277EEA1-D791-234E-9E08-55AFB729D446}"/>
    <dgm:cxn modelId="{3F80BE5C-E6A8-C042-9352-7CA55A867878}" srcId="{CC4298C0-2572-CD4D-9127-EA1D4AAE2A3E}" destId="{58BEC4FC-DD49-DD43-A1FF-465655C7C031}" srcOrd="2" destOrd="0" parTransId="{C0E06B0E-816E-DC4F-97FD-56AA46C8E99B}" sibTransId="{29ACF7B0-2699-4F4C-A041-6608528F1B78}"/>
    <dgm:cxn modelId="{4B82B366-AE24-3A44-9EA5-EF4213920FAA}" type="presOf" srcId="{C0E06B0E-816E-DC4F-97FD-56AA46C8E99B}" destId="{3E769F0C-A257-EC43-B7AC-2225B9045839}" srcOrd="1" destOrd="0" presId="urn:microsoft.com/office/officeart/2008/layout/HorizontalMultiLevelHierarchy"/>
    <dgm:cxn modelId="{5CFC466F-FE80-A94D-B39A-168D52D05B2E}" type="presOf" srcId="{115A7A88-6F2D-0C46-8279-F44E636292C8}" destId="{CA95A3EA-3C07-764B-AD91-710EBC666538}" srcOrd="0" destOrd="0" presId="urn:microsoft.com/office/officeart/2008/layout/HorizontalMultiLevelHierarchy"/>
    <dgm:cxn modelId="{F70AAE84-6D50-A640-982D-4B8DA9CB8E1B}" type="presOf" srcId="{87E444B8-C248-0746-96AD-FF158C407621}" destId="{D3323B97-0F6D-E74E-A531-C01A7CF36488}" srcOrd="0" destOrd="0" presId="urn:microsoft.com/office/officeart/2008/layout/HorizontalMultiLevelHierarchy"/>
    <dgm:cxn modelId="{1B9DB3B4-5D8C-1940-A93D-1F6C222E23EE}" type="presOf" srcId="{4BF2730B-3AF3-1043-9758-87F97E58312E}" destId="{2B0BEA9A-FBF3-A047-B494-C1F5772789FC}" srcOrd="0" destOrd="0" presId="urn:microsoft.com/office/officeart/2008/layout/HorizontalMultiLevelHierarchy"/>
    <dgm:cxn modelId="{20D63CBE-C9FB-E34C-8BA4-BF2B0007F8EA}" type="presOf" srcId="{C0E06B0E-816E-DC4F-97FD-56AA46C8E99B}" destId="{6EA1C2ED-9627-9540-9377-C283E085F7A8}" srcOrd="0" destOrd="0" presId="urn:microsoft.com/office/officeart/2008/layout/HorizontalMultiLevelHierarchy"/>
    <dgm:cxn modelId="{3300C0CF-C234-064B-9B60-4C9EA626238C}" type="presOf" srcId="{70A50903-3F98-C942-9BEE-5ACAA6D98E2B}" destId="{A6B165E4-C247-2C44-AE25-0FC9CCC08271}" srcOrd="0" destOrd="0" presId="urn:microsoft.com/office/officeart/2008/layout/HorizontalMultiLevelHierarchy"/>
    <dgm:cxn modelId="{253D27E1-92B8-D84A-A784-A9B4000CA535}" type="presParOf" srcId="{D3323B97-0F6D-E74E-A531-C01A7CF36488}" destId="{B55BBF81-5730-7343-BB8D-1B807A9D8411}" srcOrd="0" destOrd="0" presId="urn:microsoft.com/office/officeart/2008/layout/HorizontalMultiLevelHierarchy"/>
    <dgm:cxn modelId="{C7DA8B79-CE11-FC4B-9E97-265E90B7E19F}" type="presParOf" srcId="{B55BBF81-5730-7343-BB8D-1B807A9D8411}" destId="{AAF2FE04-2275-E745-8B70-1D6511A058A4}" srcOrd="0" destOrd="0" presId="urn:microsoft.com/office/officeart/2008/layout/HorizontalMultiLevelHierarchy"/>
    <dgm:cxn modelId="{26A3A555-3C8A-DD4E-B9B6-C589A6B0969E}" type="presParOf" srcId="{B55BBF81-5730-7343-BB8D-1B807A9D8411}" destId="{18376719-66C2-7D49-91F3-38A5F5AC32B2}" srcOrd="1" destOrd="0" presId="urn:microsoft.com/office/officeart/2008/layout/HorizontalMultiLevelHierarchy"/>
    <dgm:cxn modelId="{0A58288E-2719-BC44-A22B-433B98E3FEEC}" type="presParOf" srcId="{18376719-66C2-7D49-91F3-38A5F5AC32B2}" destId="{A6B165E4-C247-2C44-AE25-0FC9CCC08271}" srcOrd="0" destOrd="0" presId="urn:microsoft.com/office/officeart/2008/layout/HorizontalMultiLevelHierarchy"/>
    <dgm:cxn modelId="{FEB8B888-9DE7-3E4C-A3C7-B7EF7540A3E9}" type="presParOf" srcId="{A6B165E4-C247-2C44-AE25-0FC9CCC08271}" destId="{100EF20E-A4B1-8E48-9D15-B1E36450D880}" srcOrd="0" destOrd="0" presId="urn:microsoft.com/office/officeart/2008/layout/HorizontalMultiLevelHierarchy"/>
    <dgm:cxn modelId="{0D33B379-0ED6-BE46-B127-F4C4AE75CDCD}" type="presParOf" srcId="{18376719-66C2-7D49-91F3-38A5F5AC32B2}" destId="{912E142A-8E21-4D45-8C8A-0767A963DA8F}" srcOrd="1" destOrd="0" presId="urn:microsoft.com/office/officeart/2008/layout/HorizontalMultiLevelHierarchy"/>
    <dgm:cxn modelId="{D874FD48-2074-4546-9C32-7283B28A8D7C}" type="presParOf" srcId="{912E142A-8E21-4D45-8C8A-0767A963DA8F}" destId="{CA95A3EA-3C07-764B-AD91-710EBC666538}" srcOrd="0" destOrd="0" presId="urn:microsoft.com/office/officeart/2008/layout/HorizontalMultiLevelHierarchy"/>
    <dgm:cxn modelId="{D4106E8B-577F-3843-A345-BB485247C134}" type="presParOf" srcId="{912E142A-8E21-4D45-8C8A-0767A963DA8F}" destId="{3D976313-B17F-9F4B-981B-C20657F41F31}" srcOrd="1" destOrd="0" presId="urn:microsoft.com/office/officeart/2008/layout/HorizontalMultiLevelHierarchy"/>
    <dgm:cxn modelId="{FB6FDAE7-E596-E045-8C1D-0CDE4A5922D3}" type="presParOf" srcId="{18376719-66C2-7D49-91F3-38A5F5AC32B2}" destId="{2B0BEA9A-FBF3-A047-B494-C1F5772789FC}" srcOrd="2" destOrd="0" presId="urn:microsoft.com/office/officeart/2008/layout/HorizontalMultiLevelHierarchy"/>
    <dgm:cxn modelId="{D19BEB36-B31F-414A-94B9-AF2A861D05B9}" type="presParOf" srcId="{2B0BEA9A-FBF3-A047-B494-C1F5772789FC}" destId="{85DB426D-893B-0542-BD89-5FCF7F564CF3}" srcOrd="0" destOrd="0" presId="urn:microsoft.com/office/officeart/2008/layout/HorizontalMultiLevelHierarchy"/>
    <dgm:cxn modelId="{0FC4FBCF-AA87-9047-A9AB-959E22D323E7}" type="presParOf" srcId="{18376719-66C2-7D49-91F3-38A5F5AC32B2}" destId="{F5054A1A-7575-1945-A5FC-64B82C7AEEB1}" srcOrd="3" destOrd="0" presId="urn:microsoft.com/office/officeart/2008/layout/HorizontalMultiLevelHierarchy"/>
    <dgm:cxn modelId="{840C3758-E4D2-934A-A8CC-E7754BD8B0AE}" type="presParOf" srcId="{F5054A1A-7575-1945-A5FC-64B82C7AEEB1}" destId="{0F606F2B-685B-A14E-9A9D-8F0B5D6FDDC4}" srcOrd="0" destOrd="0" presId="urn:microsoft.com/office/officeart/2008/layout/HorizontalMultiLevelHierarchy"/>
    <dgm:cxn modelId="{A46E102F-19CF-5D4D-AC6C-B9AD6149B805}" type="presParOf" srcId="{F5054A1A-7575-1945-A5FC-64B82C7AEEB1}" destId="{F69421B2-862F-7647-9B40-5C53DB4A70CA}" srcOrd="1" destOrd="0" presId="urn:microsoft.com/office/officeart/2008/layout/HorizontalMultiLevelHierarchy"/>
    <dgm:cxn modelId="{93341F02-312C-1A4E-8774-355EDA154FA9}" type="presParOf" srcId="{18376719-66C2-7D49-91F3-38A5F5AC32B2}" destId="{6EA1C2ED-9627-9540-9377-C283E085F7A8}" srcOrd="4" destOrd="0" presId="urn:microsoft.com/office/officeart/2008/layout/HorizontalMultiLevelHierarchy"/>
    <dgm:cxn modelId="{BF76B0CB-A8E2-0E4D-9730-80F11BBB6810}" type="presParOf" srcId="{6EA1C2ED-9627-9540-9377-C283E085F7A8}" destId="{3E769F0C-A257-EC43-B7AC-2225B9045839}" srcOrd="0" destOrd="0" presId="urn:microsoft.com/office/officeart/2008/layout/HorizontalMultiLevelHierarchy"/>
    <dgm:cxn modelId="{73050714-6603-4D41-8F78-F3E0F57CA7EA}" type="presParOf" srcId="{18376719-66C2-7D49-91F3-38A5F5AC32B2}" destId="{A11B6FE5-E3D6-0346-9A4E-15D26FB5AAF0}" srcOrd="5" destOrd="0" presId="urn:microsoft.com/office/officeart/2008/layout/HorizontalMultiLevelHierarchy"/>
    <dgm:cxn modelId="{E5744569-DDEC-B145-A824-BEADBD1FFC38}" type="presParOf" srcId="{A11B6FE5-E3D6-0346-9A4E-15D26FB5AAF0}" destId="{034C2044-83F0-1642-8FEB-49AB4A5C6646}" srcOrd="0" destOrd="0" presId="urn:microsoft.com/office/officeart/2008/layout/HorizontalMultiLevelHierarchy"/>
    <dgm:cxn modelId="{2954D94B-F357-9440-8016-0005D0236F9E}" type="presParOf" srcId="{A11B6FE5-E3D6-0346-9A4E-15D26FB5AAF0}" destId="{9A04CD98-8B66-7844-9D00-DA1F38DC70A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486F5-9F90-A443-8D3C-2A0953C8256F}">
      <dsp:nvSpPr>
        <dsp:cNvPr id="0" name=""/>
        <dsp:cNvSpPr/>
      </dsp:nvSpPr>
      <dsp:spPr>
        <a:xfrm>
          <a:off x="0" y="23155"/>
          <a:ext cx="10158413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900" kern="1200" dirty="0"/>
            <a:t>Médiation amiable</a:t>
          </a:r>
        </a:p>
      </dsp:txBody>
      <dsp:txXfrm>
        <a:off x="45663" y="68818"/>
        <a:ext cx="10067087" cy="844089"/>
      </dsp:txXfrm>
    </dsp:sp>
    <dsp:sp modelId="{7287D6D5-1380-1E4D-9CF1-27848C9F67BA}">
      <dsp:nvSpPr>
        <dsp:cNvPr id="0" name=""/>
        <dsp:cNvSpPr/>
      </dsp:nvSpPr>
      <dsp:spPr>
        <a:xfrm>
          <a:off x="0" y="958570"/>
          <a:ext cx="10158413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530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3000" kern="1200" dirty="0"/>
            <a:t>=&gt; CPAS</a:t>
          </a:r>
        </a:p>
      </dsp:txBody>
      <dsp:txXfrm>
        <a:off x="0" y="958570"/>
        <a:ext cx="10158413" cy="645840"/>
      </dsp:txXfrm>
    </dsp:sp>
    <dsp:sp modelId="{76B03232-8791-D540-8432-DC9C49FA270C}">
      <dsp:nvSpPr>
        <dsp:cNvPr id="0" name=""/>
        <dsp:cNvSpPr/>
      </dsp:nvSpPr>
      <dsp:spPr>
        <a:xfrm>
          <a:off x="0" y="1604410"/>
          <a:ext cx="10158413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900" kern="1200" dirty="0"/>
            <a:t>Médiation judiciaire</a:t>
          </a:r>
        </a:p>
      </dsp:txBody>
      <dsp:txXfrm>
        <a:off x="45663" y="1650073"/>
        <a:ext cx="10067087" cy="844089"/>
      </dsp:txXfrm>
    </dsp:sp>
    <dsp:sp modelId="{C7A898A2-0B60-C74B-A980-FCEFE381985F}">
      <dsp:nvSpPr>
        <dsp:cNvPr id="0" name=""/>
        <dsp:cNvSpPr/>
      </dsp:nvSpPr>
      <dsp:spPr>
        <a:xfrm>
          <a:off x="0" y="2539825"/>
          <a:ext cx="10158413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530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3000" kern="1200" dirty="0"/>
            <a:t>=&gt; Tribunaux du travail (objet de la présentation)</a:t>
          </a:r>
        </a:p>
      </dsp:txBody>
      <dsp:txXfrm>
        <a:off x="0" y="2539825"/>
        <a:ext cx="10158413" cy="645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C1475-77F0-4267-8350-9F1B40787465}">
      <dsp:nvSpPr>
        <dsp:cNvPr id="0" name=""/>
        <dsp:cNvSpPr/>
      </dsp:nvSpPr>
      <dsp:spPr>
        <a:xfrm>
          <a:off x="0" y="605967"/>
          <a:ext cx="7255017" cy="11187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5F817-E991-4027-9C9A-7B2A362B4F0D}">
      <dsp:nvSpPr>
        <dsp:cNvPr id="0" name=""/>
        <dsp:cNvSpPr/>
      </dsp:nvSpPr>
      <dsp:spPr>
        <a:xfrm>
          <a:off x="338409" y="857677"/>
          <a:ext cx="615290" cy="6152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06B45-7D36-4C17-9EC6-9C7EF7BC0E95}">
      <dsp:nvSpPr>
        <dsp:cNvPr id="0" name=""/>
        <dsp:cNvSpPr/>
      </dsp:nvSpPr>
      <dsp:spPr>
        <a:xfrm>
          <a:off x="1292109" y="605967"/>
          <a:ext cx="5962907" cy="1118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397" tIns="118397" rIns="118397" bIns="11839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Juridictions du travail</a:t>
          </a:r>
          <a:endParaRPr lang="en-US" sz="1800" kern="1200"/>
        </a:p>
      </dsp:txBody>
      <dsp:txXfrm>
        <a:off x="1292109" y="605967"/>
        <a:ext cx="5962907" cy="1118709"/>
      </dsp:txXfrm>
    </dsp:sp>
    <dsp:sp modelId="{74F4B854-47F5-4C85-AE3F-D914FA150FE9}">
      <dsp:nvSpPr>
        <dsp:cNvPr id="0" name=""/>
        <dsp:cNvSpPr/>
      </dsp:nvSpPr>
      <dsp:spPr>
        <a:xfrm>
          <a:off x="0" y="2004355"/>
          <a:ext cx="7255017" cy="11187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BF966-B262-4C53-BDB8-B2F3F18E5B1A}">
      <dsp:nvSpPr>
        <dsp:cNvPr id="0" name=""/>
        <dsp:cNvSpPr/>
      </dsp:nvSpPr>
      <dsp:spPr>
        <a:xfrm>
          <a:off x="338409" y="2256064"/>
          <a:ext cx="615290" cy="6152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5FE67-6B22-4FA3-968D-ADD0A92ED214}">
      <dsp:nvSpPr>
        <dsp:cNvPr id="0" name=""/>
        <dsp:cNvSpPr/>
      </dsp:nvSpPr>
      <dsp:spPr>
        <a:xfrm>
          <a:off x="1292109" y="2004355"/>
          <a:ext cx="5962907" cy="1118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397" tIns="118397" rIns="118397" bIns="11839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Rétablissement de la situation financière en payant les dettes dans la mesure du possible et en permettant à la personne de mener une vie conforme à la dignité humaine</a:t>
          </a:r>
          <a:endParaRPr lang="en-US" sz="1800" kern="1200" dirty="0"/>
        </a:p>
      </dsp:txBody>
      <dsp:txXfrm>
        <a:off x="1292109" y="2004355"/>
        <a:ext cx="5962907" cy="11187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A1C3A-0137-CF4D-8B74-BA8881694C5D}">
      <dsp:nvSpPr>
        <dsp:cNvPr id="0" name=""/>
        <dsp:cNvSpPr/>
      </dsp:nvSpPr>
      <dsp:spPr>
        <a:xfrm>
          <a:off x="5507" y="2109150"/>
          <a:ext cx="3205918" cy="1282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Dépôt de la requête</a:t>
          </a:r>
        </a:p>
      </dsp:txBody>
      <dsp:txXfrm>
        <a:off x="646691" y="2109150"/>
        <a:ext cx="1923551" cy="1282367"/>
      </dsp:txXfrm>
    </dsp:sp>
    <dsp:sp modelId="{BBB1DD00-4B2A-CF48-B769-46EC18343484}">
      <dsp:nvSpPr>
        <dsp:cNvPr id="0" name=""/>
        <dsp:cNvSpPr/>
      </dsp:nvSpPr>
      <dsp:spPr>
        <a:xfrm>
          <a:off x="2890833" y="2109150"/>
          <a:ext cx="3205918" cy="1282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Admissibilité</a:t>
          </a:r>
        </a:p>
      </dsp:txBody>
      <dsp:txXfrm>
        <a:off x="3532017" y="2109150"/>
        <a:ext cx="1923551" cy="1282367"/>
      </dsp:txXfrm>
    </dsp:sp>
    <dsp:sp modelId="{CDF7CB86-DCF8-214E-81AD-159DC60FE2EA}">
      <dsp:nvSpPr>
        <dsp:cNvPr id="0" name=""/>
        <dsp:cNvSpPr/>
      </dsp:nvSpPr>
      <dsp:spPr>
        <a:xfrm>
          <a:off x="5776160" y="2109150"/>
          <a:ext cx="3205918" cy="1282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Plan de remboursement</a:t>
          </a:r>
        </a:p>
      </dsp:txBody>
      <dsp:txXfrm>
        <a:off x="6417344" y="2109150"/>
        <a:ext cx="1923551" cy="1282367"/>
      </dsp:txXfrm>
    </dsp:sp>
    <dsp:sp modelId="{741AB78F-AB2B-D84B-8B9B-47F71BEF0EE6}">
      <dsp:nvSpPr>
        <dsp:cNvPr id="0" name=""/>
        <dsp:cNvSpPr/>
      </dsp:nvSpPr>
      <dsp:spPr>
        <a:xfrm>
          <a:off x="8661486" y="2109150"/>
          <a:ext cx="3205918" cy="1282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Clôture</a:t>
          </a:r>
        </a:p>
      </dsp:txBody>
      <dsp:txXfrm>
        <a:off x="9302670" y="2109150"/>
        <a:ext cx="1923551" cy="12823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1C2ED-9627-9540-9377-C283E085F7A8}">
      <dsp:nvSpPr>
        <dsp:cNvPr id="0" name=""/>
        <dsp:cNvSpPr/>
      </dsp:nvSpPr>
      <dsp:spPr>
        <a:xfrm>
          <a:off x="2280212" y="1847577"/>
          <a:ext cx="460563" cy="877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0281" y="0"/>
              </a:lnTo>
              <a:lnTo>
                <a:pt x="230281" y="877599"/>
              </a:lnTo>
              <a:lnTo>
                <a:pt x="460563" y="8775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485716" y="2261598"/>
        <a:ext cx="49555" cy="49555"/>
      </dsp:txXfrm>
    </dsp:sp>
    <dsp:sp modelId="{2B0BEA9A-FBF3-A047-B494-C1F5772789FC}">
      <dsp:nvSpPr>
        <dsp:cNvPr id="0" name=""/>
        <dsp:cNvSpPr/>
      </dsp:nvSpPr>
      <dsp:spPr>
        <a:xfrm>
          <a:off x="2280212" y="1801857"/>
          <a:ext cx="4605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0563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498980" y="1836062"/>
        <a:ext cx="23028" cy="23028"/>
      </dsp:txXfrm>
    </dsp:sp>
    <dsp:sp modelId="{A6B165E4-C247-2C44-AE25-0FC9CCC08271}">
      <dsp:nvSpPr>
        <dsp:cNvPr id="0" name=""/>
        <dsp:cNvSpPr/>
      </dsp:nvSpPr>
      <dsp:spPr>
        <a:xfrm>
          <a:off x="2280212" y="969977"/>
          <a:ext cx="460563" cy="877599"/>
        </a:xfrm>
        <a:custGeom>
          <a:avLst/>
          <a:gdLst/>
          <a:ahLst/>
          <a:cxnLst/>
          <a:rect l="0" t="0" r="0" b="0"/>
          <a:pathLst>
            <a:path>
              <a:moveTo>
                <a:pt x="0" y="877599"/>
              </a:moveTo>
              <a:lnTo>
                <a:pt x="230281" y="877599"/>
              </a:lnTo>
              <a:lnTo>
                <a:pt x="230281" y="0"/>
              </a:lnTo>
              <a:lnTo>
                <a:pt x="46056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485716" y="1383999"/>
        <a:ext cx="49555" cy="49555"/>
      </dsp:txXfrm>
    </dsp:sp>
    <dsp:sp modelId="{AAF2FE04-2275-E745-8B70-1D6511A058A4}">
      <dsp:nvSpPr>
        <dsp:cNvPr id="0" name=""/>
        <dsp:cNvSpPr/>
      </dsp:nvSpPr>
      <dsp:spPr>
        <a:xfrm rot="16200000">
          <a:off x="452219" y="1496537"/>
          <a:ext cx="2953906" cy="702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600" kern="1200" dirty="0"/>
            <a:t>Revenu</a:t>
          </a:r>
        </a:p>
      </dsp:txBody>
      <dsp:txXfrm>
        <a:off x="452219" y="1496537"/>
        <a:ext cx="2953906" cy="702079"/>
      </dsp:txXfrm>
    </dsp:sp>
    <dsp:sp modelId="{CA95A3EA-3C07-764B-AD91-710EBC666538}">
      <dsp:nvSpPr>
        <dsp:cNvPr id="0" name=""/>
        <dsp:cNvSpPr/>
      </dsp:nvSpPr>
      <dsp:spPr>
        <a:xfrm>
          <a:off x="2740776" y="618938"/>
          <a:ext cx="2302819" cy="702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Créanciers</a:t>
          </a:r>
        </a:p>
      </dsp:txBody>
      <dsp:txXfrm>
        <a:off x="2740776" y="618938"/>
        <a:ext cx="2302819" cy="702079"/>
      </dsp:txXfrm>
    </dsp:sp>
    <dsp:sp modelId="{0F606F2B-685B-A14E-9A9D-8F0B5D6FDDC4}">
      <dsp:nvSpPr>
        <dsp:cNvPr id="0" name=""/>
        <dsp:cNvSpPr/>
      </dsp:nvSpPr>
      <dsp:spPr>
        <a:xfrm>
          <a:off x="2740776" y="1496537"/>
          <a:ext cx="2302819" cy="702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Médiateur</a:t>
          </a:r>
        </a:p>
      </dsp:txBody>
      <dsp:txXfrm>
        <a:off x="2740776" y="1496537"/>
        <a:ext cx="2302819" cy="702079"/>
      </dsp:txXfrm>
    </dsp:sp>
    <dsp:sp modelId="{034C2044-83F0-1642-8FEB-49AB4A5C6646}">
      <dsp:nvSpPr>
        <dsp:cNvPr id="0" name=""/>
        <dsp:cNvSpPr/>
      </dsp:nvSpPr>
      <dsp:spPr>
        <a:xfrm>
          <a:off x="2740776" y="2374136"/>
          <a:ext cx="2302819" cy="702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Reste à vivre</a:t>
          </a:r>
        </a:p>
      </dsp:txBody>
      <dsp:txXfrm>
        <a:off x="2740776" y="2374136"/>
        <a:ext cx="2302819" cy="702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64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9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7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6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8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5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5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9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9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7/7/24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344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yx4.com/blog/partage-bonnes-pratiques-cles-succes-organisatio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www.boucher-avocat.com/single-post/saisie-en-cours-de-proc&#233;dure-de-surendettement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s://cafa.be/secteurs/endettement/mediation_de_dettes/" TargetMode="External"/><Relationship Id="rId7" Type="http://schemas.openxmlformats.org/officeDocument/2006/relationships/diagramColors" Target="../diagrams/colors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atlantic.com/newsletters/archive/2023/01/journalist-interview-asking-questions-techniques/672755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tudeefficace.com/courses/methodologie-du-resume-efficace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dart.org/sanction-pecuniaire-prononcee-par-la-cnil-a-lencontre-de-ladef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it.fr/definition/1045-droit-commun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7FFAF-1ABE-426D-7DAD-D6DF07E1E8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5017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98FA35-B55D-44B7-9A7D-57C57A4A6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1524000"/>
            <a:ext cx="9144000" cy="38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E73EFA-B670-6F7C-2675-FB1131B7B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320213"/>
            <a:ext cx="6095999" cy="131749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fr-FR" dirty="0"/>
              <a:t>Les effets de la sanction sur la procédure en règlement collectif de dettes en Belgique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B780099-C0B0-CF30-E190-DC7B9B94E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654" y="4249360"/>
            <a:ext cx="6041346" cy="91076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r-FR" sz="2300" dirty="0"/>
              <a:t>Marie Gerrienne, CRIS/IRSS</a:t>
            </a:r>
          </a:p>
          <a:p>
            <a:pPr algn="ctr"/>
            <a:r>
              <a:rPr lang="fr-FR" dirty="0"/>
              <a:t>F.R.S.-FNRS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422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313BE14E-F6C8-D6F1-2417-A7827A84B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450" y="4249360"/>
            <a:ext cx="1663700" cy="1028700"/>
          </a:xfrm>
          <a:prstGeom prst="rect">
            <a:avLst/>
          </a:prstGeom>
        </p:spPr>
      </p:pic>
      <p:pic>
        <p:nvPicPr>
          <p:cNvPr id="15" name="Image 14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638659C2-2299-8CD7-F8C6-D25C6BA08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260244"/>
            <a:ext cx="22352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71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BB1C085-6347-A5F8-5D77-B3EEB09F1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fr-FR" dirty="0"/>
              <a:t>Quels effets 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10575A-02F2-FF99-7E02-AD1CEA573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668998"/>
            <a:ext cx="5014911" cy="3420178"/>
          </a:xfrm>
        </p:spPr>
        <p:txBody>
          <a:bodyPr>
            <a:normAutofit/>
          </a:bodyPr>
          <a:lstStyle/>
          <a:p>
            <a:r>
              <a:rPr lang="fr-FR" sz="2400" dirty="0"/>
              <a:t>Utilisation comme « bâton »</a:t>
            </a:r>
          </a:p>
          <a:p>
            <a:r>
              <a:rPr lang="fr-FR" sz="2400" dirty="0"/>
              <a:t>Limitation du recours au juge</a:t>
            </a:r>
          </a:p>
          <a:p>
            <a:r>
              <a:rPr lang="fr-FR" sz="2400" dirty="0"/>
              <a:t>Dernier recours et recherche de solutions autres en priorité</a:t>
            </a:r>
          </a:p>
        </p:txBody>
      </p:sp>
      <p:pic>
        <p:nvPicPr>
          <p:cNvPr id="4098" name="Picture 2" descr="Partage des bonnes pratiques professionnelles : nos astuces">
            <a:extLst>
              <a:ext uri="{FF2B5EF4-FFF2-40B4-BE49-F238E27FC236}">
                <a16:creationId xmlns:a16="http://schemas.microsoft.com/office/drawing/2014/main" id="{FC3D04F3-9742-D00D-A431-44649BC94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2286000"/>
            <a:ext cx="6009602" cy="338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BC75AF7-2FBE-110A-E8A1-5629E372A5F7}"/>
              </a:ext>
            </a:extLst>
          </p:cNvPr>
          <p:cNvSpPr txBox="1"/>
          <p:nvPr/>
        </p:nvSpPr>
        <p:spPr>
          <a:xfrm>
            <a:off x="7424065" y="5772143"/>
            <a:ext cx="4457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hlinkClick r:id="rId3"/>
              </a:rPr>
              <a:t>https://pyx4.com/blog/partage-bonnes-pratiques-cles-succes-organisation</a:t>
            </a:r>
            <a:r>
              <a:rPr lang="fr-FR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7595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D49A0D-1853-0101-B57B-7BBF1B9A8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Autofit/>
          </a:bodyPr>
          <a:lstStyle/>
          <a:p>
            <a:r>
              <a:rPr lang="fr-FR" sz="3600" dirty="0"/>
              <a:t>La procédure en règlement collectif de dettes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5B514D-FB67-ECED-55EF-337A7E855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41" y="2513708"/>
            <a:ext cx="8476434" cy="806281"/>
          </a:xfrm>
        </p:spPr>
        <p:txBody>
          <a:bodyPr>
            <a:normAutofit fontScale="92500" lnSpcReduction="20000"/>
          </a:bodyPr>
          <a:lstStyle/>
          <a:p>
            <a:r>
              <a:rPr lang="fr-FR" sz="4500" dirty="0"/>
              <a:t>Surendettement : 2 solutions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CF69417-F468-55FC-A9FA-17A666299F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8259917"/>
              </p:ext>
            </p:extLst>
          </p:nvPr>
        </p:nvGraphicFramePr>
        <p:xfrm>
          <a:off x="742949" y="3377717"/>
          <a:ext cx="10158413" cy="3208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5456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017422-F932-288B-2A1D-FA950B776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fr-FR" sz="3600" dirty="0"/>
              <a:t>Le règlement collectif de dettes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aisie en cours de procédure de surendettement">
            <a:extLst>
              <a:ext uri="{FF2B5EF4-FFF2-40B4-BE49-F238E27FC236}">
                <a16:creationId xmlns:a16="http://schemas.microsoft.com/office/drawing/2014/main" id="{ED83F779-7793-B94F-4DEC-0092173090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751" y="2098675"/>
            <a:ext cx="4300040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9152C86-9B53-3728-70F3-7EB4FBC96D3E}"/>
              </a:ext>
            </a:extLst>
          </p:cNvPr>
          <p:cNvSpPr txBox="1"/>
          <p:nvPr/>
        </p:nvSpPr>
        <p:spPr>
          <a:xfrm>
            <a:off x="7584065" y="4954996"/>
            <a:ext cx="444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hlinkClick r:id="rId3"/>
              </a:rPr>
              <a:t>https://www.boucher-avocat.com/single-post/saisie-en-cours-de-procédure-de-surendettement</a:t>
            </a:r>
            <a:r>
              <a:rPr lang="fr-FR" sz="1200" dirty="0"/>
              <a:t> </a:t>
            </a:r>
          </a:p>
        </p:txBody>
      </p:sp>
      <p:graphicFrame>
        <p:nvGraphicFramePr>
          <p:cNvPr id="1028" name="ZoneTexte 3">
            <a:extLst>
              <a:ext uri="{FF2B5EF4-FFF2-40B4-BE49-F238E27FC236}">
                <a16:creationId xmlns:a16="http://schemas.microsoft.com/office/drawing/2014/main" id="{F8AE6FE7-8107-D352-78A7-C8789CAED1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1665953"/>
              </p:ext>
            </p:extLst>
          </p:nvPr>
        </p:nvGraphicFramePr>
        <p:xfrm>
          <a:off x="164524" y="2286000"/>
          <a:ext cx="7255017" cy="372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02805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14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Oval 18">
            <a:extLst>
              <a:ext uri="{FF2B5EF4-FFF2-40B4-BE49-F238E27FC236}">
                <a16:creationId xmlns:a16="http://schemas.microsoft.com/office/drawing/2014/main" id="{07F1F8E1-08C9-4C32-8CD0-F0DEB444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4197"/>
            <a:ext cx="4629606" cy="4629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0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62423" y="3960586"/>
            <a:ext cx="971155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30B7B834-04E8-DCC2-B0ED-5A13EB2115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801539"/>
              </p:ext>
            </p:extLst>
          </p:nvPr>
        </p:nvGraphicFramePr>
        <p:xfrm>
          <a:off x="157164" y="1000126"/>
          <a:ext cx="11872912" cy="550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4740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5F73D3-2563-BFAB-C7D4-6305F2D6C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052" y="412484"/>
            <a:ext cx="9238434" cy="857559"/>
          </a:xfrm>
        </p:spPr>
        <p:txBody>
          <a:bodyPr>
            <a:normAutofit/>
          </a:bodyPr>
          <a:lstStyle/>
          <a:p>
            <a:r>
              <a:rPr lang="fr-FR" dirty="0"/>
              <a:t>Le rôle du médiateur de dettes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988F27-EEBA-0B56-D4A1-BCA0CBE83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640" y="2540087"/>
            <a:ext cx="8476434" cy="3359621"/>
          </a:xfrm>
        </p:spPr>
        <p:txBody>
          <a:bodyPr>
            <a:normAutofit/>
          </a:bodyPr>
          <a:lstStyle/>
          <a:p>
            <a:r>
              <a:rPr lang="fr-FR" sz="2400" dirty="0"/>
              <a:t>Avocat ou travailleur social, sous le contrôle du juge</a:t>
            </a:r>
          </a:p>
          <a:p>
            <a:r>
              <a:rPr lang="fr-FR" sz="2400" dirty="0"/>
              <a:t>Elaboration d’un plan de règlement</a:t>
            </a:r>
          </a:p>
          <a:p>
            <a:r>
              <a:rPr lang="fr-FR" sz="2400" dirty="0"/>
              <a:t>Gestion du compte de médiation</a:t>
            </a:r>
          </a:p>
        </p:txBody>
      </p:sp>
      <p:pic>
        <p:nvPicPr>
          <p:cNvPr id="4" name="Picture 4" descr="Médiation de dettes - CAFA asbl">
            <a:extLst>
              <a:ext uri="{FF2B5EF4-FFF2-40B4-BE49-F238E27FC236}">
                <a16:creationId xmlns:a16="http://schemas.microsoft.com/office/drawing/2014/main" id="{68FA64B0-480D-14B3-CF6C-6C3F3671E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913" y="228653"/>
            <a:ext cx="3736713" cy="249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E7306D4-9E7C-AF7C-1EC4-5C11E8FB03AD}"/>
              </a:ext>
            </a:extLst>
          </p:cNvPr>
          <p:cNvSpPr txBox="1"/>
          <p:nvPr/>
        </p:nvSpPr>
        <p:spPr>
          <a:xfrm>
            <a:off x="8020568" y="2796341"/>
            <a:ext cx="3939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https://cafa.be/secteurs/endettement/mediation_de_dettes/</a:t>
            </a:r>
            <a:r>
              <a:rPr lang="fr-FR" sz="1100" dirty="0"/>
              <a:t> 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C28F9AB1-C4DA-C3DF-3977-DF779A491F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8889577"/>
              </p:ext>
            </p:extLst>
          </p:nvPr>
        </p:nvGraphicFramePr>
        <p:xfrm>
          <a:off x="5139269" y="3058377"/>
          <a:ext cx="6621729" cy="3695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43761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1F9CED-9FB5-1A65-6683-68E50326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fr-FR" dirty="0"/>
              <a:t>Question traitée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19B8E6-B8B9-73BA-B6BF-FBFFA9147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700691"/>
            <a:ext cx="4914899" cy="3359621"/>
          </a:xfrm>
        </p:spPr>
        <p:txBody>
          <a:bodyPr>
            <a:normAutofit/>
          </a:bodyPr>
          <a:lstStyle/>
          <a:p>
            <a:r>
              <a:rPr lang="fr-FR" sz="2800" dirty="0"/>
              <a:t>Les effets de la sanction dans la procédure RCD</a:t>
            </a:r>
          </a:p>
        </p:txBody>
      </p:sp>
      <p:pic>
        <p:nvPicPr>
          <p:cNvPr id="3074" name="Picture 2" descr="Stop Trying to Ask 'Smart Questions' - The Atlantic">
            <a:extLst>
              <a:ext uri="{FF2B5EF4-FFF2-40B4-BE49-F238E27FC236}">
                <a16:creationId xmlns:a16="http://schemas.microsoft.com/office/drawing/2014/main" id="{066521C1-E064-E1DC-4870-7F880A222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2" y="783623"/>
            <a:ext cx="4795837" cy="359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14B880C-16CD-970F-D75E-57C947C19DC0}"/>
              </a:ext>
            </a:extLst>
          </p:cNvPr>
          <p:cNvSpPr txBox="1"/>
          <p:nvPr/>
        </p:nvSpPr>
        <p:spPr>
          <a:xfrm>
            <a:off x="7525264" y="4442268"/>
            <a:ext cx="3980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hlinkClick r:id="rId3"/>
              </a:rPr>
              <a:t>https://www.theatlantic.com/newsletters/archive/2023/01/journalist-interview-asking-questions-techniques/672755/</a:t>
            </a:r>
            <a:r>
              <a:rPr lang="fr-FR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9847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4ED5DB4-305B-50F5-D00E-AAD26458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fr-FR" dirty="0"/>
              <a:t>Méthode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7CE7B9-6E14-0297-3FCF-1DE002CDD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43" y="2700691"/>
            <a:ext cx="8476434" cy="3359621"/>
          </a:xfrm>
        </p:spPr>
        <p:txBody>
          <a:bodyPr>
            <a:normAutofit/>
          </a:bodyPr>
          <a:lstStyle/>
          <a:p>
            <a:r>
              <a:rPr lang="fr-FR" sz="2800" dirty="0"/>
              <a:t>22 entretiens semi-directifs</a:t>
            </a:r>
          </a:p>
          <a:p>
            <a:r>
              <a:rPr lang="fr-FR" sz="2800" dirty="0"/>
              <a:t>Observation d’audiences</a:t>
            </a:r>
          </a:p>
          <a:p>
            <a:r>
              <a:rPr lang="fr-FR" sz="2800" dirty="0"/>
              <a:t>Accès à JustRestart</a:t>
            </a:r>
          </a:p>
        </p:txBody>
      </p:sp>
      <p:pic>
        <p:nvPicPr>
          <p:cNvPr id="3074" name="Picture 2" descr="Méthodologie du résumé efficace - professeur Louis JoilinsEtude Efficace">
            <a:extLst>
              <a:ext uri="{FF2B5EF4-FFF2-40B4-BE49-F238E27FC236}">
                <a16:creationId xmlns:a16="http://schemas.microsoft.com/office/drawing/2014/main" id="{7CFBF038-6747-55AE-C8BF-317052BFF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9" y="2628766"/>
            <a:ext cx="5640772" cy="33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F23D17D-24CC-EB8D-95E1-67CEC74A72EB}"/>
              </a:ext>
            </a:extLst>
          </p:cNvPr>
          <p:cNvSpPr txBox="1"/>
          <p:nvPr/>
        </p:nvSpPr>
        <p:spPr>
          <a:xfrm>
            <a:off x="6536055" y="5924133"/>
            <a:ext cx="4545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linkClick r:id="rId3"/>
              </a:rPr>
              <a:t>https://etudeefficace.com/courses/methodologie-du-resume-efficace/</a:t>
            </a:r>
            <a:r>
              <a:rPr lang="fr-FR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0327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13D22FE-6A64-E6F1-27CD-01713BD0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fr-FR" dirty="0"/>
              <a:t>Une sanction : la révocation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4D30B8-CF17-CC6C-59B9-FE42EF9FE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3208054"/>
            <a:ext cx="6272212" cy="2360304"/>
          </a:xfrm>
        </p:spPr>
        <p:txBody>
          <a:bodyPr>
            <a:normAutofit/>
          </a:bodyPr>
          <a:lstStyle/>
          <a:p>
            <a:r>
              <a:rPr lang="fr-FR" sz="2400" dirty="0"/>
              <a:t>Fin de la procédure + pas de réintroduction de requête dans les 5 ans </a:t>
            </a:r>
          </a:p>
          <a:p>
            <a:r>
              <a:rPr lang="fr-FR" sz="2400" dirty="0"/>
              <a:t>Demandée par le médiateur ou un créancier</a:t>
            </a:r>
          </a:p>
          <a:p>
            <a:r>
              <a:rPr lang="fr-FR" sz="2400" dirty="0"/>
              <a:t>Pas de degrés ou d’alternative</a:t>
            </a:r>
          </a:p>
        </p:txBody>
      </p:sp>
      <p:pic>
        <p:nvPicPr>
          <p:cNvPr id="1026" name="Picture 2" descr="Sanction pécuniaire prononcée par la CNIL à l'encontre de l'ADEF - HOUDART  &amp; ASSOCIÉS">
            <a:extLst>
              <a:ext uri="{FF2B5EF4-FFF2-40B4-BE49-F238E27FC236}">
                <a16:creationId xmlns:a16="http://schemas.microsoft.com/office/drawing/2014/main" id="{E54ABD26-8852-F801-1D76-FD8A948C4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40" y="2141577"/>
            <a:ext cx="5578225" cy="257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9D4303E-505A-0399-9A42-6A9AE0E4EB53}"/>
              </a:ext>
            </a:extLst>
          </p:cNvPr>
          <p:cNvSpPr txBox="1"/>
          <p:nvPr/>
        </p:nvSpPr>
        <p:spPr>
          <a:xfrm>
            <a:off x="6729413" y="4828037"/>
            <a:ext cx="53908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linkClick r:id="rId3"/>
              </a:rPr>
              <a:t>https://www.houdart.org/sanction-pecuniaire-prononcee-par-la-cnil-a-lencontre-de-ladef/</a:t>
            </a:r>
            <a:r>
              <a:rPr lang="fr-FR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5694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6EA94-88A8-1078-C688-277CB903D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fr-FR" dirty="0"/>
              <a:t>La définition du point de vue du droit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2858E0-953D-D1E3-A4F5-11A845038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25" y="2645796"/>
            <a:ext cx="8476434" cy="3359621"/>
          </a:xfrm>
        </p:spPr>
        <p:txBody>
          <a:bodyPr>
            <a:normAutofit/>
          </a:bodyPr>
          <a:lstStyle/>
          <a:p>
            <a:r>
              <a:rPr lang="fr-FR" sz="2800" dirty="0"/>
              <a:t>Cas définis par le Code judiciaire</a:t>
            </a:r>
          </a:p>
          <a:p>
            <a:r>
              <a:rPr lang="fr-FR" sz="2800" dirty="0"/>
              <a:t>La doctrine</a:t>
            </a:r>
          </a:p>
        </p:txBody>
      </p:sp>
      <p:pic>
        <p:nvPicPr>
          <p:cNvPr id="2050" name="Picture 2" descr="Définition Droit commun - Le Portail du Droit">
            <a:extLst>
              <a:ext uri="{FF2B5EF4-FFF2-40B4-BE49-F238E27FC236}">
                <a16:creationId xmlns:a16="http://schemas.microsoft.com/office/drawing/2014/main" id="{5D3312CD-D9EA-02D5-1B65-252C144A1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24519"/>
            <a:ext cx="5804744" cy="346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43580E5-FBED-6776-6C6D-669554B58CCE}"/>
              </a:ext>
            </a:extLst>
          </p:cNvPr>
          <p:cNvSpPr txBox="1"/>
          <p:nvPr/>
        </p:nvSpPr>
        <p:spPr>
          <a:xfrm>
            <a:off x="8621492" y="5802929"/>
            <a:ext cx="3279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hlinkClick r:id="rId3"/>
              </a:rPr>
              <a:t>https://www.droit.fr/definition/1045-droit-commun/</a:t>
            </a:r>
            <a:r>
              <a:rPr lang="fr-FR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8247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ortal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2E3E8"/>
      </a:lt2>
      <a:accent1>
        <a:srgbClr val="AAA180"/>
      </a:accent1>
      <a:accent2>
        <a:srgbClr val="9CA671"/>
      </a:accent2>
      <a:accent3>
        <a:srgbClr val="8FA880"/>
      </a:accent3>
      <a:accent4>
        <a:srgbClr val="76AD78"/>
      </a:accent4>
      <a:accent5>
        <a:srgbClr val="81AB94"/>
      </a:accent5>
      <a:accent6>
        <a:srgbClr val="74AAA2"/>
      </a:accent6>
      <a:hlink>
        <a:srgbClr val="6978AE"/>
      </a:hlink>
      <a:folHlink>
        <a:srgbClr val="7F7F7F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6648</TotalTime>
  <Words>308</Words>
  <Application>Microsoft Macintosh PowerPoint</Application>
  <PresentationFormat>Grand écran</PresentationFormat>
  <Paragraphs>48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Trade Gothic Next Cond</vt:lpstr>
      <vt:lpstr>Trade Gothic Next Light</vt:lpstr>
      <vt:lpstr>PortalVTI</vt:lpstr>
      <vt:lpstr>Les effets de la sanction sur la procédure en règlement collectif de dettes en Belgique</vt:lpstr>
      <vt:lpstr>La procédure en règlement collectif de dettes</vt:lpstr>
      <vt:lpstr>Le règlement collectif de dettes</vt:lpstr>
      <vt:lpstr>Présentation PowerPoint</vt:lpstr>
      <vt:lpstr>Le rôle du médiateur de dettes</vt:lpstr>
      <vt:lpstr>Question traitée</vt:lpstr>
      <vt:lpstr>Méthode</vt:lpstr>
      <vt:lpstr>Une sanction : la révocation</vt:lpstr>
      <vt:lpstr>La définition du point de vue du droit</vt:lpstr>
      <vt:lpstr>Quels effets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Gerrienne Marie</dc:creator>
  <cp:lastModifiedBy>Gerrienne Marie</cp:lastModifiedBy>
  <cp:revision>3</cp:revision>
  <dcterms:created xsi:type="dcterms:W3CDTF">2024-07-05T05:30:36Z</dcterms:created>
  <dcterms:modified xsi:type="dcterms:W3CDTF">2024-07-10T11:10:45Z</dcterms:modified>
</cp:coreProperties>
</file>