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72" r:id="rId1"/>
  </p:sldMasterIdLst>
  <p:notesMasterIdLst>
    <p:notesMasterId r:id="rId3"/>
  </p:notesMasterIdLst>
  <p:sldIdLst>
    <p:sldId id="256" r:id="rId2"/>
  </p:sldIdLst>
  <p:sldSz cx="30240288" cy="42479913"/>
  <p:notesSz cx="6797675" cy="9926638"/>
  <p:defaultTextStyle>
    <a:defPPr>
      <a:defRPr lang="en-US"/>
    </a:defPPr>
    <a:lvl1pPr marL="0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78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48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26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96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74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448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522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96" algn="l" defTabSz="457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0" userDrawn="1">
          <p15:clr>
            <a:srgbClr val="A4A3A4"/>
          </p15:clr>
        </p15:guide>
        <p15:guide id="2" pos="9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72"/>
    <a:srgbClr val="8DC040"/>
    <a:srgbClr val="595959"/>
    <a:srgbClr val="383579"/>
    <a:srgbClr val="CD0066"/>
    <a:srgbClr val="DC5B26"/>
    <a:srgbClr val="0098C6"/>
    <a:srgbClr val="A98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512BD4-CC76-4839-8BB2-D238B04E7399}" v="2479" dt="2024-05-10T15:53:09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0"/>
  </p:normalViewPr>
  <p:slideViewPr>
    <p:cSldViewPr snapToObjects="1">
      <p:cViewPr varScale="1">
        <p:scale>
          <a:sx n="17" d="100"/>
          <a:sy n="17" d="100"/>
        </p:scale>
        <p:origin x="3210" y="192"/>
      </p:cViewPr>
      <p:guideLst>
        <p:guide orient="horz" pos="13380"/>
        <p:guide pos="95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udet David" userId="8809c96f-66d1-4914-986a-cdffc69dfd98" providerId="ADAL" clId="{91512BD4-CC76-4839-8BB2-D238B04E7399}"/>
    <pc:docChg chg="undo redo custSel modSld">
      <pc:chgData name="Baudet David" userId="8809c96f-66d1-4914-986a-cdffc69dfd98" providerId="ADAL" clId="{91512BD4-CC76-4839-8BB2-D238B04E7399}" dt="2024-05-21T08:03:45.900" v="3489" actId="403"/>
      <pc:docMkLst>
        <pc:docMk/>
      </pc:docMkLst>
      <pc:sldChg chg="addSp delSp modSp mod delAnim modAnim">
        <pc:chgData name="Baudet David" userId="8809c96f-66d1-4914-986a-cdffc69dfd98" providerId="ADAL" clId="{91512BD4-CC76-4839-8BB2-D238B04E7399}" dt="2024-05-21T08:03:45.900" v="3489" actId="403"/>
        <pc:sldMkLst>
          <pc:docMk/>
          <pc:sldMk cId="0" sldId="256"/>
        </pc:sldMkLst>
        <pc:spChg chg="del">
          <ac:chgData name="Baudet David" userId="8809c96f-66d1-4914-986a-cdffc69dfd98" providerId="ADAL" clId="{91512BD4-CC76-4839-8BB2-D238B04E7399}" dt="2024-05-10T11:34:38.716" v="4" actId="478"/>
          <ac:spMkLst>
            <pc:docMk/>
            <pc:sldMk cId="0" sldId="256"/>
            <ac:spMk id="2" creationId="{48EBBA08-444A-7FC8-DF34-C348FB93E81E}"/>
          </ac:spMkLst>
        </pc:spChg>
        <pc:spChg chg="mod ord">
          <ac:chgData name="Baudet David" userId="8809c96f-66d1-4914-986a-cdffc69dfd98" providerId="ADAL" clId="{91512BD4-CC76-4839-8BB2-D238B04E7399}" dt="2024-05-10T15:07:22.218" v="1756" actId="1035"/>
          <ac:spMkLst>
            <pc:docMk/>
            <pc:sldMk cId="0" sldId="256"/>
            <ac:spMk id="4" creationId="{3DA6E152-B31C-C7A9-AE96-0EB173023157}"/>
          </ac:spMkLst>
        </pc:spChg>
        <pc:spChg chg="mod">
          <ac:chgData name="Baudet David" userId="8809c96f-66d1-4914-986a-cdffc69dfd98" providerId="ADAL" clId="{91512BD4-CC76-4839-8BB2-D238B04E7399}" dt="2024-05-10T12:10:40.075" v="270" actId="1076"/>
          <ac:spMkLst>
            <pc:docMk/>
            <pc:sldMk cId="0" sldId="256"/>
            <ac:spMk id="8" creationId="{A2857D98-1B6C-7DB9-6A2F-C9D861CD042E}"/>
          </ac:spMkLst>
        </pc:spChg>
        <pc:spChg chg="del">
          <ac:chgData name="Baudet David" userId="8809c96f-66d1-4914-986a-cdffc69dfd98" providerId="ADAL" clId="{91512BD4-CC76-4839-8BB2-D238B04E7399}" dt="2024-05-10T12:47:16.049" v="562" actId="478"/>
          <ac:spMkLst>
            <pc:docMk/>
            <pc:sldMk cId="0" sldId="256"/>
            <ac:spMk id="15" creationId="{FDC2DA4C-2DA6-C435-3C55-D0AEE2661E54}"/>
          </ac:spMkLst>
        </pc:spChg>
        <pc:spChg chg="del">
          <ac:chgData name="Baudet David" userId="8809c96f-66d1-4914-986a-cdffc69dfd98" providerId="ADAL" clId="{91512BD4-CC76-4839-8BB2-D238B04E7399}" dt="2024-05-10T12:39:33.388" v="337" actId="478"/>
          <ac:spMkLst>
            <pc:docMk/>
            <pc:sldMk cId="0" sldId="256"/>
            <ac:spMk id="16" creationId="{3FF9B48F-74B7-EE8F-E7A5-EE5A3215522E}"/>
          </ac:spMkLst>
        </pc:spChg>
        <pc:spChg chg="mod">
          <ac:chgData name="Baudet David" userId="8809c96f-66d1-4914-986a-cdffc69dfd98" providerId="ADAL" clId="{91512BD4-CC76-4839-8BB2-D238B04E7399}" dt="2024-05-10T15:35:58.701" v="2862" actId="115"/>
          <ac:spMkLst>
            <pc:docMk/>
            <pc:sldMk cId="0" sldId="256"/>
            <ac:spMk id="17" creationId="{DCEEF98B-D8E3-F10C-113E-F9A42F53B4F7}"/>
          </ac:spMkLst>
        </pc:spChg>
        <pc:spChg chg="del mod">
          <ac:chgData name="Baudet David" userId="8809c96f-66d1-4914-986a-cdffc69dfd98" providerId="ADAL" clId="{91512BD4-CC76-4839-8BB2-D238B04E7399}" dt="2024-05-10T12:48:42.530" v="596" actId="478"/>
          <ac:spMkLst>
            <pc:docMk/>
            <pc:sldMk cId="0" sldId="256"/>
            <ac:spMk id="18" creationId="{53E99A26-8847-1C70-7D41-93532F23C3C3}"/>
          </ac:spMkLst>
        </pc:spChg>
        <pc:spChg chg="mod ord">
          <ac:chgData name="Baudet David" userId="8809c96f-66d1-4914-986a-cdffc69dfd98" providerId="ADAL" clId="{91512BD4-CC76-4839-8BB2-D238B04E7399}" dt="2024-05-10T14:52:55.298" v="1545" actId="164"/>
          <ac:spMkLst>
            <pc:docMk/>
            <pc:sldMk cId="0" sldId="256"/>
            <ac:spMk id="19" creationId="{01811AF0-5EE4-4813-A9C6-2830A3CC54AF}"/>
          </ac:spMkLst>
        </pc:spChg>
        <pc:spChg chg="del mod">
          <ac:chgData name="Baudet David" userId="8809c96f-66d1-4914-986a-cdffc69dfd98" providerId="ADAL" clId="{91512BD4-CC76-4839-8BB2-D238B04E7399}" dt="2024-05-10T12:39:53.940" v="342" actId="478"/>
          <ac:spMkLst>
            <pc:docMk/>
            <pc:sldMk cId="0" sldId="256"/>
            <ac:spMk id="20" creationId="{FFBD7790-C550-88B4-023B-D0CAC9C2DA39}"/>
          </ac:spMkLst>
        </pc:spChg>
        <pc:spChg chg="mod ord">
          <ac:chgData name="Baudet David" userId="8809c96f-66d1-4914-986a-cdffc69dfd98" providerId="ADAL" clId="{91512BD4-CC76-4839-8BB2-D238B04E7399}" dt="2024-05-10T15:13:34.206" v="1811" actId="1035"/>
          <ac:spMkLst>
            <pc:docMk/>
            <pc:sldMk cId="0" sldId="256"/>
            <ac:spMk id="38" creationId="{571DE84B-B9B6-A7F4-864A-9F2C4E9A2FFF}"/>
          </ac:spMkLst>
        </pc:spChg>
        <pc:spChg chg="mod">
          <ac:chgData name="Baudet David" userId="8809c96f-66d1-4914-986a-cdffc69dfd98" providerId="ADAL" clId="{91512BD4-CC76-4839-8BB2-D238B04E7399}" dt="2024-05-10T11:34:42.028" v="6"/>
          <ac:spMkLst>
            <pc:docMk/>
            <pc:sldMk cId="0" sldId="256"/>
            <ac:spMk id="41" creationId="{650A27D1-ED95-2C96-7B33-6F96E8583E41}"/>
          </ac:spMkLst>
        </pc:spChg>
        <pc:spChg chg="mod">
          <ac:chgData name="Baudet David" userId="8809c96f-66d1-4914-986a-cdffc69dfd98" providerId="ADAL" clId="{91512BD4-CC76-4839-8BB2-D238B04E7399}" dt="2024-05-10T12:11:50.051" v="280" actId="1076"/>
          <ac:spMkLst>
            <pc:docMk/>
            <pc:sldMk cId="0" sldId="256"/>
            <ac:spMk id="42" creationId="{F8CBF6D5-74F6-2215-825D-DF76E6E62A6B}"/>
          </ac:spMkLst>
        </pc:spChg>
        <pc:spChg chg="mod">
          <ac:chgData name="Baudet David" userId="8809c96f-66d1-4914-986a-cdffc69dfd98" providerId="ADAL" clId="{91512BD4-CC76-4839-8BB2-D238B04E7399}" dt="2024-05-10T11:34:42.028" v="6"/>
          <ac:spMkLst>
            <pc:docMk/>
            <pc:sldMk cId="0" sldId="256"/>
            <ac:spMk id="44" creationId="{6FD34E2E-9A00-C466-757A-AD10B447A496}"/>
          </ac:spMkLst>
        </pc:spChg>
        <pc:spChg chg="mod">
          <ac:chgData name="Baudet David" userId="8809c96f-66d1-4914-986a-cdffc69dfd98" providerId="ADAL" clId="{91512BD4-CC76-4839-8BB2-D238B04E7399}" dt="2024-05-10T11:34:42.028" v="6"/>
          <ac:spMkLst>
            <pc:docMk/>
            <pc:sldMk cId="0" sldId="256"/>
            <ac:spMk id="45" creationId="{BBA3EE36-22F6-61DA-1F56-F00BE5DF2922}"/>
          </ac:spMkLst>
        </pc:spChg>
        <pc:spChg chg="add del mod">
          <ac:chgData name="Baudet David" userId="8809c96f-66d1-4914-986a-cdffc69dfd98" providerId="ADAL" clId="{91512BD4-CC76-4839-8BB2-D238B04E7399}" dt="2024-05-10T12:05:11.643" v="207" actId="478"/>
          <ac:spMkLst>
            <pc:docMk/>
            <pc:sldMk cId="0" sldId="256"/>
            <ac:spMk id="46" creationId="{017C1F64-9EA6-2F88-CC9B-23B80910B439}"/>
          </ac:spMkLst>
        </pc:spChg>
        <pc:spChg chg="add mod">
          <ac:chgData name="Baudet David" userId="8809c96f-66d1-4914-986a-cdffc69dfd98" providerId="ADAL" clId="{91512BD4-CC76-4839-8BB2-D238B04E7399}" dt="2024-05-10T12:54:26.486" v="645" actId="1076"/>
          <ac:spMkLst>
            <pc:docMk/>
            <pc:sldMk cId="0" sldId="256"/>
            <ac:spMk id="47" creationId="{ED0D583E-2600-290E-C46A-641D1B9055E8}"/>
          </ac:spMkLst>
        </pc:spChg>
        <pc:spChg chg="add del mod">
          <ac:chgData name="Baudet David" userId="8809c96f-66d1-4914-986a-cdffc69dfd98" providerId="ADAL" clId="{91512BD4-CC76-4839-8BB2-D238B04E7399}" dt="2024-05-10T12:06:04.997" v="217" actId="478"/>
          <ac:spMkLst>
            <pc:docMk/>
            <pc:sldMk cId="0" sldId="256"/>
            <ac:spMk id="48" creationId="{5C503022-BF36-91DB-41DD-830281165F62}"/>
          </ac:spMkLst>
        </pc:spChg>
        <pc:spChg chg="mod topLvl">
          <ac:chgData name="Baudet David" userId="8809c96f-66d1-4914-986a-cdffc69dfd98" providerId="ADAL" clId="{91512BD4-CC76-4839-8BB2-D238B04E7399}" dt="2024-05-10T12:54:55.891" v="650" actId="1076"/>
          <ac:spMkLst>
            <pc:docMk/>
            <pc:sldMk cId="0" sldId="256"/>
            <ac:spMk id="51" creationId="{4B1A26F6-D057-D0C7-4631-AEBAB6818720}"/>
          </ac:spMkLst>
        </pc:spChg>
        <pc:spChg chg="mod topLvl">
          <ac:chgData name="Baudet David" userId="8809c96f-66d1-4914-986a-cdffc69dfd98" providerId="ADAL" clId="{91512BD4-CC76-4839-8BB2-D238B04E7399}" dt="2024-05-10T12:54:48.764" v="649" actId="1076"/>
          <ac:spMkLst>
            <pc:docMk/>
            <pc:sldMk cId="0" sldId="256"/>
            <ac:spMk id="54" creationId="{9A1734EA-8AA3-F53D-1A8C-18F265175B5D}"/>
          </ac:spMkLst>
        </pc:spChg>
        <pc:spChg chg="del mod">
          <ac:chgData name="Baudet David" userId="8809c96f-66d1-4914-986a-cdffc69dfd98" providerId="ADAL" clId="{91512BD4-CC76-4839-8BB2-D238B04E7399}" dt="2024-05-10T12:42:48.753" v="376" actId="478"/>
          <ac:spMkLst>
            <pc:docMk/>
            <pc:sldMk cId="0" sldId="256"/>
            <ac:spMk id="58" creationId="{0CB0B69D-7E45-3B0C-700E-7C79FED1C626}"/>
          </ac:spMkLst>
        </pc:spChg>
        <pc:spChg chg="mod">
          <ac:chgData name="Baudet David" userId="8809c96f-66d1-4914-986a-cdffc69dfd98" providerId="ADAL" clId="{91512BD4-CC76-4839-8BB2-D238B04E7399}" dt="2024-05-10T11:34:42.028" v="6"/>
          <ac:spMkLst>
            <pc:docMk/>
            <pc:sldMk cId="0" sldId="256"/>
            <ac:spMk id="60" creationId="{6AE98085-926E-6A83-45FF-637F25DAE6F2}"/>
          </ac:spMkLst>
        </pc:spChg>
        <pc:spChg chg="mod">
          <ac:chgData name="Baudet David" userId="8809c96f-66d1-4914-986a-cdffc69dfd98" providerId="ADAL" clId="{91512BD4-CC76-4839-8BB2-D238B04E7399}" dt="2024-05-10T15:47:07.710" v="3387" actId="255"/>
          <ac:spMkLst>
            <pc:docMk/>
            <pc:sldMk cId="0" sldId="256"/>
            <ac:spMk id="61" creationId="{D9378C28-1B90-A129-1502-8CD6FFDA4290}"/>
          </ac:spMkLst>
        </pc:spChg>
        <pc:spChg chg="add del mod">
          <ac:chgData name="Baudet David" userId="8809c96f-66d1-4914-986a-cdffc69dfd98" providerId="ADAL" clId="{91512BD4-CC76-4839-8BB2-D238B04E7399}" dt="2024-05-10T15:36:30.138" v="2866" actId="1036"/>
          <ac:spMkLst>
            <pc:docMk/>
            <pc:sldMk cId="0" sldId="256"/>
            <ac:spMk id="62" creationId="{70A67019-A7B8-11FE-42A8-62744B3B3DF7}"/>
          </ac:spMkLst>
        </pc:spChg>
        <pc:spChg chg="add mod">
          <ac:chgData name="Baudet David" userId="8809c96f-66d1-4914-986a-cdffc69dfd98" providerId="ADAL" clId="{91512BD4-CC76-4839-8BB2-D238B04E7399}" dt="2024-05-21T08:03:39.165" v="3488" actId="403"/>
          <ac:spMkLst>
            <pc:docMk/>
            <pc:sldMk cId="0" sldId="256"/>
            <ac:spMk id="63" creationId="{52534F25-6F61-F119-8B91-0813AC5D8E23}"/>
          </ac:spMkLst>
        </pc:spChg>
        <pc:spChg chg="mod">
          <ac:chgData name="Baudet David" userId="8809c96f-66d1-4914-986a-cdffc69dfd98" providerId="ADAL" clId="{91512BD4-CC76-4839-8BB2-D238B04E7399}" dt="2024-05-10T15:52:53.481" v="3451" actId="1035"/>
          <ac:spMkLst>
            <pc:docMk/>
            <pc:sldMk cId="0" sldId="256"/>
            <ac:spMk id="64" creationId="{A7DBF70E-8BD1-6E60-D428-F17C0DF6494A}"/>
          </ac:spMkLst>
        </pc:spChg>
        <pc:spChg chg="add mod">
          <ac:chgData name="Baudet David" userId="8809c96f-66d1-4914-986a-cdffc69dfd98" providerId="ADAL" clId="{91512BD4-CC76-4839-8BB2-D238B04E7399}" dt="2024-05-21T08:03:45.900" v="3489" actId="403"/>
          <ac:spMkLst>
            <pc:docMk/>
            <pc:sldMk cId="0" sldId="256"/>
            <ac:spMk id="65" creationId="{0F289C1C-2E19-CD83-8B33-C1DC2AD3726D}"/>
          </ac:spMkLst>
        </pc:spChg>
        <pc:spChg chg="add mod">
          <ac:chgData name="Baudet David" userId="8809c96f-66d1-4914-986a-cdffc69dfd98" providerId="ADAL" clId="{91512BD4-CC76-4839-8BB2-D238B04E7399}" dt="2024-05-10T12:54:31.700" v="646" actId="1076"/>
          <ac:spMkLst>
            <pc:docMk/>
            <pc:sldMk cId="0" sldId="256"/>
            <ac:spMk id="66" creationId="{1919C05F-A2A4-0493-3861-DD48BA93FCF1}"/>
          </ac:spMkLst>
        </pc:spChg>
        <pc:spChg chg="del">
          <ac:chgData name="Baudet David" userId="8809c96f-66d1-4914-986a-cdffc69dfd98" providerId="ADAL" clId="{91512BD4-CC76-4839-8BB2-D238B04E7399}" dt="2024-05-10T12:47:16.049" v="562" actId="478"/>
          <ac:spMkLst>
            <pc:docMk/>
            <pc:sldMk cId="0" sldId="256"/>
            <ac:spMk id="67" creationId="{D9188785-60C4-845C-4F27-853EE886359E}"/>
          </ac:spMkLst>
        </pc:spChg>
        <pc:spChg chg="del">
          <ac:chgData name="Baudet David" userId="8809c96f-66d1-4914-986a-cdffc69dfd98" providerId="ADAL" clId="{91512BD4-CC76-4839-8BB2-D238B04E7399}" dt="2024-05-10T12:47:16.049" v="562" actId="478"/>
          <ac:spMkLst>
            <pc:docMk/>
            <pc:sldMk cId="0" sldId="256"/>
            <ac:spMk id="68" creationId="{394D6BD7-2FB5-EDF3-8863-BAF21A4A727B}"/>
          </ac:spMkLst>
        </pc:spChg>
        <pc:spChg chg="add mod">
          <ac:chgData name="Baudet David" userId="8809c96f-66d1-4914-986a-cdffc69dfd98" providerId="ADAL" clId="{91512BD4-CC76-4839-8BB2-D238B04E7399}" dt="2024-05-10T12:54:42.828" v="648" actId="1076"/>
          <ac:spMkLst>
            <pc:docMk/>
            <pc:sldMk cId="0" sldId="256"/>
            <ac:spMk id="69" creationId="{3CD45EC8-B176-2B5B-6760-40D3E1C2DFA2}"/>
          </ac:spMkLst>
        </pc:spChg>
        <pc:spChg chg="add mod">
          <ac:chgData name="Baudet David" userId="8809c96f-66d1-4914-986a-cdffc69dfd98" providerId="ADAL" clId="{91512BD4-CC76-4839-8BB2-D238B04E7399}" dt="2024-05-10T12:54:01.216" v="642" actId="14100"/>
          <ac:spMkLst>
            <pc:docMk/>
            <pc:sldMk cId="0" sldId="256"/>
            <ac:spMk id="70" creationId="{33026868-9A01-6EDD-DE9D-F1E82631F4FA}"/>
          </ac:spMkLst>
        </pc:spChg>
        <pc:spChg chg="mod">
          <ac:chgData name="Baudet David" userId="8809c96f-66d1-4914-986a-cdffc69dfd98" providerId="ADAL" clId="{91512BD4-CC76-4839-8BB2-D238B04E7399}" dt="2024-05-10T11:37:08.787" v="86"/>
          <ac:spMkLst>
            <pc:docMk/>
            <pc:sldMk cId="0" sldId="256"/>
            <ac:spMk id="72" creationId="{6DF5537C-751F-EB8A-F6EA-7E4D9B0C8024}"/>
          </ac:spMkLst>
        </pc:spChg>
        <pc:spChg chg="mod">
          <ac:chgData name="Baudet David" userId="8809c96f-66d1-4914-986a-cdffc69dfd98" providerId="ADAL" clId="{91512BD4-CC76-4839-8BB2-D238B04E7399}" dt="2024-05-10T11:37:08.787" v="86"/>
          <ac:spMkLst>
            <pc:docMk/>
            <pc:sldMk cId="0" sldId="256"/>
            <ac:spMk id="73" creationId="{C127BFE0-266F-BCF1-0248-7749704F1EF6}"/>
          </ac:spMkLst>
        </pc:spChg>
        <pc:spChg chg="del">
          <ac:chgData name="Baudet David" userId="8809c96f-66d1-4914-986a-cdffc69dfd98" providerId="ADAL" clId="{91512BD4-CC76-4839-8BB2-D238B04E7399}" dt="2024-05-10T11:34:33.789" v="1" actId="478"/>
          <ac:spMkLst>
            <pc:docMk/>
            <pc:sldMk cId="0" sldId="256"/>
            <ac:spMk id="76" creationId="{F9925C8A-2E67-041A-E2E3-62F4C0F36CBE}"/>
          </ac:spMkLst>
        </pc:spChg>
        <pc:spChg chg="mod">
          <ac:chgData name="Baudet David" userId="8809c96f-66d1-4914-986a-cdffc69dfd98" providerId="ADAL" clId="{91512BD4-CC76-4839-8BB2-D238B04E7399}" dt="2024-05-10T12:02:24.171" v="178"/>
          <ac:spMkLst>
            <pc:docMk/>
            <pc:sldMk cId="0" sldId="256"/>
            <ac:spMk id="89" creationId="{C3A3CF82-3F58-49A0-745F-AA8EEEC5BCAB}"/>
          </ac:spMkLst>
        </pc:spChg>
        <pc:spChg chg="mod">
          <ac:chgData name="Baudet David" userId="8809c96f-66d1-4914-986a-cdffc69dfd98" providerId="ADAL" clId="{91512BD4-CC76-4839-8BB2-D238B04E7399}" dt="2024-05-10T12:02:24.171" v="178"/>
          <ac:spMkLst>
            <pc:docMk/>
            <pc:sldMk cId="0" sldId="256"/>
            <ac:spMk id="90" creationId="{86C3E9CB-A959-A5C0-3CE0-714794F0344E}"/>
          </ac:spMkLst>
        </pc:spChg>
        <pc:spChg chg="add mod">
          <ac:chgData name="Baudet David" userId="8809c96f-66d1-4914-986a-cdffc69dfd98" providerId="ADAL" clId="{91512BD4-CC76-4839-8BB2-D238B04E7399}" dt="2024-05-10T12:54:16.375" v="644" actId="1076"/>
          <ac:spMkLst>
            <pc:docMk/>
            <pc:sldMk cId="0" sldId="256"/>
            <ac:spMk id="91" creationId="{A2E5D898-19DB-CB1D-1E73-7E411EC26283}"/>
          </ac:spMkLst>
        </pc:spChg>
        <pc:spChg chg="add mod">
          <ac:chgData name="Baudet David" userId="8809c96f-66d1-4914-986a-cdffc69dfd98" providerId="ADAL" clId="{91512BD4-CC76-4839-8BB2-D238B04E7399}" dt="2024-05-10T12:54:37.982" v="647" actId="1076"/>
          <ac:spMkLst>
            <pc:docMk/>
            <pc:sldMk cId="0" sldId="256"/>
            <ac:spMk id="92" creationId="{F20379C2-EC9E-DFDE-3144-B0DE9B2B775E}"/>
          </ac:spMkLst>
        </pc:spChg>
        <pc:spChg chg="mod">
          <ac:chgData name="Baudet David" userId="8809c96f-66d1-4914-986a-cdffc69dfd98" providerId="ADAL" clId="{91512BD4-CC76-4839-8BB2-D238B04E7399}" dt="2024-05-10T12:11:52.145" v="281"/>
          <ac:spMkLst>
            <pc:docMk/>
            <pc:sldMk cId="0" sldId="256"/>
            <ac:spMk id="94" creationId="{A0AA4611-EB6F-8C06-A432-480114CE9F88}"/>
          </ac:spMkLst>
        </pc:spChg>
        <pc:spChg chg="mod">
          <ac:chgData name="Baudet David" userId="8809c96f-66d1-4914-986a-cdffc69dfd98" providerId="ADAL" clId="{91512BD4-CC76-4839-8BB2-D238B04E7399}" dt="2024-05-10T12:11:52.145" v="281"/>
          <ac:spMkLst>
            <pc:docMk/>
            <pc:sldMk cId="0" sldId="256"/>
            <ac:spMk id="95" creationId="{A7B7C5E6-187D-65A3-B77C-6588FC21F638}"/>
          </ac:spMkLst>
        </pc:spChg>
        <pc:spChg chg="add del">
          <ac:chgData name="Baudet David" userId="8809c96f-66d1-4914-986a-cdffc69dfd98" providerId="ADAL" clId="{91512BD4-CC76-4839-8BB2-D238B04E7399}" dt="2024-05-10T12:33:11.142" v="293" actId="22"/>
          <ac:spMkLst>
            <pc:docMk/>
            <pc:sldMk cId="0" sldId="256"/>
            <ac:spMk id="97" creationId="{AE046F22-1529-FDBE-B2F6-CD24D23E4F80}"/>
          </ac:spMkLst>
        </pc:spChg>
        <pc:spChg chg="add mod">
          <ac:chgData name="Baudet David" userId="8809c96f-66d1-4914-986a-cdffc69dfd98" providerId="ADAL" clId="{91512BD4-CC76-4839-8BB2-D238B04E7399}" dt="2024-05-10T12:55:04.423" v="651" actId="1076"/>
          <ac:spMkLst>
            <pc:docMk/>
            <pc:sldMk cId="0" sldId="256"/>
            <ac:spMk id="98" creationId="{129B5D4B-DCF8-7D0D-D052-FCE4C74757D3}"/>
          </ac:spMkLst>
        </pc:spChg>
        <pc:spChg chg="add mod">
          <ac:chgData name="Baudet David" userId="8809c96f-66d1-4914-986a-cdffc69dfd98" providerId="ADAL" clId="{91512BD4-CC76-4839-8BB2-D238B04E7399}" dt="2024-05-10T12:41:55.249" v="366" actId="164"/>
          <ac:spMkLst>
            <pc:docMk/>
            <pc:sldMk cId="0" sldId="256"/>
            <ac:spMk id="102" creationId="{79348538-2B96-F20A-EF4C-BF7189E9E939}"/>
          </ac:spMkLst>
        </pc:spChg>
        <pc:spChg chg="add mod">
          <ac:chgData name="Baudet David" userId="8809c96f-66d1-4914-986a-cdffc69dfd98" providerId="ADAL" clId="{91512BD4-CC76-4839-8BB2-D238B04E7399}" dt="2024-05-10T14:52:55.298" v="1545" actId="164"/>
          <ac:spMkLst>
            <pc:docMk/>
            <pc:sldMk cId="0" sldId="256"/>
            <ac:spMk id="107" creationId="{B90B52B7-9C55-EAB4-8012-E8A5ABF51D2F}"/>
          </ac:spMkLst>
        </pc:spChg>
        <pc:spChg chg="add">
          <ac:chgData name="Baudet David" userId="8809c96f-66d1-4914-986a-cdffc69dfd98" providerId="ADAL" clId="{91512BD4-CC76-4839-8BB2-D238B04E7399}" dt="2024-05-10T13:09:27.355" v="699"/>
          <ac:spMkLst>
            <pc:docMk/>
            <pc:sldMk cId="0" sldId="256"/>
            <ac:spMk id="109" creationId="{3B566596-1077-C583-249F-A65030605560}"/>
          </ac:spMkLst>
        </pc:spChg>
        <pc:spChg chg="add">
          <ac:chgData name="Baudet David" userId="8809c96f-66d1-4914-986a-cdffc69dfd98" providerId="ADAL" clId="{91512BD4-CC76-4839-8BB2-D238B04E7399}" dt="2024-05-10T13:10:34.154" v="702"/>
          <ac:spMkLst>
            <pc:docMk/>
            <pc:sldMk cId="0" sldId="256"/>
            <ac:spMk id="111" creationId="{3DACBDC9-EFE5-E85B-DC41-562CF53922B6}"/>
          </ac:spMkLst>
        </pc:spChg>
        <pc:spChg chg="add mod">
          <ac:chgData name="Baudet David" userId="8809c96f-66d1-4914-986a-cdffc69dfd98" providerId="ADAL" clId="{91512BD4-CC76-4839-8BB2-D238B04E7399}" dt="2024-05-10T14:27:59.688" v="710"/>
          <ac:spMkLst>
            <pc:docMk/>
            <pc:sldMk cId="0" sldId="256"/>
            <ac:spMk id="113" creationId="{A0B09AF0-76AE-5679-1120-4AEA4A84F103}"/>
          </ac:spMkLst>
        </pc:spChg>
        <pc:spChg chg="add mod">
          <ac:chgData name="Baudet David" userId="8809c96f-66d1-4914-986a-cdffc69dfd98" providerId="ADAL" clId="{91512BD4-CC76-4839-8BB2-D238B04E7399}" dt="2024-05-10T14:39:13.533" v="996"/>
          <ac:spMkLst>
            <pc:docMk/>
            <pc:sldMk cId="0" sldId="256"/>
            <ac:spMk id="115" creationId="{189E46D5-980D-98F8-8C9E-397D57B44CD8}"/>
          </ac:spMkLst>
        </pc:spChg>
        <pc:spChg chg="add mod">
          <ac:chgData name="Baudet David" userId="8809c96f-66d1-4914-986a-cdffc69dfd98" providerId="ADAL" clId="{91512BD4-CC76-4839-8BB2-D238B04E7399}" dt="2024-05-10T14:39:13.533" v="996"/>
          <ac:spMkLst>
            <pc:docMk/>
            <pc:sldMk cId="0" sldId="256"/>
            <ac:spMk id="116" creationId="{746C1637-C50F-13F0-6B43-A21F110B2554}"/>
          </ac:spMkLst>
        </pc:spChg>
        <pc:spChg chg="add mod">
          <ac:chgData name="Baudet David" userId="8809c96f-66d1-4914-986a-cdffc69dfd98" providerId="ADAL" clId="{91512BD4-CC76-4839-8BB2-D238B04E7399}" dt="2024-05-10T14:39:13.533" v="996"/>
          <ac:spMkLst>
            <pc:docMk/>
            <pc:sldMk cId="0" sldId="256"/>
            <ac:spMk id="117" creationId="{255BA029-C56F-0EFF-77D9-C03EA157E962}"/>
          </ac:spMkLst>
        </pc:spChg>
        <pc:spChg chg="add mod">
          <ac:chgData name="Baudet David" userId="8809c96f-66d1-4914-986a-cdffc69dfd98" providerId="ADAL" clId="{91512BD4-CC76-4839-8BB2-D238B04E7399}" dt="2024-05-10T15:07:37.154" v="1764" actId="12"/>
          <ac:spMkLst>
            <pc:docMk/>
            <pc:sldMk cId="0" sldId="256"/>
            <ac:spMk id="119" creationId="{CD141BDA-8F93-7F61-2C11-25DBFD4E2195}"/>
          </ac:spMkLst>
        </pc:spChg>
        <pc:spChg chg="add mod">
          <ac:chgData name="Baudet David" userId="8809c96f-66d1-4914-986a-cdffc69dfd98" providerId="ADAL" clId="{91512BD4-CC76-4839-8BB2-D238B04E7399}" dt="2024-05-10T15:03:58.627" v="1695"/>
          <ac:spMkLst>
            <pc:docMk/>
            <pc:sldMk cId="0" sldId="256"/>
            <ac:spMk id="122" creationId="{1A1B5CCE-AF13-D8CB-BCC2-A4A6675F24BC}"/>
          </ac:spMkLst>
        </pc:spChg>
        <pc:spChg chg="add del mod">
          <ac:chgData name="Baudet David" userId="8809c96f-66d1-4914-986a-cdffc69dfd98" providerId="ADAL" clId="{91512BD4-CC76-4839-8BB2-D238B04E7399}" dt="2024-05-10T15:05:15.534" v="1708" actId="478"/>
          <ac:spMkLst>
            <pc:docMk/>
            <pc:sldMk cId="0" sldId="256"/>
            <ac:spMk id="124" creationId="{BBBA3B21-DAFD-403D-97A5-8B3285AE0319}"/>
          </ac:spMkLst>
        </pc:spChg>
        <pc:spChg chg="mod">
          <ac:chgData name="Baudet David" userId="8809c96f-66d1-4914-986a-cdffc69dfd98" providerId="ADAL" clId="{91512BD4-CC76-4839-8BB2-D238B04E7399}" dt="2024-05-10T12:11:30.251" v="278" actId="1076"/>
          <ac:spMkLst>
            <pc:docMk/>
            <pc:sldMk cId="0" sldId="256"/>
            <ac:spMk id="3077" creationId="{0406BDE5-2138-E396-636E-1ED0CD2DCC20}"/>
          </ac:spMkLst>
        </pc:spChg>
        <pc:spChg chg="mod">
          <ac:chgData name="Baudet David" userId="8809c96f-66d1-4914-986a-cdffc69dfd98" providerId="ADAL" clId="{91512BD4-CC76-4839-8BB2-D238B04E7399}" dt="2024-05-10T12:11:30.251" v="278" actId="1076"/>
          <ac:spMkLst>
            <pc:docMk/>
            <pc:sldMk cId="0" sldId="256"/>
            <ac:spMk id="3079" creationId="{1FB60CCD-665B-57E9-2575-E4C26A6A3F92}"/>
          </ac:spMkLst>
        </pc:spChg>
        <pc:spChg chg="mod">
          <ac:chgData name="Baudet David" userId="8809c96f-66d1-4914-986a-cdffc69dfd98" providerId="ADAL" clId="{91512BD4-CC76-4839-8BB2-D238B04E7399}" dt="2024-05-10T12:36:07.653" v="335" actId="113"/>
          <ac:spMkLst>
            <pc:docMk/>
            <pc:sldMk cId="0" sldId="256"/>
            <ac:spMk id="3081" creationId="{CD1E6CA9-8907-4ED8-7CFE-6F0A7A0088BE}"/>
          </ac:spMkLst>
        </pc:spChg>
        <pc:spChg chg="mod">
          <ac:chgData name="Baudet David" userId="8809c96f-66d1-4914-986a-cdffc69dfd98" providerId="ADAL" clId="{91512BD4-CC76-4839-8BB2-D238B04E7399}" dt="2024-05-10T12:11:30.251" v="278" actId="1076"/>
          <ac:spMkLst>
            <pc:docMk/>
            <pc:sldMk cId="0" sldId="256"/>
            <ac:spMk id="3082" creationId="{8444E0FE-E7EA-3064-4FBA-8C47B4942D85}"/>
          </ac:spMkLst>
        </pc:spChg>
        <pc:spChg chg="mod">
          <ac:chgData name="Baudet David" userId="8809c96f-66d1-4914-986a-cdffc69dfd98" providerId="ADAL" clId="{91512BD4-CC76-4839-8BB2-D238B04E7399}" dt="2024-05-10T14:59:20.067" v="1596" actId="1076"/>
          <ac:spMkLst>
            <pc:docMk/>
            <pc:sldMk cId="0" sldId="256"/>
            <ac:spMk id="3084" creationId="{F9632840-7BEF-11F1-E676-3466EFC30059}"/>
          </ac:spMkLst>
        </pc:spChg>
        <pc:spChg chg="mod">
          <ac:chgData name="Baudet David" userId="8809c96f-66d1-4914-986a-cdffc69dfd98" providerId="ADAL" clId="{91512BD4-CC76-4839-8BB2-D238B04E7399}" dt="2024-05-10T15:53:09.397" v="3487" actId="1036"/>
          <ac:spMkLst>
            <pc:docMk/>
            <pc:sldMk cId="0" sldId="256"/>
            <ac:spMk id="3086" creationId="{AB00209E-DF1B-979E-BE67-E8A206B60407}"/>
          </ac:spMkLst>
        </pc:spChg>
        <pc:spChg chg="mod">
          <ac:chgData name="Baudet David" userId="8809c96f-66d1-4914-986a-cdffc69dfd98" providerId="ADAL" clId="{91512BD4-CC76-4839-8BB2-D238B04E7399}" dt="2024-05-10T15:06:35.487" v="1741" actId="1036"/>
          <ac:spMkLst>
            <pc:docMk/>
            <pc:sldMk cId="0" sldId="256"/>
            <ac:spMk id="3088" creationId="{64E18938-21B3-A187-E0A9-1DE2B09A58B0}"/>
          </ac:spMkLst>
        </pc:spChg>
        <pc:spChg chg="del">
          <ac:chgData name="Baudet David" userId="8809c96f-66d1-4914-986a-cdffc69dfd98" providerId="ADAL" clId="{91512BD4-CC76-4839-8BB2-D238B04E7399}" dt="2024-05-10T12:06:31.222" v="225" actId="478"/>
          <ac:spMkLst>
            <pc:docMk/>
            <pc:sldMk cId="0" sldId="256"/>
            <ac:spMk id="3093" creationId="{6C7699B4-D6CA-9C04-D0D0-97B3AF199FBA}"/>
          </ac:spMkLst>
        </pc:spChg>
        <pc:spChg chg="mod">
          <ac:chgData name="Baudet David" userId="8809c96f-66d1-4914-986a-cdffc69dfd98" providerId="ADAL" clId="{91512BD4-CC76-4839-8BB2-D238B04E7399}" dt="2024-05-10T15:09:10.861" v="1770" actId="1035"/>
          <ac:spMkLst>
            <pc:docMk/>
            <pc:sldMk cId="0" sldId="256"/>
            <ac:spMk id="3097" creationId="{F7A1706D-8E7B-7A8C-CCAD-F698AD3A4FC8}"/>
          </ac:spMkLst>
        </pc:spChg>
        <pc:spChg chg="del">
          <ac:chgData name="Baudet David" userId="8809c96f-66d1-4914-986a-cdffc69dfd98" providerId="ADAL" clId="{91512BD4-CC76-4839-8BB2-D238B04E7399}" dt="2024-05-10T11:34:33.789" v="1" actId="478"/>
          <ac:spMkLst>
            <pc:docMk/>
            <pc:sldMk cId="0" sldId="256"/>
            <ac:spMk id="3109" creationId="{66F7B8AA-807C-4E52-9C93-C992EA477D84}"/>
          </ac:spMkLst>
        </pc:spChg>
        <pc:spChg chg="del">
          <ac:chgData name="Baudet David" userId="8809c96f-66d1-4914-986a-cdffc69dfd98" providerId="ADAL" clId="{91512BD4-CC76-4839-8BB2-D238B04E7399}" dt="2024-05-10T11:34:32.352" v="0" actId="478"/>
          <ac:spMkLst>
            <pc:docMk/>
            <pc:sldMk cId="0" sldId="256"/>
            <ac:spMk id="3111" creationId="{BF095A76-871A-2170-B413-5D99AE1191EC}"/>
          </ac:spMkLst>
        </pc:spChg>
        <pc:spChg chg="del">
          <ac:chgData name="Baudet David" userId="8809c96f-66d1-4914-986a-cdffc69dfd98" providerId="ADAL" clId="{91512BD4-CC76-4839-8BB2-D238B04E7399}" dt="2024-05-10T11:34:40.185" v="5" actId="478"/>
          <ac:spMkLst>
            <pc:docMk/>
            <pc:sldMk cId="0" sldId="256"/>
            <ac:spMk id="3112" creationId="{0681AF6C-D2E7-9D48-E828-75CDC7657A99}"/>
          </ac:spMkLst>
        </pc:spChg>
        <pc:spChg chg="del">
          <ac:chgData name="Baudet David" userId="8809c96f-66d1-4914-986a-cdffc69dfd98" providerId="ADAL" clId="{91512BD4-CC76-4839-8BB2-D238B04E7399}" dt="2024-05-10T11:34:33.789" v="1" actId="478"/>
          <ac:spMkLst>
            <pc:docMk/>
            <pc:sldMk cId="0" sldId="256"/>
            <ac:spMk id="3113" creationId="{3DE23E3C-9DB5-118D-17DA-7FD4ACFBCFEE}"/>
          </ac:spMkLst>
        </pc:spChg>
        <pc:spChg chg="del">
          <ac:chgData name="Baudet David" userId="8809c96f-66d1-4914-986a-cdffc69dfd98" providerId="ADAL" clId="{91512BD4-CC76-4839-8BB2-D238B04E7399}" dt="2024-05-10T11:34:40.185" v="5" actId="478"/>
          <ac:spMkLst>
            <pc:docMk/>
            <pc:sldMk cId="0" sldId="256"/>
            <ac:spMk id="3114" creationId="{BA90819F-4496-3D9F-7894-E3F90E739BB2}"/>
          </ac:spMkLst>
        </pc:spChg>
        <pc:spChg chg="del">
          <ac:chgData name="Baudet David" userId="8809c96f-66d1-4914-986a-cdffc69dfd98" providerId="ADAL" clId="{91512BD4-CC76-4839-8BB2-D238B04E7399}" dt="2024-05-10T11:34:40.185" v="5" actId="478"/>
          <ac:spMkLst>
            <pc:docMk/>
            <pc:sldMk cId="0" sldId="256"/>
            <ac:spMk id="3121" creationId="{3605B5D0-9F64-5E03-D4AC-6400C3CE5077}"/>
          </ac:spMkLst>
        </pc:spChg>
        <pc:spChg chg="del">
          <ac:chgData name="Baudet David" userId="8809c96f-66d1-4914-986a-cdffc69dfd98" providerId="ADAL" clId="{91512BD4-CC76-4839-8BB2-D238B04E7399}" dt="2024-05-10T11:34:33.789" v="1" actId="478"/>
          <ac:spMkLst>
            <pc:docMk/>
            <pc:sldMk cId="0" sldId="256"/>
            <ac:spMk id="3122" creationId="{923A9230-E253-9398-409D-D4DA4E3E0D61}"/>
          </ac:spMkLst>
        </pc:spChg>
        <pc:grpChg chg="del">
          <ac:chgData name="Baudet David" userId="8809c96f-66d1-4914-986a-cdffc69dfd98" providerId="ADAL" clId="{91512BD4-CC76-4839-8BB2-D238B04E7399}" dt="2024-05-10T11:34:40.185" v="5" actId="478"/>
          <ac:grpSpMkLst>
            <pc:docMk/>
            <pc:sldMk cId="0" sldId="256"/>
            <ac:grpSpMk id="9" creationId="{23DED1FB-5BC9-E3E6-AE55-D5DDF0DD6AA4}"/>
          </ac:grpSpMkLst>
        </pc:grpChg>
        <pc:grpChg chg="add mod">
          <ac:chgData name="Baudet David" userId="8809c96f-66d1-4914-986a-cdffc69dfd98" providerId="ADAL" clId="{91512BD4-CC76-4839-8BB2-D238B04E7399}" dt="2024-05-10T12:53:43.892" v="639" actId="1076"/>
          <ac:grpSpMkLst>
            <pc:docMk/>
            <pc:sldMk cId="0" sldId="256"/>
            <ac:grpSpMk id="40" creationId="{F966B52B-F7E8-AB19-1AC9-4C941D1D22A0}"/>
          </ac:grpSpMkLst>
        </pc:grpChg>
        <pc:grpChg chg="add del mod">
          <ac:chgData name="Baudet David" userId="8809c96f-66d1-4914-986a-cdffc69dfd98" providerId="ADAL" clId="{91512BD4-CC76-4839-8BB2-D238B04E7399}" dt="2024-05-10T11:37:07.428" v="85" actId="478"/>
          <ac:grpSpMkLst>
            <pc:docMk/>
            <pc:sldMk cId="0" sldId="256"/>
            <ac:grpSpMk id="43" creationId="{C8AB3691-BCE8-1E0E-B00A-E78AAFC8A797}"/>
          </ac:grpSpMkLst>
        </pc:grpChg>
        <pc:grpChg chg="add del mod">
          <ac:chgData name="Baudet David" userId="8809c96f-66d1-4914-986a-cdffc69dfd98" providerId="ADAL" clId="{91512BD4-CC76-4839-8BB2-D238B04E7399}" dt="2024-05-10T11:44:39.440" v="116" actId="478"/>
          <ac:grpSpMkLst>
            <pc:docMk/>
            <pc:sldMk cId="0" sldId="256"/>
            <ac:grpSpMk id="49" creationId="{172020E3-B8BA-EFBC-F3E3-0B736851F2B9}"/>
          </ac:grpSpMkLst>
        </pc:grpChg>
        <pc:grpChg chg="add del mod">
          <ac:chgData name="Baudet David" userId="8809c96f-66d1-4914-986a-cdffc69dfd98" providerId="ADAL" clId="{91512BD4-CC76-4839-8BB2-D238B04E7399}" dt="2024-05-10T11:37:42.465" v="93" actId="478"/>
          <ac:grpSpMkLst>
            <pc:docMk/>
            <pc:sldMk cId="0" sldId="256"/>
            <ac:grpSpMk id="52" creationId="{352143EE-8337-B791-67AA-9F275699BD91}"/>
          </ac:grpSpMkLst>
        </pc:grpChg>
        <pc:grpChg chg="add del mod">
          <ac:chgData name="Baudet David" userId="8809c96f-66d1-4914-986a-cdffc69dfd98" providerId="ADAL" clId="{91512BD4-CC76-4839-8BB2-D238B04E7399}" dt="2024-05-10T12:02:32.782" v="180" actId="478"/>
          <ac:grpSpMkLst>
            <pc:docMk/>
            <pc:sldMk cId="0" sldId="256"/>
            <ac:grpSpMk id="57" creationId="{F7BA6F0C-8D4F-249C-C3F1-DD5DD96EC441}"/>
          </ac:grpSpMkLst>
        </pc:grpChg>
        <pc:grpChg chg="add del mod">
          <ac:chgData name="Baudet David" userId="8809c96f-66d1-4914-986a-cdffc69dfd98" providerId="ADAL" clId="{91512BD4-CC76-4839-8BB2-D238B04E7399}" dt="2024-05-10T12:02:22.843" v="177" actId="478"/>
          <ac:grpSpMkLst>
            <pc:docMk/>
            <pc:sldMk cId="0" sldId="256"/>
            <ac:grpSpMk id="71" creationId="{9FC76D98-9BE6-E8BA-49DE-ADB9422C4FEA}"/>
          </ac:grpSpMkLst>
        </pc:grpChg>
        <pc:grpChg chg="add del mod">
          <ac:chgData name="Baudet David" userId="8809c96f-66d1-4914-986a-cdffc69dfd98" providerId="ADAL" clId="{91512BD4-CC76-4839-8BB2-D238B04E7399}" dt="2024-05-10T12:03:18.654" v="190" actId="478"/>
          <ac:grpSpMkLst>
            <pc:docMk/>
            <pc:sldMk cId="0" sldId="256"/>
            <ac:grpSpMk id="88" creationId="{542346B0-D6E1-6B78-0F58-2BE6F897E08C}"/>
          </ac:grpSpMkLst>
        </pc:grpChg>
        <pc:grpChg chg="add mod">
          <ac:chgData name="Baudet David" userId="8809c96f-66d1-4914-986a-cdffc69dfd98" providerId="ADAL" clId="{91512BD4-CC76-4839-8BB2-D238B04E7399}" dt="2024-05-10T12:53:27.063" v="638" actId="1076"/>
          <ac:grpSpMkLst>
            <pc:docMk/>
            <pc:sldMk cId="0" sldId="256"/>
            <ac:grpSpMk id="93" creationId="{CAF262F1-2BA3-9A76-6F86-5BB5C6B3FB1A}"/>
          </ac:grpSpMkLst>
        </pc:grpChg>
        <pc:grpChg chg="add mod">
          <ac:chgData name="Baudet David" userId="8809c96f-66d1-4914-986a-cdffc69dfd98" providerId="ADAL" clId="{91512BD4-CC76-4839-8BB2-D238B04E7399}" dt="2024-05-10T14:52:55.298" v="1545" actId="164"/>
          <ac:grpSpMkLst>
            <pc:docMk/>
            <pc:sldMk cId="0" sldId="256"/>
            <ac:grpSpMk id="103" creationId="{F27A299B-F831-B4F6-C508-2FCE0392D5D2}"/>
          </ac:grpSpMkLst>
        </pc:grpChg>
        <pc:grpChg chg="add mod">
          <ac:chgData name="Baudet David" userId="8809c96f-66d1-4914-986a-cdffc69dfd98" providerId="ADAL" clId="{91512BD4-CC76-4839-8BB2-D238B04E7399}" dt="2024-05-10T15:07:13.507" v="1749" actId="1036"/>
          <ac:grpSpMkLst>
            <pc:docMk/>
            <pc:sldMk cId="0" sldId="256"/>
            <ac:grpSpMk id="121" creationId="{C9FC9219-26CD-5956-4B98-74E71BA35D99}"/>
          </ac:grpSpMkLst>
        </pc:grpChg>
        <pc:graphicFrameChg chg="add del mod">
          <ac:chgData name="Baudet David" userId="8809c96f-66d1-4914-986a-cdffc69dfd98" providerId="ADAL" clId="{91512BD4-CC76-4839-8BB2-D238B04E7399}" dt="2024-05-10T12:48:41.124" v="594" actId="478"/>
          <ac:graphicFrameMkLst>
            <pc:docMk/>
            <pc:sldMk cId="0" sldId="256"/>
            <ac:graphicFrameMk id="56" creationId="{7D4D4EA1-3EDE-1FC8-54CC-018194485F80}"/>
          </ac:graphicFrameMkLst>
        </pc:graphicFrameChg>
        <pc:picChg chg="del">
          <ac:chgData name="Baudet David" userId="8809c96f-66d1-4914-986a-cdffc69dfd98" providerId="ADAL" clId="{91512BD4-CC76-4839-8BB2-D238B04E7399}" dt="2024-05-10T11:34:38.716" v="4" actId="478"/>
          <ac:picMkLst>
            <pc:docMk/>
            <pc:sldMk cId="0" sldId="256"/>
            <ac:picMk id="6" creationId="{EDA4E5C7-CE82-D7F5-2C3D-0E368C3099A6}"/>
          </ac:picMkLst>
        </pc:picChg>
        <pc:picChg chg="del">
          <ac:chgData name="Baudet David" userId="8809c96f-66d1-4914-986a-cdffc69dfd98" providerId="ADAL" clId="{91512BD4-CC76-4839-8BB2-D238B04E7399}" dt="2024-05-10T12:47:12.918" v="561" actId="478"/>
          <ac:picMkLst>
            <pc:docMk/>
            <pc:sldMk cId="0" sldId="256"/>
            <ac:picMk id="11" creationId="{52D91F20-BA58-B1FB-5D28-41C7E3604489}"/>
          </ac:picMkLst>
        </pc:picChg>
        <pc:picChg chg="del">
          <ac:chgData name="Baudet David" userId="8809c96f-66d1-4914-986a-cdffc69dfd98" providerId="ADAL" clId="{91512BD4-CC76-4839-8BB2-D238B04E7399}" dt="2024-05-10T12:39:30.498" v="336" actId="478"/>
          <ac:picMkLst>
            <pc:docMk/>
            <pc:sldMk cId="0" sldId="256"/>
            <ac:picMk id="28" creationId="{EA7F3481-99F3-92AB-7053-8A139B957A34}"/>
          </ac:picMkLst>
        </pc:picChg>
        <pc:picChg chg="del mod topLvl">
          <ac:chgData name="Baudet David" userId="8809c96f-66d1-4914-986a-cdffc69dfd98" providerId="ADAL" clId="{91512BD4-CC76-4839-8BB2-D238B04E7399}" dt="2024-05-10T11:44:39.440" v="116" actId="478"/>
          <ac:picMkLst>
            <pc:docMk/>
            <pc:sldMk cId="0" sldId="256"/>
            <ac:picMk id="50" creationId="{DEFB3F02-EFB0-31BC-7E32-36E993DB85BC}"/>
          </ac:picMkLst>
        </pc:picChg>
        <pc:picChg chg="del mod topLvl">
          <ac:chgData name="Baudet David" userId="8809c96f-66d1-4914-986a-cdffc69dfd98" providerId="ADAL" clId="{91512BD4-CC76-4839-8BB2-D238B04E7399}" dt="2024-05-10T11:37:42.465" v="93" actId="478"/>
          <ac:picMkLst>
            <pc:docMk/>
            <pc:sldMk cId="0" sldId="256"/>
            <ac:picMk id="53" creationId="{47DD4CDC-C9C9-CB7B-80DD-D14BBBF542C4}"/>
          </ac:picMkLst>
        </pc:picChg>
        <pc:picChg chg="mod">
          <ac:chgData name="Baudet David" userId="8809c96f-66d1-4914-986a-cdffc69dfd98" providerId="ADAL" clId="{91512BD4-CC76-4839-8BB2-D238B04E7399}" dt="2024-05-10T11:34:42.028" v="6"/>
          <ac:picMkLst>
            <pc:docMk/>
            <pc:sldMk cId="0" sldId="256"/>
            <ac:picMk id="59" creationId="{D5FE9EBB-E527-CDB7-56E7-53F6E3E5135B}"/>
          </ac:picMkLst>
        </pc:picChg>
        <pc:picChg chg="add del mod">
          <ac:chgData name="Baudet David" userId="8809c96f-66d1-4914-986a-cdffc69dfd98" providerId="ADAL" clId="{91512BD4-CC76-4839-8BB2-D238B04E7399}" dt="2024-05-10T11:44:26.823" v="107" actId="478"/>
          <ac:picMkLst>
            <pc:docMk/>
            <pc:sldMk cId="0" sldId="256"/>
            <ac:picMk id="75" creationId="{1C73D5DC-4143-58DF-3455-B1905C78A839}"/>
          </ac:picMkLst>
        </pc:picChg>
        <pc:picChg chg="add mod ord">
          <ac:chgData name="Baudet David" userId="8809c96f-66d1-4914-986a-cdffc69dfd98" providerId="ADAL" clId="{91512BD4-CC76-4839-8BB2-D238B04E7399}" dt="2024-05-10T12:51:28.389" v="621" actId="1076"/>
          <ac:picMkLst>
            <pc:docMk/>
            <pc:sldMk cId="0" sldId="256"/>
            <ac:picMk id="78" creationId="{3D98F5BC-7B62-38E9-80AF-B312B64EF886}"/>
          </ac:picMkLst>
        </pc:picChg>
        <pc:picChg chg="add mod ord modCrop">
          <ac:chgData name="Baudet David" userId="8809c96f-66d1-4914-986a-cdffc69dfd98" providerId="ADAL" clId="{91512BD4-CC76-4839-8BB2-D238B04E7399}" dt="2024-05-10T12:52:31.908" v="630" actId="1076"/>
          <ac:picMkLst>
            <pc:docMk/>
            <pc:sldMk cId="0" sldId="256"/>
            <ac:picMk id="80" creationId="{A7744ECC-B96E-2CEF-5140-1163DB605038}"/>
          </ac:picMkLst>
        </pc:picChg>
        <pc:picChg chg="add del mod">
          <ac:chgData name="Baudet David" userId="8809c96f-66d1-4914-986a-cdffc69dfd98" providerId="ADAL" clId="{91512BD4-CC76-4839-8BB2-D238B04E7399}" dt="2024-05-10T11:56:32.625" v="136" actId="478"/>
          <ac:picMkLst>
            <pc:docMk/>
            <pc:sldMk cId="0" sldId="256"/>
            <ac:picMk id="82" creationId="{0C3F993F-C4A3-C5C1-DD86-DF93A1EAB132}"/>
          </ac:picMkLst>
        </pc:picChg>
        <pc:picChg chg="add del mod">
          <ac:chgData name="Baudet David" userId="8809c96f-66d1-4914-986a-cdffc69dfd98" providerId="ADAL" clId="{91512BD4-CC76-4839-8BB2-D238B04E7399}" dt="2024-05-10T11:59:09.551" v="139" actId="478"/>
          <ac:picMkLst>
            <pc:docMk/>
            <pc:sldMk cId="0" sldId="256"/>
            <ac:picMk id="84" creationId="{BEC204B8-B932-8020-9B6C-017EE92E7D5F}"/>
          </ac:picMkLst>
        </pc:picChg>
        <pc:picChg chg="del">
          <ac:chgData name="Baudet David" userId="8809c96f-66d1-4914-986a-cdffc69dfd98" providerId="ADAL" clId="{91512BD4-CC76-4839-8BB2-D238B04E7399}" dt="2024-05-10T11:34:33.789" v="1" actId="478"/>
          <ac:picMkLst>
            <pc:docMk/>
            <pc:sldMk cId="0" sldId="256"/>
            <ac:picMk id="85" creationId="{37C64EA0-2076-5B71-8444-C9FF3A05DBED}"/>
          </ac:picMkLst>
        </pc:picChg>
        <pc:picChg chg="add mod ord">
          <ac:chgData name="Baudet David" userId="8809c96f-66d1-4914-986a-cdffc69dfd98" providerId="ADAL" clId="{91512BD4-CC76-4839-8BB2-D238B04E7399}" dt="2024-05-10T12:53:11.174" v="637" actId="1076"/>
          <ac:picMkLst>
            <pc:docMk/>
            <pc:sldMk cId="0" sldId="256"/>
            <ac:picMk id="87" creationId="{86CA5667-FEEA-7836-A003-B34324BB455F}"/>
          </ac:picMkLst>
        </pc:picChg>
        <pc:picChg chg="add mod ord">
          <ac:chgData name="Baudet David" userId="8809c96f-66d1-4914-986a-cdffc69dfd98" providerId="ADAL" clId="{91512BD4-CC76-4839-8BB2-D238B04E7399}" dt="2024-05-10T12:41:55.249" v="366" actId="164"/>
          <ac:picMkLst>
            <pc:docMk/>
            <pc:sldMk cId="0" sldId="256"/>
            <ac:picMk id="99" creationId="{466D8FA6-BFC2-9EF0-53C1-F75CC42010C9}"/>
          </ac:picMkLst>
        </pc:picChg>
        <pc:picChg chg="add mod ord">
          <ac:chgData name="Baudet David" userId="8809c96f-66d1-4914-986a-cdffc69dfd98" providerId="ADAL" clId="{91512BD4-CC76-4839-8BB2-D238B04E7399}" dt="2024-05-10T15:07:18.487" v="1751" actId="1036"/>
          <ac:picMkLst>
            <pc:docMk/>
            <pc:sldMk cId="0" sldId="256"/>
            <ac:picMk id="101" creationId="{FDE4212E-BC51-BF0F-A130-4C92D86635B6}"/>
          </ac:picMkLst>
        </pc:picChg>
        <pc:picChg chg="add del mod ord">
          <ac:chgData name="Baudet David" userId="8809c96f-66d1-4914-986a-cdffc69dfd98" providerId="ADAL" clId="{91512BD4-CC76-4839-8BB2-D238B04E7399}" dt="2024-05-10T13:09:26.855" v="698" actId="478"/>
          <ac:picMkLst>
            <pc:docMk/>
            <pc:sldMk cId="0" sldId="256"/>
            <ac:picMk id="104" creationId="{42F0874D-F110-42ED-77B1-D10FEA476358}"/>
          </ac:picMkLst>
        </pc:picChg>
        <pc:picChg chg="add del mod ord modCrop">
          <ac:chgData name="Baudet David" userId="8809c96f-66d1-4914-986a-cdffc69dfd98" providerId="ADAL" clId="{91512BD4-CC76-4839-8BB2-D238B04E7399}" dt="2024-05-10T13:09:26.855" v="698" actId="478"/>
          <ac:picMkLst>
            <pc:docMk/>
            <pc:sldMk cId="0" sldId="256"/>
            <ac:picMk id="105" creationId="{915F9EC1-BA5B-397F-C5EC-D67DF36C1863}"/>
          </ac:picMkLst>
        </pc:picChg>
        <pc:picChg chg="add del mod">
          <ac:chgData name="Baudet David" userId="8809c96f-66d1-4914-986a-cdffc69dfd98" providerId="ADAL" clId="{91512BD4-CC76-4839-8BB2-D238B04E7399}" dt="2024-05-10T13:10:35.924" v="703" actId="478"/>
          <ac:picMkLst>
            <pc:docMk/>
            <pc:sldMk cId="0" sldId="256"/>
            <ac:picMk id="110" creationId="{3061A544-2AB1-649D-FBD2-5A41FA63132C}"/>
          </ac:picMkLst>
        </pc:picChg>
        <pc:picChg chg="add mod">
          <ac:chgData name="Baudet David" userId="8809c96f-66d1-4914-986a-cdffc69dfd98" providerId="ADAL" clId="{91512BD4-CC76-4839-8BB2-D238B04E7399}" dt="2024-05-10T15:07:26.920" v="1759" actId="1036"/>
          <ac:picMkLst>
            <pc:docMk/>
            <pc:sldMk cId="0" sldId="256"/>
            <ac:picMk id="112" creationId="{F06F1222-D17D-F4F3-7878-2D8FBA5D8497}"/>
          </ac:picMkLst>
        </pc:picChg>
        <pc:picChg chg="add del mod">
          <ac:chgData name="Baudet David" userId="8809c96f-66d1-4914-986a-cdffc69dfd98" providerId="ADAL" clId="{91512BD4-CC76-4839-8BB2-D238B04E7399}" dt="2024-05-10T15:03:56.805" v="1693" actId="478"/>
          <ac:picMkLst>
            <pc:docMk/>
            <pc:sldMk cId="0" sldId="256"/>
            <ac:picMk id="114" creationId="{69E07C31-2663-4016-F22B-0B2F7EDD5E4F}"/>
          </ac:picMkLst>
        </pc:picChg>
        <pc:picChg chg="add del mod">
          <ac:chgData name="Baudet David" userId="8809c96f-66d1-4914-986a-cdffc69dfd98" providerId="ADAL" clId="{91512BD4-CC76-4839-8BB2-D238B04E7399}" dt="2024-05-10T15:05:13.627" v="1706" actId="478"/>
          <ac:picMkLst>
            <pc:docMk/>
            <pc:sldMk cId="0" sldId="256"/>
            <ac:picMk id="123" creationId="{FE817ABA-3C25-B494-DF43-73E783636C4C}"/>
          </ac:picMkLst>
        </pc:picChg>
        <pc:picChg chg="add mod">
          <ac:chgData name="Baudet David" userId="8809c96f-66d1-4914-986a-cdffc69dfd98" providerId="ADAL" clId="{91512BD4-CC76-4839-8BB2-D238B04E7399}" dt="2024-05-10T15:06:42.951" v="1742" actId="1076"/>
          <ac:picMkLst>
            <pc:docMk/>
            <pc:sldMk cId="0" sldId="256"/>
            <ac:picMk id="125" creationId="{7D8D3B3E-A85D-2EC9-D59F-0873B29D4037}"/>
          </ac:picMkLst>
        </pc:picChg>
        <pc:picChg chg="add mod">
          <ac:chgData name="Baudet David" userId="8809c96f-66d1-4914-986a-cdffc69dfd98" providerId="ADAL" clId="{91512BD4-CC76-4839-8BB2-D238B04E7399}" dt="2024-05-10T14:39:13.533" v="996"/>
          <ac:picMkLst>
            <pc:docMk/>
            <pc:sldMk cId="0" sldId="256"/>
            <ac:picMk id="1050" creationId="{4CD6D1B1-BDE6-516A-6D4D-017302BF1DA3}"/>
          </ac:picMkLst>
        </pc:picChg>
        <pc:picChg chg="add mod">
          <ac:chgData name="Baudet David" userId="8809c96f-66d1-4914-986a-cdffc69dfd98" providerId="ADAL" clId="{91512BD4-CC76-4839-8BB2-D238B04E7399}" dt="2024-05-10T14:39:13.533" v="996"/>
          <ac:picMkLst>
            <pc:docMk/>
            <pc:sldMk cId="0" sldId="256"/>
            <ac:picMk id="1051" creationId="{8AE8EBE8-66B5-7BCA-EED9-E99DF6C104AC}"/>
          </ac:picMkLst>
        </pc:picChg>
        <pc:picChg chg="del mod">
          <ac:chgData name="Baudet David" userId="8809c96f-66d1-4914-986a-cdffc69dfd98" providerId="ADAL" clId="{91512BD4-CC76-4839-8BB2-D238B04E7399}" dt="2024-05-10T14:58:13.643" v="1584" actId="478"/>
          <ac:picMkLst>
            <pc:docMk/>
            <pc:sldMk cId="0" sldId="256"/>
            <ac:picMk id="3074" creationId="{CEC3FDA6-D4F0-B4D3-872F-2076944F30B3}"/>
          </ac:picMkLst>
        </pc:picChg>
        <pc:picChg chg="mod">
          <ac:chgData name="Baudet David" userId="8809c96f-66d1-4914-986a-cdffc69dfd98" providerId="ADAL" clId="{91512BD4-CC76-4839-8BB2-D238B04E7399}" dt="2024-05-10T15:06:01.179" v="1715" actId="1076"/>
          <ac:picMkLst>
            <pc:docMk/>
            <pc:sldMk cId="0" sldId="256"/>
            <ac:picMk id="3090" creationId="{3D4721C5-DB69-18E9-0626-F07557F54FB3}"/>
          </ac:picMkLst>
        </pc:picChg>
        <pc:picChg chg="mod">
          <ac:chgData name="Baudet David" userId="8809c96f-66d1-4914-986a-cdffc69dfd98" providerId="ADAL" clId="{91512BD4-CC76-4839-8BB2-D238B04E7399}" dt="2024-05-10T15:06:16.990" v="1720" actId="1076"/>
          <ac:picMkLst>
            <pc:docMk/>
            <pc:sldMk cId="0" sldId="256"/>
            <ac:picMk id="3091" creationId="{6E47EDED-01B2-AD3A-8426-66A77C6F7EB3}"/>
          </ac:picMkLst>
        </pc:picChg>
        <pc:picChg chg="mod">
          <ac:chgData name="Baudet David" userId="8809c96f-66d1-4914-986a-cdffc69dfd98" providerId="ADAL" clId="{91512BD4-CC76-4839-8BB2-D238B04E7399}" dt="2024-05-10T15:06:11.326" v="1718" actId="1076"/>
          <ac:picMkLst>
            <pc:docMk/>
            <pc:sldMk cId="0" sldId="256"/>
            <ac:picMk id="3096" creationId="{7C7E106E-6247-1ABD-2E6B-421DEF6CE390}"/>
          </ac:picMkLst>
        </pc:picChg>
        <pc:picChg chg="del">
          <ac:chgData name="Baudet David" userId="8809c96f-66d1-4914-986a-cdffc69dfd98" providerId="ADAL" clId="{91512BD4-CC76-4839-8BB2-D238B04E7399}" dt="2024-05-10T11:34:38.716" v="4" actId="478"/>
          <ac:picMkLst>
            <pc:docMk/>
            <pc:sldMk cId="0" sldId="256"/>
            <ac:picMk id="3105" creationId="{F65A7F13-7BB4-5292-9C70-6C7EF1A5E681}"/>
          </ac:picMkLst>
        </pc:picChg>
        <pc:picChg chg="del">
          <ac:chgData name="Baudet David" userId="8809c96f-66d1-4914-986a-cdffc69dfd98" providerId="ADAL" clId="{91512BD4-CC76-4839-8BB2-D238B04E7399}" dt="2024-05-10T11:34:33.789" v="1" actId="478"/>
          <ac:picMkLst>
            <pc:docMk/>
            <pc:sldMk cId="0" sldId="256"/>
            <ac:picMk id="3106" creationId="{29D4DB84-6486-D34B-63BB-9348CBBF7056}"/>
          </ac:picMkLst>
        </pc:picChg>
        <pc:picChg chg="del">
          <ac:chgData name="Baudet David" userId="8809c96f-66d1-4914-986a-cdffc69dfd98" providerId="ADAL" clId="{91512BD4-CC76-4839-8BB2-D238B04E7399}" dt="2024-05-10T11:34:33.789" v="1" actId="478"/>
          <ac:picMkLst>
            <pc:docMk/>
            <pc:sldMk cId="0" sldId="256"/>
            <ac:picMk id="3116" creationId="{D4800569-7C55-0886-4756-2162300F2C7F}"/>
          </ac:picMkLst>
        </pc:picChg>
        <pc:picChg chg="del">
          <ac:chgData name="Baudet David" userId="8809c96f-66d1-4914-986a-cdffc69dfd98" providerId="ADAL" clId="{91512BD4-CC76-4839-8BB2-D238B04E7399}" dt="2024-05-10T14:58:13.643" v="1584" actId="478"/>
          <ac:picMkLst>
            <pc:docMk/>
            <pc:sldMk cId="0" sldId="256"/>
            <ac:picMk id="3118" creationId="{EA040001-9FEB-2897-3050-092916EE0E29}"/>
          </ac:picMkLst>
        </pc:picChg>
        <pc:picChg chg="del mod">
          <ac:chgData name="Baudet David" userId="8809c96f-66d1-4914-986a-cdffc69dfd98" providerId="ADAL" clId="{91512BD4-CC76-4839-8BB2-D238B04E7399}" dt="2024-05-10T14:58:13.643" v="1584" actId="478"/>
          <ac:picMkLst>
            <pc:docMk/>
            <pc:sldMk cId="0" sldId="256"/>
            <ac:picMk id="3119" creationId="{1D54D23C-76A2-C06E-1C6D-F5C580341C8D}"/>
          </ac:picMkLst>
        </pc:picChg>
        <pc:picChg chg="del mod">
          <ac:chgData name="Baudet David" userId="8809c96f-66d1-4914-986a-cdffc69dfd98" providerId="ADAL" clId="{91512BD4-CC76-4839-8BB2-D238B04E7399}" dt="2024-05-10T14:58:13.643" v="1584" actId="478"/>
          <ac:picMkLst>
            <pc:docMk/>
            <pc:sldMk cId="0" sldId="256"/>
            <ac:picMk id="3120" creationId="{F496767C-3E42-9763-DC8C-77A9D63D7C99}"/>
          </ac:picMkLst>
        </pc:picChg>
        <pc:cxnChg chg="add del mod">
          <ac:chgData name="Baudet David" userId="8809c96f-66d1-4914-986a-cdffc69dfd98" providerId="ADAL" clId="{91512BD4-CC76-4839-8BB2-D238B04E7399}" dt="2024-05-10T15:36:04.671" v="2863" actId="1037"/>
          <ac:cxnSpMkLst>
            <pc:docMk/>
            <pc:sldMk cId="0" sldId="256"/>
            <ac:cxnSpMk id="3" creationId="{79008A32-8342-BEE0-E645-4ABED74F345F}"/>
          </ac:cxnSpMkLst>
        </pc:cxnChg>
        <pc:cxnChg chg="del">
          <ac:chgData name="Baudet David" userId="8809c96f-66d1-4914-986a-cdffc69dfd98" providerId="ADAL" clId="{91512BD4-CC76-4839-8BB2-D238B04E7399}" dt="2024-05-10T11:34:33.789" v="1" actId="478"/>
          <ac:cxnSpMkLst>
            <pc:docMk/>
            <pc:sldMk cId="0" sldId="256"/>
            <ac:cxnSpMk id="27" creationId="{FB1667A2-9522-9671-AB32-C09B69A2B1B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93EF059-2730-E925-E595-4DE673A48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10D713-EB9D-7AA5-4BF0-B7E4CBAB08B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EBD3C2A-9BEE-4B86-93C5-8C069005E9EC}" type="datetime1">
              <a:rPr lang="fr-FR" altLang="fr-FR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D2F00097-6DD6-CCF4-46A6-5E51EDFF3B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74863" y="744538"/>
            <a:ext cx="26479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78CDD9DD-44DD-9A98-2866-ADDE8E12C2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BE" altLang="fr-FR" noProof="0"/>
              <a:t>Cliquez pour modifier les styles du texte du masque</a:t>
            </a:r>
          </a:p>
          <a:p>
            <a:pPr lvl="1"/>
            <a:r>
              <a:rPr lang="nl-BE" altLang="fr-FR" noProof="0"/>
              <a:t>Deuxième niveau</a:t>
            </a:r>
          </a:p>
          <a:p>
            <a:pPr lvl="2"/>
            <a:r>
              <a:rPr lang="nl-BE" altLang="fr-FR" noProof="0"/>
              <a:t>Troisième niveau</a:t>
            </a:r>
          </a:p>
          <a:p>
            <a:pPr lvl="3"/>
            <a:r>
              <a:rPr lang="nl-BE" altLang="fr-FR" noProof="0"/>
              <a:t>Quatrième niveau</a:t>
            </a:r>
          </a:p>
          <a:p>
            <a:pPr lvl="4"/>
            <a:r>
              <a:rPr lang="nl-BE" altLang="fr-FR" noProof="0"/>
              <a:t>Cinquième niveau</a:t>
            </a:r>
            <a:endParaRPr lang="fr-FR" altLang="fr-FR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EB2EC9-0AFE-7999-E997-1B3D972A9D1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9530C2-BB71-583B-764B-3492DD9601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3C1949-C989-4B4E-A43A-E0F6F376C6E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982422" rtl="0" eaLnBrk="0" fontAlgn="base" hangingPunct="0">
      <a:spcBef>
        <a:spcPct val="30000"/>
      </a:spcBef>
      <a:spcAft>
        <a:spcPct val="0"/>
      </a:spcAft>
      <a:defRPr sz="5205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1982422" algn="l" defTabSz="1982422" rtl="0" eaLnBrk="0" fontAlgn="base" hangingPunct="0">
      <a:spcBef>
        <a:spcPct val="30000"/>
      </a:spcBef>
      <a:spcAft>
        <a:spcPct val="0"/>
      </a:spcAft>
      <a:defRPr sz="5205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3964858" algn="l" defTabSz="1982422" rtl="0" eaLnBrk="0" fontAlgn="base" hangingPunct="0">
      <a:spcBef>
        <a:spcPct val="30000"/>
      </a:spcBef>
      <a:spcAft>
        <a:spcPct val="0"/>
      </a:spcAft>
      <a:defRPr sz="5205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5947280" algn="l" defTabSz="1982422" rtl="0" eaLnBrk="0" fontAlgn="base" hangingPunct="0">
      <a:spcBef>
        <a:spcPct val="30000"/>
      </a:spcBef>
      <a:spcAft>
        <a:spcPct val="0"/>
      </a:spcAft>
      <a:defRPr sz="5205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7929702" algn="l" defTabSz="1982422" rtl="0" eaLnBrk="0" fontAlgn="base" hangingPunct="0">
      <a:spcBef>
        <a:spcPct val="30000"/>
      </a:spcBef>
      <a:spcAft>
        <a:spcPct val="0"/>
      </a:spcAft>
      <a:defRPr sz="5205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9912138" algn="l" defTabSz="1982422" rtl="0" eaLnBrk="1" latinLnBrk="0" hangingPunct="1">
      <a:defRPr sz="5205" kern="1200">
        <a:solidFill>
          <a:schemeClr val="tx1"/>
        </a:solidFill>
        <a:latin typeface="+mn-lt"/>
        <a:ea typeface="+mn-ea"/>
        <a:cs typeface="+mn-cs"/>
      </a:defRPr>
    </a:lvl6pPr>
    <a:lvl7pPr marL="11894560" algn="l" defTabSz="1982422" rtl="0" eaLnBrk="1" latinLnBrk="0" hangingPunct="1">
      <a:defRPr sz="5205" kern="1200">
        <a:solidFill>
          <a:schemeClr val="tx1"/>
        </a:solidFill>
        <a:latin typeface="+mn-lt"/>
        <a:ea typeface="+mn-ea"/>
        <a:cs typeface="+mn-cs"/>
      </a:defRPr>
    </a:lvl7pPr>
    <a:lvl8pPr marL="13876982" algn="l" defTabSz="1982422" rtl="0" eaLnBrk="1" latinLnBrk="0" hangingPunct="1">
      <a:defRPr sz="5205" kern="1200">
        <a:solidFill>
          <a:schemeClr val="tx1"/>
        </a:solidFill>
        <a:latin typeface="+mn-lt"/>
        <a:ea typeface="+mn-ea"/>
        <a:cs typeface="+mn-cs"/>
      </a:defRPr>
    </a:lvl8pPr>
    <a:lvl9pPr marL="15859413" algn="l" defTabSz="1982422" rtl="0" eaLnBrk="1" latinLnBrk="0" hangingPunct="1">
      <a:defRPr sz="52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FF8ABF76-3A51-3FEF-3470-C333132F5D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74863" y="744538"/>
            <a:ext cx="264795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30F7449A-034F-569E-C06F-5B1F79043B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47500" lnSpcReduction="20000"/>
          </a:bodyPr>
          <a:lstStyle/>
          <a:p>
            <a:pPr eaLnBrk="1" hangingPunct="1">
              <a:spcBef>
                <a:spcPct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Zaromb, F., Butler, A. C., Agarwal, P. K., &amp; Roediger, H. L. (2014). Collective memories of three wars in United States history in younger and older adults.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Memory &amp; cognition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383-399.</a:t>
            </a:r>
          </a:p>
          <a:p>
            <a:pPr eaLnBrk="1" hangingPunct="1">
              <a:spcBef>
                <a:spcPct val="0"/>
              </a:spcBef>
            </a:pP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Cheriet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N.,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Folville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A., &amp; Bastin, C. (2021). Shared event‐memory for a public event in young and older adults.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Applied Cognitive Psychology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35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(4), 1035-1043.</a:t>
            </a:r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1A04B4E2-FD84-030E-A249-72EE21F246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E585576-0E88-4DDC-82C9-A8A0BC2B52F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6952156"/>
            <a:ext cx="25704245" cy="14789305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311791"/>
            <a:ext cx="22680216" cy="10256142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119" indent="0" algn="ctr">
              <a:buNone/>
              <a:defRPr sz="6614"/>
            </a:lvl2pPr>
            <a:lvl3pPr marL="3024238" indent="0" algn="ctr">
              <a:buNone/>
              <a:defRPr sz="5953"/>
            </a:lvl3pPr>
            <a:lvl4pPr marL="4536357" indent="0" algn="ctr">
              <a:buNone/>
              <a:defRPr sz="5291"/>
            </a:lvl4pPr>
            <a:lvl5pPr marL="6048476" indent="0" algn="ctr">
              <a:buNone/>
              <a:defRPr sz="5291"/>
            </a:lvl5pPr>
            <a:lvl6pPr marL="7560595" indent="0" algn="ctr">
              <a:buNone/>
              <a:defRPr sz="5291"/>
            </a:lvl6pPr>
            <a:lvl7pPr marL="9072714" indent="0" algn="ctr">
              <a:buNone/>
              <a:defRPr sz="5291"/>
            </a:lvl7pPr>
            <a:lvl8pPr marL="10584833" indent="0" algn="ctr">
              <a:buNone/>
              <a:defRPr sz="5291"/>
            </a:lvl8pPr>
            <a:lvl9pPr marL="12096952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216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67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9" y="2261665"/>
            <a:ext cx="6520561" cy="3599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2" y="2261665"/>
            <a:ext cx="19183684" cy="3599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408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132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8" y="10590492"/>
            <a:ext cx="26082248" cy="17670460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8" y="28428125"/>
            <a:ext cx="26082248" cy="9292479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119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238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35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476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595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71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83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952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75000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2" y="11308310"/>
            <a:ext cx="12852122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8" y="11308310"/>
            <a:ext cx="12852122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375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62" y="2261672"/>
            <a:ext cx="26082248" cy="82108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71" y="10413490"/>
            <a:ext cx="12793057" cy="5103486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119" indent="0">
              <a:buNone/>
              <a:defRPr sz="6614" b="1"/>
            </a:lvl2pPr>
            <a:lvl3pPr marL="3024238" indent="0">
              <a:buNone/>
              <a:defRPr sz="5953" b="1"/>
            </a:lvl3pPr>
            <a:lvl4pPr marL="4536357" indent="0">
              <a:buNone/>
              <a:defRPr sz="5291" b="1"/>
            </a:lvl4pPr>
            <a:lvl5pPr marL="6048476" indent="0">
              <a:buNone/>
              <a:defRPr sz="5291" b="1"/>
            </a:lvl5pPr>
            <a:lvl6pPr marL="7560595" indent="0">
              <a:buNone/>
              <a:defRPr sz="5291" b="1"/>
            </a:lvl6pPr>
            <a:lvl7pPr marL="9072714" indent="0">
              <a:buNone/>
              <a:defRPr sz="5291" b="1"/>
            </a:lvl7pPr>
            <a:lvl8pPr marL="10584833" indent="0">
              <a:buNone/>
              <a:defRPr sz="5291" b="1"/>
            </a:lvl8pPr>
            <a:lvl9pPr marL="12096952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71" y="15516972"/>
            <a:ext cx="12793057" cy="22823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50" y="10413490"/>
            <a:ext cx="12856060" cy="5103486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119" indent="0">
              <a:buNone/>
              <a:defRPr sz="6614" b="1"/>
            </a:lvl2pPr>
            <a:lvl3pPr marL="3024238" indent="0">
              <a:buNone/>
              <a:defRPr sz="5953" b="1"/>
            </a:lvl3pPr>
            <a:lvl4pPr marL="4536357" indent="0">
              <a:buNone/>
              <a:defRPr sz="5291" b="1"/>
            </a:lvl4pPr>
            <a:lvl5pPr marL="6048476" indent="0">
              <a:buNone/>
              <a:defRPr sz="5291" b="1"/>
            </a:lvl5pPr>
            <a:lvl6pPr marL="7560595" indent="0">
              <a:buNone/>
              <a:defRPr sz="5291" b="1"/>
            </a:lvl6pPr>
            <a:lvl7pPr marL="9072714" indent="0">
              <a:buNone/>
              <a:defRPr sz="5291" b="1"/>
            </a:lvl7pPr>
            <a:lvl8pPr marL="10584833" indent="0">
              <a:buNone/>
              <a:defRPr sz="5291" b="1"/>
            </a:lvl8pPr>
            <a:lvl9pPr marL="12096952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50" y="15516972"/>
            <a:ext cx="12856060" cy="22823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9025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3635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058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60" y="2831994"/>
            <a:ext cx="9753282" cy="991198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2" y="6116338"/>
            <a:ext cx="15309148" cy="30188273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60" y="12743980"/>
            <a:ext cx="9753282" cy="23609788"/>
          </a:xfrm>
        </p:spPr>
        <p:txBody>
          <a:bodyPr/>
          <a:lstStyle>
            <a:lvl1pPr marL="0" indent="0">
              <a:buNone/>
              <a:defRPr sz="5291"/>
            </a:lvl1pPr>
            <a:lvl2pPr marL="1512119" indent="0">
              <a:buNone/>
              <a:defRPr sz="4630"/>
            </a:lvl2pPr>
            <a:lvl3pPr marL="3024238" indent="0">
              <a:buNone/>
              <a:defRPr sz="3969"/>
            </a:lvl3pPr>
            <a:lvl4pPr marL="4536357" indent="0">
              <a:buNone/>
              <a:defRPr sz="3307"/>
            </a:lvl4pPr>
            <a:lvl5pPr marL="6048476" indent="0">
              <a:buNone/>
              <a:defRPr sz="3307"/>
            </a:lvl5pPr>
            <a:lvl6pPr marL="7560595" indent="0">
              <a:buNone/>
              <a:defRPr sz="3307"/>
            </a:lvl6pPr>
            <a:lvl7pPr marL="9072714" indent="0">
              <a:buNone/>
              <a:defRPr sz="3307"/>
            </a:lvl7pPr>
            <a:lvl8pPr marL="10584833" indent="0">
              <a:buNone/>
              <a:defRPr sz="3307"/>
            </a:lvl8pPr>
            <a:lvl9pPr marL="12096952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0204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60" y="2831994"/>
            <a:ext cx="9753282" cy="991198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2" y="6116338"/>
            <a:ext cx="15309148" cy="30188273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119" indent="0">
              <a:buNone/>
              <a:defRPr sz="9260"/>
            </a:lvl2pPr>
            <a:lvl3pPr marL="3024238" indent="0">
              <a:buNone/>
              <a:defRPr sz="7937"/>
            </a:lvl3pPr>
            <a:lvl4pPr marL="4536357" indent="0">
              <a:buNone/>
              <a:defRPr sz="6614"/>
            </a:lvl4pPr>
            <a:lvl5pPr marL="6048476" indent="0">
              <a:buNone/>
              <a:defRPr sz="6614"/>
            </a:lvl5pPr>
            <a:lvl6pPr marL="7560595" indent="0">
              <a:buNone/>
              <a:defRPr sz="6614"/>
            </a:lvl6pPr>
            <a:lvl7pPr marL="9072714" indent="0">
              <a:buNone/>
              <a:defRPr sz="6614"/>
            </a:lvl7pPr>
            <a:lvl8pPr marL="10584833" indent="0">
              <a:buNone/>
              <a:defRPr sz="6614"/>
            </a:lvl8pPr>
            <a:lvl9pPr marL="12096952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60" y="12743980"/>
            <a:ext cx="9753282" cy="23609788"/>
          </a:xfrm>
        </p:spPr>
        <p:txBody>
          <a:bodyPr/>
          <a:lstStyle>
            <a:lvl1pPr marL="0" indent="0">
              <a:buNone/>
              <a:defRPr sz="5291"/>
            </a:lvl1pPr>
            <a:lvl2pPr marL="1512119" indent="0">
              <a:buNone/>
              <a:defRPr sz="4630"/>
            </a:lvl2pPr>
            <a:lvl3pPr marL="3024238" indent="0">
              <a:buNone/>
              <a:defRPr sz="3969"/>
            </a:lvl3pPr>
            <a:lvl4pPr marL="4536357" indent="0">
              <a:buNone/>
              <a:defRPr sz="3307"/>
            </a:lvl4pPr>
            <a:lvl5pPr marL="6048476" indent="0">
              <a:buNone/>
              <a:defRPr sz="3307"/>
            </a:lvl5pPr>
            <a:lvl6pPr marL="7560595" indent="0">
              <a:buNone/>
              <a:defRPr sz="3307"/>
            </a:lvl6pPr>
            <a:lvl7pPr marL="9072714" indent="0">
              <a:buNone/>
              <a:defRPr sz="3307"/>
            </a:lvl7pPr>
            <a:lvl8pPr marL="10584833" indent="0">
              <a:buNone/>
              <a:defRPr sz="3307"/>
            </a:lvl8pPr>
            <a:lvl9pPr marL="12096952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3951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4" y="2261672"/>
            <a:ext cx="26082248" cy="8210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4" y="11308310"/>
            <a:ext cx="26082248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2" y="39372599"/>
            <a:ext cx="6804065" cy="2261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F96455-DB58-487E-9616-D3E3283CF2A3}" type="datetime1">
              <a:rPr lang="fr-FR" altLang="fr-FR" smtClean="0"/>
              <a:pPr>
                <a:defRPr/>
              </a:pPr>
              <a:t>21/05/2024</a:t>
            </a:fld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104" y="39372599"/>
            <a:ext cx="10206097" cy="2261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6" y="39372599"/>
            <a:ext cx="6804065" cy="2261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0AEF26-793D-4C25-A339-25A82471C24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06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238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57" indent="-756057" algn="l" defTabSz="3024238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176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295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414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538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657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771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890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3009" indent="-756057" algn="l" defTabSz="302423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119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238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357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476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595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714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833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952" algn="l" defTabSz="3024238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17/mem.2022.1" TargetMode="External"/><Relationship Id="rId13" Type="http://schemas.openxmlformats.org/officeDocument/2006/relationships/image" Target="../media/image5.png"/><Relationship Id="rId1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hyperlink" Target="https://doi.org/10.1353/MPQ.0.0031" TargetMode="Externa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521/SOCO.23.1.91.59198" TargetMode="External"/><Relationship Id="rId11" Type="http://schemas.openxmlformats.org/officeDocument/2006/relationships/hyperlink" Target="https://doi.org/10.1111/1467-9507.00190" TargetMode="External"/><Relationship Id="rId5" Type="http://schemas.openxmlformats.org/officeDocument/2006/relationships/image" Target="../media/image3.png"/><Relationship Id="rId15" Type="http://schemas.openxmlformats.org/officeDocument/2006/relationships/image" Target="../media/image7.png"/><Relationship Id="rId10" Type="http://schemas.openxmlformats.org/officeDocument/2006/relationships/hyperlink" Target="https://doi.org/10.1177/1750698016645264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doi.org/10.1080/00207594.2011.596541" TargetMode="Externa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86">
            <a:extLst>
              <a:ext uri="{FF2B5EF4-FFF2-40B4-BE49-F238E27FC236}">
                <a16:creationId xmlns:a16="http://schemas.microsoft.com/office/drawing/2014/main" id="{86CA5667-FEEA-7836-A003-B34324BB4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4130" y="13501883"/>
            <a:ext cx="2827636" cy="288000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A7744ECC-B96E-2CEF-5140-1163DB60503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262"/>
          <a:stretch/>
        </p:blipFill>
        <p:spPr>
          <a:xfrm flipH="1">
            <a:off x="14269145" y="13511507"/>
            <a:ext cx="2851937" cy="288000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3D98F5BC-7B62-38E9-80AF-B312B64EF8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682" y="13506395"/>
            <a:ext cx="3107720" cy="2880000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A7DBF70E-8BD1-6E60-D428-F17C0DF6494A}"/>
              </a:ext>
            </a:extLst>
          </p:cNvPr>
          <p:cNvSpPr txBox="1"/>
          <p:nvPr/>
        </p:nvSpPr>
        <p:spPr>
          <a:xfrm>
            <a:off x="10926136" y="37225732"/>
            <a:ext cx="18206338" cy="28315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304824" indent="-304824"/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Bluck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S.,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Alea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N., Habermas, T., &amp; Rubin, D. C. (2005). A tale of three functions: The self-reported uses of autobiographical memory.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Social Cognition, 23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(1), 91–117.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  <a:hlinkClick r:id="rId6"/>
              </a:rPr>
              <a:t>https://doi.org/10.1521/SOCO.23.1.91.59198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04824" indent="-304824"/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Bohanek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J. G.,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Fivush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R., Zaman, W., Lepore, C. E., Merchant, S., &amp; Duke, M. P. (2009). Narrative Interaction in Family Dinnertime Conversations.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Merrill-Palmer Quarterly (Wayne State University. Press), 55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(4), 488.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  <a:hlinkClick r:id="rId7"/>
              </a:rPr>
              <a:t>https://doi.org/10.1353/MPQ.0.0031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04824" indent="-304824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Carstensen, L. L. (2006). The influence of a sense of time on human development.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Science, 312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(5782), 1913-1915.</a:t>
            </a:r>
          </a:p>
          <a:p>
            <a:pPr marL="304824" indent="-304824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Cordonnier, A.,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Rosoux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V., Gijs, A.-S., &amp; Luminet, O. (2022). Collective memory: An hourglass between the collective and the individual.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Memory, Mind &amp; Media, 1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  <a:hlinkClick r:id="rId8"/>
              </a:rPr>
              <a:t>https://doi.org/10.1017/mem.2022.1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04824" indent="-304824"/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Fivush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R., Habermas, T., Waters, T. E. A., &amp; Zaman, W. (2011). The making of autobiographical memory: Intersections of culture, narratives and identity.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Wiley-Blackwell, 46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(5), 321–345.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  <a:hlinkClick r:id="rId9"/>
              </a:rPr>
              <a:t>https://doi.org/10.1080/00207594.2011.596541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04824" indent="-304824"/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Fivush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, R., &amp; Merrill, N. (2016). An ecological systems approach to family narratives.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Memory Studies, 9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(3), 305–314.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  <a:hlinkClick r:id="rId10"/>
              </a:rPr>
              <a:t>https://doi.org/10.1177/1750698016645264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04824" indent="-304824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Reese, E. (2002). Social Factors in the Development of Autobiographical Memory: The State of the Art. 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Social Development, 11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(1), 124–142.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  <a:hlinkClick r:id="rId11"/>
              </a:rPr>
              <a:t>https://doi.org/10.1111/1467-9507.00190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04824" indent="-304824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A2857D98-1B6C-7DB9-6A2F-C9D861CD042E}"/>
              </a:ext>
            </a:extLst>
          </p:cNvPr>
          <p:cNvSpPr/>
          <p:nvPr/>
        </p:nvSpPr>
        <p:spPr>
          <a:xfrm rot="5400000">
            <a:off x="-535554" y="571378"/>
            <a:ext cx="4537613" cy="3526778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441"/>
          </a:p>
        </p:txBody>
      </p:sp>
      <p:sp>
        <p:nvSpPr>
          <p:cNvPr id="3077" name="ZoneTexte 8">
            <a:extLst>
              <a:ext uri="{FF2B5EF4-FFF2-40B4-BE49-F238E27FC236}">
                <a16:creationId xmlns:a16="http://schemas.microsoft.com/office/drawing/2014/main" id="{0406BDE5-2138-E396-636E-1ED0CD2DC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1106" y="967567"/>
            <a:ext cx="23483541" cy="3562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7000"/>
              </a:lnSpc>
              <a:spcAft>
                <a:spcPts val="3431"/>
              </a:spcAft>
            </a:pPr>
            <a:r>
              <a:rPr lang="en-US" altLang="en-US" sz="7200" b="1" dirty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"How frequently does your grand-mother talk about her life?": Intergenerational transmission of memories in the family</a:t>
            </a:r>
          </a:p>
        </p:txBody>
      </p:sp>
      <p:sp>
        <p:nvSpPr>
          <p:cNvPr id="3079" name="ZoneTexte 10">
            <a:extLst>
              <a:ext uri="{FF2B5EF4-FFF2-40B4-BE49-F238E27FC236}">
                <a16:creationId xmlns:a16="http://schemas.microsoft.com/office/drawing/2014/main" id="{1FB60CCD-665B-57E9-2575-E4C26A6A3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0264" y="4525973"/>
            <a:ext cx="23113455" cy="98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  <a:spcAft>
                <a:spcPts val="3431"/>
              </a:spcAft>
            </a:pPr>
            <a:r>
              <a:rPr lang="en-US" altLang="en-US" sz="4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David Baudet</a:t>
            </a:r>
            <a:r>
              <a:rPr lang="en-US" altLang="en-US" sz="4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1,2,3</a:t>
            </a:r>
            <a:r>
              <a:rPr lang="en-US" altLang="en-US" sz="4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Aline Cordonnier</a:t>
            </a:r>
            <a:r>
              <a:rPr lang="en-US" altLang="en-US" sz="4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4</a:t>
            </a:r>
            <a:r>
              <a:rPr lang="en-US" altLang="en-US" sz="4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Olivier Luminet </a:t>
            </a:r>
            <a:r>
              <a:rPr lang="en-US" altLang="en-US" sz="4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3,4</a:t>
            </a:r>
            <a:r>
              <a:rPr lang="en-US" altLang="en-US" sz="4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&amp; Christine Bastin</a:t>
            </a:r>
            <a:r>
              <a:rPr lang="en-US" altLang="en-US" sz="4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1,2,3</a:t>
            </a:r>
            <a:endParaRPr lang="fr-FR" altLang="en-US" sz="440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926974-3E2E-6BD6-7B36-4040035EAB08}"/>
              </a:ext>
            </a:extLst>
          </p:cNvPr>
          <p:cNvSpPr/>
          <p:nvPr/>
        </p:nvSpPr>
        <p:spPr>
          <a:xfrm>
            <a:off x="0" y="41308990"/>
            <a:ext cx="30240288" cy="1170923"/>
          </a:xfrm>
          <a:prstGeom prst="rect">
            <a:avLst/>
          </a:prstGeom>
          <a:solidFill>
            <a:srgbClr val="006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441"/>
          </a:p>
        </p:txBody>
      </p:sp>
      <p:sp>
        <p:nvSpPr>
          <p:cNvPr id="3081" name="ZoneTexte 13">
            <a:extLst>
              <a:ext uri="{FF2B5EF4-FFF2-40B4-BE49-F238E27FC236}">
                <a16:creationId xmlns:a16="http://schemas.microsoft.com/office/drawing/2014/main" id="{CD1E6CA9-8907-4ED8-7CFE-6F0A7A00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687" y="41356648"/>
            <a:ext cx="27788941" cy="88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5146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david.baudet@uliege.be</a:t>
            </a:r>
          </a:p>
        </p:txBody>
      </p:sp>
      <p:sp>
        <p:nvSpPr>
          <p:cNvPr id="3082" name="ZoneTexte 15">
            <a:extLst>
              <a:ext uri="{FF2B5EF4-FFF2-40B4-BE49-F238E27FC236}">
                <a16:creationId xmlns:a16="http://schemas.microsoft.com/office/drawing/2014/main" id="{8444E0FE-E7EA-3064-4FBA-8C47B4942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0838" y="5592088"/>
            <a:ext cx="25120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 </a:t>
            </a:r>
            <a:r>
              <a:rPr lang="en-US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GIGA-CRC-IVI, University of Liège, Belgium</a:t>
            </a:r>
            <a:r>
              <a:rPr lang="fr-FR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 </a:t>
            </a:r>
            <a:r>
              <a:rPr lang="en-US" altLang="en-US" sz="2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2 </a:t>
            </a:r>
            <a:r>
              <a:rPr lang="en-US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Psychology and Cognitive Neuroscience, University of Liège, Belgium</a:t>
            </a:r>
            <a:r>
              <a:rPr lang="fr-FR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 </a:t>
            </a:r>
            <a:r>
              <a:rPr lang="en-US" altLang="en-US" sz="2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3</a:t>
            </a:r>
            <a:r>
              <a:rPr lang="fr-BE" altLang="en-US" sz="2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fr-BE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FNRS - Fonds National de la Recherche Scientifique, </a:t>
            </a:r>
            <a:r>
              <a:rPr lang="fr-BE" altLang="en-US" sz="24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Belgium</a:t>
            </a:r>
            <a:r>
              <a:rPr lang="fr-BE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 </a:t>
            </a:r>
            <a:r>
              <a:rPr lang="en-US" altLang="en-US" sz="2400" baseline="300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4 </a:t>
            </a:r>
            <a:r>
              <a:rPr lang="fr-BE" altLang="en-US" sz="24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Research</a:t>
            </a:r>
            <a:r>
              <a:rPr lang="fr-BE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Institute for </a:t>
            </a:r>
            <a:r>
              <a:rPr lang="fr-BE" altLang="en-US" sz="24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Psychological</a:t>
            </a:r>
            <a:r>
              <a:rPr lang="fr-BE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Sciences, </a:t>
            </a:r>
            <a:r>
              <a:rPr lang="fr-BE" altLang="en-US" sz="24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University</a:t>
            </a:r>
            <a:r>
              <a:rPr lang="fr-BE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of Louvain (</a:t>
            </a:r>
            <a:r>
              <a:rPr lang="fr-BE" altLang="en-US" sz="24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UCLouvain</a:t>
            </a:r>
            <a:r>
              <a:rPr lang="fr-BE" altLang="en-US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), Louvain-la-Neuve, </a:t>
            </a:r>
            <a:r>
              <a:rPr lang="fr-BE" altLang="en-US" sz="24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Belgium</a:t>
            </a:r>
            <a:endParaRPr lang="fr-BE" altLang="en-US" sz="240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CEEF98B-D8E3-F10C-113E-F9A42F53B4F7}"/>
              </a:ext>
            </a:extLst>
          </p:cNvPr>
          <p:cNvSpPr txBox="1"/>
          <p:nvPr/>
        </p:nvSpPr>
        <p:spPr>
          <a:xfrm>
            <a:off x="1766688" y="7268691"/>
            <a:ext cx="27247940" cy="5381473"/>
          </a:xfrm>
          <a:prstGeom prst="rect">
            <a:avLst/>
          </a:prstGeom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98"/>
              </a:spcAft>
            </a:pPr>
            <a:r>
              <a:rPr lang="en-US" sz="4400" u="sng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Within family, intergenerational transmission… </a:t>
            </a:r>
          </a:p>
          <a:p>
            <a:pPr>
              <a:lnSpc>
                <a:spcPct val="107000"/>
              </a:lnSpc>
              <a:spcAft>
                <a:spcPts val="798"/>
              </a:spcAft>
            </a:pPr>
            <a:r>
              <a:rPr lang="en-US" sz="4299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-  occurs spontaneously </a:t>
            </a:r>
            <a:r>
              <a:rPr lang="en-US" sz="3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</a:t>
            </a:r>
            <a:r>
              <a:rPr lang="en-US" sz="32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Bohanek</a:t>
            </a:r>
            <a:r>
              <a:rPr lang="en-US" sz="3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et al., 2009 ; </a:t>
            </a:r>
            <a:r>
              <a:rPr lang="en-US" sz="32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Fivush</a:t>
            </a:r>
            <a:r>
              <a:rPr lang="en-US" sz="3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&amp; Merrill, 2016) </a:t>
            </a:r>
          </a:p>
          <a:p>
            <a:pPr>
              <a:lnSpc>
                <a:spcPct val="107000"/>
              </a:lnSpc>
              <a:spcAft>
                <a:spcPts val="798"/>
              </a:spcAft>
            </a:pPr>
            <a:r>
              <a:rPr lang="en-US" sz="4299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-  helps the development of autobiographical memory </a:t>
            </a:r>
            <a:r>
              <a:rPr lang="en-US" sz="3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(Reese, 2002)</a:t>
            </a:r>
          </a:p>
          <a:p>
            <a:pPr marL="571500" indent="-571500">
              <a:lnSpc>
                <a:spcPct val="107000"/>
              </a:lnSpc>
              <a:spcAft>
                <a:spcPts val="798"/>
              </a:spcAft>
              <a:buFontTx/>
              <a:buChar char="-"/>
            </a:pPr>
            <a:r>
              <a:rPr lang="en-US" sz="4299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is a way to validate each other’s feelings and make sense of the world </a:t>
            </a:r>
            <a:r>
              <a:rPr lang="en-US" sz="3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(Cordonnier et al., 2022; </a:t>
            </a:r>
            <a:r>
              <a:rPr lang="en-US" sz="3200" dirty="0" err="1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Fivush</a:t>
            </a:r>
            <a:r>
              <a:rPr lang="en-US" sz="3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et al., 2011)</a:t>
            </a:r>
          </a:p>
          <a:p>
            <a:pPr>
              <a:lnSpc>
                <a:spcPct val="107000"/>
              </a:lnSpc>
              <a:spcAft>
                <a:spcPts val="798"/>
              </a:spcAft>
            </a:pPr>
            <a:endParaRPr lang="en-US" sz="2000" i="1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798"/>
              </a:spcAft>
            </a:pPr>
            <a:r>
              <a:rPr lang="en-US" sz="4300" i="1" u="sng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Do people perceive discussing frequently about the past with their family members ? </a:t>
            </a:r>
          </a:p>
          <a:p>
            <a:pPr marL="571500" indent="-571500">
              <a:lnSpc>
                <a:spcPct val="107000"/>
              </a:lnSpc>
              <a:spcAft>
                <a:spcPts val="798"/>
              </a:spcAft>
              <a:buFontTx/>
              <a:buChar char="-"/>
            </a:pPr>
            <a:endParaRPr lang="en-US" sz="4299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sp>
        <p:nvSpPr>
          <p:cNvPr id="3084" name="ZoneTexte 53">
            <a:extLst>
              <a:ext uri="{FF2B5EF4-FFF2-40B4-BE49-F238E27FC236}">
                <a16:creationId xmlns:a16="http://schemas.microsoft.com/office/drawing/2014/main" id="{F9632840-7BEF-11F1-E676-3466EFC3005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67941" y="14843473"/>
            <a:ext cx="3107720" cy="101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6000" dirty="0">
                <a:solidFill>
                  <a:schemeClr val="accent6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Method</a:t>
            </a:r>
          </a:p>
        </p:txBody>
      </p:sp>
      <p:sp>
        <p:nvSpPr>
          <p:cNvPr id="3086" name="ZoneTexte 56">
            <a:extLst>
              <a:ext uri="{FF2B5EF4-FFF2-40B4-BE49-F238E27FC236}">
                <a16:creationId xmlns:a16="http://schemas.microsoft.com/office/drawing/2014/main" id="{AB00209E-DF1B-979E-BE67-E8A206B6040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42716" y="23498576"/>
            <a:ext cx="29640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6000" dirty="0" err="1">
                <a:solidFill>
                  <a:schemeClr val="accent6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Results</a:t>
            </a:r>
            <a:endParaRPr lang="fr-FR" altLang="fr-FR" sz="6000" dirty="0">
              <a:solidFill>
                <a:schemeClr val="accent6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088" name="ZoneTexte 59">
            <a:extLst>
              <a:ext uri="{FF2B5EF4-FFF2-40B4-BE49-F238E27FC236}">
                <a16:creationId xmlns:a16="http://schemas.microsoft.com/office/drawing/2014/main" id="{64E18938-21B3-A187-E0A9-1DE2B09A58B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177534" y="35230960"/>
            <a:ext cx="412600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6000" dirty="0">
                <a:solidFill>
                  <a:schemeClr val="accent6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Conclusion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D9378C28-1B90-A129-1502-8CD6FFDA4290}"/>
              </a:ext>
            </a:extLst>
          </p:cNvPr>
          <p:cNvSpPr txBox="1"/>
          <p:nvPr/>
        </p:nvSpPr>
        <p:spPr>
          <a:xfrm>
            <a:off x="1887551" y="33282642"/>
            <a:ext cx="28138246" cy="4029758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marL="571542" indent="-571542">
              <a:lnSpc>
                <a:spcPts val="55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Overall, intergenerational transmission is perceived as </a:t>
            </a:r>
            <a:r>
              <a:rPr lang="en-US" sz="4299" u="sng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frequent</a:t>
            </a: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, but large </a:t>
            </a:r>
            <a:r>
              <a:rPr lang="en-US" sz="4299" u="sng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interindividual variability</a:t>
            </a: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.</a:t>
            </a:r>
          </a:p>
          <a:p>
            <a:pPr marL="571542" indent="-571542">
              <a:lnSpc>
                <a:spcPts val="55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Different perceptions between generations. Different </a:t>
            </a:r>
            <a:r>
              <a:rPr lang="en-US" sz="4299" u="sng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functions</a:t>
            </a: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?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(Socioemotional Selectivity regulation Theory; Carstensen, 2006) </a:t>
            </a:r>
          </a:p>
          <a:p>
            <a:pPr marL="571542" indent="-571542">
              <a:lnSpc>
                <a:spcPts val="55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Mostly, </a:t>
            </a:r>
            <a:r>
              <a:rPr lang="en-US" sz="4299" u="sng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recent</a:t>
            </a: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 and </a:t>
            </a:r>
            <a:r>
              <a:rPr lang="en-US" sz="4299" u="sng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personal events </a:t>
            </a: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: create discussions ? </a:t>
            </a:r>
            <a:r>
              <a:rPr lang="en-US" sz="3200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(</a:t>
            </a:r>
            <a:r>
              <a:rPr lang="en-US" sz="3200" dirty="0" err="1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Bluck</a:t>
            </a:r>
            <a:r>
              <a:rPr lang="en-US" sz="3200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 et al., 2005)</a:t>
            </a:r>
          </a:p>
          <a:p>
            <a:pPr marL="571698" indent="-571542">
              <a:lnSpc>
                <a:spcPts val="55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Correlation between feeling of closeness and transmission : transmission might play a </a:t>
            </a:r>
            <a:r>
              <a:rPr lang="en-US" sz="4299" u="sng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different role between grandparents and grandchildren</a:t>
            </a:r>
            <a:r>
              <a:rPr lang="en-US" sz="4299" dirty="0">
                <a:latin typeface="Helvetica" panose="020B0604020202020204" pitchFamily="34" charset="0"/>
                <a:ea typeface="ＭＳ Ｐゴシック" charset="-128"/>
                <a:cs typeface="Helvetica" panose="020B0604020202020204" pitchFamily="34" charset="0"/>
              </a:rPr>
              <a:t>.</a:t>
            </a:r>
          </a:p>
        </p:txBody>
      </p:sp>
      <p:pic>
        <p:nvPicPr>
          <p:cNvPr id="3090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D4721C5-DB69-18E9-0626-F07557F54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47" y="38350987"/>
            <a:ext cx="9571770" cy="2952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3" descr="Logos">
            <a:extLst>
              <a:ext uri="{FF2B5EF4-FFF2-40B4-BE49-F238E27FC236}">
                <a16:creationId xmlns:a16="http://schemas.microsoft.com/office/drawing/2014/main" id="{6E47EDED-01B2-AD3A-8426-66A77C6F7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89384" y="39846722"/>
            <a:ext cx="2124133" cy="1346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2" name="AutoShape 25" descr="Logo ULiège">
            <a:extLst>
              <a:ext uri="{FF2B5EF4-FFF2-40B4-BE49-F238E27FC236}">
                <a16:creationId xmlns:a16="http://schemas.microsoft.com/office/drawing/2014/main" id="{C050041C-488A-D771-0B74-7EAB3E1206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66611" y="19431878"/>
            <a:ext cx="1307074" cy="130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441"/>
          </a:p>
        </p:txBody>
      </p:sp>
      <p:sp>
        <p:nvSpPr>
          <p:cNvPr id="3094" name="AutoShape 29" descr="Logo ULiège">
            <a:extLst>
              <a:ext uri="{FF2B5EF4-FFF2-40B4-BE49-F238E27FC236}">
                <a16:creationId xmlns:a16="http://schemas.microsoft.com/office/drawing/2014/main" id="{EA3DEFB6-1CB5-BF56-E57D-CCBF06402E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91452" y="20319239"/>
            <a:ext cx="1307074" cy="130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441"/>
          </a:p>
        </p:txBody>
      </p:sp>
      <p:sp>
        <p:nvSpPr>
          <p:cNvPr id="3095" name="AutoShape 31" descr="LogoFooterULiege">
            <a:extLst>
              <a:ext uri="{FF2B5EF4-FFF2-40B4-BE49-F238E27FC236}">
                <a16:creationId xmlns:a16="http://schemas.microsoft.com/office/drawing/2014/main" id="{D7F53DCC-8FAC-4C38-9B45-BF2B05B704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444991" y="20972774"/>
            <a:ext cx="1307074" cy="130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441"/>
          </a:p>
        </p:txBody>
      </p:sp>
      <p:pic>
        <p:nvPicPr>
          <p:cNvPr id="3096" name="Graphic 9">
            <a:extLst>
              <a:ext uri="{FF2B5EF4-FFF2-40B4-BE49-F238E27FC236}">
                <a16:creationId xmlns:a16="http://schemas.microsoft.com/office/drawing/2014/main" id="{7C7E106E-6247-1ABD-2E6B-421DEF6CE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1301" y="40004778"/>
            <a:ext cx="4233821" cy="127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7" name="ZoneTexte 15">
            <a:extLst>
              <a:ext uri="{FF2B5EF4-FFF2-40B4-BE49-F238E27FC236}">
                <a16:creationId xmlns:a16="http://schemas.microsoft.com/office/drawing/2014/main" id="{F7A1706D-8E7B-7A8C-CCAD-F698AD3A4FC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382888" y="8310851"/>
            <a:ext cx="4537614" cy="101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6000" dirty="0">
                <a:solidFill>
                  <a:schemeClr val="accent6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Introduction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9008A32-8342-BEE0-E645-4ABED74F345F}"/>
              </a:ext>
            </a:extLst>
          </p:cNvPr>
          <p:cNvCxnSpPr>
            <a:cxnSpLocks/>
          </p:cNvCxnSpPr>
          <p:nvPr/>
        </p:nvCxnSpPr>
        <p:spPr>
          <a:xfrm>
            <a:off x="15264160" y="18203941"/>
            <a:ext cx="16890" cy="105803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70A67019-A7B8-11FE-42A8-62744B3B3DF7}"/>
              </a:ext>
            </a:extLst>
          </p:cNvPr>
          <p:cNvSpPr txBox="1"/>
          <p:nvPr/>
        </p:nvSpPr>
        <p:spPr>
          <a:xfrm>
            <a:off x="15542771" y="26553086"/>
            <a:ext cx="14483026" cy="3615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798"/>
              </a:spcAft>
              <a:buFont typeface="Wingdings" panose="05000000000000000000" pitchFamily="2" charset="2"/>
              <a:buChar char="ü"/>
            </a:pP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Transmission perceived as 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more frequent for personal events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and for 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recent events.</a:t>
            </a:r>
          </a:p>
          <a:p>
            <a:pPr marL="457200" indent="-457200" algn="just">
              <a:lnSpc>
                <a:spcPct val="107000"/>
              </a:lnSpc>
              <a:spcAft>
                <a:spcPts val="798"/>
              </a:spcAft>
              <a:buFont typeface="Wingdings" panose="05000000000000000000" pitchFamily="2" charset="2"/>
              <a:buChar char="ü"/>
            </a:pP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Transmitters perceive sharing more 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frequently events shared with receiver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07000"/>
              </a:lnSpc>
              <a:spcAft>
                <a:spcPts val="798"/>
              </a:spcAft>
              <a:buFont typeface="Wingdings" panose="05000000000000000000" pitchFamily="2" charset="2"/>
              <a:buChar char="ü"/>
            </a:pP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Grandchildren report hearing more frequently older stories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(before they were born) of their grandparents.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66B52B-F7E8-AB19-1AC9-4C941D1D22A0}"/>
              </a:ext>
            </a:extLst>
          </p:cNvPr>
          <p:cNvGrpSpPr/>
          <p:nvPr/>
        </p:nvGrpSpPr>
        <p:grpSpPr>
          <a:xfrm>
            <a:off x="10139511" y="14573145"/>
            <a:ext cx="3693491" cy="1418292"/>
            <a:chOff x="2712889" y="4013637"/>
            <a:chExt cx="1915497" cy="522961"/>
          </a:xfrm>
        </p:grpSpPr>
        <p:sp>
          <p:nvSpPr>
            <p:cNvPr id="41" name="Arrow: Right 40">
              <a:extLst>
                <a:ext uri="{FF2B5EF4-FFF2-40B4-BE49-F238E27FC236}">
                  <a16:creationId xmlns:a16="http://schemas.microsoft.com/office/drawing/2014/main" id="{650A27D1-ED95-2C96-7B33-6F96E8583E41}"/>
                </a:ext>
              </a:extLst>
            </p:cNvPr>
            <p:cNvSpPr/>
            <p:nvPr/>
          </p:nvSpPr>
          <p:spPr>
            <a:xfrm>
              <a:off x="2712889" y="4013637"/>
              <a:ext cx="1910712" cy="522961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8CBF6D5-74F6-2215-825D-DF76E6E62A6B}"/>
                </a:ext>
              </a:extLst>
            </p:cNvPr>
            <p:cNvSpPr txBox="1"/>
            <p:nvPr/>
          </p:nvSpPr>
          <p:spPr>
            <a:xfrm>
              <a:off x="2893942" y="4197232"/>
              <a:ext cx="1734444" cy="17022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fr-FR" sz="24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TRANSMISSION</a:t>
              </a:r>
              <a:endParaRPr lang="fr-BE" sz="24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ED0D583E-2600-290E-C46A-641D1B9055E8}"/>
              </a:ext>
            </a:extLst>
          </p:cNvPr>
          <p:cNvSpPr/>
          <p:nvPr/>
        </p:nvSpPr>
        <p:spPr>
          <a:xfrm>
            <a:off x="9641149" y="13116169"/>
            <a:ext cx="4796234" cy="1125376"/>
          </a:xfrm>
          <a:prstGeom prst="curved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1A26F6-D057-D0C7-4631-AEBAB6818720}"/>
              </a:ext>
            </a:extLst>
          </p:cNvPr>
          <p:cNvSpPr txBox="1"/>
          <p:nvPr/>
        </p:nvSpPr>
        <p:spPr>
          <a:xfrm>
            <a:off x="6114366" y="16455675"/>
            <a:ext cx="2866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G1 (</a:t>
            </a:r>
            <a:r>
              <a:rPr lang="fr-FR" sz="32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n </a:t>
            </a:r>
            <a:r>
              <a:rPr lang="fr-FR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= 129)</a:t>
            </a:r>
            <a:endParaRPr lang="fr-BE" sz="3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1734EA-8AA3-F53D-1A8C-18F265175B5D}"/>
              </a:ext>
            </a:extLst>
          </p:cNvPr>
          <p:cNvSpPr txBox="1"/>
          <p:nvPr/>
        </p:nvSpPr>
        <p:spPr>
          <a:xfrm>
            <a:off x="14386215" y="16455675"/>
            <a:ext cx="261779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G2 (</a:t>
            </a:r>
            <a:r>
              <a:rPr lang="fr-FR" sz="32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n =</a:t>
            </a:r>
            <a:r>
              <a:rPr lang="fr-FR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 153)</a:t>
            </a:r>
            <a:endParaRPr lang="fr-BE" sz="3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2534F25-6F61-F119-8B91-0813AC5D8E23}"/>
              </a:ext>
            </a:extLst>
          </p:cNvPr>
          <p:cNvSpPr txBox="1"/>
          <p:nvPr/>
        </p:nvSpPr>
        <p:spPr>
          <a:xfrm>
            <a:off x="20720892" y="12164659"/>
            <a:ext cx="51642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u="sng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Top-down</a:t>
            </a:r>
            <a:r>
              <a:rPr lang="fr-FR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perception of</a:t>
            </a:r>
            <a:r>
              <a:rPr lang="fr-FR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transmission</a:t>
            </a:r>
            <a:endParaRPr lang="fr-BE" sz="32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F289C1C-2E19-CD83-8B33-C1DC2AD3726D}"/>
              </a:ext>
            </a:extLst>
          </p:cNvPr>
          <p:cNvSpPr txBox="1"/>
          <p:nvPr/>
        </p:nvSpPr>
        <p:spPr>
          <a:xfrm>
            <a:off x="22704676" y="17122903"/>
            <a:ext cx="49005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Bottom-up</a:t>
            </a:r>
            <a:r>
              <a:rPr lang="fr-FR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perception of transmission</a:t>
            </a:r>
            <a:endParaRPr lang="fr-BE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919C05F-A2A4-0493-3861-DD48BA93FCF1}"/>
              </a:ext>
            </a:extLst>
          </p:cNvPr>
          <p:cNvSpPr/>
          <p:nvPr/>
        </p:nvSpPr>
        <p:spPr>
          <a:xfrm flipH="1" flipV="1">
            <a:off x="16806552" y="16147187"/>
            <a:ext cx="4921699" cy="8738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3CD45EC8-B176-2B5B-6760-40D3E1C2DFA2}"/>
              </a:ext>
            </a:extLst>
          </p:cNvPr>
          <p:cNvSpPr/>
          <p:nvPr/>
        </p:nvSpPr>
        <p:spPr>
          <a:xfrm flipH="1" flipV="1">
            <a:off x="8515704" y="16408993"/>
            <a:ext cx="13643217" cy="1226624"/>
          </a:xfrm>
          <a:prstGeom prst="curvedDownArrow">
            <a:avLst>
              <a:gd name="adj1" fmla="val 25000"/>
              <a:gd name="adj2" fmla="val 5960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33026868-9A01-6EDD-DE9D-F1E82631F4FA}"/>
              </a:ext>
            </a:extLst>
          </p:cNvPr>
          <p:cNvSpPr/>
          <p:nvPr/>
        </p:nvSpPr>
        <p:spPr>
          <a:xfrm>
            <a:off x="9055771" y="12397316"/>
            <a:ext cx="13049150" cy="1381858"/>
          </a:xfrm>
          <a:prstGeom prst="curved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A2E5D898-19DB-CB1D-1E73-7E411EC26283}"/>
              </a:ext>
            </a:extLst>
          </p:cNvPr>
          <p:cNvSpPr/>
          <p:nvPr/>
        </p:nvSpPr>
        <p:spPr>
          <a:xfrm>
            <a:off x="16932017" y="13107565"/>
            <a:ext cx="4796234" cy="1125376"/>
          </a:xfrm>
          <a:prstGeom prst="curved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F20379C2-EC9E-DFDE-3144-B0DE9B2B775E}"/>
              </a:ext>
            </a:extLst>
          </p:cNvPr>
          <p:cNvSpPr/>
          <p:nvPr/>
        </p:nvSpPr>
        <p:spPr>
          <a:xfrm flipH="1" flipV="1">
            <a:off x="9578416" y="16099681"/>
            <a:ext cx="4921699" cy="8738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CAF262F1-2BA3-9A76-6F86-5BB5C6B3FB1A}"/>
              </a:ext>
            </a:extLst>
          </p:cNvPr>
          <p:cNvGrpSpPr/>
          <p:nvPr/>
        </p:nvGrpSpPr>
        <p:grpSpPr>
          <a:xfrm>
            <a:off x="17520863" y="14623004"/>
            <a:ext cx="3693491" cy="1418292"/>
            <a:chOff x="2712889" y="4013637"/>
            <a:chExt cx="1915497" cy="522961"/>
          </a:xfrm>
        </p:grpSpPr>
        <p:sp>
          <p:nvSpPr>
            <p:cNvPr id="94" name="Arrow: Right 93">
              <a:extLst>
                <a:ext uri="{FF2B5EF4-FFF2-40B4-BE49-F238E27FC236}">
                  <a16:creationId xmlns:a16="http://schemas.microsoft.com/office/drawing/2014/main" id="{A0AA4611-EB6F-8C06-A432-480114CE9F88}"/>
                </a:ext>
              </a:extLst>
            </p:cNvPr>
            <p:cNvSpPr/>
            <p:nvPr/>
          </p:nvSpPr>
          <p:spPr>
            <a:xfrm>
              <a:off x="2712889" y="4013637"/>
              <a:ext cx="1910712" cy="522961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A7B7C5E6-187D-65A3-B77C-6588FC21F638}"/>
                </a:ext>
              </a:extLst>
            </p:cNvPr>
            <p:cNvSpPr txBox="1"/>
            <p:nvPr/>
          </p:nvSpPr>
          <p:spPr>
            <a:xfrm>
              <a:off x="2893942" y="4197232"/>
              <a:ext cx="1734444" cy="17022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fr-FR" sz="24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TRANSMISSION</a:t>
              </a:r>
              <a:endParaRPr lang="fr-BE" sz="24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129B5D4B-DCF8-7D0D-D052-FCE4C74757D3}"/>
              </a:ext>
            </a:extLst>
          </p:cNvPr>
          <p:cNvSpPr txBox="1"/>
          <p:nvPr/>
        </p:nvSpPr>
        <p:spPr>
          <a:xfrm>
            <a:off x="21869622" y="16388778"/>
            <a:ext cx="2866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G3 (</a:t>
            </a:r>
            <a:r>
              <a:rPr lang="fr-FR" sz="32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n </a:t>
            </a:r>
            <a:r>
              <a:rPr lang="fr-FR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= 69)</a:t>
            </a:r>
            <a:endParaRPr lang="fr-BE" sz="3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C9FC9219-26CD-5956-4B98-74E71BA35D99}"/>
              </a:ext>
            </a:extLst>
          </p:cNvPr>
          <p:cNvGrpSpPr/>
          <p:nvPr/>
        </p:nvGrpSpPr>
        <p:grpSpPr>
          <a:xfrm>
            <a:off x="1484511" y="18239554"/>
            <a:ext cx="11202264" cy="11857386"/>
            <a:chOff x="2314303" y="17884868"/>
            <a:chExt cx="11202264" cy="11857386"/>
          </a:xfrm>
        </p:grpSpPr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27A299B-F831-B4F6-C508-2FCE0392D5D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314303" y="17884868"/>
              <a:ext cx="11202264" cy="11857386"/>
              <a:chOff x="662978" y="20969845"/>
              <a:chExt cx="9749270" cy="10319419"/>
            </a:xfrm>
          </p:grpSpPr>
          <p:pic>
            <p:nvPicPr>
              <p:cNvPr id="99" name="Picture 98">
                <a:extLst>
                  <a:ext uri="{FF2B5EF4-FFF2-40B4-BE49-F238E27FC236}">
                    <a16:creationId xmlns:a16="http://schemas.microsoft.com/office/drawing/2014/main" id="{466D8FA6-BFC2-9EF0-53C1-F75CC42010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2978" y="20969845"/>
                <a:ext cx="9749270" cy="10319419"/>
              </a:xfrm>
              <a:prstGeom prst="rect">
                <a:avLst/>
              </a:prstGeom>
              <a:noFill/>
            </p:spPr>
          </p:pic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79348538-2B96-F20A-EF4C-BF7189E9E939}"/>
                  </a:ext>
                </a:extLst>
              </p:cNvPr>
              <p:cNvSpPr/>
              <p:nvPr/>
            </p:nvSpPr>
            <p:spPr>
              <a:xfrm>
                <a:off x="6407176" y="27769035"/>
                <a:ext cx="3233973" cy="192720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1811AF0-5EE4-4813-A9C6-2830A3CC54AF}"/>
                </a:ext>
              </a:extLst>
            </p:cNvPr>
            <p:cNvSpPr txBox="1"/>
            <p:nvPr/>
          </p:nvSpPr>
          <p:spPr>
            <a:xfrm>
              <a:off x="5035027" y="18888095"/>
              <a:ext cx="871102" cy="8313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fr-FR" sz="4802" dirty="0"/>
                <a:t>**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90B52B7-9C55-EAB4-8012-E8A5ABF51D2F}"/>
                </a:ext>
              </a:extLst>
            </p:cNvPr>
            <p:cNvSpPr txBox="1"/>
            <p:nvPr/>
          </p:nvSpPr>
          <p:spPr>
            <a:xfrm>
              <a:off x="4760264" y="18521807"/>
              <a:ext cx="1914513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fr-FR" sz="2400" b="0" i="1" dirty="0">
                  <a:effectLst/>
                  <a:latin typeface="Helvetica" panose="020B0604020202020204" pitchFamily="34" charset="0"/>
                  <a:cs typeface="Helvetica" panose="020B0604020202020204" pitchFamily="34" charset="0"/>
                </a:rPr>
                <a:t>p</a:t>
              </a:r>
              <a:r>
                <a:rPr lang="fr-FR" sz="2400" b="0" dirty="0">
                  <a:effectLst/>
                  <a:latin typeface="Helvetica" panose="020B0604020202020204" pitchFamily="34" charset="0"/>
                  <a:cs typeface="Helvetica" panose="020B0604020202020204" pitchFamily="34" charset="0"/>
                </a:rPr>
                <a:t> ≤ 0.01</a:t>
              </a:r>
            </a:p>
          </p:txBody>
        </p:sp>
      </p:grpSp>
      <p:sp>
        <p:nvSpPr>
          <p:cNvPr id="111" name="AutoShape 23">
            <a:extLst>
              <a:ext uri="{FF2B5EF4-FFF2-40B4-BE49-F238E27FC236}">
                <a16:creationId xmlns:a16="http://schemas.microsoft.com/office/drawing/2014/main" id="{3DACBDC9-EFE5-E85B-DC41-562CF53922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966950" y="210867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2" name="Picture 111">
            <a:extLst>
              <a:ext uri="{FF2B5EF4-FFF2-40B4-BE49-F238E27FC236}">
                <a16:creationId xmlns:a16="http://schemas.microsoft.com/office/drawing/2014/main" id="{F06F1222-D17D-F4F3-7878-2D8FBA5D849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6557244" y="18591559"/>
            <a:ext cx="11982450" cy="7400925"/>
          </a:xfrm>
          <a:prstGeom prst="rect">
            <a:avLst/>
          </a:prstGeom>
        </p:spPr>
      </p:pic>
      <p:sp>
        <p:nvSpPr>
          <p:cNvPr id="113" name="AutoShape 25">
            <a:extLst>
              <a:ext uri="{FF2B5EF4-FFF2-40B4-BE49-F238E27FC236}">
                <a16:creationId xmlns:a16="http://schemas.microsoft.com/office/drawing/2014/main" id="{A0B09AF0-76AE-5679-1120-4AEA4A84F1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119350" y="21239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D141BDA-8F93-7F61-2C11-25DBFD4E2195}"/>
              </a:ext>
            </a:extLst>
          </p:cNvPr>
          <p:cNvSpPr txBox="1"/>
          <p:nvPr/>
        </p:nvSpPr>
        <p:spPr>
          <a:xfrm>
            <a:off x="14627593" y="31228196"/>
            <a:ext cx="14954655" cy="1171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798"/>
              </a:spcAft>
              <a:buFont typeface="Wingdings" panose="05000000000000000000" pitchFamily="2" charset="2"/>
              <a:buChar char="ü"/>
            </a:pP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Frequency of 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transmission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is correlated to 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feeling of closeness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particularly 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between grandparents and grandchildren 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! </a:t>
            </a:r>
            <a:endParaRPr lang="fr-FR" sz="340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FDE4212E-BC51-BF0F-A130-4C92D86635B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3000941" y="20631616"/>
            <a:ext cx="2100642" cy="14004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DA6E152-B31C-C7A9-AE96-0EB173023157}"/>
              </a:ext>
            </a:extLst>
          </p:cNvPr>
          <p:cNvSpPr txBox="1"/>
          <p:nvPr/>
        </p:nvSpPr>
        <p:spPr>
          <a:xfrm>
            <a:off x="7028272" y="25128388"/>
            <a:ext cx="7853629" cy="2871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4400"/>
              </a:lnSpc>
              <a:spcAft>
                <a:spcPts val="798"/>
              </a:spcAft>
              <a:buFont typeface="Wingdings" panose="05000000000000000000" pitchFamily="2" charset="2"/>
              <a:buChar char="ü"/>
            </a:pP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Grandparents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report transmitting </a:t>
            </a:r>
            <a:r>
              <a:rPr lang="en-US" sz="3400" b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more frequently to their grandchildren </a:t>
            </a:r>
            <a:r>
              <a:rPr lang="en-US" sz="3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than grandchildren report receiving from their grandparents.</a:t>
            </a: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7D8D3B3E-A85D-2EC9-D59F-0873B29D403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61897" y="28886884"/>
            <a:ext cx="6324318" cy="4338364"/>
          </a:xfrm>
          <a:prstGeom prst="rect">
            <a:avLst/>
          </a:prstGeom>
        </p:spPr>
      </p:pic>
      <p:sp>
        <p:nvSpPr>
          <p:cNvPr id="38" name="Triangle 37">
            <a:extLst>
              <a:ext uri="{FF2B5EF4-FFF2-40B4-BE49-F238E27FC236}">
                <a16:creationId xmlns:a16="http://schemas.microsoft.com/office/drawing/2014/main" id="{571DE84B-B9B6-A7F4-864A-9F2C4E9A2FFF}"/>
              </a:ext>
            </a:extLst>
          </p:cNvPr>
          <p:cNvSpPr/>
          <p:nvPr/>
        </p:nvSpPr>
        <p:spPr>
          <a:xfrm rot="16200000">
            <a:off x="26625412" y="4956177"/>
            <a:ext cx="4036955" cy="3192802"/>
          </a:xfrm>
          <a:prstGeom prst="triangle">
            <a:avLst>
              <a:gd name="adj" fmla="val 51598"/>
            </a:avLst>
          </a:prstGeom>
          <a:solidFill>
            <a:srgbClr val="006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44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2889</TotalTime>
  <Words>746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Helvetica</vt:lpstr>
      <vt:lpstr>Times New Roman</vt:lpstr>
      <vt:lpstr>Wingdings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Baudet David</cp:lastModifiedBy>
  <cp:revision>20</cp:revision>
  <cp:lastPrinted>2009-04-03T14:22:39Z</cp:lastPrinted>
  <dcterms:created xsi:type="dcterms:W3CDTF">2018-02-07T07:23:41Z</dcterms:created>
  <dcterms:modified xsi:type="dcterms:W3CDTF">2024-05-21T08:03:47Z</dcterms:modified>
</cp:coreProperties>
</file>