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56" r:id="rId5"/>
  </p:sldIdLst>
  <p:sldSz cx="30279975" cy="42808525"/>
  <p:notesSz cx="6858000" cy="9144000"/>
  <p:defaultTextStyle>
    <a:defPPr>
      <a:defRPr lang="de-DE"/>
    </a:defPPr>
    <a:lvl1pPr marL="0" algn="l" defTabSz="4677613" rtl="0" eaLnBrk="1" latinLnBrk="0" hangingPunct="1">
      <a:defRPr sz="9200" kern="1200">
        <a:solidFill>
          <a:schemeClr val="tx1"/>
        </a:solidFill>
        <a:latin typeface="+mn-lt"/>
        <a:ea typeface="+mn-ea"/>
        <a:cs typeface="+mn-cs"/>
      </a:defRPr>
    </a:lvl1pPr>
    <a:lvl2pPr marL="2338807" algn="l" defTabSz="4677613" rtl="0" eaLnBrk="1" latinLnBrk="0" hangingPunct="1">
      <a:defRPr sz="9200" kern="1200">
        <a:solidFill>
          <a:schemeClr val="tx1"/>
        </a:solidFill>
        <a:latin typeface="+mn-lt"/>
        <a:ea typeface="+mn-ea"/>
        <a:cs typeface="+mn-cs"/>
      </a:defRPr>
    </a:lvl2pPr>
    <a:lvl3pPr marL="4677613" algn="l" defTabSz="4677613" rtl="0" eaLnBrk="1" latinLnBrk="0" hangingPunct="1">
      <a:defRPr sz="9200" kern="1200">
        <a:solidFill>
          <a:schemeClr val="tx1"/>
        </a:solidFill>
        <a:latin typeface="+mn-lt"/>
        <a:ea typeface="+mn-ea"/>
        <a:cs typeface="+mn-cs"/>
      </a:defRPr>
    </a:lvl3pPr>
    <a:lvl4pPr marL="7016420" algn="l" defTabSz="4677613" rtl="0" eaLnBrk="1" latinLnBrk="0" hangingPunct="1">
      <a:defRPr sz="9200" kern="1200">
        <a:solidFill>
          <a:schemeClr val="tx1"/>
        </a:solidFill>
        <a:latin typeface="+mn-lt"/>
        <a:ea typeface="+mn-ea"/>
        <a:cs typeface="+mn-cs"/>
      </a:defRPr>
    </a:lvl4pPr>
    <a:lvl5pPr marL="9355226" algn="l" defTabSz="4677613" rtl="0" eaLnBrk="1" latinLnBrk="0" hangingPunct="1">
      <a:defRPr sz="9200" kern="1200">
        <a:solidFill>
          <a:schemeClr val="tx1"/>
        </a:solidFill>
        <a:latin typeface="+mn-lt"/>
        <a:ea typeface="+mn-ea"/>
        <a:cs typeface="+mn-cs"/>
      </a:defRPr>
    </a:lvl5pPr>
    <a:lvl6pPr marL="11694033" algn="l" defTabSz="4677613" rtl="0" eaLnBrk="1" latinLnBrk="0" hangingPunct="1">
      <a:defRPr sz="9200" kern="1200">
        <a:solidFill>
          <a:schemeClr val="tx1"/>
        </a:solidFill>
        <a:latin typeface="+mn-lt"/>
        <a:ea typeface="+mn-ea"/>
        <a:cs typeface="+mn-cs"/>
      </a:defRPr>
    </a:lvl6pPr>
    <a:lvl7pPr marL="14032840" algn="l" defTabSz="4677613" rtl="0" eaLnBrk="1" latinLnBrk="0" hangingPunct="1">
      <a:defRPr sz="9200" kern="1200">
        <a:solidFill>
          <a:schemeClr val="tx1"/>
        </a:solidFill>
        <a:latin typeface="+mn-lt"/>
        <a:ea typeface="+mn-ea"/>
        <a:cs typeface="+mn-cs"/>
      </a:defRPr>
    </a:lvl7pPr>
    <a:lvl8pPr marL="16371646" algn="l" defTabSz="4677613" rtl="0" eaLnBrk="1" latinLnBrk="0" hangingPunct="1">
      <a:defRPr sz="9200" kern="1200">
        <a:solidFill>
          <a:schemeClr val="tx1"/>
        </a:solidFill>
        <a:latin typeface="+mn-lt"/>
        <a:ea typeface="+mn-ea"/>
        <a:cs typeface="+mn-cs"/>
      </a:defRPr>
    </a:lvl8pPr>
    <a:lvl9pPr marL="18710453" algn="l" defTabSz="4677613" rtl="0" eaLnBrk="1" latinLnBrk="0" hangingPunct="1">
      <a:defRPr sz="9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38" userDrawn="1">
          <p15:clr>
            <a:srgbClr val="A4A3A4"/>
          </p15:clr>
        </p15:guide>
        <p15:guide id="2" pos="953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B1D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3" autoAdjust="0"/>
    <p:restoredTop sz="94694" autoAdjust="0"/>
  </p:normalViewPr>
  <p:slideViewPr>
    <p:cSldViewPr showGuides="1">
      <p:cViewPr varScale="1">
        <p:scale>
          <a:sx n="18" d="100"/>
          <a:sy n="18" d="100"/>
        </p:scale>
        <p:origin x="3232" y="352"/>
      </p:cViewPr>
      <p:guideLst>
        <p:guide orient="horz" pos="13438"/>
        <p:guide pos="953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125" d="100"/>
          <a:sy n="125" d="100"/>
        </p:scale>
        <p:origin x="-489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141A63-40CA-4491-89FF-C80151BB68EA}" type="datetimeFigureOut">
              <a:rPr lang="de-DE" smtClean="0"/>
              <a:t>25.03.24</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D6A3A5-9ED0-4224-A0B7-F0DEA6B39254}" type="slidenum">
              <a:rPr lang="de-DE" smtClean="0"/>
              <a:t>‹N°›</a:t>
            </a:fld>
            <a:endParaRPr lang="de-DE"/>
          </a:p>
        </p:txBody>
      </p:sp>
    </p:spTree>
    <p:extLst>
      <p:ext uri="{BB962C8B-B14F-4D97-AF65-F5344CB8AC3E}">
        <p14:creationId xmlns:p14="http://schemas.microsoft.com/office/powerpoint/2010/main" val="3149400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07227E-3403-47AA-AEA1-E1CDC4B79CEF}" type="datetimeFigureOut">
              <a:rPr lang="de-DE" smtClean="0"/>
              <a:t>25.03.24</a:t>
            </a:fld>
            <a:endParaRPr lang="de-DE"/>
          </a:p>
        </p:txBody>
      </p:sp>
      <p:sp>
        <p:nvSpPr>
          <p:cNvPr id="4" name="Folienbildplatzhalter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A25F89-A95A-40EF-859C-AA003BD1C1D2}" type="slidenum">
              <a:rPr lang="de-DE" smtClean="0"/>
              <a:t>‹N°›</a:t>
            </a:fld>
            <a:endParaRPr lang="de-DE"/>
          </a:p>
        </p:txBody>
      </p:sp>
    </p:spTree>
    <p:extLst>
      <p:ext uri="{BB962C8B-B14F-4D97-AF65-F5344CB8AC3E}">
        <p14:creationId xmlns:p14="http://schemas.microsoft.com/office/powerpoint/2010/main" val="2794293437"/>
      </p:ext>
    </p:extLst>
  </p:cSld>
  <p:clrMap bg1="lt1" tx1="dk1" bg2="lt2" tx2="dk2" accent1="accent1" accent2="accent2" accent3="accent3" accent4="accent4" accent5="accent5" accent6="accent6" hlink="hlink" folHlink="folHlink"/>
  <p:notesStyle>
    <a:lvl1pPr marL="0" algn="l" defTabSz="4677613" rtl="0" eaLnBrk="1" latinLnBrk="0" hangingPunct="1">
      <a:defRPr sz="6100" kern="1200">
        <a:solidFill>
          <a:schemeClr val="tx1"/>
        </a:solidFill>
        <a:latin typeface="+mn-lt"/>
        <a:ea typeface="+mn-ea"/>
        <a:cs typeface="+mn-cs"/>
      </a:defRPr>
    </a:lvl1pPr>
    <a:lvl2pPr marL="2338807" algn="l" defTabSz="4677613" rtl="0" eaLnBrk="1" latinLnBrk="0" hangingPunct="1">
      <a:defRPr sz="6100" kern="1200">
        <a:solidFill>
          <a:schemeClr val="tx1"/>
        </a:solidFill>
        <a:latin typeface="+mn-lt"/>
        <a:ea typeface="+mn-ea"/>
        <a:cs typeface="+mn-cs"/>
      </a:defRPr>
    </a:lvl2pPr>
    <a:lvl3pPr marL="4677613" algn="l" defTabSz="4677613" rtl="0" eaLnBrk="1" latinLnBrk="0" hangingPunct="1">
      <a:defRPr sz="6100" kern="1200">
        <a:solidFill>
          <a:schemeClr val="tx1"/>
        </a:solidFill>
        <a:latin typeface="+mn-lt"/>
        <a:ea typeface="+mn-ea"/>
        <a:cs typeface="+mn-cs"/>
      </a:defRPr>
    </a:lvl3pPr>
    <a:lvl4pPr marL="7016420" algn="l" defTabSz="4677613" rtl="0" eaLnBrk="1" latinLnBrk="0" hangingPunct="1">
      <a:defRPr sz="6100" kern="1200">
        <a:solidFill>
          <a:schemeClr val="tx1"/>
        </a:solidFill>
        <a:latin typeface="+mn-lt"/>
        <a:ea typeface="+mn-ea"/>
        <a:cs typeface="+mn-cs"/>
      </a:defRPr>
    </a:lvl4pPr>
    <a:lvl5pPr marL="9355226" algn="l" defTabSz="4677613" rtl="0" eaLnBrk="1" latinLnBrk="0" hangingPunct="1">
      <a:defRPr sz="6100" kern="1200">
        <a:solidFill>
          <a:schemeClr val="tx1"/>
        </a:solidFill>
        <a:latin typeface="+mn-lt"/>
        <a:ea typeface="+mn-ea"/>
        <a:cs typeface="+mn-cs"/>
      </a:defRPr>
    </a:lvl5pPr>
    <a:lvl6pPr marL="11694033" algn="l" defTabSz="4677613" rtl="0" eaLnBrk="1" latinLnBrk="0" hangingPunct="1">
      <a:defRPr sz="6100" kern="1200">
        <a:solidFill>
          <a:schemeClr val="tx1"/>
        </a:solidFill>
        <a:latin typeface="+mn-lt"/>
        <a:ea typeface="+mn-ea"/>
        <a:cs typeface="+mn-cs"/>
      </a:defRPr>
    </a:lvl6pPr>
    <a:lvl7pPr marL="14032840" algn="l" defTabSz="4677613" rtl="0" eaLnBrk="1" latinLnBrk="0" hangingPunct="1">
      <a:defRPr sz="6100" kern="1200">
        <a:solidFill>
          <a:schemeClr val="tx1"/>
        </a:solidFill>
        <a:latin typeface="+mn-lt"/>
        <a:ea typeface="+mn-ea"/>
        <a:cs typeface="+mn-cs"/>
      </a:defRPr>
    </a:lvl7pPr>
    <a:lvl8pPr marL="16371646" algn="l" defTabSz="4677613" rtl="0" eaLnBrk="1" latinLnBrk="0" hangingPunct="1">
      <a:defRPr sz="6100" kern="1200">
        <a:solidFill>
          <a:schemeClr val="tx1"/>
        </a:solidFill>
        <a:latin typeface="+mn-lt"/>
        <a:ea typeface="+mn-ea"/>
        <a:cs typeface="+mn-cs"/>
      </a:defRPr>
    </a:lvl8pPr>
    <a:lvl9pPr marL="18710453" algn="l" defTabSz="4677613" rtl="0" eaLnBrk="1" latinLnBrk="0" hangingPunct="1">
      <a:defRPr sz="6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0A25F89-A95A-40EF-859C-AA003BD1C1D2}" type="slidenum">
              <a:rPr lang="de-DE" smtClean="0"/>
              <a:t>1</a:t>
            </a:fld>
            <a:endParaRPr lang="de-DE"/>
          </a:p>
        </p:txBody>
      </p:sp>
    </p:spTree>
    <p:extLst>
      <p:ext uri="{BB962C8B-B14F-4D97-AF65-F5344CB8AC3E}">
        <p14:creationId xmlns:p14="http://schemas.microsoft.com/office/powerpoint/2010/main" val="1311702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071349" y="13313569"/>
            <a:ext cx="25737979" cy="9176088"/>
          </a:xfrm>
        </p:spPr>
        <p:txBody>
          <a:bodyPr>
            <a:normAutofit/>
          </a:bodyPr>
          <a:lstStyle>
            <a:lvl1pPr>
              <a:defRPr sz="20500"/>
            </a:lvl1pPr>
          </a:lstStyle>
          <a:p>
            <a:r>
              <a:rPr lang="fr-FR"/>
              <a:t>Modifiez le style du titre</a:t>
            </a:r>
            <a:endParaRPr lang="de-DE" dirty="0"/>
          </a:p>
        </p:txBody>
      </p:sp>
      <p:sp>
        <p:nvSpPr>
          <p:cNvPr id="3" name="Untertitel 2"/>
          <p:cNvSpPr>
            <a:spLocks noGrp="1"/>
          </p:cNvSpPr>
          <p:nvPr>
            <p:ph type="subTitle" idx="1"/>
          </p:nvPr>
        </p:nvSpPr>
        <p:spPr>
          <a:xfrm>
            <a:off x="3342347" y="24273336"/>
            <a:ext cx="21195983" cy="10939957"/>
          </a:xfrm>
        </p:spPr>
        <p:txBody>
          <a:bodyPr>
            <a:normAutofit/>
          </a:bodyPr>
          <a:lstStyle>
            <a:lvl1pPr marL="0" indent="0" algn="ctr">
              <a:buNone/>
              <a:defRPr sz="14300">
                <a:solidFill>
                  <a:schemeClr val="tx1"/>
                </a:solidFill>
              </a:defRPr>
            </a:lvl1pPr>
            <a:lvl2pPr marL="2338807" indent="0" algn="ctr">
              <a:buNone/>
              <a:defRPr>
                <a:solidFill>
                  <a:schemeClr val="tx1">
                    <a:tint val="75000"/>
                  </a:schemeClr>
                </a:solidFill>
              </a:defRPr>
            </a:lvl2pPr>
            <a:lvl3pPr marL="4677613" indent="0" algn="ctr">
              <a:buNone/>
              <a:defRPr>
                <a:solidFill>
                  <a:schemeClr val="tx1">
                    <a:tint val="75000"/>
                  </a:schemeClr>
                </a:solidFill>
              </a:defRPr>
            </a:lvl3pPr>
            <a:lvl4pPr marL="7016420" indent="0" algn="ctr">
              <a:buNone/>
              <a:defRPr>
                <a:solidFill>
                  <a:schemeClr val="tx1">
                    <a:tint val="75000"/>
                  </a:schemeClr>
                </a:solidFill>
              </a:defRPr>
            </a:lvl4pPr>
            <a:lvl5pPr marL="9355226" indent="0" algn="ctr">
              <a:buNone/>
              <a:defRPr>
                <a:solidFill>
                  <a:schemeClr val="tx1">
                    <a:tint val="75000"/>
                  </a:schemeClr>
                </a:solidFill>
              </a:defRPr>
            </a:lvl5pPr>
            <a:lvl6pPr marL="11694033" indent="0" algn="ctr">
              <a:buNone/>
              <a:defRPr>
                <a:solidFill>
                  <a:schemeClr val="tx1">
                    <a:tint val="75000"/>
                  </a:schemeClr>
                </a:solidFill>
              </a:defRPr>
            </a:lvl6pPr>
            <a:lvl7pPr marL="14032840" indent="0" algn="ctr">
              <a:buNone/>
              <a:defRPr>
                <a:solidFill>
                  <a:schemeClr val="tx1">
                    <a:tint val="75000"/>
                  </a:schemeClr>
                </a:solidFill>
              </a:defRPr>
            </a:lvl7pPr>
            <a:lvl8pPr marL="16371646" indent="0" algn="ctr">
              <a:buNone/>
              <a:defRPr>
                <a:solidFill>
                  <a:schemeClr val="tx1">
                    <a:tint val="75000"/>
                  </a:schemeClr>
                </a:solidFill>
              </a:defRPr>
            </a:lvl8pPr>
            <a:lvl9pPr marL="18710453" indent="0" algn="ctr">
              <a:buNone/>
              <a:defRPr>
                <a:solidFill>
                  <a:schemeClr val="tx1">
                    <a:tint val="75000"/>
                  </a:schemeClr>
                </a:solidFill>
              </a:defRPr>
            </a:lvl9pPr>
          </a:lstStyle>
          <a:p>
            <a:r>
              <a:rPr lang="fr-FR"/>
              <a:t>Modifiez le style des sous-titres du masque</a:t>
            </a:r>
            <a:endParaRPr lang="de-DE" dirty="0"/>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1288099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de-DE"/>
          </a:p>
        </p:txBody>
      </p:sp>
      <p:sp>
        <p:nvSpPr>
          <p:cNvPr id="3" name="Vertikaler Textplatzhalt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743755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20385920" y="1626998"/>
            <a:ext cx="4769030" cy="36525980"/>
          </a:xfrm>
        </p:spPr>
        <p:txBody>
          <a:bodyPr vert="eaVert"/>
          <a:lstStyle/>
          <a:p>
            <a:r>
              <a:rPr lang="fr-FR"/>
              <a:t>Modifiez le style du titre</a:t>
            </a:r>
            <a:endParaRPr lang="de-DE" dirty="0"/>
          </a:p>
        </p:txBody>
      </p:sp>
      <p:sp>
        <p:nvSpPr>
          <p:cNvPr id="3" name="Vertikaler Textplatzhalter 2"/>
          <p:cNvSpPr>
            <a:spLocks noGrp="1"/>
          </p:cNvSpPr>
          <p:nvPr>
            <p:ph type="body" orient="vert" idx="1"/>
          </p:nvPr>
        </p:nvSpPr>
        <p:spPr>
          <a:xfrm>
            <a:off x="1513999" y="1714330"/>
            <a:ext cx="18871921" cy="365259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dirty="0"/>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2263450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20500"/>
            </a:lvl1pPr>
          </a:lstStyle>
          <a:p>
            <a:r>
              <a:rPr lang="fr-FR"/>
              <a:t>Modifiez le style du titre</a:t>
            </a:r>
            <a:endParaRPr lang="de-DE" dirty="0"/>
          </a:p>
        </p:txBody>
      </p:sp>
      <p:sp>
        <p:nvSpPr>
          <p:cNvPr id="3" name="Inhaltsplatzhalt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1830727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217413" y="27221034"/>
            <a:ext cx="23606698" cy="8978254"/>
          </a:xfrm>
        </p:spPr>
        <p:txBody>
          <a:bodyPr anchor="t"/>
          <a:lstStyle>
            <a:lvl1pPr algn="l">
              <a:defRPr sz="20500" b="1" cap="all"/>
            </a:lvl1pPr>
          </a:lstStyle>
          <a:p>
            <a:r>
              <a:rPr lang="fr-FR"/>
              <a:t>Modifiez le style du titre</a:t>
            </a:r>
            <a:endParaRPr lang="de-DE" dirty="0"/>
          </a:p>
        </p:txBody>
      </p:sp>
      <p:sp>
        <p:nvSpPr>
          <p:cNvPr id="3" name="Textplatzhalter 2"/>
          <p:cNvSpPr>
            <a:spLocks noGrp="1"/>
          </p:cNvSpPr>
          <p:nvPr>
            <p:ph type="body" idx="1"/>
          </p:nvPr>
        </p:nvSpPr>
        <p:spPr>
          <a:xfrm>
            <a:off x="3217413" y="17808406"/>
            <a:ext cx="23606698" cy="9888632"/>
          </a:xfrm>
        </p:spPr>
        <p:txBody>
          <a:bodyPr anchor="b"/>
          <a:lstStyle>
            <a:lvl1pPr marL="0" indent="0">
              <a:buNone/>
              <a:defRPr sz="10200">
                <a:solidFill>
                  <a:schemeClr val="tx1"/>
                </a:solidFill>
              </a:defRPr>
            </a:lvl1pPr>
            <a:lvl2pPr marL="2338807" indent="0">
              <a:buNone/>
              <a:defRPr sz="9200">
                <a:solidFill>
                  <a:schemeClr val="tx1">
                    <a:tint val="75000"/>
                  </a:schemeClr>
                </a:solidFill>
              </a:defRPr>
            </a:lvl2pPr>
            <a:lvl3pPr marL="4677613" indent="0">
              <a:buNone/>
              <a:defRPr sz="8200">
                <a:solidFill>
                  <a:schemeClr val="tx1">
                    <a:tint val="75000"/>
                  </a:schemeClr>
                </a:solidFill>
              </a:defRPr>
            </a:lvl3pPr>
            <a:lvl4pPr marL="7016420" indent="0">
              <a:buNone/>
              <a:defRPr sz="7200">
                <a:solidFill>
                  <a:schemeClr val="tx1">
                    <a:tint val="75000"/>
                  </a:schemeClr>
                </a:solidFill>
              </a:defRPr>
            </a:lvl4pPr>
            <a:lvl5pPr marL="9355226" indent="0">
              <a:buNone/>
              <a:defRPr sz="7200">
                <a:solidFill>
                  <a:schemeClr val="tx1">
                    <a:tint val="75000"/>
                  </a:schemeClr>
                </a:solidFill>
              </a:defRPr>
            </a:lvl5pPr>
            <a:lvl6pPr marL="11694033" indent="0">
              <a:buNone/>
              <a:defRPr sz="7200">
                <a:solidFill>
                  <a:schemeClr val="tx1">
                    <a:tint val="75000"/>
                  </a:schemeClr>
                </a:solidFill>
              </a:defRPr>
            </a:lvl6pPr>
            <a:lvl7pPr marL="14032840" indent="0">
              <a:buNone/>
              <a:defRPr sz="7200">
                <a:solidFill>
                  <a:schemeClr val="tx1">
                    <a:tint val="75000"/>
                  </a:schemeClr>
                </a:solidFill>
              </a:defRPr>
            </a:lvl7pPr>
            <a:lvl8pPr marL="16371646" indent="0">
              <a:buNone/>
              <a:defRPr sz="7200">
                <a:solidFill>
                  <a:schemeClr val="tx1">
                    <a:tint val="75000"/>
                  </a:schemeClr>
                </a:solidFill>
              </a:defRPr>
            </a:lvl8pPr>
            <a:lvl9pPr marL="18710453" indent="0">
              <a:buNone/>
              <a:defRPr sz="7200">
                <a:solidFill>
                  <a:schemeClr val="tx1">
                    <a:tint val="75000"/>
                  </a:schemeClr>
                </a:solidFill>
              </a:defRPr>
            </a:lvl9pPr>
          </a:lstStyle>
          <a:p>
            <a:pPr lvl="0"/>
            <a:r>
              <a:rPr lang="fr-FR"/>
              <a:t>Cliquez pour modifier les styles du texte du masque</a:t>
            </a:r>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2999040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20500"/>
            </a:lvl1pPr>
          </a:lstStyle>
          <a:p>
            <a:r>
              <a:rPr lang="fr-FR"/>
              <a:t>Modifiez le style du titre</a:t>
            </a:r>
            <a:endParaRPr lang="de-DE" dirty="0"/>
          </a:p>
        </p:txBody>
      </p:sp>
      <p:sp>
        <p:nvSpPr>
          <p:cNvPr id="3" name="Inhaltsplatzhalter 2"/>
          <p:cNvSpPr>
            <a:spLocks noGrp="1"/>
          </p:cNvSpPr>
          <p:nvPr>
            <p:ph sz="half" idx="1"/>
          </p:nvPr>
        </p:nvSpPr>
        <p:spPr>
          <a:xfrm>
            <a:off x="1513999" y="9988665"/>
            <a:ext cx="11670242" cy="28251645"/>
          </a:xfrm>
        </p:spPr>
        <p:txBody>
          <a:bodyPr/>
          <a:lstStyle>
            <a:lvl1pPr>
              <a:defRPr sz="14300"/>
            </a:lvl1pPr>
            <a:lvl2pPr>
              <a:defRPr sz="12300"/>
            </a:lvl2pPr>
            <a:lvl3pPr>
              <a:defRPr sz="10200"/>
            </a:lvl3pPr>
            <a:lvl4pPr>
              <a:defRPr sz="9200"/>
            </a:lvl4pPr>
            <a:lvl5pPr>
              <a:defRPr sz="9200"/>
            </a:lvl5pPr>
            <a:lvl6pPr>
              <a:defRPr sz="9200"/>
            </a:lvl6pPr>
            <a:lvl7pPr>
              <a:defRPr sz="9200"/>
            </a:lvl7pPr>
            <a:lvl8pPr>
              <a:defRPr sz="9200"/>
            </a:lvl8pPr>
            <a:lvl9pPr>
              <a:defRPr sz="9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dirty="0"/>
          </a:p>
        </p:txBody>
      </p:sp>
      <p:sp>
        <p:nvSpPr>
          <p:cNvPr id="4" name="Inhaltsplatzhalter 3"/>
          <p:cNvSpPr>
            <a:spLocks noGrp="1"/>
          </p:cNvSpPr>
          <p:nvPr>
            <p:ph sz="half" idx="2"/>
          </p:nvPr>
        </p:nvSpPr>
        <p:spPr>
          <a:xfrm>
            <a:off x="15392321" y="9988665"/>
            <a:ext cx="11670242" cy="28251645"/>
          </a:xfrm>
        </p:spPr>
        <p:txBody>
          <a:bodyPr/>
          <a:lstStyle>
            <a:lvl1pPr>
              <a:defRPr sz="14300"/>
            </a:lvl1pPr>
            <a:lvl2pPr>
              <a:defRPr sz="12300"/>
            </a:lvl2pPr>
            <a:lvl3pPr>
              <a:defRPr sz="10200"/>
            </a:lvl3pPr>
            <a:lvl4pPr>
              <a:defRPr sz="9200"/>
            </a:lvl4pPr>
            <a:lvl5pPr>
              <a:defRPr sz="9200"/>
            </a:lvl5pPr>
            <a:lvl6pPr>
              <a:defRPr sz="9200"/>
            </a:lvl6pPr>
            <a:lvl7pPr>
              <a:defRPr sz="9200"/>
            </a:lvl7pPr>
            <a:lvl8pPr>
              <a:defRPr sz="9200"/>
            </a:lvl8pPr>
            <a:lvl9pPr>
              <a:defRPr sz="9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673881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20500"/>
            </a:lvl1pPr>
          </a:lstStyle>
          <a:p>
            <a:r>
              <a:rPr lang="fr-FR"/>
              <a:t>Modifiez le style du titre</a:t>
            </a:r>
            <a:endParaRPr lang="de-DE" dirty="0"/>
          </a:p>
        </p:txBody>
      </p:sp>
      <p:sp>
        <p:nvSpPr>
          <p:cNvPr id="3" name="Textplatzhalter 2"/>
          <p:cNvSpPr>
            <a:spLocks noGrp="1"/>
          </p:cNvSpPr>
          <p:nvPr>
            <p:ph type="body" idx="1"/>
          </p:nvPr>
        </p:nvSpPr>
        <p:spPr>
          <a:xfrm>
            <a:off x="1514004" y="9582377"/>
            <a:ext cx="11199455" cy="3993482"/>
          </a:xfrm>
        </p:spPr>
        <p:txBody>
          <a:bodyPr anchor="b"/>
          <a:lstStyle>
            <a:lvl1pPr marL="0" indent="0">
              <a:buNone/>
              <a:defRPr sz="12300" b="1"/>
            </a:lvl1pPr>
            <a:lvl2pPr marL="2338807" indent="0">
              <a:buNone/>
              <a:defRPr sz="10200" b="1"/>
            </a:lvl2pPr>
            <a:lvl3pPr marL="4677613" indent="0">
              <a:buNone/>
              <a:defRPr sz="9200" b="1"/>
            </a:lvl3pPr>
            <a:lvl4pPr marL="7016420" indent="0">
              <a:buNone/>
              <a:defRPr sz="8200" b="1"/>
            </a:lvl4pPr>
            <a:lvl5pPr marL="9355226" indent="0">
              <a:buNone/>
              <a:defRPr sz="8200" b="1"/>
            </a:lvl5pPr>
            <a:lvl6pPr marL="11694033" indent="0">
              <a:buNone/>
              <a:defRPr sz="8200" b="1"/>
            </a:lvl6pPr>
            <a:lvl7pPr marL="14032840" indent="0">
              <a:buNone/>
              <a:defRPr sz="8200" b="1"/>
            </a:lvl7pPr>
            <a:lvl8pPr marL="16371646" indent="0">
              <a:buNone/>
              <a:defRPr sz="8200" b="1"/>
            </a:lvl8pPr>
            <a:lvl9pPr marL="18710453" indent="0">
              <a:buNone/>
              <a:defRPr sz="8200" b="1"/>
            </a:lvl9pPr>
          </a:lstStyle>
          <a:p>
            <a:pPr lvl="0"/>
            <a:r>
              <a:rPr lang="fr-FR"/>
              <a:t>Cliquez pour modifier les styles du texte du masque</a:t>
            </a:r>
          </a:p>
        </p:txBody>
      </p:sp>
      <p:sp>
        <p:nvSpPr>
          <p:cNvPr id="4" name="Inhaltsplatzhalter 3"/>
          <p:cNvSpPr>
            <a:spLocks noGrp="1"/>
          </p:cNvSpPr>
          <p:nvPr>
            <p:ph sz="half" idx="2"/>
          </p:nvPr>
        </p:nvSpPr>
        <p:spPr>
          <a:xfrm>
            <a:off x="1514004" y="13575850"/>
            <a:ext cx="11199455" cy="24664452"/>
          </a:xfrm>
        </p:spPr>
        <p:txBody>
          <a:bodyPr/>
          <a:lstStyle>
            <a:lvl1pPr>
              <a:defRPr sz="12300"/>
            </a:lvl1pPr>
            <a:lvl2pPr>
              <a:defRPr sz="10200"/>
            </a:lvl2pPr>
            <a:lvl3pPr>
              <a:defRPr sz="9200"/>
            </a:lvl3pPr>
            <a:lvl4pPr>
              <a:defRPr sz="8200"/>
            </a:lvl4pPr>
            <a:lvl5pPr>
              <a:defRPr sz="8200"/>
            </a:lvl5pPr>
            <a:lvl6pPr>
              <a:defRPr sz="8200"/>
            </a:lvl6pPr>
            <a:lvl7pPr>
              <a:defRPr sz="8200"/>
            </a:lvl7pPr>
            <a:lvl8pPr>
              <a:defRPr sz="8200"/>
            </a:lvl8pPr>
            <a:lvl9pPr>
              <a:defRPr sz="8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Textplatzhalter 4"/>
          <p:cNvSpPr>
            <a:spLocks noGrp="1"/>
          </p:cNvSpPr>
          <p:nvPr>
            <p:ph type="body" sz="quarter" idx="3"/>
          </p:nvPr>
        </p:nvSpPr>
        <p:spPr>
          <a:xfrm>
            <a:off x="15381812" y="9582377"/>
            <a:ext cx="11203852" cy="3993482"/>
          </a:xfrm>
        </p:spPr>
        <p:txBody>
          <a:bodyPr anchor="b"/>
          <a:lstStyle>
            <a:lvl1pPr marL="0" indent="0">
              <a:buNone/>
              <a:defRPr sz="12300" b="1"/>
            </a:lvl1pPr>
            <a:lvl2pPr marL="2338807" indent="0">
              <a:buNone/>
              <a:defRPr sz="10200" b="1"/>
            </a:lvl2pPr>
            <a:lvl3pPr marL="4677613" indent="0">
              <a:buNone/>
              <a:defRPr sz="9200" b="1"/>
            </a:lvl3pPr>
            <a:lvl4pPr marL="7016420" indent="0">
              <a:buNone/>
              <a:defRPr sz="8200" b="1"/>
            </a:lvl4pPr>
            <a:lvl5pPr marL="9355226" indent="0">
              <a:buNone/>
              <a:defRPr sz="8200" b="1"/>
            </a:lvl5pPr>
            <a:lvl6pPr marL="11694033" indent="0">
              <a:buNone/>
              <a:defRPr sz="8200" b="1"/>
            </a:lvl6pPr>
            <a:lvl7pPr marL="14032840" indent="0">
              <a:buNone/>
              <a:defRPr sz="8200" b="1"/>
            </a:lvl7pPr>
            <a:lvl8pPr marL="16371646" indent="0">
              <a:buNone/>
              <a:defRPr sz="8200" b="1"/>
            </a:lvl8pPr>
            <a:lvl9pPr marL="18710453" indent="0">
              <a:buNone/>
              <a:defRPr sz="8200" b="1"/>
            </a:lvl9pPr>
          </a:lstStyle>
          <a:p>
            <a:pPr lvl="0"/>
            <a:r>
              <a:rPr lang="fr-FR"/>
              <a:t>Cliquez pour modifier les styles du texte du masque</a:t>
            </a:r>
          </a:p>
        </p:txBody>
      </p:sp>
      <p:sp>
        <p:nvSpPr>
          <p:cNvPr id="6" name="Inhaltsplatzhalter 5"/>
          <p:cNvSpPr>
            <a:spLocks noGrp="1"/>
          </p:cNvSpPr>
          <p:nvPr>
            <p:ph sz="quarter" idx="4"/>
          </p:nvPr>
        </p:nvSpPr>
        <p:spPr>
          <a:xfrm>
            <a:off x="15381812" y="13575850"/>
            <a:ext cx="11203852" cy="24664452"/>
          </a:xfrm>
        </p:spPr>
        <p:txBody>
          <a:bodyPr/>
          <a:lstStyle>
            <a:lvl1pPr>
              <a:defRPr sz="12300"/>
            </a:lvl1pPr>
            <a:lvl2pPr>
              <a:defRPr sz="10200"/>
            </a:lvl2pPr>
            <a:lvl3pPr>
              <a:defRPr sz="9200"/>
            </a:lvl3pPr>
            <a:lvl4pPr>
              <a:defRPr sz="8200"/>
            </a:lvl4pPr>
            <a:lvl5pPr>
              <a:defRPr sz="8200"/>
            </a:lvl5pPr>
            <a:lvl6pPr>
              <a:defRPr sz="8200"/>
            </a:lvl6pPr>
            <a:lvl7pPr>
              <a:defRPr sz="8200"/>
            </a:lvl7pPr>
            <a:lvl8pPr>
              <a:defRPr sz="8200"/>
            </a:lvl8pPr>
            <a:lvl9pPr>
              <a:defRPr sz="8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47806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20500"/>
            </a:lvl1pPr>
          </a:lstStyle>
          <a:p>
            <a:r>
              <a:rPr lang="fr-FR"/>
              <a:t>Modifiez le style du titre</a:t>
            </a:r>
            <a:endParaRPr lang="de-DE" dirty="0"/>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21499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189127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530475" y="3618286"/>
            <a:ext cx="8856956" cy="7253670"/>
          </a:xfrm>
        </p:spPr>
        <p:txBody>
          <a:bodyPr anchor="b"/>
          <a:lstStyle>
            <a:lvl1pPr algn="l">
              <a:defRPr sz="10200" b="1"/>
            </a:lvl1pPr>
          </a:lstStyle>
          <a:p>
            <a:r>
              <a:rPr lang="fr-FR"/>
              <a:t>Modifiez le style du titre</a:t>
            </a:r>
            <a:endParaRPr lang="de-DE" dirty="0"/>
          </a:p>
        </p:txBody>
      </p:sp>
      <p:sp>
        <p:nvSpPr>
          <p:cNvPr id="3" name="Inhaltsplatzhalter 2"/>
          <p:cNvSpPr>
            <a:spLocks noGrp="1"/>
          </p:cNvSpPr>
          <p:nvPr>
            <p:ph idx="1"/>
          </p:nvPr>
        </p:nvSpPr>
        <p:spPr>
          <a:xfrm>
            <a:off x="10625877" y="3540879"/>
            <a:ext cx="16214702" cy="33242755"/>
          </a:xfrm>
        </p:spPr>
        <p:txBody>
          <a:bodyPr/>
          <a:lstStyle>
            <a:lvl1pPr>
              <a:defRPr sz="16400"/>
            </a:lvl1pPr>
            <a:lvl2pPr>
              <a:defRPr sz="14300"/>
            </a:lvl2pPr>
            <a:lvl3pPr>
              <a:defRPr sz="12300"/>
            </a:lvl3pPr>
            <a:lvl4pPr>
              <a:defRPr sz="10200"/>
            </a:lvl4pPr>
            <a:lvl5pPr>
              <a:defRPr sz="10200"/>
            </a:lvl5pPr>
            <a:lvl6pPr>
              <a:defRPr sz="10200"/>
            </a:lvl6pPr>
            <a:lvl7pPr>
              <a:defRPr sz="10200"/>
            </a:lvl7pPr>
            <a:lvl8pPr>
              <a:defRPr sz="10200"/>
            </a:lvl8pPr>
            <a:lvl9pPr>
              <a:defRPr sz="10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dirty="0"/>
          </a:p>
        </p:txBody>
      </p:sp>
      <p:sp>
        <p:nvSpPr>
          <p:cNvPr id="4" name="Textplatzhalter 3"/>
          <p:cNvSpPr>
            <a:spLocks noGrp="1"/>
          </p:cNvSpPr>
          <p:nvPr>
            <p:ph type="body" sz="half" idx="2"/>
          </p:nvPr>
        </p:nvSpPr>
        <p:spPr>
          <a:xfrm>
            <a:off x="1530475" y="10871969"/>
            <a:ext cx="8856956" cy="24933893"/>
          </a:xfrm>
        </p:spPr>
        <p:txBody>
          <a:bodyPr/>
          <a:lstStyle>
            <a:lvl1pPr marL="0" indent="0">
              <a:buNone/>
              <a:defRPr sz="7200"/>
            </a:lvl1pPr>
            <a:lvl2pPr marL="2338807" indent="0">
              <a:buNone/>
              <a:defRPr sz="6100"/>
            </a:lvl2pPr>
            <a:lvl3pPr marL="4677613" indent="0">
              <a:buNone/>
              <a:defRPr sz="5100"/>
            </a:lvl3pPr>
            <a:lvl4pPr marL="7016420" indent="0">
              <a:buNone/>
              <a:defRPr sz="4600"/>
            </a:lvl4pPr>
            <a:lvl5pPr marL="9355226" indent="0">
              <a:buNone/>
              <a:defRPr sz="4600"/>
            </a:lvl5pPr>
            <a:lvl6pPr marL="11694033" indent="0">
              <a:buNone/>
              <a:defRPr sz="4600"/>
            </a:lvl6pPr>
            <a:lvl7pPr marL="14032840" indent="0">
              <a:buNone/>
              <a:defRPr sz="4600"/>
            </a:lvl7pPr>
            <a:lvl8pPr marL="16371646" indent="0">
              <a:buNone/>
              <a:defRPr sz="4600"/>
            </a:lvl8pPr>
            <a:lvl9pPr marL="18710453" indent="0">
              <a:buNone/>
              <a:defRPr sz="4600"/>
            </a:lvl9pPr>
          </a:lstStyle>
          <a:p>
            <a:pPr lvl="0"/>
            <a:r>
              <a:rPr lang="fr-FR"/>
              <a:t>Cliquez pour modifier les styles du texte du masque</a:t>
            </a:r>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3860018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935088" y="29965967"/>
            <a:ext cx="18167985" cy="3537657"/>
          </a:xfrm>
        </p:spPr>
        <p:txBody>
          <a:bodyPr anchor="b"/>
          <a:lstStyle>
            <a:lvl1pPr algn="l">
              <a:defRPr sz="10200" b="1"/>
            </a:lvl1pPr>
          </a:lstStyle>
          <a:p>
            <a:r>
              <a:rPr lang="fr-FR"/>
              <a:t>Modifiez le style du titre</a:t>
            </a:r>
            <a:endParaRPr lang="de-DE"/>
          </a:p>
        </p:txBody>
      </p:sp>
      <p:sp>
        <p:nvSpPr>
          <p:cNvPr id="3" name="Bildplatzhalter 2"/>
          <p:cNvSpPr>
            <a:spLocks noGrp="1"/>
          </p:cNvSpPr>
          <p:nvPr>
            <p:ph type="pic" idx="1"/>
          </p:nvPr>
        </p:nvSpPr>
        <p:spPr>
          <a:xfrm>
            <a:off x="5935088" y="3825019"/>
            <a:ext cx="18167985" cy="25685115"/>
          </a:xfrm>
        </p:spPr>
        <p:txBody>
          <a:bodyPr/>
          <a:lstStyle>
            <a:lvl1pPr marL="0" indent="0">
              <a:buNone/>
              <a:defRPr sz="16400"/>
            </a:lvl1pPr>
            <a:lvl2pPr marL="2338807" indent="0">
              <a:buNone/>
              <a:defRPr sz="14300"/>
            </a:lvl2pPr>
            <a:lvl3pPr marL="4677613" indent="0">
              <a:buNone/>
              <a:defRPr sz="12300"/>
            </a:lvl3pPr>
            <a:lvl4pPr marL="7016420" indent="0">
              <a:buNone/>
              <a:defRPr sz="10200"/>
            </a:lvl4pPr>
            <a:lvl5pPr marL="9355226" indent="0">
              <a:buNone/>
              <a:defRPr sz="10200"/>
            </a:lvl5pPr>
            <a:lvl6pPr marL="11694033" indent="0">
              <a:buNone/>
              <a:defRPr sz="10200"/>
            </a:lvl6pPr>
            <a:lvl7pPr marL="14032840" indent="0">
              <a:buNone/>
              <a:defRPr sz="10200"/>
            </a:lvl7pPr>
            <a:lvl8pPr marL="16371646" indent="0">
              <a:buNone/>
              <a:defRPr sz="10200"/>
            </a:lvl8pPr>
            <a:lvl9pPr marL="18710453" indent="0">
              <a:buNone/>
              <a:defRPr sz="10200"/>
            </a:lvl9pPr>
          </a:lstStyle>
          <a:p>
            <a:r>
              <a:rPr lang="fr-FR"/>
              <a:t>Cliquez sur l'icône pour ajouter une image</a:t>
            </a:r>
            <a:endParaRPr lang="de-DE"/>
          </a:p>
        </p:txBody>
      </p:sp>
      <p:sp>
        <p:nvSpPr>
          <p:cNvPr id="4" name="Textplatzhalter 3"/>
          <p:cNvSpPr>
            <a:spLocks noGrp="1"/>
          </p:cNvSpPr>
          <p:nvPr>
            <p:ph type="body" sz="half" idx="2"/>
          </p:nvPr>
        </p:nvSpPr>
        <p:spPr>
          <a:xfrm>
            <a:off x="5935088" y="33503619"/>
            <a:ext cx="18167985" cy="5024057"/>
          </a:xfrm>
        </p:spPr>
        <p:txBody>
          <a:bodyPr/>
          <a:lstStyle>
            <a:lvl1pPr marL="0" indent="0">
              <a:buNone/>
              <a:defRPr sz="7200"/>
            </a:lvl1pPr>
            <a:lvl2pPr marL="2338807" indent="0">
              <a:buNone/>
              <a:defRPr sz="6100"/>
            </a:lvl2pPr>
            <a:lvl3pPr marL="4677613" indent="0">
              <a:buNone/>
              <a:defRPr sz="5100"/>
            </a:lvl3pPr>
            <a:lvl4pPr marL="7016420" indent="0">
              <a:buNone/>
              <a:defRPr sz="4600"/>
            </a:lvl4pPr>
            <a:lvl5pPr marL="9355226" indent="0">
              <a:buNone/>
              <a:defRPr sz="4600"/>
            </a:lvl5pPr>
            <a:lvl6pPr marL="11694033" indent="0">
              <a:buNone/>
              <a:defRPr sz="4600"/>
            </a:lvl6pPr>
            <a:lvl7pPr marL="14032840" indent="0">
              <a:buNone/>
              <a:defRPr sz="4600"/>
            </a:lvl7pPr>
            <a:lvl8pPr marL="16371646" indent="0">
              <a:buNone/>
              <a:defRPr sz="4600"/>
            </a:lvl8pPr>
            <a:lvl9pPr marL="18710453" indent="0">
              <a:buNone/>
              <a:defRPr sz="4600"/>
            </a:lvl9pPr>
          </a:lstStyle>
          <a:p>
            <a:pPr lvl="0"/>
            <a:r>
              <a:rPr lang="fr-FR"/>
              <a:t>Cliquez pour modifier les styles du texte du masque</a:t>
            </a:r>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3E99A1A-4388-4C1A-ADE4-B8BD7119F6E8}" type="slidenum">
              <a:rPr lang="de-DE" smtClean="0"/>
              <a:t>‹N°›</a:t>
            </a:fld>
            <a:endParaRPr lang="de-DE"/>
          </a:p>
        </p:txBody>
      </p:sp>
    </p:spTree>
    <p:extLst>
      <p:ext uri="{BB962C8B-B14F-4D97-AF65-F5344CB8AC3E}">
        <p14:creationId xmlns:p14="http://schemas.microsoft.com/office/powerpoint/2010/main" val="343379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458467" y="4770414"/>
            <a:ext cx="27147016" cy="7134755"/>
          </a:xfrm>
          <a:prstGeom prst="rect">
            <a:avLst/>
          </a:prstGeom>
        </p:spPr>
        <p:txBody>
          <a:bodyPr vert="horz" lIns="467761" tIns="233881" rIns="467761" bIns="233881" rtlCol="0" anchor="ctr">
            <a:noAutofit/>
          </a:bodyPr>
          <a:lstStyle/>
          <a:p>
            <a:r>
              <a:rPr lang="de-DE" dirty="0"/>
              <a:t>Titelmasterformat durch Klicken bearbeiten</a:t>
            </a:r>
          </a:p>
        </p:txBody>
      </p:sp>
      <p:sp>
        <p:nvSpPr>
          <p:cNvPr id="3" name="Textplatzhalter 2"/>
          <p:cNvSpPr>
            <a:spLocks noGrp="1"/>
          </p:cNvSpPr>
          <p:nvPr>
            <p:ph type="body" idx="1"/>
          </p:nvPr>
        </p:nvSpPr>
        <p:spPr>
          <a:xfrm>
            <a:off x="1458463" y="12252664"/>
            <a:ext cx="27075012" cy="24521049"/>
          </a:xfrm>
          <a:prstGeom prst="rect">
            <a:avLst/>
          </a:prstGeom>
        </p:spPr>
        <p:txBody>
          <a:bodyPr vert="horz" lIns="467761" tIns="233881" rIns="467761" bIns="233881"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ußzeilenplatzhalter 4"/>
          <p:cNvSpPr>
            <a:spLocks noGrp="1"/>
          </p:cNvSpPr>
          <p:nvPr>
            <p:ph type="ftr" sz="quarter" idx="3"/>
          </p:nvPr>
        </p:nvSpPr>
        <p:spPr>
          <a:xfrm>
            <a:off x="1386459" y="36237910"/>
            <a:ext cx="7401241" cy="2279160"/>
          </a:xfrm>
          <a:prstGeom prst="rect">
            <a:avLst/>
          </a:prstGeom>
        </p:spPr>
        <p:txBody>
          <a:bodyPr vert="horz" lIns="467761" tIns="233881" rIns="467761" bIns="233881" rtlCol="0" anchor="ctr"/>
          <a:lstStyle>
            <a:lvl1pPr algn="ctr">
              <a:defRPr sz="6100">
                <a:solidFill>
                  <a:schemeClr val="tx1"/>
                </a:solidFill>
              </a:defRPr>
            </a:lvl1pPr>
          </a:lstStyle>
          <a:p>
            <a:endParaRPr lang="de-DE" dirty="0"/>
          </a:p>
        </p:txBody>
      </p:sp>
      <p:sp>
        <p:nvSpPr>
          <p:cNvPr id="6" name="Foliennummernplatzhalter 5"/>
          <p:cNvSpPr>
            <a:spLocks noGrp="1"/>
          </p:cNvSpPr>
          <p:nvPr>
            <p:ph type="sldNum" sz="quarter" idx="4"/>
          </p:nvPr>
        </p:nvSpPr>
        <p:spPr>
          <a:xfrm>
            <a:off x="26824111" y="36237210"/>
            <a:ext cx="2418769" cy="2279160"/>
          </a:xfrm>
          <a:prstGeom prst="rect">
            <a:avLst/>
          </a:prstGeom>
        </p:spPr>
        <p:txBody>
          <a:bodyPr vert="horz" lIns="467761" tIns="233881" rIns="467761" bIns="233881" rtlCol="0" anchor="ctr"/>
          <a:lstStyle>
            <a:lvl1pPr algn="ctr">
              <a:defRPr sz="6100">
                <a:solidFill>
                  <a:schemeClr val="tx1"/>
                </a:solidFill>
              </a:defRPr>
            </a:lvl1pPr>
          </a:lstStyle>
          <a:p>
            <a:fld id="{E3E99A1A-4388-4C1A-ADE4-B8BD7119F6E8}" type="slidenum">
              <a:rPr lang="de-DE" smtClean="0"/>
              <a:pPr/>
              <a:t>‹N°›</a:t>
            </a:fld>
            <a:endParaRPr lang="de-DE" dirty="0"/>
          </a:p>
        </p:txBody>
      </p:sp>
      <p:pic>
        <p:nvPicPr>
          <p:cNvPr id="10" name="Grafik 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rot="4612824">
            <a:off x="13927578" y="1181674"/>
            <a:ext cx="2424820" cy="2424820"/>
          </a:xfrm>
          <a:prstGeom prst="rect">
            <a:avLst/>
          </a:prstGeom>
        </p:spPr>
      </p:pic>
      <p:pic>
        <p:nvPicPr>
          <p:cNvPr id="1026"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5275" y="39118231"/>
            <a:ext cx="30342416" cy="3690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2038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677613" rtl="0" eaLnBrk="1" latinLnBrk="0" hangingPunct="1">
        <a:spcBef>
          <a:spcPct val="0"/>
        </a:spcBef>
        <a:buNone/>
        <a:defRPr sz="20500" kern="1200">
          <a:solidFill>
            <a:schemeClr val="tx1"/>
          </a:solidFill>
          <a:latin typeface="+mj-lt"/>
          <a:ea typeface="+mj-ea"/>
          <a:cs typeface="+mj-cs"/>
        </a:defRPr>
      </a:lvl1pPr>
    </p:titleStyle>
    <p:bodyStyle>
      <a:lvl1pPr marL="1754105" indent="-1754105" algn="l" defTabSz="4677613" rtl="0" eaLnBrk="1" latinLnBrk="0" hangingPunct="1">
        <a:spcBef>
          <a:spcPct val="20000"/>
        </a:spcBef>
        <a:buFont typeface="Arial" panose="020B0604020202020204" pitchFamily="34" charset="0"/>
        <a:buChar char="•"/>
        <a:defRPr sz="14300" kern="1200">
          <a:solidFill>
            <a:schemeClr val="tx1"/>
          </a:solidFill>
          <a:latin typeface="+mn-lt"/>
          <a:ea typeface="+mn-ea"/>
          <a:cs typeface="+mn-cs"/>
        </a:defRPr>
      </a:lvl1pPr>
      <a:lvl2pPr marL="3800561" indent="-1461754" algn="l" defTabSz="4677613" rtl="0" eaLnBrk="1" latinLnBrk="0" hangingPunct="1">
        <a:spcBef>
          <a:spcPct val="20000"/>
        </a:spcBef>
        <a:buFont typeface="Arial" panose="020B0604020202020204" pitchFamily="34" charset="0"/>
        <a:buChar char="–"/>
        <a:defRPr sz="12300" kern="1200">
          <a:solidFill>
            <a:schemeClr val="tx1"/>
          </a:solidFill>
          <a:latin typeface="+mn-lt"/>
          <a:ea typeface="+mn-ea"/>
          <a:cs typeface="+mn-cs"/>
        </a:defRPr>
      </a:lvl2pPr>
      <a:lvl3pPr marL="5847017" indent="-1169403" algn="l" defTabSz="4677613" rtl="0" eaLnBrk="1" latinLnBrk="0" hangingPunct="1">
        <a:spcBef>
          <a:spcPct val="20000"/>
        </a:spcBef>
        <a:buFont typeface="Arial" panose="020B0604020202020204" pitchFamily="34" charset="0"/>
        <a:buChar char="•"/>
        <a:defRPr sz="10200" kern="1200">
          <a:solidFill>
            <a:schemeClr val="tx1"/>
          </a:solidFill>
          <a:latin typeface="+mn-lt"/>
          <a:ea typeface="+mn-ea"/>
          <a:cs typeface="+mn-cs"/>
        </a:defRPr>
      </a:lvl3pPr>
      <a:lvl4pPr marL="8185823" indent="-1169403" algn="l" defTabSz="4677613" rtl="0" eaLnBrk="1" latinLnBrk="0" hangingPunct="1">
        <a:spcBef>
          <a:spcPct val="20000"/>
        </a:spcBef>
        <a:buFont typeface="Arial" panose="020B0604020202020204" pitchFamily="34" charset="0"/>
        <a:buChar char="–"/>
        <a:defRPr sz="9200" kern="1200">
          <a:solidFill>
            <a:schemeClr val="tx1"/>
          </a:solidFill>
          <a:latin typeface="+mn-lt"/>
          <a:ea typeface="+mn-ea"/>
          <a:cs typeface="+mn-cs"/>
        </a:defRPr>
      </a:lvl4pPr>
      <a:lvl5pPr marL="10524630" indent="-1169403" algn="l" defTabSz="4677613" rtl="0" eaLnBrk="1" latinLnBrk="0" hangingPunct="1">
        <a:spcBef>
          <a:spcPct val="20000"/>
        </a:spcBef>
        <a:buFont typeface="Arial" panose="020B0604020202020204" pitchFamily="34" charset="0"/>
        <a:buChar char="»"/>
        <a:defRPr sz="9200" kern="1200">
          <a:solidFill>
            <a:schemeClr val="tx1"/>
          </a:solidFill>
          <a:latin typeface="+mn-lt"/>
          <a:ea typeface="+mn-ea"/>
          <a:cs typeface="+mn-cs"/>
        </a:defRPr>
      </a:lvl5pPr>
      <a:lvl6pPr marL="12863436" indent="-1169403" algn="l" defTabSz="4677613" rtl="0" eaLnBrk="1" latinLnBrk="0" hangingPunct="1">
        <a:spcBef>
          <a:spcPct val="20000"/>
        </a:spcBef>
        <a:buFont typeface="Arial" panose="020B0604020202020204" pitchFamily="34" charset="0"/>
        <a:buChar char="•"/>
        <a:defRPr sz="10200" kern="1200">
          <a:solidFill>
            <a:schemeClr val="tx1"/>
          </a:solidFill>
          <a:latin typeface="+mn-lt"/>
          <a:ea typeface="+mn-ea"/>
          <a:cs typeface="+mn-cs"/>
        </a:defRPr>
      </a:lvl6pPr>
      <a:lvl7pPr marL="15202243" indent="-1169403" algn="l" defTabSz="4677613" rtl="0" eaLnBrk="1" latinLnBrk="0" hangingPunct="1">
        <a:spcBef>
          <a:spcPct val="20000"/>
        </a:spcBef>
        <a:buFont typeface="Arial" panose="020B0604020202020204" pitchFamily="34" charset="0"/>
        <a:buChar char="•"/>
        <a:defRPr sz="10200" kern="1200">
          <a:solidFill>
            <a:schemeClr val="tx1"/>
          </a:solidFill>
          <a:latin typeface="+mn-lt"/>
          <a:ea typeface="+mn-ea"/>
          <a:cs typeface="+mn-cs"/>
        </a:defRPr>
      </a:lvl7pPr>
      <a:lvl8pPr marL="17541050" indent="-1169403" algn="l" defTabSz="4677613" rtl="0" eaLnBrk="1" latinLnBrk="0" hangingPunct="1">
        <a:spcBef>
          <a:spcPct val="20000"/>
        </a:spcBef>
        <a:buFont typeface="Arial" panose="020B0604020202020204" pitchFamily="34" charset="0"/>
        <a:buChar char="•"/>
        <a:defRPr sz="10200" kern="1200">
          <a:solidFill>
            <a:schemeClr val="tx1"/>
          </a:solidFill>
          <a:latin typeface="+mn-lt"/>
          <a:ea typeface="+mn-ea"/>
          <a:cs typeface="+mn-cs"/>
        </a:defRPr>
      </a:lvl8pPr>
      <a:lvl9pPr marL="19879856" indent="-1169403" algn="l" defTabSz="4677613" rtl="0" eaLnBrk="1" latinLnBrk="0" hangingPunct="1">
        <a:spcBef>
          <a:spcPct val="20000"/>
        </a:spcBef>
        <a:buFont typeface="Arial" panose="020B0604020202020204" pitchFamily="34" charset="0"/>
        <a:buChar char="•"/>
        <a:defRPr sz="10200" kern="1200">
          <a:solidFill>
            <a:schemeClr val="tx1"/>
          </a:solidFill>
          <a:latin typeface="+mn-lt"/>
          <a:ea typeface="+mn-ea"/>
          <a:cs typeface="+mn-cs"/>
        </a:defRPr>
      </a:lvl9pPr>
    </p:bodyStyle>
    <p:otherStyle>
      <a:defPPr>
        <a:defRPr lang="de-DE"/>
      </a:defPPr>
      <a:lvl1pPr marL="0" algn="l" defTabSz="4677613" rtl="0" eaLnBrk="1" latinLnBrk="0" hangingPunct="1">
        <a:defRPr sz="9200" kern="1200">
          <a:solidFill>
            <a:schemeClr val="tx1"/>
          </a:solidFill>
          <a:latin typeface="+mn-lt"/>
          <a:ea typeface="+mn-ea"/>
          <a:cs typeface="+mn-cs"/>
        </a:defRPr>
      </a:lvl1pPr>
      <a:lvl2pPr marL="2338807" algn="l" defTabSz="4677613" rtl="0" eaLnBrk="1" latinLnBrk="0" hangingPunct="1">
        <a:defRPr sz="9200" kern="1200">
          <a:solidFill>
            <a:schemeClr val="tx1"/>
          </a:solidFill>
          <a:latin typeface="+mn-lt"/>
          <a:ea typeface="+mn-ea"/>
          <a:cs typeface="+mn-cs"/>
        </a:defRPr>
      </a:lvl2pPr>
      <a:lvl3pPr marL="4677613" algn="l" defTabSz="4677613" rtl="0" eaLnBrk="1" latinLnBrk="0" hangingPunct="1">
        <a:defRPr sz="9200" kern="1200">
          <a:solidFill>
            <a:schemeClr val="tx1"/>
          </a:solidFill>
          <a:latin typeface="+mn-lt"/>
          <a:ea typeface="+mn-ea"/>
          <a:cs typeface="+mn-cs"/>
        </a:defRPr>
      </a:lvl3pPr>
      <a:lvl4pPr marL="7016420" algn="l" defTabSz="4677613" rtl="0" eaLnBrk="1" latinLnBrk="0" hangingPunct="1">
        <a:defRPr sz="9200" kern="1200">
          <a:solidFill>
            <a:schemeClr val="tx1"/>
          </a:solidFill>
          <a:latin typeface="+mn-lt"/>
          <a:ea typeface="+mn-ea"/>
          <a:cs typeface="+mn-cs"/>
        </a:defRPr>
      </a:lvl4pPr>
      <a:lvl5pPr marL="9355226" algn="l" defTabSz="4677613" rtl="0" eaLnBrk="1" latinLnBrk="0" hangingPunct="1">
        <a:defRPr sz="9200" kern="1200">
          <a:solidFill>
            <a:schemeClr val="tx1"/>
          </a:solidFill>
          <a:latin typeface="+mn-lt"/>
          <a:ea typeface="+mn-ea"/>
          <a:cs typeface="+mn-cs"/>
        </a:defRPr>
      </a:lvl5pPr>
      <a:lvl6pPr marL="11694033" algn="l" defTabSz="4677613" rtl="0" eaLnBrk="1" latinLnBrk="0" hangingPunct="1">
        <a:defRPr sz="9200" kern="1200">
          <a:solidFill>
            <a:schemeClr val="tx1"/>
          </a:solidFill>
          <a:latin typeface="+mn-lt"/>
          <a:ea typeface="+mn-ea"/>
          <a:cs typeface="+mn-cs"/>
        </a:defRPr>
      </a:lvl6pPr>
      <a:lvl7pPr marL="14032840" algn="l" defTabSz="4677613" rtl="0" eaLnBrk="1" latinLnBrk="0" hangingPunct="1">
        <a:defRPr sz="9200" kern="1200">
          <a:solidFill>
            <a:schemeClr val="tx1"/>
          </a:solidFill>
          <a:latin typeface="+mn-lt"/>
          <a:ea typeface="+mn-ea"/>
          <a:cs typeface="+mn-cs"/>
        </a:defRPr>
      </a:lvl7pPr>
      <a:lvl8pPr marL="16371646" algn="l" defTabSz="4677613" rtl="0" eaLnBrk="1" latinLnBrk="0" hangingPunct="1">
        <a:defRPr sz="9200" kern="1200">
          <a:solidFill>
            <a:schemeClr val="tx1"/>
          </a:solidFill>
          <a:latin typeface="+mn-lt"/>
          <a:ea typeface="+mn-ea"/>
          <a:cs typeface="+mn-cs"/>
        </a:defRPr>
      </a:lvl8pPr>
      <a:lvl9pPr marL="18710453" algn="l" defTabSz="4677613" rtl="0" eaLnBrk="1" latinLnBrk="0" hangingPunct="1">
        <a:defRPr sz="9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a:extLst>
              <a:ext uri="{FF2B5EF4-FFF2-40B4-BE49-F238E27FC236}">
                <a16:creationId xmlns:a16="http://schemas.microsoft.com/office/drawing/2014/main" id="{23E5C6BD-45C3-036B-557A-B4FBBCDAC274}"/>
              </a:ext>
            </a:extLst>
          </p:cNvPr>
          <p:cNvSpPr txBox="1">
            <a:spLocks/>
          </p:cNvSpPr>
          <p:nvPr/>
        </p:nvSpPr>
        <p:spPr>
          <a:xfrm>
            <a:off x="1566479" y="3334766"/>
            <a:ext cx="27147016" cy="4506094"/>
          </a:xfrm>
          <a:prstGeom prst="rect">
            <a:avLst/>
          </a:prstGeom>
        </p:spPr>
        <p:txBody>
          <a:bodyPr vert="horz" lIns="467761" tIns="233881" rIns="467761" bIns="233881" rtlCol="0" anchor="ctr">
            <a:normAutofit fontScale="90000" lnSpcReduction="20000"/>
          </a:bodyPr>
          <a:lstStyle>
            <a:lvl1pPr algn="ctr" defTabSz="4677613" rtl="0" eaLnBrk="1" latinLnBrk="0" hangingPunct="1">
              <a:spcBef>
                <a:spcPct val="0"/>
              </a:spcBef>
              <a:buNone/>
              <a:defRPr sz="20500" kern="1200">
                <a:solidFill>
                  <a:schemeClr val="tx1"/>
                </a:solidFill>
                <a:latin typeface="+mj-lt"/>
                <a:ea typeface="+mj-ea"/>
                <a:cs typeface="+mj-cs"/>
              </a:defRPr>
            </a:lvl1pPr>
          </a:lstStyle>
          <a:p>
            <a:pPr>
              <a:lnSpc>
                <a:spcPct val="110000"/>
              </a:lnSpc>
              <a:spcAft>
                <a:spcPts val="1200"/>
              </a:spcAft>
            </a:pPr>
            <a:r>
              <a:rPr lang="de-DE" sz="9600" b="1" i="1" dirty="0"/>
              <a:t>Aspergillus </a:t>
            </a:r>
            <a:r>
              <a:rPr lang="de-DE" sz="9600" b="1" i="1" dirty="0" err="1"/>
              <a:t>fumigatus</a:t>
            </a:r>
            <a:r>
              <a:rPr lang="de-DE" sz="9600" b="1" i="1" dirty="0"/>
              <a:t> </a:t>
            </a:r>
            <a:r>
              <a:rPr lang="de-DE" sz="9600" b="1" dirty="0" err="1"/>
              <a:t>fasciitis</a:t>
            </a:r>
            <a:r>
              <a:rPr lang="de-DE" sz="9600" b="1" dirty="0"/>
              <a:t> and </a:t>
            </a:r>
            <a:r>
              <a:rPr lang="de-DE" sz="9600" b="1" dirty="0" err="1"/>
              <a:t>peritonitis</a:t>
            </a:r>
            <a:r>
              <a:rPr lang="de-DE" sz="9600" b="1" i="1" dirty="0"/>
              <a:t>: </a:t>
            </a:r>
            <a:r>
              <a:rPr lang="de-DE" sz="9600" b="1" dirty="0"/>
              <a:t>a rare postoperative </a:t>
            </a:r>
            <a:r>
              <a:rPr lang="de-DE" sz="9600" b="1" dirty="0" err="1"/>
              <a:t>case</a:t>
            </a:r>
            <a:br>
              <a:rPr lang="de-DE" sz="12000" b="1" dirty="0"/>
            </a:b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M-A Bovy</a:t>
            </a:r>
            <a:r>
              <a:rPr lang="en-US" sz="2800" baseline="300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1</a:t>
            </a: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 P. Beckers </a:t>
            </a:r>
            <a:r>
              <a:rPr lang="en-US" sz="2800" baseline="300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2</a:t>
            </a: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 F. Defawe</a:t>
            </a:r>
            <a:r>
              <a:rPr lang="en-US" sz="2800" baseline="300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3</a:t>
            </a: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 F. Lifrange</a:t>
            </a:r>
            <a:r>
              <a:rPr lang="en-US" sz="2800" baseline="300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3</a:t>
            </a: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 M-P Hayette</a:t>
            </a:r>
            <a:r>
              <a:rPr lang="en-US" sz="2800" baseline="300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2</a:t>
            </a: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 N. Layios</a:t>
            </a:r>
            <a:r>
              <a:rPr lang="en-US" sz="2800" baseline="300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1</a:t>
            </a: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 </a:t>
            </a:r>
            <a:br>
              <a:rPr lang="fr-BE" sz="2800" dirty="0">
                <a:latin typeface="Avenir Next LT Pro" panose="020B0504020202020204" pitchFamily="34" charset="77"/>
                <a:ea typeface="Calibri" panose="020F0502020204030204" pitchFamily="34" charset="0"/>
                <a:cs typeface="Times New Roman" panose="02020603050405020304" pitchFamily="18" charset="0"/>
              </a:rPr>
            </a:b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(1) Department of ICU, University Hospital of Liege, 4000 Liege, Belgium ,(2) Department of Microbiology, University Hospital of Liege, 4000 Liege, Belgium </a:t>
            </a:r>
            <a:br>
              <a:rPr lang="fr-BE" sz="2800" dirty="0">
                <a:latin typeface="Avenir Next LT Pro" panose="020B0504020202020204" pitchFamily="34" charset="77"/>
                <a:ea typeface="Calibri" panose="020F0502020204030204" pitchFamily="34" charset="0"/>
                <a:cs typeface="Times New Roman" panose="02020603050405020304" pitchFamily="18" charset="0"/>
              </a:rPr>
            </a:br>
            <a:r>
              <a:rPr lang="en-US" sz="2800" dirty="0">
                <a:solidFill>
                  <a:srgbClr val="000000"/>
                </a:solidFill>
                <a:latin typeface="Avenir Next LT Pro" panose="020B0504020202020204" pitchFamily="34" charset="77"/>
                <a:ea typeface="Avenir Next LT Pro" panose="020B0504020202020204" pitchFamily="34" charset="77"/>
                <a:cs typeface="Avenir Next LT Pro" panose="020B0504020202020204" pitchFamily="34" charset="77"/>
              </a:rPr>
              <a:t>(3) Department of Anatomical Pathology, University Hospital of Liege, 4000 Liege, Belgium</a:t>
            </a:r>
            <a:br>
              <a:rPr lang="fr-BE" sz="2800" dirty="0">
                <a:latin typeface="Avenir Next LT Pro" panose="020B0504020202020204" pitchFamily="34" charset="77"/>
                <a:ea typeface="Calibri" panose="020F0502020204030204" pitchFamily="34" charset="0"/>
                <a:cs typeface="Times New Roman" panose="02020603050405020304" pitchFamily="18" charset="0"/>
              </a:rPr>
            </a:br>
            <a:endParaRPr lang="de-DE" sz="2800" b="1" dirty="0"/>
          </a:p>
        </p:txBody>
      </p:sp>
      <p:sp>
        <p:nvSpPr>
          <p:cNvPr id="10" name="ZoneTexte 9">
            <a:extLst>
              <a:ext uri="{FF2B5EF4-FFF2-40B4-BE49-F238E27FC236}">
                <a16:creationId xmlns:a16="http://schemas.microsoft.com/office/drawing/2014/main" id="{F62D508C-9975-3772-06F0-6787825FDD50}"/>
              </a:ext>
            </a:extLst>
          </p:cNvPr>
          <p:cNvSpPr txBox="1"/>
          <p:nvPr/>
        </p:nvSpPr>
        <p:spPr>
          <a:xfrm>
            <a:off x="1430021" y="7264922"/>
            <a:ext cx="27283474" cy="4647426"/>
          </a:xfrm>
          <a:prstGeom prst="rect">
            <a:avLst/>
          </a:prstGeom>
          <a:noFill/>
        </p:spPr>
        <p:txBody>
          <a:bodyPr wrap="square" rtlCol="0">
            <a:spAutoFit/>
          </a:bodyPr>
          <a:lstStyle/>
          <a:p>
            <a:pPr algn="just"/>
            <a:r>
              <a:rPr lang="en-US" sz="7200" b="1" dirty="0"/>
              <a:t>Background:</a:t>
            </a:r>
            <a:r>
              <a:rPr lang="en-US" sz="4400" b="1" dirty="0"/>
              <a:t> </a:t>
            </a:r>
            <a:r>
              <a:rPr lang="en-US" sz="4400" i="1" dirty="0"/>
              <a:t>Aspergillus Fumigatus </a:t>
            </a:r>
            <a:r>
              <a:rPr lang="en-US" sz="4400" dirty="0"/>
              <a:t>peritonitis is a rare nosocomial entity. It is mostly associated with peritoneal dialysis but is </a:t>
            </a:r>
            <a:r>
              <a:rPr lang="en-US" sz="4400" b="1" dirty="0" err="1"/>
              <a:t>uncommun</a:t>
            </a:r>
            <a:r>
              <a:rPr lang="en-US" sz="4400" b="1" dirty="0"/>
              <a:t> </a:t>
            </a:r>
            <a:r>
              <a:rPr lang="en-US" sz="4400" dirty="0"/>
              <a:t>postoperatively in immunocompetent adults[1]. An ancillary case series described only 10/500 (2%) of cases of postoperative invasive aspergillosis[2]. Early diagnosis and prognosis could be ameliorated by</a:t>
            </a:r>
            <a:r>
              <a:rPr lang="en-US" sz="4400" b="1" dirty="0"/>
              <a:t> serial biomarkers</a:t>
            </a:r>
            <a:r>
              <a:rPr lang="en-US" sz="4400" dirty="0"/>
              <a:t>.</a:t>
            </a:r>
          </a:p>
          <a:p>
            <a:endParaRPr lang="fr-BE" dirty="0"/>
          </a:p>
        </p:txBody>
      </p:sp>
      <p:sp>
        <p:nvSpPr>
          <p:cNvPr id="11" name="Rectangle 10">
            <a:extLst>
              <a:ext uri="{FF2B5EF4-FFF2-40B4-BE49-F238E27FC236}">
                <a16:creationId xmlns:a16="http://schemas.microsoft.com/office/drawing/2014/main" id="{6C22232E-2419-51DA-B883-B21E42C92448}"/>
              </a:ext>
            </a:extLst>
          </p:cNvPr>
          <p:cNvSpPr/>
          <p:nvPr/>
        </p:nvSpPr>
        <p:spPr>
          <a:xfrm>
            <a:off x="939293" y="7302982"/>
            <a:ext cx="28612144" cy="3170027"/>
          </a:xfrm>
          <a:prstGeom prst="rect">
            <a:avLst/>
          </a:prstGeom>
          <a:noFill/>
          <a:ln w="76200">
            <a:solidFill>
              <a:srgbClr val="7030A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918A66B2-9C86-1165-141C-6174BE270AF4}"/>
              </a:ext>
            </a:extLst>
          </p:cNvPr>
          <p:cNvSpPr/>
          <p:nvPr/>
        </p:nvSpPr>
        <p:spPr>
          <a:xfrm>
            <a:off x="948233" y="10511069"/>
            <a:ext cx="28612145" cy="21570745"/>
          </a:xfrm>
          <a:prstGeom prst="rect">
            <a:avLst/>
          </a:prstGeom>
          <a:noFill/>
          <a:ln w="76200">
            <a:solidFill>
              <a:srgbClr val="7030A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ZoneTexte 17">
            <a:extLst>
              <a:ext uri="{FF2B5EF4-FFF2-40B4-BE49-F238E27FC236}">
                <a16:creationId xmlns:a16="http://schemas.microsoft.com/office/drawing/2014/main" id="{C131DA75-42F4-438B-487F-8594B4616302}"/>
              </a:ext>
            </a:extLst>
          </p:cNvPr>
          <p:cNvSpPr txBox="1"/>
          <p:nvPr/>
        </p:nvSpPr>
        <p:spPr>
          <a:xfrm>
            <a:off x="1430022" y="10483221"/>
            <a:ext cx="13897544" cy="8648521"/>
          </a:xfrm>
          <a:prstGeom prst="rect">
            <a:avLst/>
          </a:prstGeom>
          <a:noFill/>
        </p:spPr>
        <p:txBody>
          <a:bodyPr wrap="square">
            <a:spAutoFit/>
          </a:bodyPr>
          <a:lstStyle/>
          <a:p>
            <a:pPr algn="just"/>
            <a:r>
              <a:rPr lang="en-US" sz="7200" b="1" dirty="0"/>
              <a:t>Case description: </a:t>
            </a:r>
            <a:r>
              <a:rPr lang="en-US" sz="4400" dirty="0"/>
              <a:t>We describe a rare incidence of </a:t>
            </a:r>
            <a:r>
              <a:rPr lang="en-US" sz="4400" b="1" dirty="0"/>
              <a:t>fasciitis and secondary peritonitis </a:t>
            </a:r>
            <a:r>
              <a:rPr lang="en-US" sz="4400" dirty="0"/>
              <a:t>caused by </a:t>
            </a:r>
            <a:r>
              <a:rPr lang="en-US" sz="4400" b="1" i="1" dirty="0"/>
              <a:t>Aspergillus fumigatus</a:t>
            </a:r>
            <a:r>
              <a:rPr lang="en-US" sz="4400" i="1" dirty="0"/>
              <a:t> </a:t>
            </a:r>
            <a:r>
              <a:rPr lang="en-US" sz="4400" dirty="0"/>
              <a:t>following radical prostatectomy. The patient developed multi-organ failure due to Fournier's gangrene which originated from nearing peritoneal drains. Repeated surgical </a:t>
            </a:r>
            <a:r>
              <a:rPr lang="en-US" sz="4400" dirty="0" err="1"/>
              <a:t>debridements</a:t>
            </a:r>
            <a:r>
              <a:rPr lang="en-US" sz="4400" dirty="0"/>
              <a:t>, small bowel and colonic resections and empirical </a:t>
            </a:r>
            <a:r>
              <a:rPr lang="en-US" sz="4400" dirty="0" err="1"/>
              <a:t>caspofungin</a:t>
            </a:r>
            <a:r>
              <a:rPr lang="en-US" sz="4400" dirty="0"/>
              <a:t> treatment were undertaken because of mold-like macroscopic appearance. Notably, blood cultures throughout the treatment period were </a:t>
            </a:r>
            <a:r>
              <a:rPr lang="en-US" sz="4400" b="1" dirty="0"/>
              <a:t>negative </a:t>
            </a:r>
            <a:r>
              <a:rPr lang="en-US" sz="4400" dirty="0"/>
              <a:t>for fungi and levels of </a:t>
            </a:r>
            <a:r>
              <a:rPr lang="en-US" sz="4400" b="1" dirty="0"/>
              <a:t>galactomannan</a:t>
            </a:r>
            <a:r>
              <a:rPr lang="en-US" sz="4400" dirty="0"/>
              <a:t> and</a:t>
            </a:r>
            <a:r>
              <a:rPr lang="en-US" sz="4400" b="1" dirty="0"/>
              <a:t> β-D-Glucan </a:t>
            </a:r>
            <a:r>
              <a:rPr lang="en-US" sz="4400" dirty="0"/>
              <a:t>were consistently </a:t>
            </a:r>
            <a:r>
              <a:rPr lang="en-US" sz="4400" b="1" dirty="0"/>
              <a:t>high</a:t>
            </a:r>
            <a:r>
              <a:rPr lang="en-US" sz="4400" dirty="0"/>
              <a:t>, in parallel with the clinical course (</a:t>
            </a:r>
            <a:r>
              <a:rPr lang="en-US" sz="4400" b="1" dirty="0"/>
              <a:t>Fig.1</a:t>
            </a:r>
            <a:r>
              <a:rPr lang="en-US" sz="4400" dirty="0"/>
              <a:t>).</a:t>
            </a:r>
          </a:p>
        </p:txBody>
      </p:sp>
      <p:pic>
        <p:nvPicPr>
          <p:cNvPr id="19" name="Image 18">
            <a:extLst>
              <a:ext uri="{FF2B5EF4-FFF2-40B4-BE49-F238E27FC236}">
                <a16:creationId xmlns:a16="http://schemas.microsoft.com/office/drawing/2014/main" id="{930BE688-D72C-F285-0D7B-D286BBAFB2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53893" y="11126062"/>
            <a:ext cx="13897544" cy="6482409"/>
          </a:xfrm>
          <a:prstGeom prst="rect">
            <a:avLst/>
          </a:prstGeom>
        </p:spPr>
      </p:pic>
      <p:sp>
        <p:nvSpPr>
          <p:cNvPr id="21" name="ZoneTexte 20">
            <a:extLst>
              <a:ext uri="{FF2B5EF4-FFF2-40B4-BE49-F238E27FC236}">
                <a16:creationId xmlns:a16="http://schemas.microsoft.com/office/drawing/2014/main" id="{E86A8FE5-1695-CF16-9C96-74E2D2C279E3}"/>
              </a:ext>
            </a:extLst>
          </p:cNvPr>
          <p:cNvSpPr txBox="1"/>
          <p:nvPr/>
        </p:nvSpPr>
        <p:spPr>
          <a:xfrm>
            <a:off x="17683603" y="17826156"/>
            <a:ext cx="8186999" cy="646331"/>
          </a:xfrm>
          <a:prstGeom prst="rect">
            <a:avLst/>
          </a:prstGeom>
          <a:noFill/>
        </p:spPr>
        <p:txBody>
          <a:bodyPr wrap="square">
            <a:spAutoFit/>
          </a:bodyPr>
          <a:lstStyle/>
          <a:p>
            <a:r>
              <a:rPr lang="en-US" sz="3600" b="1" dirty="0"/>
              <a:t> Fig.1. Mold biomarkers during ICU stay</a:t>
            </a:r>
            <a:endParaRPr lang="fr-BE" sz="3600" dirty="0"/>
          </a:p>
        </p:txBody>
      </p:sp>
      <p:sp>
        <p:nvSpPr>
          <p:cNvPr id="23" name="ZoneTexte 22">
            <a:extLst>
              <a:ext uri="{FF2B5EF4-FFF2-40B4-BE49-F238E27FC236}">
                <a16:creationId xmlns:a16="http://schemas.microsoft.com/office/drawing/2014/main" id="{B1EB532F-7D46-59AE-EDD2-3E5A40C5ED45}"/>
              </a:ext>
            </a:extLst>
          </p:cNvPr>
          <p:cNvSpPr txBox="1"/>
          <p:nvPr/>
        </p:nvSpPr>
        <p:spPr>
          <a:xfrm>
            <a:off x="1430021" y="19683409"/>
            <a:ext cx="27350424" cy="3477875"/>
          </a:xfrm>
          <a:prstGeom prst="rect">
            <a:avLst/>
          </a:prstGeom>
          <a:noFill/>
        </p:spPr>
        <p:txBody>
          <a:bodyPr wrap="square">
            <a:spAutoFit/>
          </a:bodyPr>
          <a:lstStyle/>
          <a:p>
            <a:pPr algn="just"/>
            <a:r>
              <a:rPr lang="en-US" sz="4400" dirty="0"/>
              <a:t>Cultures of peritoneal fluid and bile (after resection of necrotic gallbladder) grew </a:t>
            </a:r>
            <a:r>
              <a:rPr lang="en-US" sz="4400" i="1" dirty="0"/>
              <a:t>Aspergillus Fumigatus</a:t>
            </a:r>
            <a:r>
              <a:rPr lang="en-US" sz="4400" dirty="0"/>
              <a:t> after enrichment (</a:t>
            </a:r>
            <a:r>
              <a:rPr lang="en-US" sz="4400" b="1" dirty="0"/>
              <a:t>Fig. 2a</a:t>
            </a:r>
            <a:r>
              <a:rPr lang="en-US" sz="4400" dirty="0"/>
              <a:t>).</a:t>
            </a:r>
            <a:r>
              <a:rPr lang="en-US" sz="4400" b="1" dirty="0"/>
              <a:t> </a:t>
            </a:r>
            <a:r>
              <a:rPr lang="en-US" sz="4400" dirty="0"/>
              <a:t>Despite the switch of the antifungal regimen to L-amphotericin B on day 14 and multiple </a:t>
            </a:r>
            <a:r>
              <a:rPr lang="en-US" sz="4400" dirty="0" err="1"/>
              <a:t>debridements</a:t>
            </a:r>
            <a:r>
              <a:rPr lang="en-US" sz="4400" dirty="0"/>
              <a:t>,</a:t>
            </a:r>
            <a:r>
              <a:rPr lang="en-US" sz="4400" b="1" dirty="0"/>
              <a:t> </a:t>
            </a:r>
            <a:r>
              <a:rPr lang="en-US" sz="4400" dirty="0"/>
              <a:t>this mold was consistently detected in peritoneal fluid samples with macroscopic confirmation. The patient succumbed on day 39. Wound swabs and biopsy confirmed Aspergillus Fumigatus presence, and histopathological analysis revealed mycelial filaments in adipose tissue at the wound margins (</a:t>
            </a:r>
            <a:r>
              <a:rPr lang="en-US" sz="4400" b="1" dirty="0"/>
              <a:t>Fig. 2b</a:t>
            </a:r>
            <a:r>
              <a:rPr lang="en-US" sz="4400" dirty="0"/>
              <a:t>).</a:t>
            </a:r>
            <a:endParaRPr lang="fr-BE" sz="4400" dirty="0">
              <a:effectLst/>
              <a:latin typeface="Avenir Next LT Pro" panose="020B0504020202020204" pitchFamily="34" charset="77"/>
              <a:ea typeface="Calibri" panose="020F0502020204030204" pitchFamily="34" charset="0"/>
              <a:cs typeface="Times New Roman" panose="02020603050405020304" pitchFamily="18" charset="0"/>
            </a:endParaRPr>
          </a:p>
        </p:txBody>
      </p:sp>
      <p:pic>
        <p:nvPicPr>
          <p:cNvPr id="24" name="Image 23">
            <a:extLst>
              <a:ext uri="{FF2B5EF4-FFF2-40B4-BE49-F238E27FC236}">
                <a16:creationId xmlns:a16="http://schemas.microsoft.com/office/drawing/2014/main" id="{2FAEFEEE-C988-9583-FB76-CF84243E77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5222" y="23421343"/>
            <a:ext cx="7772400" cy="6927033"/>
          </a:xfrm>
          <a:prstGeom prst="rect">
            <a:avLst/>
          </a:prstGeom>
        </p:spPr>
      </p:pic>
      <p:pic>
        <p:nvPicPr>
          <p:cNvPr id="25" name="Image 24">
            <a:extLst>
              <a:ext uri="{FF2B5EF4-FFF2-40B4-BE49-F238E27FC236}">
                <a16:creationId xmlns:a16="http://schemas.microsoft.com/office/drawing/2014/main" id="{8F28822C-07F3-AD00-3258-CAEF6231E57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433687" y="23855107"/>
            <a:ext cx="7442200" cy="6057900"/>
          </a:xfrm>
          <a:prstGeom prst="rect">
            <a:avLst/>
          </a:prstGeom>
        </p:spPr>
      </p:pic>
      <p:sp>
        <p:nvSpPr>
          <p:cNvPr id="27" name="ZoneTexte 26">
            <a:extLst>
              <a:ext uri="{FF2B5EF4-FFF2-40B4-BE49-F238E27FC236}">
                <a16:creationId xmlns:a16="http://schemas.microsoft.com/office/drawing/2014/main" id="{A5E87354-9C8D-2440-4D46-FE2C250959A3}"/>
              </a:ext>
            </a:extLst>
          </p:cNvPr>
          <p:cNvSpPr txBox="1"/>
          <p:nvPr/>
        </p:nvSpPr>
        <p:spPr>
          <a:xfrm>
            <a:off x="1566479" y="32241615"/>
            <a:ext cx="27441459" cy="4585871"/>
          </a:xfrm>
          <a:prstGeom prst="rect">
            <a:avLst/>
          </a:prstGeom>
          <a:noFill/>
        </p:spPr>
        <p:txBody>
          <a:bodyPr wrap="square">
            <a:spAutoFit/>
          </a:bodyPr>
          <a:lstStyle/>
          <a:p>
            <a:pPr algn="just"/>
            <a:r>
              <a:rPr lang="en-US" sz="7200" b="1" dirty="0"/>
              <a:t>Discussion:</a:t>
            </a:r>
            <a:r>
              <a:rPr lang="en-US" sz="4400" b="1" dirty="0"/>
              <a:t> </a:t>
            </a:r>
            <a:r>
              <a:rPr lang="en-US" sz="4400" dirty="0"/>
              <a:t>This case raised questions about the origin of the fungal contamination—whether </a:t>
            </a:r>
            <a:r>
              <a:rPr lang="en-US" sz="4400" b="1" dirty="0"/>
              <a:t>exogenous</a:t>
            </a:r>
            <a:r>
              <a:rPr lang="en-US" sz="4400" dirty="0"/>
              <a:t>, originating from airborne spores in the surgical (ongoing construction work) or postoperative environment or </a:t>
            </a:r>
            <a:r>
              <a:rPr lang="en-US" sz="4400" b="1" dirty="0"/>
              <a:t>endogenous</a:t>
            </a:r>
            <a:r>
              <a:rPr lang="en-US" sz="4400" dirty="0"/>
              <a:t>, resulting from alterations in the patient's </a:t>
            </a:r>
            <a:r>
              <a:rPr lang="en-US" sz="4400" dirty="0" err="1"/>
              <a:t>mycobiota</a:t>
            </a:r>
            <a:r>
              <a:rPr lang="en-US" sz="4400" dirty="0"/>
              <a:t>[3, 4]. Exogenous non-airborne contamination such as potentially in our case, has been described in a liver transplant patient but not in immunocompetent patients [5]. Serial analysis of Galactomannan in peritoneal fluid has been proposed as an early diagnostic tool in non-neutropenic patients to ameliorate prognosis of intraabdominal aspergillosis but is still not available in routine clinical practice [6].  </a:t>
            </a:r>
          </a:p>
        </p:txBody>
      </p:sp>
      <p:sp>
        <p:nvSpPr>
          <p:cNvPr id="29" name="ZoneTexte 28">
            <a:extLst>
              <a:ext uri="{FF2B5EF4-FFF2-40B4-BE49-F238E27FC236}">
                <a16:creationId xmlns:a16="http://schemas.microsoft.com/office/drawing/2014/main" id="{EA57C36C-2000-658E-6031-1E1EE8FB4C9F}"/>
              </a:ext>
            </a:extLst>
          </p:cNvPr>
          <p:cNvSpPr txBox="1"/>
          <p:nvPr/>
        </p:nvSpPr>
        <p:spPr>
          <a:xfrm>
            <a:off x="1359012" y="30606830"/>
            <a:ext cx="13284819" cy="1249958"/>
          </a:xfrm>
          <a:prstGeom prst="rect">
            <a:avLst/>
          </a:prstGeom>
          <a:noFill/>
        </p:spPr>
        <p:txBody>
          <a:bodyPr wrap="square">
            <a:spAutoFit/>
          </a:bodyPr>
          <a:lstStyle/>
          <a:p>
            <a:pPr algn="ctr">
              <a:lnSpc>
                <a:spcPct val="107000"/>
              </a:lnSpc>
              <a:spcAft>
                <a:spcPts val="1200"/>
              </a:spcAft>
            </a:pPr>
            <a:r>
              <a:rPr lang="en-US" sz="3600" b="1" dirty="0">
                <a:solidFill>
                  <a:srgbClr val="1A1A1A"/>
                </a:solidFill>
                <a:effectLst/>
                <a:latin typeface="Calibri" panose="020F0502020204030204" pitchFamily="34" charset="0"/>
                <a:ea typeface="Calibri" panose="020F0502020204030204" pitchFamily="34" charset="0"/>
                <a:cs typeface="Times New Roman" panose="02020603050405020304" pitchFamily="18" charset="0"/>
              </a:rPr>
              <a:t>Fig. 2a. Immunofluorescence microscopy revealing Aspergillus fumigatus in the patient's bile</a:t>
            </a:r>
            <a:endParaRPr lang="fr-BE" sz="3600" dirty="0">
              <a:effectLst/>
              <a:latin typeface="Avenir Next LT Pro" panose="020B0504020202020204" pitchFamily="34" charset="77"/>
              <a:ea typeface="Calibri" panose="020F0502020204030204" pitchFamily="34" charset="0"/>
              <a:cs typeface="Times New Roman" panose="02020603050405020304" pitchFamily="18" charset="0"/>
            </a:endParaRPr>
          </a:p>
        </p:txBody>
      </p:sp>
      <p:sp>
        <p:nvSpPr>
          <p:cNvPr id="30" name="ZoneTexte 29">
            <a:extLst>
              <a:ext uri="{FF2B5EF4-FFF2-40B4-BE49-F238E27FC236}">
                <a16:creationId xmlns:a16="http://schemas.microsoft.com/office/drawing/2014/main" id="{544FE97B-F4DB-2D74-2DFB-41A07EBD1346}"/>
              </a:ext>
            </a:extLst>
          </p:cNvPr>
          <p:cNvSpPr txBox="1"/>
          <p:nvPr/>
        </p:nvSpPr>
        <p:spPr>
          <a:xfrm>
            <a:off x="16198292" y="30348376"/>
            <a:ext cx="11912989" cy="1200329"/>
          </a:xfrm>
          <a:prstGeom prst="rect">
            <a:avLst/>
          </a:prstGeom>
          <a:noFill/>
        </p:spPr>
        <p:txBody>
          <a:bodyPr wrap="square" rtlCol="0">
            <a:spAutoFit/>
          </a:bodyPr>
          <a:lstStyle/>
          <a:p>
            <a:pPr algn="ctr"/>
            <a:r>
              <a:rPr lang="en-US" sz="3600" b="1" dirty="0">
                <a:effectLst/>
                <a:latin typeface="Calibri" panose="020F0502020204030204" pitchFamily="34" charset="0"/>
                <a:ea typeface="Calibri" panose="020F0502020204030204" pitchFamily="34" charset="0"/>
              </a:rPr>
              <a:t>Fig. 2b. </a:t>
            </a:r>
            <a:r>
              <a:rPr lang="en-US" sz="3600" b="1" dirty="0">
                <a:solidFill>
                  <a:srgbClr val="1A1A1A"/>
                </a:solidFill>
                <a:effectLst/>
                <a:latin typeface="Calibri" panose="020F0502020204030204" pitchFamily="34" charset="0"/>
                <a:ea typeface="Calibri" panose="020F0502020204030204" pitchFamily="34" charset="0"/>
              </a:rPr>
              <a:t>Hematoxylin and Eosin stained section showing Aspergillus Fumigatus in the patient's adipose tissue</a:t>
            </a:r>
            <a:endParaRPr lang="en-US" sz="3600" dirty="0"/>
          </a:p>
        </p:txBody>
      </p:sp>
      <p:sp>
        <p:nvSpPr>
          <p:cNvPr id="31" name="Rectangle 30">
            <a:extLst>
              <a:ext uri="{FF2B5EF4-FFF2-40B4-BE49-F238E27FC236}">
                <a16:creationId xmlns:a16="http://schemas.microsoft.com/office/drawing/2014/main" id="{B9027E3A-419C-F9AA-93B2-95337BAACA19}"/>
              </a:ext>
            </a:extLst>
          </p:cNvPr>
          <p:cNvSpPr/>
          <p:nvPr/>
        </p:nvSpPr>
        <p:spPr>
          <a:xfrm>
            <a:off x="948233" y="37196082"/>
            <a:ext cx="28603204" cy="1502940"/>
          </a:xfrm>
          <a:prstGeom prst="rect">
            <a:avLst/>
          </a:prstGeom>
          <a:noFill/>
          <a:ln w="76200">
            <a:solidFill>
              <a:srgbClr val="7030A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ZoneTexte 31">
            <a:extLst>
              <a:ext uri="{FF2B5EF4-FFF2-40B4-BE49-F238E27FC236}">
                <a16:creationId xmlns:a16="http://schemas.microsoft.com/office/drawing/2014/main" id="{24FF1844-F428-A2BC-B85A-639BCDFEAFEC}"/>
              </a:ext>
            </a:extLst>
          </p:cNvPr>
          <p:cNvSpPr txBox="1"/>
          <p:nvPr/>
        </p:nvSpPr>
        <p:spPr>
          <a:xfrm>
            <a:off x="1430021" y="37376004"/>
            <a:ext cx="27901721" cy="1200329"/>
          </a:xfrm>
          <a:prstGeom prst="rect">
            <a:avLst/>
          </a:prstGeom>
          <a:noFill/>
        </p:spPr>
        <p:txBody>
          <a:bodyPr wrap="square" rtlCol="0">
            <a:spAutoFit/>
          </a:bodyPr>
          <a:lstStyle/>
          <a:p>
            <a:pPr algn="just"/>
            <a:r>
              <a:rPr lang="en-US" sz="3600" b="1" dirty="0"/>
              <a:t>References</a:t>
            </a:r>
            <a:r>
              <a:rPr lang="en-US" sz="3600" dirty="0"/>
              <a:t>: (1) </a:t>
            </a:r>
            <a:r>
              <a:rPr lang="en-US" sz="3600" dirty="0" err="1"/>
              <a:t>Dotis</a:t>
            </a:r>
            <a:r>
              <a:rPr lang="en-US" sz="3600" dirty="0"/>
              <a:t>, J </a:t>
            </a:r>
            <a:r>
              <a:rPr lang="en-US" sz="3600" i="1" dirty="0"/>
              <a:t>et al., J </a:t>
            </a:r>
            <a:r>
              <a:rPr lang="en-US" sz="3600" i="1" dirty="0" err="1"/>
              <a:t>Mycol</a:t>
            </a:r>
            <a:r>
              <a:rPr lang="en-US" sz="3600" i="1" dirty="0"/>
              <a:t> Med 2020; (2) </a:t>
            </a:r>
            <a:r>
              <a:rPr lang="en-US" sz="3600" dirty="0" err="1"/>
              <a:t>Pasqualotto</a:t>
            </a:r>
            <a:r>
              <a:rPr lang="en-US" sz="3600" dirty="0"/>
              <a:t> </a:t>
            </a:r>
            <a:r>
              <a:rPr lang="en-US" sz="3600" i="1" dirty="0"/>
              <a:t>et al., CMI 2006; (3) </a:t>
            </a:r>
            <a:r>
              <a:rPr lang="en-US" sz="3600" dirty="0"/>
              <a:t>Jensen</a:t>
            </a:r>
            <a:r>
              <a:rPr lang="en-US" sz="3600" i="1" dirty="0"/>
              <a:t> et al, J Infect 2010;</a:t>
            </a:r>
            <a:r>
              <a:rPr lang="en-US" sz="3600" dirty="0"/>
              <a:t> (4) Limon </a:t>
            </a:r>
            <a:r>
              <a:rPr lang="en-US" sz="3600" i="1" dirty="0"/>
              <a:t>et al, Cell Host Microbe 2017;</a:t>
            </a:r>
            <a:r>
              <a:rPr lang="en-US" sz="3600" dirty="0"/>
              <a:t> (5 )</a:t>
            </a:r>
            <a:r>
              <a:rPr lang="en-US" sz="3600" dirty="0" err="1"/>
              <a:t>Sartin</a:t>
            </a:r>
            <a:r>
              <a:rPr lang="en-US" sz="3600" i="1" dirty="0"/>
              <a:t>, </a:t>
            </a:r>
            <a:r>
              <a:rPr lang="en-US" sz="3600" i="1" dirty="0" err="1"/>
              <a:t>Eur</a:t>
            </a:r>
            <a:r>
              <a:rPr lang="en-US" sz="3600" i="1" dirty="0"/>
              <a:t> J Clin </a:t>
            </a:r>
            <a:r>
              <a:rPr lang="en-US" sz="3600" i="1" dirty="0" err="1"/>
              <a:t>Microbiol</a:t>
            </a:r>
            <a:r>
              <a:rPr lang="en-US" sz="3600" i="1" dirty="0"/>
              <a:t>  Infect Dis 1994; (6) </a:t>
            </a:r>
            <a:r>
              <a:rPr lang="en-US" sz="3600" dirty="0" err="1"/>
              <a:t>Dichtl</a:t>
            </a:r>
            <a:r>
              <a:rPr lang="en-US" sz="3600" i="1" dirty="0"/>
              <a:t> et al, Infection 2016.</a:t>
            </a:r>
            <a:endParaRPr lang="en-US" sz="3600" dirty="0"/>
          </a:p>
        </p:txBody>
      </p:sp>
      <p:pic>
        <p:nvPicPr>
          <p:cNvPr id="8" name="Image 7">
            <a:extLst>
              <a:ext uri="{FF2B5EF4-FFF2-40B4-BE49-F238E27FC236}">
                <a16:creationId xmlns:a16="http://schemas.microsoft.com/office/drawing/2014/main" id="{73D8B09D-CBF6-0D52-BFB1-4609A74161A2}"/>
              </a:ext>
            </a:extLst>
          </p:cNvPr>
          <p:cNvPicPr>
            <a:picLocks noChangeAspect="1"/>
          </p:cNvPicPr>
          <p:nvPr/>
        </p:nvPicPr>
        <p:blipFill>
          <a:blip r:embed="rId6"/>
          <a:stretch>
            <a:fillRect/>
          </a:stretch>
        </p:blipFill>
        <p:spPr>
          <a:xfrm>
            <a:off x="895986" y="478040"/>
            <a:ext cx="2540000" cy="2540000"/>
          </a:xfrm>
          <a:prstGeom prst="rect">
            <a:avLst/>
          </a:prstGeom>
        </p:spPr>
      </p:pic>
      <p:sp>
        <p:nvSpPr>
          <p:cNvPr id="9" name="ZoneTexte 8">
            <a:extLst>
              <a:ext uri="{FF2B5EF4-FFF2-40B4-BE49-F238E27FC236}">
                <a16:creationId xmlns:a16="http://schemas.microsoft.com/office/drawing/2014/main" id="{E0F561A5-1EAE-E170-9E2A-F207231162E4}"/>
              </a:ext>
            </a:extLst>
          </p:cNvPr>
          <p:cNvSpPr txBox="1"/>
          <p:nvPr/>
        </p:nvSpPr>
        <p:spPr>
          <a:xfrm>
            <a:off x="26518537" y="836486"/>
            <a:ext cx="3185487" cy="1508105"/>
          </a:xfrm>
          <a:prstGeom prst="rect">
            <a:avLst/>
          </a:prstGeom>
          <a:noFill/>
        </p:spPr>
        <p:txBody>
          <a:bodyPr wrap="none" rtlCol="0">
            <a:spAutoFit/>
          </a:bodyPr>
          <a:lstStyle/>
          <a:p>
            <a:r>
              <a:rPr lang="en-US" b="1" dirty="0"/>
              <a:t>P4223</a:t>
            </a:r>
          </a:p>
        </p:txBody>
      </p:sp>
    </p:spTree>
    <p:extLst>
      <p:ext uri="{BB962C8B-B14F-4D97-AF65-F5344CB8AC3E}">
        <p14:creationId xmlns:p14="http://schemas.microsoft.com/office/powerpoint/2010/main" val="2356739930"/>
      </p:ext>
    </p:extLst>
  </p:cSld>
  <p:clrMapOvr>
    <a:masterClrMapping/>
  </p:clrMapOvr>
</p:sld>
</file>

<file path=ppt/theme/theme1.xml><?xml version="1.0" encoding="utf-8"?>
<a:theme xmlns:a="http://schemas.openxmlformats.org/drawingml/2006/main" name="ESCMID_2024_Poster_02">
  <a:themeElements>
    <a:clrScheme name="ESCMID Colors">
      <a:dk1>
        <a:sysClr val="windowText" lastClr="000000"/>
      </a:dk1>
      <a:lt1>
        <a:sysClr val="window" lastClr="FFFFFF"/>
      </a:lt1>
      <a:dk2>
        <a:srgbClr val="00928F"/>
      </a:dk2>
      <a:lt2>
        <a:srgbClr val="EEECE1"/>
      </a:lt2>
      <a:accent1>
        <a:srgbClr val="FDB933"/>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MID">
      <a:majorFont>
        <a:latin typeface="ESCMID Conduit ITC Bold"/>
        <a:ea typeface=""/>
        <a:cs typeface=""/>
      </a:majorFont>
      <a:minorFont>
        <a:latin typeface="ESCMID Conduit ITC Light"/>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0c40223-e8f1-4e98-a892-36e9e717de3a" xsi:nil="true"/>
    <lcf76f155ced4ddcb4097134ff3c332f xmlns="49097387-d0c3-4e31-84f6-beb0bdfe680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23FFB585F141429C008308B4B2E197" ma:contentTypeVersion="13" ma:contentTypeDescription="Create a new document." ma:contentTypeScope="" ma:versionID="916414974c84ef3fce00a958a96c9e4e">
  <xsd:schema xmlns:xsd="http://www.w3.org/2001/XMLSchema" xmlns:xs="http://www.w3.org/2001/XMLSchema" xmlns:p="http://schemas.microsoft.com/office/2006/metadata/properties" xmlns:ns2="49097387-d0c3-4e31-84f6-beb0bdfe6803" xmlns:ns3="f0c40223-e8f1-4e98-a892-36e9e717de3a" targetNamespace="http://schemas.microsoft.com/office/2006/metadata/properties" ma:root="true" ma:fieldsID="c0433829427af5c49156e7d9f7d7708c" ns2:_="" ns3:_="">
    <xsd:import namespace="49097387-d0c3-4e31-84f6-beb0bdfe6803"/>
    <xsd:import namespace="f0c40223-e8f1-4e98-a892-36e9e717de3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097387-d0c3-4e31-84f6-beb0bdfe68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2d0464a-600b-4f59-b3be-6757fbf0b032" ma:termSetId="09814cd3-568e-fe90-9814-8d621ff8fb84" ma:anchorId="fba54fb3-c3e1-fe81-a776-ca4b69148c4d" ma:open="true" ma:isKeyword="false">
      <xsd:complexType>
        <xsd:sequence>
          <xsd:element ref="pc:Terms" minOccurs="0" maxOccurs="1"/>
        </xsd:sequence>
      </xsd:complex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0c40223-e8f1-4e98-a892-36e9e717de3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9d8c1db-4b6d-4d2b-b932-f95097989977}" ma:internalName="TaxCatchAll" ma:showField="CatchAllData" ma:web="f0c40223-e8f1-4e98-a892-36e9e717de3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0D1234-E6D4-403A-883E-119EDD9E3147}">
  <ds:schemaRefs>
    <ds:schemaRef ds:uri="http://schemas.microsoft.com/sharepoint/v3/contenttype/forms"/>
  </ds:schemaRefs>
</ds:datastoreItem>
</file>

<file path=customXml/itemProps2.xml><?xml version="1.0" encoding="utf-8"?>
<ds:datastoreItem xmlns:ds="http://schemas.openxmlformats.org/officeDocument/2006/customXml" ds:itemID="{347EB539-040F-4F1F-80FF-D5779C0EE836}">
  <ds:schemaRefs>
    <ds:schemaRef ds:uri="http://schemas.microsoft.com/office/2006/metadata/properties"/>
    <ds:schemaRef ds:uri="http://schemas.microsoft.com/office/2006/documentManagement/types"/>
    <ds:schemaRef ds:uri="http://purl.org/dc/dcmitype/"/>
    <ds:schemaRef ds:uri="http://schemas.openxmlformats.org/package/2006/metadata/core-properties"/>
    <ds:schemaRef ds:uri="49097387-d0c3-4e31-84f6-beb0bdfe6803"/>
    <ds:schemaRef ds:uri="http://purl.org/dc/elements/1.1/"/>
    <ds:schemaRef ds:uri="http://schemas.microsoft.com/office/infopath/2007/PartnerControls"/>
    <ds:schemaRef ds:uri="f0c40223-e8f1-4e98-a892-36e9e717de3a"/>
    <ds:schemaRef ds:uri="http://www.w3.org/XML/1998/namespace"/>
    <ds:schemaRef ds:uri="http://purl.org/dc/terms/"/>
  </ds:schemaRefs>
</ds:datastoreItem>
</file>

<file path=customXml/itemProps3.xml><?xml version="1.0" encoding="utf-8"?>
<ds:datastoreItem xmlns:ds="http://schemas.openxmlformats.org/officeDocument/2006/customXml" ds:itemID="{18011E4F-BD2F-4F20-B672-FCED8053BD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097387-d0c3-4e31-84f6-beb0bdfe6803"/>
    <ds:schemaRef ds:uri="f0c40223-e8f1-4e98-a892-36e9e717de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ESCMID_2024_Poster_02</Template>
  <TotalTime>37</TotalTime>
  <Words>544</Words>
  <Application>Microsoft Macintosh PowerPoint</Application>
  <PresentationFormat>Personnalisé</PresentationFormat>
  <Paragraphs>11</Paragraphs>
  <Slides>1</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Avenir Next LT Pro</vt:lpstr>
      <vt:lpstr>Calibri</vt:lpstr>
      <vt:lpstr>ESCMID Conduit ITC Bold</vt:lpstr>
      <vt:lpstr>ESCMID Conduit ITC Light</vt:lpstr>
      <vt:lpstr>ESCMID_2024_Poster_02</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BORGS Cassandra</dc:creator>
  <cp:lastModifiedBy>layios nathalie</cp:lastModifiedBy>
  <cp:revision>9</cp:revision>
  <dcterms:created xsi:type="dcterms:W3CDTF">2024-03-13T12:55:44Z</dcterms:created>
  <dcterms:modified xsi:type="dcterms:W3CDTF">2024-03-25T10:17:11Z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0x010100C923FFB585F141429C008308B4B2E197</vt:lpwstr>
  </property>
  <property fmtid="{D5CDD505-2E9C-101B-9397-08002B2CF9AE}" pid="3" name="Order">
    <vt:r8>52000</vt:r8>
  </property>
</Properties>
</file>