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1_4C9D0709.xml" ContentType="application/vnd.ms-powerpoint.comments+xml"/>
  <Override PartName="/ppt/comments/modernComment_105_E107086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9" r:id="rId13"/>
    <p:sldId id="270" r:id="rId14"/>
    <p:sldId id="272" r:id="rId15"/>
    <p:sldId id="271" r:id="rId16"/>
    <p:sldId id="273"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9027D8-2FBE-ED37-BB3C-15AA71F256C7}" name="Er Esin" initials="EE" userId="S::esin.er@doct.uliege.be::87d6a561-4ee3-4756-a973-1ce20af883e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E7CA1-CBB6-88DD-0C11-000CDE16A33C}" v="408" dt="2024-04-24T11:14:29.075"/>
    <p1510:client id="{C5D195ED-B449-7C3F-5C9E-FC6328D13619}" v="212" dt="2024-04-24T08:30:56.631"/>
    <p1510:client id="{F7346C3F-3E57-E63F-0218-7E27A91141CB}" v="84" dt="2024-04-25T13:12:05.651"/>
    <p1510:client id="{FCB65ADF-46F5-B182-524A-F6CD5B2574FD}" v="342" dt="2024-04-26T08:05:27.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 Esin" userId="S::esin.er@doct.uliege.be::87d6a561-4ee3-4756-a973-1ce20af883e5" providerId="AD" clId="Web-{04BE7CA1-CBB6-88DD-0C11-000CDE16A33C}"/>
    <pc:docChg chg="addSld delSld modSld">
      <pc:chgData name="Er Esin" userId="S::esin.er@doct.uliege.be::87d6a561-4ee3-4756-a973-1ce20af883e5" providerId="AD" clId="Web-{04BE7CA1-CBB6-88DD-0C11-000CDE16A33C}" dt="2024-04-24T11:14:27.310" v="431" actId="20577"/>
      <pc:docMkLst>
        <pc:docMk/>
      </pc:docMkLst>
      <pc:sldChg chg="addSp delSp modSp">
        <pc:chgData name="Er Esin" userId="S::esin.er@doct.uliege.be::87d6a561-4ee3-4756-a973-1ce20af883e5" providerId="AD" clId="Web-{04BE7CA1-CBB6-88DD-0C11-000CDE16A33C}" dt="2024-04-24T11:14:27.310" v="431" actId="20577"/>
        <pc:sldMkLst>
          <pc:docMk/>
          <pc:sldMk cId="3784089036" sldId="256"/>
        </pc:sldMkLst>
        <pc:spChg chg="mod">
          <ac:chgData name="Er Esin" userId="S::esin.er@doct.uliege.be::87d6a561-4ee3-4756-a973-1ce20af883e5" providerId="AD" clId="Web-{04BE7CA1-CBB6-88DD-0C11-000CDE16A33C}" dt="2024-04-24T11:14:27.310" v="431" actId="20577"/>
          <ac:spMkLst>
            <pc:docMk/>
            <pc:sldMk cId="3784089036" sldId="256"/>
            <ac:spMk id="2" creationId="{00000000-0000-0000-0000-000000000000}"/>
          </ac:spMkLst>
        </pc:spChg>
        <pc:spChg chg="mod">
          <ac:chgData name="Er Esin" userId="S::esin.er@doct.uliege.be::87d6a561-4ee3-4756-a973-1ce20af883e5" providerId="AD" clId="Web-{04BE7CA1-CBB6-88DD-0C11-000CDE16A33C}" dt="2024-04-24T11:13:53.809" v="421" actId="20577"/>
          <ac:spMkLst>
            <pc:docMk/>
            <pc:sldMk cId="3784089036" sldId="256"/>
            <ac:spMk id="3" creationId="{00000000-0000-0000-0000-000000000000}"/>
          </ac:spMkLst>
        </pc:spChg>
        <pc:spChg chg="del">
          <ac:chgData name="Er Esin" userId="S::esin.er@doct.uliege.be::87d6a561-4ee3-4756-a973-1ce20af883e5" providerId="AD" clId="Web-{04BE7CA1-CBB6-88DD-0C11-000CDE16A33C}" dt="2024-04-24T11:13:29.136" v="402"/>
          <ac:spMkLst>
            <pc:docMk/>
            <pc:sldMk cId="3784089036" sldId="256"/>
            <ac:spMk id="15" creationId="{7653717E-6F8C-43E0-9893-C03AE87D18D6}"/>
          </ac:spMkLst>
        </pc:spChg>
        <pc:spChg chg="del">
          <ac:chgData name="Er Esin" userId="S::esin.er@doct.uliege.be::87d6a561-4ee3-4756-a973-1ce20af883e5" providerId="AD" clId="Web-{04BE7CA1-CBB6-88DD-0C11-000CDE16A33C}" dt="2024-04-24T11:13:29.136" v="402"/>
          <ac:spMkLst>
            <pc:docMk/>
            <pc:sldMk cId="3784089036" sldId="256"/>
            <ac:spMk id="16" creationId="{8E2CC403-21CD-41DF-BAC4-329D7FF03C5C}"/>
          </ac:spMkLst>
        </pc:spChg>
        <pc:spChg chg="del">
          <ac:chgData name="Er Esin" userId="S::esin.er@doct.uliege.be::87d6a561-4ee3-4756-a973-1ce20af883e5" providerId="AD" clId="Web-{04BE7CA1-CBB6-88DD-0C11-000CDE16A33C}" dt="2024-04-24T11:13:29.136" v="402"/>
          <ac:spMkLst>
            <pc:docMk/>
            <pc:sldMk cId="3784089036" sldId="256"/>
            <ac:spMk id="17" creationId="{35BB14B4-EC3F-47C7-9AF3-B0E017B75C42}"/>
          </ac:spMkLst>
        </pc:spChg>
        <pc:spChg chg="add">
          <ac:chgData name="Er Esin" userId="S::esin.er@doct.uliege.be::87d6a561-4ee3-4756-a973-1ce20af883e5" providerId="AD" clId="Web-{04BE7CA1-CBB6-88DD-0C11-000CDE16A33C}" dt="2024-04-24T11:13:29.136" v="402"/>
          <ac:spMkLst>
            <pc:docMk/>
            <pc:sldMk cId="3784089036" sldId="256"/>
            <ac:spMk id="23" creationId="{19D32F93-50AC-4C46-A5DB-291C60DDB7BD}"/>
          </ac:spMkLst>
        </pc:spChg>
        <pc:spChg chg="add">
          <ac:chgData name="Er Esin" userId="S::esin.er@doct.uliege.be::87d6a561-4ee3-4756-a973-1ce20af883e5" providerId="AD" clId="Web-{04BE7CA1-CBB6-88DD-0C11-000CDE16A33C}" dt="2024-04-24T11:13:29.136" v="402"/>
          <ac:spMkLst>
            <pc:docMk/>
            <pc:sldMk cId="3784089036" sldId="256"/>
            <ac:spMk id="25" creationId="{B9A1D9BC-1455-4308-9ABD-A3F8EDB67AAF}"/>
          </ac:spMkLst>
        </pc:spChg>
        <pc:spChg chg="add">
          <ac:chgData name="Er Esin" userId="S::esin.er@doct.uliege.be::87d6a561-4ee3-4756-a973-1ce20af883e5" providerId="AD" clId="Web-{04BE7CA1-CBB6-88DD-0C11-000CDE16A33C}" dt="2024-04-24T11:13:29.136" v="402"/>
          <ac:spMkLst>
            <pc:docMk/>
            <pc:sldMk cId="3784089036" sldId="256"/>
            <ac:spMk id="27" creationId="{827DC2C4-B485-428A-BF4A-472D2967F47F}"/>
          </ac:spMkLst>
        </pc:spChg>
        <pc:spChg chg="add">
          <ac:chgData name="Er Esin" userId="S::esin.er@doct.uliege.be::87d6a561-4ee3-4756-a973-1ce20af883e5" providerId="AD" clId="Web-{04BE7CA1-CBB6-88DD-0C11-000CDE16A33C}" dt="2024-04-24T11:13:29.136" v="402"/>
          <ac:spMkLst>
            <pc:docMk/>
            <pc:sldMk cId="3784089036" sldId="256"/>
            <ac:spMk id="29" creationId="{4A62647B-1222-407C-8740-5A497612B1F5}"/>
          </ac:spMkLst>
        </pc:spChg>
        <pc:grpChg chg="del">
          <ac:chgData name="Er Esin" userId="S::esin.er@doct.uliege.be::87d6a561-4ee3-4756-a973-1ce20af883e5" providerId="AD" clId="Web-{04BE7CA1-CBB6-88DD-0C11-000CDE16A33C}" dt="2024-04-24T11:13:29.136" v="402"/>
          <ac:grpSpMkLst>
            <pc:docMk/>
            <pc:sldMk cId="3784089036" sldId="256"/>
            <ac:grpSpMk id="18" creationId="{B13AA5FE-3FFC-4725-9ADD-E428544EC61B}"/>
          </ac:grpSpMkLst>
        </pc:grpChg>
        <pc:picChg chg="add del mod">
          <ac:chgData name="Er Esin" userId="S::esin.er@doct.uliege.be::87d6a561-4ee3-4756-a973-1ce20af883e5" providerId="AD" clId="Web-{04BE7CA1-CBB6-88DD-0C11-000CDE16A33C}" dt="2024-04-24T11:10:41.866" v="382"/>
          <ac:picMkLst>
            <pc:docMk/>
            <pc:sldMk cId="3784089036" sldId="256"/>
            <ac:picMk id="4" creationId="{4760B9DA-E17A-C0E7-189E-D01D33FFA9E6}"/>
          </ac:picMkLst>
        </pc:picChg>
        <pc:picChg chg="add mod ord">
          <ac:chgData name="Er Esin" userId="S::esin.er@doct.uliege.be::87d6a561-4ee3-4756-a973-1ce20af883e5" providerId="AD" clId="Web-{04BE7CA1-CBB6-88DD-0C11-000CDE16A33C}" dt="2024-04-24T11:14:16.122" v="425" actId="1076"/>
          <ac:picMkLst>
            <pc:docMk/>
            <pc:sldMk cId="3784089036" sldId="256"/>
            <ac:picMk id="5" creationId="{F4F0DC11-B71C-B6FD-1C86-6F3825502C94}"/>
          </ac:picMkLst>
        </pc:picChg>
        <pc:picChg chg="add mod">
          <ac:chgData name="Er Esin" userId="S::esin.er@doct.uliege.be::87d6a561-4ee3-4756-a973-1ce20af883e5" providerId="AD" clId="Web-{04BE7CA1-CBB6-88DD-0C11-000CDE16A33C}" dt="2024-04-24T11:14:12.153" v="423" actId="1076"/>
          <ac:picMkLst>
            <pc:docMk/>
            <pc:sldMk cId="3784089036" sldId="256"/>
            <ac:picMk id="6" creationId="{D580B927-5812-6B93-A705-F815EAD2C6C7}"/>
          </ac:picMkLst>
        </pc:picChg>
      </pc:sldChg>
      <pc:sldChg chg="modSp">
        <pc:chgData name="Er Esin" userId="S::esin.er@doct.uliege.be::87d6a561-4ee3-4756-a973-1ce20af883e5" providerId="AD" clId="Web-{04BE7CA1-CBB6-88DD-0C11-000CDE16A33C}" dt="2024-04-24T11:05:00.340" v="344" actId="20577"/>
        <pc:sldMkLst>
          <pc:docMk/>
          <pc:sldMk cId="1285359369" sldId="257"/>
        </pc:sldMkLst>
        <pc:spChg chg="mod">
          <ac:chgData name="Er Esin" userId="S::esin.er@doct.uliege.be::87d6a561-4ee3-4756-a973-1ce20af883e5" providerId="AD" clId="Web-{04BE7CA1-CBB6-88DD-0C11-000CDE16A33C}" dt="2024-04-24T11:05:00.340" v="344" actId="20577"/>
          <ac:spMkLst>
            <pc:docMk/>
            <pc:sldMk cId="1285359369" sldId="257"/>
            <ac:spMk id="3" creationId="{F4BFEF06-E48E-C03D-263D-E09236C0CC6E}"/>
          </ac:spMkLst>
        </pc:spChg>
      </pc:sldChg>
      <pc:sldChg chg="modSp">
        <pc:chgData name="Er Esin" userId="S::esin.er@doct.uliege.be::87d6a561-4ee3-4756-a973-1ce20af883e5" providerId="AD" clId="Web-{04BE7CA1-CBB6-88DD-0C11-000CDE16A33C}" dt="2024-04-24T11:05:28.874" v="347" actId="20577"/>
        <pc:sldMkLst>
          <pc:docMk/>
          <pc:sldMk cId="2218180083" sldId="259"/>
        </pc:sldMkLst>
        <pc:spChg chg="mod">
          <ac:chgData name="Er Esin" userId="S::esin.er@doct.uliege.be::87d6a561-4ee3-4756-a973-1ce20af883e5" providerId="AD" clId="Web-{04BE7CA1-CBB6-88DD-0C11-000CDE16A33C}" dt="2024-04-24T11:05:28.874" v="347" actId="20577"/>
          <ac:spMkLst>
            <pc:docMk/>
            <pc:sldMk cId="2218180083" sldId="259"/>
            <ac:spMk id="2" creationId="{E735927E-A621-BF71-619A-378F75532A41}"/>
          </ac:spMkLst>
        </pc:spChg>
      </pc:sldChg>
      <pc:sldChg chg="addSp delSp modSp">
        <pc:chgData name="Er Esin" userId="S::esin.er@doct.uliege.be::87d6a561-4ee3-4756-a973-1ce20af883e5" providerId="AD" clId="Web-{04BE7CA1-CBB6-88DD-0C11-000CDE16A33C}" dt="2024-04-24T11:06:41.890" v="354"/>
        <pc:sldMkLst>
          <pc:docMk/>
          <pc:sldMk cId="1619840079" sldId="260"/>
        </pc:sldMkLst>
        <pc:spChg chg="mod">
          <ac:chgData name="Er Esin" userId="S::esin.er@doct.uliege.be::87d6a561-4ee3-4756-a973-1ce20af883e5" providerId="AD" clId="Web-{04BE7CA1-CBB6-88DD-0C11-000CDE16A33C}" dt="2024-04-24T11:06:41.890" v="354"/>
          <ac:spMkLst>
            <pc:docMk/>
            <pc:sldMk cId="1619840079" sldId="260"/>
            <ac:spMk id="2" creationId="{1B08C8CD-610D-27A5-1F88-7694D402C586}"/>
          </ac:spMkLst>
        </pc:spChg>
        <pc:spChg chg="mod ord">
          <ac:chgData name="Er Esin" userId="S::esin.er@doct.uliege.be::87d6a561-4ee3-4756-a973-1ce20af883e5" providerId="AD" clId="Web-{04BE7CA1-CBB6-88DD-0C11-000CDE16A33C}" dt="2024-04-24T11:06:41.890" v="354"/>
          <ac:spMkLst>
            <pc:docMk/>
            <pc:sldMk cId="1619840079" sldId="260"/>
            <ac:spMk id="4" creationId="{6A9260CF-47DD-98C5-63E5-9AABC03809BE}"/>
          </ac:spMkLst>
        </pc:spChg>
        <pc:spChg chg="add del">
          <ac:chgData name="Er Esin" userId="S::esin.er@doct.uliege.be::87d6a561-4ee3-4756-a973-1ce20af883e5" providerId="AD" clId="Web-{04BE7CA1-CBB6-88DD-0C11-000CDE16A33C}" dt="2024-04-24T11:06:41.890" v="354"/>
          <ac:spMkLst>
            <pc:docMk/>
            <pc:sldMk cId="1619840079" sldId="260"/>
            <ac:spMk id="48" creationId="{117AB3D3-3C9C-4DED-809A-78734805B895}"/>
          </ac:spMkLst>
        </pc:spChg>
        <pc:spChg chg="add del">
          <ac:chgData name="Er Esin" userId="S::esin.er@doct.uliege.be::87d6a561-4ee3-4756-a973-1ce20af883e5" providerId="AD" clId="Web-{04BE7CA1-CBB6-88DD-0C11-000CDE16A33C}" dt="2024-04-24T11:06:41.890" v="354"/>
          <ac:spMkLst>
            <pc:docMk/>
            <pc:sldMk cId="1619840079" sldId="260"/>
            <ac:spMk id="49" creationId="{3A9A4357-BD1D-4622-A4FE-766E6AB8DE84}"/>
          </ac:spMkLst>
        </pc:spChg>
        <pc:spChg chg="add del">
          <ac:chgData name="Er Esin" userId="S::esin.er@doct.uliege.be::87d6a561-4ee3-4756-a973-1ce20af883e5" providerId="AD" clId="Web-{04BE7CA1-CBB6-88DD-0C11-000CDE16A33C}" dt="2024-04-24T11:06:41.890" v="354"/>
          <ac:spMkLst>
            <pc:docMk/>
            <pc:sldMk cId="1619840079" sldId="260"/>
            <ac:spMk id="50" creationId="{E659831F-0D9A-4C63-9EBB-8435B85A440F}"/>
          </ac:spMkLst>
        </pc:spChg>
        <pc:spChg chg="add del">
          <ac:chgData name="Er Esin" userId="S::esin.er@doct.uliege.be::87d6a561-4ee3-4756-a973-1ce20af883e5" providerId="AD" clId="Web-{04BE7CA1-CBB6-88DD-0C11-000CDE16A33C}" dt="2024-04-24T11:06:41.890" v="354"/>
          <ac:spMkLst>
            <pc:docMk/>
            <pc:sldMk cId="1619840079" sldId="260"/>
            <ac:spMk id="51" creationId="{E6995CE5-F890-4ABA-82A2-26507CE8D2A3}"/>
          </ac:spMkLst>
        </pc:spChg>
        <pc:spChg chg="add del">
          <ac:chgData name="Er Esin" userId="S::esin.er@doct.uliege.be::87d6a561-4ee3-4756-a973-1ce20af883e5" providerId="AD" clId="Web-{04BE7CA1-CBB6-88DD-0C11-000CDE16A33C}" dt="2024-04-24T11:06:30.031" v="349"/>
          <ac:spMkLst>
            <pc:docMk/>
            <pc:sldMk cId="1619840079" sldId="260"/>
            <ac:spMk id="56" creationId="{DBC6133C-0615-4CE4-9132-37E609A9BDFA}"/>
          </ac:spMkLst>
        </pc:spChg>
        <pc:spChg chg="add del">
          <ac:chgData name="Er Esin" userId="S::esin.er@doct.uliege.be::87d6a561-4ee3-4756-a973-1ce20af883e5" providerId="AD" clId="Web-{04BE7CA1-CBB6-88DD-0C11-000CDE16A33C}" dt="2024-04-24T11:06:30.031" v="349"/>
          <ac:spMkLst>
            <pc:docMk/>
            <pc:sldMk cId="1619840079" sldId="260"/>
            <ac:spMk id="58" creationId="{169CC832-2974-4E8D-90ED-3E2941BA7336}"/>
          </ac:spMkLst>
        </pc:spChg>
        <pc:spChg chg="add del">
          <ac:chgData name="Er Esin" userId="S::esin.er@doct.uliege.be::87d6a561-4ee3-4756-a973-1ce20af883e5" providerId="AD" clId="Web-{04BE7CA1-CBB6-88DD-0C11-000CDE16A33C}" dt="2024-04-24T11:06:30.031" v="349"/>
          <ac:spMkLst>
            <pc:docMk/>
            <pc:sldMk cId="1619840079" sldId="260"/>
            <ac:spMk id="60" creationId="{55222F96-971A-4F90-B841-6BAB416C7AC1}"/>
          </ac:spMkLst>
        </pc:spChg>
        <pc:spChg chg="add del">
          <ac:chgData name="Er Esin" userId="S::esin.er@doct.uliege.be::87d6a561-4ee3-4756-a973-1ce20af883e5" providerId="AD" clId="Web-{04BE7CA1-CBB6-88DD-0C11-000CDE16A33C}" dt="2024-04-24T11:06:30.031" v="349"/>
          <ac:spMkLst>
            <pc:docMk/>
            <pc:sldMk cId="1619840079" sldId="260"/>
            <ac:spMk id="62" creationId="{08980754-6F4B-43C9-B9BE-127B6BED6586}"/>
          </ac:spMkLst>
        </pc:spChg>
        <pc:spChg chg="add del">
          <ac:chgData name="Er Esin" userId="S::esin.er@doct.uliege.be::87d6a561-4ee3-4756-a973-1ce20af883e5" providerId="AD" clId="Web-{04BE7CA1-CBB6-88DD-0C11-000CDE16A33C}" dt="2024-04-24T11:06:30.031" v="349"/>
          <ac:spMkLst>
            <pc:docMk/>
            <pc:sldMk cId="1619840079" sldId="260"/>
            <ac:spMk id="64" creationId="{2C1BBA94-3F40-40AA-8BB9-E69E25E537C1}"/>
          </ac:spMkLst>
        </pc:spChg>
        <pc:spChg chg="add del">
          <ac:chgData name="Er Esin" userId="S::esin.er@doct.uliege.be::87d6a561-4ee3-4756-a973-1ce20af883e5" providerId="AD" clId="Web-{04BE7CA1-CBB6-88DD-0C11-000CDE16A33C}" dt="2024-04-24T11:06:41.875" v="353"/>
          <ac:spMkLst>
            <pc:docMk/>
            <pc:sldMk cId="1619840079" sldId="260"/>
            <ac:spMk id="69" creationId="{9D80C9EF-3CC6-4ECC-9C2D-9D0396C96ED9}"/>
          </ac:spMkLst>
        </pc:spChg>
        <pc:spChg chg="add del">
          <ac:chgData name="Er Esin" userId="S::esin.er@doct.uliege.be::87d6a561-4ee3-4756-a973-1ce20af883e5" providerId="AD" clId="Web-{04BE7CA1-CBB6-88DD-0C11-000CDE16A33C}" dt="2024-04-24T11:06:41.875" v="353"/>
          <ac:spMkLst>
            <pc:docMk/>
            <pc:sldMk cId="1619840079" sldId="260"/>
            <ac:spMk id="70" creationId="{5DA32751-37A2-45C0-BE94-63D375E27003}"/>
          </ac:spMkLst>
        </pc:spChg>
        <pc:spChg chg="add del">
          <ac:chgData name="Er Esin" userId="S::esin.er@doct.uliege.be::87d6a561-4ee3-4756-a973-1ce20af883e5" providerId="AD" clId="Web-{04BE7CA1-CBB6-88DD-0C11-000CDE16A33C}" dt="2024-04-24T11:06:41.875" v="353"/>
          <ac:spMkLst>
            <pc:docMk/>
            <pc:sldMk cId="1619840079" sldId="260"/>
            <ac:spMk id="71" creationId="{E659831F-0D9A-4C63-9EBB-8435B85A440F}"/>
          </ac:spMkLst>
        </pc:spChg>
        <pc:spChg chg="add del">
          <ac:chgData name="Er Esin" userId="S::esin.er@doct.uliege.be::87d6a561-4ee3-4756-a973-1ce20af883e5" providerId="AD" clId="Web-{04BE7CA1-CBB6-88DD-0C11-000CDE16A33C}" dt="2024-04-24T11:06:41.875" v="353"/>
          <ac:spMkLst>
            <pc:docMk/>
            <pc:sldMk cId="1619840079" sldId="260"/>
            <ac:spMk id="72" creationId="{5A55FBCD-CD42-40F5-8A1B-3203F9CAEEAA}"/>
          </ac:spMkLst>
        </pc:spChg>
        <pc:spChg chg="add">
          <ac:chgData name="Er Esin" userId="S::esin.er@doct.uliege.be::87d6a561-4ee3-4756-a973-1ce20af883e5" providerId="AD" clId="Web-{04BE7CA1-CBB6-88DD-0C11-000CDE16A33C}" dt="2024-04-24T11:06:41.890" v="354"/>
          <ac:spMkLst>
            <pc:docMk/>
            <pc:sldMk cId="1619840079" sldId="260"/>
            <ac:spMk id="74" creationId="{DBC6133C-0615-4CE4-9132-37E609A9BDFA}"/>
          </ac:spMkLst>
        </pc:spChg>
        <pc:spChg chg="add">
          <ac:chgData name="Er Esin" userId="S::esin.er@doct.uliege.be::87d6a561-4ee3-4756-a973-1ce20af883e5" providerId="AD" clId="Web-{04BE7CA1-CBB6-88DD-0C11-000CDE16A33C}" dt="2024-04-24T11:06:41.890" v="354"/>
          <ac:spMkLst>
            <pc:docMk/>
            <pc:sldMk cId="1619840079" sldId="260"/>
            <ac:spMk id="75" creationId="{169CC832-2974-4E8D-90ED-3E2941BA7336}"/>
          </ac:spMkLst>
        </pc:spChg>
        <pc:spChg chg="add">
          <ac:chgData name="Er Esin" userId="S::esin.er@doct.uliege.be::87d6a561-4ee3-4756-a973-1ce20af883e5" providerId="AD" clId="Web-{04BE7CA1-CBB6-88DD-0C11-000CDE16A33C}" dt="2024-04-24T11:06:41.890" v="354"/>
          <ac:spMkLst>
            <pc:docMk/>
            <pc:sldMk cId="1619840079" sldId="260"/>
            <ac:spMk id="76" creationId="{55222F96-971A-4F90-B841-6BAB416C7AC1}"/>
          </ac:spMkLst>
        </pc:spChg>
        <pc:spChg chg="add">
          <ac:chgData name="Er Esin" userId="S::esin.er@doct.uliege.be::87d6a561-4ee3-4756-a973-1ce20af883e5" providerId="AD" clId="Web-{04BE7CA1-CBB6-88DD-0C11-000CDE16A33C}" dt="2024-04-24T11:06:41.890" v="354"/>
          <ac:spMkLst>
            <pc:docMk/>
            <pc:sldMk cId="1619840079" sldId="260"/>
            <ac:spMk id="77" creationId="{08980754-6F4B-43C9-B9BE-127B6BED6586}"/>
          </ac:spMkLst>
        </pc:spChg>
        <pc:spChg chg="add">
          <ac:chgData name="Er Esin" userId="S::esin.er@doct.uliege.be::87d6a561-4ee3-4756-a973-1ce20af883e5" providerId="AD" clId="Web-{04BE7CA1-CBB6-88DD-0C11-000CDE16A33C}" dt="2024-04-24T11:06:41.890" v="354"/>
          <ac:spMkLst>
            <pc:docMk/>
            <pc:sldMk cId="1619840079" sldId="260"/>
            <ac:spMk id="78" creationId="{2C1BBA94-3F40-40AA-8BB9-E69E25E537C1}"/>
          </ac:spMkLst>
        </pc:spChg>
        <pc:grpChg chg="add del">
          <ac:chgData name="Er Esin" userId="S::esin.er@doct.uliege.be::87d6a561-4ee3-4756-a973-1ce20af883e5" providerId="AD" clId="Web-{04BE7CA1-CBB6-88DD-0C11-000CDE16A33C}" dt="2024-04-24T11:06:35.609" v="351"/>
          <ac:grpSpMkLst>
            <pc:docMk/>
            <pc:sldMk cId="1619840079" sldId="260"/>
            <ac:grpSpMk id="66" creationId="{5EFBDE31-BB3E-6CFC-23CD-B5976DA38438}"/>
          </ac:grpSpMkLst>
        </pc:grpChg>
        <pc:picChg chg="mod">
          <ac:chgData name="Er Esin" userId="S::esin.er@doct.uliege.be::87d6a561-4ee3-4756-a973-1ce20af883e5" providerId="AD" clId="Web-{04BE7CA1-CBB6-88DD-0C11-000CDE16A33C}" dt="2024-04-24T11:06:41.890" v="354"/>
          <ac:picMkLst>
            <pc:docMk/>
            <pc:sldMk cId="1619840079" sldId="260"/>
            <ac:picMk id="6" creationId="{AFAE31F3-F588-7E5B-F8D2-2D057EC78E1E}"/>
          </ac:picMkLst>
        </pc:picChg>
      </pc:sldChg>
      <pc:sldChg chg="addSp delSp modSp">
        <pc:chgData name="Er Esin" userId="S::esin.er@doct.uliege.be::87d6a561-4ee3-4756-a973-1ce20af883e5" providerId="AD" clId="Web-{04BE7CA1-CBB6-88DD-0C11-000CDE16A33C}" dt="2024-04-24T10:59:55.754" v="235"/>
        <pc:sldMkLst>
          <pc:docMk/>
          <pc:sldMk cId="439600061" sldId="263"/>
        </pc:sldMkLst>
        <pc:spChg chg="mod">
          <ac:chgData name="Er Esin" userId="S::esin.er@doct.uliege.be::87d6a561-4ee3-4756-a973-1ce20af883e5" providerId="AD" clId="Web-{04BE7CA1-CBB6-88DD-0C11-000CDE16A33C}" dt="2024-04-24T10:59:55.754" v="235"/>
          <ac:spMkLst>
            <pc:docMk/>
            <pc:sldMk cId="439600061" sldId="263"/>
            <ac:spMk id="2" creationId="{C0E985F6-E119-42AB-E0AB-56351F760F3F}"/>
          </ac:spMkLst>
        </pc:spChg>
        <pc:spChg chg="mod">
          <ac:chgData name="Er Esin" userId="S::esin.er@doct.uliege.be::87d6a561-4ee3-4756-a973-1ce20af883e5" providerId="AD" clId="Web-{04BE7CA1-CBB6-88DD-0C11-000CDE16A33C}" dt="2024-04-24T10:59:55.754" v="235"/>
          <ac:spMkLst>
            <pc:docMk/>
            <pc:sldMk cId="439600061" sldId="263"/>
            <ac:spMk id="3" creationId="{78ACC3C9-BFBF-4D6B-301E-C5313505616C}"/>
          </ac:spMkLst>
        </pc:spChg>
        <pc:spChg chg="del">
          <ac:chgData name="Er Esin" userId="S::esin.er@doct.uliege.be::87d6a561-4ee3-4756-a973-1ce20af883e5" providerId="AD" clId="Web-{04BE7CA1-CBB6-88DD-0C11-000CDE16A33C}" dt="2024-04-24T10:57:49.516" v="226"/>
          <ac:spMkLst>
            <pc:docMk/>
            <pc:sldMk cId="439600061" sldId="263"/>
            <ac:spMk id="8" creationId="{B6CDA21F-E7AF-4C75-8395-33F58D5B0E45}"/>
          </ac:spMkLst>
        </pc:spChg>
        <pc:spChg chg="del">
          <ac:chgData name="Er Esin" userId="S::esin.er@doct.uliege.be::87d6a561-4ee3-4756-a973-1ce20af883e5" providerId="AD" clId="Web-{04BE7CA1-CBB6-88DD-0C11-000CDE16A33C}" dt="2024-04-24T10:57:49.516" v="226"/>
          <ac:spMkLst>
            <pc:docMk/>
            <pc:sldMk cId="439600061" sldId="263"/>
            <ac:spMk id="15" creationId="{D5B0017B-2ECA-49AF-B397-DC140825DF8D}"/>
          </ac:spMkLst>
        </pc:spChg>
        <pc:spChg chg="add del">
          <ac:chgData name="Er Esin" userId="S::esin.er@doct.uliege.be::87d6a561-4ee3-4756-a973-1ce20af883e5" providerId="AD" clId="Web-{04BE7CA1-CBB6-88DD-0C11-000CDE16A33C}" dt="2024-04-24T10:59:55.754" v="235"/>
          <ac:spMkLst>
            <pc:docMk/>
            <pc:sldMk cId="439600061" sldId="263"/>
            <ac:spMk id="22" creationId="{DBF61EA3-B236-439E-9C0B-340980D56BEE}"/>
          </ac:spMkLst>
        </pc:spChg>
        <pc:spChg chg="add del">
          <ac:chgData name="Er Esin" userId="S::esin.er@doct.uliege.be::87d6a561-4ee3-4756-a973-1ce20af883e5" providerId="AD" clId="Web-{04BE7CA1-CBB6-88DD-0C11-000CDE16A33C}" dt="2024-04-24T10:59:55.754" v="235"/>
          <ac:spMkLst>
            <pc:docMk/>
            <pc:sldMk cId="439600061" sldId="263"/>
            <ac:spMk id="28" creationId="{E659831F-0D9A-4C63-9EBB-8435B85A440F}"/>
          </ac:spMkLst>
        </pc:spChg>
        <pc:spChg chg="add del">
          <ac:chgData name="Er Esin" userId="S::esin.er@doct.uliege.be::87d6a561-4ee3-4756-a973-1ce20af883e5" providerId="AD" clId="Web-{04BE7CA1-CBB6-88DD-0C11-000CDE16A33C}" dt="2024-04-24T10:59:55.738" v="234"/>
          <ac:spMkLst>
            <pc:docMk/>
            <pc:sldMk cId="439600061" sldId="263"/>
            <ac:spMk id="33" creationId="{D2B783EE-0239-4717-BBEA-8C9EAC61C824}"/>
          </ac:spMkLst>
        </pc:spChg>
        <pc:spChg chg="add del">
          <ac:chgData name="Er Esin" userId="S::esin.er@doct.uliege.be::87d6a561-4ee3-4756-a973-1ce20af883e5" providerId="AD" clId="Web-{04BE7CA1-CBB6-88DD-0C11-000CDE16A33C}" dt="2024-04-24T10:59:55.738" v="234"/>
          <ac:spMkLst>
            <pc:docMk/>
            <pc:sldMk cId="439600061" sldId="263"/>
            <ac:spMk id="35" creationId="{A7B99495-F43F-4D80-A44F-2CB4764EB90B}"/>
          </ac:spMkLst>
        </pc:spChg>
        <pc:spChg chg="add del">
          <ac:chgData name="Er Esin" userId="S::esin.er@doct.uliege.be::87d6a561-4ee3-4756-a973-1ce20af883e5" providerId="AD" clId="Web-{04BE7CA1-CBB6-88DD-0C11-000CDE16A33C}" dt="2024-04-24T10:59:55.738" v="234"/>
          <ac:spMkLst>
            <pc:docMk/>
            <pc:sldMk cId="439600061" sldId="263"/>
            <ac:spMk id="37" creationId="{70BEB1E7-2F88-40BC-B73D-42E5B6F80BFC}"/>
          </ac:spMkLst>
        </pc:spChg>
        <pc:spChg chg="add">
          <ac:chgData name="Er Esin" userId="S::esin.er@doct.uliege.be::87d6a561-4ee3-4756-a973-1ce20af883e5" providerId="AD" clId="Web-{04BE7CA1-CBB6-88DD-0C11-000CDE16A33C}" dt="2024-04-24T10:59:55.754" v="235"/>
          <ac:spMkLst>
            <pc:docMk/>
            <pc:sldMk cId="439600061" sldId="263"/>
            <ac:spMk id="39" creationId="{3873B707-463F-40B0-8227-E8CC6C67EB25}"/>
          </ac:spMkLst>
        </pc:spChg>
        <pc:spChg chg="add">
          <ac:chgData name="Er Esin" userId="S::esin.er@doct.uliege.be::87d6a561-4ee3-4756-a973-1ce20af883e5" providerId="AD" clId="Web-{04BE7CA1-CBB6-88DD-0C11-000CDE16A33C}" dt="2024-04-24T10:59:55.754" v="235"/>
          <ac:spMkLst>
            <pc:docMk/>
            <pc:sldMk cId="439600061" sldId="263"/>
            <ac:spMk id="40" creationId="{AAAE94E3-A7DB-4868-B1E3-E49703488BBC}"/>
          </ac:spMkLst>
        </pc:spChg>
        <pc:spChg chg="add">
          <ac:chgData name="Er Esin" userId="S::esin.er@doct.uliege.be::87d6a561-4ee3-4756-a973-1ce20af883e5" providerId="AD" clId="Web-{04BE7CA1-CBB6-88DD-0C11-000CDE16A33C}" dt="2024-04-24T10:59:55.754" v="235"/>
          <ac:spMkLst>
            <pc:docMk/>
            <pc:sldMk cId="439600061" sldId="263"/>
            <ac:spMk id="41" creationId="{C13237C8-E62C-4F0D-A318-BD6FB6C2D138}"/>
          </ac:spMkLst>
        </pc:spChg>
        <pc:spChg chg="add">
          <ac:chgData name="Er Esin" userId="S::esin.er@doct.uliege.be::87d6a561-4ee3-4756-a973-1ce20af883e5" providerId="AD" clId="Web-{04BE7CA1-CBB6-88DD-0C11-000CDE16A33C}" dt="2024-04-24T10:59:55.754" v="235"/>
          <ac:spMkLst>
            <pc:docMk/>
            <pc:sldMk cId="439600061" sldId="263"/>
            <ac:spMk id="43" creationId="{19C9EAEA-39D0-4B0E-A0EB-51E7B26740B1}"/>
          </ac:spMkLst>
        </pc:spChg>
        <pc:spChg chg="add">
          <ac:chgData name="Er Esin" userId="S::esin.er@doct.uliege.be::87d6a561-4ee3-4756-a973-1ce20af883e5" providerId="AD" clId="Web-{04BE7CA1-CBB6-88DD-0C11-000CDE16A33C}" dt="2024-04-24T10:59:55.754" v="235"/>
          <ac:spMkLst>
            <pc:docMk/>
            <pc:sldMk cId="439600061" sldId="263"/>
            <ac:spMk id="45" creationId="{8CB5D2D7-DF65-4E86-BFBA-FFB9B5ACEB64}"/>
          </ac:spMkLst>
        </pc:spChg>
        <pc:grpChg chg="del">
          <ac:chgData name="Er Esin" userId="S::esin.er@doct.uliege.be::87d6a561-4ee3-4756-a973-1ce20af883e5" providerId="AD" clId="Web-{04BE7CA1-CBB6-88DD-0C11-000CDE16A33C}" dt="2024-04-24T10:57:49.516" v="226"/>
          <ac:grpSpMkLst>
            <pc:docMk/>
            <pc:sldMk cId="439600061" sldId="263"/>
            <ac:grpSpMk id="10" creationId="{AE1C45F0-260A-458C-96ED-C1F6D2151219}"/>
          </ac:grpSpMkLst>
        </pc:grpChg>
        <pc:grpChg chg="add del">
          <ac:chgData name="Er Esin" userId="S::esin.er@doct.uliege.be::87d6a561-4ee3-4756-a973-1ce20af883e5" providerId="AD" clId="Web-{04BE7CA1-CBB6-88DD-0C11-000CDE16A33C}" dt="2024-04-24T10:59:55.754" v="235"/>
          <ac:grpSpMkLst>
            <pc:docMk/>
            <pc:sldMk cId="439600061" sldId="263"/>
            <ac:grpSpMk id="24" creationId="{28FAF094-D087-493F-8DF9-A486C2D6BBAA}"/>
          </ac:grpSpMkLst>
        </pc:grpChg>
        <pc:grpChg chg="add">
          <ac:chgData name="Er Esin" userId="S::esin.er@doct.uliege.be::87d6a561-4ee3-4756-a973-1ce20af883e5" providerId="AD" clId="Web-{04BE7CA1-CBB6-88DD-0C11-000CDE16A33C}" dt="2024-04-24T10:59:55.754" v="235"/>
          <ac:grpSpMkLst>
            <pc:docMk/>
            <pc:sldMk cId="439600061" sldId="263"/>
            <ac:grpSpMk id="42" creationId="{1DE889C7-FAD6-4397-98E2-05D503484459}"/>
          </ac:grpSpMkLst>
        </pc:grpChg>
        <pc:picChg chg="add mod ord">
          <ac:chgData name="Er Esin" userId="S::esin.er@doct.uliege.be::87d6a561-4ee3-4756-a973-1ce20af883e5" providerId="AD" clId="Web-{04BE7CA1-CBB6-88DD-0C11-000CDE16A33C}" dt="2024-04-24T10:59:55.754" v="235"/>
          <ac:picMkLst>
            <pc:docMk/>
            <pc:sldMk cId="439600061" sldId="263"/>
            <ac:picMk id="4" creationId="{9B3B62A3-01B7-35FC-E854-271FA8CF8FCF}"/>
          </ac:picMkLst>
        </pc:picChg>
        <pc:picChg chg="add mod">
          <ac:chgData name="Er Esin" userId="S::esin.er@doct.uliege.be::87d6a561-4ee3-4756-a973-1ce20af883e5" providerId="AD" clId="Web-{04BE7CA1-CBB6-88DD-0C11-000CDE16A33C}" dt="2024-04-24T10:59:55.754" v="235"/>
          <ac:picMkLst>
            <pc:docMk/>
            <pc:sldMk cId="439600061" sldId="263"/>
            <ac:picMk id="5" creationId="{4C03B605-DDB2-40D5-0682-4E26A4A7A82D}"/>
          </ac:picMkLst>
        </pc:picChg>
        <pc:cxnChg chg="del">
          <ac:chgData name="Er Esin" userId="S::esin.er@doct.uliege.be::87d6a561-4ee3-4756-a973-1ce20af883e5" providerId="AD" clId="Web-{04BE7CA1-CBB6-88DD-0C11-000CDE16A33C}" dt="2024-04-24T10:57:49.516" v="226"/>
          <ac:cxnSpMkLst>
            <pc:docMk/>
            <pc:sldMk cId="439600061" sldId="263"/>
            <ac:cxnSpMk id="17" creationId="{6CF1BAF6-AD41-4082-B212-8A1F9A2E8779}"/>
          </ac:cxnSpMkLst>
        </pc:cxnChg>
      </pc:sldChg>
      <pc:sldChg chg="addSp delSp modSp">
        <pc:chgData name="Er Esin" userId="S::esin.er@doct.uliege.be::87d6a561-4ee3-4756-a973-1ce20af883e5" providerId="AD" clId="Web-{04BE7CA1-CBB6-88DD-0C11-000CDE16A33C}" dt="2024-04-24T10:57:33.468" v="225"/>
        <pc:sldMkLst>
          <pc:docMk/>
          <pc:sldMk cId="2220469138" sldId="269"/>
        </pc:sldMkLst>
        <pc:spChg chg="mod">
          <ac:chgData name="Er Esin" userId="S::esin.er@doct.uliege.be::87d6a561-4ee3-4756-a973-1ce20af883e5" providerId="AD" clId="Web-{04BE7CA1-CBB6-88DD-0C11-000CDE16A33C}" dt="2024-04-24T10:57:33.468" v="225"/>
          <ac:spMkLst>
            <pc:docMk/>
            <pc:sldMk cId="2220469138" sldId="269"/>
            <ac:spMk id="2" creationId="{F1B0BD8B-5D3B-6AF4-167B-4001D26FC58E}"/>
          </ac:spMkLst>
        </pc:spChg>
        <pc:spChg chg="mod">
          <ac:chgData name="Er Esin" userId="S::esin.er@doct.uliege.be::87d6a561-4ee3-4756-a973-1ce20af883e5" providerId="AD" clId="Web-{04BE7CA1-CBB6-88DD-0C11-000CDE16A33C}" dt="2024-04-24T10:57:33.468" v="225"/>
          <ac:spMkLst>
            <pc:docMk/>
            <pc:sldMk cId="2220469138" sldId="269"/>
            <ac:spMk id="3" creationId="{B887C4FA-C824-1291-A827-05D8744D8753}"/>
          </ac:spMkLst>
        </pc:spChg>
        <pc:spChg chg="del">
          <ac:chgData name="Er Esin" userId="S::esin.er@doct.uliege.be::87d6a561-4ee3-4756-a973-1ce20af883e5" providerId="AD" clId="Web-{04BE7CA1-CBB6-88DD-0C11-000CDE16A33C}" dt="2024-04-24T10:57:33.468" v="225"/>
          <ac:spMkLst>
            <pc:docMk/>
            <pc:sldMk cId="2220469138" sldId="269"/>
            <ac:spMk id="8" creationId="{B6CDA21F-E7AF-4C75-8395-33F58D5B0E45}"/>
          </ac:spMkLst>
        </pc:spChg>
        <pc:spChg chg="del">
          <ac:chgData name="Er Esin" userId="S::esin.er@doct.uliege.be::87d6a561-4ee3-4756-a973-1ce20af883e5" providerId="AD" clId="Web-{04BE7CA1-CBB6-88DD-0C11-000CDE16A33C}" dt="2024-04-24T10:57:33.468" v="225"/>
          <ac:spMkLst>
            <pc:docMk/>
            <pc:sldMk cId="2220469138" sldId="269"/>
            <ac:spMk id="15" creationId="{D5B0017B-2ECA-49AF-B397-DC140825DF8D}"/>
          </ac:spMkLst>
        </pc:spChg>
        <pc:spChg chg="add">
          <ac:chgData name="Er Esin" userId="S::esin.er@doct.uliege.be::87d6a561-4ee3-4756-a973-1ce20af883e5" providerId="AD" clId="Web-{04BE7CA1-CBB6-88DD-0C11-000CDE16A33C}" dt="2024-04-24T10:57:33.468" v="225"/>
          <ac:spMkLst>
            <pc:docMk/>
            <pc:sldMk cId="2220469138" sldId="269"/>
            <ac:spMk id="22" creationId="{DBF61EA3-B236-439E-9C0B-340980D56BEE}"/>
          </ac:spMkLst>
        </pc:spChg>
        <pc:spChg chg="add">
          <ac:chgData name="Er Esin" userId="S::esin.er@doct.uliege.be::87d6a561-4ee3-4756-a973-1ce20af883e5" providerId="AD" clId="Web-{04BE7CA1-CBB6-88DD-0C11-000CDE16A33C}" dt="2024-04-24T10:57:33.468" v="225"/>
          <ac:spMkLst>
            <pc:docMk/>
            <pc:sldMk cId="2220469138" sldId="269"/>
            <ac:spMk id="28" creationId="{E659831F-0D9A-4C63-9EBB-8435B85A440F}"/>
          </ac:spMkLst>
        </pc:spChg>
        <pc:grpChg chg="del">
          <ac:chgData name="Er Esin" userId="S::esin.er@doct.uliege.be::87d6a561-4ee3-4756-a973-1ce20af883e5" providerId="AD" clId="Web-{04BE7CA1-CBB6-88DD-0C11-000CDE16A33C}" dt="2024-04-24T10:57:33.468" v="225"/>
          <ac:grpSpMkLst>
            <pc:docMk/>
            <pc:sldMk cId="2220469138" sldId="269"/>
            <ac:grpSpMk id="10" creationId="{AE1C45F0-260A-458C-96ED-C1F6D2151219}"/>
          </ac:grpSpMkLst>
        </pc:grpChg>
        <pc:grpChg chg="add">
          <ac:chgData name="Er Esin" userId="S::esin.er@doct.uliege.be::87d6a561-4ee3-4756-a973-1ce20af883e5" providerId="AD" clId="Web-{04BE7CA1-CBB6-88DD-0C11-000CDE16A33C}" dt="2024-04-24T10:57:33.468" v="225"/>
          <ac:grpSpMkLst>
            <pc:docMk/>
            <pc:sldMk cId="2220469138" sldId="269"/>
            <ac:grpSpMk id="24" creationId="{28FAF094-D087-493F-8DF9-A486C2D6BBAA}"/>
          </ac:grpSpMkLst>
        </pc:grpChg>
        <pc:cxnChg chg="del">
          <ac:chgData name="Er Esin" userId="S::esin.er@doct.uliege.be::87d6a561-4ee3-4756-a973-1ce20af883e5" providerId="AD" clId="Web-{04BE7CA1-CBB6-88DD-0C11-000CDE16A33C}" dt="2024-04-24T10:57:33.468" v="225"/>
          <ac:cxnSpMkLst>
            <pc:docMk/>
            <pc:sldMk cId="2220469138" sldId="269"/>
            <ac:cxnSpMk id="17" creationId="{6CF1BAF6-AD41-4082-B212-8A1F9A2E8779}"/>
          </ac:cxnSpMkLst>
        </pc:cxnChg>
      </pc:sldChg>
      <pc:sldChg chg="addSp delSp modSp new mod setBg">
        <pc:chgData name="Er Esin" userId="S::esin.er@doct.uliege.be::87d6a561-4ee3-4756-a973-1ce20af883e5" providerId="AD" clId="Web-{04BE7CA1-CBB6-88DD-0C11-000CDE16A33C}" dt="2024-04-24T10:50:19.355" v="43"/>
        <pc:sldMkLst>
          <pc:docMk/>
          <pc:sldMk cId="4058569411" sldId="270"/>
        </pc:sldMkLst>
        <pc:spChg chg="mod">
          <ac:chgData name="Er Esin" userId="S::esin.er@doct.uliege.be::87d6a561-4ee3-4756-a973-1ce20af883e5" providerId="AD" clId="Web-{04BE7CA1-CBB6-88DD-0C11-000CDE16A33C}" dt="2024-04-24T10:50:19.355" v="43"/>
          <ac:spMkLst>
            <pc:docMk/>
            <pc:sldMk cId="4058569411" sldId="270"/>
            <ac:spMk id="2" creationId="{7B90FA9B-FCDA-EF44-EEC9-6216EE0EC6DF}"/>
          </ac:spMkLst>
        </pc:spChg>
        <pc:spChg chg="mod">
          <ac:chgData name="Er Esin" userId="S::esin.er@doct.uliege.be::87d6a561-4ee3-4756-a973-1ce20af883e5" providerId="AD" clId="Web-{04BE7CA1-CBB6-88DD-0C11-000CDE16A33C}" dt="2024-04-24T10:50:19.355" v="43"/>
          <ac:spMkLst>
            <pc:docMk/>
            <pc:sldMk cId="4058569411" sldId="270"/>
            <ac:spMk id="3" creationId="{74156781-5BA5-0314-EB80-B864AB9C0FAC}"/>
          </ac:spMkLst>
        </pc:spChg>
        <pc:spChg chg="add del">
          <ac:chgData name="Er Esin" userId="S::esin.er@doct.uliege.be::87d6a561-4ee3-4756-a973-1ce20af883e5" providerId="AD" clId="Web-{04BE7CA1-CBB6-88DD-0C11-000CDE16A33C}" dt="2024-04-24T10:50:19.355" v="43"/>
          <ac:spMkLst>
            <pc:docMk/>
            <pc:sldMk cId="4058569411" sldId="270"/>
            <ac:spMk id="10" creationId="{FFB60E8C-7224-44A4-87A0-46A1711DD2ED}"/>
          </ac:spMkLst>
        </pc:spChg>
        <pc:spChg chg="add del">
          <ac:chgData name="Er Esin" userId="S::esin.er@doct.uliege.be::87d6a561-4ee3-4756-a973-1ce20af883e5" providerId="AD" clId="Web-{04BE7CA1-CBB6-88DD-0C11-000CDE16A33C}" dt="2024-04-24T10:50:19.355" v="43"/>
          <ac:spMkLst>
            <pc:docMk/>
            <pc:sldMk cId="4058569411" sldId="270"/>
            <ac:spMk id="12" creationId="{5DA32751-37A2-45C0-BE94-63D375E27003}"/>
          </ac:spMkLst>
        </pc:spChg>
        <pc:spChg chg="add del">
          <ac:chgData name="Er Esin" userId="S::esin.er@doct.uliege.be::87d6a561-4ee3-4756-a973-1ce20af883e5" providerId="AD" clId="Web-{04BE7CA1-CBB6-88DD-0C11-000CDE16A33C}" dt="2024-04-24T10:50:19.355" v="43"/>
          <ac:spMkLst>
            <pc:docMk/>
            <pc:sldMk cId="4058569411" sldId="270"/>
            <ac:spMk id="14" creationId="{E659831F-0D9A-4C63-9EBB-8435B85A440F}"/>
          </ac:spMkLst>
        </pc:spChg>
        <pc:spChg chg="add del">
          <ac:chgData name="Er Esin" userId="S::esin.er@doct.uliege.be::87d6a561-4ee3-4756-a973-1ce20af883e5" providerId="AD" clId="Web-{04BE7CA1-CBB6-88DD-0C11-000CDE16A33C}" dt="2024-04-24T10:50:19.355" v="43"/>
          <ac:spMkLst>
            <pc:docMk/>
            <pc:sldMk cId="4058569411" sldId="270"/>
            <ac:spMk id="16" creationId="{5A55FBCD-CD42-40F5-8A1B-3203F9CAEEAA}"/>
          </ac:spMkLst>
        </pc:spChg>
        <pc:spChg chg="add">
          <ac:chgData name="Er Esin" userId="S::esin.er@doct.uliege.be::87d6a561-4ee3-4756-a973-1ce20af883e5" providerId="AD" clId="Web-{04BE7CA1-CBB6-88DD-0C11-000CDE16A33C}" dt="2024-04-24T10:50:19.355" v="43"/>
          <ac:spMkLst>
            <pc:docMk/>
            <pc:sldMk cId="4058569411" sldId="270"/>
            <ac:spMk id="21" creationId="{04812C46-200A-4DEB-A05E-3ED6C68C2387}"/>
          </ac:spMkLst>
        </pc:spChg>
        <pc:spChg chg="add">
          <ac:chgData name="Er Esin" userId="S::esin.er@doct.uliege.be::87d6a561-4ee3-4756-a973-1ce20af883e5" providerId="AD" clId="Web-{04BE7CA1-CBB6-88DD-0C11-000CDE16A33C}" dt="2024-04-24T10:50:19.355" v="43"/>
          <ac:spMkLst>
            <pc:docMk/>
            <pc:sldMk cId="4058569411" sldId="270"/>
            <ac:spMk id="23" creationId="{D1EA859B-E555-4109-94F3-6700E046E008}"/>
          </ac:spMkLst>
        </pc:spChg>
        <pc:picChg chg="add mod ord">
          <ac:chgData name="Er Esin" userId="S::esin.er@doct.uliege.be::87d6a561-4ee3-4756-a973-1ce20af883e5" providerId="AD" clId="Web-{04BE7CA1-CBB6-88DD-0C11-000CDE16A33C}" dt="2024-04-24T10:50:19.355" v="43"/>
          <ac:picMkLst>
            <pc:docMk/>
            <pc:sldMk cId="4058569411" sldId="270"/>
            <ac:picMk id="4" creationId="{6212714F-4C14-C557-4020-99395426904E}"/>
          </ac:picMkLst>
        </pc:picChg>
        <pc:picChg chg="add del">
          <ac:chgData name="Er Esin" userId="S::esin.er@doct.uliege.be::87d6a561-4ee3-4756-a973-1ce20af883e5" providerId="AD" clId="Web-{04BE7CA1-CBB6-88DD-0C11-000CDE16A33C}" dt="2024-04-24T10:50:14.402" v="42"/>
          <ac:picMkLst>
            <pc:docMk/>
            <pc:sldMk cId="4058569411" sldId="270"/>
            <ac:picMk id="7" creationId="{7B6B3CD5-2017-5ADC-11BA-5A7ABC187999}"/>
          </ac:picMkLst>
        </pc:picChg>
      </pc:sldChg>
      <pc:sldChg chg="addSp modSp new mod setBg">
        <pc:chgData name="Er Esin" userId="S::esin.er@doct.uliege.be::87d6a561-4ee3-4756-a973-1ce20af883e5" providerId="AD" clId="Web-{04BE7CA1-CBB6-88DD-0C11-000CDE16A33C}" dt="2024-04-24T10:57:12.686" v="224"/>
        <pc:sldMkLst>
          <pc:docMk/>
          <pc:sldMk cId="2391161347" sldId="271"/>
        </pc:sldMkLst>
        <pc:spChg chg="mod">
          <ac:chgData name="Er Esin" userId="S::esin.er@doct.uliege.be::87d6a561-4ee3-4756-a973-1ce20af883e5" providerId="AD" clId="Web-{04BE7CA1-CBB6-88DD-0C11-000CDE16A33C}" dt="2024-04-24T10:57:12.686" v="224"/>
          <ac:spMkLst>
            <pc:docMk/>
            <pc:sldMk cId="2391161347" sldId="271"/>
            <ac:spMk id="2" creationId="{9FE840AD-E388-980D-503D-DAA267FE8C6F}"/>
          </ac:spMkLst>
        </pc:spChg>
        <pc:spChg chg="mod">
          <ac:chgData name="Er Esin" userId="S::esin.er@doct.uliege.be::87d6a561-4ee3-4756-a973-1ce20af883e5" providerId="AD" clId="Web-{04BE7CA1-CBB6-88DD-0C11-000CDE16A33C}" dt="2024-04-24T10:57:12.686" v="224"/>
          <ac:spMkLst>
            <pc:docMk/>
            <pc:sldMk cId="2391161347" sldId="271"/>
            <ac:spMk id="3" creationId="{0D7E9BB6-20E0-0F6C-2950-3ABB35E4C44A}"/>
          </ac:spMkLst>
        </pc:spChg>
        <pc:spChg chg="add">
          <ac:chgData name="Er Esin" userId="S::esin.er@doct.uliege.be::87d6a561-4ee3-4756-a973-1ce20af883e5" providerId="AD" clId="Web-{04BE7CA1-CBB6-88DD-0C11-000CDE16A33C}" dt="2024-04-24T10:57:12.686" v="224"/>
          <ac:spMkLst>
            <pc:docMk/>
            <pc:sldMk cId="2391161347" sldId="271"/>
            <ac:spMk id="8" creationId="{DBF61EA3-B236-439E-9C0B-340980D56BEE}"/>
          </ac:spMkLst>
        </pc:spChg>
        <pc:spChg chg="add">
          <ac:chgData name="Er Esin" userId="S::esin.er@doct.uliege.be::87d6a561-4ee3-4756-a973-1ce20af883e5" providerId="AD" clId="Web-{04BE7CA1-CBB6-88DD-0C11-000CDE16A33C}" dt="2024-04-24T10:57:12.686" v="224"/>
          <ac:spMkLst>
            <pc:docMk/>
            <pc:sldMk cId="2391161347" sldId="271"/>
            <ac:spMk id="14" creationId="{E659831F-0D9A-4C63-9EBB-8435B85A440F}"/>
          </ac:spMkLst>
        </pc:spChg>
        <pc:grpChg chg="add">
          <ac:chgData name="Er Esin" userId="S::esin.er@doct.uliege.be::87d6a561-4ee3-4756-a973-1ce20af883e5" providerId="AD" clId="Web-{04BE7CA1-CBB6-88DD-0C11-000CDE16A33C}" dt="2024-04-24T10:57:12.686" v="224"/>
          <ac:grpSpMkLst>
            <pc:docMk/>
            <pc:sldMk cId="2391161347" sldId="271"/>
            <ac:grpSpMk id="10" creationId="{28FAF094-D087-493F-8DF9-A486C2D6BBAA}"/>
          </ac:grpSpMkLst>
        </pc:grpChg>
      </pc:sldChg>
      <pc:sldChg chg="addSp modSp new mod setBg">
        <pc:chgData name="Er Esin" userId="S::esin.er@doct.uliege.be::87d6a561-4ee3-4756-a973-1ce20af883e5" providerId="AD" clId="Web-{04BE7CA1-CBB6-88DD-0C11-000CDE16A33C}" dt="2024-04-24T10:53:41.534" v="62"/>
        <pc:sldMkLst>
          <pc:docMk/>
          <pc:sldMk cId="2896862418" sldId="272"/>
        </pc:sldMkLst>
        <pc:spChg chg="mod">
          <ac:chgData name="Er Esin" userId="S::esin.er@doct.uliege.be::87d6a561-4ee3-4756-a973-1ce20af883e5" providerId="AD" clId="Web-{04BE7CA1-CBB6-88DD-0C11-000CDE16A33C}" dt="2024-04-24T10:53:41.534" v="62"/>
          <ac:spMkLst>
            <pc:docMk/>
            <pc:sldMk cId="2896862418" sldId="272"/>
            <ac:spMk id="2" creationId="{9DDC4A63-A63E-7F45-2DF2-D09E64BFE81C}"/>
          </ac:spMkLst>
        </pc:spChg>
        <pc:spChg chg="mod">
          <ac:chgData name="Er Esin" userId="S::esin.er@doct.uliege.be::87d6a561-4ee3-4756-a973-1ce20af883e5" providerId="AD" clId="Web-{04BE7CA1-CBB6-88DD-0C11-000CDE16A33C}" dt="2024-04-24T10:53:41.534" v="62"/>
          <ac:spMkLst>
            <pc:docMk/>
            <pc:sldMk cId="2896862418" sldId="272"/>
            <ac:spMk id="3" creationId="{6D60E404-B59B-57EF-1008-1612172C182C}"/>
          </ac:spMkLst>
        </pc:spChg>
        <pc:spChg chg="add">
          <ac:chgData name="Er Esin" userId="S::esin.er@doct.uliege.be::87d6a561-4ee3-4756-a973-1ce20af883e5" providerId="AD" clId="Web-{04BE7CA1-CBB6-88DD-0C11-000CDE16A33C}" dt="2024-04-24T10:53:41.534" v="62"/>
          <ac:spMkLst>
            <pc:docMk/>
            <pc:sldMk cId="2896862418" sldId="272"/>
            <ac:spMk id="9" creationId="{117AB3D3-3C9C-4DED-809A-78734805B895}"/>
          </ac:spMkLst>
        </pc:spChg>
        <pc:spChg chg="add">
          <ac:chgData name="Er Esin" userId="S::esin.er@doct.uliege.be::87d6a561-4ee3-4756-a973-1ce20af883e5" providerId="AD" clId="Web-{04BE7CA1-CBB6-88DD-0C11-000CDE16A33C}" dt="2024-04-24T10:53:41.534" v="62"/>
          <ac:spMkLst>
            <pc:docMk/>
            <pc:sldMk cId="2896862418" sldId="272"/>
            <ac:spMk id="11" creationId="{3A9A4357-BD1D-4622-A4FE-766E6AB8DE84}"/>
          </ac:spMkLst>
        </pc:spChg>
        <pc:spChg chg="add">
          <ac:chgData name="Er Esin" userId="S::esin.er@doct.uliege.be::87d6a561-4ee3-4756-a973-1ce20af883e5" providerId="AD" clId="Web-{04BE7CA1-CBB6-88DD-0C11-000CDE16A33C}" dt="2024-04-24T10:53:41.534" v="62"/>
          <ac:spMkLst>
            <pc:docMk/>
            <pc:sldMk cId="2896862418" sldId="272"/>
            <ac:spMk id="13" creationId="{E659831F-0D9A-4C63-9EBB-8435B85A440F}"/>
          </ac:spMkLst>
        </pc:spChg>
        <pc:spChg chg="add">
          <ac:chgData name="Er Esin" userId="S::esin.er@doct.uliege.be::87d6a561-4ee3-4756-a973-1ce20af883e5" providerId="AD" clId="Web-{04BE7CA1-CBB6-88DD-0C11-000CDE16A33C}" dt="2024-04-24T10:53:41.534" v="62"/>
          <ac:spMkLst>
            <pc:docMk/>
            <pc:sldMk cId="2896862418" sldId="272"/>
            <ac:spMk id="15" creationId="{E6995CE5-F890-4ABA-82A2-26507CE8D2A3}"/>
          </ac:spMkLst>
        </pc:spChg>
        <pc:picChg chg="add mod">
          <ac:chgData name="Er Esin" userId="S::esin.er@doct.uliege.be::87d6a561-4ee3-4756-a973-1ce20af883e5" providerId="AD" clId="Web-{04BE7CA1-CBB6-88DD-0C11-000CDE16A33C}" dt="2024-04-24T10:53:41.534" v="62"/>
          <ac:picMkLst>
            <pc:docMk/>
            <pc:sldMk cId="2896862418" sldId="272"/>
            <ac:picMk id="4" creationId="{CE94CA2C-F4B9-B2DA-B36A-A3CA935A8555}"/>
          </ac:picMkLst>
        </pc:picChg>
      </pc:sldChg>
      <pc:sldChg chg="addSp delSp modSp new del mod setBg modClrScheme chgLayout">
        <pc:chgData name="Er Esin" userId="S::esin.er@doct.uliege.be::87d6a561-4ee3-4756-a973-1ce20af883e5" providerId="AD" clId="Web-{04BE7CA1-CBB6-88DD-0C11-000CDE16A33C}" dt="2024-04-24T11:04:30.652" v="341"/>
        <pc:sldMkLst>
          <pc:docMk/>
          <pc:sldMk cId="833381254" sldId="273"/>
        </pc:sldMkLst>
        <pc:spChg chg="mod ord">
          <ac:chgData name="Er Esin" userId="S::esin.er@doct.uliege.be::87d6a561-4ee3-4756-a973-1ce20af883e5" providerId="AD" clId="Web-{04BE7CA1-CBB6-88DD-0C11-000CDE16A33C}" dt="2024-04-24T11:04:09.745" v="340"/>
          <ac:spMkLst>
            <pc:docMk/>
            <pc:sldMk cId="833381254" sldId="273"/>
            <ac:spMk id="2" creationId="{62287926-0A8C-7EDD-A62F-78262D75DFF3}"/>
          </ac:spMkLst>
        </pc:spChg>
        <pc:spChg chg="del">
          <ac:chgData name="Er Esin" userId="S::esin.er@doct.uliege.be::87d6a561-4ee3-4756-a973-1ce20af883e5" providerId="AD" clId="Web-{04BE7CA1-CBB6-88DD-0C11-000CDE16A33C}" dt="2024-04-24T11:00:34.177" v="237"/>
          <ac:spMkLst>
            <pc:docMk/>
            <pc:sldMk cId="833381254" sldId="273"/>
            <ac:spMk id="3" creationId="{40518FE3-29F7-FADB-39A5-AD2D3651218E}"/>
          </ac:spMkLst>
        </pc:spChg>
        <pc:spChg chg="mod ord">
          <ac:chgData name="Er Esin" userId="S::esin.er@doct.uliege.be::87d6a561-4ee3-4756-a973-1ce20af883e5" providerId="AD" clId="Web-{04BE7CA1-CBB6-88DD-0C11-000CDE16A33C}" dt="2024-04-24T11:04:09.745" v="340"/>
          <ac:spMkLst>
            <pc:docMk/>
            <pc:sldMk cId="833381254" sldId="273"/>
            <ac:spMk id="4" creationId="{121B46EC-0850-2CFE-786E-2994DBC76B1E}"/>
          </ac:spMkLst>
        </pc:spChg>
        <pc:spChg chg="del">
          <ac:chgData name="Er Esin" userId="S::esin.er@doct.uliege.be::87d6a561-4ee3-4756-a973-1ce20af883e5" providerId="AD" clId="Web-{04BE7CA1-CBB6-88DD-0C11-000CDE16A33C}" dt="2024-04-24T11:00:34.177" v="237"/>
          <ac:spMkLst>
            <pc:docMk/>
            <pc:sldMk cId="833381254" sldId="273"/>
            <ac:spMk id="5" creationId="{D9C51D89-0934-A604-8BB4-E28F66E33B40}"/>
          </ac:spMkLst>
        </pc:spChg>
        <pc:spChg chg="del">
          <ac:chgData name="Er Esin" userId="S::esin.er@doct.uliege.be::87d6a561-4ee3-4756-a973-1ce20af883e5" providerId="AD" clId="Web-{04BE7CA1-CBB6-88DD-0C11-000CDE16A33C}" dt="2024-04-24T11:00:34.177" v="237"/>
          <ac:spMkLst>
            <pc:docMk/>
            <pc:sldMk cId="833381254" sldId="273"/>
            <ac:spMk id="6" creationId="{168EE38B-FD5F-C0C4-730C-FA40C614DCDE}"/>
          </ac:spMkLst>
        </pc:spChg>
        <pc:spChg chg="add del">
          <ac:chgData name="Er Esin" userId="S::esin.er@doct.uliege.be::87d6a561-4ee3-4756-a973-1ce20af883e5" providerId="AD" clId="Web-{04BE7CA1-CBB6-88DD-0C11-000CDE16A33C}" dt="2024-04-24T11:04:09.745" v="340"/>
          <ac:spMkLst>
            <pc:docMk/>
            <pc:sldMk cId="833381254" sldId="273"/>
            <ac:spMk id="15" creationId="{6ECA6DCB-B7E1-40A9-9524-540C6DA40B1B}"/>
          </ac:spMkLst>
        </pc:spChg>
        <pc:spChg chg="add del">
          <ac:chgData name="Er Esin" userId="S::esin.er@doct.uliege.be::87d6a561-4ee3-4756-a973-1ce20af883e5" providerId="AD" clId="Web-{04BE7CA1-CBB6-88DD-0C11-000CDE16A33C}" dt="2024-04-24T11:04:09.745" v="340"/>
          <ac:spMkLst>
            <pc:docMk/>
            <pc:sldMk cId="833381254" sldId="273"/>
            <ac:spMk id="21" creationId="{3873B707-463F-40B0-8227-E8CC6C67EB25}"/>
          </ac:spMkLst>
        </pc:spChg>
        <pc:spChg chg="add del">
          <ac:chgData name="Er Esin" userId="S::esin.er@doct.uliege.be::87d6a561-4ee3-4756-a973-1ce20af883e5" providerId="AD" clId="Web-{04BE7CA1-CBB6-88DD-0C11-000CDE16A33C}" dt="2024-04-24T11:04:09.745" v="340"/>
          <ac:spMkLst>
            <pc:docMk/>
            <pc:sldMk cId="833381254" sldId="273"/>
            <ac:spMk id="23" creationId="{C13237C8-E62C-4F0D-A318-BD6FB6C2D138}"/>
          </ac:spMkLst>
        </pc:spChg>
        <pc:spChg chg="add del">
          <ac:chgData name="Er Esin" userId="S::esin.er@doct.uliege.be::87d6a561-4ee3-4756-a973-1ce20af883e5" providerId="AD" clId="Web-{04BE7CA1-CBB6-88DD-0C11-000CDE16A33C}" dt="2024-04-24T11:02:57.962" v="282"/>
          <ac:spMkLst>
            <pc:docMk/>
            <pc:sldMk cId="833381254" sldId="273"/>
            <ac:spMk id="25" creationId="{19C9EAEA-39D0-4B0E-A0EB-51E7B26740B1}"/>
          </ac:spMkLst>
        </pc:spChg>
        <pc:spChg chg="add del">
          <ac:chgData name="Er Esin" userId="S::esin.er@doct.uliege.be::87d6a561-4ee3-4756-a973-1ce20af883e5" providerId="AD" clId="Web-{04BE7CA1-CBB6-88DD-0C11-000CDE16A33C}" dt="2024-04-24T11:03:01.993" v="283"/>
          <ac:spMkLst>
            <pc:docMk/>
            <pc:sldMk cId="833381254" sldId="273"/>
            <ac:spMk id="27" creationId="{8CB5D2D7-DF65-4E86-BFBA-FFB9B5ACEB64}"/>
          </ac:spMkLst>
        </pc:spChg>
        <pc:spChg chg="add del">
          <ac:chgData name="Er Esin" userId="S::esin.er@doct.uliege.be::87d6a561-4ee3-4756-a973-1ce20af883e5" providerId="AD" clId="Web-{04BE7CA1-CBB6-88DD-0C11-000CDE16A33C}" dt="2024-04-24T11:04:09.745" v="339"/>
          <ac:spMkLst>
            <pc:docMk/>
            <pc:sldMk cId="833381254" sldId="273"/>
            <ac:spMk id="28" creationId="{04695F26-39DB-450E-B464-9C76CD233B36}"/>
          </ac:spMkLst>
        </pc:spChg>
        <pc:spChg chg="add del">
          <ac:chgData name="Er Esin" userId="S::esin.er@doct.uliege.be::87d6a561-4ee3-4756-a973-1ce20af883e5" providerId="AD" clId="Web-{04BE7CA1-CBB6-88DD-0C11-000CDE16A33C}" dt="2024-04-24T11:04:09.745" v="339"/>
          <ac:spMkLst>
            <pc:docMk/>
            <pc:sldMk cId="833381254" sldId="273"/>
            <ac:spMk id="30" creationId="{2F42E55F-A297-474F-AF2D-6D3A15822BCA}"/>
          </ac:spMkLst>
        </pc:spChg>
        <pc:spChg chg="add">
          <ac:chgData name="Er Esin" userId="S::esin.er@doct.uliege.be::87d6a561-4ee3-4756-a973-1ce20af883e5" providerId="AD" clId="Web-{04BE7CA1-CBB6-88DD-0C11-000CDE16A33C}" dt="2024-04-24T11:04:09.745" v="340"/>
          <ac:spMkLst>
            <pc:docMk/>
            <pc:sldMk cId="833381254" sldId="273"/>
            <ac:spMk id="38" creationId="{463670F5-AD2D-C19F-C801-7475CB8599ED}"/>
          </ac:spMkLst>
        </pc:spChg>
        <pc:grpChg chg="add del">
          <ac:chgData name="Er Esin" userId="S::esin.er@doct.uliege.be::87d6a561-4ee3-4756-a973-1ce20af883e5" providerId="AD" clId="Web-{04BE7CA1-CBB6-88DD-0C11-000CDE16A33C}" dt="2024-04-24T11:04:09.745" v="340"/>
          <ac:grpSpMkLst>
            <pc:docMk/>
            <pc:sldMk cId="833381254" sldId="273"/>
            <ac:grpSpMk id="17" creationId="{1DE889C7-FAD6-4397-98E2-05D503484459}"/>
          </ac:grpSpMkLst>
        </pc:grpChg>
        <pc:grpChg chg="add del">
          <ac:chgData name="Er Esin" userId="S::esin.er@doct.uliege.be::87d6a561-4ee3-4756-a973-1ce20af883e5" providerId="AD" clId="Web-{04BE7CA1-CBB6-88DD-0C11-000CDE16A33C}" dt="2024-04-24T11:04:09.745" v="339"/>
          <ac:grpSpMkLst>
            <pc:docMk/>
            <pc:sldMk cId="833381254" sldId="273"/>
            <ac:grpSpMk id="32" creationId="{972070F7-E065-4D60-8938-9FB8CDB8ACB0}"/>
          </ac:grpSpMkLst>
        </pc:grpChg>
        <pc:picChg chg="add mod ord">
          <ac:chgData name="Er Esin" userId="S::esin.er@doct.uliege.be::87d6a561-4ee3-4756-a973-1ce20af883e5" providerId="AD" clId="Web-{04BE7CA1-CBB6-88DD-0C11-000CDE16A33C}" dt="2024-04-24T11:04:09.745" v="340"/>
          <ac:picMkLst>
            <pc:docMk/>
            <pc:sldMk cId="833381254" sldId="273"/>
            <ac:picMk id="8" creationId="{434C3AC8-6690-888F-6884-4A7B865FBA55}"/>
          </ac:picMkLst>
        </pc:picChg>
        <pc:picChg chg="add mod">
          <ac:chgData name="Er Esin" userId="S::esin.er@doct.uliege.be::87d6a561-4ee3-4756-a973-1ce20af883e5" providerId="AD" clId="Web-{04BE7CA1-CBB6-88DD-0C11-000CDE16A33C}" dt="2024-04-24T11:04:09.745" v="340"/>
          <ac:picMkLst>
            <pc:docMk/>
            <pc:sldMk cId="833381254" sldId="273"/>
            <ac:picMk id="10" creationId="{3A3AD150-E4D0-7DBC-43AF-C03E8354A1C1}"/>
          </ac:picMkLst>
        </pc:picChg>
      </pc:sldChg>
    </pc:docChg>
  </pc:docChgLst>
  <pc:docChgLst>
    <pc:chgData name="Er Esin" userId="S::esin.er@doct.uliege.be::87d6a561-4ee3-4756-a973-1ce20af883e5" providerId="AD" clId="Web-{C5D195ED-B449-7C3F-5C9E-FC6328D13619}"/>
    <pc:docChg chg="addSld delSld modSld">
      <pc:chgData name="Er Esin" userId="S::esin.er@doct.uliege.be::87d6a561-4ee3-4756-a973-1ce20af883e5" providerId="AD" clId="Web-{C5D195ED-B449-7C3F-5C9E-FC6328D13619}" dt="2024-04-24T08:30:56.631" v="233"/>
      <pc:docMkLst>
        <pc:docMk/>
      </pc:docMkLst>
      <pc:sldChg chg="addSp delSp modSp">
        <pc:chgData name="Er Esin" userId="S::esin.er@doct.uliege.be::87d6a561-4ee3-4756-a973-1ce20af883e5" providerId="AD" clId="Web-{C5D195ED-B449-7C3F-5C9E-FC6328D13619}" dt="2024-04-24T07:55:13.510" v="84"/>
        <pc:sldMkLst>
          <pc:docMk/>
          <pc:sldMk cId="1619840079" sldId="260"/>
        </pc:sldMkLst>
        <pc:spChg chg="mod">
          <ac:chgData name="Er Esin" userId="S::esin.er@doct.uliege.be::87d6a561-4ee3-4756-a973-1ce20af883e5" providerId="AD" clId="Web-{C5D195ED-B449-7C3F-5C9E-FC6328D13619}" dt="2024-04-24T07:55:13.510" v="84"/>
          <ac:spMkLst>
            <pc:docMk/>
            <pc:sldMk cId="1619840079" sldId="260"/>
            <ac:spMk id="2" creationId="{1B08C8CD-610D-27A5-1F88-7694D402C586}"/>
          </ac:spMkLst>
        </pc:spChg>
        <pc:spChg chg="mod">
          <ac:chgData name="Er Esin" userId="S::esin.er@doct.uliege.be::87d6a561-4ee3-4756-a973-1ce20af883e5" providerId="AD" clId="Web-{C5D195ED-B449-7C3F-5C9E-FC6328D13619}" dt="2024-04-24T07:55:13.510" v="84"/>
          <ac:spMkLst>
            <pc:docMk/>
            <pc:sldMk cId="1619840079" sldId="260"/>
            <ac:spMk id="4" creationId="{6A9260CF-47DD-98C5-63E5-9AABC03809BE}"/>
          </ac:spMkLst>
        </pc:spChg>
        <pc:spChg chg="add del">
          <ac:chgData name="Er Esin" userId="S::esin.er@doct.uliege.be::87d6a561-4ee3-4756-a973-1ce20af883e5" providerId="AD" clId="Web-{C5D195ED-B449-7C3F-5C9E-FC6328D13619}" dt="2024-04-24T07:55:13.510" v="84"/>
          <ac:spMkLst>
            <pc:docMk/>
            <pc:sldMk cId="1619840079" sldId="260"/>
            <ac:spMk id="9" creationId="{C0763A76-9F1C-4FC5-82B7-DD475DA461B2}"/>
          </ac:spMkLst>
        </pc:spChg>
        <pc:spChg chg="add del">
          <ac:chgData name="Er Esin" userId="S::esin.er@doct.uliege.be::87d6a561-4ee3-4756-a973-1ce20af883e5" providerId="AD" clId="Web-{C5D195ED-B449-7C3F-5C9E-FC6328D13619}" dt="2024-04-24T07:55:13.510" v="84"/>
          <ac:spMkLst>
            <pc:docMk/>
            <pc:sldMk cId="1619840079" sldId="260"/>
            <ac:spMk id="12" creationId="{E81BF4F6-F2CF-4984-9D14-D6966D92F99F}"/>
          </ac:spMkLst>
        </pc:spChg>
        <pc:spChg chg="add del">
          <ac:chgData name="Er Esin" userId="S::esin.er@doct.uliege.be::87d6a561-4ee3-4756-a973-1ce20af883e5" providerId="AD" clId="Web-{C5D195ED-B449-7C3F-5C9E-FC6328D13619}" dt="2024-04-24T07:55:00.931" v="77"/>
          <ac:spMkLst>
            <pc:docMk/>
            <pc:sldMk cId="1619840079" sldId="260"/>
            <ac:spMk id="14" creationId="{058A14AF-9FB5-4CC7-BA35-E8E85D3EDF0E}"/>
          </ac:spMkLst>
        </pc:spChg>
        <pc:spChg chg="add del">
          <ac:chgData name="Er Esin" userId="S::esin.er@doct.uliege.be::87d6a561-4ee3-4756-a973-1ce20af883e5" providerId="AD" clId="Web-{C5D195ED-B449-7C3F-5C9E-FC6328D13619}" dt="2024-04-24T07:55:00.931" v="77"/>
          <ac:spMkLst>
            <pc:docMk/>
            <pc:sldMk cId="1619840079" sldId="260"/>
            <ac:spMk id="16" creationId="{3A9A4357-BD1D-4622-A4FE-766E6AB8DE84}"/>
          </ac:spMkLst>
        </pc:spChg>
        <pc:spChg chg="add del">
          <ac:chgData name="Er Esin" userId="S::esin.er@doct.uliege.be::87d6a561-4ee3-4756-a973-1ce20af883e5" providerId="AD" clId="Web-{C5D195ED-B449-7C3F-5C9E-FC6328D13619}" dt="2024-04-24T07:55:00.931" v="77"/>
          <ac:spMkLst>
            <pc:docMk/>
            <pc:sldMk cId="1619840079" sldId="260"/>
            <ac:spMk id="22" creationId="{E659831F-0D9A-4C63-9EBB-8435B85A440F}"/>
          </ac:spMkLst>
        </pc:spChg>
        <pc:spChg chg="add del">
          <ac:chgData name="Er Esin" userId="S::esin.er@doct.uliege.be::87d6a561-4ee3-4756-a973-1ce20af883e5" providerId="AD" clId="Web-{C5D195ED-B449-7C3F-5C9E-FC6328D13619}" dt="2024-04-24T07:55:00.931" v="77"/>
          <ac:spMkLst>
            <pc:docMk/>
            <pc:sldMk cId="1619840079" sldId="260"/>
            <ac:spMk id="23" creationId="{E6995CE5-F890-4ABA-82A2-26507CE8D2A3}"/>
          </ac:spMkLst>
        </pc:spChg>
        <pc:spChg chg="add del">
          <ac:chgData name="Er Esin" userId="S::esin.er@doct.uliege.be::87d6a561-4ee3-4756-a973-1ce20af883e5" providerId="AD" clId="Web-{C5D195ED-B449-7C3F-5C9E-FC6328D13619}" dt="2024-04-24T07:55:05.650" v="79"/>
          <ac:spMkLst>
            <pc:docMk/>
            <pc:sldMk cId="1619840079" sldId="260"/>
            <ac:spMk id="24" creationId="{D5B0017B-2ECA-49AF-B397-DC140825DF8D}"/>
          </ac:spMkLst>
        </pc:spChg>
        <pc:spChg chg="add del">
          <ac:chgData name="Er Esin" userId="S::esin.er@doct.uliege.be::87d6a561-4ee3-4756-a973-1ce20af883e5" providerId="AD" clId="Web-{C5D195ED-B449-7C3F-5C9E-FC6328D13619}" dt="2024-04-24T07:55:05.650" v="79"/>
          <ac:spMkLst>
            <pc:docMk/>
            <pc:sldMk cId="1619840079" sldId="260"/>
            <ac:spMk id="25" creationId="{B0B8DCBA-FEED-46EF-A140-35B904015B49}"/>
          </ac:spMkLst>
        </pc:spChg>
        <pc:spChg chg="add del">
          <ac:chgData name="Er Esin" userId="S::esin.er@doct.uliege.be::87d6a561-4ee3-4756-a973-1ce20af883e5" providerId="AD" clId="Web-{C5D195ED-B449-7C3F-5C9E-FC6328D13619}" dt="2024-04-24T07:55:09.588" v="81"/>
          <ac:spMkLst>
            <pc:docMk/>
            <pc:sldMk cId="1619840079" sldId="260"/>
            <ac:spMk id="32" creationId="{201CC55D-ED54-4C5C-95E6-10947BD1103B}"/>
          </ac:spMkLst>
        </pc:spChg>
        <pc:spChg chg="add del">
          <ac:chgData name="Er Esin" userId="S::esin.er@doct.uliege.be::87d6a561-4ee3-4756-a973-1ce20af883e5" providerId="AD" clId="Web-{C5D195ED-B449-7C3F-5C9E-FC6328D13619}" dt="2024-04-24T07:55:09.588" v="81"/>
          <ac:spMkLst>
            <pc:docMk/>
            <pc:sldMk cId="1619840079" sldId="260"/>
            <ac:spMk id="36" creationId="{3873B707-463F-40B0-8227-E8CC6C67EB25}"/>
          </ac:spMkLst>
        </pc:spChg>
        <pc:spChg chg="add del">
          <ac:chgData name="Er Esin" userId="S::esin.er@doct.uliege.be::87d6a561-4ee3-4756-a973-1ce20af883e5" providerId="AD" clId="Web-{C5D195ED-B449-7C3F-5C9E-FC6328D13619}" dt="2024-04-24T07:55:09.588" v="81"/>
          <ac:spMkLst>
            <pc:docMk/>
            <pc:sldMk cId="1619840079" sldId="260"/>
            <ac:spMk id="37" creationId="{C13237C8-E62C-4F0D-A318-BD6FB6C2D138}"/>
          </ac:spMkLst>
        </pc:spChg>
        <pc:spChg chg="add del">
          <ac:chgData name="Er Esin" userId="S::esin.er@doct.uliege.be::87d6a561-4ee3-4756-a973-1ce20af883e5" providerId="AD" clId="Web-{C5D195ED-B449-7C3F-5C9E-FC6328D13619}" dt="2024-04-24T07:55:09.588" v="81"/>
          <ac:spMkLst>
            <pc:docMk/>
            <pc:sldMk cId="1619840079" sldId="260"/>
            <ac:spMk id="38" creationId="{19C9EAEA-39D0-4B0E-A0EB-51E7B26740B1}"/>
          </ac:spMkLst>
        </pc:spChg>
        <pc:spChg chg="add del">
          <ac:chgData name="Er Esin" userId="S::esin.er@doct.uliege.be::87d6a561-4ee3-4756-a973-1ce20af883e5" providerId="AD" clId="Web-{C5D195ED-B449-7C3F-5C9E-FC6328D13619}" dt="2024-04-24T07:55:13.510" v="83"/>
          <ac:spMkLst>
            <pc:docMk/>
            <pc:sldMk cId="1619840079" sldId="260"/>
            <ac:spMk id="40" creationId="{B0B8DCBA-FEED-46EF-A140-35B904015B49}"/>
          </ac:spMkLst>
        </pc:spChg>
        <pc:spChg chg="add del">
          <ac:chgData name="Er Esin" userId="S::esin.er@doct.uliege.be::87d6a561-4ee3-4756-a973-1ce20af883e5" providerId="AD" clId="Web-{C5D195ED-B449-7C3F-5C9E-FC6328D13619}" dt="2024-04-24T07:55:13.510" v="83"/>
          <ac:spMkLst>
            <pc:docMk/>
            <pc:sldMk cId="1619840079" sldId="260"/>
            <ac:spMk id="45" creationId="{D5B0017B-2ECA-49AF-B397-DC140825DF8D}"/>
          </ac:spMkLst>
        </pc:spChg>
        <pc:spChg chg="add">
          <ac:chgData name="Er Esin" userId="S::esin.er@doct.uliege.be::87d6a561-4ee3-4756-a973-1ce20af883e5" providerId="AD" clId="Web-{C5D195ED-B449-7C3F-5C9E-FC6328D13619}" dt="2024-04-24T07:55:13.510" v="84"/>
          <ac:spMkLst>
            <pc:docMk/>
            <pc:sldMk cId="1619840079" sldId="260"/>
            <ac:spMk id="48" creationId="{117AB3D3-3C9C-4DED-809A-78734805B895}"/>
          </ac:spMkLst>
        </pc:spChg>
        <pc:spChg chg="add">
          <ac:chgData name="Er Esin" userId="S::esin.er@doct.uliege.be::87d6a561-4ee3-4756-a973-1ce20af883e5" providerId="AD" clId="Web-{C5D195ED-B449-7C3F-5C9E-FC6328D13619}" dt="2024-04-24T07:55:13.510" v="84"/>
          <ac:spMkLst>
            <pc:docMk/>
            <pc:sldMk cId="1619840079" sldId="260"/>
            <ac:spMk id="49" creationId="{3A9A4357-BD1D-4622-A4FE-766E6AB8DE84}"/>
          </ac:spMkLst>
        </pc:spChg>
        <pc:spChg chg="add">
          <ac:chgData name="Er Esin" userId="S::esin.er@doct.uliege.be::87d6a561-4ee3-4756-a973-1ce20af883e5" providerId="AD" clId="Web-{C5D195ED-B449-7C3F-5C9E-FC6328D13619}" dt="2024-04-24T07:55:13.510" v="84"/>
          <ac:spMkLst>
            <pc:docMk/>
            <pc:sldMk cId="1619840079" sldId="260"/>
            <ac:spMk id="50" creationId="{E659831F-0D9A-4C63-9EBB-8435B85A440F}"/>
          </ac:spMkLst>
        </pc:spChg>
        <pc:spChg chg="add">
          <ac:chgData name="Er Esin" userId="S::esin.er@doct.uliege.be::87d6a561-4ee3-4756-a973-1ce20af883e5" providerId="AD" clId="Web-{C5D195ED-B449-7C3F-5C9E-FC6328D13619}" dt="2024-04-24T07:55:13.510" v="84"/>
          <ac:spMkLst>
            <pc:docMk/>
            <pc:sldMk cId="1619840079" sldId="260"/>
            <ac:spMk id="51" creationId="{E6995CE5-F890-4ABA-82A2-26507CE8D2A3}"/>
          </ac:spMkLst>
        </pc:spChg>
        <pc:grpChg chg="add del">
          <ac:chgData name="Er Esin" userId="S::esin.er@doct.uliege.be::87d6a561-4ee3-4756-a973-1ce20af883e5" providerId="AD" clId="Web-{C5D195ED-B449-7C3F-5C9E-FC6328D13619}" dt="2024-04-24T07:55:05.650" v="79"/>
          <ac:grpSpMkLst>
            <pc:docMk/>
            <pc:sldMk cId="1619840079" sldId="260"/>
            <ac:grpSpMk id="27" creationId="{AE1C45F0-260A-458C-96ED-C1F6D2151219}"/>
          </ac:grpSpMkLst>
        </pc:grpChg>
        <pc:grpChg chg="add del">
          <ac:chgData name="Er Esin" userId="S::esin.er@doct.uliege.be::87d6a561-4ee3-4756-a973-1ce20af883e5" providerId="AD" clId="Web-{C5D195ED-B449-7C3F-5C9E-FC6328D13619}" dt="2024-04-24T07:55:09.588" v="81"/>
          <ac:grpSpMkLst>
            <pc:docMk/>
            <pc:sldMk cId="1619840079" sldId="260"/>
            <ac:grpSpMk id="33" creationId="{1DE889C7-FAD6-4397-98E2-05D503484459}"/>
          </ac:grpSpMkLst>
        </pc:grpChg>
        <pc:grpChg chg="add del">
          <ac:chgData name="Er Esin" userId="S::esin.er@doct.uliege.be::87d6a561-4ee3-4756-a973-1ce20af883e5" providerId="AD" clId="Web-{C5D195ED-B449-7C3F-5C9E-FC6328D13619}" dt="2024-04-24T07:55:13.510" v="83"/>
          <ac:grpSpMkLst>
            <pc:docMk/>
            <pc:sldMk cId="1619840079" sldId="260"/>
            <ac:grpSpMk id="41" creationId="{AE1C45F0-260A-458C-96ED-C1F6D2151219}"/>
          </ac:grpSpMkLst>
        </pc:grpChg>
        <pc:picChg chg="mod">
          <ac:chgData name="Er Esin" userId="S::esin.er@doct.uliege.be::87d6a561-4ee3-4756-a973-1ce20af883e5" providerId="AD" clId="Web-{C5D195ED-B449-7C3F-5C9E-FC6328D13619}" dt="2024-04-24T07:55:13.510" v="84"/>
          <ac:picMkLst>
            <pc:docMk/>
            <pc:sldMk cId="1619840079" sldId="260"/>
            <ac:picMk id="6" creationId="{AFAE31F3-F588-7E5B-F8D2-2D057EC78E1E}"/>
          </ac:picMkLst>
        </pc:picChg>
        <pc:cxnChg chg="add del">
          <ac:chgData name="Er Esin" userId="S::esin.er@doct.uliege.be::87d6a561-4ee3-4756-a973-1ce20af883e5" providerId="AD" clId="Web-{C5D195ED-B449-7C3F-5C9E-FC6328D13619}" dt="2024-04-24T07:55:05.650" v="79"/>
          <ac:cxnSpMkLst>
            <pc:docMk/>
            <pc:sldMk cId="1619840079" sldId="260"/>
            <ac:cxnSpMk id="26" creationId="{6CF1BAF6-AD41-4082-B212-8A1F9A2E8779}"/>
          </ac:cxnSpMkLst>
        </pc:cxnChg>
        <pc:cxnChg chg="add del">
          <ac:chgData name="Er Esin" userId="S::esin.er@doct.uliege.be::87d6a561-4ee3-4756-a973-1ce20af883e5" providerId="AD" clId="Web-{C5D195ED-B449-7C3F-5C9E-FC6328D13619}" dt="2024-04-24T07:55:13.510" v="83"/>
          <ac:cxnSpMkLst>
            <pc:docMk/>
            <pc:sldMk cId="1619840079" sldId="260"/>
            <ac:cxnSpMk id="46" creationId="{6CF1BAF6-AD41-4082-B212-8A1F9A2E8779}"/>
          </ac:cxnSpMkLst>
        </pc:cxnChg>
      </pc:sldChg>
      <pc:sldChg chg="addSp delSp modSp">
        <pc:chgData name="Er Esin" userId="S::esin.er@doct.uliege.be::87d6a561-4ee3-4756-a973-1ce20af883e5" providerId="AD" clId="Web-{C5D195ED-B449-7C3F-5C9E-FC6328D13619}" dt="2024-04-24T07:55:32.058" v="89"/>
        <pc:sldMkLst>
          <pc:docMk/>
          <pc:sldMk cId="3775334506" sldId="261"/>
        </pc:sldMkLst>
        <pc:spChg chg="mod">
          <ac:chgData name="Er Esin" userId="S::esin.er@doct.uliege.be::87d6a561-4ee3-4756-a973-1ce20af883e5" providerId="AD" clId="Web-{C5D195ED-B449-7C3F-5C9E-FC6328D13619}" dt="2024-04-24T07:55:32.058" v="89"/>
          <ac:spMkLst>
            <pc:docMk/>
            <pc:sldMk cId="3775334506" sldId="261"/>
            <ac:spMk id="2" creationId="{CD2424AB-6CA9-2C45-B9D1-8180EDD7D9F7}"/>
          </ac:spMkLst>
        </pc:spChg>
        <pc:spChg chg="mod">
          <ac:chgData name="Er Esin" userId="S::esin.er@doct.uliege.be::87d6a561-4ee3-4756-a973-1ce20af883e5" providerId="AD" clId="Web-{C5D195ED-B449-7C3F-5C9E-FC6328D13619}" dt="2024-04-24T07:55:32.058" v="89"/>
          <ac:spMkLst>
            <pc:docMk/>
            <pc:sldMk cId="3775334506" sldId="261"/>
            <ac:spMk id="38" creationId="{4E403340-D496-5391-B3E6-E5C2FB7FB24B}"/>
          </ac:spMkLst>
        </pc:spChg>
        <pc:spChg chg="add del">
          <ac:chgData name="Er Esin" userId="S::esin.er@doct.uliege.be::87d6a561-4ee3-4756-a973-1ce20af883e5" providerId="AD" clId="Web-{C5D195ED-B449-7C3F-5C9E-FC6328D13619}" dt="2024-04-24T07:55:32.058" v="89"/>
          <ac:spMkLst>
            <pc:docMk/>
            <pc:sldMk cId="3775334506" sldId="261"/>
            <ac:spMk id="47" creationId="{E81BF4F6-F2CF-4984-9D14-D6966D92F99F}"/>
          </ac:spMkLst>
        </pc:spChg>
        <pc:spChg chg="add del">
          <ac:chgData name="Er Esin" userId="S::esin.er@doct.uliege.be::87d6a561-4ee3-4756-a973-1ce20af883e5" providerId="AD" clId="Web-{C5D195ED-B449-7C3F-5C9E-FC6328D13619}" dt="2024-04-24T07:55:29.745" v="86"/>
          <ac:spMkLst>
            <pc:docMk/>
            <pc:sldMk cId="3775334506" sldId="261"/>
            <ac:spMk id="49" creationId="{6EFC920F-B85A-4068-BD93-41064EDE93D3}"/>
          </ac:spMkLst>
        </pc:spChg>
        <pc:spChg chg="add del">
          <ac:chgData name="Er Esin" userId="S::esin.er@doct.uliege.be::87d6a561-4ee3-4756-a973-1ce20af883e5" providerId="AD" clId="Web-{C5D195ED-B449-7C3F-5C9E-FC6328D13619}" dt="2024-04-24T07:55:32.042" v="88"/>
          <ac:spMkLst>
            <pc:docMk/>
            <pc:sldMk cId="3775334506" sldId="261"/>
            <ac:spMk id="56" creationId="{E659831F-0D9A-4C63-9EBB-8435B85A440F}"/>
          </ac:spMkLst>
        </pc:spChg>
        <pc:spChg chg="add del">
          <ac:chgData name="Er Esin" userId="S::esin.er@doct.uliege.be::87d6a561-4ee3-4756-a973-1ce20af883e5" providerId="AD" clId="Web-{C5D195ED-B449-7C3F-5C9E-FC6328D13619}" dt="2024-04-24T07:55:29.745" v="86"/>
          <ac:spMkLst>
            <pc:docMk/>
            <pc:sldMk cId="3775334506" sldId="261"/>
            <ac:spMk id="58" creationId="{CBC4F608-B4B8-48C3-9572-C0F061B1CD99}"/>
          </ac:spMkLst>
        </pc:spChg>
        <pc:spChg chg="add del">
          <ac:chgData name="Er Esin" userId="S::esin.er@doct.uliege.be::87d6a561-4ee3-4756-a973-1ce20af883e5" providerId="AD" clId="Web-{C5D195ED-B449-7C3F-5C9E-FC6328D13619}" dt="2024-04-24T07:55:29.745" v="86"/>
          <ac:spMkLst>
            <pc:docMk/>
            <pc:sldMk cId="3775334506" sldId="261"/>
            <ac:spMk id="60" creationId="{1382A32C-5B0C-4B1C-A074-76C6DBCC9F87}"/>
          </ac:spMkLst>
        </pc:spChg>
        <pc:spChg chg="add del">
          <ac:chgData name="Er Esin" userId="S::esin.er@doct.uliege.be::87d6a561-4ee3-4756-a973-1ce20af883e5" providerId="AD" clId="Web-{C5D195ED-B449-7C3F-5C9E-FC6328D13619}" dt="2024-04-24T07:55:32.042" v="88"/>
          <ac:spMkLst>
            <pc:docMk/>
            <pc:sldMk cId="3775334506" sldId="261"/>
            <ac:spMk id="62" creationId="{117AB3D3-3C9C-4DED-809A-78734805B895}"/>
          </ac:spMkLst>
        </pc:spChg>
        <pc:spChg chg="add del">
          <ac:chgData name="Er Esin" userId="S::esin.er@doct.uliege.be::87d6a561-4ee3-4756-a973-1ce20af883e5" providerId="AD" clId="Web-{C5D195ED-B449-7C3F-5C9E-FC6328D13619}" dt="2024-04-24T07:55:32.042" v="88"/>
          <ac:spMkLst>
            <pc:docMk/>
            <pc:sldMk cId="3775334506" sldId="261"/>
            <ac:spMk id="64" creationId="{3A9A4357-BD1D-4622-A4FE-766E6AB8DE84}"/>
          </ac:spMkLst>
        </pc:spChg>
        <pc:spChg chg="add del">
          <ac:chgData name="Er Esin" userId="S::esin.er@doct.uliege.be::87d6a561-4ee3-4756-a973-1ce20af883e5" providerId="AD" clId="Web-{C5D195ED-B449-7C3F-5C9E-FC6328D13619}" dt="2024-04-24T07:55:32.042" v="88"/>
          <ac:spMkLst>
            <pc:docMk/>
            <pc:sldMk cId="3775334506" sldId="261"/>
            <ac:spMk id="66" creationId="{E6995CE5-F890-4ABA-82A2-26507CE8D2A3}"/>
          </ac:spMkLst>
        </pc:spChg>
        <pc:spChg chg="add">
          <ac:chgData name="Er Esin" userId="S::esin.er@doct.uliege.be::87d6a561-4ee3-4756-a973-1ce20af883e5" providerId="AD" clId="Web-{C5D195ED-B449-7C3F-5C9E-FC6328D13619}" dt="2024-04-24T07:55:32.058" v="89"/>
          <ac:spMkLst>
            <pc:docMk/>
            <pc:sldMk cId="3775334506" sldId="261"/>
            <ac:spMk id="68" creationId="{6EFC920F-B85A-4068-BD93-41064EDE93D3}"/>
          </ac:spMkLst>
        </pc:spChg>
        <pc:spChg chg="add">
          <ac:chgData name="Er Esin" userId="S::esin.er@doct.uliege.be::87d6a561-4ee3-4756-a973-1ce20af883e5" providerId="AD" clId="Web-{C5D195ED-B449-7C3F-5C9E-FC6328D13619}" dt="2024-04-24T07:55:32.058" v="89"/>
          <ac:spMkLst>
            <pc:docMk/>
            <pc:sldMk cId="3775334506" sldId="261"/>
            <ac:spMk id="71" creationId="{CBC4F608-B4B8-48C3-9572-C0F061B1CD99}"/>
          </ac:spMkLst>
        </pc:spChg>
        <pc:spChg chg="add">
          <ac:chgData name="Er Esin" userId="S::esin.er@doct.uliege.be::87d6a561-4ee3-4756-a973-1ce20af883e5" providerId="AD" clId="Web-{C5D195ED-B449-7C3F-5C9E-FC6328D13619}" dt="2024-04-24T07:55:32.058" v="89"/>
          <ac:spMkLst>
            <pc:docMk/>
            <pc:sldMk cId="3775334506" sldId="261"/>
            <ac:spMk id="72" creationId="{1382A32C-5B0C-4B1C-A074-76C6DBCC9F87}"/>
          </ac:spMkLst>
        </pc:spChg>
        <pc:grpChg chg="add del">
          <ac:chgData name="Er Esin" userId="S::esin.er@doct.uliege.be::87d6a561-4ee3-4756-a973-1ce20af883e5" providerId="AD" clId="Web-{C5D195ED-B449-7C3F-5C9E-FC6328D13619}" dt="2024-04-24T07:55:29.745" v="86"/>
          <ac:grpSpMkLst>
            <pc:docMk/>
            <pc:sldMk cId="3775334506" sldId="261"/>
            <ac:grpSpMk id="54" creationId="{1C559108-BBAE-426C-8564-051D2BA6DDC8}"/>
          </ac:grpSpMkLst>
        </pc:grpChg>
        <pc:grpChg chg="add">
          <ac:chgData name="Er Esin" userId="S::esin.er@doct.uliege.be::87d6a561-4ee3-4756-a973-1ce20af883e5" providerId="AD" clId="Web-{C5D195ED-B449-7C3F-5C9E-FC6328D13619}" dt="2024-04-24T07:55:32.058" v="89"/>
          <ac:grpSpMkLst>
            <pc:docMk/>
            <pc:sldMk cId="3775334506" sldId="261"/>
            <ac:grpSpMk id="69" creationId="{1C559108-BBAE-426C-8564-051D2BA6DDC8}"/>
          </ac:grpSpMkLst>
        </pc:grpChg>
        <pc:picChg chg="mod ord">
          <ac:chgData name="Er Esin" userId="S::esin.er@doct.uliege.be::87d6a561-4ee3-4756-a973-1ce20af883e5" providerId="AD" clId="Web-{C5D195ED-B449-7C3F-5C9E-FC6328D13619}" dt="2024-04-24T07:55:32.058" v="89"/>
          <ac:picMkLst>
            <pc:docMk/>
            <pc:sldMk cId="3775334506" sldId="261"/>
            <ac:picMk id="7" creationId="{90E4F9AF-2970-903A-719E-464262905017}"/>
          </ac:picMkLst>
        </pc:picChg>
      </pc:sldChg>
      <pc:sldChg chg="addSp delSp modSp mod setBg">
        <pc:chgData name="Er Esin" userId="S::esin.er@doct.uliege.be::87d6a561-4ee3-4756-a973-1ce20af883e5" providerId="AD" clId="Web-{C5D195ED-B449-7C3F-5C9E-FC6328D13619}" dt="2024-04-24T07:56:38.781" v="93"/>
        <pc:sldMkLst>
          <pc:docMk/>
          <pc:sldMk cId="2802040492" sldId="262"/>
        </pc:sldMkLst>
        <pc:spChg chg="mod">
          <ac:chgData name="Er Esin" userId="S::esin.er@doct.uliege.be::87d6a561-4ee3-4756-a973-1ce20af883e5" providerId="AD" clId="Web-{C5D195ED-B449-7C3F-5C9E-FC6328D13619}" dt="2024-04-24T07:56:38.781" v="93"/>
          <ac:spMkLst>
            <pc:docMk/>
            <pc:sldMk cId="2802040492" sldId="262"/>
            <ac:spMk id="2" creationId="{02D46A1C-D2AD-847A-5050-5E85C70FB765}"/>
          </ac:spMkLst>
        </pc:spChg>
        <pc:spChg chg="add del">
          <ac:chgData name="Er Esin" userId="S::esin.er@doct.uliege.be::87d6a561-4ee3-4756-a973-1ce20af883e5" providerId="AD" clId="Web-{C5D195ED-B449-7C3F-5C9E-FC6328D13619}" dt="2024-04-24T07:56:18.358" v="91"/>
          <ac:spMkLst>
            <pc:docMk/>
            <pc:sldMk cId="2802040492" sldId="262"/>
            <ac:spMk id="56" creationId="{D2B783EE-0239-4717-BBEA-8C9EAC61C824}"/>
          </ac:spMkLst>
        </pc:spChg>
        <pc:spChg chg="add del">
          <ac:chgData name="Er Esin" userId="S::esin.er@doct.uliege.be::87d6a561-4ee3-4756-a973-1ce20af883e5" providerId="AD" clId="Web-{C5D195ED-B449-7C3F-5C9E-FC6328D13619}" dt="2024-04-24T07:56:18.358" v="91"/>
          <ac:spMkLst>
            <pc:docMk/>
            <pc:sldMk cId="2802040492" sldId="262"/>
            <ac:spMk id="58" creationId="{A7B99495-F43F-4D80-A44F-2CB4764EB90B}"/>
          </ac:spMkLst>
        </pc:spChg>
        <pc:spChg chg="add del">
          <ac:chgData name="Er Esin" userId="S::esin.er@doct.uliege.be::87d6a561-4ee3-4756-a973-1ce20af883e5" providerId="AD" clId="Web-{C5D195ED-B449-7C3F-5C9E-FC6328D13619}" dt="2024-04-24T07:56:18.358" v="91"/>
          <ac:spMkLst>
            <pc:docMk/>
            <pc:sldMk cId="2802040492" sldId="262"/>
            <ac:spMk id="60" creationId="{70BEB1E7-2F88-40BC-B73D-42E5B6F80BFC}"/>
          </ac:spMkLst>
        </pc:spChg>
        <pc:spChg chg="add del">
          <ac:chgData name="Er Esin" userId="S::esin.er@doct.uliege.be::87d6a561-4ee3-4756-a973-1ce20af883e5" providerId="AD" clId="Web-{C5D195ED-B449-7C3F-5C9E-FC6328D13619}" dt="2024-04-24T07:56:38.781" v="93"/>
          <ac:spMkLst>
            <pc:docMk/>
            <pc:sldMk cId="2802040492" sldId="262"/>
            <ac:spMk id="62" creationId="{F5A5F1D7-F0D0-4687-9BD3-CA6A0714C634}"/>
          </ac:spMkLst>
        </pc:spChg>
        <pc:spChg chg="add del">
          <ac:chgData name="Er Esin" userId="S::esin.er@doct.uliege.be::87d6a561-4ee3-4756-a973-1ce20af883e5" providerId="AD" clId="Web-{C5D195ED-B449-7C3F-5C9E-FC6328D13619}" dt="2024-04-24T07:56:38.781" v="93"/>
          <ac:spMkLst>
            <pc:docMk/>
            <pc:sldMk cId="2802040492" sldId="262"/>
            <ac:spMk id="63" creationId="{D5B0017B-2ECA-49AF-B397-DC140825DF8D}"/>
          </ac:spMkLst>
        </pc:spChg>
        <pc:grpChg chg="add del">
          <ac:chgData name="Er Esin" userId="S::esin.er@doct.uliege.be::87d6a561-4ee3-4756-a973-1ce20af883e5" providerId="AD" clId="Web-{C5D195ED-B449-7C3F-5C9E-FC6328D13619}" dt="2024-04-24T07:56:38.781" v="93"/>
          <ac:grpSpMkLst>
            <pc:docMk/>
            <pc:sldMk cId="2802040492" sldId="262"/>
            <ac:grpSpMk id="64" creationId="{AE1C45F0-260A-458C-96ED-C1F6D2151219}"/>
          </ac:grpSpMkLst>
        </pc:grpChg>
        <pc:graphicFrameChg chg="mod ord modGraphic">
          <ac:chgData name="Er Esin" userId="S::esin.er@doct.uliege.be::87d6a561-4ee3-4756-a973-1ce20af883e5" providerId="AD" clId="Web-{C5D195ED-B449-7C3F-5C9E-FC6328D13619}" dt="2024-04-24T07:56:38.781" v="93"/>
          <ac:graphicFrameMkLst>
            <pc:docMk/>
            <pc:sldMk cId="2802040492" sldId="262"/>
            <ac:graphicFrameMk id="7" creationId="{DE16FE32-4201-7275-68CA-EE0211C822E3}"/>
          </ac:graphicFrameMkLst>
        </pc:graphicFrameChg>
        <pc:picChg chg="mod ord">
          <ac:chgData name="Er Esin" userId="S::esin.er@doct.uliege.be::87d6a561-4ee3-4756-a973-1ce20af883e5" providerId="AD" clId="Web-{C5D195ED-B449-7C3F-5C9E-FC6328D13619}" dt="2024-04-24T07:56:38.781" v="93"/>
          <ac:picMkLst>
            <pc:docMk/>
            <pc:sldMk cId="2802040492" sldId="262"/>
            <ac:picMk id="43" creationId="{E70F1FE4-D395-47B9-4133-8503ED053153}"/>
          </ac:picMkLst>
        </pc:picChg>
        <pc:picChg chg="mod">
          <ac:chgData name="Er Esin" userId="S::esin.er@doct.uliege.be::87d6a561-4ee3-4756-a973-1ce20af883e5" providerId="AD" clId="Web-{C5D195ED-B449-7C3F-5C9E-FC6328D13619}" dt="2024-04-24T07:56:38.781" v="93"/>
          <ac:picMkLst>
            <pc:docMk/>
            <pc:sldMk cId="2802040492" sldId="262"/>
            <ac:picMk id="51" creationId="{C0EDF822-68B8-C830-8AEB-082605CB22C4}"/>
          </ac:picMkLst>
        </pc:picChg>
        <pc:cxnChg chg="add del">
          <ac:chgData name="Er Esin" userId="S::esin.er@doct.uliege.be::87d6a561-4ee3-4756-a973-1ce20af883e5" providerId="AD" clId="Web-{C5D195ED-B449-7C3F-5C9E-FC6328D13619}" dt="2024-04-24T07:56:38.781" v="93"/>
          <ac:cxnSpMkLst>
            <pc:docMk/>
            <pc:sldMk cId="2802040492" sldId="262"/>
            <ac:cxnSpMk id="65" creationId="{6CF1BAF6-AD41-4082-B212-8A1F9A2E8779}"/>
          </ac:cxnSpMkLst>
        </pc:cxnChg>
      </pc:sldChg>
      <pc:sldChg chg="modSp">
        <pc:chgData name="Er Esin" userId="S::esin.er@doct.uliege.be::87d6a561-4ee3-4756-a973-1ce20af883e5" providerId="AD" clId="Web-{C5D195ED-B449-7C3F-5C9E-FC6328D13619}" dt="2024-04-24T08:16:22.660" v="203" actId="20577"/>
        <pc:sldMkLst>
          <pc:docMk/>
          <pc:sldMk cId="439600061" sldId="263"/>
        </pc:sldMkLst>
        <pc:spChg chg="mod">
          <ac:chgData name="Er Esin" userId="S::esin.er@doct.uliege.be::87d6a561-4ee3-4756-a973-1ce20af883e5" providerId="AD" clId="Web-{C5D195ED-B449-7C3F-5C9E-FC6328D13619}" dt="2024-04-24T08:16:22.660" v="203" actId="20577"/>
          <ac:spMkLst>
            <pc:docMk/>
            <pc:sldMk cId="439600061" sldId="263"/>
            <ac:spMk id="3" creationId="{78ACC3C9-BFBF-4D6B-301E-C5313505616C}"/>
          </ac:spMkLst>
        </pc:spChg>
      </pc:sldChg>
      <pc:sldChg chg="addSp delSp modSp new mod setBg modClrScheme chgLayout">
        <pc:chgData name="Er Esin" userId="S::esin.er@doct.uliege.be::87d6a561-4ee3-4756-a973-1ce20af883e5" providerId="AD" clId="Web-{C5D195ED-B449-7C3F-5C9E-FC6328D13619}" dt="2024-04-24T07:51:19.092" v="16" actId="20577"/>
        <pc:sldMkLst>
          <pc:docMk/>
          <pc:sldMk cId="4185130837" sldId="265"/>
        </pc:sldMkLst>
        <pc:spChg chg="mod ord">
          <ac:chgData name="Er Esin" userId="S::esin.er@doct.uliege.be::87d6a561-4ee3-4756-a973-1ce20af883e5" providerId="AD" clId="Web-{C5D195ED-B449-7C3F-5C9E-FC6328D13619}" dt="2024-04-24T07:51:19.092" v="16" actId="20577"/>
          <ac:spMkLst>
            <pc:docMk/>
            <pc:sldMk cId="4185130837" sldId="265"/>
            <ac:spMk id="2" creationId="{FA54BDE8-EEBC-FECB-B51A-B713DC61E616}"/>
          </ac:spMkLst>
        </pc:spChg>
        <pc:spChg chg="mod ord">
          <ac:chgData name="Er Esin" userId="S::esin.er@doct.uliege.be::87d6a561-4ee3-4756-a973-1ce20af883e5" providerId="AD" clId="Web-{C5D195ED-B449-7C3F-5C9E-FC6328D13619}" dt="2024-04-24T07:51:09.278" v="5"/>
          <ac:spMkLst>
            <pc:docMk/>
            <pc:sldMk cId="4185130837" sldId="265"/>
            <ac:spMk id="3" creationId="{A9483458-4EB4-CFF5-0C0A-DF208BBD50CD}"/>
          </ac:spMkLst>
        </pc:spChg>
        <pc:spChg chg="add del">
          <ac:chgData name="Er Esin" userId="S::esin.er@doct.uliege.be::87d6a561-4ee3-4756-a973-1ce20af883e5" providerId="AD" clId="Web-{C5D195ED-B449-7C3F-5C9E-FC6328D13619}" dt="2024-04-24T07:51:09.262" v="4"/>
          <ac:spMkLst>
            <pc:docMk/>
            <pc:sldMk cId="4185130837" sldId="265"/>
            <ac:spMk id="8" creationId="{4522B21E-B2B9-4C72-9A71-C87EFD137480}"/>
          </ac:spMkLst>
        </pc:spChg>
        <pc:spChg chg="add del">
          <ac:chgData name="Er Esin" userId="S::esin.er@doct.uliege.be::87d6a561-4ee3-4756-a973-1ce20af883e5" providerId="AD" clId="Web-{C5D195ED-B449-7C3F-5C9E-FC6328D13619}" dt="2024-04-24T07:51:09.262" v="4"/>
          <ac:spMkLst>
            <pc:docMk/>
            <pc:sldMk cId="4185130837" sldId="265"/>
            <ac:spMk id="10" creationId="{5EB7D2A2-F448-44D4-938C-DC84CBCB3B1E}"/>
          </ac:spMkLst>
        </pc:spChg>
        <pc:spChg chg="add del">
          <ac:chgData name="Er Esin" userId="S::esin.er@doct.uliege.be::87d6a561-4ee3-4756-a973-1ce20af883e5" providerId="AD" clId="Web-{C5D195ED-B449-7C3F-5C9E-FC6328D13619}" dt="2024-04-24T07:51:09.262" v="4"/>
          <ac:spMkLst>
            <pc:docMk/>
            <pc:sldMk cId="4185130837" sldId="265"/>
            <ac:spMk id="12" creationId="{871AEA07-1E14-44B4-8E55-64EF049CD66F}"/>
          </ac:spMkLst>
        </pc:spChg>
        <pc:spChg chg="add">
          <ac:chgData name="Er Esin" userId="S::esin.er@doct.uliege.be::87d6a561-4ee3-4756-a973-1ce20af883e5" providerId="AD" clId="Web-{C5D195ED-B449-7C3F-5C9E-FC6328D13619}" dt="2024-04-24T07:51:09.278" v="5"/>
          <ac:spMkLst>
            <pc:docMk/>
            <pc:sldMk cId="4185130837" sldId="265"/>
            <ac:spMk id="16" creationId="{B0EE8A42-107A-4D4C-8D56-BBAE95C7FC0D}"/>
          </ac:spMkLst>
        </pc:spChg>
        <pc:spChg chg="add">
          <ac:chgData name="Er Esin" userId="S::esin.er@doct.uliege.be::87d6a561-4ee3-4756-a973-1ce20af883e5" providerId="AD" clId="Web-{C5D195ED-B449-7C3F-5C9E-FC6328D13619}" dt="2024-04-24T07:51:09.278" v="5"/>
          <ac:spMkLst>
            <pc:docMk/>
            <pc:sldMk cId="4185130837" sldId="265"/>
            <ac:spMk id="17" creationId="{0E42565C-E3CC-4EF0-8093-88FCC788A3C2}"/>
          </ac:spMkLst>
        </pc:spChg>
        <pc:spChg chg="add">
          <ac:chgData name="Er Esin" userId="S::esin.er@doct.uliege.be::87d6a561-4ee3-4756-a973-1ce20af883e5" providerId="AD" clId="Web-{C5D195ED-B449-7C3F-5C9E-FC6328D13619}" dt="2024-04-24T07:51:09.278" v="5"/>
          <ac:spMkLst>
            <pc:docMk/>
            <pc:sldMk cId="4185130837" sldId="265"/>
            <ac:spMk id="18" creationId="{02F429C4-ABC9-46FC-818A-B5429CDE4A96}"/>
          </ac:spMkLst>
        </pc:spChg>
        <pc:spChg chg="add">
          <ac:chgData name="Er Esin" userId="S::esin.er@doct.uliege.be::87d6a561-4ee3-4756-a973-1ce20af883e5" providerId="AD" clId="Web-{C5D195ED-B449-7C3F-5C9E-FC6328D13619}" dt="2024-04-24T07:51:09.278" v="5"/>
          <ac:spMkLst>
            <pc:docMk/>
            <pc:sldMk cId="4185130837" sldId="265"/>
            <ac:spMk id="19" creationId="{2CEF98E4-3709-4952-8F42-2305CCE34FA3}"/>
          </ac:spMkLst>
        </pc:spChg>
        <pc:spChg chg="add">
          <ac:chgData name="Er Esin" userId="S::esin.er@doct.uliege.be::87d6a561-4ee3-4756-a973-1ce20af883e5" providerId="AD" clId="Web-{C5D195ED-B449-7C3F-5C9E-FC6328D13619}" dt="2024-04-24T07:51:09.278" v="5"/>
          <ac:spMkLst>
            <pc:docMk/>
            <pc:sldMk cId="4185130837" sldId="265"/>
            <ac:spMk id="20" creationId="{F10BCCF5-D685-47FF-B675-647EAEB72C8E}"/>
          </ac:spMkLst>
        </pc:spChg>
        <pc:cxnChg chg="add del">
          <ac:chgData name="Er Esin" userId="S::esin.er@doct.uliege.be::87d6a561-4ee3-4756-a973-1ce20af883e5" providerId="AD" clId="Web-{C5D195ED-B449-7C3F-5C9E-FC6328D13619}" dt="2024-04-24T07:51:09.262" v="4"/>
          <ac:cxnSpMkLst>
            <pc:docMk/>
            <pc:sldMk cId="4185130837" sldId="265"/>
            <ac:cxnSpMk id="14" creationId="{F7C8EA93-3210-4C62-99E9-153C275E3A87}"/>
          </ac:cxnSpMkLst>
        </pc:cxnChg>
      </pc:sldChg>
      <pc:sldChg chg="addSp modSp new mod setBg modClrScheme chgLayout">
        <pc:chgData name="Er Esin" userId="S::esin.er@doct.uliege.be::87d6a561-4ee3-4756-a973-1ce20af883e5" providerId="AD" clId="Web-{C5D195ED-B449-7C3F-5C9E-FC6328D13619}" dt="2024-04-24T07:54:20.351" v="75"/>
        <pc:sldMkLst>
          <pc:docMk/>
          <pc:sldMk cId="3533269129" sldId="266"/>
        </pc:sldMkLst>
        <pc:spChg chg="mod ord">
          <ac:chgData name="Er Esin" userId="S::esin.er@doct.uliege.be::87d6a561-4ee3-4756-a973-1ce20af883e5" providerId="AD" clId="Web-{C5D195ED-B449-7C3F-5C9E-FC6328D13619}" dt="2024-04-24T07:54:20.351" v="75"/>
          <ac:spMkLst>
            <pc:docMk/>
            <pc:sldMk cId="3533269129" sldId="266"/>
            <ac:spMk id="2" creationId="{D94D0967-6BD2-FA49-3153-E7D7E6987F85}"/>
          </ac:spMkLst>
        </pc:spChg>
        <pc:spChg chg="mod ord">
          <ac:chgData name="Er Esin" userId="S::esin.er@doct.uliege.be::87d6a561-4ee3-4756-a973-1ce20af883e5" providerId="AD" clId="Web-{C5D195ED-B449-7C3F-5C9E-FC6328D13619}" dt="2024-04-24T07:54:20.351" v="75"/>
          <ac:spMkLst>
            <pc:docMk/>
            <pc:sldMk cId="3533269129" sldId="266"/>
            <ac:spMk id="3" creationId="{22020781-0C2F-E1AD-0D2D-81EF5B924BD3}"/>
          </ac:spMkLst>
        </pc:spChg>
        <pc:spChg chg="add">
          <ac:chgData name="Er Esin" userId="S::esin.er@doct.uliege.be::87d6a561-4ee3-4756-a973-1ce20af883e5" providerId="AD" clId="Web-{C5D195ED-B449-7C3F-5C9E-FC6328D13619}" dt="2024-04-24T07:54:20.351" v="75"/>
          <ac:spMkLst>
            <pc:docMk/>
            <pc:sldMk cId="3533269129" sldId="266"/>
            <ac:spMk id="9" creationId="{058A14AF-9FB5-4CC7-BA35-E8E85D3EDF0E}"/>
          </ac:spMkLst>
        </pc:spChg>
        <pc:spChg chg="add">
          <ac:chgData name="Er Esin" userId="S::esin.er@doct.uliege.be::87d6a561-4ee3-4756-a973-1ce20af883e5" providerId="AD" clId="Web-{C5D195ED-B449-7C3F-5C9E-FC6328D13619}" dt="2024-04-24T07:54:20.351" v="75"/>
          <ac:spMkLst>
            <pc:docMk/>
            <pc:sldMk cId="3533269129" sldId="266"/>
            <ac:spMk id="11" creationId="{3A9A4357-BD1D-4622-A4FE-766E6AB8DE84}"/>
          </ac:spMkLst>
        </pc:spChg>
        <pc:spChg chg="add">
          <ac:chgData name="Er Esin" userId="S::esin.er@doct.uliege.be::87d6a561-4ee3-4756-a973-1ce20af883e5" providerId="AD" clId="Web-{C5D195ED-B449-7C3F-5C9E-FC6328D13619}" dt="2024-04-24T07:54:20.351" v="75"/>
          <ac:spMkLst>
            <pc:docMk/>
            <pc:sldMk cId="3533269129" sldId="266"/>
            <ac:spMk id="13" creationId="{E659831F-0D9A-4C63-9EBB-8435B85A440F}"/>
          </ac:spMkLst>
        </pc:spChg>
        <pc:spChg chg="add">
          <ac:chgData name="Er Esin" userId="S::esin.er@doct.uliege.be::87d6a561-4ee3-4756-a973-1ce20af883e5" providerId="AD" clId="Web-{C5D195ED-B449-7C3F-5C9E-FC6328D13619}" dt="2024-04-24T07:54:20.351" v="75"/>
          <ac:spMkLst>
            <pc:docMk/>
            <pc:sldMk cId="3533269129" sldId="266"/>
            <ac:spMk id="15" creationId="{E6995CE5-F890-4ABA-82A2-26507CE8D2A3}"/>
          </ac:spMkLst>
        </pc:spChg>
        <pc:picChg chg="add mod">
          <ac:chgData name="Er Esin" userId="S::esin.er@doct.uliege.be::87d6a561-4ee3-4756-a973-1ce20af883e5" providerId="AD" clId="Web-{C5D195ED-B449-7C3F-5C9E-FC6328D13619}" dt="2024-04-24T07:54:20.351" v="75"/>
          <ac:picMkLst>
            <pc:docMk/>
            <pc:sldMk cId="3533269129" sldId="266"/>
            <ac:picMk id="4" creationId="{83A01CC6-5820-27EB-7120-478F5ABD5C0E}"/>
          </ac:picMkLst>
        </pc:picChg>
      </pc:sldChg>
      <pc:sldChg chg="addSp modSp new mod setBg">
        <pc:chgData name="Er Esin" userId="S::esin.er@doct.uliege.be::87d6a561-4ee3-4756-a973-1ce20af883e5" providerId="AD" clId="Web-{C5D195ED-B449-7C3F-5C9E-FC6328D13619}" dt="2024-04-24T08:01:11.780" v="199" actId="20577"/>
        <pc:sldMkLst>
          <pc:docMk/>
          <pc:sldMk cId="4099048540" sldId="267"/>
        </pc:sldMkLst>
        <pc:spChg chg="mod">
          <ac:chgData name="Er Esin" userId="S::esin.er@doct.uliege.be::87d6a561-4ee3-4756-a973-1ce20af883e5" providerId="AD" clId="Web-{C5D195ED-B449-7C3F-5C9E-FC6328D13619}" dt="2024-04-24T08:00:49.888" v="191"/>
          <ac:spMkLst>
            <pc:docMk/>
            <pc:sldMk cId="4099048540" sldId="267"/>
            <ac:spMk id="2" creationId="{436DD011-CBB3-4783-5B97-E46271C31441}"/>
          </ac:spMkLst>
        </pc:spChg>
        <pc:spChg chg="mod">
          <ac:chgData name="Er Esin" userId="S::esin.er@doct.uliege.be::87d6a561-4ee3-4756-a973-1ce20af883e5" providerId="AD" clId="Web-{C5D195ED-B449-7C3F-5C9E-FC6328D13619}" dt="2024-04-24T08:01:11.780" v="199" actId="20577"/>
          <ac:spMkLst>
            <pc:docMk/>
            <pc:sldMk cId="4099048540" sldId="267"/>
            <ac:spMk id="3" creationId="{E4F71CAB-08CD-1C26-148B-45CFFBF3D163}"/>
          </ac:spMkLst>
        </pc:spChg>
        <pc:spChg chg="add">
          <ac:chgData name="Er Esin" userId="S::esin.er@doct.uliege.be::87d6a561-4ee3-4756-a973-1ce20af883e5" providerId="AD" clId="Web-{C5D195ED-B449-7C3F-5C9E-FC6328D13619}" dt="2024-04-24T08:00:49.888" v="191"/>
          <ac:spMkLst>
            <pc:docMk/>
            <pc:sldMk cId="4099048540" sldId="267"/>
            <ac:spMk id="8" creationId="{6AB33354-5302-409E-90BF-4E7A98AFB5C6}"/>
          </ac:spMkLst>
        </pc:spChg>
        <pc:spChg chg="add">
          <ac:chgData name="Er Esin" userId="S::esin.er@doct.uliege.be::87d6a561-4ee3-4756-a973-1ce20af883e5" providerId="AD" clId="Web-{C5D195ED-B449-7C3F-5C9E-FC6328D13619}" dt="2024-04-24T08:00:49.888" v="191"/>
          <ac:spMkLst>
            <pc:docMk/>
            <pc:sldMk cId="4099048540" sldId="267"/>
            <ac:spMk id="14" creationId="{2C1BBA94-3F40-40AA-8BB9-E69E25E537C1}"/>
          </ac:spMkLst>
        </pc:spChg>
        <pc:grpChg chg="add">
          <ac:chgData name="Er Esin" userId="S::esin.er@doct.uliege.be::87d6a561-4ee3-4756-a973-1ce20af883e5" providerId="AD" clId="Web-{C5D195ED-B449-7C3F-5C9E-FC6328D13619}" dt="2024-04-24T08:00:49.888" v="191"/>
          <ac:grpSpMkLst>
            <pc:docMk/>
            <pc:sldMk cId="4099048540" sldId="267"/>
            <ac:grpSpMk id="10" creationId="{0C66A8B6-1F6E-4FCC-93B9-B9986B6FD111}"/>
          </ac:grpSpMkLst>
        </pc:grpChg>
      </pc:sldChg>
      <pc:sldChg chg="modSp new del">
        <pc:chgData name="Er Esin" userId="S::esin.er@doct.uliege.be::87d6a561-4ee3-4756-a973-1ce20af883e5" providerId="AD" clId="Web-{C5D195ED-B449-7C3F-5C9E-FC6328D13619}" dt="2024-04-24T08:30:56.631" v="233"/>
        <pc:sldMkLst>
          <pc:docMk/>
          <pc:sldMk cId="1319158093" sldId="268"/>
        </pc:sldMkLst>
        <pc:spChg chg="mod">
          <ac:chgData name="Er Esin" userId="S::esin.er@doct.uliege.be::87d6a561-4ee3-4756-a973-1ce20af883e5" providerId="AD" clId="Web-{C5D195ED-B449-7C3F-5C9E-FC6328D13619}" dt="2024-04-24T08:29:33.752" v="221" actId="20577"/>
          <ac:spMkLst>
            <pc:docMk/>
            <pc:sldMk cId="1319158093" sldId="268"/>
            <ac:spMk id="2" creationId="{F6CCEB48-9B7F-33BA-6CA0-39728AB8E44D}"/>
          </ac:spMkLst>
        </pc:spChg>
        <pc:spChg chg="mod">
          <ac:chgData name="Er Esin" userId="S::esin.er@doct.uliege.be::87d6a561-4ee3-4756-a973-1ce20af883e5" providerId="AD" clId="Web-{C5D195ED-B449-7C3F-5C9E-FC6328D13619}" dt="2024-04-24T08:29:19.329" v="212" actId="20577"/>
          <ac:spMkLst>
            <pc:docMk/>
            <pc:sldMk cId="1319158093" sldId="268"/>
            <ac:spMk id="3" creationId="{1E06C36D-686A-B92A-9373-4F39027F1C7D}"/>
          </ac:spMkLst>
        </pc:spChg>
      </pc:sldChg>
      <pc:sldChg chg="addSp modSp new mod setBg">
        <pc:chgData name="Er Esin" userId="S::esin.er@doct.uliege.be::87d6a561-4ee3-4756-a973-1ce20af883e5" providerId="AD" clId="Web-{C5D195ED-B449-7C3F-5C9E-FC6328D13619}" dt="2024-04-24T08:30:39.974" v="232"/>
        <pc:sldMkLst>
          <pc:docMk/>
          <pc:sldMk cId="2220469138" sldId="269"/>
        </pc:sldMkLst>
        <pc:spChg chg="mod">
          <ac:chgData name="Er Esin" userId="S::esin.er@doct.uliege.be::87d6a561-4ee3-4756-a973-1ce20af883e5" providerId="AD" clId="Web-{C5D195ED-B449-7C3F-5C9E-FC6328D13619}" dt="2024-04-24T08:30:39.974" v="232"/>
          <ac:spMkLst>
            <pc:docMk/>
            <pc:sldMk cId="2220469138" sldId="269"/>
            <ac:spMk id="2" creationId="{F1B0BD8B-5D3B-6AF4-167B-4001D26FC58E}"/>
          </ac:spMkLst>
        </pc:spChg>
        <pc:spChg chg="mod">
          <ac:chgData name="Er Esin" userId="S::esin.er@doct.uliege.be::87d6a561-4ee3-4756-a973-1ce20af883e5" providerId="AD" clId="Web-{C5D195ED-B449-7C3F-5C9E-FC6328D13619}" dt="2024-04-24T08:30:39.974" v="232"/>
          <ac:spMkLst>
            <pc:docMk/>
            <pc:sldMk cId="2220469138" sldId="269"/>
            <ac:spMk id="3" creationId="{B887C4FA-C824-1291-A827-05D8744D8753}"/>
          </ac:spMkLst>
        </pc:spChg>
        <pc:spChg chg="add">
          <ac:chgData name="Er Esin" userId="S::esin.er@doct.uliege.be::87d6a561-4ee3-4756-a973-1ce20af883e5" providerId="AD" clId="Web-{C5D195ED-B449-7C3F-5C9E-FC6328D13619}" dt="2024-04-24T08:30:39.974" v="232"/>
          <ac:spMkLst>
            <pc:docMk/>
            <pc:sldMk cId="2220469138" sldId="269"/>
            <ac:spMk id="8" creationId="{B6CDA21F-E7AF-4C75-8395-33F58D5B0E45}"/>
          </ac:spMkLst>
        </pc:spChg>
        <pc:spChg chg="add">
          <ac:chgData name="Er Esin" userId="S::esin.er@doct.uliege.be::87d6a561-4ee3-4756-a973-1ce20af883e5" providerId="AD" clId="Web-{C5D195ED-B449-7C3F-5C9E-FC6328D13619}" dt="2024-04-24T08:30:39.974" v="232"/>
          <ac:spMkLst>
            <pc:docMk/>
            <pc:sldMk cId="2220469138" sldId="269"/>
            <ac:spMk id="15" creationId="{D5B0017B-2ECA-49AF-B397-DC140825DF8D}"/>
          </ac:spMkLst>
        </pc:spChg>
        <pc:grpChg chg="add">
          <ac:chgData name="Er Esin" userId="S::esin.er@doct.uliege.be::87d6a561-4ee3-4756-a973-1ce20af883e5" providerId="AD" clId="Web-{C5D195ED-B449-7C3F-5C9E-FC6328D13619}" dt="2024-04-24T08:30:39.974" v="232"/>
          <ac:grpSpMkLst>
            <pc:docMk/>
            <pc:sldMk cId="2220469138" sldId="269"/>
            <ac:grpSpMk id="10" creationId="{AE1C45F0-260A-458C-96ED-C1F6D2151219}"/>
          </ac:grpSpMkLst>
        </pc:grpChg>
        <pc:cxnChg chg="add">
          <ac:chgData name="Er Esin" userId="S::esin.er@doct.uliege.be::87d6a561-4ee3-4756-a973-1ce20af883e5" providerId="AD" clId="Web-{C5D195ED-B449-7C3F-5C9E-FC6328D13619}" dt="2024-04-24T08:30:39.974" v="232"/>
          <ac:cxnSpMkLst>
            <pc:docMk/>
            <pc:sldMk cId="2220469138" sldId="269"/>
            <ac:cxnSpMk id="17" creationId="{6CF1BAF6-AD41-4082-B212-8A1F9A2E8779}"/>
          </ac:cxnSpMkLst>
        </pc:cxnChg>
      </pc:sldChg>
    </pc:docChg>
  </pc:docChgLst>
  <pc:docChgLst>
    <pc:chgData name="Er Esin" userId="S::esin.er@doct.uliege.be::87d6a561-4ee3-4756-a973-1ce20af883e5" providerId="AD" clId="Web-{AD205F3F-A95D-5EB6-2DFC-4B6BDCA27CF3}"/>
    <pc:docChg chg="addSld delSld modSld addMainMaster delMainMaster">
      <pc:chgData name="Er Esin" userId="S::esin.er@doct.uliege.be::87d6a561-4ee3-4756-a973-1ce20af883e5" providerId="AD" clId="Web-{AD205F3F-A95D-5EB6-2DFC-4B6BDCA27CF3}" dt="2024-04-24T05:41:37.274" v="191" actId="20577"/>
      <pc:docMkLst>
        <pc:docMk/>
      </pc:docMkLst>
      <pc:sldChg chg="modSp mod modClrScheme chgLayout">
        <pc:chgData name="Er Esin" userId="S::esin.er@doct.uliege.be::87d6a561-4ee3-4756-a973-1ce20af883e5" providerId="AD" clId="Web-{AD205F3F-A95D-5EB6-2DFC-4B6BDCA27CF3}" dt="2024-04-24T05:33:11.663" v="65"/>
        <pc:sldMkLst>
          <pc:docMk/>
          <pc:sldMk cId="3784089036" sldId="256"/>
        </pc:sldMkLst>
        <pc:spChg chg="mod ord">
          <ac:chgData name="Er Esin" userId="S::esin.er@doct.uliege.be::87d6a561-4ee3-4756-a973-1ce20af883e5" providerId="AD" clId="Web-{AD205F3F-A95D-5EB6-2DFC-4B6BDCA27CF3}" dt="2024-04-24T05:33:11.663" v="65"/>
          <ac:spMkLst>
            <pc:docMk/>
            <pc:sldMk cId="3784089036" sldId="256"/>
            <ac:spMk id="2" creationId="{00000000-0000-0000-0000-000000000000}"/>
          </ac:spMkLst>
        </pc:spChg>
        <pc:spChg chg="mod ord">
          <ac:chgData name="Er Esin" userId="S::esin.er@doct.uliege.be::87d6a561-4ee3-4756-a973-1ce20af883e5" providerId="AD" clId="Web-{AD205F3F-A95D-5EB6-2DFC-4B6BDCA27CF3}" dt="2024-04-24T05:33:11.663" v="65"/>
          <ac:spMkLst>
            <pc:docMk/>
            <pc:sldMk cId="3784089036" sldId="256"/>
            <ac:spMk id="3" creationId="{00000000-0000-0000-0000-000000000000}"/>
          </ac:spMkLst>
        </pc:spChg>
      </pc:sldChg>
      <pc:sldChg chg="modSp mod modClrScheme chgLayout">
        <pc:chgData name="Er Esin" userId="S::esin.er@doct.uliege.be::87d6a561-4ee3-4756-a973-1ce20af883e5" providerId="AD" clId="Web-{AD205F3F-A95D-5EB6-2DFC-4B6BDCA27CF3}" dt="2024-04-24T05:33:11.663" v="65"/>
        <pc:sldMkLst>
          <pc:docMk/>
          <pc:sldMk cId="1285359369" sldId="257"/>
        </pc:sldMkLst>
        <pc:spChg chg="mod ord">
          <ac:chgData name="Er Esin" userId="S::esin.er@doct.uliege.be::87d6a561-4ee3-4756-a973-1ce20af883e5" providerId="AD" clId="Web-{AD205F3F-A95D-5EB6-2DFC-4B6BDCA27CF3}" dt="2024-04-24T05:33:11.663" v="65"/>
          <ac:spMkLst>
            <pc:docMk/>
            <pc:sldMk cId="1285359369" sldId="257"/>
            <ac:spMk id="2" creationId="{34604701-82D8-A858-470C-263C0D0959D7}"/>
          </ac:spMkLst>
        </pc:spChg>
        <pc:spChg chg="mod ord">
          <ac:chgData name="Er Esin" userId="S::esin.er@doct.uliege.be::87d6a561-4ee3-4756-a973-1ce20af883e5" providerId="AD" clId="Web-{AD205F3F-A95D-5EB6-2DFC-4B6BDCA27CF3}" dt="2024-04-24T05:33:11.663" v="65"/>
          <ac:spMkLst>
            <pc:docMk/>
            <pc:sldMk cId="1285359369" sldId="257"/>
            <ac:spMk id="3" creationId="{F4BFEF06-E48E-C03D-263D-E09236C0CC6E}"/>
          </ac:spMkLst>
        </pc:spChg>
      </pc:sldChg>
      <pc:sldChg chg="new del">
        <pc:chgData name="Er Esin" userId="S::esin.er@doct.uliege.be::87d6a561-4ee3-4756-a973-1ce20af883e5" providerId="AD" clId="Web-{AD205F3F-A95D-5EB6-2DFC-4B6BDCA27CF3}" dt="2024-04-24T05:28:05.404" v="51"/>
        <pc:sldMkLst>
          <pc:docMk/>
          <pc:sldMk cId="1602689140" sldId="258"/>
        </pc:sldMkLst>
      </pc:sldChg>
      <pc:sldChg chg="addSp delSp modSp new mod modClrScheme chgLayout">
        <pc:chgData name="Er Esin" userId="S::esin.er@doct.uliege.be::87d6a561-4ee3-4756-a973-1ce20af883e5" providerId="AD" clId="Web-{AD205F3F-A95D-5EB6-2DFC-4B6BDCA27CF3}" dt="2024-04-24T05:35:24.152" v="76"/>
        <pc:sldMkLst>
          <pc:docMk/>
          <pc:sldMk cId="2218180083" sldId="259"/>
        </pc:sldMkLst>
        <pc:spChg chg="mod ord">
          <ac:chgData name="Er Esin" userId="S::esin.er@doct.uliege.be::87d6a561-4ee3-4756-a973-1ce20af883e5" providerId="AD" clId="Web-{AD205F3F-A95D-5EB6-2DFC-4B6BDCA27CF3}" dt="2024-04-24T05:35:24.152" v="76"/>
          <ac:spMkLst>
            <pc:docMk/>
            <pc:sldMk cId="2218180083" sldId="259"/>
            <ac:spMk id="2" creationId="{E735927E-A621-BF71-619A-378F75532A41}"/>
          </ac:spMkLst>
        </pc:spChg>
        <pc:spChg chg="mod ord">
          <ac:chgData name="Er Esin" userId="S::esin.er@doct.uliege.be::87d6a561-4ee3-4756-a973-1ce20af883e5" providerId="AD" clId="Web-{AD205F3F-A95D-5EB6-2DFC-4B6BDCA27CF3}" dt="2024-04-24T05:35:24.152" v="76"/>
          <ac:spMkLst>
            <pc:docMk/>
            <pc:sldMk cId="2218180083" sldId="259"/>
            <ac:spMk id="3" creationId="{F1078AB5-583E-0ED7-BDEE-677463F5A3E1}"/>
          </ac:spMkLst>
        </pc:spChg>
        <pc:spChg chg="del">
          <ac:chgData name="Er Esin" userId="S::esin.er@doct.uliege.be::87d6a561-4ee3-4756-a973-1ce20af883e5" providerId="AD" clId="Web-{AD205F3F-A95D-5EB6-2DFC-4B6BDCA27CF3}" dt="2024-04-24T05:29:48.110" v="52"/>
          <ac:spMkLst>
            <pc:docMk/>
            <pc:sldMk cId="2218180083" sldId="259"/>
            <ac:spMk id="4" creationId="{494AE498-DF0F-BA9B-45B8-F14404BCCF9F}"/>
          </ac:spMkLst>
        </pc:spChg>
        <pc:spChg chg="mod ord">
          <ac:chgData name="Er Esin" userId="S::esin.er@doct.uliege.be::87d6a561-4ee3-4756-a973-1ce20af883e5" providerId="AD" clId="Web-{AD205F3F-A95D-5EB6-2DFC-4B6BDCA27CF3}" dt="2024-04-24T05:35:24.152" v="76"/>
          <ac:spMkLst>
            <pc:docMk/>
            <pc:sldMk cId="2218180083" sldId="259"/>
            <ac:spMk id="5" creationId="{6B24BABC-D822-4ECA-69DD-43754F41EDE1}"/>
          </ac:spMkLst>
        </pc:spChg>
        <pc:spChg chg="del mod ord">
          <ac:chgData name="Er Esin" userId="S::esin.er@doct.uliege.be::87d6a561-4ee3-4756-a973-1ce20af883e5" providerId="AD" clId="Web-{AD205F3F-A95D-5EB6-2DFC-4B6BDCA27CF3}" dt="2024-04-24T05:32:34.350" v="61"/>
          <ac:spMkLst>
            <pc:docMk/>
            <pc:sldMk cId="2218180083" sldId="259"/>
            <ac:spMk id="6" creationId="{D34A3B8B-B8C1-51FA-BFEA-0411EFCDABAA}"/>
          </ac:spMkLst>
        </pc:spChg>
        <pc:picChg chg="add mod ord">
          <ac:chgData name="Er Esin" userId="S::esin.er@doct.uliege.be::87d6a561-4ee3-4756-a973-1ce20af883e5" providerId="AD" clId="Web-{AD205F3F-A95D-5EB6-2DFC-4B6BDCA27CF3}" dt="2024-04-24T05:35:24.152" v="76"/>
          <ac:picMkLst>
            <pc:docMk/>
            <pc:sldMk cId="2218180083" sldId="259"/>
            <ac:picMk id="7" creationId="{00E7496C-456C-8873-011E-9C1D563BE883}"/>
          </ac:picMkLst>
        </pc:picChg>
        <pc:picChg chg="add mod ord">
          <ac:chgData name="Er Esin" userId="S::esin.er@doct.uliege.be::87d6a561-4ee3-4756-a973-1ce20af883e5" providerId="AD" clId="Web-{AD205F3F-A95D-5EB6-2DFC-4B6BDCA27CF3}" dt="2024-04-24T05:35:24.152" v="76"/>
          <ac:picMkLst>
            <pc:docMk/>
            <pc:sldMk cId="2218180083" sldId="259"/>
            <ac:picMk id="8" creationId="{6EC0A796-D011-5B30-0CA1-6D6EF45ABD9F}"/>
          </ac:picMkLst>
        </pc:picChg>
      </pc:sldChg>
      <pc:sldChg chg="addSp delSp modSp new mod setBg modClrScheme chgLayout">
        <pc:chgData name="Er Esin" userId="S::esin.er@doct.uliege.be::87d6a561-4ee3-4756-a973-1ce20af883e5" providerId="AD" clId="Web-{AD205F3F-A95D-5EB6-2DFC-4B6BDCA27CF3}" dt="2024-04-24T05:41:37.274" v="191" actId="20577"/>
        <pc:sldMkLst>
          <pc:docMk/>
          <pc:sldMk cId="1619840079" sldId="260"/>
        </pc:sldMkLst>
        <pc:spChg chg="add mod ord">
          <ac:chgData name="Er Esin" userId="S::esin.er@doct.uliege.be::87d6a561-4ee3-4756-a973-1ce20af883e5" providerId="AD" clId="Web-{AD205F3F-A95D-5EB6-2DFC-4B6BDCA27CF3}" dt="2024-04-24T05:38:52.455" v="119"/>
          <ac:spMkLst>
            <pc:docMk/>
            <pc:sldMk cId="1619840079" sldId="260"/>
            <ac:spMk id="2" creationId="{1B08C8CD-610D-27A5-1F88-7694D402C586}"/>
          </ac:spMkLst>
        </pc:spChg>
        <pc:spChg chg="add del mod ord">
          <ac:chgData name="Er Esin" userId="S::esin.er@doct.uliege.be::87d6a561-4ee3-4756-a973-1ce20af883e5" providerId="AD" clId="Web-{AD205F3F-A95D-5EB6-2DFC-4B6BDCA27CF3}" dt="2024-04-24T05:37:43.984" v="113"/>
          <ac:spMkLst>
            <pc:docMk/>
            <pc:sldMk cId="1619840079" sldId="260"/>
            <ac:spMk id="3" creationId="{49CB4F72-9F5C-79FC-6605-2480F5FE55D9}"/>
          </ac:spMkLst>
        </pc:spChg>
        <pc:spChg chg="add mod ord">
          <ac:chgData name="Er Esin" userId="S::esin.er@doct.uliege.be::87d6a561-4ee3-4756-a973-1ce20af883e5" providerId="AD" clId="Web-{AD205F3F-A95D-5EB6-2DFC-4B6BDCA27CF3}" dt="2024-04-24T05:41:37.274" v="191" actId="20577"/>
          <ac:spMkLst>
            <pc:docMk/>
            <pc:sldMk cId="1619840079" sldId="260"/>
            <ac:spMk id="4" creationId="{6A9260CF-47DD-98C5-63E5-9AABC03809BE}"/>
          </ac:spMkLst>
        </pc:spChg>
        <pc:spChg chg="add del">
          <ac:chgData name="Er Esin" userId="S::esin.er@doct.uliege.be::87d6a561-4ee3-4756-a973-1ce20af883e5" providerId="AD" clId="Web-{AD205F3F-A95D-5EB6-2DFC-4B6BDCA27CF3}" dt="2024-04-24T05:35:27.683" v="77"/>
          <ac:spMkLst>
            <pc:docMk/>
            <pc:sldMk cId="1619840079" sldId="260"/>
            <ac:spMk id="8" creationId="{B6CDA21F-E7AF-4C75-8395-33F58D5B0E45}"/>
          </ac:spMkLst>
        </pc:spChg>
        <pc:spChg chg="add del">
          <ac:chgData name="Er Esin" userId="S::esin.er@doct.uliege.be::87d6a561-4ee3-4756-a973-1ce20af883e5" providerId="AD" clId="Web-{AD205F3F-A95D-5EB6-2DFC-4B6BDCA27CF3}" dt="2024-04-24T05:38:52.455" v="118"/>
          <ac:spMkLst>
            <pc:docMk/>
            <pc:sldMk cId="1619840079" sldId="260"/>
            <ac:spMk id="11" creationId="{9D768B77-8742-43A0-AF16-6AC4D378E482}"/>
          </ac:spMkLst>
        </pc:spChg>
        <pc:spChg chg="add del">
          <ac:chgData name="Er Esin" userId="S::esin.er@doct.uliege.be::87d6a561-4ee3-4756-a973-1ce20af883e5" providerId="AD" clId="Web-{AD205F3F-A95D-5EB6-2DFC-4B6BDCA27CF3}" dt="2024-04-24T05:38:52.455" v="118"/>
          <ac:spMkLst>
            <pc:docMk/>
            <pc:sldMk cId="1619840079" sldId="260"/>
            <ac:spMk id="13" creationId="{48B13CA8-CBEA-4805-955D-CEBE32236560}"/>
          </ac:spMkLst>
        </pc:spChg>
        <pc:spChg chg="add del">
          <ac:chgData name="Er Esin" userId="S::esin.er@doct.uliege.be::87d6a561-4ee3-4756-a973-1ce20af883e5" providerId="AD" clId="Web-{AD205F3F-A95D-5EB6-2DFC-4B6BDCA27CF3}" dt="2024-04-24T05:35:27.683" v="77"/>
          <ac:spMkLst>
            <pc:docMk/>
            <pc:sldMk cId="1619840079" sldId="260"/>
            <ac:spMk id="15" creationId="{D5B0017B-2ECA-49AF-B397-DC140825DF8D}"/>
          </ac:spMkLst>
        </pc:spChg>
        <pc:spChg chg="add">
          <ac:chgData name="Er Esin" userId="S::esin.er@doct.uliege.be::87d6a561-4ee3-4756-a973-1ce20af883e5" providerId="AD" clId="Web-{AD205F3F-A95D-5EB6-2DFC-4B6BDCA27CF3}" dt="2024-04-24T05:38:52.455" v="119"/>
          <ac:spMkLst>
            <pc:docMk/>
            <pc:sldMk cId="1619840079" sldId="260"/>
            <ac:spMk id="18" creationId="{D5B0017B-2ECA-49AF-B397-DC140825DF8D}"/>
          </ac:spMkLst>
        </pc:spChg>
        <pc:spChg chg="add">
          <ac:chgData name="Er Esin" userId="S::esin.er@doct.uliege.be::87d6a561-4ee3-4756-a973-1ce20af883e5" providerId="AD" clId="Web-{AD205F3F-A95D-5EB6-2DFC-4B6BDCA27CF3}" dt="2024-04-24T05:38:52.455" v="119"/>
          <ac:spMkLst>
            <pc:docMk/>
            <pc:sldMk cId="1619840079" sldId="260"/>
            <ac:spMk id="19" creationId="{B0B8DCBA-FEED-46EF-A140-35B904015B49}"/>
          </ac:spMkLst>
        </pc:spChg>
        <pc:grpChg chg="add del">
          <ac:chgData name="Er Esin" userId="S::esin.er@doct.uliege.be::87d6a561-4ee3-4756-a973-1ce20af883e5" providerId="AD" clId="Web-{AD205F3F-A95D-5EB6-2DFC-4B6BDCA27CF3}" dt="2024-04-24T05:35:27.683" v="77"/>
          <ac:grpSpMkLst>
            <pc:docMk/>
            <pc:sldMk cId="1619840079" sldId="260"/>
            <ac:grpSpMk id="10" creationId="{AE1C45F0-260A-458C-96ED-C1F6D2151219}"/>
          </ac:grpSpMkLst>
        </pc:grpChg>
        <pc:grpChg chg="add">
          <ac:chgData name="Er Esin" userId="S::esin.er@doct.uliege.be::87d6a561-4ee3-4756-a973-1ce20af883e5" providerId="AD" clId="Web-{AD205F3F-A95D-5EB6-2DFC-4B6BDCA27CF3}" dt="2024-04-24T05:38:52.455" v="119"/>
          <ac:grpSpMkLst>
            <pc:docMk/>
            <pc:sldMk cId="1619840079" sldId="260"/>
            <ac:grpSpMk id="21" creationId="{AE1C45F0-260A-458C-96ED-C1F6D2151219}"/>
          </ac:grpSpMkLst>
        </pc:grpChg>
        <pc:picChg chg="add del mod">
          <ac:chgData name="Er Esin" userId="S::esin.er@doct.uliege.be::87d6a561-4ee3-4756-a973-1ce20af883e5" providerId="AD" clId="Web-{AD205F3F-A95D-5EB6-2DFC-4B6BDCA27CF3}" dt="2024-04-24T05:37:58.563" v="116"/>
          <ac:picMkLst>
            <pc:docMk/>
            <pc:sldMk cId="1619840079" sldId="260"/>
            <ac:picMk id="5" creationId="{2A342140-ECE9-1D6B-1C05-ABF13E63BC3B}"/>
          </ac:picMkLst>
        </pc:picChg>
        <pc:picChg chg="add mod ord">
          <ac:chgData name="Er Esin" userId="S::esin.er@doct.uliege.be::87d6a561-4ee3-4756-a973-1ce20af883e5" providerId="AD" clId="Web-{AD205F3F-A95D-5EB6-2DFC-4B6BDCA27CF3}" dt="2024-04-24T05:38:52.455" v="119"/>
          <ac:picMkLst>
            <pc:docMk/>
            <pc:sldMk cId="1619840079" sldId="260"/>
            <ac:picMk id="6" creationId="{AFAE31F3-F588-7E5B-F8D2-2D057EC78E1E}"/>
          </ac:picMkLst>
        </pc:picChg>
        <pc:picChg chg="add del mod">
          <ac:chgData name="Er Esin" userId="S::esin.er@doct.uliege.be::87d6a561-4ee3-4756-a973-1ce20af883e5" providerId="AD" clId="Web-{AD205F3F-A95D-5EB6-2DFC-4B6BDCA27CF3}" dt="2024-04-24T05:37:55.156" v="115"/>
          <ac:picMkLst>
            <pc:docMk/>
            <pc:sldMk cId="1619840079" sldId="260"/>
            <ac:picMk id="7" creationId="{E9599625-CC3D-AD3D-EC22-5788A1958E1D}"/>
          </ac:picMkLst>
        </pc:picChg>
        <pc:cxnChg chg="add del">
          <ac:chgData name="Er Esin" userId="S::esin.er@doct.uliege.be::87d6a561-4ee3-4756-a973-1ce20af883e5" providerId="AD" clId="Web-{AD205F3F-A95D-5EB6-2DFC-4B6BDCA27CF3}" dt="2024-04-24T05:35:27.683" v="77"/>
          <ac:cxnSpMkLst>
            <pc:docMk/>
            <pc:sldMk cId="1619840079" sldId="260"/>
            <ac:cxnSpMk id="17" creationId="{6CF1BAF6-AD41-4082-B212-8A1F9A2E8779}"/>
          </ac:cxnSpMkLst>
        </pc:cxnChg>
        <pc:cxnChg chg="add">
          <ac:chgData name="Er Esin" userId="S::esin.er@doct.uliege.be::87d6a561-4ee3-4756-a973-1ce20af883e5" providerId="AD" clId="Web-{AD205F3F-A95D-5EB6-2DFC-4B6BDCA27CF3}" dt="2024-04-24T05:38:52.455" v="119"/>
          <ac:cxnSpMkLst>
            <pc:docMk/>
            <pc:sldMk cId="1619840079" sldId="260"/>
            <ac:cxnSpMk id="20" creationId="{6CF1BAF6-AD41-4082-B212-8A1F9A2E8779}"/>
          </ac:cxnSpMkLst>
        </pc:cxnChg>
      </pc:sldChg>
      <pc:sldMasterChg chg="del delSldLayout">
        <pc:chgData name="Er Esin" userId="S::esin.er@doct.uliege.be::87d6a561-4ee3-4756-a973-1ce20af883e5" providerId="AD" clId="Web-{AD205F3F-A95D-5EB6-2DFC-4B6BDCA27CF3}" dt="2024-04-24T05:11:05.685" v="0"/>
        <pc:sldMasterMkLst>
          <pc:docMk/>
          <pc:sldMasterMk cId="2548957889" sldId="2147483677"/>
        </pc:sldMasterMkLst>
        <pc:sldLayoutChg chg="del">
          <pc:chgData name="Er Esin" userId="S::esin.er@doct.uliege.be::87d6a561-4ee3-4756-a973-1ce20af883e5" providerId="AD" clId="Web-{AD205F3F-A95D-5EB6-2DFC-4B6BDCA27CF3}" dt="2024-04-24T05:11:05.685" v="0"/>
          <pc:sldLayoutMkLst>
            <pc:docMk/>
            <pc:sldMasterMk cId="2548957889" sldId="2147483677"/>
            <pc:sldLayoutMk cId="1153473144" sldId="2147483678"/>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908269587" sldId="2147483679"/>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501947183" sldId="2147483680"/>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2408249082" sldId="2147483681"/>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2715791702" sldId="2147483682"/>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3215057896" sldId="2147483683"/>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442203374" sldId="2147483684"/>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299080627" sldId="2147483685"/>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538091097" sldId="2147483686"/>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72482734" sldId="2147483687"/>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571053912" sldId="2147483688"/>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2994286009" sldId="2147483689"/>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415900485" sldId="2147483690"/>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3317412724" sldId="2147483691"/>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2253565966" sldId="2147483692"/>
          </pc:sldLayoutMkLst>
        </pc:sldLayoutChg>
        <pc:sldLayoutChg chg="del">
          <pc:chgData name="Er Esin" userId="S::esin.er@doct.uliege.be::87d6a561-4ee3-4756-a973-1ce20af883e5" providerId="AD" clId="Web-{AD205F3F-A95D-5EB6-2DFC-4B6BDCA27CF3}" dt="2024-04-24T05:11:05.685" v="0"/>
          <pc:sldLayoutMkLst>
            <pc:docMk/>
            <pc:sldMasterMk cId="2548957889" sldId="2147483677"/>
            <pc:sldLayoutMk cId="1464426559" sldId="2147483693"/>
          </pc:sldLayoutMkLst>
        </pc:sldLayoutChg>
      </pc:sldMasterChg>
      <pc:sldMasterChg chg="add del addSldLayout delSldLayout modSldLayout">
        <pc:chgData name="Er Esin" userId="S::esin.er@doct.uliege.be::87d6a561-4ee3-4756-a973-1ce20af883e5" providerId="AD" clId="Web-{AD205F3F-A95D-5EB6-2DFC-4B6BDCA27CF3}" dt="2024-04-24T05:30:50.346" v="55"/>
        <pc:sldMasterMkLst>
          <pc:docMk/>
          <pc:sldMasterMk cId="529050227" sldId="2147483694"/>
        </pc:sldMasterMkLst>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066629867" sldId="2147483695"/>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814715553" sldId="2147483696"/>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2327591783" sldId="2147483697"/>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2742184023" sldId="2147483698"/>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357890970" sldId="2147483699"/>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016302425" sldId="2147483700"/>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620245676" sldId="2147483701"/>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847482828" sldId="2147483702"/>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4075227510" sldId="2147483703"/>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81058367" sldId="2147483704"/>
          </pc:sldLayoutMkLst>
        </pc:sldLayoutChg>
        <pc:sldLayoutChg chg="add del mod replId">
          <pc:chgData name="Er Esin" userId="S::esin.er@doct.uliege.be::87d6a561-4ee3-4756-a973-1ce20af883e5" providerId="AD" clId="Web-{AD205F3F-A95D-5EB6-2DFC-4B6BDCA27CF3}" dt="2024-04-24T05:30:50.346" v="55"/>
          <pc:sldLayoutMkLst>
            <pc:docMk/>
            <pc:sldMasterMk cId="529050227" sldId="2147483694"/>
            <pc:sldLayoutMk cId="3740491836" sldId="2147483705"/>
          </pc:sldLayoutMkLst>
        </pc:sldLayoutChg>
      </pc:sldMasterChg>
      <pc:sldMasterChg chg="add del addSldLayout delSldLayout modSldLayout">
        <pc:chgData name="Er Esin" userId="S::esin.er@doct.uliege.be::87d6a561-4ee3-4756-a973-1ce20af883e5" providerId="AD" clId="Web-{AD205F3F-A95D-5EB6-2DFC-4B6BDCA27CF3}" dt="2024-04-24T05:33:11.663" v="65"/>
        <pc:sldMasterMkLst>
          <pc:docMk/>
          <pc:sldMasterMk cId="3813336222" sldId="2147483706"/>
        </pc:sldMasterMkLst>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4180779034" sldId="2147483707"/>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443239129" sldId="2147483708"/>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893002466" sldId="2147483709"/>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274858310" sldId="2147483710"/>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46680979" sldId="2147483711"/>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2591320487" sldId="2147483712"/>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2629102677" sldId="2147483713"/>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2777302760" sldId="2147483714"/>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207766914" sldId="2147483715"/>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315091835" sldId="2147483716"/>
          </pc:sldLayoutMkLst>
        </pc:sldLayoutChg>
        <pc:sldLayoutChg chg="add del mod replId">
          <pc:chgData name="Er Esin" userId="S::esin.er@doct.uliege.be::87d6a561-4ee3-4756-a973-1ce20af883e5" providerId="AD" clId="Web-{AD205F3F-A95D-5EB6-2DFC-4B6BDCA27CF3}" dt="2024-04-24T05:33:11.663" v="65"/>
          <pc:sldLayoutMkLst>
            <pc:docMk/>
            <pc:sldMasterMk cId="3813336222" sldId="2147483706"/>
            <pc:sldLayoutMk cId="3167563120" sldId="2147483717"/>
          </pc:sldLayoutMkLst>
        </pc:sldLayoutChg>
      </pc:sldMasterChg>
      <pc:sldMasterChg chg="add addSldLayout modSldLayout">
        <pc:chgData name="Er Esin" userId="S::esin.er@doct.uliege.be::87d6a561-4ee3-4756-a973-1ce20af883e5" providerId="AD" clId="Web-{AD205F3F-A95D-5EB6-2DFC-4B6BDCA27CF3}" dt="2024-04-24T05:33:11.663" v="65"/>
        <pc:sldMasterMkLst>
          <pc:docMk/>
          <pc:sldMasterMk cId="4101645244" sldId="2147483718"/>
        </pc:sldMasterMkLst>
        <pc:sldLayoutChg chg="add mod replId">
          <pc:chgData name="Er Esin" userId="S::esin.er@doct.uliege.be::87d6a561-4ee3-4756-a973-1ce20af883e5" providerId="AD" clId="Web-{AD205F3F-A95D-5EB6-2DFC-4B6BDCA27CF3}" dt="2024-04-24T05:33:11.663" v="65"/>
          <pc:sldLayoutMkLst>
            <pc:docMk/>
            <pc:sldMasterMk cId="4101645244" sldId="2147483718"/>
            <pc:sldLayoutMk cId="1486123638" sldId="2147483719"/>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1898977093" sldId="2147483720"/>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2245398326" sldId="2147483721"/>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1035631278" sldId="2147483722"/>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1890357713" sldId="2147483723"/>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4009541134" sldId="2147483724"/>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2813254401" sldId="2147483725"/>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2901919714" sldId="2147483726"/>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3871939175" sldId="2147483727"/>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2361109490" sldId="2147483728"/>
          </pc:sldLayoutMkLst>
        </pc:sldLayoutChg>
        <pc:sldLayoutChg chg="add mod replId">
          <pc:chgData name="Er Esin" userId="S::esin.er@doct.uliege.be::87d6a561-4ee3-4756-a973-1ce20af883e5" providerId="AD" clId="Web-{AD205F3F-A95D-5EB6-2DFC-4B6BDCA27CF3}" dt="2024-04-24T05:33:11.663" v="65"/>
          <pc:sldLayoutMkLst>
            <pc:docMk/>
            <pc:sldMasterMk cId="4101645244" sldId="2147483718"/>
            <pc:sldLayoutMk cId="2201780890" sldId="2147483729"/>
          </pc:sldLayoutMkLst>
        </pc:sldLayoutChg>
      </pc:sldMasterChg>
    </pc:docChg>
  </pc:docChgLst>
  <pc:docChgLst>
    <pc:chgData name="Er Esin" userId="S::esin.er@doct.uliege.be::87d6a561-4ee3-4756-a973-1ce20af883e5" providerId="AD" clId="Web-{B80FDC08-E4B6-21D6-F98A-C70FDE3F6366}"/>
    <pc:docChg chg="addSld delSld modSld addMainMaster delMainMaster">
      <pc:chgData name="Er Esin" userId="S::esin.er@doct.uliege.be::87d6a561-4ee3-4756-a973-1ce20af883e5" providerId="AD" clId="Web-{B80FDC08-E4B6-21D6-F98A-C70FDE3F6366}" dt="2024-04-24T05:54:39.029" v="178"/>
      <pc:docMkLst>
        <pc:docMk/>
      </pc:docMkLst>
      <pc:sldChg chg="modSp mod modClrScheme chgLayout">
        <pc:chgData name="Er Esin" userId="S::esin.er@doct.uliege.be::87d6a561-4ee3-4756-a973-1ce20af883e5" providerId="AD" clId="Web-{B80FDC08-E4B6-21D6-F98A-C70FDE3F6366}" dt="2024-04-24T05:54:39.029" v="178"/>
        <pc:sldMkLst>
          <pc:docMk/>
          <pc:sldMk cId="3784089036" sldId="256"/>
        </pc:sldMkLst>
        <pc:spChg chg="mod ord">
          <ac:chgData name="Er Esin" userId="S::esin.er@doct.uliege.be::87d6a561-4ee3-4756-a973-1ce20af883e5" providerId="AD" clId="Web-{B80FDC08-E4B6-21D6-F98A-C70FDE3F6366}" dt="2024-04-24T05:54:39.029" v="178"/>
          <ac:spMkLst>
            <pc:docMk/>
            <pc:sldMk cId="3784089036" sldId="256"/>
            <ac:spMk id="2" creationId="{00000000-0000-0000-0000-000000000000}"/>
          </ac:spMkLst>
        </pc:spChg>
        <pc:spChg chg="mod ord">
          <ac:chgData name="Er Esin" userId="S::esin.er@doct.uliege.be::87d6a561-4ee3-4756-a973-1ce20af883e5" providerId="AD" clId="Web-{B80FDC08-E4B6-21D6-F98A-C70FDE3F6366}" dt="2024-04-24T05:54:39.029" v="178"/>
          <ac:spMkLst>
            <pc:docMk/>
            <pc:sldMk cId="3784089036" sldId="256"/>
            <ac:spMk id="3" creationId="{00000000-0000-0000-0000-000000000000}"/>
          </ac:spMkLst>
        </pc:spChg>
      </pc:sldChg>
      <pc:sldChg chg="modSp mod modClrScheme chgLayout">
        <pc:chgData name="Er Esin" userId="S::esin.er@doct.uliege.be::87d6a561-4ee3-4756-a973-1ce20af883e5" providerId="AD" clId="Web-{B80FDC08-E4B6-21D6-F98A-C70FDE3F6366}" dt="2024-04-24T05:54:39.029" v="178"/>
        <pc:sldMkLst>
          <pc:docMk/>
          <pc:sldMk cId="1285359369" sldId="257"/>
        </pc:sldMkLst>
        <pc:spChg chg="mod ord">
          <ac:chgData name="Er Esin" userId="S::esin.er@doct.uliege.be::87d6a561-4ee3-4756-a973-1ce20af883e5" providerId="AD" clId="Web-{B80FDC08-E4B6-21D6-F98A-C70FDE3F6366}" dt="2024-04-24T05:54:39.029" v="178"/>
          <ac:spMkLst>
            <pc:docMk/>
            <pc:sldMk cId="1285359369" sldId="257"/>
            <ac:spMk id="2" creationId="{34604701-82D8-A858-470C-263C0D0959D7}"/>
          </ac:spMkLst>
        </pc:spChg>
        <pc:spChg chg="mod ord">
          <ac:chgData name="Er Esin" userId="S::esin.er@doct.uliege.be::87d6a561-4ee3-4756-a973-1ce20af883e5" providerId="AD" clId="Web-{B80FDC08-E4B6-21D6-F98A-C70FDE3F6366}" dt="2024-04-24T05:54:39.029" v="178"/>
          <ac:spMkLst>
            <pc:docMk/>
            <pc:sldMk cId="1285359369" sldId="257"/>
            <ac:spMk id="3" creationId="{F4BFEF06-E48E-C03D-263D-E09236C0CC6E}"/>
          </ac:spMkLst>
        </pc:spChg>
      </pc:sldChg>
      <pc:sldChg chg="modSp mod modClrScheme chgLayout">
        <pc:chgData name="Er Esin" userId="S::esin.er@doct.uliege.be::87d6a561-4ee3-4756-a973-1ce20af883e5" providerId="AD" clId="Web-{B80FDC08-E4B6-21D6-F98A-C70FDE3F6366}" dt="2024-04-24T05:54:39.029" v="178"/>
        <pc:sldMkLst>
          <pc:docMk/>
          <pc:sldMk cId="2218180083" sldId="259"/>
        </pc:sldMkLst>
        <pc:spChg chg="mod ord">
          <ac:chgData name="Er Esin" userId="S::esin.er@doct.uliege.be::87d6a561-4ee3-4756-a973-1ce20af883e5" providerId="AD" clId="Web-{B80FDC08-E4B6-21D6-F98A-C70FDE3F6366}" dt="2024-04-24T05:54:39.029" v="178"/>
          <ac:spMkLst>
            <pc:docMk/>
            <pc:sldMk cId="2218180083" sldId="259"/>
            <ac:spMk id="2" creationId="{E735927E-A621-BF71-619A-378F75532A41}"/>
          </ac:spMkLst>
        </pc:spChg>
        <pc:spChg chg="mod ord">
          <ac:chgData name="Er Esin" userId="S::esin.er@doct.uliege.be::87d6a561-4ee3-4756-a973-1ce20af883e5" providerId="AD" clId="Web-{B80FDC08-E4B6-21D6-F98A-C70FDE3F6366}" dt="2024-04-24T05:54:39.029" v="178"/>
          <ac:spMkLst>
            <pc:docMk/>
            <pc:sldMk cId="2218180083" sldId="259"/>
            <ac:spMk id="3" creationId="{F1078AB5-583E-0ED7-BDEE-677463F5A3E1}"/>
          </ac:spMkLst>
        </pc:spChg>
        <pc:spChg chg="mod ord">
          <ac:chgData name="Er Esin" userId="S::esin.er@doct.uliege.be::87d6a561-4ee3-4756-a973-1ce20af883e5" providerId="AD" clId="Web-{B80FDC08-E4B6-21D6-F98A-C70FDE3F6366}" dt="2024-04-24T05:54:39.029" v="178"/>
          <ac:spMkLst>
            <pc:docMk/>
            <pc:sldMk cId="2218180083" sldId="259"/>
            <ac:spMk id="5" creationId="{6B24BABC-D822-4ECA-69DD-43754F41EDE1}"/>
          </ac:spMkLst>
        </pc:spChg>
        <pc:picChg chg="mod ord">
          <ac:chgData name="Er Esin" userId="S::esin.er@doct.uliege.be::87d6a561-4ee3-4756-a973-1ce20af883e5" providerId="AD" clId="Web-{B80FDC08-E4B6-21D6-F98A-C70FDE3F6366}" dt="2024-04-24T05:54:39.029" v="178"/>
          <ac:picMkLst>
            <pc:docMk/>
            <pc:sldMk cId="2218180083" sldId="259"/>
            <ac:picMk id="7" creationId="{00E7496C-456C-8873-011E-9C1D563BE883}"/>
          </ac:picMkLst>
        </pc:picChg>
        <pc:picChg chg="mod ord">
          <ac:chgData name="Er Esin" userId="S::esin.er@doct.uliege.be::87d6a561-4ee3-4756-a973-1ce20af883e5" providerId="AD" clId="Web-{B80FDC08-E4B6-21D6-F98A-C70FDE3F6366}" dt="2024-04-24T05:54:39.029" v="178"/>
          <ac:picMkLst>
            <pc:docMk/>
            <pc:sldMk cId="2218180083" sldId="259"/>
            <ac:picMk id="8" creationId="{6EC0A796-D011-5B30-0CA1-6D6EF45ABD9F}"/>
          </ac:picMkLst>
        </pc:picChg>
      </pc:sldChg>
      <pc:sldChg chg="addSp delSp modSp mod modClrScheme delDesignElem chgLayout">
        <pc:chgData name="Er Esin" userId="S::esin.er@doct.uliege.be::87d6a561-4ee3-4756-a973-1ce20af883e5" providerId="AD" clId="Web-{B80FDC08-E4B6-21D6-F98A-C70FDE3F6366}" dt="2024-04-24T05:54:39.029" v="178"/>
        <pc:sldMkLst>
          <pc:docMk/>
          <pc:sldMk cId="1619840079" sldId="260"/>
        </pc:sldMkLst>
        <pc:spChg chg="mod ord">
          <ac:chgData name="Er Esin" userId="S::esin.er@doct.uliege.be::87d6a561-4ee3-4756-a973-1ce20af883e5" providerId="AD" clId="Web-{B80FDC08-E4B6-21D6-F98A-C70FDE3F6366}" dt="2024-04-24T05:54:39.029" v="178"/>
          <ac:spMkLst>
            <pc:docMk/>
            <pc:sldMk cId="1619840079" sldId="260"/>
            <ac:spMk id="2" creationId="{1B08C8CD-610D-27A5-1F88-7694D402C586}"/>
          </ac:spMkLst>
        </pc:spChg>
        <pc:spChg chg="mod ord">
          <ac:chgData name="Er Esin" userId="S::esin.er@doct.uliege.be::87d6a561-4ee3-4756-a973-1ce20af883e5" providerId="AD" clId="Web-{B80FDC08-E4B6-21D6-F98A-C70FDE3F6366}" dt="2024-04-24T05:54:39.029" v="178"/>
          <ac:spMkLst>
            <pc:docMk/>
            <pc:sldMk cId="1619840079" sldId="260"/>
            <ac:spMk id="4" creationId="{6A9260CF-47DD-98C5-63E5-9AABC03809BE}"/>
          </ac:spMkLst>
        </pc:spChg>
        <pc:spChg chg="add del">
          <ac:chgData name="Er Esin" userId="S::esin.er@doct.uliege.be::87d6a561-4ee3-4756-a973-1ce20af883e5" providerId="AD" clId="Web-{B80FDC08-E4B6-21D6-F98A-C70FDE3F6366}" dt="2024-04-24T05:54:39.029" v="178"/>
          <ac:spMkLst>
            <pc:docMk/>
            <pc:sldMk cId="1619840079" sldId="260"/>
            <ac:spMk id="18" creationId="{D5B0017B-2ECA-49AF-B397-DC140825DF8D}"/>
          </ac:spMkLst>
        </pc:spChg>
        <pc:spChg chg="add del">
          <ac:chgData name="Er Esin" userId="S::esin.er@doct.uliege.be::87d6a561-4ee3-4756-a973-1ce20af883e5" providerId="AD" clId="Web-{B80FDC08-E4B6-21D6-F98A-C70FDE3F6366}" dt="2024-04-24T05:54:39.029" v="178"/>
          <ac:spMkLst>
            <pc:docMk/>
            <pc:sldMk cId="1619840079" sldId="260"/>
            <ac:spMk id="19" creationId="{B0B8DCBA-FEED-46EF-A140-35B904015B49}"/>
          </ac:spMkLst>
        </pc:spChg>
        <pc:grpChg chg="add del">
          <ac:chgData name="Er Esin" userId="S::esin.er@doct.uliege.be::87d6a561-4ee3-4756-a973-1ce20af883e5" providerId="AD" clId="Web-{B80FDC08-E4B6-21D6-F98A-C70FDE3F6366}" dt="2024-04-24T05:54:39.029" v="178"/>
          <ac:grpSpMkLst>
            <pc:docMk/>
            <pc:sldMk cId="1619840079" sldId="260"/>
            <ac:grpSpMk id="21" creationId="{AE1C45F0-260A-458C-96ED-C1F6D2151219}"/>
          </ac:grpSpMkLst>
        </pc:grpChg>
        <pc:picChg chg="mod ord">
          <ac:chgData name="Er Esin" userId="S::esin.er@doct.uliege.be::87d6a561-4ee3-4756-a973-1ce20af883e5" providerId="AD" clId="Web-{B80FDC08-E4B6-21D6-F98A-C70FDE3F6366}" dt="2024-04-24T05:54:39.029" v="178"/>
          <ac:picMkLst>
            <pc:docMk/>
            <pc:sldMk cId="1619840079" sldId="260"/>
            <ac:picMk id="6" creationId="{AFAE31F3-F588-7E5B-F8D2-2D057EC78E1E}"/>
          </ac:picMkLst>
        </pc:picChg>
        <pc:cxnChg chg="add del">
          <ac:chgData name="Er Esin" userId="S::esin.er@doct.uliege.be::87d6a561-4ee3-4756-a973-1ce20af883e5" providerId="AD" clId="Web-{B80FDC08-E4B6-21D6-F98A-C70FDE3F6366}" dt="2024-04-24T05:54:39.029" v="178"/>
          <ac:cxnSpMkLst>
            <pc:docMk/>
            <pc:sldMk cId="1619840079" sldId="260"/>
            <ac:cxnSpMk id="20" creationId="{6CF1BAF6-AD41-4082-B212-8A1F9A2E8779}"/>
          </ac:cxnSpMkLst>
        </pc:cxnChg>
      </pc:sldChg>
      <pc:sldChg chg="new del">
        <pc:chgData name="Er Esin" userId="S::esin.er@doct.uliege.be::87d6a561-4ee3-4756-a973-1ce20af883e5" providerId="AD" clId="Web-{B80FDC08-E4B6-21D6-F98A-C70FDE3F6366}" dt="2024-04-24T05:43:58.625" v="1"/>
        <pc:sldMkLst>
          <pc:docMk/>
          <pc:sldMk cId="2720966928" sldId="261"/>
        </pc:sldMkLst>
      </pc:sldChg>
      <pc:sldChg chg="addSp delSp modSp new mod setBg modClrScheme delDesignElem chgLayout">
        <pc:chgData name="Er Esin" userId="S::esin.er@doct.uliege.be::87d6a561-4ee3-4756-a973-1ce20af883e5" providerId="AD" clId="Web-{B80FDC08-E4B6-21D6-F98A-C70FDE3F6366}" dt="2024-04-24T05:54:39.029" v="178"/>
        <pc:sldMkLst>
          <pc:docMk/>
          <pc:sldMk cId="3775334506" sldId="261"/>
        </pc:sldMkLst>
        <pc:spChg chg="mod ord">
          <ac:chgData name="Er Esin" userId="S::esin.er@doct.uliege.be::87d6a561-4ee3-4756-a973-1ce20af883e5" providerId="AD" clId="Web-{B80FDC08-E4B6-21D6-F98A-C70FDE3F6366}" dt="2024-04-24T05:54:39.029" v="178"/>
          <ac:spMkLst>
            <pc:docMk/>
            <pc:sldMk cId="3775334506" sldId="261"/>
            <ac:spMk id="2" creationId="{CD2424AB-6CA9-2C45-B9D1-8180EDD7D9F7}"/>
          </ac:spMkLst>
        </pc:spChg>
        <pc:spChg chg="del mod ord">
          <ac:chgData name="Er Esin" userId="S::esin.er@doct.uliege.be::87d6a561-4ee3-4756-a973-1ce20af883e5" providerId="AD" clId="Web-{B80FDC08-E4B6-21D6-F98A-C70FDE3F6366}" dt="2024-04-24T05:46:56.419" v="9"/>
          <ac:spMkLst>
            <pc:docMk/>
            <pc:sldMk cId="3775334506" sldId="261"/>
            <ac:spMk id="3" creationId="{96F830D4-2C59-72DA-E0CD-373C6709CBBF}"/>
          </ac:spMkLst>
        </pc:spChg>
        <pc:spChg chg="del">
          <ac:chgData name="Er Esin" userId="S::esin.er@doct.uliege.be::87d6a561-4ee3-4756-a973-1ce20af883e5" providerId="AD" clId="Web-{B80FDC08-E4B6-21D6-F98A-C70FDE3F6366}" dt="2024-04-24T05:45:31.038" v="3"/>
          <ac:spMkLst>
            <pc:docMk/>
            <pc:sldMk cId="3775334506" sldId="261"/>
            <ac:spMk id="4" creationId="{32E576AB-21D7-76E3-7E8B-FA7427B1597A}"/>
          </ac:spMkLst>
        </pc:spChg>
        <pc:spChg chg="add del">
          <ac:chgData name="Er Esin" userId="S::esin.er@doct.uliege.be::87d6a561-4ee3-4756-a973-1ce20af883e5" providerId="AD" clId="Web-{B80FDC08-E4B6-21D6-F98A-C70FDE3F6366}" dt="2024-04-24T05:47:22.249" v="10"/>
          <ac:spMkLst>
            <pc:docMk/>
            <pc:sldMk cId="3775334506" sldId="261"/>
            <ac:spMk id="8" creationId="{B6CDA21F-E7AF-4C75-8395-33F58D5B0E45}"/>
          </ac:spMkLst>
        </pc:spChg>
        <pc:spChg chg="add del">
          <ac:chgData name="Er Esin" userId="S::esin.er@doct.uliege.be::87d6a561-4ee3-4756-a973-1ce20af883e5" providerId="AD" clId="Web-{B80FDC08-E4B6-21D6-F98A-C70FDE3F6366}" dt="2024-04-24T05:47:22.249" v="10"/>
          <ac:spMkLst>
            <pc:docMk/>
            <pc:sldMk cId="3775334506" sldId="261"/>
            <ac:spMk id="15" creationId="{D5B0017B-2ECA-49AF-B397-DC140825DF8D}"/>
          </ac:spMkLst>
        </pc:spChg>
        <pc:spChg chg="add del">
          <ac:chgData name="Er Esin" userId="S::esin.er@doct.uliege.be::87d6a561-4ee3-4756-a973-1ce20af883e5" providerId="AD" clId="Web-{B80FDC08-E4B6-21D6-F98A-C70FDE3F6366}" dt="2024-04-24T05:48:02.970" v="12"/>
          <ac:spMkLst>
            <pc:docMk/>
            <pc:sldMk cId="3775334506" sldId="261"/>
            <ac:spMk id="21" creationId="{663339E1-527F-48C4-9649-871B09C53EC6}"/>
          </ac:spMkLst>
        </pc:spChg>
        <pc:spChg chg="add del">
          <ac:chgData name="Er Esin" userId="S::esin.er@doct.uliege.be::87d6a561-4ee3-4756-a973-1ce20af883e5" providerId="AD" clId="Web-{B80FDC08-E4B6-21D6-F98A-C70FDE3F6366}" dt="2024-04-24T05:48:15.658" v="13"/>
          <ac:spMkLst>
            <pc:docMk/>
            <pc:sldMk cId="3775334506" sldId="261"/>
            <ac:spMk id="24" creationId="{201CC55D-ED54-4C5C-95E6-10947BD1103B}"/>
          </ac:spMkLst>
        </pc:spChg>
        <pc:spChg chg="add del">
          <ac:chgData name="Er Esin" userId="S::esin.er@doct.uliege.be::87d6a561-4ee3-4756-a973-1ce20af883e5" providerId="AD" clId="Web-{B80FDC08-E4B6-21D6-F98A-C70FDE3F6366}" dt="2024-04-24T05:48:15.658" v="13"/>
          <ac:spMkLst>
            <pc:docMk/>
            <pc:sldMk cId="3775334506" sldId="261"/>
            <ac:spMk id="30" creationId="{3873B707-463F-40B0-8227-E8CC6C67EB25}"/>
          </ac:spMkLst>
        </pc:spChg>
        <pc:spChg chg="add del">
          <ac:chgData name="Er Esin" userId="S::esin.er@doct.uliege.be::87d6a561-4ee3-4756-a973-1ce20af883e5" providerId="AD" clId="Web-{B80FDC08-E4B6-21D6-F98A-C70FDE3F6366}" dt="2024-04-24T05:48:15.658" v="13"/>
          <ac:spMkLst>
            <pc:docMk/>
            <pc:sldMk cId="3775334506" sldId="261"/>
            <ac:spMk id="32" creationId="{C13237C8-E62C-4F0D-A318-BD6FB6C2D138}"/>
          </ac:spMkLst>
        </pc:spChg>
        <pc:spChg chg="add del">
          <ac:chgData name="Er Esin" userId="S::esin.er@doct.uliege.be::87d6a561-4ee3-4756-a973-1ce20af883e5" providerId="AD" clId="Web-{B80FDC08-E4B6-21D6-F98A-C70FDE3F6366}" dt="2024-04-24T05:48:15.658" v="13"/>
          <ac:spMkLst>
            <pc:docMk/>
            <pc:sldMk cId="3775334506" sldId="261"/>
            <ac:spMk id="34" creationId="{19C9EAEA-39D0-4B0E-A0EB-51E7B26740B1}"/>
          </ac:spMkLst>
        </pc:spChg>
        <pc:spChg chg="add mod ord">
          <ac:chgData name="Er Esin" userId="S::esin.er@doct.uliege.be::87d6a561-4ee3-4756-a973-1ce20af883e5" providerId="AD" clId="Web-{B80FDC08-E4B6-21D6-F98A-C70FDE3F6366}" dt="2024-04-24T05:54:39.029" v="178"/>
          <ac:spMkLst>
            <pc:docMk/>
            <pc:sldMk cId="3775334506" sldId="261"/>
            <ac:spMk id="38" creationId="{4E403340-D496-5391-B3E6-E5C2FB7FB24B}"/>
          </ac:spMkLst>
        </pc:spChg>
        <pc:spChg chg="add del">
          <ac:chgData name="Er Esin" userId="S::esin.er@doct.uliege.be::87d6a561-4ee3-4756-a973-1ce20af883e5" providerId="AD" clId="Web-{B80FDC08-E4B6-21D6-F98A-C70FDE3F6366}" dt="2024-04-24T05:51:55.017" v="129"/>
          <ac:spMkLst>
            <pc:docMk/>
            <pc:sldMk cId="3775334506" sldId="261"/>
            <ac:spMk id="41" creationId="{28D31E1B-0407-4223-9642-0B642CBF57D9}"/>
          </ac:spMkLst>
        </pc:spChg>
        <pc:spChg chg="add del">
          <ac:chgData name="Er Esin" userId="S::esin.er@doct.uliege.be::87d6a561-4ee3-4756-a973-1ce20af883e5" providerId="AD" clId="Web-{B80FDC08-E4B6-21D6-F98A-C70FDE3F6366}" dt="2024-04-24T05:51:55.017" v="129"/>
          <ac:spMkLst>
            <pc:docMk/>
            <pc:sldMk cId="3775334506" sldId="261"/>
            <ac:spMk id="48" creationId="{D5B0017B-2ECA-49AF-B397-DC140825DF8D}"/>
          </ac:spMkLst>
        </pc:spChg>
        <pc:spChg chg="add del">
          <ac:chgData name="Er Esin" userId="S::esin.er@doct.uliege.be::87d6a561-4ee3-4756-a973-1ce20af883e5" providerId="AD" clId="Web-{B80FDC08-E4B6-21D6-F98A-C70FDE3F6366}" dt="2024-04-24T05:51:55.017" v="129"/>
          <ac:spMkLst>
            <pc:docMk/>
            <pc:sldMk cId="3775334506" sldId="261"/>
            <ac:spMk id="50" creationId="{70E96339-907C-46C3-99AC-31179B6F0EBD}"/>
          </ac:spMkLst>
        </pc:spChg>
        <pc:spChg chg="add del">
          <ac:chgData name="Er Esin" userId="S::esin.er@doct.uliege.be::87d6a561-4ee3-4756-a973-1ce20af883e5" providerId="AD" clId="Web-{B80FDC08-E4B6-21D6-F98A-C70FDE3F6366}" dt="2024-04-24T05:54:39.029" v="178"/>
          <ac:spMkLst>
            <pc:docMk/>
            <pc:sldMk cId="3775334506" sldId="261"/>
            <ac:spMk id="57" creationId="{201CC55D-ED54-4C5C-95E6-10947BD1103B}"/>
          </ac:spMkLst>
        </pc:spChg>
        <pc:spChg chg="add del">
          <ac:chgData name="Er Esin" userId="S::esin.er@doct.uliege.be::87d6a561-4ee3-4756-a973-1ce20af883e5" providerId="AD" clId="Web-{B80FDC08-E4B6-21D6-F98A-C70FDE3F6366}" dt="2024-04-24T05:54:39.029" v="178"/>
          <ac:spMkLst>
            <pc:docMk/>
            <pc:sldMk cId="3775334506" sldId="261"/>
            <ac:spMk id="63" creationId="{3873B707-463F-40B0-8227-E8CC6C67EB25}"/>
          </ac:spMkLst>
        </pc:spChg>
        <pc:spChg chg="add del">
          <ac:chgData name="Er Esin" userId="S::esin.er@doct.uliege.be::87d6a561-4ee3-4756-a973-1ce20af883e5" providerId="AD" clId="Web-{B80FDC08-E4B6-21D6-F98A-C70FDE3F6366}" dt="2024-04-24T05:54:39.029" v="178"/>
          <ac:spMkLst>
            <pc:docMk/>
            <pc:sldMk cId="3775334506" sldId="261"/>
            <ac:spMk id="65" creationId="{C13237C8-E62C-4F0D-A318-BD6FB6C2D138}"/>
          </ac:spMkLst>
        </pc:spChg>
        <pc:spChg chg="add del">
          <ac:chgData name="Er Esin" userId="S::esin.er@doct.uliege.be::87d6a561-4ee3-4756-a973-1ce20af883e5" providerId="AD" clId="Web-{B80FDC08-E4B6-21D6-F98A-C70FDE3F6366}" dt="2024-04-24T05:54:39.029" v="178"/>
          <ac:spMkLst>
            <pc:docMk/>
            <pc:sldMk cId="3775334506" sldId="261"/>
            <ac:spMk id="67" creationId="{19C9EAEA-39D0-4B0E-A0EB-51E7B26740B1}"/>
          </ac:spMkLst>
        </pc:spChg>
        <pc:grpChg chg="add del">
          <ac:chgData name="Er Esin" userId="S::esin.er@doct.uliege.be::87d6a561-4ee3-4756-a973-1ce20af883e5" providerId="AD" clId="Web-{B80FDC08-E4B6-21D6-F98A-C70FDE3F6366}" dt="2024-04-24T05:47:22.249" v="10"/>
          <ac:grpSpMkLst>
            <pc:docMk/>
            <pc:sldMk cId="3775334506" sldId="261"/>
            <ac:grpSpMk id="10" creationId="{AE1C45F0-260A-458C-96ED-C1F6D2151219}"/>
          </ac:grpSpMkLst>
        </pc:grpChg>
        <pc:grpChg chg="add del">
          <ac:chgData name="Er Esin" userId="S::esin.er@doct.uliege.be::87d6a561-4ee3-4756-a973-1ce20af883e5" providerId="AD" clId="Web-{B80FDC08-E4B6-21D6-F98A-C70FDE3F6366}" dt="2024-04-24T05:48:15.658" v="13"/>
          <ac:grpSpMkLst>
            <pc:docMk/>
            <pc:sldMk cId="3775334506" sldId="261"/>
            <ac:grpSpMk id="26" creationId="{1DE889C7-FAD6-4397-98E2-05D503484459}"/>
          </ac:grpSpMkLst>
        </pc:grpChg>
        <pc:grpChg chg="add del">
          <ac:chgData name="Er Esin" userId="S::esin.er@doct.uliege.be::87d6a561-4ee3-4756-a973-1ce20af883e5" providerId="AD" clId="Web-{B80FDC08-E4B6-21D6-F98A-C70FDE3F6366}" dt="2024-04-24T05:51:55.017" v="129"/>
          <ac:grpSpMkLst>
            <pc:docMk/>
            <pc:sldMk cId="3775334506" sldId="261"/>
            <ac:grpSpMk id="43" creationId="{AE1C45F0-260A-458C-96ED-C1F6D2151219}"/>
          </ac:grpSpMkLst>
        </pc:grpChg>
        <pc:grpChg chg="add del">
          <ac:chgData name="Er Esin" userId="S::esin.er@doct.uliege.be::87d6a561-4ee3-4756-a973-1ce20af883e5" providerId="AD" clId="Web-{B80FDC08-E4B6-21D6-F98A-C70FDE3F6366}" dt="2024-04-24T05:54:39.029" v="178"/>
          <ac:grpSpMkLst>
            <pc:docMk/>
            <pc:sldMk cId="3775334506" sldId="261"/>
            <ac:grpSpMk id="59" creationId="{1DE889C7-FAD6-4397-98E2-05D503484459}"/>
          </ac:grpSpMkLst>
        </pc:grpChg>
        <pc:picChg chg="add del mod ord">
          <ac:chgData name="Er Esin" userId="S::esin.er@doct.uliege.be::87d6a561-4ee3-4756-a973-1ce20af883e5" providerId="AD" clId="Web-{B80FDC08-E4B6-21D6-F98A-C70FDE3F6366}" dt="2024-04-24T05:47:58.392" v="11"/>
          <ac:picMkLst>
            <pc:docMk/>
            <pc:sldMk cId="3775334506" sldId="261"/>
            <ac:picMk id="5" creationId="{4AD11846-3DD9-A2BD-164C-2517057CC00A}"/>
          </ac:picMkLst>
        </pc:picChg>
        <pc:picChg chg="add del mod ord">
          <ac:chgData name="Er Esin" userId="S::esin.er@doct.uliege.be::87d6a561-4ee3-4756-a973-1ce20af883e5" providerId="AD" clId="Web-{B80FDC08-E4B6-21D6-F98A-C70FDE3F6366}" dt="2024-04-24T05:51:42.001" v="127"/>
          <ac:picMkLst>
            <pc:docMk/>
            <pc:sldMk cId="3775334506" sldId="261"/>
            <ac:picMk id="6" creationId="{679CC68F-12BF-2A40-B1EA-B5B71C1D4125}"/>
          </ac:picMkLst>
        </pc:picChg>
        <pc:picChg chg="add mod">
          <ac:chgData name="Er Esin" userId="S::esin.er@doct.uliege.be::87d6a561-4ee3-4756-a973-1ce20af883e5" providerId="AD" clId="Web-{B80FDC08-E4B6-21D6-F98A-C70FDE3F6366}" dt="2024-04-24T05:51:55.017" v="129"/>
          <ac:picMkLst>
            <pc:docMk/>
            <pc:sldMk cId="3775334506" sldId="261"/>
            <ac:picMk id="7" creationId="{90E4F9AF-2970-903A-719E-464262905017}"/>
          </ac:picMkLst>
        </pc:picChg>
        <pc:cxnChg chg="add del">
          <ac:chgData name="Er Esin" userId="S::esin.er@doct.uliege.be::87d6a561-4ee3-4756-a973-1ce20af883e5" providerId="AD" clId="Web-{B80FDC08-E4B6-21D6-F98A-C70FDE3F6366}" dt="2024-04-24T05:47:22.249" v="10"/>
          <ac:cxnSpMkLst>
            <pc:docMk/>
            <pc:sldMk cId="3775334506" sldId="261"/>
            <ac:cxnSpMk id="17" creationId="{6CF1BAF6-AD41-4082-B212-8A1F9A2E8779}"/>
          </ac:cxnSpMkLst>
        </pc:cxnChg>
        <pc:cxnChg chg="add del">
          <ac:chgData name="Er Esin" userId="S::esin.er@doct.uliege.be::87d6a561-4ee3-4756-a973-1ce20af883e5" providerId="AD" clId="Web-{B80FDC08-E4B6-21D6-F98A-C70FDE3F6366}" dt="2024-04-24T05:51:55.017" v="129"/>
          <ac:cxnSpMkLst>
            <pc:docMk/>
            <pc:sldMk cId="3775334506" sldId="261"/>
            <ac:cxnSpMk id="52" creationId="{6CF1BAF6-AD41-4082-B212-8A1F9A2E8779}"/>
          </ac:cxnSpMkLst>
        </pc:cxnChg>
      </pc:sldChg>
      <pc:sldChg chg="modSp new mod modClrScheme chgLayout">
        <pc:chgData name="Er Esin" userId="S::esin.er@doct.uliege.be::87d6a561-4ee3-4756-a973-1ce20af883e5" providerId="AD" clId="Web-{B80FDC08-E4B6-21D6-F98A-C70FDE3F6366}" dt="2024-04-24T05:54:39.029" v="178"/>
        <pc:sldMkLst>
          <pc:docMk/>
          <pc:sldMk cId="2802040492" sldId="262"/>
        </pc:sldMkLst>
        <pc:spChg chg="mod ord">
          <ac:chgData name="Er Esin" userId="S::esin.er@doct.uliege.be::87d6a561-4ee3-4756-a973-1ce20af883e5" providerId="AD" clId="Web-{B80FDC08-E4B6-21D6-F98A-C70FDE3F6366}" dt="2024-04-24T05:54:39.029" v="178"/>
          <ac:spMkLst>
            <pc:docMk/>
            <pc:sldMk cId="2802040492" sldId="262"/>
            <ac:spMk id="2" creationId="{02D46A1C-D2AD-847A-5050-5E85C70FB765}"/>
          </ac:spMkLst>
        </pc:spChg>
        <pc:spChg chg="mod ord">
          <ac:chgData name="Er Esin" userId="S::esin.er@doct.uliege.be::87d6a561-4ee3-4756-a973-1ce20af883e5" providerId="AD" clId="Web-{B80FDC08-E4B6-21D6-F98A-C70FDE3F6366}" dt="2024-04-24T05:54:39.029" v="178"/>
          <ac:spMkLst>
            <pc:docMk/>
            <pc:sldMk cId="2802040492" sldId="262"/>
            <ac:spMk id="3" creationId="{F452BAB0-E736-7E06-E38A-6DC09238568F}"/>
          </ac:spMkLst>
        </pc:spChg>
      </pc:sldChg>
      <pc:sldMasterChg chg="add del addSldLayout delSldLayout">
        <pc:chgData name="Er Esin" userId="S::esin.er@doct.uliege.be::87d6a561-4ee3-4756-a973-1ce20af883e5" providerId="AD" clId="Web-{B80FDC08-E4B6-21D6-F98A-C70FDE3F6366}" dt="2024-04-24T05:54:39.029" v="178"/>
        <pc:sldMasterMkLst>
          <pc:docMk/>
          <pc:sldMasterMk cId="4101645244" sldId="2147483718"/>
        </pc:sldMasterMkLst>
        <pc:sldLayoutChg chg="add del">
          <pc:chgData name="Er Esin" userId="S::esin.er@doct.uliege.be::87d6a561-4ee3-4756-a973-1ce20af883e5" providerId="AD" clId="Web-{B80FDC08-E4B6-21D6-F98A-C70FDE3F6366}" dt="2024-04-24T05:54:39.029" v="178"/>
          <pc:sldLayoutMkLst>
            <pc:docMk/>
            <pc:sldMasterMk cId="4101645244" sldId="2147483718"/>
            <pc:sldLayoutMk cId="1486123638" sldId="2147483719"/>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1898977093" sldId="2147483720"/>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2245398326" sldId="2147483721"/>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1035631278" sldId="2147483722"/>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1890357713" sldId="2147483723"/>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4009541134" sldId="2147483724"/>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2813254401" sldId="2147483725"/>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2901919714" sldId="2147483726"/>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3871939175" sldId="2147483727"/>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2361109490" sldId="2147483728"/>
          </pc:sldLayoutMkLst>
        </pc:sldLayoutChg>
        <pc:sldLayoutChg chg="add del">
          <pc:chgData name="Er Esin" userId="S::esin.er@doct.uliege.be::87d6a561-4ee3-4756-a973-1ce20af883e5" providerId="AD" clId="Web-{B80FDC08-E4B6-21D6-F98A-C70FDE3F6366}" dt="2024-04-24T05:54:39.029" v="178"/>
          <pc:sldLayoutMkLst>
            <pc:docMk/>
            <pc:sldMasterMk cId="4101645244" sldId="2147483718"/>
            <pc:sldLayoutMk cId="2201780890" sldId="2147483729"/>
          </pc:sldLayoutMkLst>
        </pc:sldLayoutChg>
      </pc:sldMasterChg>
      <pc:sldMasterChg chg="add del addSldLayout delSldLayout modSldLayout">
        <pc:chgData name="Er Esin" userId="S::esin.er@doct.uliege.be::87d6a561-4ee3-4756-a973-1ce20af883e5" providerId="AD" clId="Web-{B80FDC08-E4B6-21D6-F98A-C70FDE3F6366}" dt="2024-04-24T05:50:39.793" v="126"/>
        <pc:sldMasterMkLst>
          <pc:docMk/>
          <pc:sldMasterMk cId="1052531114" sldId="2147483730"/>
        </pc:sldMasterMkLst>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1495021393" sldId="2147483731"/>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1126134173" sldId="2147483732"/>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2826380069" sldId="2147483733"/>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3561123920" sldId="2147483734"/>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797053512" sldId="2147483735"/>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1082793088" sldId="2147483736"/>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3580565467" sldId="2147483737"/>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2737118609" sldId="2147483738"/>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369419925" sldId="2147483739"/>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2164300477" sldId="2147483740"/>
          </pc:sldLayoutMkLst>
        </pc:sldLayoutChg>
        <pc:sldLayoutChg chg="add del mod replId">
          <pc:chgData name="Er Esin" userId="S::esin.er@doct.uliege.be::87d6a561-4ee3-4756-a973-1ce20af883e5" providerId="AD" clId="Web-{B80FDC08-E4B6-21D6-F98A-C70FDE3F6366}" dt="2024-04-24T05:50:39.793" v="126"/>
          <pc:sldLayoutMkLst>
            <pc:docMk/>
            <pc:sldMasterMk cId="1052531114" sldId="2147483730"/>
            <pc:sldLayoutMk cId="2259346331" sldId="2147483741"/>
          </pc:sldLayoutMkLst>
        </pc:sldLayoutChg>
      </pc:sldMasterChg>
      <pc:sldMasterChg chg="add addSldLayout modSldLayout">
        <pc:chgData name="Er Esin" userId="S::esin.er@doct.uliege.be::87d6a561-4ee3-4756-a973-1ce20af883e5" providerId="AD" clId="Web-{B80FDC08-E4B6-21D6-F98A-C70FDE3F6366}" dt="2024-04-24T05:54:39.029" v="178"/>
        <pc:sldMasterMkLst>
          <pc:docMk/>
          <pc:sldMasterMk cId="2141377277" sldId="2147483730"/>
        </pc:sldMasterMkLst>
        <pc:sldLayoutChg chg="add mod replId">
          <pc:chgData name="Er Esin" userId="S::esin.er@doct.uliege.be::87d6a561-4ee3-4756-a973-1ce20af883e5" providerId="AD" clId="Web-{B80FDC08-E4B6-21D6-F98A-C70FDE3F6366}" dt="2024-04-24T05:54:39.029" v="178"/>
          <pc:sldLayoutMkLst>
            <pc:docMk/>
            <pc:sldMasterMk cId="2141377277" sldId="2147483730"/>
            <pc:sldLayoutMk cId="2497120246" sldId="2147483731"/>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3808183189" sldId="2147483732"/>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3308614974" sldId="2147483733"/>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438269146" sldId="2147483734"/>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1762119433" sldId="2147483735"/>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1557979535" sldId="2147483736"/>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1428568804" sldId="2147483737"/>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431569571" sldId="2147483738"/>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3227917356" sldId="2147483739"/>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880919436" sldId="2147483740"/>
          </pc:sldLayoutMkLst>
        </pc:sldLayoutChg>
        <pc:sldLayoutChg chg="add mod replId">
          <pc:chgData name="Er Esin" userId="S::esin.er@doct.uliege.be::87d6a561-4ee3-4756-a973-1ce20af883e5" providerId="AD" clId="Web-{B80FDC08-E4B6-21D6-F98A-C70FDE3F6366}" dt="2024-04-24T05:54:39.029" v="178"/>
          <pc:sldLayoutMkLst>
            <pc:docMk/>
            <pc:sldMasterMk cId="2141377277" sldId="2147483730"/>
            <pc:sldLayoutMk cId="2069068886" sldId="2147483741"/>
          </pc:sldLayoutMkLst>
        </pc:sldLayoutChg>
      </pc:sldMasterChg>
    </pc:docChg>
  </pc:docChgLst>
  <pc:docChgLst>
    <pc:chgData name="Er Esin" userId="S::esin.er@doct.uliege.be::87d6a561-4ee3-4756-a973-1ce20af883e5" providerId="AD" clId="Web-{867BFDC5-4025-CA23-6269-536CEC56C747}"/>
    <pc:docChg chg="addSld modSld addMainMaster delMainMaster">
      <pc:chgData name="Er Esin" userId="S::esin.er@doct.uliege.be::87d6a561-4ee3-4756-a973-1ce20af883e5" providerId="AD" clId="Web-{867BFDC5-4025-CA23-6269-536CEC56C747}" dt="2024-04-22T09:32:21.228" v="79" actId="20577"/>
      <pc:docMkLst>
        <pc:docMk/>
      </pc:docMkLst>
      <pc:sldChg chg="modSp mod modClrScheme chgLayout">
        <pc:chgData name="Er Esin" userId="S::esin.er@doct.uliege.be::87d6a561-4ee3-4756-a973-1ce20af883e5" providerId="AD" clId="Web-{867BFDC5-4025-CA23-6269-536CEC56C747}" dt="2024-04-22T09:31:19.211" v="37"/>
        <pc:sldMkLst>
          <pc:docMk/>
          <pc:sldMk cId="3784089036" sldId="256"/>
        </pc:sldMkLst>
        <pc:spChg chg="mod ord">
          <ac:chgData name="Er Esin" userId="S::esin.er@doct.uliege.be::87d6a561-4ee3-4756-a973-1ce20af883e5" providerId="AD" clId="Web-{867BFDC5-4025-CA23-6269-536CEC56C747}" dt="2024-04-22T09:31:19.211" v="37"/>
          <ac:spMkLst>
            <pc:docMk/>
            <pc:sldMk cId="3784089036" sldId="256"/>
            <ac:spMk id="2" creationId="{00000000-0000-0000-0000-000000000000}"/>
          </ac:spMkLst>
        </pc:spChg>
        <pc:spChg chg="mod ord">
          <ac:chgData name="Er Esin" userId="S::esin.er@doct.uliege.be::87d6a561-4ee3-4756-a973-1ce20af883e5" providerId="AD" clId="Web-{867BFDC5-4025-CA23-6269-536CEC56C747}" dt="2024-04-22T09:31:19.211" v="37"/>
          <ac:spMkLst>
            <pc:docMk/>
            <pc:sldMk cId="3784089036" sldId="256"/>
            <ac:spMk id="3" creationId="{00000000-0000-0000-0000-000000000000}"/>
          </ac:spMkLst>
        </pc:spChg>
      </pc:sldChg>
      <pc:sldChg chg="modSp new">
        <pc:chgData name="Er Esin" userId="S::esin.er@doct.uliege.be::87d6a561-4ee3-4756-a973-1ce20af883e5" providerId="AD" clId="Web-{867BFDC5-4025-CA23-6269-536CEC56C747}" dt="2024-04-22T09:32:21.228" v="79" actId="20577"/>
        <pc:sldMkLst>
          <pc:docMk/>
          <pc:sldMk cId="1285359369" sldId="257"/>
        </pc:sldMkLst>
        <pc:spChg chg="mod">
          <ac:chgData name="Er Esin" userId="S::esin.er@doct.uliege.be::87d6a561-4ee3-4756-a973-1ce20af883e5" providerId="AD" clId="Web-{867BFDC5-4025-CA23-6269-536CEC56C747}" dt="2024-04-22T09:32:21.228" v="79" actId="20577"/>
          <ac:spMkLst>
            <pc:docMk/>
            <pc:sldMk cId="1285359369" sldId="257"/>
            <ac:spMk id="2" creationId="{34604701-82D8-A858-470C-263C0D0959D7}"/>
          </ac:spMkLst>
        </pc:spChg>
      </pc:sldChg>
      <pc:sldMasterChg chg="del delSldLayout">
        <pc:chgData name="Er Esin" userId="S::esin.er@doct.uliege.be::87d6a561-4ee3-4756-a973-1ce20af883e5" providerId="AD" clId="Web-{867BFDC5-4025-CA23-6269-536CEC56C747}" dt="2024-04-22T09:30:27.803" v="0"/>
        <pc:sldMasterMkLst>
          <pc:docMk/>
          <pc:sldMasterMk cId="3071127875" sldId="2147483648"/>
        </pc:sldMasterMkLst>
        <pc:sldLayoutChg chg="del">
          <pc:chgData name="Er Esin" userId="S::esin.er@doct.uliege.be::87d6a561-4ee3-4756-a973-1ce20af883e5" providerId="AD" clId="Web-{867BFDC5-4025-CA23-6269-536CEC56C747}" dt="2024-04-22T09:30:27.803" v="0"/>
          <pc:sldLayoutMkLst>
            <pc:docMk/>
            <pc:sldMasterMk cId="3071127875" sldId="2147483648"/>
            <pc:sldLayoutMk cId="3310491181" sldId="2147483649"/>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3841795644" sldId="2147483650"/>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3466923455" sldId="2147483651"/>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3747632232" sldId="2147483652"/>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2611866596" sldId="2147483653"/>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3395854097" sldId="2147483654"/>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4040201302" sldId="2147483655"/>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2706407263" sldId="2147483656"/>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1610903340" sldId="2147483657"/>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4172787210" sldId="2147483658"/>
          </pc:sldLayoutMkLst>
        </pc:sldLayoutChg>
        <pc:sldLayoutChg chg="del">
          <pc:chgData name="Er Esin" userId="S::esin.er@doct.uliege.be::87d6a561-4ee3-4756-a973-1ce20af883e5" providerId="AD" clId="Web-{867BFDC5-4025-CA23-6269-536CEC56C747}" dt="2024-04-22T09:30:27.803" v="0"/>
          <pc:sldLayoutMkLst>
            <pc:docMk/>
            <pc:sldMasterMk cId="3071127875" sldId="2147483648"/>
            <pc:sldLayoutMk cId="1902177510" sldId="2147483659"/>
          </pc:sldLayoutMkLst>
        </pc:sldLayoutChg>
      </pc:sldMasterChg>
      <pc:sldMasterChg chg="add del addSldLayout delSldLayout modSldLayout">
        <pc:chgData name="Er Esin" userId="S::esin.er@doct.uliege.be::87d6a561-4ee3-4756-a973-1ce20af883e5" providerId="AD" clId="Web-{867BFDC5-4025-CA23-6269-536CEC56C747}" dt="2024-04-22T09:31:19.211" v="37"/>
        <pc:sldMasterMkLst>
          <pc:docMk/>
          <pc:sldMasterMk cId="3546207040" sldId="2147483660"/>
        </pc:sldMasterMkLst>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539615941" sldId="2147483661"/>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4193420987" sldId="2147483662"/>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1951547234" sldId="2147483663"/>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2140018326" sldId="2147483664"/>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3573225651" sldId="2147483665"/>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2638727029" sldId="2147483666"/>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3320902701" sldId="2147483667"/>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1269146976" sldId="2147483668"/>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3766391222" sldId="2147483669"/>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67152188" sldId="2147483670"/>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2577782600" sldId="2147483671"/>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2095766596" sldId="2147483672"/>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1568358292" sldId="2147483673"/>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223163265" sldId="2147483674"/>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952809240" sldId="2147483675"/>
          </pc:sldLayoutMkLst>
        </pc:sldLayoutChg>
        <pc:sldLayoutChg chg="add del mod replId">
          <pc:chgData name="Er Esin" userId="S::esin.er@doct.uliege.be::87d6a561-4ee3-4756-a973-1ce20af883e5" providerId="AD" clId="Web-{867BFDC5-4025-CA23-6269-536CEC56C747}" dt="2024-04-22T09:31:19.211" v="37"/>
          <pc:sldLayoutMkLst>
            <pc:docMk/>
            <pc:sldMasterMk cId="3546207040" sldId="2147483660"/>
            <pc:sldLayoutMk cId="66984111" sldId="2147483676"/>
          </pc:sldLayoutMkLst>
        </pc:sldLayoutChg>
      </pc:sldMasterChg>
      <pc:sldMasterChg chg="add addSldLayout modSldLayout">
        <pc:chgData name="Er Esin" userId="S::esin.er@doct.uliege.be::87d6a561-4ee3-4756-a973-1ce20af883e5" providerId="AD" clId="Web-{867BFDC5-4025-CA23-6269-536CEC56C747}" dt="2024-04-22T09:31:19.211" v="37"/>
        <pc:sldMasterMkLst>
          <pc:docMk/>
          <pc:sldMasterMk cId="2548957889" sldId="2147483677"/>
        </pc:sldMasterMkLst>
        <pc:sldLayoutChg chg="add mod replId">
          <pc:chgData name="Er Esin" userId="S::esin.er@doct.uliege.be::87d6a561-4ee3-4756-a973-1ce20af883e5" providerId="AD" clId="Web-{867BFDC5-4025-CA23-6269-536CEC56C747}" dt="2024-04-22T09:31:19.211" v="37"/>
          <pc:sldLayoutMkLst>
            <pc:docMk/>
            <pc:sldMasterMk cId="2548957889" sldId="2147483677"/>
            <pc:sldLayoutMk cId="1153473144" sldId="2147483678"/>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908269587" sldId="2147483679"/>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501947183" sldId="2147483680"/>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2408249082" sldId="2147483681"/>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2715791702" sldId="2147483682"/>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3215057896" sldId="2147483683"/>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442203374" sldId="2147483684"/>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299080627" sldId="2147483685"/>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538091097" sldId="2147483686"/>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72482734" sldId="2147483687"/>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571053912" sldId="2147483688"/>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2994286009" sldId="2147483689"/>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415900485" sldId="2147483690"/>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3317412724" sldId="2147483691"/>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2253565966" sldId="2147483692"/>
          </pc:sldLayoutMkLst>
        </pc:sldLayoutChg>
        <pc:sldLayoutChg chg="add mod replId">
          <pc:chgData name="Er Esin" userId="S::esin.er@doct.uliege.be::87d6a561-4ee3-4756-a973-1ce20af883e5" providerId="AD" clId="Web-{867BFDC5-4025-CA23-6269-536CEC56C747}" dt="2024-04-22T09:31:19.211" v="37"/>
          <pc:sldLayoutMkLst>
            <pc:docMk/>
            <pc:sldMasterMk cId="2548957889" sldId="2147483677"/>
            <pc:sldLayoutMk cId="1464426559" sldId="2147483693"/>
          </pc:sldLayoutMkLst>
        </pc:sldLayoutChg>
      </pc:sldMasterChg>
    </pc:docChg>
  </pc:docChgLst>
  <pc:docChgLst>
    <pc:chgData name="Er Esin" userId="S::esin.er@doct.uliege.be::87d6a561-4ee3-4756-a973-1ce20af883e5" providerId="AD" clId="Web-{CA03EBE2-0FC5-DDA4-DB09-4888B7068A94}"/>
    <pc:docChg chg="modSld">
      <pc:chgData name="Er Esin" userId="S::esin.er@doct.uliege.be::87d6a561-4ee3-4756-a973-1ce20af883e5" providerId="AD" clId="Web-{CA03EBE2-0FC5-DDA4-DB09-4888B7068A94}" dt="2024-04-23T10:20:09.185" v="6" actId="20577"/>
      <pc:docMkLst>
        <pc:docMk/>
      </pc:docMkLst>
      <pc:sldChg chg="modSp">
        <pc:chgData name="Er Esin" userId="S::esin.er@doct.uliege.be::87d6a561-4ee3-4756-a973-1ce20af883e5" providerId="AD" clId="Web-{CA03EBE2-0FC5-DDA4-DB09-4888B7068A94}" dt="2024-04-23T10:20:09.185" v="6" actId="20577"/>
        <pc:sldMkLst>
          <pc:docMk/>
          <pc:sldMk cId="1285359369" sldId="257"/>
        </pc:sldMkLst>
        <pc:spChg chg="mod">
          <ac:chgData name="Er Esin" userId="S::esin.er@doct.uliege.be::87d6a561-4ee3-4756-a973-1ce20af883e5" providerId="AD" clId="Web-{CA03EBE2-0FC5-DDA4-DB09-4888B7068A94}" dt="2024-04-23T10:20:09.185" v="6" actId="20577"/>
          <ac:spMkLst>
            <pc:docMk/>
            <pc:sldMk cId="1285359369" sldId="257"/>
            <ac:spMk id="2" creationId="{34604701-82D8-A858-470C-263C0D0959D7}"/>
          </ac:spMkLst>
        </pc:spChg>
      </pc:sldChg>
    </pc:docChg>
  </pc:docChgLst>
  <pc:docChgLst>
    <pc:chgData name="Er Esin" userId="S::esin.er@doct.uliege.be::87d6a561-4ee3-4756-a973-1ce20af883e5" providerId="AD" clId="Web-{073F001B-418A-6053-A01A-73EA1A60B853}"/>
    <pc:docChg chg="mod addSld modSld addMainMaster delMainMaster">
      <pc:chgData name="Er Esin" userId="S::esin.er@doct.uliege.be::87d6a561-4ee3-4756-a973-1ce20af883e5" providerId="AD" clId="Web-{073F001B-418A-6053-A01A-73EA1A60B853}" dt="2024-04-24T06:18:20.461" v="105"/>
      <pc:docMkLst>
        <pc:docMk/>
      </pc:docMkLst>
      <pc:sldChg chg="addSp delSp modSp mod setBg modClrScheme chgLayout">
        <pc:chgData name="Er Esin" userId="S::esin.er@doct.uliege.be::87d6a561-4ee3-4756-a973-1ce20af883e5" providerId="AD" clId="Web-{073F001B-418A-6053-A01A-73EA1A60B853}" dt="2024-04-24T06:17:22.693" v="104"/>
        <pc:sldMkLst>
          <pc:docMk/>
          <pc:sldMk cId="3784089036" sldId="256"/>
        </pc:sldMkLst>
        <pc:spChg chg="mod ord">
          <ac:chgData name="Er Esin" userId="S::esin.er@doct.uliege.be::87d6a561-4ee3-4756-a973-1ce20af883e5" providerId="AD" clId="Web-{073F001B-418A-6053-A01A-73EA1A60B853}" dt="2024-04-24T06:17:22.693" v="104"/>
          <ac:spMkLst>
            <pc:docMk/>
            <pc:sldMk cId="3784089036" sldId="256"/>
            <ac:spMk id="2" creationId="{00000000-0000-0000-0000-000000000000}"/>
          </ac:spMkLst>
        </pc:spChg>
        <pc:spChg chg="mod ord">
          <ac:chgData name="Er Esin" userId="S::esin.er@doct.uliege.be::87d6a561-4ee3-4756-a973-1ce20af883e5" providerId="AD" clId="Web-{073F001B-418A-6053-A01A-73EA1A60B853}" dt="2024-04-24T06:17:22.693" v="104"/>
          <ac:spMkLst>
            <pc:docMk/>
            <pc:sldMk cId="3784089036" sldId="256"/>
            <ac:spMk id="3" creationId="{00000000-0000-0000-0000-000000000000}"/>
          </ac:spMkLst>
        </pc:spChg>
        <pc:spChg chg="add del">
          <ac:chgData name="Er Esin" userId="S::esin.er@doct.uliege.be::87d6a561-4ee3-4756-a973-1ce20af883e5" providerId="AD" clId="Web-{073F001B-418A-6053-A01A-73EA1A60B853}" dt="2024-04-24T06:17:22.693" v="103"/>
          <ac:spMkLst>
            <pc:docMk/>
            <pc:sldMk cId="3784089036" sldId="256"/>
            <ac:spMk id="8" creationId="{9095C1F4-AE7F-44E4-8693-40D3D6831140}"/>
          </ac:spMkLst>
        </pc:spChg>
        <pc:spChg chg="add del">
          <ac:chgData name="Er Esin" userId="S::esin.er@doct.uliege.be::87d6a561-4ee3-4756-a973-1ce20af883e5" providerId="AD" clId="Web-{073F001B-418A-6053-A01A-73EA1A60B853}" dt="2024-04-24T06:17:22.693" v="103"/>
          <ac:spMkLst>
            <pc:docMk/>
            <pc:sldMk cId="3784089036" sldId="256"/>
            <ac:spMk id="14" creationId="{871AEA07-1E14-44B4-8E55-64EF049CD66F}"/>
          </ac:spMkLst>
        </pc:spChg>
        <pc:spChg chg="add">
          <ac:chgData name="Er Esin" userId="S::esin.er@doct.uliege.be::87d6a561-4ee3-4756-a973-1ce20af883e5" providerId="AD" clId="Web-{073F001B-418A-6053-A01A-73EA1A60B853}" dt="2024-04-24T06:17:22.693" v="104"/>
          <ac:spMkLst>
            <pc:docMk/>
            <pc:sldMk cId="3784089036" sldId="256"/>
            <ac:spMk id="15" creationId="{7653717E-6F8C-43E0-9893-C03AE87D18D6}"/>
          </ac:spMkLst>
        </pc:spChg>
        <pc:spChg chg="add">
          <ac:chgData name="Er Esin" userId="S::esin.er@doct.uliege.be::87d6a561-4ee3-4756-a973-1ce20af883e5" providerId="AD" clId="Web-{073F001B-418A-6053-A01A-73EA1A60B853}" dt="2024-04-24T06:17:22.693" v="104"/>
          <ac:spMkLst>
            <pc:docMk/>
            <pc:sldMk cId="3784089036" sldId="256"/>
            <ac:spMk id="16" creationId="{8E2CC403-21CD-41DF-BAC4-329D7FF03C5C}"/>
          </ac:spMkLst>
        </pc:spChg>
        <pc:spChg chg="add">
          <ac:chgData name="Er Esin" userId="S::esin.er@doct.uliege.be::87d6a561-4ee3-4756-a973-1ce20af883e5" providerId="AD" clId="Web-{073F001B-418A-6053-A01A-73EA1A60B853}" dt="2024-04-24T06:17:22.693" v="104"/>
          <ac:spMkLst>
            <pc:docMk/>
            <pc:sldMk cId="3784089036" sldId="256"/>
            <ac:spMk id="17" creationId="{35BB14B4-EC3F-47C7-9AF3-B0E017B75C42}"/>
          </ac:spMkLst>
        </pc:spChg>
        <pc:grpChg chg="add del">
          <ac:chgData name="Er Esin" userId="S::esin.er@doct.uliege.be::87d6a561-4ee3-4756-a973-1ce20af883e5" providerId="AD" clId="Web-{073F001B-418A-6053-A01A-73EA1A60B853}" dt="2024-04-24T06:17:22.693" v="103"/>
          <ac:grpSpMkLst>
            <pc:docMk/>
            <pc:sldMk cId="3784089036" sldId="256"/>
            <ac:grpSpMk id="10" creationId="{8734DDD3-F723-4DD3-8ABE-EC0B2AC87D74}"/>
          </ac:grpSpMkLst>
        </pc:grpChg>
        <pc:grpChg chg="add">
          <ac:chgData name="Er Esin" userId="S::esin.er@doct.uliege.be::87d6a561-4ee3-4756-a973-1ce20af883e5" providerId="AD" clId="Web-{073F001B-418A-6053-A01A-73EA1A60B853}" dt="2024-04-24T06:17:22.693" v="104"/>
          <ac:grpSpMkLst>
            <pc:docMk/>
            <pc:sldMk cId="3784089036" sldId="256"/>
            <ac:grpSpMk id="18" creationId="{B13AA5FE-3FFC-4725-9ADD-E428544EC61B}"/>
          </ac:grpSpMkLst>
        </pc:grpChg>
      </pc:sldChg>
      <pc:sldChg chg="addSp delSp modSp mod setBg modClrScheme addCm chgLayout">
        <pc:chgData name="Er Esin" userId="S::esin.er@doct.uliege.be::87d6a561-4ee3-4756-a973-1ce20af883e5" providerId="AD" clId="Web-{073F001B-418A-6053-A01A-73EA1A60B853}" dt="2024-04-24T06:18:20.461" v="105"/>
        <pc:sldMkLst>
          <pc:docMk/>
          <pc:sldMk cId="1285359369" sldId="257"/>
        </pc:sldMkLst>
        <pc:spChg chg="mod ord">
          <ac:chgData name="Er Esin" userId="S::esin.er@doct.uliege.be::87d6a561-4ee3-4756-a973-1ce20af883e5" providerId="AD" clId="Web-{073F001B-418A-6053-A01A-73EA1A60B853}" dt="2024-04-24T06:12:35.543" v="34"/>
          <ac:spMkLst>
            <pc:docMk/>
            <pc:sldMk cId="1285359369" sldId="257"/>
            <ac:spMk id="2" creationId="{34604701-82D8-A858-470C-263C0D0959D7}"/>
          </ac:spMkLst>
        </pc:spChg>
        <pc:spChg chg="mod ord">
          <ac:chgData name="Er Esin" userId="S::esin.er@doct.uliege.be::87d6a561-4ee3-4756-a973-1ce20af883e5" providerId="AD" clId="Web-{073F001B-418A-6053-A01A-73EA1A60B853}" dt="2024-04-24T06:12:35.543" v="34"/>
          <ac:spMkLst>
            <pc:docMk/>
            <pc:sldMk cId="1285359369" sldId="257"/>
            <ac:spMk id="3" creationId="{F4BFEF06-E48E-C03D-263D-E09236C0CC6E}"/>
          </ac:spMkLst>
        </pc:spChg>
        <pc:spChg chg="add del">
          <ac:chgData name="Er Esin" userId="S::esin.er@doct.uliege.be::87d6a561-4ee3-4756-a973-1ce20af883e5" providerId="AD" clId="Web-{073F001B-418A-6053-A01A-73EA1A60B853}" dt="2024-04-24T06:12:35.543" v="34"/>
          <ac:spMkLst>
            <pc:docMk/>
            <pc:sldMk cId="1285359369" sldId="257"/>
            <ac:spMk id="9" creationId="{C0763A76-9F1C-4FC5-82B7-DD475DA461B2}"/>
          </ac:spMkLst>
        </pc:spChg>
        <pc:spChg chg="add del">
          <ac:chgData name="Er Esin" userId="S::esin.er@doct.uliege.be::87d6a561-4ee3-4756-a973-1ce20af883e5" providerId="AD" clId="Web-{073F001B-418A-6053-A01A-73EA1A60B853}" dt="2024-04-24T06:12:35.543" v="34"/>
          <ac:spMkLst>
            <pc:docMk/>
            <pc:sldMk cId="1285359369" sldId="257"/>
            <ac:spMk id="11" creationId="{E81BF4F6-F2CF-4984-9D14-D6966D92F99F}"/>
          </ac:spMkLst>
        </pc:spChg>
        <pc:spChg chg="add del">
          <ac:chgData name="Er Esin" userId="S::esin.er@doct.uliege.be::87d6a561-4ee3-4756-a973-1ce20af883e5" providerId="AD" clId="Web-{073F001B-418A-6053-A01A-73EA1A60B853}" dt="2024-04-24T06:12:35.527" v="33"/>
          <ac:spMkLst>
            <pc:docMk/>
            <pc:sldMk cId="1285359369" sldId="257"/>
            <ac:spMk id="16" creationId="{04812C46-200A-4DEB-A05E-3ED6C68C2387}"/>
          </ac:spMkLst>
        </pc:spChg>
        <pc:spChg chg="add del">
          <ac:chgData name="Er Esin" userId="S::esin.er@doct.uliege.be::87d6a561-4ee3-4756-a973-1ce20af883e5" providerId="AD" clId="Web-{073F001B-418A-6053-A01A-73EA1A60B853}" dt="2024-04-24T06:12:35.527" v="33"/>
          <ac:spMkLst>
            <pc:docMk/>
            <pc:sldMk cId="1285359369" sldId="257"/>
            <ac:spMk id="18" creationId="{D1EA859B-E555-4109-94F3-6700E046E008}"/>
          </ac:spMkLst>
        </pc:spChg>
        <pc:spChg chg="add">
          <ac:chgData name="Er Esin" userId="S::esin.er@doct.uliege.be::87d6a561-4ee3-4756-a973-1ce20af883e5" providerId="AD" clId="Web-{073F001B-418A-6053-A01A-73EA1A60B853}" dt="2024-04-24T06:12:35.543" v="34"/>
          <ac:spMkLst>
            <pc:docMk/>
            <pc:sldMk cId="1285359369" sldId="257"/>
            <ac:spMk id="21" creationId="{201CC55D-ED54-4C5C-95E6-10947BD1103B}"/>
          </ac:spMkLst>
        </pc:spChg>
        <pc:spChg chg="add">
          <ac:chgData name="Er Esin" userId="S::esin.er@doct.uliege.be::87d6a561-4ee3-4756-a973-1ce20af883e5" providerId="AD" clId="Web-{073F001B-418A-6053-A01A-73EA1A60B853}" dt="2024-04-24T06:12:35.543" v="34"/>
          <ac:spMkLst>
            <pc:docMk/>
            <pc:sldMk cId="1285359369" sldId="257"/>
            <ac:spMk id="22" creationId="{3873B707-463F-40B0-8227-E8CC6C67EB25}"/>
          </ac:spMkLst>
        </pc:spChg>
        <pc:spChg chg="add">
          <ac:chgData name="Er Esin" userId="S::esin.er@doct.uliege.be::87d6a561-4ee3-4756-a973-1ce20af883e5" providerId="AD" clId="Web-{073F001B-418A-6053-A01A-73EA1A60B853}" dt="2024-04-24T06:12:35.543" v="34"/>
          <ac:spMkLst>
            <pc:docMk/>
            <pc:sldMk cId="1285359369" sldId="257"/>
            <ac:spMk id="24" creationId="{C13237C8-E62C-4F0D-A318-BD6FB6C2D138}"/>
          </ac:spMkLst>
        </pc:spChg>
        <pc:spChg chg="add">
          <ac:chgData name="Er Esin" userId="S::esin.er@doct.uliege.be::87d6a561-4ee3-4756-a973-1ce20af883e5" providerId="AD" clId="Web-{073F001B-418A-6053-A01A-73EA1A60B853}" dt="2024-04-24T06:12:35.543" v="34"/>
          <ac:spMkLst>
            <pc:docMk/>
            <pc:sldMk cId="1285359369" sldId="257"/>
            <ac:spMk id="26" creationId="{19C9EAEA-39D0-4B0E-A0EB-51E7B26740B1}"/>
          </ac:spMkLst>
        </pc:spChg>
        <pc:grpChg chg="add">
          <ac:chgData name="Er Esin" userId="S::esin.er@doct.uliege.be::87d6a561-4ee3-4756-a973-1ce20af883e5" providerId="AD" clId="Web-{073F001B-418A-6053-A01A-73EA1A60B853}" dt="2024-04-24T06:12:35.543" v="34"/>
          <ac:grpSpMkLst>
            <pc:docMk/>
            <pc:sldMk cId="1285359369" sldId="257"/>
            <ac:grpSpMk id="23" creationId="{1DE889C7-FAD6-4397-98E2-05D503484459}"/>
          </ac:grpSpMkLst>
        </pc:grpChg>
        <pc:picChg chg="add del mod">
          <ac:chgData name="Er Esin" userId="S::esin.er@doct.uliege.be::87d6a561-4ee3-4756-a973-1ce20af883e5" providerId="AD" clId="Web-{073F001B-418A-6053-A01A-73EA1A60B853}" dt="2024-04-24T06:12:02.666" v="29"/>
          <ac:picMkLst>
            <pc:docMk/>
            <pc:sldMk cId="1285359369" sldId="257"/>
            <ac:picMk id="4" creationId="{1C4120B4-EB15-D26F-7678-59EA546B5F55}"/>
          </ac:picMkLst>
        </pc:picChg>
        <pc:picChg chg="add del">
          <ac:chgData name="Er Esin" userId="S::esin.er@doct.uliege.be::87d6a561-4ee3-4756-a973-1ce20af883e5" providerId="AD" clId="Web-{073F001B-418A-6053-A01A-73EA1A60B853}" dt="2024-04-24T06:12:05.807" v="30"/>
          <ac:picMkLst>
            <pc:docMk/>
            <pc:sldMk cId="1285359369" sldId="257"/>
            <ac:picMk id="5" creationId="{5CED2109-C29F-7DFC-2191-E12F02F4D2FA}"/>
          </ac:picMkLst>
        </pc:picChg>
        <pc:picChg chg="add mod ord">
          <ac:chgData name="Er Esin" userId="S::esin.er@doct.uliege.be::87d6a561-4ee3-4756-a973-1ce20af883e5" providerId="AD" clId="Web-{073F001B-418A-6053-A01A-73EA1A60B853}" dt="2024-04-24T06:12:35.543" v="34"/>
          <ac:picMkLst>
            <pc:docMk/>
            <pc:sldMk cId="1285359369" sldId="257"/>
            <ac:picMk id="6" creationId="{1A6DAF87-A588-96CD-9822-34A940C6DA8B}"/>
          </ac:picMkLst>
        </pc:picChg>
        <pc:extLst>
          <p:ext xmlns:p="http://schemas.openxmlformats.org/presentationml/2006/main" uri="{D6D511B9-2390-475A-947B-AFAB55BFBCF1}">
            <pc226:cmChg xmlns:pc226="http://schemas.microsoft.com/office/powerpoint/2022/06/main/command" chg="add">
              <pc226:chgData name="Er Esin" userId="S::esin.er@doct.uliege.be::87d6a561-4ee3-4756-a973-1ce20af883e5" providerId="AD" clId="Web-{073F001B-418A-6053-A01A-73EA1A60B853}" dt="2024-04-24T06:18:20.461" v="105"/>
              <pc2:cmMkLst xmlns:pc2="http://schemas.microsoft.com/office/powerpoint/2019/9/main/command">
                <pc:docMk/>
                <pc:sldMk cId="1285359369" sldId="257"/>
                <pc2:cmMk id="{94D7086B-6DD9-483E-A36C-03AD700485F7}"/>
              </pc2:cmMkLst>
            </pc226:cmChg>
          </p:ext>
        </pc:extLst>
      </pc:sldChg>
      <pc:sldChg chg="modSp mod modClrScheme chgLayout">
        <pc:chgData name="Er Esin" userId="S::esin.er@doct.uliege.be::87d6a561-4ee3-4756-a973-1ce20af883e5" providerId="AD" clId="Web-{073F001B-418A-6053-A01A-73EA1A60B853}" dt="2024-04-24T06:13:12.763" v="39" actId="14100"/>
        <pc:sldMkLst>
          <pc:docMk/>
          <pc:sldMk cId="2218180083" sldId="259"/>
        </pc:sldMkLst>
        <pc:spChg chg="mod ord">
          <ac:chgData name="Er Esin" userId="S::esin.er@doct.uliege.be::87d6a561-4ee3-4756-a973-1ce20af883e5" providerId="AD" clId="Web-{073F001B-418A-6053-A01A-73EA1A60B853}" dt="2024-04-24T06:13:02.450" v="38"/>
          <ac:spMkLst>
            <pc:docMk/>
            <pc:sldMk cId="2218180083" sldId="259"/>
            <ac:spMk id="2" creationId="{E735927E-A621-BF71-619A-378F75532A41}"/>
          </ac:spMkLst>
        </pc:spChg>
        <pc:spChg chg="mod ord">
          <ac:chgData name="Er Esin" userId="S::esin.er@doct.uliege.be::87d6a561-4ee3-4756-a973-1ce20af883e5" providerId="AD" clId="Web-{073F001B-418A-6053-A01A-73EA1A60B853}" dt="2024-04-24T06:13:02.450" v="38"/>
          <ac:spMkLst>
            <pc:docMk/>
            <pc:sldMk cId="2218180083" sldId="259"/>
            <ac:spMk id="3" creationId="{F1078AB5-583E-0ED7-BDEE-677463F5A3E1}"/>
          </ac:spMkLst>
        </pc:spChg>
        <pc:spChg chg="mod ord">
          <ac:chgData name="Er Esin" userId="S::esin.er@doct.uliege.be::87d6a561-4ee3-4756-a973-1ce20af883e5" providerId="AD" clId="Web-{073F001B-418A-6053-A01A-73EA1A60B853}" dt="2024-04-24T06:13:02.450" v="38"/>
          <ac:spMkLst>
            <pc:docMk/>
            <pc:sldMk cId="2218180083" sldId="259"/>
            <ac:spMk id="5" creationId="{6B24BABC-D822-4ECA-69DD-43754F41EDE1}"/>
          </ac:spMkLst>
        </pc:spChg>
        <pc:picChg chg="mod ord">
          <ac:chgData name="Er Esin" userId="S::esin.er@doct.uliege.be::87d6a561-4ee3-4756-a973-1ce20af883e5" providerId="AD" clId="Web-{073F001B-418A-6053-A01A-73EA1A60B853}" dt="2024-04-24T06:13:12.763" v="39" actId="14100"/>
          <ac:picMkLst>
            <pc:docMk/>
            <pc:sldMk cId="2218180083" sldId="259"/>
            <ac:picMk id="7" creationId="{00E7496C-456C-8873-011E-9C1D563BE883}"/>
          </ac:picMkLst>
        </pc:picChg>
        <pc:picChg chg="mod ord">
          <ac:chgData name="Er Esin" userId="S::esin.er@doct.uliege.be::87d6a561-4ee3-4756-a973-1ce20af883e5" providerId="AD" clId="Web-{073F001B-418A-6053-A01A-73EA1A60B853}" dt="2024-04-24T06:13:02.450" v="38"/>
          <ac:picMkLst>
            <pc:docMk/>
            <pc:sldMk cId="2218180083" sldId="259"/>
            <ac:picMk id="8" creationId="{6EC0A796-D011-5B30-0CA1-6D6EF45ABD9F}"/>
          </ac:picMkLst>
        </pc:picChg>
      </pc:sldChg>
      <pc:sldChg chg="addSp modSp mod modClrScheme chgLayout">
        <pc:chgData name="Er Esin" userId="S::esin.er@doct.uliege.be::87d6a561-4ee3-4756-a973-1ce20af883e5" providerId="AD" clId="Web-{073F001B-418A-6053-A01A-73EA1A60B853}" dt="2024-04-24T05:57:14.917" v="5"/>
        <pc:sldMkLst>
          <pc:docMk/>
          <pc:sldMk cId="1619840079" sldId="260"/>
        </pc:sldMkLst>
        <pc:spChg chg="mod ord">
          <ac:chgData name="Er Esin" userId="S::esin.er@doct.uliege.be::87d6a561-4ee3-4756-a973-1ce20af883e5" providerId="AD" clId="Web-{073F001B-418A-6053-A01A-73EA1A60B853}" dt="2024-04-24T05:57:14.917" v="5"/>
          <ac:spMkLst>
            <pc:docMk/>
            <pc:sldMk cId="1619840079" sldId="260"/>
            <ac:spMk id="2" creationId="{1B08C8CD-610D-27A5-1F88-7694D402C586}"/>
          </ac:spMkLst>
        </pc:spChg>
        <pc:spChg chg="mod ord">
          <ac:chgData name="Er Esin" userId="S::esin.er@doct.uliege.be::87d6a561-4ee3-4756-a973-1ce20af883e5" providerId="AD" clId="Web-{073F001B-418A-6053-A01A-73EA1A60B853}" dt="2024-04-24T05:57:14.917" v="5"/>
          <ac:spMkLst>
            <pc:docMk/>
            <pc:sldMk cId="1619840079" sldId="260"/>
            <ac:spMk id="4" creationId="{6A9260CF-47DD-98C5-63E5-9AABC03809BE}"/>
          </ac:spMkLst>
        </pc:spChg>
        <pc:spChg chg="add">
          <ac:chgData name="Er Esin" userId="S::esin.er@doct.uliege.be::87d6a561-4ee3-4756-a973-1ce20af883e5" providerId="AD" clId="Web-{073F001B-418A-6053-A01A-73EA1A60B853}" dt="2024-04-24T05:57:14.917" v="5"/>
          <ac:spMkLst>
            <pc:docMk/>
            <pc:sldMk cId="1619840079" sldId="260"/>
            <ac:spMk id="9" creationId="{C0763A76-9F1C-4FC5-82B7-DD475DA461B2}"/>
          </ac:spMkLst>
        </pc:spChg>
        <pc:spChg chg="add">
          <ac:chgData name="Er Esin" userId="S::esin.er@doct.uliege.be::87d6a561-4ee3-4756-a973-1ce20af883e5" providerId="AD" clId="Web-{073F001B-418A-6053-A01A-73EA1A60B853}" dt="2024-04-24T05:57:14.917" v="5"/>
          <ac:spMkLst>
            <pc:docMk/>
            <pc:sldMk cId="1619840079" sldId="260"/>
            <ac:spMk id="12" creationId="{E81BF4F6-F2CF-4984-9D14-D6966D92F99F}"/>
          </ac:spMkLst>
        </pc:spChg>
        <pc:picChg chg="mod ord">
          <ac:chgData name="Er Esin" userId="S::esin.er@doct.uliege.be::87d6a561-4ee3-4756-a973-1ce20af883e5" providerId="AD" clId="Web-{073F001B-418A-6053-A01A-73EA1A60B853}" dt="2024-04-24T05:57:14.917" v="5"/>
          <ac:picMkLst>
            <pc:docMk/>
            <pc:sldMk cId="1619840079" sldId="260"/>
            <ac:picMk id="6" creationId="{AFAE31F3-F588-7E5B-F8D2-2D057EC78E1E}"/>
          </ac:picMkLst>
        </pc:picChg>
      </pc:sldChg>
      <pc:sldChg chg="addSp delSp modSp mod modClrScheme addCm chgLayout">
        <pc:chgData name="Er Esin" userId="S::esin.er@doct.uliege.be::87d6a561-4ee3-4756-a973-1ce20af883e5" providerId="AD" clId="Web-{073F001B-418A-6053-A01A-73EA1A60B853}" dt="2024-04-24T05:59:54.922" v="13"/>
        <pc:sldMkLst>
          <pc:docMk/>
          <pc:sldMk cId="3775334506" sldId="261"/>
        </pc:sldMkLst>
        <pc:spChg chg="mod ord">
          <ac:chgData name="Er Esin" userId="S::esin.er@doct.uliege.be::87d6a561-4ee3-4756-a973-1ce20af883e5" providerId="AD" clId="Web-{073F001B-418A-6053-A01A-73EA1A60B853}" dt="2024-04-24T05:57:36.917" v="8"/>
          <ac:spMkLst>
            <pc:docMk/>
            <pc:sldMk cId="3775334506" sldId="261"/>
            <ac:spMk id="2" creationId="{CD2424AB-6CA9-2C45-B9D1-8180EDD7D9F7}"/>
          </ac:spMkLst>
        </pc:spChg>
        <pc:spChg chg="mod ord">
          <ac:chgData name="Er Esin" userId="S::esin.er@doct.uliege.be::87d6a561-4ee3-4756-a973-1ce20af883e5" providerId="AD" clId="Web-{073F001B-418A-6053-A01A-73EA1A60B853}" dt="2024-04-24T05:57:36.917" v="8"/>
          <ac:spMkLst>
            <pc:docMk/>
            <pc:sldMk cId="3775334506" sldId="261"/>
            <ac:spMk id="38" creationId="{4E403340-D496-5391-B3E6-E5C2FB7FB24B}"/>
          </ac:spMkLst>
        </pc:spChg>
        <pc:spChg chg="add del">
          <ac:chgData name="Er Esin" userId="S::esin.er@doct.uliege.be::87d6a561-4ee3-4756-a973-1ce20af883e5" providerId="AD" clId="Web-{073F001B-418A-6053-A01A-73EA1A60B853}" dt="2024-04-24T05:57:36.886" v="7"/>
          <ac:spMkLst>
            <pc:docMk/>
            <pc:sldMk cId="3775334506" sldId="261"/>
            <ac:spMk id="40" creationId="{04812C46-200A-4DEB-A05E-3ED6C68C2387}"/>
          </ac:spMkLst>
        </pc:spChg>
        <pc:spChg chg="add del">
          <ac:chgData name="Er Esin" userId="S::esin.er@doct.uliege.be::87d6a561-4ee3-4756-a973-1ce20af883e5" providerId="AD" clId="Web-{073F001B-418A-6053-A01A-73EA1A60B853}" dt="2024-04-24T05:57:36.886" v="7"/>
          <ac:spMkLst>
            <pc:docMk/>
            <pc:sldMk cId="3775334506" sldId="261"/>
            <ac:spMk id="45" creationId="{D1EA859B-E555-4109-94F3-6700E046E008}"/>
          </ac:spMkLst>
        </pc:spChg>
        <pc:spChg chg="add">
          <ac:chgData name="Er Esin" userId="S::esin.er@doct.uliege.be::87d6a561-4ee3-4756-a973-1ce20af883e5" providerId="AD" clId="Web-{073F001B-418A-6053-A01A-73EA1A60B853}" dt="2024-04-24T05:57:36.917" v="8"/>
          <ac:spMkLst>
            <pc:docMk/>
            <pc:sldMk cId="3775334506" sldId="261"/>
            <ac:spMk id="47" creationId="{E81BF4F6-F2CF-4984-9D14-D6966D92F99F}"/>
          </ac:spMkLst>
        </pc:spChg>
        <pc:picChg chg="mod ord">
          <ac:chgData name="Er Esin" userId="S::esin.er@doct.uliege.be::87d6a561-4ee3-4756-a973-1ce20af883e5" providerId="AD" clId="Web-{073F001B-418A-6053-A01A-73EA1A60B853}" dt="2024-04-24T05:57:36.917" v="8"/>
          <ac:picMkLst>
            <pc:docMk/>
            <pc:sldMk cId="3775334506" sldId="261"/>
            <ac:picMk id="7" creationId="{90E4F9AF-2970-903A-719E-464262905017}"/>
          </ac:picMkLst>
        </pc:picChg>
        <pc:extLst>
          <p:ext xmlns:p="http://schemas.openxmlformats.org/presentationml/2006/main" uri="{D6D511B9-2390-475A-947B-AFAB55BFBCF1}">
            <pc226:cmChg xmlns:pc226="http://schemas.microsoft.com/office/powerpoint/2022/06/main/command" chg="add">
              <pc226:chgData name="Er Esin" userId="S::esin.er@doct.uliege.be::87d6a561-4ee3-4756-a973-1ce20af883e5" providerId="AD" clId="Web-{073F001B-418A-6053-A01A-73EA1A60B853}" dt="2024-04-24T05:59:54.922" v="13"/>
              <pc2:cmMkLst xmlns:pc2="http://schemas.microsoft.com/office/powerpoint/2019/9/main/command">
                <pc:docMk/>
                <pc:sldMk cId="3775334506" sldId="261"/>
                <pc2:cmMk id="{C33C1343-FFBB-412F-BA12-085CA1A2AD5C}"/>
              </pc2:cmMkLst>
            </pc226:cmChg>
          </p:ext>
        </pc:extLst>
      </pc:sldChg>
      <pc:sldChg chg="addSp delSp modSp mod modClrScheme chgLayout">
        <pc:chgData name="Er Esin" userId="S::esin.er@doct.uliege.be::87d6a561-4ee3-4756-a973-1ce20af883e5" providerId="AD" clId="Web-{073F001B-418A-6053-A01A-73EA1A60B853}" dt="2024-04-24T06:09:54.428" v="24" actId="1076"/>
        <pc:sldMkLst>
          <pc:docMk/>
          <pc:sldMk cId="2802040492" sldId="262"/>
        </pc:sldMkLst>
        <pc:spChg chg="mod ord">
          <ac:chgData name="Er Esin" userId="S::esin.er@doct.uliege.be::87d6a561-4ee3-4756-a973-1ce20af883e5" providerId="AD" clId="Web-{073F001B-418A-6053-A01A-73EA1A60B853}" dt="2024-04-24T05:56:36.728" v="4"/>
          <ac:spMkLst>
            <pc:docMk/>
            <pc:sldMk cId="2802040492" sldId="262"/>
            <ac:spMk id="2" creationId="{02D46A1C-D2AD-847A-5050-5E85C70FB765}"/>
          </ac:spMkLst>
        </pc:spChg>
        <pc:spChg chg="add del mod ord">
          <ac:chgData name="Er Esin" userId="S::esin.er@doct.uliege.be::87d6a561-4ee3-4756-a973-1ce20af883e5" providerId="AD" clId="Web-{073F001B-418A-6053-A01A-73EA1A60B853}" dt="2024-04-24T05:59:05.952" v="11"/>
          <ac:spMkLst>
            <pc:docMk/>
            <pc:sldMk cId="2802040492" sldId="262"/>
            <ac:spMk id="3" creationId="{F452BAB0-E736-7E06-E38A-6DC09238568F}"/>
          </ac:spMkLst>
        </pc:spChg>
        <pc:graphicFrameChg chg="add del">
          <ac:chgData name="Er Esin" userId="S::esin.er@doct.uliege.be::87d6a561-4ee3-4756-a973-1ce20af883e5" providerId="AD" clId="Web-{073F001B-418A-6053-A01A-73EA1A60B853}" dt="2024-04-24T05:59:05.936" v="10"/>
          <ac:graphicFrameMkLst>
            <pc:docMk/>
            <pc:sldMk cId="2802040492" sldId="262"/>
            <ac:graphicFrameMk id="5" creationId="{3B5B37AA-A9EE-C565-E520-4DDD1B426493}"/>
          </ac:graphicFrameMkLst>
        </pc:graphicFrameChg>
        <pc:graphicFrameChg chg="add">
          <ac:chgData name="Er Esin" userId="S::esin.er@doct.uliege.be::87d6a561-4ee3-4756-a973-1ce20af883e5" providerId="AD" clId="Web-{073F001B-418A-6053-A01A-73EA1A60B853}" dt="2024-04-24T05:59:05.952" v="11"/>
          <ac:graphicFrameMkLst>
            <pc:docMk/>
            <pc:sldMk cId="2802040492" sldId="262"/>
            <ac:graphicFrameMk id="7" creationId="{DE16FE32-4201-7275-68CA-EE0211C822E3}"/>
          </ac:graphicFrameMkLst>
        </pc:graphicFrameChg>
        <pc:picChg chg="add mod">
          <ac:chgData name="Er Esin" userId="S::esin.er@doct.uliege.be::87d6a561-4ee3-4756-a973-1ce20af883e5" providerId="AD" clId="Web-{073F001B-418A-6053-A01A-73EA1A60B853}" dt="2024-04-24T06:08:53.535" v="19" actId="14100"/>
          <ac:picMkLst>
            <pc:docMk/>
            <pc:sldMk cId="2802040492" sldId="262"/>
            <ac:picMk id="43" creationId="{E70F1FE4-D395-47B9-4133-8503ED053153}"/>
          </ac:picMkLst>
        </pc:picChg>
        <pc:picChg chg="add mod">
          <ac:chgData name="Er Esin" userId="S::esin.er@doct.uliege.be::87d6a561-4ee3-4756-a973-1ce20af883e5" providerId="AD" clId="Web-{073F001B-418A-6053-A01A-73EA1A60B853}" dt="2024-04-24T06:09:54.428" v="24" actId="1076"/>
          <ac:picMkLst>
            <pc:docMk/>
            <pc:sldMk cId="2802040492" sldId="262"/>
            <ac:picMk id="51" creationId="{C0EDF822-68B8-C830-8AEB-082605CB22C4}"/>
          </ac:picMkLst>
        </pc:picChg>
      </pc:sldChg>
      <pc:sldChg chg="addSp modSp new mod setBg">
        <pc:chgData name="Er Esin" userId="S::esin.er@doct.uliege.be::87d6a561-4ee3-4756-a973-1ce20af883e5" providerId="AD" clId="Web-{073F001B-418A-6053-A01A-73EA1A60B853}" dt="2024-04-24T06:16:17.878" v="101" actId="20577"/>
        <pc:sldMkLst>
          <pc:docMk/>
          <pc:sldMk cId="439600061" sldId="263"/>
        </pc:sldMkLst>
        <pc:spChg chg="mod">
          <ac:chgData name="Er Esin" userId="S::esin.er@doct.uliege.be::87d6a561-4ee3-4756-a973-1ce20af883e5" providerId="AD" clId="Web-{073F001B-418A-6053-A01A-73EA1A60B853}" dt="2024-04-24T06:14:34.578" v="71"/>
          <ac:spMkLst>
            <pc:docMk/>
            <pc:sldMk cId="439600061" sldId="263"/>
            <ac:spMk id="2" creationId="{C0E985F6-E119-42AB-E0AB-56351F760F3F}"/>
          </ac:spMkLst>
        </pc:spChg>
        <pc:spChg chg="mod">
          <ac:chgData name="Er Esin" userId="S::esin.er@doct.uliege.be::87d6a561-4ee3-4756-a973-1ce20af883e5" providerId="AD" clId="Web-{073F001B-418A-6053-A01A-73EA1A60B853}" dt="2024-04-24T06:16:17.878" v="101" actId="20577"/>
          <ac:spMkLst>
            <pc:docMk/>
            <pc:sldMk cId="439600061" sldId="263"/>
            <ac:spMk id="3" creationId="{78ACC3C9-BFBF-4D6B-301E-C5313505616C}"/>
          </ac:spMkLst>
        </pc:spChg>
        <pc:spChg chg="add">
          <ac:chgData name="Er Esin" userId="S::esin.er@doct.uliege.be::87d6a561-4ee3-4756-a973-1ce20af883e5" providerId="AD" clId="Web-{073F001B-418A-6053-A01A-73EA1A60B853}" dt="2024-04-24T06:14:34.578" v="71"/>
          <ac:spMkLst>
            <pc:docMk/>
            <pc:sldMk cId="439600061" sldId="263"/>
            <ac:spMk id="8" creationId="{B6CDA21F-E7AF-4C75-8395-33F58D5B0E45}"/>
          </ac:spMkLst>
        </pc:spChg>
        <pc:spChg chg="add">
          <ac:chgData name="Er Esin" userId="S::esin.er@doct.uliege.be::87d6a561-4ee3-4756-a973-1ce20af883e5" providerId="AD" clId="Web-{073F001B-418A-6053-A01A-73EA1A60B853}" dt="2024-04-24T06:14:34.578" v="71"/>
          <ac:spMkLst>
            <pc:docMk/>
            <pc:sldMk cId="439600061" sldId="263"/>
            <ac:spMk id="15" creationId="{D5B0017B-2ECA-49AF-B397-DC140825DF8D}"/>
          </ac:spMkLst>
        </pc:spChg>
        <pc:grpChg chg="add">
          <ac:chgData name="Er Esin" userId="S::esin.er@doct.uliege.be::87d6a561-4ee3-4756-a973-1ce20af883e5" providerId="AD" clId="Web-{073F001B-418A-6053-A01A-73EA1A60B853}" dt="2024-04-24T06:14:34.578" v="71"/>
          <ac:grpSpMkLst>
            <pc:docMk/>
            <pc:sldMk cId="439600061" sldId="263"/>
            <ac:grpSpMk id="10" creationId="{AE1C45F0-260A-458C-96ED-C1F6D2151219}"/>
          </ac:grpSpMkLst>
        </pc:grpChg>
        <pc:cxnChg chg="add">
          <ac:chgData name="Er Esin" userId="S::esin.er@doct.uliege.be::87d6a561-4ee3-4756-a973-1ce20af883e5" providerId="AD" clId="Web-{073F001B-418A-6053-A01A-73EA1A60B853}" dt="2024-04-24T06:14:34.578" v="71"/>
          <ac:cxnSpMkLst>
            <pc:docMk/>
            <pc:sldMk cId="439600061" sldId="263"/>
            <ac:cxnSpMk id="17" creationId="{6CF1BAF6-AD41-4082-B212-8A1F9A2E8779}"/>
          </ac:cxnSpMkLst>
        </pc:cxnChg>
      </pc:sldChg>
      <pc:sldMasterChg chg="add del addSldLayout delSldLayout">
        <pc:chgData name="Er Esin" userId="S::esin.er@doct.uliege.be::87d6a561-4ee3-4756-a973-1ce20af883e5" providerId="AD" clId="Web-{073F001B-418A-6053-A01A-73EA1A60B853}" dt="2024-04-24T05:56:36.728" v="4"/>
        <pc:sldMasterMkLst>
          <pc:docMk/>
          <pc:sldMasterMk cId="2141377277" sldId="2147483730"/>
        </pc:sldMasterMkLst>
        <pc:sldLayoutChg chg="add del">
          <pc:chgData name="Er Esin" userId="S::esin.er@doct.uliege.be::87d6a561-4ee3-4756-a973-1ce20af883e5" providerId="AD" clId="Web-{073F001B-418A-6053-A01A-73EA1A60B853}" dt="2024-04-24T05:56:36.728" v="4"/>
          <pc:sldLayoutMkLst>
            <pc:docMk/>
            <pc:sldMasterMk cId="2141377277" sldId="2147483730"/>
            <pc:sldLayoutMk cId="2497120246" sldId="2147483731"/>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3808183189" sldId="2147483732"/>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3308614974" sldId="2147483733"/>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438269146" sldId="2147483734"/>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1762119433" sldId="2147483735"/>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1557979535" sldId="2147483736"/>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1428568804" sldId="2147483737"/>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431569571" sldId="2147483738"/>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3227917356" sldId="2147483739"/>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880919436" sldId="2147483740"/>
          </pc:sldLayoutMkLst>
        </pc:sldLayoutChg>
        <pc:sldLayoutChg chg="add del">
          <pc:chgData name="Er Esin" userId="S::esin.er@doct.uliege.be::87d6a561-4ee3-4756-a973-1ce20af883e5" providerId="AD" clId="Web-{073F001B-418A-6053-A01A-73EA1A60B853}" dt="2024-04-24T05:56:36.728" v="4"/>
          <pc:sldLayoutMkLst>
            <pc:docMk/>
            <pc:sldMasterMk cId="2141377277" sldId="2147483730"/>
            <pc:sldLayoutMk cId="2069068886" sldId="2147483741"/>
          </pc:sldLayoutMkLst>
        </pc:sldLayoutChg>
      </pc:sldMasterChg>
      <pc:sldMasterChg chg="add addSldLayout modSldLayout">
        <pc:chgData name="Er Esin" userId="S::esin.er@doct.uliege.be::87d6a561-4ee3-4756-a973-1ce20af883e5" providerId="AD" clId="Web-{073F001B-418A-6053-A01A-73EA1A60B853}" dt="2024-04-24T05:56:36.728" v="4"/>
        <pc:sldMasterMkLst>
          <pc:docMk/>
          <pc:sldMasterMk cId="2181594602" sldId="2147483742"/>
        </pc:sldMasterMkLst>
        <pc:sldLayoutChg chg="add mod replId">
          <pc:chgData name="Er Esin" userId="S::esin.er@doct.uliege.be::87d6a561-4ee3-4756-a973-1ce20af883e5" providerId="AD" clId="Web-{073F001B-418A-6053-A01A-73EA1A60B853}" dt="2024-04-24T05:56:36.728" v="4"/>
          <pc:sldLayoutMkLst>
            <pc:docMk/>
            <pc:sldMasterMk cId="2181594602" sldId="2147483742"/>
            <pc:sldLayoutMk cId="1191648923" sldId="2147483743"/>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3982488630" sldId="2147483744"/>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4269008262" sldId="2147483745"/>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3714361579" sldId="2147483746"/>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350935759" sldId="2147483747"/>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1157792246" sldId="2147483748"/>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2916578105" sldId="2147483749"/>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169544048" sldId="2147483750"/>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199630127" sldId="2147483751"/>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3332076822" sldId="2147483752"/>
          </pc:sldLayoutMkLst>
        </pc:sldLayoutChg>
        <pc:sldLayoutChg chg="add mod replId">
          <pc:chgData name="Er Esin" userId="S::esin.er@doct.uliege.be::87d6a561-4ee3-4756-a973-1ce20af883e5" providerId="AD" clId="Web-{073F001B-418A-6053-A01A-73EA1A60B853}" dt="2024-04-24T05:56:36.728" v="4"/>
          <pc:sldLayoutMkLst>
            <pc:docMk/>
            <pc:sldMasterMk cId="2181594602" sldId="2147483742"/>
            <pc:sldLayoutMk cId="4288879863" sldId="2147483753"/>
          </pc:sldLayoutMkLst>
        </pc:sldLayoutChg>
      </pc:sldMasterChg>
      <pc:sldMasterChg chg="add del addSldLayout delSldLayout modSldLayout">
        <pc:chgData name="Er Esin" userId="S::esin.er@doct.uliege.be::87d6a561-4ee3-4756-a973-1ce20af883e5" providerId="AD" clId="Web-{073F001B-418A-6053-A01A-73EA1A60B853}" dt="2024-04-24T05:56:14.164" v="3"/>
        <pc:sldMasterMkLst>
          <pc:docMk/>
          <pc:sldMasterMk cId="2902334041" sldId="2147483742"/>
        </pc:sldMasterMkLst>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526859075" sldId="2147483743"/>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265941978" sldId="2147483744"/>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2794058282" sldId="2147483745"/>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175834389" sldId="2147483746"/>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364451585" sldId="2147483747"/>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1828640289" sldId="2147483748"/>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2266812394" sldId="2147483749"/>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569183050" sldId="2147483750"/>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1933625037" sldId="2147483751"/>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1049177133" sldId="2147483752"/>
          </pc:sldLayoutMkLst>
        </pc:sldLayoutChg>
        <pc:sldLayoutChg chg="add del mod replId">
          <pc:chgData name="Er Esin" userId="S::esin.er@doct.uliege.be::87d6a561-4ee3-4756-a973-1ce20af883e5" providerId="AD" clId="Web-{073F001B-418A-6053-A01A-73EA1A60B853}" dt="2024-04-24T05:56:14.164" v="3"/>
          <pc:sldLayoutMkLst>
            <pc:docMk/>
            <pc:sldMasterMk cId="2902334041" sldId="2147483742"/>
            <pc:sldLayoutMk cId="3558511128" sldId="2147483753"/>
          </pc:sldLayoutMkLst>
        </pc:sldLayoutChg>
      </pc:sldMasterChg>
      <pc:sldMasterChg chg="add del addSldLayout delSldLayout modSldLayout">
        <pc:chgData name="Er Esin" userId="S::esin.er@doct.uliege.be::87d6a561-4ee3-4756-a973-1ce20af883e5" providerId="AD" clId="Web-{073F001B-418A-6053-A01A-73EA1A60B853}" dt="2024-04-24T05:56:11.149" v="2"/>
        <pc:sldMasterMkLst>
          <pc:docMk/>
          <pc:sldMasterMk cId="2138057589" sldId="2147483754"/>
        </pc:sldMasterMkLst>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1052608142" sldId="2147483755"/>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1876999720" sldId="2147483756"/>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597846626" sldId="2147483757"/>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2164484924" sldId="2147483758"/>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654442816" sldId="2147483759"/>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747926561" sldId="2147483760"/>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445167260" sldId="2147483761"/>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3396414285" sldId="2147483762"/>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3146786945" sldId="2147483763"/>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64602682" sldId="2147483764"/>
          </pc:sldLayoutMkLst>
        </pc:sldLayoutChg>
        <pc:sldLayoutChg chg="add del mod replId">
          <pc:chgData name="Er Esin" userId="S::esin.er@doct.uliege.be::87d6a561-4ee3-4756-a973-1ce20af883e5" providerId="AD" clId="Web-{073F001B-418A-6053-A01A-73EA1A60B853}" dt="2024-04-24T05:56:11.149" v="2"/>
          <pc:sldLayoutMkLst>
            <pc:docMk/>
            <pc:sldMasterMk cId="2138057589" sldId="2147483754"/>
            <pc:sldLayoutMk cId="3464903055" sldId="2147483765"/>
          </pc:sldLayoutMkLst>
        </pc:sldLayoutChg>
      </pc:sldMasterChg>
    </pc:docChg>
  </pc:docChgLst>
  <pc:docChgLst>
    <pc:chgData name="Er Esin" userId="S::esin.er@doct.uliege.be::87d6a561-4ee3-4756-a973-1ce20af883e5" providerId="AD" clId="Web-{9DCFD706-FE5B-DD28-E855-B958CF7C197B}"/>
    <pc:docChg chg="addSld modSld">
      <pc:chgData name="Er Esin" userId="S::esin.er@doct.uliege.be::87d6a561-4ee3-4756-a973-1ce20af883e5" providerId="AD" clId="Web-{9DCFD706-FE5B-DD28-E855-B958CF7C197B}" dt="2024-04-24T06:23:42.925" v="69"/>
      <pc:docMkLst>
        <pc:docMk/>
      </pc:docMkLst>
      <pc:sldChg chg="addSp delSp modSp new mod setBg">
        <pc:chgData name="Er Esin" userId="S::esin.er@doct.uliege.be::87d6a561-4ee3-4756-a973-1ce20af883e5" providerId="AD" clId="Web-{9DCFD706-FE5B-DD28-E855-B958CF7C197B}" dt="2024-04-24T06:23:42.925" v="69"/>
        <pc:sldMkLst>
          <pc:docMk/>
          <pc:sldMk cId="1346270731" sldId="264"/>
        </pc:sldMkLst>
        <pc:spChg chg="mod">
          <ac:chgData name="Er Esin" userId="S::esin.er@doct.uliege.be::87d6a561-4ee3-4756-a973-1ce20af883e5" providerId="AD" clId="Web-{9DCFD706-FE5B-DD28-E855-B958CF7C197B}" dt="2024-04-24T06:23:42.925" v="69"/>
          <ac:spMkLst>
            <pc:docMk/>
            <pc:sldMk cId="1346270731" sldId="264"/>
            <ac:spMk id="2" creationId="{F520F0E4-5CEA-C416-C5A0-4B54CE8C94B4}"/>
          </ac:spMkLst>
        </pc:spChg>
        <pc:spChg chg="mod ord">
          <ac:chgData name="Er Esin" userId="S::esin.er@doct.uliege.be::87d6a561-4ee3-4756-a973-1ce20af883e5" providerId="AD" clId="Web-{9DCFD706-FE5B-DD28-E855-B958CF7C197B}" dt="2024-04-24T06:23:42.925" v="69"/>
          <ac:spMkLst>
            <pc:docMk/>
            <pc:sldMk cId="1346270731" sldId="264"/>
            <ac:spMk id="3" creationId="{DB8B499A-B4A3-F3E2-CD1D-E059EC430BF3}"/>
          </ac:spMkLst>
        </pc:spChg>
        <pc:spChg chg="add del">
          <ac:chgData name="Er Esin" userId="S::esin.er@doct.uliege.be::87d6a561-4ee3-4756-a973-1ce20af883e5" providerId="AD" clId="Web-{9DCFD706-FE5B-DD28-E855-B958CF7C197B}" dt="2024-04-24T06:23:26.847" v="66"/>
          <ac:spMkLst>
            <pc:docMk/>
            <pc:sldMk cId="1346270731" sldId="264"/>
            <ac:spMk id="6" creationId="{90D0877E-6CD0-4206-8A18-56CEE73EFBF9}"/>
          </ac:spMkLst>
        </pc:spChg>
        <pc:spChg chg="add del">
          <ac:chgData name="Er Esin" userId="S::esin.er@doct.uliege.be::87d6a561-4ee3-4756-a973-1ce20af883e5" providerId="AD" clId="Web-{9DCFD706-FE5B-DD28-E855-B958CF7C197B}" dt="2024-04-24T06:23:26.847" v="66"/>
          <ac:spMkLst>
            <pc:docMk/>
            <pc:sldMk cId="1346270731" sldId="264"/>
            <ac:spMk id="7" creationId="{E18AC0D4-F32D-4067-9F63-E553F4AFFF0E}"/>
          </ac:spMkLst>
        </pc:spChg>
        <pc:spChg chg="add del">
          <ac:chgData name="Er Esin" userId="S::esin.er@doct.uliege.be::87d6a561-4ee3-4756-a973-1ce20af883e5" providerId="AD" clId="Web-{9DCFD706-FE5B-DD28-E855-B958CF7C197B}" dt="2024-04-24T06:23:42.909" v="68"/>
          <ac:spMkLst>
            <pc:docMk/>
            <pc:sldMk cId="1346270731" sldId="264"/>
            <ac:spMk id="8" creationId="{649C91A9-84E7-4BF0-9026-62F01380D853}"/>
          </ac:spMkLst>
        </pc:spChg>
        <pc:spChg chg="add del">
          <ac:chgData name="Er Esin" userId="S::esin.er@doct.uliege.be::87d6a561-4ee3-4756-a973-1ce20af883e5" providerId="AD" clId="Web-{9DCFD706-FE5B-DD28-E855-B958CF7C197B}" dt="2024-04-24T06:22:24.204" v="61"/>
          <ac:spMkLst>
            <pc:docMk/>
            <pc:sldMk cId="1346270731" sldId="264"/>
            <ac:spMk id="9" creationId="{32AEEBC8-9D30-42EF-95F2-386C2653FBF0}"/>
          </ac:spMkLst>
        </pc:spChg>
        <pc:spChg chg="add del">
          <ac:chgData name="Er Esin" userId="S::esin.er@doct.uliege.be::87d6a561-4ee3-4756-a973-1ce20af883e5" providerId="AD" clId="Web-{9DCFD706-FE5B-DD28-E855-B958CF7C197B}" dt="2024-04-24T06:23:42.909" v="68"/>
          <ac:spMkLst>
            <pc:docMk/>
            <pc:sldMk cId="1346270731" sldId="264"/>
            <ac:spMk id="10" creationId="{9B47378D-AD27-45D0-8C1C-5B1098DCC068}"/>
          </ac:spMkLst>
        </pc:spChg>
        <pc:spChg chg="add del">
          <ac:chgData name="Er Esin" userId="S::esin.er@doct.uliege.be::87d6a561-4ee3-4756-a973-1ce20af883e5" providerId="AD" clId="Web-{9DCFD706-FE5B-DD28-E855-B958CF7C197B}" dt="2024-04-24T06:22:24.204" v="61"/>
          <ac:spMkLst>
            <pc:docMk/>
            <pc:sldMk cId="1346270731" sldId="264"/>
            <ac:spMk id="11" creationId="{2E92FA66-67D7-4CB4-94D3-E643A9AD4757}"/>
          </ac:spMkLst>
        </pc:spChg>
        <pc:spChg chg="add">
          <ac:chgData name="Er Esin" userId="S::esin.er@doct.uliege.be::87d6a561-4ee3-4756-a973-1ce20af883e5" providerId="AD" clId="Web-{9DCFD706-FE5B-DD28-E855-B958CF7C197B}" dt="2024-04-24T06:23:42.925" v="69"/>
          <ac:spMkLst>
            <pc:docMk/>
            <pc:sldMk cId="1346270731" sldId="264"/>
            <ac:spMk id="12" creationId="{058A14AF-9FB5-4CC7-BA35-E8E85D3EDF0E}"/>
          </ac:spMkLst>
        </pc:spChg>
        <pc:spChg chg="add del">
          <ac:chgData name="Er Esin" userId="S::esin.er@doct.uliege.be::87d6a561-4ee3-4756-a973-1ce20af883e5" providerId="AD" clId="Web-{9DCFD706-FE5B-DD28-E855-B958CF7C197B}" dt="2024-04-24T06:22:51.002" v="63"/>
          <ac:spMkLst>
            <pc:docMk/>
            <pc:sldMk cId="1346270731" sldId="264"/>
            <ac:spMk id="13" creationId="{2C1BBA94-3F40-40AA-8BB9-E69E25E537C1}"/>
          </ac:spMkLst>
        </pc:spChg>
        <pc:spChg chg="add del">
          <ac:chgData name="Er Esin" userId="S::esin.er@doct.uliege.be::87d6a561-4ee3-4756-a973-1ce20af883e5" providerId="AD" clId="Web-{9DCFD706-FE5B-DD28-E855-B958CF7C197B}" dt="2024-04-24T06:22:51.002" v="63"/>
          <ac:spMkLst>
            <pc:docMk/>
            <pc:sldMk cId="1346270731" sldId="264"/>
            <ac:spMk id="14" creationId="{700E0F77-E936-4985-B7B1-B9823486AC33}"/>
          </ac:spMkLst>
        </pc:spChg>
        <pc:spChg chg="add del">
          <ac:chgData name="Er Esin" userId="S::esin.er@doct.uliege.be::87d6a561-4ee3-4756-a973-1ce20af883e5" providerId="AD" clId="Web-{9DCFD706-FE5B-DD28-E855-B958CF7C197B}" dt="2024-04-24T06:22:51.002" v="63"/>
          <ac:spMkLst>
            <pc:docMk/>
            <pc:sldMk cId="1346270731" sldId="264"/>
            <ac:spMk id="15" creationId="{FE43805F-24A6-46A4-B19B-54F28347355C}"/>
          </ac:spMkLst>
        </pc:spChg>
        <pc:spChg chg="add del">
          <ac:chgData name="Er Esin" userId="S::esin.er@doct.uliege.be::87d6a561-4ee3-4756-a973-1ce20af883e5" providerId="AD" clId="Web-{9DCFD706-FE5B-DD28-E855-B958CF7C197B}" dt="2024-04-24T06:22:51.002" v="63"/>
          <ac:spMkLst>
            <pc:docMk/>
            <pc:sldMk cId="1346270731" sldId="264"/>
            <ac:spMk id="16" creationId="{95C8260E-968F-44E8-A823-ABB431311926}"/>
          </ac:spMkLst>
        </pc:spChg>
        <pc:spChg chg="add">
          <ac:chgData name="Er Esin" userId="S::esin.er@doct.uliege.be::87d6a561-4ee3-4756-a973-1ce20af883e5" providerId="AD" clId="Web-{9DCFD706-FE5B-DD28-E855-B958CF7C197B}" dt="2024-04-24T06:23:42.925" v="69"/>
          <ac:spMkLst>
            <pc:docMk/>
            <pc:sldMk cId="1346270731" sldId="264"/>
            <ac:spMk id="17" creationId="{3A9A4357-BD1D-4622-A4FE-766E6AB8DE84}"/>
          </ac:spMkLst>
        </pc:spChg>
        <pc:spChg chg="add">
          <ac:chgData name="Er Esin" userId="S::esin.er@doct.uliege.be::87d6a561-4ee3-4756-a973-1ce20af883e5" providerId="AD" clId="Web-{9DCFD706-FE5B-DD28-E855-B958CF7C197B}" dt="2024-04-24T06:23:42.925" v="69"/>
          <ac:spMkLst>
            <pc:docMk/>
            <pc:sldMk cId="1346270731" sldId="264"/>
            <ac:spMk id="18" creationId="{E659831F-0D9A-4C63-9EBB-8435B85A440F}"/>
          </ac:spMkLst>
        </pc:spChg>
        <pc:spChg chg="add">
          <ac:chgData name="Er Esin" userId="S::esin.er@doct.uliege.be::87d6a561-4ee3-4756-a973-1ce20af883e5" providerId="AD" clId="Web-{9DCFD706-FE5B-DD28-E855-B958CF7C197B}" dt="2024-04-24T06:23:42.925" v="69"/>
          <ac:spMkLst>
            <pc:docMk/>
            <pc:sldMk cId="1346270731" sldId="264"/>
            <ac:spMk id="19" creationId="{E6995CE5-F890-4ABA-82A2-26507CE8D2A3}"/>
          </ac:spMkLst>
        </pc:spChg>
        <pc:picChg chg="add mod">
          <ac:chgData name="Er Esin" userId="S::esin.er@doct.uliege.be::87d6a561-4ee3-4756-a973-1ce20af883e5" providerId="AD" clId="Web-{9DCFD706-FE5B-DD28-E855-B958CF7C197B}" dt="2024-04-24T06:23:42.925" v="69"/>
          <ac:picMkLst>
            <pc:docMk/>
            <pc:sldMk cId="1346270731" sldId="264"/>
            <ac:picMk id="4" creationId="{7249C451-89D3-F73F-DBFB-F48DD8B17AC3}"/>
          </ac:picMkLst>
        </pc:picChg>
      </pc:sldChg>
    </pc:docChg>
  </pc:docChgLst>
  <pc:docChgLst>
    <pc:chgData name="Er Esin" userId="S::esin.er@doct.uliege.be::87d6a561-4ee3-4756-a973-1ce20af883e5" providerId="AD" clId="Web-{F7346C3F-3E57-E63F-0218-7E27A91141CB}"/>
    <pc:docChg chg="modSld">
      <pc:chgData name="Er Esin" userId="S::esin.er@doct.uliege.be::87d6a561-4ee3-4756-a973-1ce20af883e5" providerId="AD" clId="Web-{F7346C3F-3E57-E63F-0218-7E27A91141CB}" dt="2024-04-25T13:14:28.655" v="55"/>
      <pc:docMkLst>
        <pc:docMk/>
      </pc:docMkLst>
      <pc:sldChg chg="modSp">
        <pc:chgData name="Er Esin" userId="S::esin.er@doct.uliege.be::87d6a561-4ee3-4756-a973-1ce20af883e5" providerId="AD" clId="Web-{F7346C3F-3E57-E63F-0218-7E27A91141CB}" dt="2024-04-25T13:06:53.454" v="40" actId="20577"/>
        <pc:sldMkLst>
          <pc:docMk/>
          <pc:sldMk cId="3784089036" sldId="256"/>
        </pc:sldMkLst>
        <pc:spChg chg="mod">
          <ac:chgData name="Er Esin" userId="S::esin.er@doct.uliege.be::87d6a561-4ee3-4756-a973-1ce20af883e5" providerId="AD" clId="Web-{F7346C3F-3E57-E63F-0218-7E27A91141CB}" dt="2024-04-25T13:06:53.454" v="40" actId="20577"/>
          <ac:spMkLst>
            <pc:docMk/>
            <pc:sldMk cId="3784089036" sldId="256"/>
            <ac:spMk id="3" creationId="{00000000-0000-0000-0000-000000000000}"/>
          </ac:spMkLst>
        </pc:spChg>
      </pc:sldChg>
      <pc:sldChg chg="addSp modSp">
        <pc:chgData name="Er Esin" userId="S::esin.er@doct.uliege.be::87d6a561-4ee3-4756-a973-1ce20af883e5" providerId="AD" clId="Web-{F7346C3F-3E57-E63F-0218-7E27A91141CB}" dt="2024-04-25T13:06:16.125" v="37" actId="20577"/>
        <pc:sldMkLst>
          <pc:docMk/>
          <pc:sldMk cId="1285359369" sldId="257"/>
        </pc:sldMkLst>
        <pc:spChg chg="add mod">
          <ac:chgData name="Er Esin" userId="S::esin.er@doct.uliege.be::87d6a561-4ee3-4756-a973-1ce20af883e5" providerId="AD" clId="Web-{F7346C3F-3E57-E63F-0218-7E27A91141CB}" dt="2024-04-25T13:06:16.125" v="37" actId="20577"/>
          <ac:spMkLst>
            <pc:docMk/>
            <pc:sldMk cId="1285359369" sldId="257"/>
            <ac:spMk id="4" creationId="{9412B9B3-1B7D-B63B-59A6-DB8AB246BB20}"/>
          </ac:spMkLst>
        </pc:spChg>
      </pc:sldChg>
      <pc:sldChg chg="addSp delSp modSp">
        <pc:chgData name="Er Esin" userId="S::esin.er@doct.uliege.be::87d6a561-4ee3-4756-a973-1ce20af883e5" providerId="AD" clId="Web-{F7346C3F-3E57-E63F-0218-7E27A91141CB}" dt="2024-04-25T13:14:28.655" v="55"/>
        <pc:sldMkLst>
          <pc:docMk/>
          <pc:sldMk cId="1619840079" sldId="260"/>
        </pc:sldMkLst>
        <pc:spChg chg="mod">
          <ac:chgData name="Er Esin" userId="S::esin.er@doct.uliege.be::87d6a561-4ee3-4756-a973-1ce20af883e5" providerId="AD" clId="Web-{F7346C3F-3E57-E63F-0218-7E27A91141CB}" dt="2024-04-25T13:14:28.655" v="55"/>
          <ac:spMkLst>
            <pc:docMk/>
            <pc:sldMk cId="1619840079" sldId="260"/>
            <ac:spMk id="2" creationId="{1B08C8CD-610D-27A5-1F88-7694D402C586}"/>
          </ac:spMkLst>
        </pc:spChg>
        <pc:spChg chg="add mod">
          <ac:chgData name="Er Esin" userId="S::esin.er@doct.uliege.be::87d6a561-4ee3-4756-a973-1ce20af883e5" providerId="AD" clId="Web-{F7346C3F-3E57-E63F-0218-7E27A91141CB}" dt="2024-04-25T13:14:28.655" v="55"/>
          <ac:spMkLst>
            <pc:docMk/>
            <pc:sldMk cId="1619840079" sldId="260"/>
            <ac:spMk id="3" creationId="{FC135AB2-0C42-BBF8-22EA-B876F329F359}"/>
          </ac:spMkLst>
        </pc:spChg>
        <pc:spChg chg="mod">
          <ac:chgData name="Er Esin" userId="S::esin.er@doct.uliege.be::87d6a561-4ee3-4756-a973-1ce20af883e5" providerId="AD" clId="Web-{F7346C3F-3E57-E63F-0218-7E27A91141CB}" dt="2024-04-25T13:14:28.655" v="55"/>
          <ac:spMkLst>
            <pc:docMk/>
            <pc:sldMk cId="1619840079" sldId="260"/>
            <ac:spMk id="4" creationId="{6A9260CF-47DD-98C5-63E5-9AABC03809BE}"/>
          </ac:spMkLst>
        </pc:spChg>
        <pc:spChg chg="del">
          <ac:chgData name="Er Esin" userId="S::esin.er@doct.uliege.be::87d6a561-4ee3-4756-a973-1ce20af883e5" providerId="AD" clId="Web-{F7346C3F-3E57-E63F-0218-7E27A91141CB}" dt="2024-04-25T13:14:28.655" v="55"/>
          <ac:spMkLst>
            <pc:docMk/>
            <pc:sldMk cId="1619840079" sldId="260"/>
            <ac:spMk id="74" creationId="{DBC6133C-0615-4CE4-9132-37E609A9BDFA}"/>
          </ac:spMkLst>
        </pc:spChg>
        <pc:spChg chg="del">
          <ac:chgData name="Er Esin" userId="S::esin.er@doct.uliege.be::87d6a561-4ee3-4756-a973-1ce20af883e5" providerId="AD" clId="Web-{F7346C3F-3E57-E63F-0218-7E27A91141CB}" dt="2024-04-25T13:14:28.655" v="55"/>
          <ac:spMkLst>
            <pc:docMk/>
            <pc:sldMk cId="1619840079" sldId="260"/>
            <ac:spMk id="75" creationId="{169CC832-2974-4E8D-90ED-3E2941BA7336}"/>
          </ac:spMkLst>
        </pc:spChg>
        <pc:spChg chg="del">
          <ac:chgData name="Er Esin" userId="S::esin.er@doct.uliege.be::87d6a561-4ee3-4756-a973-1ce20af883e5" providerId="AD" clId="Web-{F7346C3F-3E57-E63F-0218-7E27A91141CB}" dt="2024-04-25T13:14:28.655" v="55"/>
          <ac:spMkLst>
            <pc:docMk/>
            <pc:sldMk cId="1619840079" sldId="260"/>
            <ac:spMk id="76" creationId="{55222F96-971A-4F90-B841-6BAB416C7AC1}"/>
          </ac:spMkLst>
        </pc:spChg>
        <pc:spChg chg="del">
          <ac:chgData name="Er Esin" userId="S::esin.er@doct.uliege.be::87d6a561-4ee3-4756-a973-1ce20af883e5" providerId="AD" clId="Web-{F7346C3F-3E57-E63F-0218-7E27A91141CB}" dt="2024-04-25T13:14:28.655" v="55"/>
          <ac:spMkLst>
            <pc:docMk/>
            <pc:sldMk cId="1619840079" sldId="260"/>
            <ac:spMk id="77" creationId="{08980754-6F4B-43C9-B9BE-127B6BED6586}"/>
          </ac:spMkLst>
        </pc:spChg>
        <pc:spChg chg="del">
          <ac:chgData name="Er Esin" userId="S::esin.er@doct.uliege.be::87d6a561-4ee3-4756-a973-1ce20af883e5" providerId="AD" clId="Web-{F7346C3F-3E57-E63F-0218-7E27A91141CB}" dt="2024-04-25T13:14:28.655" v="55"/>
          <ac:spMkLst>
            <pc:docMk/>
            <pc:sldMk cId="1619840079" sldId="260"/>
            <ac:spMk id="78" creationId="{2C1BBA94-3F40-40AA-8BB9-E69E25E537C1}"/>
          </ac:spMkLst>
        </pc:spChg>
        <pc:picChg chg="mod">
          <ac:chgData name="Er Esin" userId="S::esin.er@doct.uliege.be::87d6a561-4ee3-4756-a973-1ce20af883e5" providerId="AD" clId="Web-{F7346C3F-3E57-E63F-0218-7E27A91141CB}" dt="2024-04-25T13:14:28.655" v="55"/>
          <ac:picMkLst>
            <pc:docMk/>
            <pc:sldMk cId="1619840079" sldId="260"/>
            <ac:picMk id="6" creationId="{AFAE31F3-F588-7E5B-F8D2-2D057EC78E1E}"/>
          </ac:picMkLst>
        </pc:picChg>
        <pc:cxnChg chg="add">
          <ac:chgData name="Er Esin" userId="S::esin.er@doct.uliege.be::87d6a561-4ee3-4756-a973-1ce20af883e5" providerId="AD" clId="Web-{F7346C3F-3E57-E63F-0218-7E27A91141CB}" dt="2024-04-25T13:14:28.655" v="55"/>
          <ac:cxnSpMkLst>
            <pc:docMk/>
            <pc:sldMk cId="1619840079" sldId="260"/>
            <ac:cxnSpMk id="83" creationId="{1503BFE4-729B-D9D0-C17B-501E6AF1127A}"/>
          </ac:cxnSpMkLst>
        </pc:cxnChg>
      </pc:sldChg>
      <pc:sldChg chg="modSp">
        <pc:chgData name="Er Esin" userId="S::esin.er@doct.uliege.be::87d6a561-4ee3-4756-a973-1ce20af883e5" providerId="AD" clId="Web-{F7346C3F-3E57-E63F-0218-7E27A91141CB}" dt="2024-04-25T13:09:03.286" v="46" actId="20577"/>
        <pc:sldMkLst>
          <pc:docMk/>
          <pc:sldMk cId="2802040492" sldId="262"/>
        </pc:sldMkLst>
        <pc:spChg chg="mod">
          <ac:chgData name="Er Esin" userId="S::esin.er@doct.uliege.be::87d6a561-4ee3-4756-a973-1ce20af883e5" providerId="AD" clId="Web-{F7346C3F-3E57-E63F-0218-7E27A91141CB}" dt="2024-04-25T13:09:03.286" v="46" actId="20577"/>
          <ac:spMkLst>
            <pc:docMk/>
            <pc:sldMk cId="2802040492" sldId="262"/>
            <ac:spMk id="2" creationId="{02D46A1C-D2AD-847A-5050-5E85C70FB765}"/>
          </ac:spMkLst>
        </pc:spChg>
        <pc:graphicFrameChg chg="modGraphic">
          <ac:chgData name="Er Esin" userId="S::esin.er@doct.uliege.be::87d6a561-4ee3-4756-a973-1ce20af883e5" providerId="AD" clId="Web-{F7346C3F-3E57-E63F-0218-7E27A91141CB}" dt="2024-04-25T13:08:43.567" v="45" actId="20577"/>
          <ac:graphicFrameMkLst>
            <pc:docMk/>
            <pc:sldMk cId="2802040492" sldId="262"/>
            <ac:graphicFrameMk id="7" creationId="{DE16FE32-4201-7275-68CA-EE0211C822E3}"/>
          </ac:graphicFrameMkLst>
        </pc:graphicFrameChg>
      </pc:sldChg>
      <pc:sldChg chg="modSp">
        <pc:chgData name="Er Esin" userId="S::esin.er@doct.uliege.be::87d6a561-4ee3-4756-a973-1ce20af883e5" providerId="AD" clId="Web-{F7346C3F-3E57-E63F-0218-7E27A91141CB}" dt="2024-04-25T13:11:10.165" v="51" actId="20577"/>
        <pc:sldMkLst>
          <pc:docMk/>
          <pc:sldMk cId="439600061" sldId="263"/>
        </pc:sldMkLst>
        <pc:spChg chg="mod">
          <ac:chgData name="Er Esin" userId="S::esin.er@doct.uliege.be::87d6a561-4ee3-4756-a973-1ce20af883e5" providerId="AD" clId="Web-{F7346C3F-3E57-E63F-0218-7E27A91141CB}" dt="2024-04-25T13:11:10.165" v="51" actId="20577"/>
          <ac:spMkLst>
            <pc:docMk/>
            <pc:sldMk cId="439600061" sldId="263"/>
            <ac:spMk id="3" creationId="{78ACC3C9-BFBF-4D6B-301E-C5313505616C}"/>
          </ac:spMkLst>
        </pc:spChg>
      </pc:sldChg>
      <pc:sldChg chg="modSp">
        <pc:chgData name="Er Esin" userId="S::esin.er@doct.uliege.be::87d6a561-4ee3-4756-a973-1ce20af883e5" providerId="AD" clId="Web-{F7346C3F-3E57-E63F-0218-7E27A91141CB}" dt="2024-04-25T13:12:05.651" v="54" actId="20577"/>
        <pc:sldMkLst>
          <pc:docMk/>
          <pc:sldMk cId="3533269129" sldId="266"/>
        </pc:sldMkLst>
        <pc:spChg chg="mod">
          <ac:chgData name="Er Esin" userId="S::esin.er@doct.uliege.be::87d6a561-4ee3-4756-a973-1ce20af883e5" providerId="AD" clId="Web-{F7346C3F-3E57-E63F-0218-7E27A91141CB}" dt="2024-04-25T13:12:05.651" v="54" actId="20577"/>
          <ac:spMkLst>
            <pc:docMk/>
            <pc:sldMk cId="3533269129" sldId="266"/>
            <ac:spMk id="3" creationId="{22020781-0C2F-E1AD-0D2D-81EF5B924BD3}"/>
          </ac:spMkLst>
        </pc:spChg>
      </pc:sldChg>
    </pc:docChg>
  </pc:docChgLst>
  <pc:docChgLst>
    <pc:chgData name="Er Esin" userId="S::esin.er@doct.uliege.be::87d6a561-4ee3-4756-a973-1ce20af883e5" providerId="AD" clId="Web-{FCB65ADF-46F5-B182-524A-F6CD5B2574FD}"/>
    <pc:docChg chg="addSld modSld">
      <pc:chgData name="Er Esin" userId="S::esin.er@doct.uliege.be::87d6a561-4ee3-4756-a973-1ce20af883e5" providerId="AD" clId="Web-{FCB65ADF-46F5-B182-524A-F6CD5B2574FD}" dt="2024-04-26T08:05:27.467" v="241" actId="20577"/>
      <pc:docMkLst>
        <pc:docMk/>
      </pc:docMkLst>
      <pc:sldChg chg="modSp">
        <pc:chgData name="Er Esin" userId="S::esin.er@doct.uliege.be::87d6a561-4ee3-4756-a973-1ce20af883e5" providerId="AD" clId="Web-{FCB65ADF-46F5-B182-524A-F6CD5B2574FD}" dt="2024-04-26T07:52:12.801" v="69" actId="20577"/>
        <pc:sldMkLst>
          <pc:docMk/>
          <pc:sldMk cId="1285359369" sldId="257"/>
        </pc:sldMkLst>
        <pc:spChg chg="mod">
          <ac:chgData name="Er Esin" userId="S::esin.er@doct.uliege.be::87d6a561-4ee3-4756-a973-1ce20af883e5" providerId="AD" clId="Web-{FCB65ADF-46F5-B182-524A-F6CD5B2574FD}" dt="2024-04-26T07:52:12.801" v="69" actId="20577"/>
          <ac:spMkLst>
            <pc:docMk/>
            <pc:sldMk cId="1285359369" sldId="257"/>
            <ac:spMk id="4" creationId="{9412B9B3-1B7D-B63B-59A6-DB8AB246BB20}"/>
          </ac:spMkLst>
        </pc:spChg>
      </pc:sldChg>
      <pc:sldChg chg="addSp modSp">
        <pc:chgData name="Er Esin" userId="S::esin.er@doct.uliege.be::87d6a561-4ee3-4756-a973-1ce20af883e5" providerId="AD" clId="Web-{FCB65ADF-46F5-B182-524A-F6CD5B2574FD}" dt="2024-04-26T07:48:46.904" v="40" actId="20577"/>
        <pc:sldMkLst>
          <pc:docMk/>
          <pc:sldMk cId="2218180083" sldId="259"/>
        </pc:sldMkLst>
        <pc:spChg chg="add mod">
          <ac:chgData name="Er Esin" userId="S::esin.er@doct.uliege.be::87d6a561-4ee3-4756-a973-1ce20af883e5" providerId="AD" clId="Web-{FCB65ADF-46F5-B182-524A-F6CD5B2574FD}" dt="2024-04-26T07:48:46.904" v="40" actId="20577"/>
          <ac:spMkLst>
            <pc:docMk/>
            <pc:sldMk cId="2218180083" sldId="259"/>
            <ac:spMk id="4" creationId="{74D0F031-530D-05F8-5390-FF6ECF2AD156}"/>
          </ac:spMkLst>
        </pc:spChg>
      </pc:sldChg>
      <pc:sldChg chg="modSp">
        <pc:chgData name="Er Esin" userId="S::esin.er@doct.uliege.be::87d6a561-4ee3-4756-a973-1ce20af883e5" providerId="AD" clId="Web-{FCB65ADF-46F5-B182-524A-F6CD5B2574FD}" dt="2024-04-26T07:54:08.899" v="94" actId="1076"/>
        <pc:sldMkLst>
          <pc:docMk/>
          <pc:sldMk cId="1619840079" sldId="260"/>
        </pc:sldMkLst>
        <pc:spChg chg="mod">
          <ac:chgData name="Er Esin" userId="S::esin.er@doct.uliege.be::87d6a561-4ee3-4756-a973-1ce20af883e5" providerId="AD" clId="Web-{FCB65ADF-46F5-B182-524A-F6CD5B2574FD}" dt="2024-04-26T07:54:08.899" v="94" actId="1076"/>
          <ac:spMkLst>
            <pc:docMk/>
            <pc:sldMk cId="1619840079" sldId="260"/>
            <ac:spMk id="3" creationId="{FC135AB2-0C42-BBF8-22EA-B876F329F359}"/>
          </ac:spMkLst>
        </pc:spChg>
      </pc:sldChg>
      <pc:sldChg chg="modSp">
        <pc:chgData name="Er Esin" userId="S::esin.er@doct.uliege.be::87d6a561-4ee3-4756-a973-1ce20af883e5" providerId="AD" clId="Web-{FCB65ADF-46F5-B182-524A-F6CD5B2574FD}" dt="2024-04-26T08:00:00.269" v="228" actId="20577"/>
        <pc:sldMkLst>
          <pc:docMk/>
          <pc:sldMk cId="3775334506" sldId="261"/>
        </pc:sldMkLst>
        <pc:spChg chg="mod">
          <ac:chgData name="Er Esin" userId="S::esin.er@doct.uliege.be::87d6a561-4ee3-4756-a973-1ce20af883e5" providerId="AD" clId="Web-{FCB65ADF-46F5-B182-524A-F6CD5B2574FD}" dt="2024-04-26T08:00:00.269" v="228" actId="20577"/>
          <ac:spMkLst>
            <pc:docMk/>
            <pc:sldMk cId="3775334506" sldId="261"/>
            <ac:spMk id="38" creationId="{4E403340-D496-5391-B3E6-E5C2FB7FB24B}"/>
          </ac:spMkLst>
        </pc:spChg>
      </pc:sldChg>
      <pc:sldChg chg="addSp modSp">
        <pc:chgData name="Er Esin" userId="S::esin.er@doct.uliege.be::87d6a561-4ee3-4756-a973-1ce20af883e5" providerId="AD" clId="Web-{FCB65ADF-46F5-B182-524A-F6CD5B2574FD}" dt="2024-04-26T07:56:31.950" v="133" actId="1076"/>
        <pc:sldMkLst>
          <pc:docMk/>
          <pc:sldMk cId="439600061" sldId="263"/>
        </pc:sldMkLst>
        <pc:spChg chg="add mod">
          <ac:chgData name="Er Esin" userId="S::esin.er@doct.uliege.be::87d6a561-4ee3-4756-a973-1ce20af883e5" providerId="AD" clId="Web-{FCB65ADF-46F5-B182-524A-F6CD5B2574FD}" dt="2024-04-26T07:56:31.950" v="133" actId="1076"/>
          <ac:spMkLst>
            <pc:docMk/>
            <pc:sldMk cId="439600061" sldId="263"/>
            <ac:spMk id="6" creationId="{2A694D96-9CDF-0A14-2D40-E0704D869850}"/>
          </ac:spMkLst>
        </pc:spChg>
      </pc:sldChg>
      <pc:sldChg chg="addSp delSp modSp">
        <pc:chgData name="Er Esin" userId="S::esin.er@doct.uliege.be::87d6a561-4ee3-4756-a973-1ce20af883e5" providerId="AD" clId="Web-{FCB65ADF-46F5-B182-524A-F6CD5B2574FD}" dt="2024-04-26T08:03:18.916" v="238"/>
        <pc:sldMkLst>
          <pc:docMk/>
          <pc:sldMk cId="1346270731" sldId="264"/>
        </pc:sldMkLst>
        <pc:spChg chg="mod">
          <ac:chgData name="Er Esin" userId="S::esin.er@doct.uliege.be::87d6a561-4ee3-4756-a973-1ce20af883e5" providerId="AD" clId="Web-{FCB65ADF-46F5-B182-524A-F6CD5B2574FD}" dt="2024-04-26T08:03:18.916" v="238"/>
          <ac:spMkLst>
            <pc:docMk/>
            <pc:sldMk cId="1346270731" sldId="264"/>
            <ac:spMk id="2" creationId="{F520F0E4-5CEA-C416-C5A0-4B54CE8C94B4}"/>
          </ac:spMkLst>
        </pc:spChg>
        <pc:spChg chg="mod">
          <ac:chgData name="Er Esin" userId="S::esin.er@doct.uliege.be::87d6a561-4ee3-4756-a973-1ce20af883e5" providerId="AD" clId="Web-{FCB65ADF-46F5-B182-524A-F6CD5B2574FD}" dt="2024-04-26T08:03:18.916" v="238"/>
          <ac:spMkLst>
            <pc:docMk/>
            <pc:sldMk cId="1346270731" sldId="264"/>
            <ac:spMk id="3" creationId="{DB8B499A-B4A3-F3E2-CD1D-E059EC430BF3}"/>
          </ac:spMkLst>
        </pc:spChg>
        <pc:spChg chg="add del">
          <ac:chgData name="Er Esin" userId="S::esin.er@doct.uliege.be::87d6a561-4ee3-4756-a973-1ce20af883e5" providerId="AD" clId="Web-{FCB65ADF-46F5-B182-524A-F6CD5B2574FD}" dt="2024-04-26T08:03:18.916" v="238"/>
          <ac:spMkLst>
            <pc:docMk/>
            <pc:sldMk cId="1346270731" sldId="264"/>
            <ac:spMk id="12" creationId="{058A14AF-9FB5-4CC7-BA35-E8E85D3EDF0E}"/>
          </ac:spMkLst>
        </pc:spChg>
        <pc:spChg chg="add del">
          <ac:chgData name="Er Esin" userId="S::esin.er@doct.uliege.be::87d6a561-4ee3-4756-a973-1ce20af883e5" providerId="AD" clId="Web-{FCB65ADF-46F5-B182-524A-F6CD5B2574FD}" dt="2024-04-26T08:03:18.916" v="238"/>
          <ac:spMkLst>
            <pc:docMk/>
            <pc:sldMk cId="1346270731" sldId="264"/>
            <ac:spMk id="17" creationId="{3A9A4357-BD1D-4622-A4FE-766E6AB8DE84}"/>
          </ac:spMkLst>
        </pc:spChg>
        <pc:spChg chg="add del">
          <ac:chgData name="Er Esin" userId="S::esin.er@doct.uliege.be::87d6a561-4ee3-4756-a973-1ce20af883e5" providerId="AD" clId="Web-{FCB65ADF-46F5-B182-524A-F6CD5B2574FD}" dt="2024-04-26T08:03:18.916" v="238"/>
          <ac:spMkLst>
            <pc:docMk/>
            <pc:sldMk cId="1346270731" sldId="264"/>
            <ac:spMk id="18" creationId="{E659831F-0D9A-4C63-9EBB-8435B85A440F}"/>
          </ac:spMkLst>
        </pc:spChg>
        <pc:spChg chg="add del">
          <ac:chgData name="Er Esin" userId="S::esin.er@doct.uliege.be::87d6a561-4ee3-4756-a973-1ce20af883e5" providerId="AD" clId="Web-{FCB65ADF-46F5-B182-524A-F6CD5B2574FD}" dt="2024-04-26T08:03:18.916" v="238"/>
          <ac:spMkLst>
            <pc:docMk/>
            <pc:sldMk cId="1346270731" sldId="264"/>
            <ac:spMk id="19" creationId="{E6995CE5-F890-4ABA-82A2-26507CE8D2A3}"/>
          </ac:spMkLst>
        </pc:spChg>
        <pc:spChg chg="add del">
          <ac:chgData name="Er Esin" userId="S::esin.er@doct.uliege.be::87d6a561-4ee3-4756-a973-1ce20af883e5" providerId="AD" clId="Web-{FCB65ADF-46F5-B182-524A-F6CD5B2574FD}" dt="2024-04-26T08:03:18.916" v="238"/>
          <ac:spMkLst>
            <pc:docMk/>
            <pc:sldMk cId="1346270731" sldId="264"/>
            <ac:spMk id="24" creationId="{149FB5C3-7336-4FE0-A30C-CC0A3646D499}"/>
          </ac:spMkLst>
        </pc:spChg>
        <pc:spChg chg="add del">
          <ac:chgData name="Er Esin" userId="S::esin.er@doct.uliege.be::87d6a561-4ee3-4756-a973-1ce20af883e5" providerId="AD" clId="Web-{FCB65ADF-46F5-B182-524A-F6CD5B2574FD}" dt="2024-04-26T08:03:18.916" v="238"/>
          <ac:spMkLst>
            <pc:docMk/>
            <pc:sldMk cId="1346270731" sldId="264"/>
            <ac:spMk id="30" creationId="{0DA909B4-15FF-46A6-8A7F-7AEF977FE9ED}"/>
          </ac:spMkLst>
        </pc:spChg>
        <pc:spChg chg="add del">
          <ac:chgData name="Er Esin" userId="S::esin.er@doct.uliege.be::87d6a561-4ee3-4756-a973-1ce20af883e5" providerId="AD" clId="Web-{FCB65ADF-46F5-B182-524A-F6CD5B2574FD}" dt="2024-04-26T08:03:18.916" v="238"/>
          <ac:spMkLst>
            <pc:docMk/>
            <pc:sldMk cId="1346270731" sldId="264"/>
            <ac:spMk id="32" creationId="{1382A32C-5B0C-4B1C-A074-76C6DBCC9F87}"/>
          </ac:spMkLst>
        </pc:spChg>
        <pc:grpChg chg="add del">
          <ac:chgData name="Er Esin" userId="S::esin.er@doct.uliege.be::87d6a561-4ee3-4756-a973-1ce20af883e5" providerId="AD" clId="Web-{FCB65ADF-46F5-B182-524A-F6CD5B2574FD}" dt="2024-04-26T08:03:18.916" v="238"/>
          <ac:grpSpMkLst>
            <pc:docMk/>
            <pc:sldMk cId="1346270731" sldId="264"/>
            <ac:grpSpMk id="26" creationId="{19A6B5CE-CB1D-48EE-8B43-E952235C8371}"/>
          </ac:grpSpMkLst>
        </pc:grpChg>
        <pc:picChg chg="mod">
          <ac:chgData name="Er Esin" userId="S::esin.er@doct.uliege.be::87d6a561-4ee3-4756-a973-1ce20af883e5" providerId="AD" clId="Web-{FCB65ADF-46F5-B182-524A-F6CD5B2574FD}" dt="2024-04-26T08:03:18.916" v="238"/>
          <ac:picMkLst>
            <pc:docMk/>
            <pc:sldMk cId="1346270731" sldId="264"/>
            <ac:picMk id="4" creationId="{7249C451-89D3-F73F-DBFB-F48DD8B17AC3}"/>
          </ac:picMkLst>
        </pc:picChg>
        <pc:picChg chg="add mod">
          <ac:chgData name="Er Esin" userId="S::esin.er@doct.uliege.be::87d6a561-4ee3-4756-a973-1ce20af883e5" providerId="AD" clId="Web-{FCB65ADF-46F5-B182-524A-F6CD5B2574FD}" dt="2024-04-26T08:03:18.916" v="238"/>
          <ac:picMkLst>
            <pc:docMk/>
            <pc:sldMk cId="1346270731" sldId="264"/>
            <ac:picMk id="5" creationId="{A5417B25-84AB-2831-06C4-E159948E6CF8}"/>
          </ac:picMkLst>
        </pc:picChg>
      </pc:sldChg>
      <pc:sldChg chg="modSp">
        <pc:chgData name="Er Esin" userId="S::esin.er@doct.uliege.be::87d6a561-4ee3-4756-a973-1ce20af883e5" providerId="AD" clId="Web-{FCB65ADF-46F5-B182-524A-F6CD5B2574FD}" dt="2024-04-26T08:05:27.467" v="241" actId="20577"/>
        <pc:sldMkLst>
          <pc:docMk/>
          <pc:sldMk cId="4099048540" sldId="267"/>
        </pc:sldMkLst>
        <pc:spChg chg="mod">
          <ac:chgData name="Er Esin" userId="S::esin.er@doct.uliege.be::87d6a561-4ee3-4756-a973-1ce20af883e5" providerId="AD" clId="Web-{FCB65ADF-46F5-B182-524A-F6CD5B2574FD}" dt="2024-04-26T08:05:27.467" v="241" actId="20577"/>
          <ac:spMkLst>
            <pc:docMk/>
            <pc:sldMk cId="4099048540" sldId="267"/>
            <ac:spMk id="3" creationId="{E4F71CAB-08CD-1C26-148B-45CFFBF3D163}"/>
          </ac:spMkLst>
        </pc:spChg>
      </pc:sldChg>
      <pc:sldChg chg="addSp delSp modSp new mod setBg">
        <pc:chgData name="Er Esin" userId="S::esin.er@doct.uliege.be::87d6a561-4ee3-4756-a973-1ce20af883e5" providerId="AD" clId="Web-{FCB65ADF-46F5-B182-524A-F6CD5B2574FD}" dt="2024-04-26T07:22:54.212" v="8"/>
        <pc:sldMkLst>
          <pc:docMk/>
          <pc:sldMk cId="1597354666" sldId="273"/>
        </pc:sldMkLst>
        <pc:spChg chg="del">
          <ac:chgData name="Er Esin" userId="S::esin.er@doct.uliege.be::87d6a561-4ee3-4756-a973-1ce20af883e5" providerId="AD" clId="Web-{FCB65ADF-46F5-B182-524A-F6CD5B2574FD}" dt="2024-04-26T07:21:17.566" v="2"/>
          <ac:spMkLst>
            <pc:docMk/>
            <pc:sldMk cId="1597354666" sldId="273"/>
            <ac:spMk id="2" creationId="{B3BEEF86-79A3-BD41-F8E5-16F769522AC0}"/>
          </ac:spMkLst>
        </pc:spChg>
        <pc:spChg chg="del">
          <ac:chgData name="Er Esin" userId="S::esin.er@doct.uliege.be::87d6a561-4ee3-4756-a973-1ce20af883e5" providerId="AD" clId="Web-{FCB65ADF-46F5-B182-524A-F6CD5B2574FD}" dt="2024-04-26T07:21:11.472" v="1"/>
          <ac:spMkLst>
            <pc:docMk/>
            <pc:sldMk cId="1597354666" sldId="273"/>
            <ac:spMk id="3" creationId="{615CC1C4-94F2-9261-2D64-5039848C77A8}"/>
          </ac:spMkLst>
        </pc:spChg>
        <pc:spChg chg="add del mod">
          <ac:chgData name="Er Esin" userId="S::esin.er@doct.uliege.be::87d6a561-4ee3-4756-a973-1ce20af883e5" providerId="AD" clId="Web-{FCB65ADF-46F5-B182-524A-F6CD5B2574FD}" dt="2024-04-26T07:22:54.212" v="8"/>
          <ac:spMkLst>
            <pc:docMk/>
            <pc:sldMk cId="1597354666" sldId="273"/>
            <ac:spMk id="6" creationId="{0A2E5C9F-7837-4453-83AA-A7B014CA0FF4}"/>
          </ac:spMkLst>
        </pc:spChg>
        <pc:spChg chg="add del">
          <ac:chgData name="Er Esin" userId="S::esin.er@doct.uliege.be::87d6a561-4ee3-4756-a973-1ce20af883e5" providerId="AD" clId="Web-{FCB65ADF-46F5-B182-524A-F6CD5B2574FD}" dt="2024-04-26T07:22:44.102" v="6"/>
          <ac:spMkLst>
            <pc:docMk/>
            <pc:sldMk cId="1597354666" sldId="273"/>
            <ac:spMk id="11" creationId="{C4CE8A1E-CFEB-1A15-357A-D2E8D3C75DCD}"/>
          </ac:spMkLst>
        </pc:spChg>
        <pc:spChg chg="add del">
          <ac:chgData name="Er Esin" userId="S::esin.er@doct.uliege.be::87d6a561-4ee3-4756-a973-1ce20af883e5" providerId="AD" clId="Web-{FCB65ADF-46F5-B182-524A-F6CD5B2574FD}" dt="2024-04-26T07:22:44.102" v="6"/>
          <ac:spMkLst>
            <pc:docMk/>
            <pc:sldMk cId="1597354666" sldId="273"/>
            <ac:spMk id="14" creationId="{2596F992-698C-48C0-9D89-70DA4CE927EF}"/>
          </ac:spMkLst>
        </pc:spChg>
        <pc:spChg chg="add del">
          <ac:chgData name="Er Esin" userId="S::esin.er@doct.uliege.be::87d6a561-4ee3-4756-a973-1ce20af883e5" providerId="AD" clId="Web-{FCB65ADF-46F5-B182-524A-F6CD5B2574FD}" dt="2024-04-26T07:22:44.102" v="6"/>
          <ac:spMkLst>
            <pc:docMk/>
            <pc:sldMk cId="1597354666" sldId="273"/>
            <ac:spMk id="16" creationId="{E7BFF8DC-0AE7-4AD2-9B28-2E5F26D62C30}"/>
          </ac:spMkLst>
        </pc:spChg>
        <pc:spChg chg="add del">
          <ac:chgData name="Er Esin" userId="S::esin.er@doct.uliege.be::87d6a561-4ee3-4756-a973-1ce20af883e5" providerId="AD" clId="Web-{FCB65ADF-46F5-B182-524A-F6CD5B2574FD}" dt="2024-04-26T07:22:44.102" v="6"/>
          <ac:spMkLst>
            <pc:docMk/>
            <pc:sldMk cId="1597354666" sldId="273"/>
            <ac:spMk id="18" creationId="{7E0162AD-C6E5-4BF8-A453-76ADB36877D3}"/>
          </ac:spMkLst>
        </pc:spChg>
        <pc:picChg chg="add del mod ord">
          <ac:chgData name="Er Esin" userId="S::esin.er@doct.uliege.be::87d6a561-4ee3-4756-a973-1ce20af883e5" providerId="AD" clId="Web-{FCB65ADF-46F5-B182-524A-F6CD5B2574FD}" dt="2024-04-26T07:22:54.212" v="8"/>
          <ac:picMkLst>
            <pc:docMk/>
            <pc:sldMk cId="1597354666" sldId="273"/>
            <ac:picMk id="4" creationId="{F9415FA7-43EF-2087-5790-E4434BF593E3}"/>
          </ac:picMkLst>
        </pc:picChg>
        <pc:picChg chg="add del mod ord">
          <ac:chgData name="Er Esin" userId="S::esin.er@doct.uliege.be::87d6a561-4ee3-4756-a973-1ce20af883e5" providerId="AD" clId="Web-{FCB65ADF-46F5-B182-524A-F6CD5B2574FD}" dt="2024-04-26T07:22:45.696" v="7"/>
          <ac:picMkLst>
            <pc:docMk/>
            <pc:sldMk cId="1597354666" sldId="273"/>
            <ac:picMk id="7" creationId="{9B91869B-E80A-D75C-706A-BDF96E1A4CC2}"/>
          </ac:picMkLst>
        </pc:picChg>
      </pc:sldChg>
    </pc:docChg>
  </pc:docChgLst>
</pc:chgInfo>
</file>

<file path=ppt/comments/modernComment_101_4C9D0709.xml><?xml version="1.0" encoding="utf-8"?>
<p188:cmLst xmlns:a="http://schemas.openxmlformats.org/drawingml/2006/main" xmlns:r="http://schemas.openxmlformats.org/officeDocument/2006/relationships" xmlns:p188="http://schemas.microsoft.com/office/powerpoint/2018/8/main">
  <p188:cm id="{94D7086B-6DD9-483E-A36C-03AD700485F7}" authorId="{619027D8-2FBE-ED37-BB3C-15AA71F256C7}" created="2024-04-24T06:18:20.461">
    <ac:deMkLst xmlns:ac="http://schemas.microsoft.com/office/drawing/2013/main/command">
      <pc:docMk xmlns:pc="http://schemas.microsoft.com/office/powerpoint/2013/main/command"/>
      <pc:sldMk xmlns:pc="http://schemas.microsoft.com/office/powerpoint/2013/main/command" cId="1285359369" sldId="257"/>
      <ac:spMk id="3" creationId="{F4BFEF06-E48E-C03D-263D-E09236C0CC6E}"/>
    </ac:deMkLst>
    <p188:txBody>
      <a:bodyPr/>
      <a:lstStyle/>
      <a:p>
        <a:r>
          <a:rPr lang="fr-FR"/>
          <a:t>https://www.femmeactuelle.fr/horoscope2/numerologie/esoterisme-decouvrez-les-symboles-secrets-des-chiffres-2104442</a:t>
        </a:r>
      </a:p>
    </p188:txBody>
  </p188:cm>
</p188:cmLst>
</file>

<file path=ppt/comments/modernComment_105_E107086A.xml><?xml version="1.0" encoding="utf-8"?>
<p188:cmLst xmlns:a="http://schemas.openxmlformats.org/drawingml/2006/main" xmlns:r="http://schemas.openxmlformats.org/officeDocument/2006/relationships" xmlns:p188="http://schemas.microsoft.com/office/powerpoint/2018/8/main">
  <p188:cm id="{C33C1343-FFBB-412F-BA12-085CA1A2AD5C}" authorId="{619027D8-2FBE-ED37-BB3C-15AA71F256C7}" created="2024-04-24T05:59:54.922">
    <pc:sldMkLst xmlns:pc="http://schemas.microsoft.com/office/powerpoint/2013/main/command">
      <pc:docMk/>
      <pc:sldMk cId="3775334506" sldId="261"/>
    </pc:sldMkLst>
    <p188:txBody>
      <a:bodyPr/>
      <a:lstStyle/>
      <a:p>
        <a:r>
          <a:rPr lang="fr-FR"/>
          <a:t>https://www.istockphoto.com/fr/photos/point-d-interrogation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B531D-C3B5-4972-B282-BE893E151E5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843F4D5-3F1F-401B-A3C7-5726E197C521}">
      <dgm:prSet/>
      <dgm:spPr/>
      <dgm:t>
        <a:bodyPr/>
        <a:lstStyle/>
        <a:p>
          <a:pPr>
            <a:lnSpc>
              <a:spcPct val="100000"/>
            </a:lnSpc>
          </a:pPr>
          <a:r>
            <a:rPr lang="fr-FR" dirty="0"/>
            <a:t>Facteurs sociodémographiques</a:t>
          </a:r>
          <a:endParaRPr lang="en-US" dirty="0"/>
        </a:p>
      </dgm:t>
    </dgm:pt>
    <dgm:pt modelId="{4CAAAF42-D19A-48BF-A417-2EF74982C5FD}" type="parTrans" cxnId="{69830AF1-2110-45CC-9C43-BCB2EB25DA9A}">
      <dgm:prSet/>
      <dgm:spPr/>
      <dgm:t>
        <a:bodyPr/>
        <a:lstStyle/>
        <a:p>
          <a:endParaRPr lang="en-US"/>
        </a:p>
      </dgm:t>
    </dgm:pt>
    <dgm:pt modelId="{180CDD55-8EE1-4C33-B05F-AC64A846A728}" type="sibTrans" cxnId="{69830AF1-2110-45CC-9C43-BCB2EB25DA9A}">
      <dgm:prSet/>
      <dgm:spPr/>
      <dgm:t>
        <a:bodyPr/>
        <a:lstStyle/>
        <a:p>
          <a:endParaRPr lang="en-US"/>
        </a:p>
      </dgm:t>
    </dgm:pt>
    <dgm:pt modelId="{D2F4F544-CB8B-411D-BCC7-A9D065E8A9DD}">
      <dgm:prSet/>
      <dgm:spPr/>
      <dgm:t>
        <a:bodyPr/>
        <a:lstStyle/>
        <a:p>
          <a:pPr>
            <a:lnSpc>
              <a:spcPct val="100000"/>
            </a:lnSpc>
          </a:pPr>
          <a:r>
            <a:rPr lang="fr-FR" dirty="0"/>
            <a:t>Facteurs liés aux habitudes de consommation </a:t>
          </a:r>
          <a:r>
            <a:rPr lang="fr-FR" dirty="0">
              <a:latin typeface="Aptos Display" panose="02110004020202020204"/>
            </a:rPr>
            <a:t>préopératoires</a:t>
          </a:r>
          <a:endParaRPr lang="en-US" dirty="0"/>
        </a:p>
      </dgm:t>
    </dgm:pt>
    <dgm:pt modelId="{2513F2DF-A727-4736-B784-81708C0D1F6B}" type="parTrans" cxnId="{5582036E-44CE-4C06-BE86-0D4AED7E1BBE}">
      <dgm:prSet/>
      <dgm:spPr/>
      <dgm:t>
        <a:bodyPr/>
        <a:lstStyle/>
        <a:p>
          <a:endParaRPr lang="en-US"/>
        </a:p>
      </dgm:t>
    </dgm:pt>
    <dgm:pt modelId="{27E5C021-DE43-4D3A-931C-3AC84E752CD0}" type="sibTrans" cxnId="{5582036E-44CE-4C06-BE86-0D4AED7E1BBE}">
      <dgm:prSet/>
      <dgm:spPr/>
      <dgm:t>
        <a:bodyPr/>
        <a:lstStyle/>
        <a:p>
          <a:endParaRPr lang="en-US"/>
        </a:p>
      </dgm:t>
    </dgm:pt>
    <dgm:pt modelId="{CCAC9EC3-9C12-4E8C-9819-AE3508CE62B0}">
      <dgm:prSet/>
      <dgm:spPr/>
      <dgm:t>
        <a:bodyPr/>
        <a:lstStyle/>
        <a:p>
          <a:pPr>
            <a:lnSpc>
              <a:spcPct val="100000"/>
            </a:lnSpc>
          </a:pPr>
          <a:r>
            <a:rPr lang="fr-FR" dirty="0"/>
            <a:t>Facteurs psychologiques (?)</a:t>
          </a:r>
          <a:endParaRPr lang="en-US" dirty="0"/>
        </a:p>
      </dgm:t>
    </dgm:pt>
    <dgm:pt modelId="{0D17784D-A90E-4681-9A38-C540AFFA5331}" type="parTrans" cxnId="{E894A6B4-A90D-4D08-830C-CBE1B2EACD5D}">
      <dgm:prSet/>
      <dgm:spPr/>
      <dgm:t>
        <a:bodyPr/>
        <a:lstStyle/>
        <a:p>
          <a:endParaRPr lang="en-US"/>
        </a:p>
      </dgm:t>
    </dgm:pt>
    <dgm:pt modelId="{8D745C62-335B-4B46-BBDE-F6A0AE8E7EF4}" type="sibTrans" cxnId="{E894A6B4-A90D-4D08-830C-CBE1B2EACD5D}">
      <dgm:prSet/>
      <dgm:spPr/>
      <dgm:t>
        <a:bodyPr/>
        <a:lstStyle/>
        <a:p>
          <a:endParaRPr lang="en-US"/>
        </a:p>
      </dgm:t>
    </dgm:pt>
    <dgm:pt modelId="{C99BEF98-853E-486F-8612-6E67548448D4}" type="pres">
      <dgm:prSet presAssocID="{39EB531D-C3B5-4972-B282-BE893E151E58}" presName="root" presStyleCnt="0">
        <dgm:presLayoutVars>
          <dgm:dir/>
          <dgm:resizeHandles val="exact"/>
        </dgm:presLayoutVars>
      </dgm:prSet>
      <dgm:spPr/>
    </dgm:pt>
    <dgm:pt modelId="{A90BD096-E3CA-4B91-98AE-915BC638A63B}" type="pres">
      <dgm:prSet presAssocID="{9843F4D5-3F1F-401B-A3C7-5726E197C521}" presName="compNode" presStyleCnt="0"/>
      <dgm:spPr/>
    </dgm:pt>
    <dgm:pt modelId="{A3523646-E02E-4361-8C42-46425E8C9B50}" type="pres">
      <dgm:prSet presAssocID="{9843F4D5-3F1F-401B-A3C7-5726E197C5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che"/>
        </a:ext>
      </dgm:extLst>
    </dgm:pt>
    <dgm:pt modelId="{59244EE6-82F3-47B4-9F6E-DC2CDD89B499}" type="pres">
      <dgm:prSet presAssocID="{9843F4D5-3F1F-401B-A3C7-5726E197C521}" presName="spaceRect" presStyleCnt="0"/>
      <dgm:spPr/>
    </dgm:pt>
    <dgm:pt modelId="{AE548256-09D6-41D9-8E36-6223F3CE9D86}" type="pres">
      <dgm:prSet presAssocID="{9843F4D5-3F1F-401B-A3C7-5726E197C521}" presName="textRect" presStyleLbl="revTx" presStyleIdx="0" presStyleCnt="3">
        <dgm:presLayoutVars>
          <dgm:chMax val="1"/>
          <dgm:chPref val="1"/>
        </dgm:presLayoutVars>
      </dgm:prSet>
      <dgm:spPr/>
    </dgm:pt>
    <dgm:pt modelId="{8D2A5B1C-8606-4624-9637-7E5725228A82}" type="pres">
      <dgm:prSet presAssocID="{180CDD55-8EE1-4C33-B05F-AC64A846A728}" presName="sibTrans" presStyleCnt="0"/>
      <dgm:spPr/>
    </dgm:pt>
    <dgm:pt modelId="{D59319B3-8A50-45F5-98EF-374E7ADF308E}" type="pres">
      <dgm:prSet presAssocID="{D2F4F544-CB8B-411D-BCC7-A9D065E8A9DD}" presName="compNode" presStyleCnt="0"/>
      <dgm:spPr/>
    </dgm:pt>
    <dgm:pt modelId="{EFC1C0C3-722E-47A1-AE21-A7EA52EAE124}" type="pres">
      <dgm:prSet presAssocID="{D2F4F544-CB8B-411D-BCC7-A9D065E8A9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k and knife"/>
        </a:ext>
      </dgm:extLst>
    </dgm:pt>
    <dgm:pt modelId="{3B32B59C-4C39-4D4A-B3F3-0A2D7C9D5B5F}" type="pres">
      <dgm:prSet presAssocID="{D2F4F544-CB8B-411D-BCC7-A9D065E8A9DD}" presName="spaceRect" presStyleCnt="0"/>
      <dgm:spPr/>
    </dgm:pt>
    <dgm:pt modelId="{D6B3D268-D5C9-4CEA-B60B-60389C579AC3}" type="pres">
      <dgm:prSet presAssocID="{D2F4F544-CB8B-411D-BCC7-A9D065E8A9DD}" presName="textRect" presStyleLbl="revTx" presStyleIdx="1" presStyleCnt="3">
        <dgm:presLayoutVars>
          <dgm:chMax val="1"/>
          <dgm:chPref val="1"/>
        </dgm:presLayoutVars>
      </dgm:prSet>
      <dgm:spPr/>
    </dgm:pt>
    <dgm:pt modelId="{A448362E-0212-4746-AC2D-6FD98B2074BF}" type="pres">
      <dgm:prSet presAssocID="{27E5C021-DE43-4D3A-931C-3AC84E752CD0}" presName="sibTrans" presStyleCnt="0"/>
      <dgm:spPr/>
    </dgm:pt>
    <dgm:pt modelId="{6D430934-2B45-4153-B6B2-BCBCFE6E9CB5}" type="pres">
      <dgm:prSet presAssocID="{CCAC9EC3-9C12-4E8C-9819-AE3508CE62B0}" presName="compNode" presStyleCnt="0"/>
      <dgm:spPr/>
    </dgm:pt>
    <dgm:pt modelId="{9DE3E9E1-1137-41A1-905A-4BECBFB8CA4E}" type="pres">
      <dgm:prSet presAssocID="{CCAC9EC3-9C12-4E8C-9819-AE3508CE62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xplosion"/>
        </a:ext>
      </dgm:extLst>
    </dgm:pt>
    <dgm:pt modelId="{9864050E-1056-4145-8069-0B2F2AA5E2F9}" type="pres">
      <dgm:prSet presAssocID="{CCAC9EC3-9C12-4E8C-9819-AE3508CE62B0}" presName="spaceRect" presStyleCnt="0"/>
      <dgm:spPr/>
    </dgm:pt>
    <dgm:pt modelId="{C16EA45B-00F6-478C-AB05-EACEB397FF1C}" type="pres">
      <dgm:prSet presAssocID="{CCAC9EC3-9C12-4E8C-9819-AE3508CE62B0}" presName="textRect" presStyleLbl="revTx" presStyleIdx="2" presStyleCnt="3">
        <dgm:presLayoutVars>
          <dgm:chMax val="1"/>
          <dgm:chPref val="1"/>
        </dgm:presLayoutVars>
      </dgm:prSet>
      <dgm:spPr/>
    </dgm:pt>
  </dgm:ptLst>
  <dgm:cxnLst>
    <dgm:cxn modelId="{5582036E-44CE-4C06-BE86-0D4AED7E1BBE}" srcId="{39EB531D-C3B5-4972-B282-BE893E151E58}" destId="{D2F4F544-CB8B-411D-BCC7-A9D065E8A9DD}" srcOrd="1" destOrd="0" parTransId="{2513F2DF-A727-4736-B784-81708C0D1F6B}" sibTransId="{27E5C021-DE43-4D3A-931C-3AC84E752CD0}"/>
    <dgm:cxn modelId="{E3CAA4AD-0F17-4642-8313-6B94D273F56A}" type="presOf" srcId="{39EB531D-C3B5-4972-B282-BE893E151E58}" destId="{C99BEF98-853E-486F-8612-6E67548448D4}" srcOrd="0" destOrd="0" presId="urn:microsoft.com/office/officeart/2018/2/layout/IconLabelList"/>
    <dgm:cxn modelId="{E894A6B4-A90D-4D08-830C-CBE1B2EACD5D}" srcId="{39EB531D-C3B5-4972-B282-BE893E151E58}" destId="{CCAC9EC3-9C12-4E8C-9819-AE3508CE62B0}" srcOrd="2" destOrd="0" parTransId="{0D17784D-A90E-4681-9A38-C540AFFA5331}" sibTransId="{8D745C62-335B-4B46-BBDE-F6A0AE8E7EF4}"/>
    <dgm:cxn modelId="{2DEFF1B7-FCC4-4BB3-940F-3C2C4B75E2CA}" type="presOf" srcId="{CCAC9EC3-9C12-4E8C-9819-AE3508CE62B0}" destId="{C16EA45B-00F6-478C-AB05-EACEB397FF1C}" srcOrd="0" destOrd="0" presId="urn:microsoft.com/office/officeart/2018/2/layout/IconLabelList"/>
    <dgm:cxn modelId="{05A2D7E6-2A72-41D4-9391-B155590C5A41}" type="presOf" srcId="{9843F4D5-3F1F-401B-A3C7-5726E197C521}" destId="{AE548256-09D6-41D9-8E36-6223F3CE9D86}" srcOrd="0" destOrd="0" presId="urn:microsoft.com/office/officeart/2018/2/layout/IconLabelList"/>
    <dgm:cxn modelId="{69830AF1-2110-45CC-9C43-BCB2EB25DA9A}" srcId="{39EB531D-C3B5-4972-B282-BE893E151E58}" destId="{9843F4D5-3F1F-401B-A3C7-5726E197C521}" srcOrd="0" destOrd="0" parTransId="{4CAAAF42-D19A-48BF-A417-2EF74982C5FD}" sibTransId="{180CDD55-8EE1-4C33-B05F-AC64A846A728}"/>
    <dgm:cxn modelId="{2ED686FD-8257-48E9-AA80-B3E0B96750DF}" type="presOf" srcId="{D2F4F544-CB8B-411D-BCC7-A9D065E8A9DD}" destId="{D6B3D268-D5C9-4CEA-B60B-60389C579AC3}" srcOrd="0" destOrd="0" presId="urn:microsoft.com/office/officeart/2018/2/layout/IconLabelList"/>
    <dgm:cxn modelId="{D2E95188-2348-46CC-8772-CEEDD1CCF2AE}" type="presParOf" srcId="{C99BEF98-853E-486F-8612-6E67548448D4}" destId="{A90BD096-E3CA-4B91-98AE-915BC638A63B}" srcOrd="0" destOrd="0" presId="urn:microsoft.com/office/officeart/2018/2/layout/IconLabelList"/>
    <dgm:cxn modelId="{3910B78D-F599-419F-B28B-E153241F9458}" type="presParOf" srcId="{A90BD096-E3CA-4B91-98AE-915BC638A63B}" destId="{A3523646-E02E-4361-8C42-46425E8C9B50}" srcOrd="0" destOrd="0" presId="urn:microsoft.com/office/officeart/2018/2/layout/IconLabelList"/>
    <dgm:cxn modelId="{CB58F945-0E52-4CEA-B88F-0762CBE2E6DD}" type="presParOf" srcId="{A90BD096-E3CA-4B91-98AE-915BC638A63B}" destId="{59244EE6-82F3-47B4-9F6E-DC2CDD89B499}" srcOrd="1" destOrd="0" presId="urn:microsoft.com/office/officeart/2018/2/layout/IconLabelList"/>
    <dgm:cxn modelId="{51202BD5-3B22-45E7-81EC-27149EBB55FA}" type="presParOf" srcId="{A90BD096-E3CA-4B91-98AE-915BC638A63B}" destId="{AE548256-09D6-41D9-8E36-6223F3CE9D86}" srcOrd="2" destOrd="0" presId="urn:microsoft.com/office/officeart/2018/2/layout/IconLabelList"/>
    <dgm:cxn modelId="{3BA6DAA0-55E4-470D-934F-FFEDD91A034E}" type="presParOf" srcId="{C99BEF98-853E-486F-8612-6E67548448D4}" destId="{8D2A5B1C-8606-4624-9637-7E5725228A82}" srcOrd="1" destOrd="0" presId="urn:microsoft.com/office/officeart/2018/2/layout/IconLabelList"/>
    <dgm:cxn modelId="{6EA50D2B-F201-4203-BE23-CFF7D97C28B5}" type="presParOf" srcId="{C99BEF98-853E-486F-8612-6E67548448D4}" destId="{D59319B3-8A50-45F5-98EF-374E7ADF308E}" srcOrd="2" destOrd="0" presId="urn:microsoft.com/office/officeart/2018/2/layout/IconLabelList"/>
    <dgm:cxn modelId="{2116A2E5-A693-4055-A7A6-528C1559884E}" type="presParOf" srcId="{D59319B3-8A50-45F5-98EF-374E7ADF308E}" destId="{EFC1C0C3-722E-47A1-AE21-A7EA52EAE124}" srcOrd="0" destOrd="0" presId="urn:microsoft.com/office/officeart/2018/2/layout/IconLabelList"/>
    <dgm:cxn modelId="{7D1A8DD3-2D12-4B29-9800-E5BA0A0F0EFA}" type="presParOf" srcId="{D59319B3-8A50-45F5-98EF-374E7ADF308E}" destId="{3B32B59C-4C39-4D4A-B3F3-0A2D7C9D5B5F}" srcOrd="1" destOrd="0" presId="urn:microsoft.com/office/officeart/2018/2/layout/IconLabelList"/>
    <dgm:cxn modelId="{6BCFC97C-ACAE-4848-B9D1-D6CC7D016FB8}" type="presParOf" srcId="{D59319B3-8A50-45F5-98EF-374E7ADF308E}" destId="{D6B3D268-D5C9-4CEA-B60B-60389C579AC3}" srcOrd="2" destOrd="0" presId="urn:microsoft.com/office/officeart/2018/2/layout/IconLabelList"/>
    <dgm:cxn modelId="{E3822C0D-43B2-4333-ABFB-9E5273210B76}" type="presParOf" srcId="{C99BEF98-853E-486F-8612-6E67548448D4}" destId="{A448362E-0212-4746-AC2D-6FD98B2074BF}" srcOrd="3" destOrd="0" presId="urn:microsoft.com/office/officeart/2018/2/layout/IconLabelList"/>
    <dgm:cxn modelId="{64140CF2-BB53-42D1-892B-8E45D6D0BBA0}" type="presParOf" srcId="{C99BEF98-853E-486F-8612-6E67548448D4}" destId="{6D430934-2B45-4153-B6B2-BCBCFE6E9CB5}" srcOrd="4" destOrd="0" presId="urn:microsoft.com/office/officeart/2018/2/layout/IconLabelList"/>
    <dgm:cxn modelId="{1AE72008-2C03-4B50-B529-280517B9E73A}" type="presParOf" srcId="{6D430934-2B45-4153-B6B2-BCBCFE6E9CB5}" destId="{9DE3E9E1-1137-41A1-905A-4BECBFB8CA4E}" srcOrd="0" destOrd="0" presId="urn:microsoft.com/office/officeart/2018/2/layout/IconLabelList"/>
    <dgm:cxn modelId="{A2C2460B-EB14-4F13-B81D-3414FA65D722}" type="presParOf" srcId="{6D430934-2B45-4153-B6B2-BCBCFE6E9CB5}" destId="{9864050E-1056-4145-8069-0B2F2AA5E2F9}" srcOrd="1" destOrd="0" presId="urn:microsoft.com/office/officeart/2018/2/layout/IconLabelList"/>
    <dgm:cxn modelId="{FB75F4D0-68C1-45BF-9973-0ED92B7CF95D}" type="presParOf" srcId="{6D430934-2B45-4153-B6B2-BCBCFE6E9CB5}" destId="{C16EA45B-00F6-478C-AB05-EACEB397FF1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23646-E02E-4361-8C42-46425E8C9B50}">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48256-09D6-41D9-8E36-6223F3CE9D86}">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fr-FR" sz="1700" kern="1200" dirty="0"/>
            <a:t>Facteurs sociodémographiques</a:t>
          </a:r>
          <a:endParaRPr lang="en-US" sz="1700" kern="1200" dirty="0"/>
        </a:p>
      </dsp:txBody>
      <dsp:txXfrm>
        <a:off x="417971" y="2644140"/>
        <a:ext cx="2889450" cy="720000"/>
      </dsp:txXfrm>
    </dsp:sp>
    <dsp:sp modelId="{EFC1C0C3-722E-47A1-AE21-A7EA52EAE124}">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3D268-D5C9-4CEA-B60B-60389C579AC3}">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fr-FR" sz="1700" kern="1200" dirty="0"/>
            <a:t>Facteurs liés aux habitudes de consommation </a:t>
          </a:r>
          <a:r>
            <a:rPr lang="fr-FR" sz="1700" kern="1200" dirty="0">
              <a:latin typeface="Aptos Display" panose="02110004020202020204"/>
            </a:rPr>
            <a:t>préopératoires</a:t>
          </a:r>
          <a:endParaRPr lang="en-US" sz="1700" kern="1200" dirty="0"/>
        </a:p>
      </dsp:txBody>
      <dsp:txXfrm>
        <a:off x="3813075" y="2644140"/>
        <a:ext cx="2889450" cy="720000"/>
      </dsp:txXfrm>
    </dsp:sp>
    <dsp:sp modelId="{9DE3E9E1-1137-41A1-905A-4BECBFB8CA4E}">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6EA45B-00F6-478C-AB05-EACEB397FF1C}">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fr-FR" sz="1700" kern="1200" dirty="0"/>
            <a:t>Facteurs psychologiques (?)</a:t>
          </a:r>
          <a:endParaRPr lang="en-US" sz="1700" kern="1200" dirty="0"/>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19164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33207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428887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98248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426900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71436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35093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15779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291657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6954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a:p>
        </p:txBody>
      </p:sp>
    </p:spTree>
    <p:extLst>
      <p:ext uri="{BB962C8B-B14F-4D97-AF65-F5344CB8AC3E}">
        <p14:creationId xmlns:p14="http://schemas.microsoft.com/office/powerpoint/2010/main" val="199630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‹N°›</a:t>
            </a:fld>
            <a:endParaRPr lang="en-US"/>
          </a:p>
        </p:txBody>
      </p:sp>
    </p:spTree>
    <p:extLst>
      <p:ext uri="{BB962C8B-B14F-4D97-AF65-F5344CB8AC3E}">
        <p14:creationId xmlns:p14="http://schemas.microsoft.com/office/powerpoint/2010/main" val="21815946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1_4C9D070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5_E107086A.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ight Triangle 2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5775961" y="962526"/>
            <a:ext cx="5384800" cy="3210689"/>
          </a:xfrm>
        </p:spPr>
        <p:txBody>
          <a:bodyPr anchor="b">
            <a:normAutofit/>
          </a:bodyPr>
          <a:lstStyle/>
          <a:p>
            <a:pPr algn="l"/>
            <a:r>
              <a:rPr lang="fr-FR" sz="5600" dirty="0"/>
              <a:t>Chirurgie Bariatrique et Consommation d'Alcool</a:t>
            </a:r>
          </a:p>
        </p:txBody>
      </p:sp>
      <p:sp>
        <p:nvSpPr>
          <p:cNvPr id="3" name="Sous-titre 2"/>
          <p:cNvSpPr>
            <a:spLocks noGrp="1"/>
          </p:cNvSpPr>
          <p:nvPr>
            <p:ph type="subTitle" idx="1"/>
          </p:nvPr>
        </p:nvSpPr>
        <p:spPr>
          <a:xfrm>
            <a:off x="5775961" y="4269462"/>
            <a:ext cx="4048760" cy="1095017"/>
          </a:xfrm>
        </p:spPr>
        <p:txBody>
          <a:bodyPr anchor="t">
            <a:normAutofit/>
          </a:bodyPr>
          <a:lstStyle/>
          <a:p>
            <a:pPr algn="l"/>
            <a:r>
              <a:rPr lang="fr-FR" sz="1700" dirty="0"/>
              <a:t>1er Congrès de la RUCHE</a:t>
            </a:r>
          </a:p>
          <a:p>
            <a:pPr algn="l"/>
            <a:r>
              <a:rPr lang="fr-FR" sz="1700" dirty="0"/>
              <a:t>26 avril 2024</a:t>
            </a:r>
          </a:p>
          <a:p>
            <a:pPr algn="l"/>
            <a:r>
              <a:rPr lang="fr-FR" sz="1700" dirty="0"/>
              <a:t>Er </a:t>
            </a:r>
            <a:r>
              <a:rPr lang="fr-FR" sz="1700" dirty="0" err="1"/>
              <a:t>Esin</a:t>
            </a:r>
            <a:endParaRPr lang="fr-FR" sz="1700"/>
          </a:p>
        </p:txBody>
      </p:sp>
      <p:pic>
        <p:nvPicPr>
          <p:cNvPr id="6" name="Image 5" descr="Une image contenant texte, Police, Graphique&#10;&#10;Description générée automatiquement">
            <a:extLst>
              <a:ext uri="{FF2B5EF4-FFF2-40B4-BE49-F238E27FC236}">
                <a16:creationId xmlns:a16="http://schemas.microsoft.com/office/drawing/2014/main" id="{D580B927-5812-6B93-A705-F815EAD2C6C7}"/>
              </a:ext>
            </a:extLst>
          </p:cNvPr>
          <p:cNvPicPr>
            <a:picLocks noChangeAspect="1"/>
          </p:cNvPicPr>
          <p:nvPr/>
        </p:nvPicPr>
        <p:blipFill>
          <a:blip r:embed="rId2"/>
          <a:stretch>
            <a:fillRect/>
          </a:stretch>
        </p:blipFill>
        <p:spPr>
          <a:xfrm>
            <a:off x="1473450" y="1404868"/>
            <a:ext cx="3156355" cy="1158486"/>
          </a:xfrm>
          <a:prstGeom prst="rect">
            <a:avLst/>
          </a:prstGeom>
        </p:spPr>
      </p:pic>
      <p:pic>
        <p:nvPicPr>
          <p:cNvPr id="5" name="Image 4" descr="Une image contenant texte, Police, symbole, Graphique&#10;&#10;Description générée automatiquement">
            <a:extLst>
              <a:ext uri="{FF2B5EF4-FFF2-40B4-BE49-F238E27FC236}">
                <a16:creationId xmlns:a16="http://schemas.microsoft.com/office/drawing/2014/main" id="{F4F0DC11-B71C-B6FD-1C86-6F3825502C94}"/>
              </a:ext>
            </a:extLst>
          </p:cNvPr>
          <p:cNvPicPr>
            <a:picLocks noChangeAspect="1"/>
          </p:cNvPicPr>
          <p:nvPr/>
        </p:nvPicPr>
        <p:blipFill>
          <a:blip r:embed="rId3"/>
          <a:stretch>
            <a:fillRect/>
          </a:stretch>
        </p:blipFill>
        <p:spPr>
          <a:xfrm>
            <a:off x="1638624" y="3542979"/>
            <a:ext cx="2991094" cy="1456568"/>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4D0967-6BD2-FA49-3153-E7D7E6987F85}"/>
              </a:ext>
            </a:extLst>
          </p:cNvPr>
          <p:cNvSpPr>
            <a:spLocks noGrp="1"/>
          </p:cNvSpPr>
          <p:nvPr>
            <p:ph type="title"/>
          </p:nvPr>
        </p:nvSpPr>
        <p:spPr>
          <a:xfrm>
            <a:off x="793662" y="386930"/>
            <a:ext cx="10066122" cy="1298448"/>
          </a:xfrm>
        </p:spPr>
        <p:txBody>
          <a:bodyPr anchor="b">
            <a:normAutofit/>
          </a:bodyPr>
          <a:lstStyle/>
          <a:p>
            <a:r>
              <a:rPr lang="fr-FR" sz="4800"/>
              <a:t>Présentation du cas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a:extLst>
              <a:ext uri="{FF2B5EF4-FFF2-40B4-BE49-F238E27FC236}">
                <a16:creationId xmlns:a16="http://schemas.microsoft.com/office/drawing/2014/main" id="{22020781-0C2F-E1AD-0D2D-81EF5B924BD3}"/>
              </a:ext>
            </a:extLst>
          </p:cNvPr>
          <p:cNvSpPr>
            <a:spLocks noGrp="1"/>
          </p:cNvSpPr>
          <p:nvPr>
            <p:ph idx="1"/>
          </p:nvPr>
        </p:nvSpPr>
        <p:spPr>
          <a:xfrm>
            <a:off x="793661" y="2599509"/>
            <a:ext cx="4530898" cy="3639450"/>
          </a:xfrm>
        </p:spPr>
        <p:txBody>
          <a:bodyPr vert="horz" lIns="91440" tIns="45720" rIns="91440" bIns="45720" rtlCol="0" anchor="ctr">
            <a:normAutofit/>
          </a:bodyPr>
          <a:lstStyle/>
          <a:p>
            <a:r>
              <a:rPr lang="fr-FR" sz="2000" dirty="0"/>
              <a:t>42 ans</a:t>
            </a:r>
          </a:p>
          <a:p>
            <a:r>
              <a:rPr lang="fr-FR" sz="2000" dirty="0"/>
              <a:t>By-pass en 2011</a:t>
            </a:r>
          </a:p>
          <a:p>
            <a:r>
              <a:rPr lang="fr-FR" sz="2000" dirty="0"/>
              <a:t>De 117 à 63 kilos</a:t>
            </a:r>
          </a:p>
          <a:p>
            <a:r>
              <a:rPr lang="fr-FR" sz="2000" dirty="0"/>
              <a:t>Actuellement,102 kilos</a:t>
            </a:r>
          </a:p>
          <a:p>
            <a:r>
              <a:rPr lang="fr-FR" sz="2000" dirty="0"/>
              <a:t>Rencontrée en centre de postcure</a:t>
            </a:r>
          </a:p>
        </p:txBody>
      </p:sp>
      <p:pic>
        <p:nvPicPr>
          <p:cNvPr id="4" name="Image 3" descr="Une image contenant texte, capture d’écran, Police, Page web&#10;&#10;Description générée automatiquement">
            <a:extLst>
              <a:ext uri="{FF2B5EF4-FFF2-40B4-BE49-F238E27FC236}">
                <a16:creationId xmlns:a16="http://schemas.microsoft.com/office/drawing/2014/main" id="{83A01CC6-5820-27EB-7120-478F5ABD5C0E}"/>
              </a:ext>
            </a:extLst>
          </p:cNvPr>
          <p:cNvPicPr>
            <a:picLocks noChangeAspect="1"/>
          </p:cNvPicPr>
          <p:nvPr/>
        </p:nvPicPr>
        <p:blipFill>
          <a:blip r:embed="rId2"/>
          <a:stretch>
            <a:fillRect/>
          </a:stretch>
        </p:blipFill>
        <p:spPr>
          <a:xfrm>
            <a:off x="5911532" y="3234067"/>
            <a:ext cx="5150277" cy="2214619"/>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26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B33354-5302-409E-90BF-4E7A98AFB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36DD011-CBB3-4783-5B97-E46271C31441}"/>
              </a:ext>
            </a:extLst>
          </p:cNvPr>
          <p:cNvSpPr>
            <a:spLocks noGrp="1"/>
          </p:cNvSpPr>
          <p:nvPr>
            <p:ph type="title"/>
          </p:nvPr>
        </p:nvSpPr>
        <p:spPr>
          <a:xfrm>
            <a:off x="645065" y="1165014"/>
            <a:ext cx="3796306" cy="4666206"/>
          </a:xfrm>
        </p:spPr>
        <p:txBody>
          <a:bodyPr anchor="ctr">
            <a:normAutofit/>
          </a:bodyPr>
          <a:lstStyle/>
          <a:p>
            <a:r>
              <a:rPr lang="fr-FR" sz="4800"/>
              <a:t>Thèmes majeurs</a:t>
            </a:r>
          </a:p>
        </p:txBody>
      </p:sp>
      <p:grpSp>
        <p:nvGrpSpPr>
          <p:cNvPr id="10" name="Group 9">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11" name="Rectangle 10">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4F71CAB-08CD-1C26-148B-45CFFBF3D163}"/>
              </a:ext>
            </a:extLst>
          </p:cNvPr>
          <p:cNvSpPr>
            <a:spLocks noGrp="1"/>
          </p:cNvSpPr>
          <p:nvPr>
            <p:ph idx="1"/>
          </p:nvPr>
        </p:nvSpPr>
        <p:spPr>
          <a:xfrm>
            <a:off x="5577840" y="1165014"/>
            <a:ext cx="5625253" cy="4666206"/>
          </a:xfrm>
        </p:spPr>
        <p:txBody>
          <a:bodyPr vert="horz" lIns="91440" tIns="45720" rIns="91440" bIns="45720" rtlCol="0" anchor="ctr">
            <a:normAutofit/>
          </a:bodyPr>
          <a:lstStyle/>
          <a:p>
            <a:pPr marL="514350" indent="-514350">
              <a:buAutoNum type="arabicPeriod"/>
            </a:pPr>
            <a:r>
              <a:rPr lang="fr" sz="2000" dirty="0">
                <a:ea typeface="+mn-lt"/>
                <a:cs typeface="+mn-lt"/>
              </a:rPr>
              <a:t>La chirurgie bariatrique comme un point de rupture dans l’histoire de la consommation d’alcool et l’apparition du TUA comme un point de rupture dans l’histoire générale</a:t>
            </a:r>
            <a:endParaRPr lang="fr-FR" sz="2000" dirty="0">
              <a:ea typeface="+mn-lt"/>
              <a:cs typeface="+mn-lt"/>
            </a:endParaRPr>
          </a:p>
          <a:p>
            <a:pPr marL="514350" indent="-514350">
              <a:buAutoNum type="arabicPeriod"/>
            </a:pPr>
            <a:r>
              <a:rPr lang="fr-FR" sz="2000" dirty="0"/>
              <a:t>Développement du TUA et conséquences associés à un profond sentiment de perte</a:t>
            </a:r>
          </a:p>
          <a:p>
            <a:pPr marL="514350" indent="-514350">
              <a:buAutoNum type="arabicPeriod"/>
            </a:pPr>
            <a:r>
              <a:rPr lang="fr-FR" sz="2000" dirty="0"/>
              <a:t>Essayer de situer la responsabilité de la chirurgie dans l'apparition de ses problèmes d'alcool</a:t>
            </a:r>
          </a:p>
          <a:p>
            <a:pPr marL="514350" indent="-514350">
              <a:buAutoNum type="arabicPeriod"/>
            </a:pPr>
            <a:r>
              <a:rPr lang="fr-FR" sz="2000" dirty="0"/>
              <a:t>Evaluation rétrospective de la chirurgie bariatrique et de l'information reçue</a:t>
            </a:r>
          </a:p>
        </p:txBody>
      </p:sp>
    </p:spTree>
    <p:extLst>
      <p:ext uri="{BB962C8B-B14F-4D97-AF65-F5344CB8AC3E}">
        <p14:creationId xmlns:p14="http://schemas.microsoft.com/office/powerpoint/2010/main" val="409904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1B0BD8B-5D3B-6AF4-167B-4001D26FC58E}"/>
              </a:ext>
            </a:extLst>
          </p:cNvPr>
          <p:cNvSpPr>
            <a:spLocks noGrp="1"/>
          </p:cNvSpPr>
          <p:nvPr>
            <p:ph type="title"/>
          </p:nvPr>
        </p:nvSpPr>
        <p:spPr>
          <a:xfrm>
            <a:off x="808638" y="386930"/>
            <a:ext cx="9236700" cy="1188950"/>
          </a:xfrm>
        </p:spPr>
        <p:txBody>
          <a:bodyPr anchor="b">
            <a:normAutofit/>
          </a:bodyPr>
          <a:lstStyle/>
          <a:p>
            <a:pPr marL="514350" indent="-514350">
              <a:buAutoNum type="arabicPeriod"/>
            </a:pPr>
            <a:r>
              <a:rPr lang="fr" sz="2600">
                <a:ea typeface="+mj-lt"/>
                <a:cs typeface="+mj-lt"/>
              </a:rPr>
              <a:t>La chirurgie bariatrique comme un point de rupture dans l’histoire de la consommation d’alcool et l’apparition du TUA comme un point de rupture dans l’histoire générale</a:t>
            </a:r>
            <a:endParaRPr lang="fr-FR" sz="2600">
              <a:ea typeface="+mj-lt"/>
              <a:cs typeface="+mj-lt"/>
            </a:endParaRPr>
          </a:p>
        </p:txBody>
      </p:sp>
      <p:grpSp>
        <p:nvGrpSpPr>
          <p:cNvPr id="24" name="Group 2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5" name="Rectangle 2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887C4FA-C824-1291-A827-05D8744D8753}"/>
              </a:ext>
            </a:extLst>
          </p:cNvPr>
          <p:cNvSpPr>
            <a:spLocks noGrp="1"/>
          </p:cNvSpPr>
          <p:nvPr>
            <p:ph idx="1"/>
          </p:nvPr>
        </p:nvSpPr>
        <p:spPr>
          <a:xfrm>
            <a:off x="793660" y="2599509"/>
            <a:ext cx="10143668" cy="3435531"/>
          </a:xfrm>
        </p:spPr>
        <p:txBody>
          <a:bodyPr vert="horz" lIns="91440" tIns="45720" rIns="91440" bIns="45720" rtlCol="0" anchor="ctr">
            <a:normAutofit/>
          </a:bodyPr>
          <a:lstStyle/>
          <a:p>
            <a:pPr marL="0" indent="0">
              <a:buNone/>
            </a:pPr>
            <a:r>
              <a:rPr lang="fr" sz="2200" i="1">
                <a:latin typeface="Arial"/>
                <a:cs typeface="Arial"/>
              </a:rPr>
              <a:t>« … ma consommation d’alcool, j’ai été opérée d’abord en 2011 et ma consommation d’alcool a commencé à être problématique euh, en tout cas relatée par mes proches et dans laquelle je me suis rendue compte euh, fin 2017, mais en fait, déjà à partir de 2012, j’ai commencé à consommer plus que je ne le faisais précédemment, avant l’opération. »</a:t>
            </a:r>
            <a:endParaRPr lang="fr-FR" sz="2200" i="1">
              <a:latin typeface="Arial"/>
              <a:cs typeface="Arial"/>
            </a:endParaRPr>
          </a:p>
          <a:p>
            <a:pPr marL="0" indent="0">
              <a:buNone/>
            </a:pPr>
            <a:r>
              <a:rPr lang="fr" sz="2200" i="1">
                <a:latin typeface="Arial"/>
                <a:cs typeface="Arial"/>
              </a:rPr>
              <a:t>« Tout tournait autour de ça, je me levais, j’y pensais… » ; « … je veux dire j’ai eu ma première euh, donc après cette hospitalisation là pour la première dépression, un an après j’ai recommencé les hospitalisations récurrentes pour faire des cures, pour… ça a été enchaînement, je veux dire depuis… depuis février 2019, je ne fais plus que ça en fait… »</a:t>
            </a:r>
            <a:endParaRPr lang="fr-FR" sz="2200" i="1"/>
          </a:p>
        </p:txBody>
      </p:sp>
    </p:spTree>
    <p:extLst>
      <p:ext uri="{BB962C8B-B14F-4D97-AF65-F5344CB8AC3E}">
        <p14:creationId xmlns:p14="http://schemas.microsoft.com/office/powerpoint/2010/main" val="222046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personne, Visage humain, habits, portrait&#10;&#10;Description générée automatiquement">
            <a:extLst>
              <a:ext uri="{FF2B5EF4-FFF2-40B4-BE49-F238E27FC236}">
                <a16:creationId xmlns:a16="http://schemas.microsoft.com/office/drawing/2014/main" id="{6212714F-4C14-C557-4020-99395426904E}"/>
              </a:ext>
            </a:extLst>
          </p:cNvPr>
          <p:cNvPicPr>
            <a:picLocks noChangeAspect="1"/>
          </p:cNvPicPr>
          <p:nvPr/>
        </p:nvPicPr>
        <p:blipFill rotWithShape="1">
          <a:blip r:embed="rId2"/>
          <a:srcRect l="20688"/>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B90FA9B-FCDA-EF44-EEC9-6216EE0EC6DF}"/>
              </a:ext>
            </a:extLst>
          </p:cNvPr>
          <p:cNvSpPr>
            <a:spLocks noGrp="1"/>
          </p:cNvSpPr>
          <p:nvPr>
            <p:ph type="title"/>
          </p:nvPr>
        </p:nvSpPr>
        <p:spPr>
          <a:xfrm>
            <a:off x="838200" y="365125"/>
            <a:ext cx="3822189" cy="1899912"/>
          </a:xfrm>
        </p:spPr>
        <p:txBody>
          <a:bodyPr>
            <a:normAutofit/>
          </a:bodyPr>
          <a:lstStyle/>
          <a:p>
            <a:r>
              <a:rPr lang="fr-FR" sz="2500"/>
              <a:t>2. Développement du TUA et conséquences associés à un profond sentiment de perte</a:t>
            </a:r>
          </a:p>
        </p:txBody>
      </p:sp>
      <p:sp>
        <p:nvSpPr>
          <p:cNvPr id="3" name="Espace réservé du contenu 2">
            <a:extLst>
              <a:ext uri="{FF2B5EF4-FFF2-40B4-BE49-F238E27FC236}">
                <a16:creationId xmlns:a16="http://schemas.microsoft.com/office/drawing/2014/main" id="{74156781-5BA5-0314-EB80-B864AB9C0FAC}"/>
              </a:ext>
            </a:extLst>
          </p:cNvPr>
          <p:cNvSpPr>
            <a:spLocks noGrp="1"/>
          </p:cNvSpPr>
          <p:nvPr>
            <p:ph idx="1"/>
          </p:nvPr>
        </p:nvSpPr>
        <p:spPr>
          <a:xfrm>
            <a:off x="838200" y="2434201"/>
            <a:ext cx="3822189" cy="3742762"/>
          </a:xfrm>
        </p:spPr>
        <p:txBody>
          <a:bodyPr vert="horz" lIns="91440" tIns="45720" rIns="91440" bIns="45720" rtlCol="0">
            <a:normAutofit/>
          </a:bodyPr>
          <a:lstStyle/>
          <a:p>
            <a:pPr marL="0" indent="0">
              <a:buNone/>
            </a:pPr>
            <a:r>
              <a:rPr lang="fr" sz="2000" i="1">
                <a:ea typeface="+mn-lt"/>
                <a:cs typeface="+mn-lt"/>
              </a:rPr>
              <a:t>« M : c’est une descente aux Enfers. [C’est une descente aux Enfers.] C’est tout perdre. C’est perdre sa dignité, l’amour des siens, la confiance de la famille… »</a:t>
            </a:r>
          </a:p>
          <a:p>
            <a:pPr marL="0" indent="0">
              <a:buNone/>
            </a:pPr>
            <a:endParaRPr lang="fr" sz="2000" i="1">
              <a:ea typeface="+mn-lt"/>
              <a:cs typeface="+mn-lt"/>
            </a:endParaRPr>
          </a:p>
          <a:p>
            <a:pPr marL="0" indent="0">
              <a:buNone/>
            </a:pPr>
            <a:r>
              <a:rPr lang="fr" sz="2000" i="1">
                <a:ea typeface="+mn-lt"/>
                <a:cs typeface="+mn-lt"/>
              </a:rPr>
              <a:t>« … j’étais plus rien qu’une bouteille d’alcool. »</a:t>
            </a:r>
            <a:endParaRPr lang="fr" sz="2000"/>
          </a:p>
        </p:txBody>
      </p:sp>
    </p:spTree>
    <p:extLst>
      <p:ext uri="{BB962C8B-B14F-4D97-AF65-F5344CB8AC3E}">
        <p14:creationId xmlns:p14="http://schemas.microsoft.com/office/powerpoint/2010/main" val="405856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DDC4A63-A63E-7F45-2DF2-D09E64BFE81C}"/>
              </a:ext>
            </a:extLst>
          </p:cNvPr>
          <p:cNvSpPr>
            <a:spLocks noGrp="1"/>
          </p:cNvSpPr>
          <p:nvPr>
            <p:ph type="title"/>
          </p:nvPr>
        </p:nvSpPr>
        <p:spPr>
          <a:xfrm>
            <a:off x="793662" y="386930"/>
            <a:ext cx="10066122" cy="1298448"/>
          </a:xfrm>
        </p:spPr>
        <p:txBody>
          <a:bodyPr anchor="b">
            <a:normAutofit/>
          </a:bodyPr>
          <a:lstStyle/>
          <a:p>
            <a:r>
              <a:rPr lang="fr-FR" sz="3700"/>
              <a:t>3. Essayer de situer la responsabilité de la chirurgie dans l'apparition de ses problèmes d'alcool</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D60E404-B59B-57EF-1008-1612172C182C}"/>
              </a:ext>
            </a:extLst>
          </p:cNvPr>
          <p:cNvSpPr>
            <a:spLocks noGrp="1"/>
          </p:cNvSpPr>
          <p:nvPr>
            <p:ph idx="1"/>
          </p:nvPr>
        </p:nvSpPr>
        <p:spPr>
          <a:xfrm>
            <a:off x="793661" y="2599509"/>
            <a:ext cx="4530898" cy="3639450"/>
          </a:xfrm>
        </p:spPr>
        <p:txBody>
          <a:bodyPr vert="horz" lIns="91440" tIns="45720" rIns="91440" bIns="45720" rtlCol="0" anchor="ctr">
            <a:normAutofit/>
          </a:bodyPr>
          <a:lstStyle/>
          <a:p>
            <a:pPr marL="0" indent="0">
              <a:buNone/>
            </a:pPr>
            <a:r>
              <a:rPr lang="fr-FR" sz="2000" i="1"/>
              <a:t>« Alors, effectivement, il y a un contexte derrière euh… derrière euh, voilà professionnel, familial qui a fait que j’ai eu besoin aussi peut-être de cet alcool… mais je suis convaincue que… que le fait que le by-pass soit là et que, cet effet anxiolytique (le dit en pleurant) euh… s’est fait ressentir, c’est lié à ce by-pass quoi, c’est quelque chose que je n’avais jamais ressenti au préalable avant le, avant le, le by-pass. »</a:t>
            </a:r>
            <a:endParaRPr lang="fr-FR" sz="2000"/>
          </a:p>
        </p:txBody>
      </p:sp>
      <p:pic>
        <p:nvPicPr>
          <p:cNvPr id="4" name="Image 3" descr="Une image contenant doigt, main, pouce, personne&#10;&#10;Description générée automatiquement">
            <a:extLst>
              <a:ext uri="{FF2B5EF4-FFF2-40B4-BE49-F238E27FC236}">
                <a16:creationId xmlns:a16="http://schemas.microsoft.com/office/drawing/2014/main" id="{CE94CA2C-F4B9-B2DA-B36A-A3CA935A8555}"/>
              </a:ext>
            </a:extLst>
          </p:cNvPr>
          <p:cNvPicPr>
            <a:picLocks noChangeAspect="1"/>
          </p:cNvPicPr>
          <p:nvPr/>
        </p:nvPicPr>
        <p:blipFill rotWithShape="1">
          <a:blip r:embed="rId2"/>
          <a:srcRect l="6301" r="1834"/>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862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FE840AD-E388-980D-503D-DAA267FE8C6F}"/>
              </a:ext>
            </a:extLst>
          </p:cNvPr>
          <p:cNvSpPr>
            <a:spLocks noGrp="1"/>
          </p:cNvSpPr>
          <p:nvPr>
            <p:ph type="title"/>
          </p:nvPr>
        </p:nvSpPr>
        <p:spPr>
          <a:xfrm>
            <a:off x="808638" y="386930"/>
            <a:ext cx="9236700" cy="1188950"/>
          </a:xfrm>
        </p:spPr>
        <p:txBody>
          <a:bodyPr anchor="b">
            <a:normAutofit/>
          </a:bodyPr>
          <a:lstStyle/>
          <a:p>
            <a:r>
              <a:rPr lang="fr-FR" sz="3800"/>
              <a:t>4. </a:t>
            </a:r>
            <a:r>
              <a:rPr lang="fr-FR" sz="3800">
                <a:ea typeface="+mj-lt"/>
                <a:cs typeface="+mj-lt"/>
              </a:rPr>
              <a:t>Evaluation rétrospective de la chirurgie bariatrique et de l'information reçue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D7E9BB6-20E0-0F6C-2950-3ABB35E4C44A}"/>
              </a:ext>
            </a:extLst>
          </p:cNvPr>
          <p:cNvSpPr>
            <a:spLocks noGrp="1"/>
          </p:cNvSpPr>
          <p:nvPr>
            <p:ph idx="1"/>
          </p:nvPr>
        </p:nvSpPr>
        <p:spPr>
          <a:xfrm>
            <a:off x="793660" y="2599509"/>
            <a:ext cx="10143668" cy="3435531"/>
          </a:xfrm>
        </p:spPr>
        <p:txBody>
          <a:bodyPr vert="horz" lIns="91440" tIns="45720" rIns="91440" bIns="45720" rtlCol="0" anchor="ctr">
            <a:normAutofit/>
          </a:bodyPr>
          <a:lstStyle/>
          <a:p>
            <a:pPr marL="0" indent="0">
              <a:buNone/>
            </a:pPr>
            <a:r>
              <a:rPr lang="fr-FR" sz="2400" i="1">
                <a:ea typeface="+mn-lt"/>
                <a:cs typeface="+mn-lt"/>
              </a:rPr>
              <a:t>« </a:t>
            </a:r>
            <a:r>
              <a:rPr lang="fr-FR" sz="2400" i="1"/>
              <a:t>je le referais pas. Je le referais pas. [vous ne le referiez pas…] J’en ai plus aucun bénéfice… je suis toujours aussi obèse… je suis devenue alcoolique… et en plus, je dois tout le temps re, quand je mange faire attention quand même parce que euh, y des choses que je digère pas, parce que… parce que j’ai besoin de manger factionné, parce que… parce que j’ai des carences en vitamines, parce que fin… »</a:t>
            </a:r>
          </a:p>
          <a:p>
            <a:endParaRPr lang="fr-FR" sz="2400"/>
          </a:p>
          <a:p>
            <a:pPr marL="0" indent="0">
              <a:buNone/>
            </a:pPr>
            <a:r>
              <a:rPr lang="fr-FR" sz="2400" i="1"/>
              <a:t>« … je me retrouve là… obèse et en postcure. »</a:t>
            </a:r>
          </a:p>
        </p:txBody>
      </p:sp>
    </p:spTree>
    <p:extLst>
      <p:ext uri="{BB962C8B-B14F-4D97-AF65-F5344CB8AC3E}">
        <p14:creationId xmlns:p14="http://schemas.microsoft.com/office/powerpoint/2010/main" val="239116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descr="Une image contenant capture d’écran, Graphique, art&#10;&#10;Description générée automatiquement">
            <a:extLst>
              <a:ext uri="{FF2B5EF4-FFF2-40B4-BE49-F238E27FC236}">
                <a16:creationId xmlns:a16="http://schemas.microsoft.com/office/drawing/2014/main" id="{F9415FA7-43EF-2087-5790-E4434BF593E3}"/>
              </a:ext>
            </a:extLst>
          </p:cNvPr>
          <p:cNvPicPr>
            <a:picLocks noGrp="1" noChangeAspect="1"/>
          </p:cNvPicPr>
          <p:nvPr>
            <p:ph idx="1"/>
          </p:nvPr>
        </p:nvPicPr>
        <p:blipFill rotWithShape="1">
          <a:blip r:embed="rId2"/>
          <a:srcRect l="391"/>
          <a:stretch/>
        </p:blipFill>
        <p:spPr>
          <a:xfrm>
            <a:off x="-6588" y="10"/>
            <a:ext cx="12198588" cy="6857990"/>
          </a:xfrm>
          <a:prstGeom prst="rect">
            <a:avLst/>
          </a:prstGeom>
        </p:spPr>
      </p:pic>
    </p:spTree>
    <p:extLst>
      <p:ext uri="{BB962C8B-B14F-4D97-AF65-F5344CB8AC3E}">
        <p14:creationId xmlns:p14="http://schemas.microsoft.com/office/powerpoint/2010/main" val="159735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4604701-82D8-A858-470C-263C0D0959D7}"/>
              </a:ext>
            </a:extLst>
          </p:cNvPr>
          <p:cNvSpPr>
            <a:spLocks noGrp="1"/>
          </p:cNvSpPr>
          <p:nvPr>
            <p:ph type="title"/>
          </p:nvPr>
        </p:nvSpPr>
        <p:spPr>
          <a:xfrm>
            <a:off x="589560" y="856180"/>
            <a:ext cx="4560584" cy="1128068"/>
          </a:xfrm>
        </p:spPr>
        <p:txBody>
          <a:bodyPr anchor="ctr">
            <a:normAutofit/>
          </a:bodyPr>
          <a:lstStyle/>
          <a:p>
            <a:pPr marL="742950" indent="-742950">
              <a:buAutoNum type="arabicPeriod"/>
            </a:pPr>
            <a:r>
              <a:rPr lang="fr-FR" sz="4000"/>
              <a:t>Quelques chiffres</a:t>
            </a:r>
          </a:p>
        </p:txBody>
      </p:sp>
      <p:grpSp>
        <p:nvGrpSpPr>
          <p:cNvPr id="23"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4BFEF06-E48E-C03D-263D-E09236C0CC6E}"/>
              </a:ext>
            </a:extLst>
          </p:cNvPr>
          <p:cNvSpPr>
            <a:spLocks noGrp="1"/>
          </p:cNvSpPr>
          <p:nvPr>
            <p:ph idx="1"/>
          </p:nvPr>
        </p:nvSpPr>
        <p:spPr>
          <a:xfrm>
            <a:off x="590719" y="2330505"/>
            <a:ext cx="4559425" cy="3979585"/>
          </a:xfrm>
        </p:spPr>
        <p:txBody>
          <a:bodyPr anchor="ctr">
            <a:normAutofit/>
          </a:bodyPr>
          <a:lstStyle/>
          <a:p>
            <a:r>
              <a:rPr lang="fr-FR" sz="2000" dirty="0"/>
              <a:t>Près de 16% d'adultes souffrant d'obésité en Belgique</a:t>
            </a:r>
          </a:p>
          <a:p>
            <a:r>
              <a:rPr lang="fr-FR" sz="2000" dirty="0"/>
              <a:t>Plus de 14 000 interventions bariatriques chaque année</a:t>
            </a:r>
          </a:p>
          <a:p>
            <a:endParaRPr lang="fr-FR" sz="2000"/>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Graphique, graphisme, texte, art&#10;&#10;Description générée automatiquement">
            <a:extLst>
              <a:ext uri="{FF2B5EF4-FFF2-40B4-BE49-F238E27FC236}">
                <a16:creationId xmlns:a16="http://schemas.microsoft.com/office/drawing/2014/main" id="{1A6DAF87-A588-96CD-9822-34A940C6DA8B}"/>
              </a:ext>
            </a:extLst>
          </p:cNvPr>
          <p:cNvPicPr>
            <a:picLocks noChangeAspect="1"/>
          </p:cNvPicPr>
          <p:nvPr/>
        </p:nvPicPr>
        <p:blipFill rotWithShape="1">
          <a:blip r:embed="rId3"/>
          <a:srcRect l="19635" r="2996"/>
          <a:stretch/>
        </p:blipFill>
        <p:spPr>
          <a:xfrm>
            <a:off x="5977788" y="799352"/>
            <a:ext cx="5425410" cy="5259296"/>
          </a:xfrm>
          <a:prstGeom prst="rect">
            <a:avLst/>
          </a:prstGeom>
        </p:spPr>
      </p:pic>
      <p:sp>
        <p:nvSpPr>
          <p:cNvPr id="4" name="ZoneTexte 3">
            <a:extLst>
              <a:ext uri="{FF2B5EF4-FFF2-40B4-BE49-F238E27FC236}">
                <a16:creationId xmlns:a16="http://schemas.microsoft.com/office/drawing/2014/main" id="{9412B9B3-1B7D-B63B-59A6-DB8AB246BB20}"/>
              </a:ext>
            </a:extLst>
          </p:cNvPr>
          <p:cNvSpPr txBox="1"/>
          <p:nvPr/>
        </p:nvSpPr>
        <p:spPr>
          <a:xfrm>
            <a:off x="5975350" y="6489700"/>
            <a:ext cx="53276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err="1"/>
              <a:t>Drieskens</a:t>
            </a:r>
            <a:r>
              <a:rPr lang="fr-FR" sz="1600" dirty="0"/>
              <a:t> et al., 2018; Navez &amp; </a:t>
            </a:r>
            <a:r>
              <a:rPr lang="fr-FR" sz="1600" err="1"/>
              <a:t>Thissen</a:t>
            </a:r>
            <a:r>
              <a:rPr lang="fr-FR" sz="1600" dirty="0"/>
              <a:t>, 2018</a:t>
            </a:r>
          </a:p>
        </p:txBody>
      </p:sp>
    </p:spTree>
    <p:extLst>
      <p:ext uri="{BB962C8B-B14F-4D97-AF65-F5344CB8AC3E}">
        <p14:creationId xmlns:p14="http://schemas.microsoft.com/office/powerpoint/2010/main" val="128535936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35927E-A621-BF71-619A-378F75532A41}"/>
              </a:ext>
            </a:extLst>
          </p:cNvPr>
          <p:cNvSpPr>
            <a:spLocks noGrp="1"/>
          </p:cNvSpPr>
          <p:nvPr>
            <p:ph type="title"/>
          </p:nvPr>
        </p:nvSpPr>
        <p:spPr>
          <a:ln>
            <a:solidFill>
              <a:srgbClr val="4472C4"/>
            </a:solidFill>
          </a:ln>
        </p:spPr>
        <p:txBody>
          <a:bodyPr/>
          <a:lstStyle/>
          <a:p>
            <a:r>
              <a:rPr lang="fr-FR" u="sng" dirty="0">
                <a:solidFill>
                  <a:srgbClr val="0070C0"/>
                </a:solidFill>
              </a:rPr>
              <a:t>Types d'interventions</a:t>
            </a:r>
          </a:p>
        </p:txBody>
      </p:sp>
      <p:sp>
        <p:nvSpPr>
          <p:cNvPr id="5" name="Espace réservé du texte 4">
            <a:extLst>
              <a:ext uri="{FF2B5EF4-FFF2-40B4-BE49-F238E27FC236}">
                <a16:creationId xmlns:a16="http://schemas.microsoft.com/office/drawing/2014/main" id="{6B24BABC-D822-4ECA-69DD-43754F41EDE1}"/>
              </a:ext>
            </a:extLst>
          </p:cNvPr>
          <p:cNvSpPr>
            <a:spLocks noGrp="1"/>
          </p:cNvSpPr>
          <p:nvPr>
            <p:ph type="body" sz="quarter" idx="3"/>
          </p:nvPr>
        </p:nvSpPr>
        <p:spPr>
          <a:xfrm>
            <a:off x="6393070" y="1681163"/>
            <a:ext cx="5183188" cy="823912"/>
          </a:xfrm>
        </p:spPr>
        <p:txBody>
          <a:bodyPr/>
          <a:lstStyle/>
          <a:p>
            <a:r>
              <a:rPr lang="fr-FR"/>
              <a:t>Sleeve</a:t>
            </a:r>
          </a:p>
        </p:txBody>
      </p:sp>
      <p:sp>
        <p:nvSpPr>
          <p:cNvPr id="3" name="Espace réservé du texte 2">
            <a:extLst>
              <a:ext uri="{FF2B5EF4-FFF2-40B4-BE49-F238E27FC236}">
                <a16:creationId xmlns:a16="http://schemas.microsoft.com/office/drawing/2014/main" id="{F1078AB5-583E-0ED7-BDEE-677463F5A3E1}"/>
              </a:ext>
            </a:extLst>
          </p:cNvPr>
          <p:cNvSpPr>
            <a:spLocks noGrp="1"/>
          </p:cNvSpPr>
          <p:nvPr>
            <p:ph type="body" idx="1"/>
          </p:nvPr>
        </p:nvSpPr>
        <p:spPr/>
        <p:txBody>
          <a:bodyPr/>
          <a:lstStyle/>
          <a:p>
            <a:r>
              <a:rPr lang="fr-FR"/>
              <a:t>By-pass</a:t>
            </a:r>
          </a:p>
        </p:txBody>
      </p:sp>
      <p:pic>
        <p:nvPicPr>
          <p:cNvPr id="7" name="Espace réservé du contenu 6" descr="Une image contenant texte, dessin humoristique, capture d’écran&#10;&#10;Description générée automatiquement">
            <a:extLst>
              <a:ext uri="{FF2B5EF4-FFF2-40B4-BE49-F238E27FC236}">
                <a16:creationId xmlns:a16="http://schemas.microsoft.com/office/drawing/2014/main" id="{00E7496C-456C-8873-011E-9C1D563BE883}"/>
              </a:ext>
            </a:extLst>
          </p:cNvPr>
          <p:cNvPicPr>
            <a:picLocks noGrp="1" noChangeAspect="1"/>
          </p:cNvPicPr>
          <p:nvPr>
            <p:ph sz="half" idx="2"/>
          </p:nvPr>
        </p:nvPicPr>
        <p:blipFill>
          <a:blip r:embed="rId2"/>
          <a:stretch>
            <a:fillRect/>
          </a:stretch>
        </p:blipFill>
        <p:spPr>
          <a:xfrm>
            <a:off x="113130" y="2987722"/>
            <a:ext cx="6279760" cy="2727006"/>
          </a:xfrm>
        </p:spPr>
      </p:pic>
      <p:pic>
        <p:nvPicPr>
          <p:cNvPr id="8" name="Espace réservé du contenu 7" descr="Une image contenant texte&#10;&#10;Description générée automatiquement">
            <a:extLst>
              <a:ext uri="{FF2B5EF4-FFF2-40B4-BE49-F238E27FC236}">
                <a16:creationId xmlns:a16="http://schemas.microsoft.com/office/drawing/2014/main" id="{6EC0A796-D011-5B30-0CA1-6D6EF45ABD9F}"/>
              </a:ext>
            </a:extLst>
          </p:cNvPr>
          <p:cNvPicPr>
            <a:picLocks noGrp="1" noChangeAspect="1"/>
          </p:cNvPicPr>
          <p:nvPr>
            <p:ph sz="quarter" idx="4"/>
          </p:nvPr>
        </p:nvPicPr>
        <p:blipFill>
          <a:blip r:embed="rId3"/>
          <a:stretch>
            <a:fillRect/>
          </a:stretch>
        </p:blipFill>
        <p:spPr>
          <a:xfrm>
            <a:off x="7083878" y="2997105"/>
            <a:ext cx="4271510" cy="2700527"/>
          </a:xfrm>
        </p:spPr>
      </p:pic>
      <p:sp>
        <p:nvSpPr>
          <p:cNvPr id="4" name="ZoneTexte 3">
            <a:extLst>
              <a:ext uri="{FF2B5EF4-FFF2-40B4-BE49-F238E27FC236}">
                <a16:creationId xmlns:a16="http://schemas.microsoft.com/office/drawing/2014/main" id="{74D0F031-530D-05F8-5390-FF6ECF2AD156}"/>
              </a:ext>
            </a:extLst>
          </p:cNvPr>
          <p:cNvSpPr txBox="1"/>
          <p:nvPr/>
        </p:nvSpPr>
        <p:spPr>
          <a:xfrm>
            <a:off x="7776147" y="6389557"/>
            <a:ext cx="41222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dirty="0"/>
              <a:t>Source : Haute Autorité de Santé (2009)</a:t>
            </a:r>
          </a:p>
        </p:txBody>
      </p:sp>
    </p:spTree>
    <p:extLst>
      <p:ext uri="{BB962C8B-B14F-4D97-AF65-F5344CB8AC3E}">
        <p14:creationId xmlns:p14="http://schemas.microsoft.com/office/powerpoint/2010/main" val="221818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8C8CD-610D-27A5-1F88-7694D402C586}"/>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a:t>Mais...</a:t>
            </a:r>
          </a:p>
        </p:txBody>
      </p:sp>
      <p:cxnSp>
        <p:nvCxnSpPr>
          <p:cNvPr id="83" name="Straight Connector 8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6A9260CF-47DD-98C5-63E5-9AABC03809BE}"/>
              </a:ext>
            </a:extLst>
          </p:cNvPr>
          <p:cNvSpPr>
            <a:spLocks noGrp="1"/>
          </p:cNvSpPr>
          <p:nvPr>
            <p:ph type="body" sz="half" idx="2"/>
          </p:nvPr>
        </p:nvSpPr>
        <p:spPr>
          <a:xfrm>
            <a:off x="762000" y="2551176"/>
            <a:ext cx="4085665" cy="3591207"/>
          </a:xfrm>
        </p:spPr>
        <p:txBody>
          <a:bodyPr vert="horz" lIns="91440" tIns="45720" rIns="91440" bIns="45720" rtlCol="0">
            <a:normAutofit/>
          </a:bodyPr>
          <a:lstStyle/>
          <a:p>
            <a:pPr marL="57150" indent="-228600">
              <a:buFont typeface="Arial" panose="020B0604020202020204" pitchFamily="34" charset="0"/>
              <a:buChar char="•"/>
            </a:pPr>
            <a:r>
              <a:rPr lang="en-US" sz="1900"/>
              <a:t>Augmentation des cas de consommation problématique après l'opération</a:t>
            </a:r>
          </a:p>
          <a:p>
            <a:pPr indent="-228600">
              <a:buFont typeface="Arial" panose="020B0604020202020204" pitchFamily="34" charset="0"/>
              <a:buChar char="•"/>
            </a:pPr>
            <a:r>
              <a:rPr lang="en-US" sz="1900"/>
              <a:t>Données disponibles dès le début des années 2000</a:t>
            </a:r>
          </a:p>
          <a:p>
            <a:pPr indent="-228600">
              <a:buFont typeface="Arial" panose="020B0604020202020204" pitchFamily="34" charset="0"/>
              <a:buChar char="•"/>
            </a:pPr>
            <a:r>
              <a:rPr lang="en-US" sz="1900"/>
              <a:t>Evolution hétérogène de la consommation</a:t>
            </a:r>
          </a:p>
          <a:p>
            <a:pPr indent="-228600">
              <a:buFont typeface="Arial" panose="020B0604020202020204" pitchFamily="34" charset="0"/>
              <a:buChar char="•"/>
            </a:pPr>
            <a:r>
              <a:rPr lang="en-US" sz="1900"/>
              <a:t>Prévalences variables, jusqu'à 16%</a:t>
            </a:r>
          </a:p>
          <a:p>
            <a:pPr indent="-228600">
              <a:buFont typeface="Arial" panose="020B0604020202020204" pitchFamily="34" charset="0"/>
              <a:buChar char="•"/>
            </a:pPr>
            <a:r>
              <a:rPr lang="en-US" sz="1900"/>
              <a:t>Risque plus élevé que des individus non opérés</a:t>
            </a:r>
          </a:p>
        </p:txBody>
      </p:sp>
      <p:pic>
        <p:nvPicPr>
          <p:cNvPr id="6" name="Espace réservé du contenu 5" descr="Pourquoi le stress donne-t-il envie de boire plus d'alcool ? - Management  Bienveillant">
            <a:extLst>
              <a:ext uri="{FF2B5EF4-FFF2-40B4-BE49-F238E27FC236}">
                <a16:creationId xmlns:a16="http://schemas.microsoft.com/office/drawing/2014/main" id="{AFAE31F3-F588-7E5B-F8D2-2D057EC78E1E}"/>
              </a:ext>
            </a:extLst>
          </p:cNvPr>
          <p:cNvPicPr>
            <a:picLocks noGrp="1" noChangeAspect="1"/>
          </p:cNvPicPr>
          <p:nvPr>
            <p:ph idx="1"/>
          </p:nvPr>
        </p:nvPicPr>
        <p:blipFill rotWithShape="1">
          <a:blip r:embed="rId2"/>
          <a:srcRect l="21889" r="14445" b="-1"/>
          <a:stretch/>
        </p:blipFill>
        <p:spPr>
          <a:xfrm>
            <a:off x="5650992" y="10"/>
            <a:ext cx="6541008" cy="6857990"/>
          </a:xfrm>
          <a:prstGeom prst="rect">
            <a:avLst/>
          </a:prstGeom>
        </p:spPr>
      </p:pic>
      <p:sp>
        <p:nvSpPr>
          <p:cNvPr id="3" name="ZoneTexte 2">
            <a:extLst>
              <a:ext uri="{FF2B5EF4-FFF2-40B4-BE49-F238E27FC236}">
                <a16:creationId xmlns:a16="http://schemas.microsoft.com/office/drawing/2014/main" id="{FC135AB2-0C42-BBF8-22EA-B876F329F359}"/>
              </a:ext>
            </a:extLst>
          </p:cNvPr>
          <p:cNvSpPr txBox="1"/>
          <p:nvPr/>
        </p:nvSpPr>
        <p:spPr>
          <a:xfrm>
            <a:off x="698244" y="6355498"/>
            <a:ext cx="4714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fr-FR" sz="1200" dirty="0"/>
              <a:t>King et al., 2017; </a:t>
            </a:r>
            <a:r>
              <a:rPr lang="fr-FR" sz="1200" dirty="0" err="1"/>
              <a:t>Maciejewski</a:t>
            </a:r>
            <a:r>
              <a:rPr lang="fr-FR" sz="1200" dirty="0"/>
              <a:t> et al., 2020; </a:t>
            </a:r>
            <a:r>
              <a:rPr lang="fr-FR" sz="1200" dirty="0" err="1"/>
              <a:t>Östlund</a:t>
            </a:r>
            <a:r>
              <a:rPr lang="fr-FR" sz="1200" dirty="0"/>
              <a:t> et al., 2013</a:t>
            </a:r>
          </a:p>
        </p:txBody>
      </p:sp>
    </p:spTree>
    <p:extLst>
      <p:ext uri="{BB962C8B-B14F-4D97-AF65-F5344CB8AC3E}">
        <p14:creationId xmlns:p14="http://schemas.microsoft.com/office/powerpoint/2010/main" val="161984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53">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55" name="Rectangle 54">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D2424AB-6CA9-2C45-B9D1-8180EDD7D9F7}"/>
              </a:ext>
            </a:extLst>
          </p:cNvPr>
          <p:cNvSpPr>
            <a:spLocks noGrp="1"/>
          </p:cNvSpPr>
          <p:nvPr>
            <p:ph type="title"/>
          </p:nvPr>
        </p:nvSpPr>
        <p:spPr>
          <a:xfrm>
            <a:off x="1099425" y="1238081"/>
            <a:ext cx="4709345" cy="962953"/>
          </a:xfrm>
        </p:spPr>
        <p:txBody>
          <a:bodyPr anchor="b">
            <a:normAutofit/>
          </a:bodyPr>
          <a:lstStyle/>
          <a:p>
            <a:r>
              <a:rPr lang="fr-FR" sz="3800"/>
              <a:t>La question...</a:t>
            </a:r>
          </a:p>
        </p:txBody>
      </p:sp>
      <p:sp>
        <p:nvSpPr>
          <p:cNvPr id="72" name="Rectangle 7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37">
            <a:extLst>
              <a:ext uri="{FF2B5EF4-FFF2-40B4-BE49-F238E27FC236}">
                <a16:creationId xmlns:a16="http://schemas.microsoft.com/office/drawing/2014/main" id="{4E403340-D496-5391-B3E6-E5C2FB7FB24B}"/>
              </a:ext>
            </a:extLst>
          </p:cNvPr>
          <p:cNvSpPr>
            <a:spLocks noGrp="1"/>
          </p:cNvSpPr>
          <p:nvPr>
            <p:ph idx="1"/>
          </p:nvPr>
        </p:nvSpPr>
        <p:spPr>
          <a:xfrm>
            <a:off x="1100736" y="2508105"/>
            <a:ext cx="4709345" cy="3632493"/>
          </a:xfrm>
        </p:spPr>
        <p:txBody>
          <a:bodyPr anchor="ctr">
            <a:normAutofit/>
          </a:bodyPr>
          <a:lstStyle/>
          <a:p>
            <a:r>
              <a:rPr lang="en-US" sz="2000" dirty="0" err="1"/>
              <a:t>Combien</a:t>
            </a:r>
            <a:r>
              <a:rPr lang="en-US" sz="2000" dirty="0"/>
              <a:t> de </a:t>
            </a:r>
            <a:r>
              <a:rPr lang="en-US" sz="2000" dirty="0" err="1"/>
              <a:t>cas</a:t>
            </a:r>
            <a:r>
              <a:rPr lang="en-US" sz="2000" dirty="0"/>
              <a:t> de</a:t>
            </a:r>
            <a:r>
              <a:rPr lang="en-US" sz="2000" b="1" dirty="0"/>
              <a:t> </a:t>
            </a:r>
            <a:r>
              <a:rPr lang="en-US" sz="2000" b="1" dirty="0" err="1"/>
              <a:t>rechute</a:t>
            </a:r>
            <a:r>
              <a:rPr lang="en-US" sz="2000" dirty="0"/>
              <a:t> versus </a:t>
            </a:r>
            <a:r>
              <a:rPr lang="en-US" sz="2000" b="1" dirty="0"/>
              <a:t>nouveaux </a:t>
            </a:r>
            <a:r>
              <a:rPr lang="en-US" sz="2000" b="1" dirty="0" err="1"/>
              <a:t>cas</a:t>
            </a:r>
            <a:r>
              <a:rPr lang="en-US" sz="2000" dirty="0"/>
              <a:t> </a:t>
            </a:r>
            <a:r>
              <a:rPr lang="en-US" sz="2000" dirty="0" err="1"/>
              <a:t>d'usage</a:t>
            </a:r>
            <a:r>
              <a:rPr lang="en-US" sz="2000" dirty="0"/>
              <a:t> </a:t>
            </a:r>
            <a:r>
              <a:rPr lang="en-US" sz="2000" dirty="0" err="1"/>
              <a:t>problématique</a:t>
            </a:r>
            <a:r>
              <a:rPr lang="en-US" sz="2000" dirty="0"/>
              <a:t> </a:t>
            </a:r>
            <a:r>
              <a:rPr lang="en-US" sz="2000" dirty="0" err="1"/>
              <a:t>postopératoire</a:t>
            </a:r>
            <a:r>
              <a:rPr lang="en-US" sz="2000" dirty="0"/>
              <a:t> ?</a:t>
            </a:r>
            <a:endParaRPr lang="fr-FR" dirty="0"/>
          </a:p>
        </p:txBody>
      </p:sp>
      <p:pic>
        <p:nvPicPr>
          <p:cNvPr id="7" name="Image 6" descr="Une image contenant dessin humoristique, art&#10;&#10;Description générée automatiquement">
            <a:extLst>
              <a:ext uri="{FF2B5EF4-FFF2-40B4-BE49-F238E27FC236}">
                <a16:creationId xmlns:a16="http://schemas.microsoft.com/office/drawing/2014/main" id="{90E4F9AF-2970-903A-719E-464262905017}"/>
              </a:ext>
            </a:extLst>
          </p:cNvPr>
          <p:cNvPicPr>
            <a:picLocks noChangeAspect="1"/>
          </p:cNvPicPr>
          <p:nvPr/>
        </p:nvPicPr>
        <p:blipFill rotWithShape="1">
          <a:blip r:embed="rId3"/>
          <a:srcRect l="5312" r="25522"/>
          <a:stretch/>
        </p:blipFill>
        <p:spPr>
          <a:xfrm>
            <a:off x="6538366" y="1383738"/>
            <a:ext cx="4929098" cy="4756870"/>
          </a:xfrm>
          <a:prstGeom prst="rect">
            <a:avLst/>
          </a:prstGeom>
        </p:spPr>
      </p:pic>
    </p:spTree>
    <p:extLst>
      <p:ext uri="{BB962C8B-B14F-4D97-AF65-F5344CB8AC3E}">
        <p14:creationId xmlns:p14="http://schemas.microsoft.com/office/powerpoint/2010/main" val="377533450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46A1C-D2AD-847A-5050-5E85C70FB765}"/>
              </a:ext>
            </a:extLst>
          </p:cNvPr>
          <p:cNvSpPr>
            <a:spLocks noGrp="1"/>
          </p:cNvSpPr>
          <p:nvPr>
            <p:ph type="title"/>
          </p:nvPr>
        </p:nvSpPr>
        <p:spPr/>
        <p:txBody>
          <a:bodyPr/>
          <a:lstStyle/>
          <a:p>
            <a:r>
              <a:rPr lang="fr-FR" u="sng" dirty="0"/>
              <a:t>Quels facteurs de risque ?</a:t>
            </a:r>
          </a:p>
        </p:txBody>
      </p:sp>
      <p:graphicFrame>
        <p:nvGraphicFramePr>
          <p:cNvPr id="7" name="Espace réservé du contenu 2">
            <a:extLst>
              <a:ext uri="{FF2B5EF4-FFF2-40B4-BE49-F238E27FC236}">
                <a16:creationId xmlns:a16="http://schemas.microsoft.com/office/drawing/2014/main" id="{DE16FE32-4201-7275-68CA-EE0211C822E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 name="Image 42" descr="Une image contenant boisson, boisson alcoolisée, Bouteille en verre, alcool&#10;&#10;Description générée automatiquement">
            <a:extLst>
              <a:ext uri="{FF2B5EF4-FFF2-40B4-BE49-F238E27FC236}">
                <a16:creationId xmlns:a16="http://schemas.microsoft.com/office/drawing/2014/main" id="{E70F1FE4-D395-47B9-4133-8503ED053153}"/>
              </a:ext>
            </a:extLst>
          </p:cNvPr>
          <p:cNvPicPr>
            <a:picLocks noChangeAspect="1"/>
          </p:cNvPicPr>
          <p:nvPr/>
        </p:nvPicPr>
        <p:blipFill>
          <a:blip r:embed="rId7"/>
          <a:stretch>
            <a:fillRect/>
          </a:stretch>
        </p:blipFill>
        <p:spPr>
          <a:xfrm>
            <a:off x="5233518" y="2846716"/>
            <a:ext cx="1724964" cy="1193321"/>
          </a:xfrm>
          <a:prstGeom prst="rect">
            <a:avLst/>
          </a:prstGeom>
        </p:spPr>
      </p:pic>
      <p:pic>
        <p:nvPicPr>
          <p:cNvPr id="51" name="Image 50" descr="Une image contenant art, Graphique, cercle, léger&#10;&#10;Description générée automatiquement">
            <a:extLst>
              <a:ext uri="{FF2B5EF4-FFF2-40B4-BE49-F238E27FC236}">
                <a16:creationId xmlns:a16="http://schemas.microsoft.com/office/drawing/2014/main" id="{C0EDF822-68B8-C830-8AEB-082605CB22C4}"/>
              </a:ext>
            </a:extLst>
          </p:cNvPr>
          <p:cNvPicPr>
            <a:picLocks noChangeAspect="1"/>
          </p:cNvPicPr>
          <p:nvPr/>
        </p:nvPicPr>
        <p:blipFill>
          <a:blip r:embed="rId8"/>
          <a:stretch>
            <a:fillRect/>
          </a:stretch>
        </p:blipFill>
        <p:spPr>
          <a:xfrm>
            <a:off x="8310112" y="2832869"/>
            <a:ext cx="2300379" cy="1206641"/>
          </a:xfrm>
          <a:prstGeom prst="rect">
            <a:avLst/>
          </a:prstGeom>
        </p:spPr>
      </p:pic>
    </p:spTree>
    <p:extLst>
      <p:ext uri="{BB962C8B-B14F-4D97-AF65-F5344CB8AC3E}">
        <p14:creationId xmlns:p14="http://schemas.microsoft.com/office/powerpoint/2010/main" val="2802040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0E985F6-E119-42AB-E0AB-56351F760F3F}"/>
              </a:ext>
            </a:extLst>
          </p:cNvPr>
          <p:cNvSpPr>
            <a:spLocks noGrp="1"/>
          </p:cNvSpPr>
          <p:nvPr>
            <p:ph type="title"/>
          </p:nvPr>
        </p:nvSpPr>
        <p:spPr>
          <a:xfrm>
            <a:off x="589560" y="856180"/>
            <a:ext cx="5279408" cy="1128068"/>
          </a:xfrm>
        </p:spPr>
        <p:txBody>
          <a:bodyPr anchor="ctr">
            <a:normAutofit/>
          </a:bodyPr>
          <a:lstStyle/>
          <a:p>
            <a:r>
              <a:rPr lang="fr-FR" sz="4000"/>
              <a:t>Par quels mécanismes ?</a:t>
            </a:r>
          </a:p>
        </p:txBody>
      </p:sp>
      <p:grpSp>
        <p:nvGrpSpPr>
          <p:cNvPr id="42" name="Group 3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6" name="Rectangle 3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8ACC3C9-BFBF-4D6B-301E-C5313505616C}"/>
              </a:ext>
            </a:extLst>
          </p:cNvPr>
          <p:cNvSpPr>
            <a:spLocks noGrp="1"/>
          </p:cNvSpPr>
          <p:nvPr>
            <p:ph idx="1"/>
          </p:nvPr>
        </p:nvSpPr>
        <p:spPr>
          <a:xfrm>
            <a:off x="590719" y="2330505"/>
            <a:ext cx="5278066" cy="3979585"/>
          </a:xfrm>
        </p:spPr>
        <p:txBody>
          <a:bodyPr vert="horz" lIns="91440" tIns="45720" rIns="91440" bIns="45720" rtlCol="0" anchor="ctr">
            <a:normAutofit/>
          </a:bodyPr>
          <a:lstStyle/>
          <a:p>
            <a:r>
              <a:rPr lang="fr-FR" sz="2000" dirty="0"/>
              <a:t>Changement de la pharmacocinétique de l'alcool</a:t>
            </a:r>
          </a:p>
          <a:p>
            <a:pPr lvl="1">
              <a:buFont typeface="Courier New" panose="020B0604020202020204" pitchFamily="34" charset="0"/>
              <a:buChar char="o"/>
            </a:pPr>
            <a:r>
              <a:rPr lang="fr-FR" sz="2000" dirty="0"/>
              <a:t>Soutenu par plusieurs recherches</a:t>
            </a:r>
          </a:p>
          <a:p>
            <a:r>
              <a:rPr lang="fr-FR" sz="2000" dirty="0"/>
              <a:t>Théorie du transfert d'addiction</a:t>
            </a:r>
          </a:p>
          <a:p>
            <a:pPr lvl="1">
              <a:buFont typeface="Courier New" panose="020B0604020202020204" pitchFamily="34" charset="0"/>
              <a:buChar char="o"/>
            </a:pPr>
            <a:r>
              <a:rPr lang="fr-FR" sz="2000" dirty="0"/>
              <a:t>Non soutenue</a:t>
            </a:r>
          </a:p>
        </p:txBody>
      </p:sp>
      <p:sp>
        <p:nvSpPr>
          <p:cNvPr id="41" name="Rectangle 4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Snack, nourriture, produits de boulangerie, Restauration rapide&#10;&#10;Description générée automatiquement">
            <a:extLst>
              <a:ext uri="{FF2B5EF4-FFF2-40B4-BE49-F238E27FC236}">
                <a16:creationId xmlns:a16="http://schemas.microsoft.com/office/drawing/2014/main" id="{9B3B62A3-01B7-35FC-E854-271FA8CF8FCF}"/>
              </a:ext>
            </a:extLst>
          </p:cNvPr>
          <p:cNvPicPr>
            <a:picLocks noChangeAspect="1"/>
          </p:cNvPicPr>
          <p:nvPr/>
        </p:nvPicPr>
        <p:blipFill>
          <a:blip r:embed="rId2"/>
          <a:stretch>
            <a:fillRect/>
          </a:stretch>
        </p:blipFill>
        <p:spPr>
          <a:xfrm>
            <a:off x="7200523" y="581892"/>
            <a:ext cx="4163233" cy="2518756"/>
          </a:xfrm>
          <a:prstGeom prst="rect">
            <a:avLst/>
          </a:prstGeom>
        </p:spPr>
      </p:pic>
      <p:sp>
        <p:nvSpPr>
          <p:cNvPr id="45" name="Rectangle 4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oisson, Bouteille en verre, vin, alcool&#10;&#10;Description générée automatiquement">
            <a:extLst>
              <a:ext uri="{FF2B5EF4-FFF2-40B4-BE49-F238E27FC236}">
                <a16:creationId xmlns:a16="http://schemas.microsoft.com/office/drawing/2014/main" id="{4C03B605-DDB2-40D5-0682-4E26A4A7A82D}"/>
              </a:ext>
            </a:extLst>
          </p:cNvPr>
          <p:cNvPicPr>
            <a:picLocks noChangeAspect="1"/>
          </p:cNvPicPr>
          <p:nvPr/>
        </p:nvPicPr>
        <p:blipFill>
          <a:blip r:embed="rId3"/>
          <a:stretch>
            <a:fillRect/>
          </a:stretch>
        </p:blipFill>
        <p:spPr>
          <a:xfrm>
            <a:off x="7394499" y="3707894"/>
            <a:ext cx="3773417" cy="2518756"/>
          </a:xfrm>
          <a:prstGeom prst="rect">
            <a:avLst/>
          </a:prstGeom>
        </p:spPr>
      </p:pic>
      <p:sp>
        <p:nvSpPr>
          <p:cNvPr id="6" name="ZoneTexte 5">
            <a:extLst>
              <a:ext uri="{FF2B5EF4-FFF2-40B4-BE49-F238E27FC236}">
                <a16:creationId xmlns:a16="http://schemas.microsoft.com/office/drawing/2014/main" id="{2A694D96-9CDF-0A14-2D40-E0704D869850}"/>
              </a:ext>
            </a:extLst>
          </p:cNvPr>
          <p:cNvSpPr txBox="1"/>
          <p:nvPr/>
        </p:nvSpPr>
        <p:spPr>
          <a:xfrm>
            <a:off x="6052277" y="6545704"/>
            <a:ext cx="4646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Acevedo et al., 2020; </a:t>
            </a:r>
            <a:r>
              <a:rPr lang="fr-FR" sz="1400" err="1"/>
              <a:t>Pepino</a:t>
            </a:r>
            <a:r>
              <a:rPr lang="fr-FR" sz="1400" dirty="0"/>
              <a:t> et al., 2015; </a:t>
            </a:r>
            <a:r>
              <a:rPr lang="fr-FR" sz="1400" err="1"/>
              <a:t>Yoder</a:t>
            </a:r>
            <a:r>
              <a:rPr lang="fr-FR" sz="1400" dirty="0"/>
              <a:t> et al., 2018</a:t>
            </a:r>
          </a:p>
        </p:txBody>
      </p:sp>
    </p:spTree>
    <p:extLst>
      <p:ext uri="{BB962C8B-B14F-4D97-AF65-F5344CB8AC3E}">
        <p14:creationId xmlns:p14="http://schemas.microsoft.com/office/powerpoint/2010/main" val="43960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520F0E4-5CEA-C416-C5A0-4B54CE8C94B4}"/>
              </a:ext>
            </a:extLst>
          </p:cNvPr>
          <p:cNvSpPr>
            <a:spLocks noGrp="1"/>
          </p:cNvSpPr>
          <p:nvPr>
            <p:ph type="title"/>
          </p:nvPr>
        </p:nvSpPr>
        <p:spPr>
          <a:xfrm>
            <a:off x="793662" y="386930"/>
            <a:ext cx="10066122" cy="1298448"/>
          </a:xfrm>
        </p:spPr>
        <p:txBody>
          <a:bodyPr anchor="b">
            <a:normAutofit/>
          </a:bodyPr>
          <a:lstStyle/>
          <a:p>
            <a:r>
              <a:rPr lang="fr-FR" sz="4800" dirty="0"/>
              <a:t>Pourquoi est-ce important ?</a:t>
            </a:r>
          </a:p>
        </p:txBody>
      </p:sp>
      <p:sp>
        <p:nvSpPr>
          <p:cNvPr id="17" name="Rectangle 1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B8B499A-B4A3-F3E2-CD1D-E059EC430BF3}"/>
              </a:ext>
            </a:extLst>
          </p:cNvPr>
          <p:cNvSpPr>
            <a:spLocks noGrp="1"/>
          </p:cNvSpPr>
          <p:nvPr>
            <p:ph idx="1"/>
          </p:nvPr>
        </p:nvSpPr>
        <p:spPr>
          <a:xfrm>
            <a:off x="793661" y="2599509"/>
            <a:ext cx="4530898" cy="3639450"/>
          </a:xfrm>
        </p:spPr>
        <p:txBody>
          <a:bodyPr vert="horz" lIns="91440" tIns="45720" rIns="91440" bIns="45720" rtlCol="0" anchor="ctr">
            <a:normAutofit/>
          </a:bodyPr>
          <a:lstStyle/>
          <a:p>
            <a:r>
              <a:rPr lang="fr-FR" sz="2000" dirty="0"/>
              <a:t>TUA comme l'addiction engendrant le plus de conséquences négatives</a:t>
            </a:r>
          </a:p>
          <a:p>
            <a:r>
              <a:rPr lang="fr-FR" sz="2000"/>
              <a:t>Risque de carences aggravées et de reprise de poids (?)</a:t>
            </a:r>
          </a:p>
          <a:p>
            <a:r>
              <a:rPr lang="fr-FR" sz="2000" dirty="0"/>
              <a:t>Augmentation des maladies du foie liées à l'alcool après la chirurgie</a:t>
            </a:r>
          </a:p>
        </p:txBody>
      </p:sp>
      <p:pic>
        <p:nvPicPr>
          <p:cNvPr id="4" name="Image 3" descr="Une image contenant texte, capture d’écran, Police&#10;&#10;Description générée automatiquement">
            <a:extLst>
              <a:ext uri="{FF2B5EF4-FFF2-40B4-BE49-F238E27FC236}">
                <a16:creationId xmlns:a16="http://schemas.microsoft.com/office/drawing/2014/main" id="{7249C451-89D3-F73F-DBFB-F48DD8B17AC3}"/>
              </a:ext>
            </a:extLst>
          </p:cNvPr>
          <p:cNvPicPr>
            <a:picLocks noChangeAspect="1"/>
          </p:cNvPicPr>
          <p:nvPr/>
        </p:nvPicPr>
        <p:blipFill>
          <a:blip r:embed="rId2"/>
          <a:stretch>
            <a:fillRect/>
          </a:stretch>
        </p:blipFill>
        <p:spPr>
          <a:xfrm>
            <a:off x="5824089" y="2386160"/>
            <a:ext cx="5150277" cy="2111613"/>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capture d’écran, Police&#10;&#10;Description générée automatiquement">
            <a:extLst>
              <a:ext uri="{FF2B5EF4-FFF2-40B4-BE49-F238E27FC236}">
                <a16:creationId xmlns:a16="http://schemas.microsoft.com/office/drawing/2014/main" id="{A5417B25-84AB-2831-06C4-E159948E6CF8}"/>
              </a:ext>
            </a:extLst>
          </p:cNvPr>
          <p:cNvPicPr>
            <a:picLocks noChangeAspect="1"/>
          </p:cNvPicPr>
          <p:nvPr/>
        </p:nvPicPr>
        <p:blipFill>
          <a:blip r:embed="rId3"/>
          <a:stretch>
            <a:fillRect/>
          </a:stretch>
        </p:blipFill>
        <p:spPr>
          <a:xfrm>
            <a:off x="5795963" y="4670425"/>
            <a:ext cx="5057775" cy="1962150"/>
          </a:xfrm>
          <a:prstGeom prst="rect">
            <a:avLst/>
          </a:prstGeom>
        </p:spPr>
      </p:pic>
    </p:spTree>
    <p:extLst>
      <p:ext uri="{BB962C8B-B14F-4D97-AF65-F5344CB8AC3E}">
        <p14:creationId xmlns:p14="http://schemas.microsoft.com/office/powerpoint/2010/main" val="1346270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A54BDE8-EEBC-FECB-B51A-B713DC61E616}"/>
              </a:ext>
            </a:extLst>
          </p:cNvPr>
          <p:cNvSpPr>
            <a:spLocks noGrp="1"/>
          </p:cNvSpPr>
          <p:nvPr>
            <p:ph type="title"/>
          </p:nvPr>
        </p:nvSpPr>
        <p:spPr>
          <a:xfrm>
            <a:off x="879620" y="1471351"/>
            <a:ext cx="7108911" cy="4016621"/>
          </a:xfrm>
        </p:spPr>
        <p:txBody>
          <a:bodyPr vert="horz" lIns="91440" tIns="45720" rIns="91440" bIns="45720" rtlCol="0" anchor="ctr">
            <a:normAutofit/>
          </a:bodyPr>
          <a:lstStyle/>
          <a:p>
            <a:r>
              <a:rPr lang="en-US" sz="6600" dirty="0"/>
              <a:t>Le </a:t>
            </a:r>
            <a:r>
              <a:rPr lang="en-US" sz="6600" dirty="0" err="1"/>
              <a:t>cas</a:t>
            </a:r>
            <a:r>
              <a:rPr lang="en-US" sz="6600" dirty="0"/>
              <a:t> de </a:t>
            </a:r>
            <a:r>
              <a:rPr lang="en-US" sz="6600" dirty="0" err="1"/>
              <a:t>marie</a:t>
            </a:r>
            <a:endParaRPr lang="en-US" sz="6600" kern="1200" dirty="0" err="1">
              <a:solidFill>
                <a:schemeClr val="tx1"/>
              </a:solidFill>
              <a:latin typeface="+mj-lt"/>
            </a:endParaRPr>
          </a:p>
        </p:txBody>
      </p:sp>
      <p:sp>
        <p:nvSpPr>
          <p:cNvPr id="3" name="Espace réservé du contenu 2">
            <a:extLst>
              <a:ext uri="{FF2B5EF4-FFF2-40B4-BE49-F238E27FC236}">
                <a16:creationId xmlns:a16="http://schemas.microsoft.com/office/drawing/2014/main" id="{A9483458-4EB4-CFF5-0C0A-DF208BBD50CD}"/>
              </a:ext>
            </a:extLst>
          </p:cNvPr>
          <p:cNvSpPr>
            <a:spLocks noGrp="1"/>
          </p:cNvSpPr>
          <p:nvPr>
            <p:ph type="body" idx="1"/>
          </p:nvPr>
        </p:nvSpPr>
        <p:spPr>
          <a:xfrm>
            <a:off x="8803178" y="1845264"/>
            <a:ext cx="3000907" cy="3268794"/>
          </a:xfrm>
        </p:spPr>
        <p:txBody>
          <a:bodyPr vert="horz" lIns="91440" tIns="45720" rIns="91440" bIns="45720" rtlCol="0" anchor="ctr">
            <a:normAutofit/>
          </a:bodyPr>
          <a:lstStyle/>
          <a:p>
            <a:endParaRPr lang="en-US" sz="2200" kern="1200">
              <a:solidFill>
                <a:schemeClr val="tx1"/>
              </a:solidFill>
              <a:latin typeface="+mn-lt"/>
              <a:ea typeface="+mn-ea"/>
              <a:cs typeface="+mn-cs"/>
            </a:endParaRPr>
          </a:p>
        </p:txBody>
      </p:sp>
      <p:sp>
        <p:nvSpPr>
          <p:cNvPr id="16" name="Rectangle 1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1308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16</Slides>
  <Notes>0</Notes>
  <HiddenSlides>0</HiddenSlide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Office Theme</vt:lpstr>
      <vt:lpstr>Chirurgie Bariatrique et Consommation d'Alcool</vt:lpstr>
      <vt:lpstr>Quelques chiffres</vt:lpstr>
      <vt:lpstr>Types d'interventions</vt:lpstr>
      <vt:lpstr>Mais...</vt:lpstr>
      <vt:lpstr>La question...</vt:lpstr>
      <vt:lpstr>Quels facteurs de risque ?</vt:lpstr>
      <vt:lpstr>Par quels mécanismes ?</vt:lpstr>
      <vt:lpstr>Pourquoi est-ce important ?</vt:lpstr>
      <vt:lpstr>Le cas de marie</vt:lpstr>
      <vt:lpstr>Présentation du cas</vt:lpstr>
      <vt:lpstr>Thèmes majeurs</vt:lpstr>
      <vt:lpstr>La chirurgie bariatrique comme un point de rupture dans l’histoire de la consommation d’alcool et l’apparition du TUA comme un point de rupture dans l’histoire générale</vt:lpstr>
      <vt:lpstr>2. Développement du TUA et conséquences associés à un profond sentiment de perte</vt:lpstr>
      <vt:lpstr>3. Essayer de situer la responsabilité de la chirurgie dans l'apparition de ses problèmes d'alcool</vt:lpstr>
      <vt:lpstr>4. Evaluation rétrospective de la chirurgie bariatrique et de l'information reçue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revision>332</cp:revision>
  <dcterms:created xsi:type="dcterms:W3CDTF">2024-04-22T09:30:15Z</dcterms:created>
  <dcterms:modified xsi:type="dcterms:W3CDTF">2024-04-26T08:06:24Z</dcterms:modified>
</cp:coreProperties>
</file>