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1" r:id="rId2"/>
    <p:sldId id="286" r:id="rId3"/>
    <p:sldId id="293" r:id="rId4"/>
    <p:sldId id="294" r:id="rId5"/>
    <p:sldId id="281" r:id="rId6"/>
    <p:sldId id="287" r:id="rId7"/>
    <p:sldId id="288" r:id="rId8"/>
    <p:sldId id="289" r:id="rId9"/>
    <p:sldId id="282" r:id="rId10"/>
    <p:sldId id="290" r:id="rId11"/>
    <p:sldId id="283" r:id="rId12"/>
    <p:sldId id="277" r:id="rId13"/>
    <p:sldId id="292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loé GALLAND" initials="CG" lastIdx="1" clrIdx="0">
    <p:extLst>
      <p:ext uri="{19B8F6BF-5375-455C-9EA6-DF929625EA0E}">
        <p15:presenceInfo xmlns:p15="http://schemas.microsoft.com/office/powerpoint/2012/main" userId="50f887b4f7c697d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13A"/>
    <a:srgbClr val="D15C68"/>
    <a:srgbClr val="62D664"/>
    <a:srgbClr val="72329E"/>
    <a:srgbClr val="F1D3D7"/>
    <a:srgbClr val="7F453E"/>
    <a:srgbClr val="DCCFCE"/>
    <a:srgbClr val="E87659"/>
    <a:srgbClr val="A50C10"/>
    <a:srgbClr val="EED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 autoAdjust="0"/>
    <p:restoredTop sz="94660"/>
  </p:normalViewPr>
  <p:slideViewPr>
    <p:cSldViewPr snapToGrid="0">
      <p:cViewPr varScale="1">
        <p:scale>
          <a:sx n="94" d="100"/>
          <a:sy n="94" d="100"/>
        </p:scale>
        <p:origin x="16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487EF-1612-478B-AA6E-C4C1644C761E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232BF-52DF-4041-A88B-613BFB7D8B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90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Two </a:t>
            </a:r>
            <a:r>
              <a:rPr lang="fr-FR" dirty="0" err="1"/>
              <a:t>thousand</a:t>
            </a:r>
            <a:r>
              <a:rPr lang="fr-FR" dirty="0"/>
              <a:t> and </a:t>
            </a:r>
            <a:r>
              <a:rPr lang="fr-FR" dirty="0" err="1"/>
              <a:t>twelve</a:t>
            </a:r>
            <a:r>
              <a:rPr lang="fr-FR" dirty="0"/>
              <a:t> in </a:t>
            </a:r>
            <a:r>
              <a:rPr lang="fr-FR" dirty="0" err="1"/>
              <a:t>europe</a:t>
            </a:r>
            <a:endParaRPr lang="fr-FR" dirty="0"/>
          </a:p>
          <a:p>
            <a:r>
              <a:rPr lang="fr-FR" dirty="0"/>
              <a:t>Damages tissus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32BF-52DF-4041-A88B-613BFB7D8BE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037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32BF-52DF-4041-A88B-613BFB7D8BE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309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32BF-52DF-4041-A88B-613BFB7D8BE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006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32BF-52DF-4041-A88B-613BFB7D8BE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963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32BF-52DF-4041-A88B-613BFB7D8BE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392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32BF-52DF-4041-A88B-613BFB7D8BE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958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32BF-52DF-4041-A88B-613BFB7D8BE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813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micro drops</a:t>
            </a:r>
          </a:p>
          <a:p>
            <a:r>
              <a:rPr lang="fr-FR" dirty="0" err="1"/>
              <a:t>homogeneous</a:t>
            </a:r>
            <a:endParaRPr lang="fr-FR" dirty="0"/>
          </a:p>
          <a:p>
            <a:r>
              <a:rPr lang="fr-FR" dirty="0"/>
              <a:t>5 </a:t>
            </a:r>
            <a:r>
              <a:rPr lang="fr-FR" dirty="0" err="1"/>
              <a:t>fungis</a:t>
            </a:r>
            <a:endParaRPr lang="fr-FR" dirty="0"/>
          </a:p>
          <a:p>
            <a:r>
              <a:rPr lang="fr-FR" dirty="0"/>
              <a:t>One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hundred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flies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fungi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32BF-52DF-4041-A88B-613BFB7D8BE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043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Two </a:t>
            </a:r>
            <a:r>
              <a:rPr lang="fr-FR" dirty="0" err="1"/>
              <a:t>thousands</a:t>
            </a:r>
            <a:r>
              <a:rPr lang="fr-FR" dirty="0"/>
              <a:t> </a:t>
            </a:r>
            <a:r>
              <a:rPr lang="fr-FR" dirty="0" err="1"/>
              <a:t>conidias</a:t>
            </a:r>
            <a:r>
              <a:rPr lang="fr-FR" dirty="0"/>
              <a:t> / </a:t>
            </a:r>
            <a:r>
              <a:rPr lang="fr-FR" dirty="0" err="1"/>
              <a:t>fly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232BF-52DF-4041-A88B-613BFB7D8BE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320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321A1B-F602-4517-85BB-D53761668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B4FEB41-5455-427C-99D4-22D95E32D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C6C75C-42F9-4FF3-906C-92C2A8E2E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97D57-DC30-4EA5-B922-41549DA2DEF2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0036E7-1EEB-449B-82D4-5BFD6AB79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A09E5C-34C1-4BF6-883F-437214ED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A327-58F3-45E5-83CB-58D7C615B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84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AE625-08E7-428A-85C6-4F80CA9BD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5F72A9-BEA9-49FA-880A-926A5BD0E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859617-16AB-4EAC-988A-3ECD380A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97D57-DC30-4EA5-B922-41549DA2DEF2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146124-3538-4E20-A136-0D5FBD07A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305289-F78F-4C8B-889E-EAD1885AC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A327-58F3-45E5-83CB-58D7C615B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66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7AEFA68-8493-4BC2-8707-B19C9ACAC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4B6CAD-33D4-4EF1-AA59-B116467C1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137956-6B36-43DE-AD27-F4F66AC0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97D57-DC30-4EA5-B922-41549DA2DEF2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4430B4-C98A-4F5F-80C0-1D91312BD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839D73-1CB1-419C-9B70-DB0B8B741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A327-58F3-45E5-83CB-58D7C615B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35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7D3665-3D4E-47E9-BB84-7AF6F9E0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53C604-40A4-4ED0-849C-947EF2BF1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23B0AD-BFC5-4E2C-BF2F-80DF7AA5E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97D57-DC30-4EA5-B922-41549DA2DEF2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22BF26-C6FF-46CD-8453-C03983D5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C42FB3-C5EA-4822-AE6E-E92FF8181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A327-58F3-45E5-83CB-58D7C615B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183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A9220F-682D-4EFD-ADA3-922BA487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383796-0CDC-4F6C-AA96-AC65F7DAD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8F542B-1C9E-4733-82A2-A4DF9BED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97D57-DC30-4EA5-B922-41549DA2DEF2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497DFD-1946-4B6E-89E1-41B8DBEF4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9CB200-066B-441F-9411-0117925C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A327-58F3-45E5-83CB-58D7C615B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56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8738F1-5E22-4765-8C9F-5B79B9BF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087DD7-7123-42E7-A7DA-3DD4D7A10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E609AB-8D35-4C1D-9B7E-E07B1C33A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496B10-41E2-414C-9284-A28183193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97D57-DC30-4EA5-B922-41549DA2DEF2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34BCE4-4E02-40FD-A126-2F6A4C29A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711689-3C3C-4601-BBB0-DC0F4B13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A327-58F3-45E5-83CB-58D7C615B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114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5F33AF-7AE5-46B3-B93C-C97354105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D6E103-F776-484E-B2BA-571594D26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8EA1AF1-40FE-4DDA-90C5-BFD87A4A7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7B8FF3D-3B7A-4ADB-B6C4-47B957A32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3BD8EE-76E5-405A-9B9F-07AC7B1C2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2491419-9F20-4075-98FE-4CCA3F35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97D57-DC30-4EA5-B922-41549DA2DEF2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11A6A5E-472E-42AE-AD9A-CEC918830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6FBD745-E862-4EA8-89B1-4A2C345F1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A327-58F3-45E5-83CB-58D7C615B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664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ED79F0-59E6-41B3-BC6D-1B8B3DAF1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A9D38F6-A3D8-4423-8E16-EDC2AF08B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97D57-DC30-4EA5-B922-41549DA2DEF2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1ACEB8-AA67-421C-8294-E0701344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BD9C9A-61B1-44CF-9E72-5B923171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A327-58F3-45E5-83CB-58D7C615B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391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DF391F-595F-4507-8AB8-6FE20B839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97D57-DC30-4EA5-B922-41549DA2DEF2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123BC3E-54D8-4C92-B65C-507D6D3F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BF8E38-E1D9-4622-9AD8-B0F9538C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A327-58F3-45E5-83CB-58D7C615B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787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6183AC-B679-4986-8670-299CBC19E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33FD3A-01D7-4E0E-826C-02779161E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507232-0E0A-4ECE-9DC2-841368C10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87FFBD-0145-4798-9809-A0AA7A36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97D57-DC30-4EA5-B922-41549DA2DEF2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06BB8B-B23B-4B67-BF32-EA8A2C63A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34E1AA-9023-484F-956B-24EC10C5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A327-58F3-45E5-83CB-58D7C615B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6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957F31-4F4E-4B92-8DF2-D71004834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780A79E-45BD-4D82-A3FC-8AA1A5623D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082898-B427-4725-9E9F-2488C495F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EC9DC3-BDFE-42C9-AFF2-462F96E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97D57-DC30-4EA5-B922-41549DA2DEF2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A2A852-3DCA-445E-827D-E6C416DA6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C8CA71-211E-40CC-8A05-EE82D7FC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9A327-58F3-45E5-83CB-58D7C615B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43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C678484-789B-4EC5-AE42-03207E061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FB74F9-7FF7-4FC2-8416-271EF232E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D1ADE0-1F47-4172-B8CC-5C96D5D98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97D57-DC30-4EA5-B922-41549DA2DEF2}" type="datetimeFigureOut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0066F7-D789-4170-8CF4-68BB3E6D4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B89570-F3FD-4C5C-9C91-D7969CE69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9A327-58F3-45E5-83CB-58D7C615B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25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uzukii-strawberry-by-David-Duneau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0" r="10215" b="2582"/>
          <a:stretch/>
        </p:blipFill>
        <p:spPr>
          <a:xfrm>
            <a:off x="1223697" y="-144866"/>
            <a:ext cx="10946600" cy="6953550"/>
          </a:xfrm>
          <a:prstGeom prst="rect">
            <a:avLst/>
          </a:prstGeom>
        </p:spPr>
      </p:pic>
      <p:sp>
        <p:nvSpPr>
          <p:cNvPr id="3" name="Signalisation droite 2"/>
          <p:cNvSpPr/>
          <p:nvPr/>
        </p:nvSpPr>
        <p:spPr>
          <a:xfrm>
            <a:off x="665861" y="2008"/>
            <a:ext cx="7111252" cy="1292536"/>
          </a:xfrm>
          <a:prstGeom prst="homePlate">
            <a:avLst>
              <a:gd name="adj" fmla="val 25196"/>
            </a:avLst>
          </a:prstGeom>
          <a:solidFill>
            <a:srgbClr val="F7D8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0" y="5732980"/>
            <a:ext cx="12330720" cy="1125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95BFAC6-E132-49A2-9A42-65D4B390C3FB}"/>
              </a:ext>
            </a:extLst>
          </p:cNvPr>
          <p:cNvGrpSpPr/>
          <p:nvPr/>
        </p:nvGrpSpPr>
        <p:grpSpPr>
          <a:xfrm>
            <a:off x="73986" y="0"/>
            <a:ext cx="11899668" cy="6808684"/>
            <a:chOff x="-118160" y="0"/>
            <a:chExt cx="11899668" cy="6808684"/>
          </a:xfrm>
        </p:grpSpPr>
        <p:pic>
          <p:nvPicPr>
            <p:cNvPr id="20" name="Image 19" descr="Image result for gembloux agro-bio tech logo">
              <a:extLst>
                <a:ext uri="{FF2B5EF4-FFF2-40B4-BE49-F238E27FC236}">
                  <a16:creationId xmlns:a16="http://schemas.microsoft.com/office/drawing/2014/main" id="{7251630E-784E-4ED9-929F-9AAEC063866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17" y="5929593"/>
              <a:ext cx="4025886" cy="792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1DADADC-E81F-4EDA-A3BB-4B8D13349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440" y="5815398"/>
              <a:ext cx="3712068" cy="857667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875D22A-BB0A-4679-BAAD-9E6DDCD1C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907" y="5784373"/>
              <a:ext cx="2424404" cy="102431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" descr="RÃ©sultat de recherche d'images pour &quot;rÃ©gion wallonne&quot;">
              <a:extLst>
                <a:ext uri="{FF2B5EF4-FFF2-40B4-BE49-F238E27FC236}">
                  <a16:creationId xmlns:a16="http://schemas.microsoft.com/office/drawing/2014/main" id="{1BD7AF71-A48A-4DBA-B15A-4B241FCF79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5" t="16624" r="17321" b="22293"/>
            <a:stretch/>
          </p:blipFill>
          <p:spPr bwMode="auto">
            <a:xfrm>
              <a:off x="-118160" y="0"/>
              <a:ext cx="1023448" cy="1325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EF17388-1834-45D7-B415-E13AFE7A81B4}"/>
              </a:ext>
            </a:extLst>
          </p:cNvPr>
          <p:cNvSpPr/>
          <p:nvPr/>
        </p:nvSpPr>
        <p:spPr>
          <a:xfrm>
            <a:off x="967802" y="1726060"/>
            <a:ext cx="91565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900" b="1" dirty="0">
                <a:solidFill>
                  <a:srgbClr val="9B282B"/>
                </a:solidFill>
                <a:latin typeface="Century Gothic"/>
                <a:cs typeface="Century Gothic"/>
              </a:rPr>
              <a:t>Biocontrol of pest by </a:t>
            </a:r>
            <a:r>
              <a:rPr lang="en-GB" sz="3900" b="1" dirty="0" err="1">
                <a:solidFill>
                  <a:srgbClr val="9B282B"/>
                </a:solidFill>
                <a:latin typeface="Century Gothic"/>
                <a:cs typeface="Century Gothic"/>
              </a:rPr>
              <a:t>semiochemicals</a:t>
            </a:r>
            <a:r>
              <a:rPr lang="en-GB" sz="3900" b="1" dirty="0">
                <a:solidFill>
                  <a:srgbClr val="9B282B"/>
                </a:solidFill>
                <a:latin typeface="Century Gothic"/>
                <a:cs typeface="Century Gothic"/>
              </a:rPr>
              <a:t> and </a:t>
            </a:r>
            <a:r>
              <a:rPr lang="en-GB" sz="3900" b="1" dirty="0" err="1">
                <a:solidFill>
                  <a:srgbClr val="9B282B"/>
                </a:solidFill>
                <a:latin typeface="Century Gothic"/>
                <a:cs typeface="Century Gothic"/>
              </a:rPr>
              <a:t>entomopathogenics</a:t>
            </a:r>
            <a:r>
              <a:rPr lang="en-GB" sz="3900" b="1" dirty="0">
                <a:solidFill>
                  <a:srgbClr val="9B282B"/>
                </a:solidFill>
                <a:latin typeface="Century Gothic"/>
                <a:cs typeface="Century Gothic"/>
              </a:rPr>
              <a:t> </a:t>
            </a:r>
            <a:r>
              <a:rPr lang="en-GB" sz="3900" b="1" dirty="0" err="1">
                <a:solidFill>
                  <a:srgbClr val="9B282B"/>
                </a:solidFill>
                <a:latin typeface="Century Gothic"/>
                <a:cs typeface="Century Gothic"/>
              </a:rPr>
              <a:t>fung</a:t>
            </a:r>
            <a:r>
              <a:rPr lang="bn-IN" sz="3900" b="1" dirty="0">
                <a:solidFill>
                  <a:srgbClr val="9B282B"/>
                </a:solidFill>
                <a:latin typeface="Century Gothic"/>
                <a:cs typeface="Century Gothic"/>
              </a:rPr>
              <a:t>i</a:t>
            </a:r>
            <a:endParaRPr lang="fr-FR" sz="3900" b="1" dirty="0">
              <a:latin typeface="Century Gothic"/>
              <a:cs typeface="Century Gothic"/>
            </a:endParaRPr>
          </a:p>
        </p:txBody>
      </p:sp>
      <p:sp>
        <p:nvSpPr>
          <p:cNvPr id="31" name="Sous-titre 2">
            <a:extLst>
              <a:ext uri="{FF2B5EF4-FFF2-40B4-BE49-F238E27FC236}">
                <a16:creationId xmlns:a16="http://schemas.microsoft.com/office/drawing/2014/main" id="{C509F1CB-5474-4A49-81D6-DF8CC2CFE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3697" y="209593"/>
            <a:ext cx="10023793" cy="1347664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solidFill>
                  <a:srgbClr val="D15C68"/>
                </a:solidFill>
                <a:latin typeface="Century Gothic" panose="020B0502020202020204" pitchFamily="34" charset="0"/>
                <a:cs typeface="Avenir Next Condensed Regular"/>
              </a:rPr>
              <a:t>PhD student: </a:t>
            </a:r>
            <a:r>
              <a:rPr lang="en-GB" dirty="0">
                <a:latin typeface="Century Gothic" panose="020B0502020202020204" pitchFamily="34" charset="0"/>
                <a:cs typeface="Avenir Next Condensed Regular"/>
              </a:rPr>
              <a:t>Chloé </a:t>
            </a:r>
            <a:r>
              <a:rPr lang="en-GB" dirty="0" err="1">
                <a:latin typeface="Century Gothic" panose="020B0502020202020204" pitchFamily="34" charset="0"/>
                <a:cs typeface="Avenir Next Condensed Regular"/>
              </a:rPr>
              <a:t>Galland</a:t>
            </a:r>
            <a:endParaRPr lang="en-GB" dirty="0">
              <a:latin typeface="Century Gothic" panose="020B0502020202020204" pitchFamily="34" charset="0"/>
              <a:cs typeface="Avenir Next Condensed Regular"/>
            </a:endParaRPr>
          </a:p>
          <a:p>
            <a:pPr algn="l"/>
            <a:r>
              <a:rPr lang="en-GB" dirty="0">
                <a:solidFill>
                  <a:srgbClr val="D15C68"/>
                </a:solidFill>
                <a:latin typeface="Century Gothic" panose="020B0502020202020204" pitchFamily="34" charset="0"/>
                <a:cs typeface="Avenir Next Condensed Regular"/>
              </a:rPr>
              <a:t>Supervisor: </a:t>
            </a:r>
            <a:r>
              <a:rPr lang="en-GB" dirty="0">
                <a:latin typeface="Century Gothic" panose="020B0502020202020204" pitchFamily="34" charset="0"/>
                <a:cs typeface="Avenir Next Condensed Regular"/>
              </a:rPr>
              <a:t>Professor François</a:t>
            </a:r>
            <a:r>
              <a:rPr lang="fr-FR" dirty="0">
                <a:latin typeface="Century Gothic" panose="020B0502020202020204" pitchFamily="34" charset="0"/>
                <a:cs typeface="Avenir Next Condensed Regular"/>
              </a:rPr>
              <a:t> </a:t>
            </a:r>
            <a:r>
              <a:rPr lang="en-GB" dirty="0" err="1">
                <a:latin typeface="Century Gothic" panose="020B0502020202020204" pitchFamily="34" charset="0"/>
                <a:cs typeface="Avenir Next Condensed Regular"/>
              </a:rPr>
              <a:t>Verheggen</a:t>
            </a:r>
            <a:r>
              <a:rPr lang="en-GB" dirty="0">
                <a:latin typeface="Century Gothic" panose="020B0502020202020204" pitchFamily="34" charset="0"/>
                <a:cs typeface="Avenir Next Condensed Regula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8949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6B562420-4550-40B2-BCE2-03C10844C4AC}"/>
              </a:ext>
            </a:extLst>
          </p:cNvPr>
          <p:cNvGrpSpPr/>
          <p:nvPr/>
        </p:nvGrpSpPr>
        <p:grpSpPr>
          <a:xfrm>
            <a:off x="104489" y="82424"/>
            <a:ext cx="11983021" cy="1161160"/>
            <a:chOff x="100583" y="82424"/>
            <a:chExt cx="11983021" cy="10148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1F1F2A-93AA-4B86-A9CF-ED70EC0D731A}"/>
                </a:ext>
              </a:extLst>
            </p:cNvPr>
            <p:cNvSpPr/>
            <p:nvPr/>
          </p:nvSpPr>
          <p:spPr>
            <a:xfrm>
              <a:off x="100583" y="97318"/>
              <a:ext cx="11983021" cy="999962"/>
            </a:xfrm>
            <a:prstGeom prst="rect">
              <a:avLst/>
            </a:prstGeom>
            <a:ln>
              <a:noFill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F15836A9-0357-4475-918D-4D6A03489FAE}"/>
                </a:ext>
              </a:extLst>
            </p:cNvPr>
            <p:cNvSpPr/>
            <p:nvPr/>
          </p:nvSpPr>
          <p:spPr>
            <a:xfrm>
              <a:off x="100583" y="82424"/>
              <a:ext cx="2842347" cy="604800"/>
            </a:xfrm>
            <a:custGeom>
              <a:avLst/>
              <a:gdLst>
                <a:gd name="connsiteX0" fmla="*/ 0 w 3131783"/>
                <a:gd name="connsiteY0" fmla="*/ 0 h 606041"/>
                <a:gd name="connsiteX1" fmla="*/ 2828763 w 3131783"/>
                <a:gd name="connsiteY1" fmla="*/ 0 h 606041"/>
                <a:gd name="connsiteX2" fmla="*/ 3131783 w 3131783"/>
                <a:gd name="connsiteY2" fmla="*/ 303021 h 606041"/>
                <a:gd name="connsiteX3" fmla="*/ 2828763 w 3131783"/>
                <a:gd name="connsiteY3" fmla="*/ 606041 h 606041"/>
                <a:gd name="connsiteX4" fmla="*/ 0 w 3131783"/>
                <a:gd name="connsiteY4" fmla="*/ 606041 h 606041"/>
                <a:gd name="connsiteX5" fmla="*/ 303021 w 3131783"/>
                <a:gd name="connsiteY5" fmla="*/ 303021 h 606041"/>
                <a:gd name="connsiteX6" fmla="*/ 0 w 3131783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1783" h="606041">
                  <a:moveTo>
                    <a:pt x="0" y="0"/>
                  </a:moveTo>
                  <a:lnTo>
                    <a:pt x="2828763" y="0"/>
                  </a:lnTo>
                  <a:lnTo>
                    <a:pt x="3131783" y="303021"/>
                  </a:lnTo>
                  <a:lnTo>
                    <a:pt x="2828763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D3D7"/>
            </a:solidFill>
            <a:ln w="381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dirty="0">
                  <a:solidFill>
                    <a:srgbClr val="D15C68"/>
                  </a:solidFill>
                  <a:latin typeface="Century Gothic" panose="020B0502020202020204" pitchFamily="34" charset="0"/>
                </a:rPr>
                <a:t>Introduction</a:t>
              </a: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80E703-5EDC-450E-9F7B-2631279D35EC}"/>
                </a:ext>
              </a:extLst>
            </p:cNvPr>
            <p:cNvSpPr/>
            <p:nvPr/>
          </p:nvSpPr>
          <p:spPr>
            <a:xfrm>
              <a:off x="2827023" y="83045"/>
              <a:ext cx="2792730" cy="604800"/>
            </a:xfrm>
            <a:custGeom>
              <a:avLst/>
              <a:gdLst>
                <a:gd name="connsiteX0" fmla="*/ 0 w 3077115"/>
                <a:gd name="connsiteY0" fmla="*/ 0 h 606041"/>
                <a:gd name="connsiteX1" fmla="*/ 2774095 w 3077115"/>
                <a:gd name="connsiteY1" fmla="*/ 0 h 606041"/>
                <a:gd name="connsiteX2" fmla="*/ 3077115 w 3077115"/>
                <a:gd name="connsiteY2" fmla="*/ 303021 h 606041"/>
                <a:gd name="connsiteX3" fmla="*/ 2774095 w 3077115"/>
                <a:gd name="connsiteY3" fmla="*/ 606041 h 606041"/>
                <a:gd name="connsiteX4" fmla="*/ 0 w 3077115"/>
                <a:gd name="connsiteY4" fmla="*/ 606041 h 606041"/>
                <a:gd name="connsiteX5" fmla="*/ 303021 w 3077115"/>
                <a:gd name="connsiteY5" fmla="*/ 303021 h 606041"/>
                <a:gd name="connsiteX6" fmla="*/ 0 w 307711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7115" h="606041">
                  <a:moveTo>
                    <a:pt x="0" y="0"/>
                  </a:moveTo>
                  <a:lnTo>
                    <a:pt x="2774095" y="0"/>
                  </a:lnTo>
                  <a:lnTo>
                    <a:pt x="3077115" y="303021"/>
                  </a:lnTo>
                  <a:lnTo>
                    <a:pt x="277409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D8D1"/>
            </a:solidFill>
            <a:ln w="381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kern="1200" dirty="0">
                  <a:solidFill>
                    <a:srgbClr val="E77152"/>
                  </a:solidFill>
                  <a:latin typeface="Century Gothic" panose="020B0502020202020204" pitchFamily="34" charset="0"/>
                </a:rPr>
                <a:t>Attractant  Repellent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26C2E3F-DB64-4930-B2D6-242F3AC060FC}"/>
                </a:ext>
              </a:extLst>
            </p:cNvPr>
            <p:cNvSpPr/>
            <p:nvPr/>
          </p:nvSpPr>
          <p:spPr>
            <a:xfrm>
              <a:off x="5534927" y="83666"/>
              <a:ext cx="3470969" cy="604800"/>
            </a:xfrm>
            <a:custGeom>
              <a:avLst/>
              <a:gdLst>
                <a:gd name="connsiteX0" fmla="*/ 0 w 3725411"/>
                <a:gd name="connsiteY0" fmla="*/ 0 h 606041"/>
                <a:gd name="connsiteX1" fmla="*/ 3422391 w 3725411"/>
                <a:gd name="connsiteY1" fmla="*/ 0 h 606041"/>
                <a:gd name="connsiteX2" fmla="*/ 3725411 w 3725411"/>
                <a:gd name="connsiteY2" fmla="*/ 303021 h 606041"/>
                <a:gd name="connsiteX3" fmla="*/ 3422391 w 3725411"/>
                <a:gd name="connsiteY3" fmla="*/ 606041 h 606041"/>
                <a:gd name="connsiteX4" fmla="*/ 0 w 3725411"/>
                <a:gd name="connsiteY4" fmla="*/ 606041 h 606041"/>
                <a:gd name="connsiteX5" fmla="*/ 303021 w 3725411"/>
                <a:gd name="connsiteY5" fmla="*/ 303021 h 606041"/>
                <a:gd name="connsiteX6" fmla="*/ 0 w 3725411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5411" h="606041">
                  <a:moveTo>
                    <a:pt x="0" y="0"/>
                  </a:moveTo>
                  <a:lnTo>
                    <a:pt x="3422391" y="0"/>
                  </a:lnTo>
                  <a:lnTo>
                    <a:pt x="3725411" y="303021"/>
                  </a:lnTo>
                  <a:lnTo>
                    <a:pt x="3422391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E6DD"/>
            </a:solidFill>
            <a:ln w="38100">
              <a:noFill/>
            </a:ln>
            <a:effectLst>
              <a:outerShdw blurRad="50800" dist="381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 kern="1200" noProof="0" dirty="0">
                  <a:solidFill>
                    <a:srgbClr val="CB8650"/>
                  </a:solidFill>
                  <a:latin typeface="Century Gothic" panose="020B0502020202020204" pitchFamily="34" charset="0"/>
                </a:rPr>
                <a:t>Entomopathogenic fungi</a:t>
              </a: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C04FCE7-AFAB-4999-8B1B-8922EF36796D}"/>
                </a:ext>
              </a:extLst>
            </p:cNvPr>
            <p:cNvSpPr/>
            <p:nvPr/>
          </p:nvSpPr>
          <p:spPr>
            <a:xfrm>
              <a:off x="8845264" y="96697"/>
              <a:ext cx="3234435" cy="606041"/>
            </a:xfrm>
            <a:custGeom>
              <a:avLst/>
              <a:gdLst>
                <a:gd name="connsiteX0" fmla="*/ 0 w 3234435"/>
                <a:gd name="connsiteY0" fmla="*/ 0 h 606041"/>
                <a:gd name="connsiteX1" fmla="*/ 2931415 w 3234435"/>
                <a:gd name="connsiteY1" fmla="*/ 0 h 606041"/>
                <a:gd name="connsiteX2" fmla="*/ 3234435 w 3234435"/>
                <a:gd name="connsiteY2" fmla="*/ 303021 h 606041"/>
                <a:gd name="connsiteX3" fmla="*/ 2931415 w 3234435"/>
                <a:gd name="connsiteY3" fmla="*/ 606041 h 606041"/>
                <a:gd name="connsiteX4" fmla="*/ 0 w 3234435"/>
                <a:gd name="connsiteY4" fmla="*/ 606041 h 606041"/>
                <a:gd name="connsiteX5" fmla="*/ 303021 w 3234435"/>
                <a:gd name="connsiteY5" fmla="*/ 303021 h 606041"/>
                <a:gd name="connsiteX6" fmla="*/ 0 w 323443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4435" h="606041">
                  <a:moveTo>
                    <a:pt x="0" y="0"/>
                  </a:moveTo>
                  <a:lnTo>
                    <a:pt x="2931415" y="0"/>
                  </a:lnTo>
                  <a:lnTo>
                    <a:pt x="3234435" y="303021"/>
                  </a:lnTo>
                  <a:lnTo>
                    <a:pt x="293141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CFCE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 noProof="0" dirty="0">
                  <a:solidFill>
                    <a:srgbClr val="7F453E"/>
                  </a:solidFill>
                  <a:latin typeface="Century Gothic" panose="020B0502020202020204" pitchFamily="34" charset="0"/>
                </a:rPr>
                <a:t>Perspectives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0A58B5E-4302-4E7C-8B38-0F4BA4B4D096}"/>
              </a:ext>
            </a:extLst>
          </p:cNvPr>
          <p:cNvSpPr txBox="1"/>
          <p:nvPr/>
        </p:nvSpPr>
        <p:spPr>
          <a:xfrm>
            <a:off x="205549" y="1072586"/>
            <a:ext cx="111556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rgbClr val="CB8650"/>
                </a:solidFill>
                <a:latin typeface="Tw Cen MT" panose="020B0602020104020603" pitchFamily="34" charset="0"/>
              </a:rPr>
              <a:t>Results</a:t>
            </a:r>
            <a:r>
              <a:rPr lang="fr-FR" sz="2400" dirty="0">
                <a:solidFill>
                  <a:srgbClr val="CB8650"/>
                </a:solidFill>
                <a:latin typeface="Tw Cen MT" panose="020B0602020104020603" pitchFamily="34" charset="0"/>
              </a:rPr>
              <a:t> - </a:t>
            </a:r>
            <a:r>
              <a:rPr lang="fr-FR" sz="2400" dirty="0" err="1">
                <a:solidFill>
                  <a:srgbClr val="CB8650"/>
                </a:solidFill>
                <a:latin typeface="Tw Cen MT" panose="020B0602020104020603" pitchFamily="34" charset="0"/>
              </a:rPr>
              <a:t>survival</a:t>
            </a:r>
            <a:endParaRPr lang="fr-FR" sz="2400" dirty="0">
              <a:solidFill>
                <a:srgbClr val="CB8650"/>
              </a:solidFill>
              <a:latin typeface="Tw Cen MT" panose="020B0602020104020603" pitchFamily="34" charset="0"/>
            </a:endParaRP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F88112ED-BDBA-4A03-84B9-D835D0395116}"/>
              </a:ext>
            </a:extLst>
          </p:cNvPr>
          <p:cNvGrpSpPr/>
          <p:nvPr/>
        </p:nvGrpSpPr>
        <p:grpSpPr>
          <a:xfrm>
            <a:off x="-135418" y="1451015"/>
            <a:ext cx="9700198" cy="5323140"/>
            <a:chOff x="104489" y="1714518"/>
            <a:chExt cx="9191561" cy="504401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CB3C7B0-F0F7-4470-8109-1CAA91024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89" y="1714518"/>
              <a:ext cx="7897425" cy="5044017"/>
            </a:xfrm>
            <a:prstGeom prst="rect">
              <a:avLst/>
            </a:prstGeom>
          </p:spPr>
        </p:pic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3ECE0A82-3C52-4A6C-987C-699762E49475}"/>
                </a:ext>
              </a:extLst>
            </p:cNvPr>
            <p:cNvGrpSpPr/>
            <p:nvPr/>
          </p:nvGrpSpPr>
          <p:grpSpPr>
            <a:xfrm>
              <a:off x="7758645" y="3516931"/>
              <a:ext cx="1537405" cy="2225716"/>
              <a:chOff x="7758645" y="3516931"/>
              <a:chExt cx="1537405" cy="222571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2269503-D42A-411B-96D5-565449CF20C8}"/>
                  </a:ext>
                </a:extLst>
              </p:cNvPr>
              <p:cNvSpPr txBox="1"/>
              <p:nvPr/>
            </p:nvSpPr>
            <p:spPr>
              <a:xfrm>
                <a:off x="7793253" y="5404093"/>
                <a:ext cx="15027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F0BD55"/>
                    </a:solidFill>
                    <a:latin typeface="Tw Cen MT" panose="020B0602020104020603" pitchFamily="34" charset="0"/>
                  </a:rPr>
                  <a:t>Insecticide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161A69A-7431-4C1A-A4BE-D35D15E3004D}"/>
                  </a:ext>
                </a:extLst>
              </p:cNvPr>
              <p:cNvSpPr txBox="1"/>
              <p:nvPr/>
            </p:nvSpPr>
            <p:spPr>
              <a:xfrm>
                <a:off x="7758645" y="3516931"/>
                <a:ext cx="15027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0A0BC6"/>
                    </a:solidFill>
                    <a:latin typeface="Tw Cen MT" panose="020B0602020104020603" pitchFamily="34" charset="0"/>
                  </a:rPr>
                  <a:t>MUCL 8115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649D940-6CF0-49C6-BF5A-3F7440271EFC}"/>
                  </a:ext>
                </a:extLst>
              </p:cNvPr>
              <p:cNvSpPr txBox="1"/>
              <p:nvPr/>
            </p:nvSpPr>
            <p:spPr>
              <a:xfrm>
                <a:off x="7758645" y="4524950"/>
                <a:ext cx="15027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Tw Cen MT" panose="020B0602020104020603" pitchFamily="34" charset="0"/>
                  </a:rPr>
                  <a:t>MUCL 9645</a:t>
                </a: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608CB5C-E977-4BD1-AA1B-A6CE09EA1DF1}"/>
                  </a:ext>
                </a:extLst>
              </p:cNvPr>
              <p:cNvSpPr txBox="1"/>
              <p:nvPr/>
            </p:nvSpPr>
            <p:spPr>
              <a:xfrm>
                <a:off x="7775949" y="3903559"/>
                <a:ext cx="15027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62D664"/>
                    </a:solidFill>
                    <a:latin typeface="Tw Cen MT" panose="020B0602020104020603" pitchFamily="34" charset="0"/>
                  </a:rPr>
                  <a:t>MUCL 1555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217191B-FFC5-4E46-BD53-B44D450AA517}"/>
                  </a:ext>
                </a:extLst>
              </p:cNvPr>
              <p:cNvSpPr txBox="1"/>
              <p:nvPr/>
            </p:nvSpPr>
            <p:spPr>
              <a:xfrm>
                <a:off x="7767297" y="4057519"/>
                <a:ext cx="15027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72329E"/>
                    </a:solidFill>
                    <a:latin typeface="Tw Cen MT" panose="020B0602020104020603" pitchFamily="34" charset="0"/>
                  </a:rPr>
                  <a:t>MUCL 15122</a:t>
                </a:r>
              </a:p>
            </p:txBody>
          </p:sp>
        </p:grp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3106710-1ECE-4207-B909-13DA6C4156C8}"/>
                </a:ext>
              </a:extLst>
            </p:cNvPr>
            <p:cNvSpPr txBox="1"/>
            <p:nvPr/>
          </p:nvSpPr>
          <p:spPr>
            <a:xfrm>
              <a:off x="7758645" y="4289403"/>
              <a:ext cx="15027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A50C10"/>
                  </a:solidFill>
                  <a:latin typeface="Tw Cen MT" panose="020B0602020104020603" pitchFamily="34" charset="0"/>
                </a:rPr>
                <a:t>MUCL 15122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4267D34D-4A6C-4E04-AEE0-09BCF56A1DAC}"/>
              </a:ext>
            </a:extLst>
          </p:cNvPr>
          <p:cNvSpPr txBox="1"/>
          <p:nvPr/>
        </p:nvSpPr>
        <p:spPr>
          <a:xfrm>
            <a:off x="7993010" y="3570837"/>
            <a:ext cx="1502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E8C4C9"/>
                </a:solidFill>
                <a:latin typeface="Tw Cen MT" panose="020B0602020104020603" pitchFamily="34" charset="0"/>
              </a:rPr>
              <a:t>Control</a:t>
            </a: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3CC33F00-203B-4828-A807-63F68E75A1A2}"/>
              </a:ext>
            </a:extLst>
          </p:cNvPr>
          <p:cNvSpPr txBox="1">
            <a:spLocks/>
          </p:cNvSpPr>
          <p:nvPr/>
        </p:nvSpPr>
        <p:spPr>
          <a:xfrm>
            <a:off x="7942299" y="1736120"/>
            <a:ext cx="4332869" cy="4647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B8650"/>
              </a:buClr>
              <a:buFont typeface="Wingdings 3" panose="05040102010807070707" pitchFamily="18" charset="2"/>
              <a:buChar char=""/>
            </a:pPr>
            <a:r>
              <a:rPr lang="en-GB" sz="7200" dirty="0">
                <a:latin typeface="Tw Cen MT" panose="020B0602020104020603" pitchFamily="34" charset="0"/>
              </a:rPr>
              <a:t>No difference between control and fungi</a:t>
            </a:r>
          </a:p>
          <a:p>
            <a:pPr marL="0" indent="0">
              <a:buClr>
                <a:srgbClr val="C6001A"/>
              </a:buClr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C3FC068B-962B-4C78-A418-E7B5DCF9B814}"/>
              </a:ext>
            </a:extLst>
          </p:cNvPr>
          <p:cNvSpPr txBox="1">
            <a:spLocks/>
          </p:cNvSpPr>
          <p:nvPr/>
        </p:nvSpPr>
        <p:spPr>
          <a:xfrm>
            <a:off x="7613807" y="2246495"/>
            <a:ext cx="3498111" cy="464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B8650"/>
              </a:buClr>
              <a:buFont typeface="Wingdings 3" panose="05040102010807070707" pitchFamily="18" charset="2"/>
              <a:buChar char=""/>
            </a:pPr>
            <a:r>
              <a:rPr lang="en-GB" dirty="0">
                <a:latin typeface="Tw Cen MT" panose="020B0602020104020603" pitchFamily="34" charset="0"/>
              </a:rPr>
              <a:t>Observation “morbidity” </a:t>
            </a:r>
          </a:p>
          <a:p>
            <a:pPr marL="0" indent="0">
              <a:buClr>
                <a:srgbClr val="C6001A"/>
              </a:buClr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B93A4B3A-A769-4453-8755-9FA67070EAD4}"/>
              </a:ext>
            </a:extLst>
          </p:cNvPr>
          <p:cNvSpPr txBox="1">
            <a:spLocks/>
          </p:cNvSpPr>
          <p:nvPr/>
        </p:nvSpPr>
        <p:spPr>
          <a:xfrm>
            <a:off x="7204448" y="2781807"/>
            <a:ext cx="3498111" cy="464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B8650"/>
              </a:buClr>
              <a:buFont typeface="Wingdings 3" panose="05040102010807070707" pitchFamily="18" charset="2"/>
              <a:buChar char=""/>
            </a:pPr>
            <a:r>
              <a:rPr lang="en-GB" dirty="0">
                <a:latin typeface="Tw Cen MT" panose="020B0602020104020603" pitchFamily="34" charset="0"/>
              </a:rPr>
              <a:t>Loss of </a:t>
            </a:r>
            <a:r>
              <a:rPr lang="en-GB" dirty="0" err="1">
                <a:latin typeface="Tw Cen MT" panose="020B0602020104020603" pitchFamily="34" charset="0"/>
              </a:rPr>
              <a:t>conidias</a:t>
            </a:r>
            <a:r>
              <a:rPr lang="en-GB" dirty="0">
                <a:latin typeface="Tw Cen MT" panose="020B0602020104020603" pitchFamily="34" charset="0"/>
              </a:rPr>
              <a:t> </a:t>
            </a:r>
          </a:p>
          <a:p>
            <a:pPr marL="0" indent="0">
              <a:buClr>
                <a:srgbClr val="C6001A"/>
              </a:buClr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2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6B562420-4550-40B2-BCE2-03C10844C4AC}"/>
              </a:ext>
            </a:extLst>
          </p:cNvPr>
          <p:cNvGrpSpPr/>
          <p:nvPr/>
        </p:nvGrpSpPr>
        <p:grpSpPr>
          <a:xfrm>
            <a:off x="104489" y="82424"/>
            <a:ext cx="11983021" cy="1161160"/>
            <a:chOff x="100583" y="82424"/>
            <a:chExt cx="11983021" cy="10148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1F1F2A-93AA-4B86-A9CF-ED70EC0D731A}"/>
                </a:ext>
              </a:extLst>
            </p:cNvPr>
            <p:cNvSpPr/>
            <p:nvPr/>
          </p:nvSpPr>
          <p:spPr>
            <a:xfrm>
              <a:off x="100583" y="97318"/>
              <a:ext cx="11983021" cy="999962"/>
            </a:xfrm>
            <a:prstGeom prst="rect">
              <a:avLst/>
            </a:prstGeom>
            <a:ln>
              <a:noFill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F15836A9-0357-4475-918D-4D6A03489FAE}"/>
                </a:ext>
              </a:extLst>
            </p:cNvPr>
            <p:cNvSpPr/>
            <p:nvPr/>
          </p:nvSpPr>
          <p:spPr>
            <a:xfrm>
              <a:off x="100583" y="82424"/>
              <a:ext cx="2842347" cy="604800"/>
            </a:xfrm>
            <a:custGeom>
              <a:avLst/>
              <a:gdLst>
                <a:gd name="connsiteX0" fmla="*/ 0 w 3131783"/>
                <a:gd name="connsiteY0" fmla="*/ 0 h 606041"/>
                <a:gd name="connsiteX1" fmla="*/ 2828763 w 3131783"/>
                <a:gd name="connsiteY1" fmla="*/ 0 h 606041"/>
                <a:gd name="connsiteX2" fmla="*/ 3131783 w 3131783"/>
                <a:gd name="connsiteY2" fmla="*/ 303021 h 606041"/>
                <a:gd name="connsiteX3" fmla="*/ 2828763 w 3131783"/>
                <a:gd name="connsiteY3" fmla="*/ 606041 h 606041"/>
                <a:gd name="connsiteX4" fmla="*/ 0 w 3131783"/>
                <a:gd name="connsiteY4" fmla="*/ 606041 h 606041"/>
                <a:gd name="connsiteX5" fmla="*/ 303021 w 3131783"/>
                <a:gd name="connsiteY5" fmla="*/ 303021 h 606041"/>
                <a:gd name="connsiteX6" fmla="*/ 0 w 3131783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1783" h="606041">
                  <a:moveTo>
                    <a:pt x="0" y="0"/>
                  </a:moveTo>
                  <a:lnTo>
                    <a:pt x="2828763" y="0"/>
                  </a:lnTo>
                  <a:lnTo>
                    <a:pt x="3131783" y="303021"/>
                  </a:lnTo>
                  <a:lnTo>
                    <a:pt x="2828763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D3D7"/>
            </a:solidFill>
            <a:ln w="381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dirty="0">
                  <a:solidFill>
                    <a:srgbClr val="D15C68"/>
                  </a:solidFill>
                  <a:latin typeface="Century Gothic" panose="020B0502020202020204" pitchFamily="34" charset="0"/>
                </a:rPr>
                <a:t>Introduction</a:t>
              </a: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80E703-5EDC-450E-9F7B-2631279D35EC}"/>
                </a:ext>
              </a:extLst>
            </p:cNvPr>
            <p:cNvSpPr/>
            <p:nvPr/>
          </p:nvSpPr>
          <p:spPr>
            <a:xfrm>
              <a:off x="2827023" y="83045"/>
              <a:ext cx="2792730" cy="604800"/>
            </a:xfrm>
            <a:custGeom>
              <a:avLst/>
              <a:gdLst>
                <a:gd name="connsiteX0" fmla="*/ 0 w 3077115"/>
                <a:gd name="connsiteY0" fmla="*/ 0 h 606041"/>
                <a:gd name="connsiteX1" fmla="*/ 2774095 w 3077115"/>
                <a:gd name="connsiteY1" fmla="*/ 0 h 606041"/>
                <a:gd name="connsiteX2" fmla="*/ 3077115 w 3077115"/>
                <a:gd name="connsiteY2" fmla="*/ 303021 h 606041"/>
                <a:gd name="connsiteX3" fmla="*/ 2774095 w 3077115"/>
                <a:gd name="connsiteY3" fmla="*/ 606041 h 606041"/>
                <a:gd name="connsiteX4" fmla="*/ 0 w 3077115"/>
                <a:gd name="connsiteY4" fmla="*/ 606041 h 606041"/>
                <a:gd name="connsiteX5" fmla="*/ 303021 w 3077115"/>
                <a:gd name="connsiteY5" fmla="*/ 303021 h 606041"/>
                <a:gd name="connsiteX6" fmla="*/ 0 w 307711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7115" h="606041">
                  <a:moveTo>
                    <a:pt x="0" y="0"/>
                  </a:moveTo>
                  <a:lnTo>
                    <a:pt x="2774095" y="0"/>
                  </a:lnTo>
                  <a:lnTo>
                    <a:pt x="3077115" y="303021"/>
                  </a:lnTo>
                  <a:lnTo>
                    <a:pt x="277409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D8D1"/>
            </a:solidFill>
            <a:ln w="381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kern="1200" dirty="0">
                  <a:solidFill>
                    <a:srgbClr val="E77152"/>
                  </a:solidFill>
                  <a:latin typeface="Century Gothic" panose="020B0502020202020204" pitchFamily="34" charset="0"/>
                </a:rPr>
                <a:t>Attractant  Repellent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26C2E3F-DB64-4930-B2D6-242F3AC060FC}"/>
                </a:ext>
              </a:extLst>
            </p:cNvPr>
            <p:cNvSpPr/>
            <p:nvPr/>
          </p:nvSpPr>
          <p:spPr>
            <a:xfrm>
              <a:off x="5534927" y="83666"/>
              <a:ext cx="3470969" cy="604800"/>
            </a:xfrm>
            <a:custGeom>
              <a:avLst/>
              <a:gdLst>
                <a:gd name="connsiteX0" fmla="*/ 0 w 3725411"/>
                <a:gd name="connsiteY0" fmla="*/ 0 h 606041"/>
                <a:gd name="connsiteX1" fmla="*/ 3422391 w 3725411"/>
                <a:gd name="connsiteY1" fmla="*/ 0 h 606041"/>
                <a:gd name="connsiteX2" fmla="*/ 3725411 w 3725411"/>
                <a:gd name="connsiteY2" fmla="*/ 303021 h 606041"/>
                <a:gd name="connsiteX3" fmla="*/ 3422391 w 3725411"/>
                <a:gd name="connsiteY3" fmla="*/ 606041 h 606041"/>
                <a:gd name="connsiteX4" fmla="*/ 0 w 3725411"/>
                <a:gd name="connsiteY4" fmla="*/ 606041 h 606041"/>
                <a:gd name="connsiteX5" fmla="*/ 303021 w 3725411"/>
                <a:gd name="connsiteY5" fmla="*/ 303021 h 606041"/>
                <a:gd name="connsiteX6" fmla="*/ 0 w 3725411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5411" h="606041">
                  <a:moveTo>
                    <a:pt x="0" y="0"/>
                  </a:moveTo>
                  <a:lnTo>
                    <a:pt x="3422391" y="0"/>
                  </a:lnTo>
                  <a:lnTo>
                    <a:pt x="3725411" y="303021"/>
                  </a:lnTo>
                  <a:lnTo>
                    <a:pt x="3422391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E6DD"/>
            </a:solidFill>
            <a:ln w="381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noProof="0" dirty="0">
                  <a:solidFill>
                    <a:srgbClr val="CB8650"/>
                  </a:solidFill>
                  <a:latin typeface="Century Gothic" panose="020B0502020202020204" pitchFamily="34" charset="0"/>
                </a:rPr>
                <a:t>Entomopathogenic fungi</a:t>
              </a: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C04FCE7-AFAB-4999-8B1B-8922EF36796D}"/>
                </a:ext>
              </a:extLst>
            </p:cNvPr>
            <p:cNvSpPr/>
            <p:nvPr/>
          </p:nvSpPr>
          <p:spPr>
            <a:xfrm>
              <a:off x="8845264" y="96697"/>
              <a:ext cx="3234435" cy="606041"/>
            </a:xfrm>
            <a:custGeom>
              <a:avLst/>
              <a:gdLst>
                <a:gd name="connsiteX0" fmla="*/ 0 w 3234435"/>
                <a:gd name="connsiteY0" fmla="*/ 0 h 606041"/>
                <a:gd name="connsiteX1" fmla="*/ 2931415 w 3234435"/>
                <a:gd name="connsiteY1" fmla="*/ 0 h 606041"/>
                <a:gd name="connsiteX2" fmla="*/ 3234435 w 3234435"/>
                <a:gd name="connsiteY2" fmla="*/ 303021 h 606041"/>
                <a:gd name="connsiteX3" fmla="*/ 2931415 w 3234435"/>
                <a:gd name="connsiteY3" fmla="*/ 606041 h 606041"/>
                <a:gd name="connsiteX4" fmla="*/ 0 w 3234435"/>
                <a:gd name="connsiteY4" fmla="*/ 606041 h 606041"/>
                <a:gd name="connsiteX5" fmla="*/ 303021 w 3234435"/>
                <a:gd name="connsiteY5" fmla="*/ 303021 h 606041"/>
                <a:gd name="connsiteX6" fmla="*/ 0 w 323443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4435" h="606041">
                  <a:moveTo>
                    <a:pt x="0" y="0"/>
                  </a:moveTo>
                  <a:lnTo>
                    <a:pt x="2931415" y="0"/>
                  </a:lnTo>
                  <a:lnTo>
                    <a:pt x="3234435" y="303021"/>
                  </a:lnTo>
                  <a:lnTo>
                    <a:pt x="293141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CFCE"/>
            </a:solidFill>
            <a:ln w="38100">
              <a:noFill/>
            </a:ln>
            <a:effectLst>
              <a:outerShdw blurRad="50800" dist="381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 kern="1200" noProof="0" dirty="0">
                  <a:solidFill>
                    <a:srgbClr val="7F453E"/>
                  </a:solidFill>
                  <a:latin typeface="Century Gothic" panose="020B0502020202020204" pitchFamily="34" charset="0"/>
                </a:rPr>
                <a:t>Perspectives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0A58B5E-4302-4E7C-8B38-0F4BA4B4D096}"/>
              </a:ext>
            </a:extLst>
          </p:cNvPr>
          <p:cNvSpPr txBox="1"/>
          <p:nvPr/>
        </p:nvSpPr>
        <p:spPr>
          <a:xfrm>
            <a:off x="357949" y="3964642"/>
            <a:ext cx="111556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7F453E"/>
                </a:solidFill>
                <a:latin typeface="Tw Cen MT" panose="020B0602020104020603" pitchFamily="34" charset="0"/>
              </a:rPr>
              <a:t>Entomopathogenic</a:t>
            </a:r>
            <a:r>
              <a:rPr lang="fr-FR" sz="2400" b="1" dirty="0">
                <a:solidFill>
                  <a:srgbClr val="7F453E"/>
                </a:solidFill>
                <a:latin typeface="Tw Cen MT" panose="020B0602020104020603" pitchFamily="34" charset="0"/>
              </a:rPr>
              <a:t> fungi</a:t>
            </a: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5D2307-FD7D-475A-BD96-3680DB561055}"/>
              </a:ext>
            </a:extLst>
          </p:cNvPr>
          <p:cNvSpPr txBox="1"/>
          <p:nvPr/>
        </p:nvSpPr>
        <p:spPr>
          <a:xfrm>
            <a:off x="357949" y="1224986"/>
            <a:ext cx="111556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7F453E"/>
                </a:solidFill>
                <a:latin typeface="Tw Cen MT" panose="020B0602020104020603" pitchFamily="34" charset="0"/>
              </a:rPr>
              <a:t>Attractant and Repellent</a:t>
            </a: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C7D3FB-8169-496B-A9F0-A30103E2B60C}"/>
              </a:ext>
            </a:extLst>
          </p:cNvPr>
          <p:cNvSpPr/>
          <p:nvPr/>
        </p:nvSpPr>
        <p:spPr>
          <a:xfrm>
            <a:off x="591175" y="1765610"/>
            <a:ext cx="2120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DCCFCE"/>
              </a:buClr>
              <a:buFont typeface="Wingdings 3" panose="05040102010807070707" pitchFamily="18" charset="2"/>
              <a:buChar char=""/>
            </a:pPr>
            <a:r>
              <a:rPr lang="en-GB" dirty="0">
                <a:latin typeface="Tw Cen MT" panose="020B0602020104020603" pitchFamily="34" charset="0"/>
              </a:rPr>
              <a:t> Improve attractant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F20E66-8BB2-452D-B5B7-9F00CDB3C7B9}"/>
              </a:ext>
            </a:extLst>
          </p:cNvPr>
          <p:cNvSpPr/>
          <p:nvPr/>
        </p:nvSpPr>
        <p:spPr>
          <a:xfrm>
            <a:off x="576078" y="2366592"/>
            <a:ext cx="4911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DCCFCE"/>
              </a:buClr>
              <a:buFont typeface="Wingdings 3" panose="05040102010807070707" pitchFamily="18" charset="2"/>
              <a:buChar char=""/>
            </a:pPr>
            <a:r>
              <a:rPr lang="en-GB" dirty="0">
                <a:latin typeface="Tw Cen MT" panose="020B0602020104020603" pitchFamily="34" charset="0"/>
              </a:rPr>
              <a:t> Find the best design for attractant and repellent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D364B8-A6B2-4FF8-8F1F-FB8EF9310EEC}"/>
              </a:ext>
            </a:extLst>
          </p:cNvPr>
          <p:cNvSpPr/>
          <p:nvPr/>
        </p:nvSpPr>
        <p:spPr>
          <a:xfrm>
            <a:off x="576078" y="2994328"/>
            <a:ext cx="1894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DCCFCE"/>
              </a:buClr>
              <a:buFont typeface="Wingdings 3" panose="05040102010807070707" pitchFamily="18" charset="2"/>
              <a:buChar char=""/>
            </a:pPr>
            <a:r>
              <a:rPr lang="en-GB" dirty="0">
                <a:latin typeface="Tw Cen MT" panose="020B0602020104020603" pitchFamily="34" charset="0"/>
              </a:rPr>
              <a:t> Write an article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FD770F-6F90-4DA2-8B4B-AA6CAB064485}"/>
              </a:ext>
            </a:extLst>
          </p:cNvPr>
          <p:cNvSpPr/>
          <p:nvPr/>
        </p:nvSpPr>
        <p:spPr>
          <a:xfrm>
            <a:off x="540670" y="4625988"/>
            <a:ext cx="6895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DCCFCE"/>
              </a:buClr>
              <a:buFont typeface="Wingdings 3" panose="05040102010807070707" pitchFamily="18" charset="2"/>
              <a:buChar char=""/>
            </a:pPr>
            <a:r>
              <a:rPr lang="en-GB" dirty="0">
                <a:latin typeface="Tw Cen MT" panose="020B0602020104020603" pitchFamily="34" charset="0"/>
              </a:rPr>
              <a:t> Validate or invalidate hypothesis : number of </a:t>
            </a:r>
            <a:r>
              <a:rPr lang="en-GB" dirty="0" err="1">
                <a:latin typeface="Tw Cen MT" panose="020B0602020104020603" pitchFamily="34" charset="0"/>
              </a:rPr>
              <a:t>conidias</a:t>
            </a:r>
            <a:r>
              <a:rPr lang="en-GB" dirty="0">
                <a:latin typeface="Tw Cen MT" panose="020B0602020104020603" pitchFamily="34" charset="0"/>
              </a:rPr>
              <a:t> is not sufficient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434B9C-D99F-458B-868F-630AA1B2FEDC}"/>
              </a:ext>
            </a:extLst>
          </p:cNvPr>
          <p:cNvSpPr/>
          <p:nvPr/>
        </p:nvSpPr>
        <p:spPr>
          <a:xfrm>
            <a:off x="576078" y="5203630"/>
            <a:ext cx="1707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DCCFCE"/>
              </a:buClr>
              <a:buFont typeface="Wingdings 3" panose="05040102010807070707" pitchFamily="18" charset="2"/>
              <a:buChar char=""/>
            </a:pPr>
            <a:r>
              <a:rPr lang="en-GB" dirty="0">
                <a:latin typeface="Tw Cen MT" panose="020B0602020104020603" pitchFamily="34" charset="0"/>
              </a:rPr>
              <a:t> Minimal dose </a:t>
            </a:r>
          </a:p>
        </p:txBody>
      </p:sp>
      <p:sp>
        <p:nvSpPr>
          <p:cNvPr id="5" name="Accolade ouvrante 4">
            <a:extLst>
              <a:ext uri="{FF2B5EF4-FFF2-40B4-BE49-F238E27FC236}">
                <a16:creationId xmlns:a16="http://schemas.microsoft.com/office/drawing/2014/main" id="{6A32AE9D-0E49-4CA7-A37C-75325172C1D7}"/>
              </a:ext>
            </a:extLst>
          </p:cNvPr>
          <p:cNvSpPr/>
          <p:nvPr/>
        </p:nvSpPr>
        <p:spPr>
          <a:xfrm rot="10800000">
            <a:off x="7772399" y="1259204"/>
            <a:ext cx="1382233" cy="4769456"/>
          </a:xfrm>
          <a:prstGeom prst="leftBrace">
            <a:avLst>
              <a:gd name="adj1" fmla="val 8333"/>
              <a:gd name="adj2" fmla="val 50222"/>
            </a:avLst>
          </a:prstGeom>
          <a:ln w="28575">
            <a:solidFill>
              <a:srgbClr val="7F4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FCFB10-9EA3-4D44-A9C5-1947D9B1D0A7}"/>
              </a:ext>
            </a:extLst>
          </p:cNvPr>
          <p:cNvSpPr txBox="1"/>
          <p:nvPr/>
        </p:nvSpPr>
        <p:spPr>
          <a:xfrm>
            <a:off x="9383525" y="3063987"/>
            <a:ext cx="2360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Combinate attractant and fungi</a:t>
            </a:r>
          </a:p>
        </p:txBody>
      </p:sp>
    </p:spTree>
    <p:extLst>
      <p:ext uri="{BB962C8B-B14F-4D97-AF65-F5344CB8AC3E}">
        <p14:creationId xmlns:p14="http://schemas.microsoft.com/office/powerpoint/2010/main" val="414215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470722395_b7b2be4c57_o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524"/>
          <a:stretch/>
        </p:blipFill>
        <p:spPr>
          <a:xfrm>
            <a:off x="-33699" y="2385523"/>
            <a:ext cx="12225699" cy="4472477"/>
          </a:xfrm>
          <a:prstGeom prst="rect">
            <a:avLst/>
          </a:prstGeom>
        </p:spPr>
      </p:pic>
      <p:sp>
        <p:nvSpPr>
          <p:cNvPr id="15" name="Sous-titre 4">
            <a:extLst>
              <a:ext uri="{FF2B5EF4-FFF2-40B4-BE49-F238E27FC236}">
                <a16:creationId xmlns:a16="http://schemas.microsoft.com/office/drawing/2014/main" id="{FBBF2B0F-8BDE-486E-B0F8-A58B5B0C3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150" y="816012"/>
            <a:ext cx="9144000" cy="1655762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Century Gothic" panose="020B0502020202020204" pitchFamily="34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640026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CE1F12-E1E2-4C10-BB5C-031F6E4FE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4" y="36546"/>
            <a:ext cx="10680361" cy="682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56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6B562420-4550-40B2-BCE2-03C10844C4AC}"/>
              </a:ext>
            </a:extLst>
          </p:cNvPr>
          <p:cNvGrpSpPr/>
          <p:nvPr/>
        </p:nvGrpSpPr>
        <p:grpSpPr>
          <a:xfrm>
            <a:off x="104489" y="82424"/>
            <a:ext cx="11983021" cy="1161160"/>
            <a:chOff x="100583" y="82424"/>
            <a:chExt cx="11983021" cy="10148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1F1F2A-93AA-4B86-A9CF-ED70EC0D731A}"/>
                </a:ext>
              </a:extLst>
            </p:cNvPr>
            <p:cNvSpPr/>
            <p:nvPr/>
          </p:nvSpPr>
          <p:spPr>
            <a:xfrm>
              <a:off x="100583" y="97318"/>
              <a:ext cx="11983021" cy="999962"/>
            </a:xfrm>
            <a:prstGeom prst="rect">
              <a:avLst/>
            </a:prstGeom>
            <a:ln>
              <a:noFill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F15836A9-0357-4475-918D-4D6A03489FAE}"/>
                </a:ext>
              </a:extLst>
            </p:cNvPr>
            <p:cNvSpPr/>
            <p:nvPr/>
          </p:nvSpPr>
          <p:spPr>
            <a:xfrm>
              <a:off x="100583" y="82424"/>
              <a:ext cx="2842347" cy="604800"/>
            </a:xfrm>
            <a:custGeom>
              <a:avLst/>
              <a:gdLst>
                <a:gd name="connsiteX0" fmla="*/ 0 w 3131783"/>
                <a:gd name="connsiteY0" fmla="*/ 0 h 606041"/>
                <a:gd name="connsiteX1" fmla="*/ 2828763 w 3131783"/>
                <a:gd name="connsiteY1" fmla="*/ 0 h 606041"/>
                <a:gd name="connsiteX2" fmla="*/ 3131783 w 3131783"/>
                <a:gd name="connsiteY2" fmla="*/ 303021 h 606041"/>
                <a:gd name="connsiteX3" fmla="*/ 2828763 w 3131783"/>
                <a:gd name="connsiteY3" fmla="*/ 606041 h 606041"/>
                <a:gd name="connsiteX4" fmla="*/ 0 w 3131783"/>
                <a:gd name="connsiteY4" fmla="*/ 606041 h 606041"/>
                <a:gd name="connsiteX5" fmla="*/ 303021 w 3131783"/>
                <a:gd name="connsiteY5" fmla="*/ 303021 h 606041"/>
                <a:gd name="connsiteX6" fmla="*/ 0 w 3131783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1783" h="606041">
                  <a:moveTo>
                    <a:pt x="0" y="0"/>
                  </a:moveTo>
                  <a:lnTo>
                    <a:pt x="2828763" y="0"/>
                  </a:lnTo>
                  <a:lnTo>
                    <a:pt x="3131783" y="303021"/>
                  </a:lnTo>
                  <a:lnTo>
                    <a:pt x="2828763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D3D7"/>
            </a:solidFill>
            <a:ln w="38100">
              <a:noFill/>
            </a:ln>
            <a:effectLst>
              <a:outerShdw blurRad="50800" dist="38100" dir="5400000" algn="t" rotWithShape="0">
                <a:prstClr val="black">
                  <a:alpha val="69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D15C68"/>
                  </a:solidFill>
                  <a:latin typeface="Century Gothic" panose="020B0502020202020204" pitchFamily="34" charset="0"/>
                </a:rPr>
                <a:t>Introduction</a:t>
              </a: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80E703-5EDC-450E-9F7B-2631279D35EC}"/>
                </a:ext>
              </a:extLst>
            </p:cNvPr>
            <p:cNvSpPr/>
            <p:nvPr/>
          </p:nvSpPr>
          <p:spPr>
            <a:xfrm>
              <a:off x="2827023" y="83045"/>
              <a:ext cx="2792730" cy="604800"/>
            </a:xfrm>
            <a:custGeom>
              <a:avLst/>
              <a:gdLst>
                <a:gd name="connsiteX0" fmla="*/ 0 w 3077115"/>
                <a:gd name="connsiteY0" fmla="*/ 0 h 606041"/>
                <a:gd name="connsiteX1" fmla="*/ 2774095 w 3077115"/>
                <a:gd name="connsiteY1" fmla="*/ 0 h 606041"/>
                <a:gd name="connsiteX2" fmla="*/ 3077115 w 3077115"/>
                <a:gd name="connsiteY2" fmla="*/ 303021 h 606041"/>
                <a:gd name="connsiteX3" fmla="*/ 2774095 w 3077115"/>
                <a:gd name="connsiteY3" fmla="*/ 606041 h 606041"/>
                <a:gd name="connsiteX4" fmla="*/ 0 w 3077115"/>
                <a:gd name="connsiteY4" fmla="*/ 606041 h 606041"/>
                <a:gd name="connsiteX5" fmla="*/ 303021 w 3077115"/>
                <a:gd name="connsiteY5" fmla="*/ 303021 h 606041"/>
                <a:gd name="connsiteX6" fmla="*/ 0 w 307711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7115" h="606041">
                  <a:moveTo>
                    <a:pt x="0" y="0"/>
                  </a:moveTo>
                  <a:lnTo>
                    <a:pt x="2774095" y="0"/>
                  </a:lnTo>
                  <a:lnTo>
                    <a:pt x="3077115" y="303021"/>
                  </a:lnTo>
                  <a:lnTo>
                    <a:pt x="277409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D8D1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0" kern="1200" dirty="0">
                  <a:solidFill>
                    <a:srgbClr val="E77152"/>
                  </a:solidFill>
                  <a:latin typeface="Century Gothic" panose="020B0502020202020204" pitchFamily="34" charset="0"/>
                </a:rPr>
                <a:t>M &amp; M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26C2E3F-DB64-4930-B2D6-242F3AC060FC}"/>
                </a:ext>
              </a:extLst>
            </p:cNvPr>
            <p:cNvSpPr/>
            <p:nvPr/>
          </p:nvSpPr>
          <p:spPr>
            <a:xfrm>
              <a:off x="5534927" y="83666"/>
              <a:ext cx="3470969" cy="604800"/>
            </a:xfrm>
            <a:custGeom>
              <a:avLst/>
              <a:gdLst>
                <a:gd name="connsiteX0" fmla="*/ 0 w 3725411"/>
                <a:gd name="connsiteY0" fmla="*/ 0 h 606041"/>
                <a:gd name="connsiteX1" fmla="*/ 3422391 w 3725411"/>
                <a:gd name="connsiteY1" fmla="*/ 0 h 606041"/>
                <a:gd name="connsiteX2" fmla="*/ 3725411 w 3725411"/>
                <a:gd name="connsiteY2" fmla="*/ 303021 h 606041"/>
                <a:gd name="connsiteX3" fmla="*/ 3422391 w 3725411"/>
                <a:gd name="connsiteY3" fmla="*/ 606041 h 606041"/>
                <a:gd name="connsiteX4" fmla="*/ 0 w 3725411"/>
                <a:gd name="connsiteY4" fmla="*/ 606041 h 606041"/>
                <a:gd name="connsiteX5" fmla="*/ 303021 w 3725411"/>
                <a:gd name="connsiteY5" fmla="*/ 303021 h 606041"/>
                <a:gd name="connsiteX6" fmla="*/ 0 w 3725411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5411" h="606041">
                  <a:moveTo>
                    <a:pt x="0" y="0"/>
                  </a:moveTo>
                  <a:lnTo>
                    <a:pt x="3422391" y="0"/>
                  </a:lnTo>
                  <a:lnTo>
                    <a:pt x="3725411" y="303021"/>
                  </a:lnTo>
                  <a:lnTo>
                    <a:pt x="3422391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E6DD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 noProof="0" dirty="0">
                  <a:solidFill>
                    <a:srgbClr val="CB8650"/>
                  </a:solidFill>
                  <a:latin typeface="Century Gothic" panose="020B0502020202020204" pitchFamily="34" charset="0"/>
                </a:rPr>
                <a:t>Results</a:t>
              </a: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C04FCE7-AFAB-4999-8B1B-8922EF36796D}"/>
                </a:ext>
              </a:extLst>
            </p:cNvPr>
            <p:cNvSpPr/>
            <p:nvPr/>
          </p:nvSpPr>
          <p:spPr>
            <a:xfrm>
              <a:off x="8845264" y="96697"/>
              <a:ext cx="3234435" cy="606041"/>
            </a:xfrm>
            <a:custGeom>
              <a:avLst/>
              <a:gdLst>
                <a:gd name="connsiteX0" fmla="*/ 0 w 3234435"/>
                <a:gd name="connsiteY0" fmla="*/ 0 h 606041"/>
                <a:gd name="connsiteX1" fmla="*/ 2931415 w 3234435"/>
                <a:gd name="connsiteY1" fmla="*/ 0 h 606041"/>
                <a:gd name="connsiteX2" fmla="*/ 3234435 w 3234435"/>
                <a:gd name="connsiteY2" fmla="*/ 303021 h 606041"/>
                <a:gd name="connsiteX3" fmla="*/ 2931415 w 3234435"/>
                <a:gd name="connsiteY3" fmla="*/ 606041 h 606041"/>
                <a:gd name="connsiteX4" fmla="*/ 0 w 3234435"/>
                <a:gd name="connsiteY4" fmla="*/ 606041 h 606041"/>
                <a:gd name="connsiteX5" fmla="*/ 303021 w 3234435"/>
                <a:gd name="connsiteY5" fmla="*/ 303021 h 606041"/>
                <a:gd name="connsiteX6" fmla="*/ 0 w 323443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4435" h="606041">
                  <a:moveTo>
                    <a:pt x="0" y="0"/>
                  </a:moveTo>
                  <a:lnTo>
                    <a:pt x="2931415" y="0"/>
                  </a:lnTo>
                  <a:lnTo>
                    <a:pt x="3234435" y="303021"/>
                  </a:lnTo>
                  <a:lnTo>
                    <a:pt x="293141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CFCE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dirty="0">
                  <a:solidFill>
                    <a:srgbClr val="7F453E"/>
                  </a:solidFill>
                  <a:latin typeface="Century Gothic" panose="020B0502020202020204" pitchFamily="34" charset="0"/>
                </a:rPr>
                <a:t>Conclusion</a:t>
              </a:r>
              <a:endParaRPr lang="en-GB" sz="2000" b="0" kern="1200" noProof="0" dirty="0">
                <a:solidFill>
                  <a:srgbClr val="7F453E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8A16E7B9-849B-4F1A-B228-15885B3E07DE}"/>
              </a:ext>
            </a:extLst>
          </p:cNvPr>
          <p:cNvSpPr txBox="1">
            <a:spLocks/>
          </p:cNvSpPr>
          <p:nvPr/>
        </p:nvSpPr>
        <p:spPr>
          <a:xfrm>
            <a:off x="161109" y="2411843"/>
            <a:ext cx="2601413" cy="4647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15C68"/>
              </a:buClr>
              <a:buFont typeface="Wingdings 3" panose="05040102010807070707" pitchFamily="18" charset="2"/>
              <a:buChar char=""/>
            </a:pPr>
            <a:r>
              <a:rPr lang="en-GB" sz="2800" dirty="0">
                <a:latin typeface="Tw Cen MT" panose="020B0602020104020603" pitchFamily="34" charset="0"/>
              </a:rPr>
              <a:t>Invasive specie</a:t>
            </a:r>
          </a:p>
          <a:p>
            <a:pPr marL="0" indent="0">
              <a:buClr>
                <a:srgbClr val="C6001A"/>
              </a:buClr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CE11B9F-0207-4738-9730-5524615CCFD2}"/>
              </a:ext>
            </a:extLst>
          </p:cNvPr>
          <p:cNvSpPr/>
          <p:nvPr/>
        </p:nvSpPr>
        <p:spPr>
          <a:xfrm>
            <a:off x="161109" y="3352626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D15C68"/>
              </a:buClr>
              <a:buFont typeface="Wingdings 3" panose="05040102010807070707" pitchFamily="18" charset="2"/>
              <a:buChar char=""/>
            </a:pPr>
            <a:r>
              <a:rPr lang="en-GB" sz="2600" dirty="0">
                <a:latin typeface="Tw Cen MT" panose="020B0602020104020603" pitchFamily="34" charset="0"/>
              </a:rPr>
              <a:t>Laying their eggs in ripe fruits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CFA01309-E7A3-4957-8C5F-BCD11E37C4E4}"/>
              </a:ext>
            </a:extLst>
          </p:cNvPr>
          <p:cNvGrpSpPr/>
          <p:nvPr/>
        </p:nvGrpSpPr>
        <p:grpSpPr>
          <a:xfrm>
            <a:off x="2946837" y="1259203"/>
            <a:ext cx="9015648" cy="5154403"/>
            <a:chOff x="2040341" y="1836982"/>
            <a:chExt cx="8348593" cy="4956063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A0A6162F-C813-45BC-B1BD-5CF7A98A73B2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0341" y="1836982"/>
              <a:ext cx="8348593" cy="4956063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2DCA1A91-F519-4C73-A1F4-6102F9A56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3282" y="3275979"/>
              <a:ext cx="6709896" cy="1843749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CDE50E2-AACF-49E1-A4B2-84874A55246A}"/>
              </a:ext>
            </a:extLst>
          </p:cNvPr>
          <p:cNvSpPr/>
          <p:nvPr/>
        </p:nvSpPr>
        <p:spPr>
          <a:xfrm>
            <a:off x="161109" y="4321097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D15C68"/>
              </a:buClr>
              <a:buFont typeface="Wingdings 3" panose="05040102010807070707" pitchFamily="18" charset="2"/>
              <a:buChar char=""/>
            </a:pPr>
            <a:r>
              <a:rPr lang="en-GB" sz="2600" dirty="0">
                <a:latin typeface="Tw Cen MT" panose="020B0602020104020603" pitchFamily="34" charset="0"/>
              </a:rPr>
              <a:t>Short generation time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B7BBE5-C2BB-4C48-B7AD-4D49474EE5CA}"/>
              </a:ext>
            </a:extLst>
          </p:cNvPr>
          <p:cNvSpPr/>
          <p:nvPr/>
        </p:nvSpPr>
        <p:spPr>
          <a:xfrm>
            <a:off x="161109" y="5289567"/>
            <a:ext cx="472603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D15C68"/>
              </a:buClr>
              <a:buFont typeface="Wingdings 3" panose="05040102010807070707" pitchFamily="18" charset="2"/>
              <a:buChar char=""/>
            </a:pPr>
            <a:r>
              <a:rPr lang="en-GB" sz="2600" dirty="0">
                <a:latin typeface="Tw Cen MT" panose="020B0602020104020603" pitchFamily="34" charset="0"/>
              </a:rPr>
              <a:t>Large number of potential hosts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1A2E7EB-4331-460C-BF80-C97C67FB2776}"/>
              </a:ext>
            </a:extLst>
          </p:cNvPr>
          <p:cNvGrpSpPr/>
          <p:nvPr/>
        </p:nvGrpSpPr>
        <p:grpSpPr>
          <a:xfrm>
            <a:off x="4980107" y="2787025"/>
            <a:ext cx="5952188" cy="1623644"/>
            <a:chOff x="6316683" y="1973579"/>
            <a:chExt cx="3284807" cy="896033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BAEDABA-59B0-48BD-B56C-DF6C7B14F72C}"/>
                </a:ext>
              </a:extLst>
            </p:cNvPr>
            <p:cNvPicPr/>
            <p:nvPr/>
          </p:nvPicPr>
          <p:blipFill rotWithShape="1">
            <a:blip r:embed="rId5">
              <a:clrChange>
                <a:clrFrom>
                  <a:srgbClr val="F4F3EE"/>
                </a:clrFrom>
                <a:clrTo>
                  <a:srgbClr val="F4F3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3" t="27135" r="57798" b="30101"/>
            <a:stretch/>
          </p:blipFill>
          <p:spPr>
            <a:xfrm>
              <a:off x="6316683" y="1973579"/>
              <a:ext cx="1008994" cy="825233"/>
            </a:xfrm>
            <a:prstGeom prst="ellipse">
              <a:avLst/>
            </a:prstGeom>
          </p:spPr>
        </p:pic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71DFA4DD-5949-44A4-9505-90A4CC5513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7566" y="2388910"/>
              <a:ext cx="889853" cy="1"/>
            </a:xfrm>
            <a:prstGeom prst="straightConnector1">
              <a:avLst/>
            </a:prstGeom>
            <a:ln w="38100">
              <a:solidFill>
                <a:srgbClr val="D15C68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8B4B153-D874-43C3-B585-CB1C1F55F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3594" y="2040821"/>
              <a:ext cx="1047896" cy="828791"/>
            </a:xfrm>
            <a:prstGeom prst="rect">
              <a:avLst/>
            </a:prstGeom>
          </p:spPr>
        </p:pic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BFE9190-54EE-4BCC-9824-554EC80F52EE}"/>
              </a:ext>
            </a:extLst>
          </p:cNvPr>
          <p:cNvGrpSpPr/>
          <p:nvPr/>
        </p:nvGrpSpPr>
        <p:grpSpPr>
          <a:xfrm>
            <a:off x="5071461" y="1318061"/>
            <a:ext cx="5984529" cy="4685680"/>
            <a:chOff x="7138772" y="1909991"/>
            <a:chExt cx="3699992" cy="2896966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4946F9EF-E481-4D99-BA26-C2B174EF6EE7}"/>
                </a:ext>
              </a:extLst>
            </p:cNvPr>
            <p:cNvGrpSpPr/>
            <p:nvPr/>
          </p:nvGrpSpPr>
          <p:grpSpPr>
            <a:xfrm>
              <a:off x="7138772" y="1909991"/>
              <a:ext cx="3699992" cy="2896966"/>
              <a:chOff x="-1" y="0"/>
              <a:chExt cx="3700132" cy="2897297"/>
            </a:xfrm>
          </p:grpSpPr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FE5B3AD8-0CA9-4676-BB00-FB8F9F457B03}"/>
                  </a:ext>
                </a:extLst>
              </p:cNvPr>
              <p:cNvGrpSpPr/>
              <p:nvPr/>
            </p:nvGrpSpPr>
            <p:grpSpPr>
              <a:xfrm>
                <a:off x="-1" y="0"/>
                <a:ext cx="2619385" cy="2116422"/>
                <a:chOff x="3928" y="-46830"/>
                <a:chExt cx="2619958" cy="2116853"/>
              </a:xfrm>
            </p:grpSpPr>
            <p:pic>
              <p:nvPicPr>
                <p:cNvPr id="38" name="Image 37">
                  <a:extLst>
                    <a:ext uri="{FF2B5EF4-FFF2-40B4-BE49-F238E27FC236}">
                      <a16:creationId xmlns:a16="http://schemas.microsoft.com/office/drawing/2014/main" id="{4C3669BC-F603-42C0-BAC2-935BD3447F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8" y="952524"/>
                  <a:ext cx="990600" cy="628650"/>
                </a:xfrm>
                <a:prstGeom prst="roundRect">
                  <a:avLst/>
                </a:prstGeom>
              </p:spPr>
            </p:pic>
            <p:pic>
              <p:nvPicPr>
                <p:cNvPr id="40" name="Image 39">
                  <a:extLst>
                    <a:ext uri="{FF2B5EF4-FFF2-40B4-BE49-F238E27FC236}">
                      <a16:creationId xmlns:a16="http://schemas.microsoft.com/office/drawing/2014/main" id="{7C332BE7-5260-4671-9A68-C6AF1A4D5F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1191" y="-46830"/>
                  <a:ext cx="976631" cy="637380"/>
                </a:xfrm>
                <a:prstGeom prst="roundRect">
                  <a:avLst/>
                </a:prstGeom>
              </p:spPr>
            </p:pic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E86FD743-0A50-4ED0-995D-4AE3FDAF24F8}"/>
                    </a:ext>
                  </a:extLst>
                </p:cNvPr>
                <p:cNvSpPr/>
                <p:nvPr/>
              </p:nvSpPr>
              <p:spPr>
                <a:xfrm>
                  <a:off x="1222586" y="703904"/>
                  <a:ext cx="1401300" cy="1366119"/>
                </a:xfrm>
                <a:prstGeom prst="ellipse">
                  <a:avLst/>
                </a:prstGeom>
                <a:solidFill>
                  <a:srgbClr val="D15C68"/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fr-FR" sz="2000" b="1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20 °C</a:t>
                  </a:r>
                </a:p>
                <a:p>
                  <a:pPr algn="ctr">
                    <a:lnSpc>
                      <a:spcPct val="115000"/>
                    </a:lnSpc>
                  </a:pPr>
                  <a:r>
                    <a:rPr lang="fr-FR" sz="2000" b="1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14 – 21 </a:t>
                  </a:r>
                  <a:r>
                    <a:rPr lang="en-GB" sz="2000" b="1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days</a:t>
                  </a:r>
                  <a:endParaRPr lang="en-GB" sz="2000" dirty="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AD88735F-3FD4-47CD-9EF6-5D1F29625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3833" y="978196"/>
                <a:ext cx="946298" cy="616688"/>
              </a:xfrm>
              <a:prstGeom prst="roundRect">
                <a:avLst/>
              </a:prstGeom>
            </p:spPr>
          </p:pic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1414B584-B50B-40E0-A1CD-23E13F424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6947" y="2269976"/>
                <a:ext cx="1010093" cy="627321"/>
              </a:xfrm>
              <a:prstGeom prst="roundRect">
                <a:avLst/>
              </a:prstGeom>
            </p:spPr>
          </p:pic>
        </p:grp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FDD842D0-D790-4167-B0E3-5B59A2353E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3946" y="2228579"/>
              <a:ext cx="805204" cy="566160"/>
            </a:xfrm>
            <a:prstGeom prst="line">
              <a:avLst/>
            </a:prstGeom>
            <a:ln w="57150">
              <a:solidFill>
                <a:srgbClr val="D15C68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D937EFDE-83D0-45D7-9B15-921BE883D986}"/>
                </a:ext>
              </a:extLst>
            </p:cNvPr>
            <p:cNvCxnSpPr>
              <a:cxnSpLocks/>
            </p:cNvCxnSpPr>
            <p:nvPr/>
          </p:nvCxnSpPr>
          <p:spPr>
            <a:xfrm>
              <a:off x="9664277" y="2273297"/>
              <a:ext cx="622723" cy="521442"/>
            </a:xfrm>
            <a:prstGeom prst="line">
              <a:avLst/>
            </a:prstGeom>
            <a:ln w="57150">
              <a:solidFill>
                <a:srgbClr val="D15C68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097AD29B-4084-4949-894B-994FC230F3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58059" y="3672915"/>
              <a:ext cx="528941" cy="785163"/>
            </a:xfrm>
            <a:prstGeom prst="line">
              <a:avLst/>
            </a:prstGeom>
            <a:ln w="57150">
              <a:solidFill>
                <a:srgbClr val="D15C68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0115CF7D-307E-4331-947F-3B2F894A12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1331" y="3698128"/>
              <a:ext cx="807820" cy="795204"/>
            </a:xfrm>
            <a:prstGeom prst="line">
              <a:avLst/>
            </a:prstGeom>
            <a:ln w="57150">
              <a:solidFill>
                <a:srgbClr val="D15C68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3DDF91C-7924-476D-BC73-565D07D1EA5F}"/>
              </a:ext>
            </a:extLst>
          </p:cNvPr>
          <p:cNvGrpSpPr/>
          <p:nvPr/>
        </p:nvGrpSpPr>
        <p:grpSpPr>
          <a:xfrm>
            <a:off x="4887146" y="4607249"/>
            <a:ext cx="6858429" cy="2073141"/>
            <a:chOff x="6907083" y="1502024"/>
            <a:chExt cx="5064125" cy="1530765"/>
          </a:xfrm>
        </p:grpSpPr>
        <p:pic>
          <p:nvPicPr>
            <p:cNvPr id="46" name="Picture 10" descr="Résultat de recherche d'images pour &quot;raisin&quot;">
              <a:extLst>
                <a:ext uri="{FF2B5EF4-FFF2-40B4-BE49-F238E27FC236}">
                  <a16:creationId xmlns:a16="http://schemas.microsoft.com/office/drawing/2014/main" id="{EA3DC56A-DAC2-466E-8744-8B63BCAF6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2849" y="1973025"/>
              <a:ext cx="1431068" cy="1059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C3FB5ED6-D3FC-4F49-A2CE-E72816A3D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07083" y="1576877"/>
              <a:ext cx="1099087" cy="844003"/>
            </a:xfrm>
            <a:prstGeom prst="rect">
              <a:avLst/>
            </a:prstGeom>
          </p:spPr>
        </p:pic>
        <p:pic>
          <p:nvPicPr>
            <p:cNvPr id="48" name="Picture 2" descr="Résultat de recherche d'images pour &quot;framboise&quot;">
              <a:extLst>
                <a:ext uri="{FF2B5EF4-FFF2-40B4-BE49-F238E27FC236}">
                  <a16:creationId xmlns:a16="http://schemas.microsoft.com/office/drawing/2014/main" id="{20B21E50-3795-4D25-A5ED-47FFE5EF4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125" y="1725195"/>
              <a:ext cx="844004" cy="84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Résultat de recherche d'images pour &quot;myrtille&quot;">
              <a:extLst>
                <a:ext uri="{FF2B5EF4-FFF2-40B4-BE49-F238E27FC236}">
                  <a16:creationId xmlns:a16="http://schemas.microsoft.com/office/drawing/2014/main" id="{3D6B8A2E-09C4-40CD-AD4E-025E65C78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5039" y="1566379"/>
              <a:ext cx="887119" cy="70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" descr="Résultat de recherche d'images pour &quot;pêche&quot;">
              <a:extLst>
                <a:ext uri="{FF2B5EF4-FFF2-40B4-BE49-F238E27FC236}">
                  <a16:creationId xmlns:a16="http://schemas.microsoft.com/office/drawing/2014/main" id="{2B19A4DE-B5D9-4C4F-99B7-37B42A929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2633" y="1502024"/>
              <a:ext cx="968575" cy="968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Résultat de recherche d'images pour &quot;abricot&quot;">
              <a:extLst>
                <a:ext uri="{FF2B5EF4-FFF2-40B4-BE49-F238E27FC236}">
                  <a16:creationId xmlns:a16="http://schemas.microsoft.com/office/drawing/2014/main" id="{BE3D494D-BFCC-4DD3-9044-3DED3C9BC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9201" y="1571481"/>
              <a:ext cx="622724" cy="628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8EA1E2A7-021C-487E-83CA-9E59BA36E26B}"/>
              </a:ext>
            </a:extLst>
          </p:cNvPr>
          <p:cNvCxnSpPr>
            <a:cxnSpLocks/>
          </p:cNvCxnSpPr>
          <p:nvPr/>
        </p:nvCxnSpPr>
        <p:spPr>
          <a:xfrm>
            <a:off x="104489" y="6162205"/>
            <a:ext cx="793156" cy="0"/>
          </a:xfrm>
          <a:prstGeom prst="line">
            <a:avLst/>
          </a:prstGeom>
          <a:ln w="165100">
            <a:solidFill>
              <a:srgbClr val="D15C68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0E505BF2-5CC9-4412-B26D-91C125472FBA}"/>
              </a:ext>
            </a:extLst>
          </p:cNvPr>
          <p:cNvSpPr txBox="1"/>
          <p:nvPr/>
        </p:nvSpPr>
        <p:spPr>
          <a:xfrm>
            <a:off x="897645" y="5795028"/>
            <a:ext cx="11347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w Cen MT" panose="020B0602020104020603" pitchFamily="34" charset="0"/>
                <a:sym typeface="Wingdings" panose="05000000000000000000" pitchFamily="2" charset="2"/>
              </a:rPr>
              <a:t>Spreads quickly in Europe and causes important damages </a:t>
            </a:r>
            <a:endParaRPr lang="en-GB" sz="3600" b="1" dirty="0">
              <a:latin typeface="Tw Cen MT" panose="020B0602020104020603" pitchFamily="34" charset="0"/>
            </a:endParaRPr>
          </a:p>
          <a:p>
            <a:endParaRPr lang="fr-FR" dirty="0"/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2511CF2F-6C86-4904-AB7D-C2C8ACBB64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0" y="835985"/>
            <a:ext cx="1922254" cy="1669181"/>
          </a:xfrm>
          <a:prstGeom prst="rect">
            <a:avLst/>
          </a:prstGeom>
        </p:spPr>
      </p:pic>
      <p:grpSp>
        <p:nvGrpSpPr>
          <p:cNvPr id="54" name="Groupe 53">
            <a:extLst>
              <a:ext uri="{FF2B5EF4-FFF2-40B4-BE49-F238E27FC236}">
                <a16:creationId xmlns:a16="http://schemas.microsoft.com/office/drawing/2014/main" id="{B0BC6406-0EF1-4B27-91DF-1CB5FE77564E}"/>
              </a:ext>
            </a:extLst>
          </p:cNvPr>
          <p:cNvGrpSpPr/>
          <p:nvPr/>
        </p:nvGrpSpPr>
        <p:grpSpPr>
          <a:xfrm>
            <a:off x="1563979" y="1714135"/>
            <a:ext cx="2084038" cy="599034"/>
            <a:chOff x="1038524" y="1150787"/>
            <a:chExt cx="1334899" cy="599034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948E719-27F9-4D73-B421-9492125074BF}"/>
                </a:ext>
              </a:extLst>
            </p:cNvPr>
            <p:cNvSpPr/>
            <p:nvPr/>
          </p:nvSpPr>
          <p:spPr>
            <a:xfrm>
              <a:off x="1038524" y="1330236"/>
              <a:ext cx="1215912" cy="4195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633399F1-A76C-4515-9FA6-F25CFC3120C6}"/>
                </a:ext>
              </a:extLst>
            </p:cNvPr>
            <p:cNvSpPr txBox="1"/>
            <p:nvPr/>
          </p:nvSpPr>
          <p:spPr>
            <a:xfrm>
              <a:off x="1362561" y="1150787"/>
              <a:ext cx="1010862" cy="419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" numCol="1" spcCol="1270" anchor="b" anchorCtr="0">
              <a:noAutofit/>
            </a:bodyPr>
            <a:lstStyle/>
            <a:p>
              <a:pPr marL="0" lvl="0" indent="0" algn="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w Cen MT" panose="020B0602020104020603" pitchFamily="34" charset="0"/>
                </a:rPr>
                <a:t>Drosophila</a:t>
              </a:r>
              <a:r>
                <a:rPr lang="fr-FR" sz="40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w Cen MT" panose="020B0602020104020603" pitchFamily="34" charset="0"/>
                </a:rPr>
                <a:t> </a:t>
              </a:r>
              <a:r>
                <a:rPr lang="fr-FR" sz="16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w Cen MT" panose="020B0602020104020603" pitchFamily="34" charset="0"/>
                </a:rPr>
                <a:t>suzukii</a:t>
              </a:r>
              <a:endParaRPr lang="fr-FR" sz="1600" i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w Cen MT" panose="020B06020201040206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79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0" grpId="0"/>
      <p:bldP spid="19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6B562420-4550-40B2-BCE2-03C10844C4AC}"/>
              </a:ext>
            </a:extLst>
          </p:cNvPr>
          <p:cNvGrpSpPr/>
          <p:nvPr/>
        </p:nvGrpSpPr>
        <p:grpSpPr>
          <a:xfrm>
            <a:off x="104489" y="82424"/>
            <a:ext cx="11983021" cy="1161160"/>
            <a:chOff x="100583" y="82424"/>
            <a:chExt cx="11983021" cy="10148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1F1F2A-93AA-4B86-A9CF-ED70EC0D731A}"/>
                </a:ext>
              </a:extLst>
            </p:cNvPr>
            <p:cNvSpPr/>
            <p:nvPr/>
          </p:nvSpPr>
          <p:spPr>
            <a:xfrm>
              <a:off x="100583" y="97318"/>
              <a:ext cx="11983021" cy="999962"/>
            </a:xfrm>
            <a:prstGeom prst="rect">
              <a:avLst/>
            </a:prstGeom>
            <a:ln>
              <a:noFill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F15836A9-0357-4475-918D-4D6A03489FAE}"/>
                </a:ext>
              </a:extLst>
            </p:cNvPr>
            <p:cNvSpPr/>
            <p:nvPr/>
          </p:nvSpPr>
          <p:spPr>
            <a:xfrm>
              <a:off x="100583" y="82424"/>
              <a:ext cx="2842347" cy="604800"/>
            </a:xfrm>
            <a:custGeom>
              <a:avLst/>
              <a:gdLst>
                <a:gd name="connsiteX0" fmla="*/ 0 w 3131783"/>
                <a:gd name="connsiteY0" fmla="*/ 0 h 606041"/>
                <a:gd name="connsiteX1" fmla="*/ 2828763 w 3131783"/>
                <a:gd name="connsiteY1" fmla="*/ 0 h 606041"/>
                <a:gd name="connsiteX2" fmla="*/ 3131783 w 3131783"/>
                <a:gd name="connsiteY2" fmla="*/ 303021 h 606041"/>
                <a:gd name="connsiteX3" fmla="*/ 2828763 w 3131783"/>
                <a:gd name="connsiteY3" fmla="*/ 606041 h 606041"/>
                <a:gd name="connsiteX4" fmla="*/ 0 w 3131783"/>
                <a:gd name="connsiteY4" fmla="*/ 606041 h 606041"/>
                <a:gd name="connsiteX5" fmla="*/ 303021 w 3131783"/>
                <a:gd name="connsiteY5" fmla="*/ 303021 h 606041"/>
                <a:gd name="connsiteX6" fmla="*/ 0 w 3131783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1783" h="606041">
                  <a:moveTo>
                    <a:pt x="0" y="0"/>
                  </a:moveTo>
                  <a:lnTo>
                    <a:pt x="2828763" y="0"/>
                  </a:lnTo>
                  <a:lnTo>
                    <a:pt x="3131783" y="303021"/>
                  </a:lnTo>
                  <a:lnTo>
                    <a:pt x="2828763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D3D7"/>
            </a:solidFill>
            <a:ln w="38100">
              <a:noFill/>
            </a:ln>
            <a:effectLst>
              <a:outerShdw blurRad="50800" dist="38100" dir="5400000" algn="t" rotWithShape="0">
                <a:prstClr val="black">
                  <a:alpha val="69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D15C68"/>
                  </a:solidFill>
                  <a:latin typeface="Century Gothic" panose="020B0502020202020204" pitchFamily="34" charset="0"/>
                </a:rPr>
                <a:t>Introduction</a:t>
              </a: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80E703-5EDC-450E-9F7B-2631279D35EC}"/>
                </a:ext>
              </a:extLst>
            </p:cNvPr>
            <p:cNvSpPr/>
            <p:nvPr/>
          </p:nvSpPr>
          <p:spPr>
            <a:xfrm>
              <a:off x="2827023" y="83045"/>
              <a:ext cx="2792730" cy="604800"/>
            </a:xfrm>
            <a:custGeom>
              <a:avLst/>
              <a:gdLst>
                <a:gd name="connsiteX0" fmla="*/ 0 w 3077115"/>
                <a:gd name="connsiteY0" fmla="*/ 0 h 606041"/>
                <a:gd name="connsiteX1" fmla="*/ 2774095 w 3077115"/>
                <a:gd name="connsiteY1" fmla="*/ 0 h 606041"/>
                <a:gd name="connsiteX2" fmla="*/ 3077115 w 3077115"/>
                <a:gd name="connsiteY2" fmla="*/ 303021 h 606041"/>
                <a:gd name="connsiteX3" fmla="*/ 2774095 w 3077115"/>
                <a:gd name="connsiteY3" fmla="*/ 606041 h 606041"/>
                <a:gd name="connsiteX4" fmla="*/ 0 w 3077115"/>
                <a:gd name="connsiteY4" fmla="*/ 606041 h 606041"/>
                <a:gd name="connsiteX5" fmla="*/ 303021 w 3077115"/>
                <a:gd name="connsiteY5" fmla="*/ 303021 h 606041"/>
                <a:gd name="connsiteX6" fmla="*/ 0 w 307711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7115" h="606041">
                  <a:moveTo>
                    <a:pt x="0" y="0"/>
                  </a:moveTo>
                  <a:lnTo>
                    <a:pt x="2774095" y="0"/>
                  </a:lnTo>
                  <a:lnTo>
                    <a:pt x="3077115" y="303021"/>
                  </a:lnTo>
                  <a:lnTo>
                    <a:pt x="277409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D8D1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0" kern="1200" dirty="0">
                  <a:solidFill>
                    <a:srgbClr val="E77152"/>
                  </a:solidFill>
                  <a:latin typeface="Century Gothic" panose="020B0502020202020204" pitchFamily="34" charset="0"/>
                </a:rPr>
                <a:t>M &amp; M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26C2E3F-DB64-4930-B2D6-242F3AC060FC}"/>
                </a:ext>
              </a:extLst>
            </p:cNvPr>
            <p:cNvSpPr/>
            <p:nvPr/>
          </p:nvSpPr>
          <p:spPr>
            <a:xfrm>
              <a:off x="5534927" y="83666"/>
              <a:ext cx="3470969" cy="604800"/>
            </a:xfrm>
            <a:custGeom>
              <a:avLst/>
              <a:gdLst>
                <a:gd name="connsiteX0" fmla="*/ 0 w 3725411"/>
                <a:gd name="connsiteY0" fmla="*/ 0 h 606041"/>
                <a:gd name="connsiteX1" fmla="*/ 3422391 w 3725411"/>
                <a:gd name="connsiteY1" fmla="*/ 0 h 606041"/>
                <a:gd name="connsiteX2" fmla="*/ 3725411 w 3725411"/>
                <a:gd name="connsiteY2" fmla="*/ 303021 h 606041"/>
                <a:gd name="connsiteX3" fmla="*/ 3422391 w 3725411"/>
                <a:gd name="connsiteY3" fmla="*/ 606041 h 606041"/>
                <a:gd name="connsiteX4" fmla="*/ 0 w 3725411"/>
                <a:gd name="connsiteY4" fmla="*/ 606041 h 606041"/>
                <a:gd name="connsiteX5" fmla="*/ 303021 w 3725411"/>
                <a:gd name="connsiteY5" fmla="*/ 303021 h 606041"/>
                <a:gd name="connsiteX6" fmla="*/ 0 w 3725411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5411" h="606041">
                  <a:moveTo>
                    <a:pt x="0" y="0"/>
                  </a:moveTo>
                  <a:lnTo>
                    <a:pt x="3422391" y="0"/>
                  </a:lnTo>
                  <a:lnTo>
                    <a:pt x="3725411" y="303021"/>
                  </a:lnTo>
                  <a:lnTo>
                    <a:pt x="3422391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E6DD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 noProof="0" dirty="0">
                  <a:solidFill>
                    <a:srgbClr val="CB8650"/>
                  </a:solidFill>
                  <a:latin typeface="Century Gothic" panose="020B0502020202020204" pitchFamily="34" charset="0"/>
                </a:rPr>
                <a:t>Results</a:t>
              </a: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C04FCE7-AFAB-4999-8B1B-8922EF36796D}"/>
                </a:ext>
              </a:extLst>
            </p:cNvPr>
            <p:cNvSpPr/>
            <p:nvPr/>
          </p:nvSpPr>
          <p:spPr>
            <a:xfrm>
              <a:off x="8845264" y="96697"/>
              <a:ext cx="3234435" cy="606041"/>
            </a:xfrm>
            <a:custGeom>
              <a:avLst/>
              <a:gdLst>
                <a:gd name="connsiteX0" fmla="*/ 0 w 3234435"/>
                <a:gd name="connsiteY0" fmla="*/ 0 h 606041"/>
                <a:gd name="connsiteX1" fmla="*/ 2931415 w 3234435"/>
                <a:gd name="connsiteY1" fmla="*/ 0 h 606041"/>
                <a:gd name="connsiteX2" fmla="*/ 3234435 w 3234435"/>
                <a:gd name="connsiteY2" fmla="*/ 303021 h 606041"/>
                <a:gd name="connsiteX3" fmla="*/ 2931415 w 3234435"/>
                <a:gd name="connsiteY3" fmla="*/ 606041 h 606041"/>
                <a:gd name="connsiteX4" fmla="*/ 0 w 3234435"/>
                <a:gd name="connsiteY4" fmla="*/ 606041 h 606041"/>
                <a:gd name="connsiteX5" fmla="*/ 303021 w 3234435"/>
                <a:gd name="connsiteY5" fmla="*/ 303021 h 606041"/>
                <a:gd name="connsiteX6" fmla="*/ 0 w 323443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4435" h="606041">
                  <a:moveTo>
                    <a:pt x="0" y="0"/>
                  </a:moveTo>
                  <a:lnTo>
                    <a:pt x="2931415" y="0"/>
                  </a:lnTo>
                  <a:lnTo>
                    <a:pt x="3234435" y="303021"/>
                  </a:lnTo>
                  <a:lnTo>
                    <a:pt x="293141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CFCE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dirty="0">
                  <a:solidFill>
                    <a:srgbClr val="7F453E"/>
                  </a:solidFill>
                  <a:latin typeface="Century Gothic" panose="020B0502020202020204" pitchFamily="34" charset="0"/>
                </a:rPr>
                <a:t>Conclusion</a:t>
              </a:r>
              <a:endParaRPr lang="en-GB" sz="2000" b="0" kern="1200" noProof="0" dirty="0">
                <a:solidFill>
                  <a:srgbClr val="7F453E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E7B4961-8889-4D7F-9CF6-63A676663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36" y="1902777"/>
            <a:ext cx="5181600" cy="4351338"/>
          </a:xfrm>
        </p:spPr>
        <p:txBody>
          <a:bodyPr>
            <a:normAutofit/>
          </a:bodyPr>
          <a:lstStyle/>
          <a:p>
            <a:pPr>
              <a:buClr>
                <a:srgbClr val="D15C68"/>
              </a:buClr>
              <a:buFont typeface="Wingdings 3" panose="05040102010807070707" pitchFamily="18" charset="2"/>
              <a:buChar char=""/>
            </a:pPr>
            <a:r>
              <a:rPr lang="fr-FR" dirty="0"/>
              <a:t> </a:t>
            </a:r>
            <a:r>
              <a:rPr lang="fr-FR" dirty="0">
                <a:latin typeface="Tw Cen MT" panose="020B0602020104020603" pitchFamily="34" charset="0"/>
              </a:rPr>
              <a:t>Damages</a:t>
            </a:r>
          </a:p>
          <a:p>
            <a:pPr marL="0" indent="0">
              <a:buClr>
                <a:srgbClr val="D15C68"/>
              </a:buClr>
              <a:buNone/>
            </a:pPr>
            <a:r>
              <a:rPr lang="fr-FR" sz="2000" dirty="0">
                <a:latin typeface="Tw Cen MT" panose="020B0602020104020603" pitchFamily="34" charset="0"/>
              </a:rPr>
              <a:t>	</a:t>
            </a:r>
            <a:r>
              <a:rPr lang="en-GB" sz="2000" dirty="0">
                <a:latin typeface="Tw Cen MT" panose="020B0602020104020603" pitchFamily="34" charset="0"/>
              </a:rPr>
              <a:t>Human health</a:t>
            </a:r>
          </a:p>
          <a:p>
            <a:pPr marL="0" indent="0">
              <a:buClr>
                <a:srgbClr val="D15C68"/>
              </a:buClr>
              <a:buNone/>
            </a:pPr>
            <a:r>
              <a:rPr lang="en-GB" sz="2000" dirty="0">
                <a:latin typeface="Tw Cen MT" panose="020B0602020104020603" pitchFamily="34" charset="0"/>
              </a:rPr>
              <a:t>	Environment</a:t>
            </a:r>
          </a:p>
          <a:p>
            <a:pPr marL="0" indent="0">
              <a:buClr>
                <a:srgbClr val="D15C68"/>
              </a:buClr>
              <a:buNone/>
            </a:pPr>
            <a:endParaRPr lang="fr-FR" sz="1200" dirty="0">
              <a:latin typeface="Tw Cen MT" panose="020B0602020104020603" pitchFamily="34" charset="0"/>
            </a:endParaRPr>
          </a:p>
          <a:p>
            <a:pPr>
              <a:buClr>
                <a:srgbClr val="D15C68"/>
              </a:buClr>
              <a:buFont typeface="Wingdings 3" panose="05040102010807070707" pitchFamily="18" charset="2"/>
              <a:buChar char=""/>
            </a:pPr>
            <a:r>
              <a:rPr lang="en-GB" dirty="0">
                <a:latin typeface="Tw Cen MT" panose="020B0602020104020603" pitchFamily="34" charset="0"/>
              </a:rPr>
              <a:t> Behavioural resistance</a:t>
            </a:r>
          </a:p>
          <a:p>
            <a:pPr marL="0" indent="0">
              <a:buClr>
                <a:srgbClr val="D15C68"/>
              </a:buClr>
              <a:buNone/>
            </a:pPr>
            <a:r>
              <a:rPr lang="en-US" sz="2000" dirty="0">
                <a:latin typeface="Tw Cen MT" panose="020B0602020104020603" pitchFamily="34" charset="0"/>
              </a:rPr>
              <a:t>	Takes refuge in wild plants</a:t>
            </a:r>
          </a:p>
          <a:p>
            <a:pPr marL="0" indent="0">
              <a:buClr>
                <a:srgbClr val="D15C68"/>
              </a:buClr>
              <a:buNone/>
            </a:pPr>
            <a:endParaRPr lang="en-GB" sz="2000" dirty="0">
              <a:latin typeface="Tw Cen MT" panose="020B0602020104020603" pitchFamily="34" charset="0"/>
            </a:endParaRPr>
          </a:p>
          <a:p>
            <a:pPr>
              <a:buClr>
                <a:srgbClr val="D15C68"/>
              </a:buClr>
              <a:buFont typeface="Wingdings 3" panose="05040102010807070707" pitchFamily="18" charset="2"/>
              <a:buChar char=""/>
            </a:pPr>
            <a:r>
              <a:rPr lang="en-GB" dirty="0">
                <a:latin typeface="Tw Cen MT" panose="020B0602020104020603" pitchFamily="34" charset="0"/>
              </a:rPr>
              <a:t> Physiological resistance</a:t>
            </a:r>
          </a:p>
          <a:p>
            <a:pPr marL="0" indent="0">
              <a:buClr>
                <a:srgbClr val="D15C68"/>
              </a:buClr>
              <a:buNone/>
            </a:pPr>
            <a:r>
              <a:rPr lang="en-GB" sz="2100" dirty="0">
                <a:latin typeface="Tw Cen MT" panose="020B0602020104020603" pitchFamily="34" charset="0"/>
              </a:rPr>
              <a:t>	</a:t>
            </a:r>
            <a:r>
              <a:rPr lang="en-US" sz="2100" dirty="0">
                <a:latin typeface="Tw Cen MT" panose="020B0602020104020603" pitchFamily="34" charset="0"/>
              </a:rPr>
              <a:t>Increasing of dose to kill pest</a:t>
            </a:r>
            <a:endParaRPr lang="en-GB" sz="2100" dirty="0">
              <a:latin typeface="Tw Cen MT" panose="020B0602020104020603" pitchFamily="34" charset="0"/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557355B-A524-4E8F-955B-6821E4E58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92789" y="2504407"/>
            <a:ext cx="1272683" cy="574040"/>
          </a:xfrm>
          <a:ln w="38100">
            <a:solidFill>
              <a:srgbClr val="D15C68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dirty="0"/>
              <a:t>IPM</a:t>
            </a: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427A3898-4B1D-492C-91E7-995C21B31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34" y="947364"/>
            <a:ext cx="1878090" cy="2682986"/>
          </a:xfrm>
          <a:prstGeom prst="rect">
            <a:avLst/>
          </a:prstGeom>
        </p:spPr>
      </p:pic>
      <p:sp>
        <p:nvSpPr>
          <p:cNvPr id="61" name="Flèche : droite 60">
            <a:extLst>
              <a:ext uri="{FF2B5EF4-FFF2-40B4-BE49-F238E27FC236}">
                <a16:creationId xmlns:a16="http://schemas.microsoft.com/office/drawing/2014/main" id="{FCF3D0D9-80D4-4D91-8A4F-0371EC0C9A78}"/>
              </a:ext>
            </a:extLst>
          </p:cNvPr>
          <p:cNvSpPr/>
          <p:nvPr/>
        </p:nvSpPr>
        <p:spPr>
          <a:xfrm rot="10800000">
            <a:off x="9464137" y="2623788"/>
            <a:ext cx="815652" cy="335280"/>
          </a:xfrm>
          <a:prstGeom prst="rightArrow">
            <a:avLst/>
          </a:prstGeom>
          <a:solidFill>
            <a:srgbClr val="F1D3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space réservé du contenu 6">
            <a:extLst>
              <a:ext uri="{FF2B5EF4-FFF2-40B4-BE49-F238E27FC236}">
                <a16:creationId xmlns:a16="http://schemas.microsoft.com/office/drawing/2014/main" id="{D22253A8-BE8E-4B41-A05B-EA72F950026F}"/>
              </a:ext>
            </a:extLst>
          </p:cNvPr>
          <p:cNvSpPr txBox="1">
            <a:spLocks/>
          </p:cNvSpPr>
          <p:nvPr/>
        </p:nvSpPr>
        <p:spPr>
          <a:xfrm>
            <a:off x="9871963" y="2219368"/>
            <a:ext cx="2990597" cy="114411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Tw Cen MT" panose="020B0602020104020603" pitchFamily="34" charset="0"/>
              </a:rPr>
              <a:t>Physical</a:t>
            </a:r>
            <a:endParaRPr lang="en-GB" sz="1800" dirty="0">
              <a:latin typeface="Tw Cen MT" panose="020B0602020104020603" pitchFamily="34" charset="0"/>
            </a:endParaRPr>
          </a:p>
          <a:p>
            <a:pPr lvl="1">
              <a:buFont typeface="Calibri" panose="020F0502020204030204" pitchFamily="34" charset="0"/>
              <a:buChar char="-"/>
            </a:pPr>
            <a:r>
              <a:rPr lang="en-GB" sz="1800" dirty="0">
                <a:latin typeface="Tw Cen MT" panose="020B0602020104020603" pitchFamily="34" charset="0"/>
              </a:rPr>
              <a:t>use of nets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GB" sz="1800" dirty="0">
                <a:latin typeface="Tw Cen MT" panose="020B0602020104020603" pitchFamily="34" charset="0"/>
              </a:rPr>
              <a:t>post-harvest </a:t>
            </a:r>
          </a:p>
          <a:p>
            <a:pPr lvl="1">
              <a:buFont typeface="Calibri" panose="020F0502020204030204" pitchFamily="34" charset="0"/>
              <a:buChar char="-"/>
            </a:pPr>
            <a:endParaRPr lang="en-GB" sz="2000" dirty="0"/>
          </a:p>
        </p:txBody>
      </p:sp>
      <p:sp>
        <p:nvSpPr>
          <p:cNvPr id="63" name="Espace réservé du contenu 6">
            <a:extLst>
              <a:ext uri="{FF2B5EF4-FFF2-40B4-BE49-F238E27FC236}">
                <a16:creationId xmlns:a16="http://schemas.microsoft.com/office/drawing/2014/main" id="{8AD1701C-1A2D-4492-942B-7C692848A5CA}"/>
              </a:ext>
            </a:extLst>
          </p:cNvPr>
          <p:cNvSpPr txBox="1">
            <a:spLocks/>
          </p:cNvSpPr>
          <p:nvPr/>
        </p:nvSpPr>
        <p:spPr>
          <a:xfrm>
            <a:off x="5104232" y="1731646"/>
            <a:ext cx="3416249" cy="1717566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Tw Cen MT" panose="020B0602020104020603" pitchFamily="34" charset="0"/>
              </a:rPr>
              <a:t>Biological control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GB" sz="1800" dirty="0" err="1">
                <a:latin typeface="Tw Cen MT" panose="020B0602020104020603" pitchFamily="34" charset="0"/>
              </a:rPr>
              <a:t>parasitoids</a:t>
            </a:r>
            <a:r>
              <a:rPr lang="en-GB" sz="1800" dirty="0">
                <a:latin typeface="Tw Cen MT" panose="020B0602020104020603" pitchFamily="34" charset="0"/>
              </a:rPr>
              <a:t> </a:t>
            </a:r>
          </a:p>
        </p:txBody>
      </p:sp>
      <p:sp>
        <p:nvSpPr>
          <p:cNvPr id="65" name="Flèche : droite 64">
            <a:extLst>
              <a:ext uri="{FF2B5EF4-FFF2-40B4-BE49-F238E27FC236}">
                <a16:creationId xmlns:a16="http://schemas.microsoft.com/office/drawing/2014/main" id="{CA9964F4-ACDC-4F80-8272-B23C7271D18C}"/>
              </a:ext>
            </a:extLst>
          </p:cNvPr>
          <p:cNvSpPr/>
          <p:nvPr/>
        </p:nvSpPr>
        <p:spPr>
          <a:xfrm>
            <a:off x="7072422" y="2623787"/>
            <a:ext cx="815652" cy="335280"/>
          </a:xfrm>
          <a:prstGeom prst="rightArrow">
            <a:avLst/>
          </a:prstGeom>
          <a:solidFill>
            <a:srgbClr val="F1D3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lèche : droite 66">
            <a:extLst>
              <a:ext uri="{FF2B5EF4-FFF2-40B4-BE49-F238E27FC236}">
                <a16:creationId xmlns:a16="http://schemas.microsoft.com/office/drawing/2014/main" id="{DDF13476-9F85-4203-A256-4F6534719020}"/>
              </a:ext>
            </a:extLst>
          </p:cNvPr>
          <p:cNvSpPr/>
          <p:nvPr/>
        </p:nvSpPr>
        <p:spPr>
          <a:xfrm rot="5400000">
            <a:off x="8321304" y="3462710"/>
            <a:ext cx="815652" cy="335280"/>
          </a:xfrm>
          <a:prstGeom prst="rightArrow">
            <a:avLst/>
          </a:prstGeom>
          <a:solidFill>
            <a:srgbClr val="F1D3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space réservé du contenu 6">
            <a:extLst>
              <a:ext uri="{FF2B5EF4-FFF2-40B4-BE49-F238E27FC236}">
                <a16:creationId xmlns:a16="http://schemas.microsoft.com/office/drawing/2014/main" id="{81699713-1CED-4A82-AA68-799EAC66516D}"/>
              </a:ext>
            </a:extLst>
          </p:cNvPr>
          <p:cNvSpPr txBox="1">
            <a:spLocks/>
          </p:cNvSpPr>
          <p:nvPr/>
        </p:nvSpPr>
        <p:spPr>
          <a:xfrm>
            <a:off x="7466531" y="3803407"/>
            <a:ext cx="2525198" cy="101607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>
                <a:latin typeface="Tw Cen MT" panose="020B0602020104020603" pitchFamily="34" charset="0"/>
              </a:rPr>
              <a:t>Semiochemicals</a:t>
            </a:r>
            <a:r>
              <a:rPr lang="en-GB" sz="1800" dirty="0">
                <a:latin typeface="Tw Cen MT" panose="020B0602020104020603" pitchFamily="34" charset="0"/>
              </a:rPr>
              <a:t> </a:t>
            </a: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A84F6703-4F87-4B2E-932C-C3F2765210F1}"/>
              </a:ext>
            </a:extLst>
          </p:cNvPr>
          <p:cNvCxnSpPr>
            <a:cxnSpLocks/>
          </p:cNvCxnSpPr>
          <p:nvPr/>
        </p:nvCxnSpPr>
        <p:spPr>
          <a:xfrm>
            <a:off x="8729130" y="4585801"/>
            <a:ext cx="0" cy="579120"/>
          </a:xfrm>
          <a:prstGeom prst="straightConnector1">
            <a:avLst/>
          </a:prstGeom>
          <a:ln w="19050">
            <a:solidFill>
              <a:srgbClr val="D15C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id="{44D3CE6D-6093-4A9E-9019-6CDD34133A71}"/>
              </a:ext>
            </a:extLst>
          </p:cNvPr>
          <p:cNvSpPr txBox="1"/>
          <p:nvPr/>
        </p:nvSpPr>
        <p:spPr>
          <a:xfrm>
            <a:off x="7951047" y="5294488"/>
            <a:ext cx="1556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Tw Cen MT" panose="020B0602020104020603" pitchFamily="34" charset="0"/>
              </a:rPr>
              <a:t>Attract</a:t>
            </a:r>
            <a:r>
              <a:rPr lang="fr-FR" sz="2000" dirty="0">
                <a:latin typeface="Tw Cen MT" panose="020B0602020104020603" pitchFamily="34" charset="0"/>
              </a:rPr>
              <a:t> &amp; Kill</a:t>
            </a:r>
          </a:p>
        </p:txBody>
      </p:sp>
    </p:spTree>
    <p:extLst>
      <p:ext uri="{BB962C8B-B14F-4D97-AF65-F5344CB8AC3E}">
        <p14:creationId xmlns:p14="http://schemas.microsoft.com/office/powerpoint/2010/main" val="1233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61" grpId="0" animBg="1"/>
      <p:bldP spid="62" grpId="0"/>
      <p:bldP spid="63" grpId="0"/>
      <p:bldP spid="65" grpId="0" animBg="1"/>
      <p:bldP spid="67" grpId="0" animBg="1"/>
      <p:bldP spid="68" grpId="0"/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F1CDA68F-EB7F-4126-B07B-C8F65624689F}"/>
              </a:ext>
            </a:extLst>
          </p:cNvPr>
          <p:cNvGrpSpPr/>
          <p:nvPr/>
        </p:nvGrpSpPr>
        <p:grpSpPr>
          <a:xfrm>
            <a:off x="-45858" y="2198624"/>
            <a:ext cx="8739233" cy="3200400"/>
            <a:chOff x="0" y="2198624"/>
            <a:chExt cx="8739233" cy="320040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DC1FC94-2EDE-47BF-8CB9-9BD2587B8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98624"/>
              <a:ext cx="3200400" cy="320040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BB22B5F-5C4B-45E0-9851-3616DB237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160" y="2198624"/>
              <a:ext cx="3200400" cy="320040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05C7479-F30B-47FC-BCC0-D77CF7837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833" y="2198624"/>
              <a:ext cx="3200400" cy="3200400"/>
            </a:xfrm>
            <a:prstGeom prst="rect">
              <a:avLst/>
            </a:prstGeom>
          </p:spPr>
        </p:pic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6022612-CFB5-4D62-A5A8-734451AB3C83}"/>
              </a:ext>
            </a:extLst>
          </p:cNvPr>
          <p:cNvGrpSpPr/>
          <p:nvPr/>
        </p:nvGrpSpPr>
        <p:grpSpPr>
          <a:xfrm>
            <a:off x="8446477" y="4406499"/>
            <a:ext cx="2107086" cy="1228335"/>
            <a:chOff x="8380155" y="4356369"/>
            <a:chExt cx="2107086" cy="1228335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4C20CEF5-6513-4E79-A4C4-2EF96A842005}"/>
                </a:ext>
              </a:extLst>
            </p:cNvPr>
            <p:cNvGrpSpPr/>
            <p:nvPr/>
          </p:nvGrpSpPr>
          <p:grpSpPr>
            <a:xfrm>
              <a:off x="8380155" y="4356369"/>
              <a:ext cx="2107086" cy="1228335"/>
              <a:chOff x="8380155" y="4356369"/>
              <a:chExt cx="2107086" cy="1228335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FF540D96-EE68-4D2B-B1B9-2B97798C9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0155" y="4356369"/>
                <a:ext cx="2107086" cy="1228335"/>
              </a:xfrm>
              <a:prstGeom prst="rect">
                <a:avLst/>
              </a:prstGeom>
              <a:scene3d>
                <a:camera prst="orthographicFront">
                  <a:rot lat="2700000" lon="0" rev="0"/>
                </a:camera>
                <a:lightRig rig="threePt" dir="t"/>
              </a:scene3d>
            </p:spPr>
          </p:pic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CA8F8990-1C4C-436B-861C-C9BF23F7D0D2}"/>
                  </a:ext>
                </a:extLst>
              </p:cNvPr>
              <p:cNvSpPr/>
              <p:nvPr/>
            </p:nvSpPr>
            <p:spPr>
              <a:xfrm>
                <a:off x="9287620" y="4837176"/>
                <a:ext cx="649246" cy="2556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7CB7882-7A68-4ADB-94EA-76EA8B0B6E3E}"/>
                </a:ext>
              </a:extLst>
            </p:cNvPr>
            <p:cNvSpPr/>
            <p:nvPr/>
          </p:nvSpPr>
          <p:spPr>
            <a:xfrm>
              <a:off x="8845882" y="4883995"/>
              <a:ext cx="438450" cy="16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68C04BAE-E28A-4587-B117-C5D4E81006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79" b="26716" l="8694" r="265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4962" r="71198" b="70867"/>
          <a:stretch/>
        </p:blipFill>
        <p:spPr>
          <a:xfrm>
            <a:off x="9705477" y="4818612"/>
            <a:ext cx="379980" cy="411126"/>
          </a:xfrm>
          <a:prstGeom prst="rect">
            <a:avLst/>
          </a:prstGeom>
          <a:scene3d>
            <a:camera prst="orthographicFront">
              <a:rot lat="3000000" lon="0" rev="0"/>
            </a:camera>
            <a:lightRig rig="threePt" dir="t"/>
          </a:scene3d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ED0F331-086E-406A-B2CF-C68B3018A3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19" b="61515" l="41126" r="609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42" t="31144" r="36517" b="35110"/>
          <a:stretch/>
        </p:blipFill>
        <p:spPr>
          <a:xfrm rot="21416865">
            <a:off x="8939349" y="4652323"/>
            <a:ext cx="515351" cy="700054"/>
          </a:xfrm>
          <a:prstGeom prst="rect">
            <a:avLst/>
          </a:prstGeom>
          <a:scene3d>
            <a:camera prst="orthographicFront">
              <a:rot lat="3600000" lon="0" rev="0"/>
            </a:camera>
            <a:lightRig rig="threePt" dir="t"/>
          </a:scene3d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B5392E1-2B59-42C5-913E-5527C00FE6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5" b="28031" l="42177" r="653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8" r="31730" b="68855"/>
          <a:stretch/>
        </p:blipFill>
        <p:spPr>
          <a:xfrm>
            <a:off x="9264373" y="4682964"/>
            <a:ext cx="598634" cy="643068"/>
          </a:xfrm>
          <a:prstGeom prst="rect">
            <a:avLst/>
          </a:prstGeom>
          <a:scene3d>
            <a:camera prst="orthographicFront">
              <a:rot lat="3600000" lon="0" rev="0"/>
            </a:camera>
            <a:lightRig rig="threePt" dir="t"/>
          </a:scene3d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B562420-4550-40B2-BCE2-03C10844C4AC}"/>
              </a:ext>
            </a:extLst>
          </p:cNvPr>
          <p:cNvGrpSpPr/>
          <p:nvPr/>
        </p:nvGrpSpPr>
        <p:grpSpPr>
          <a:xfrm>
            <a:off x="104489" y="82424"/>
            <a:ext cx="11983021" cy="1161160"/>
            <a:chOff x="100583" y="82424"/>
            <a:chExt cx="11983021" cy="10148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1F1F2A-93AA-4B86-A9CF-ED70EC0D731A}"/>
                </a:ext>
              </a:extLst>
            </p:cNvPr>
            <p:cNvSpPr/>
            <p:nvPr/>
          </p:nvSpPr>
          <p:spPr>
            <a:xfrm>
              <a:off x="100583" y="97318"/>
              <a:ext cx="11983021" cy="999962"/>
            </a:xfrm>
            <a:prstGeom prst="rect">
              <a:avLst/>
            </a:prstGeom>
            <a:ln>
              <a:noFill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F15836A9-0357-4475-918D-4D6A03489FAE}"/>
                </a:ext>
              </a:extLst>
            </p:cNvPr>
            <p:cNvSpPr/>
            <p:nvPr/>
          </p:nvSpPr>
          <p:spPr>
            <a:xfrm>
              <a:off x="100583" y="82424"/>
              <a:ext cx="2842347" cy="604800"/>
            </a:xfrm>
            <a:custGeom>
              <a:avLst/>
              <a:gdLst>
                <a:gd name="connsiteX0" fmla="*/ 0 w 3131783"/>
                <a:gd name="connsiteY0" fmla="*/ 0 h 606041"/>
                <a:gd name="connsiteX1" fmla="*/ 2828763 w 3131783"/>
                <a:gd name="connsiteY1" fmla="*/ 0 h 606041"/>
                <a:gd name="connsiteX2" fmla="*/ 3131783 w 3131783"/>
                <a:gd name="connsiteY2" fmla="*/ 303021 h 606041"/>
                <a:gd name="connsiteX3" fmla="*/ 2828763 w 3131783"/>
                <a:gd name="connsiteY3" fmla="*/ 606041 h 606041"/>
                <a:gd name="connsiteX4" fmla="*/ 0 w 3131783"/>
                <a:gd name="connsiteY4" fmla="*/ 606041 h 606041"/>
                <a:gd name="connsiteX5" fmla="*/ 303021 w 3131783"/>
                <a:gd name="connsiteY5" fmla="*/ 303021 h 606041"/>
                <a:gd name="connsiteX6" fmla="*/ 0 w 3131783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1783" h="606041">
                  <a:moveTo>
                    <a:pt x="0" y="0"/>
                  </a:moveTo>
                  <a:lnTo>
                    <a:pt x="2828763" y="0"/>
                  </a:lnTo>
                  <a:lnTo>
                    <a:pt x="3131783" y="303021"/>
                  </a:lnTo>
                  <a:lnTo>
                    <a:pt x="2828763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D3D7"/>
            </a:solidFill>
            <a:ln w="38100">
              <a:noFill/>
            </a:ln>
            <a:effectLst>
              <a:outerShdw blurRad="50800" dist="38100" dir="5400000" algn="t" rotWithShape="0">
                <a:prstClr val="black">
                  <a:alpha val="69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D15C68"/>
                  </a:solidFill>
                  <a:latin typeface="Century Gothic" panose="020B0502020202020204" pitchFamily="34" charset="0"/>
                </a:rPr>
                <a:t>Introduction</a:t>
              </a: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80E703-5EDC-450E-9F7B-2631279D35EC}"/>
                </a:ext>
              </a:extLst>
            </p:cNvPr>
            <p:cNvSpPr/>
            <p:nvPr/>
          </p:nvSpPr>
          <p:spPr>
            <a:xfrm>
              <a:off x="2827023" y="83045"/>
              <a:ext cx="2792730" cy="604800"/>
            </a:xfrm>
            <a:custGeom>
              <a:avLst/>
              <a:gdLst>
                <a:gd name="connsiteX0" fmla="*/ 0 w 3077115"/>
                <a:gd name="connsiteY0" fmla="*/ 0 h 606041"/>
                <a:gd name="connsiteX1" fmla="*/ 2774095 w 3077115"/>
                <a:gd name="connsiteY1" fmla="*/ 0 h 606041"/>
                <a:gd name="connsiteX2" fmla="*/ 3077115 w 3077115"/>
                <a:gd name="connsiteY2" fmla="*/ 303021 h 606041"/>
                <a:gd name="connsiteX3" fmla="*/ 2774095 w 3077115"/>
                <a:gd name="connsiteY3" fmla="*/ 606041 h 606041"/>
                <a:gd name="connsiteX4" fmla="*/ 0 w 3077115"/>
                <a:gd name="connsiteY4" fmla="*/ 606041 h 606041"/>
                <a:gd name="connsiteX5" fmla="*/ 303021 w 3077115"/>
                <a:gd name="connsiteY5" fmla="*/ 303021 h 606041"/>
                <a:gd name="connsiteX6" fmla="*/ 0 w 307711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7115" h="606041">
                  <a:moveTo>
                    <a:pt x="0" y="0"/>
                  </a:moveTo>
                  <a:lnTo>
                    <a:pt x="2774095" y="0"/>
                  </a:lnTo>
                  <a:lnTo>
                    <a:pt x="3077115" y="303021"/>
                  </a:lnTo>
                  <a:lnTo>
                    <a:pt x="277409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D8D1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0" kern="1200" dirty="0">
                  <a:solidFill>
                    <a:srgbClr val="E77152"/>
                  </a:solidFill>
                  <a:latin typeface="Century Gothic" panose="020B0502020202020204" pitchFamily="34" charset="0"/>
                </a:rPr>
                <a:t>M &amp; M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26C2E3F-DB64-4930-B2D6-242F3AC060FC}"/>
                </a:ext>
              </a:extLst>
            </p:cNvPr>
            <p:cNvSpPr/>
            <p:nvPr/>
          </p:nvSpPr>
          <p:spPr>
            <a:xfrm>
              <a:off x="5534927" y="83666"/>
              <a:ext cx="3470969" cy="604800"/>
            </a:xfrm>
            <a:custGeom>
              <a:avLst/>
              <a:gdLst>
                <a:gd name="connsiteX0" fmla="*/ 0 w 3725411"/>
                <a:gd name="connsiteY0" fmla="*/ 0 h 606041"/>
                <a:gd name="connsiteX1" fmla="*/ 3422391 w 3725411"/>
                <a:gd name="connsiteY1" fmla="*/ 0 h 606041"/>
                <a:gd name="connsiteX2" fmla="*/ 3725411 w 3725411"/>
                <a:gd name="connsiteY2" fmla="*/ 303021 h 606041"/>
                <a:gd name="connsiteX3" fmla="*/ 3422391 w 3725411"/>
                <a:gd name="connsiteY3" fmla="*/ 606041 h 606041"/>
                <a:gd name="connsiteX4" fmla="*/ 0 w 3725411"/>
                <a:gd name="connsiteY4" fmla="*/ 606041 h 606041"/>
                <a:gd name="connsiteX5" fmla="*/ 303021 w 3725411"/>
                <a:gd name="connsiteY5" fmla="*/ 303021 h 606041"/>
                <a:gd name="connsiteX6" fmla="*/ 0 w 3725411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5411" h="606041">
                  <a:moveTo>
                    <a:pt x="0" y="0"/>
                  </a:moveTo>
                  <a:lnTo>
                    <a:pt x="3422391" y="0"/>
                  </a:lnTo>
                  <a:lnTo>
                    <a:pt x="3725411" y="303021"/>
                  </a:lnTo>
                  <a:lnTo>
                    <a:pt x="3422391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E6DD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 noProof="0" dirty="0">
                  <a:solidFill>
                    <a:srgbClr val="CB8650"/>
                  </a:solidFill>
                  <a:latin typeface="Century Gothic" panose="020B0502020202020204" pitchFamily="34" charset="0"/>
                </a:rPr>
                <a:t>Results</a:t>
              </a: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C04FCE7-AFAB-4999-8B1B-8922EF36796D}"/>
                </a:ext>
              </a:extLst>
            </p:cNvPr>
            <p:cNvSpPr/>
            <p:nvPr/>
          </p:nvSpPr>
          <p:spPr>
            <a:xfrm>
              <a:off x="8845264" y="96697"/>
              <a:ext cx="3234435" cy="606041"/>
            </a:xfrm>
            <a:custGeom>
              <a:avLst/>
              <a:gdLst>
                <a:gd name="connsiteX0" fmla="*/ 0 w 3234435"/>
                <a:gd name="connsiteY0" fmla="*/ 0 h 606041"/>
                <a:gd name="connsiteX1" fmla="*/ 2931415 w 3234435"/>
                <a:gd name="connsiteY1" fmla="*/ 0 h 606041"/>
                <a:gd name="connsiteX2" fmla="*/ 3234435 w 3234435"/>
                <a:gd name="connsiteY2" fmla="*/ 303021 h 606041"/>
                <a:gd name="connsiteX3" fmla="*/ 2931415 w 3234435"/>
                <a:gd name="connsiteY3" fmla="*/ 606041 h 606041"/>
                <a:gd name="connsiteX4" fmla="*/ 0 w 3234435"/>
                <a:gd name="connsiteY4" fmla="*/ 606041 h 606041"/>
                <a:gd name="connsiteX5" fmla="*/ 303021 w 3234435"/>
                <a:gd name="connsiteY5" fmla="*/ 303021 h 606041"/>
                <a:gd name="connsiteX6" fmla="*/ 0 w 323443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4435" h="606041">
                  <a:moveTo>
                    <a:pt x="0" y="0"/>
                  </a:moveTo>
                  <a:lnTo>
                    <a:pt x="2931415" y="0"/>
                  </a:lnTo>
                  <a:lnTo>
                    <a:pt x="3234435" y="303021"/>
                  </a:lnTo>
                  <a:lnTo>
                    <a:pt x="293141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CFCE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dirty="0">
                  <a:solidFill>
                    <a:srgbClr val="7F453E"/>
                  </a:solidFill>
                  <a:latin typeface="Century Gothic" panose="020B0502020202020204" pitchFamily="34" charset="0"/>
                </a:rPr>
                <a:t>Conclusion</a:t>
              </a:r>
              <a:endParaRPr lang="en-GB" sz="2000" b="0" kern="1200" noProof="0" dirty="0">
                <a:solidFill>
                  <a:srgbClr val="7F453E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F9FE764C-2988-4E35-9CF4-20DC167FA1DF}"/>
              </a:ext>
            </a:extLst>
          </p:cNvPr>
          <p:cNvSpPr txBox="1"/>
          <p:nvPr/>
        </p:nvSpPr>
        <p:spPr>
          <a:xfrm>
            <a:off x="2946836" y="821695"/>
            <a:ext cx="501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>
                <a:solidFill>
                  <a:schemeClr val="accent1"/>
                </a:solidFill>
                <a:latin typeface="Tw Cen MT" panose="020B0602020104020603" pitchFamily="34" charset="0"/>
              </a:rPr>
              <a:t>Attract</a:t>
            </a:r>
            <a:r>
              <a:rPr lang="fr-FR" sz="3600" dirty="0">
                <a:latin typeface="Tw Cen MT" panose="020B0602020104020603" pitchFamily="34" charset="0"/>
              </a:rPr>
              <a:t> &amp; </a:t>
            </a:r>
            <a:r>
              <a:rPr lang="fr-FR" sz="3600" dirty="0">
                <a:solidFill>
                  <a:srgbClr val="F9C13A"/>
                </a:solidFill>
                <a:latin typeface="Tw Cen MT" panose="020B0602020104020603" pitchFamily="34" charset="0"/>
              </a:rPr>
              <a:t>Kill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E6089A52-ED95-436E-B0D4-25E33BF47A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2" b="28004" l="76019" r="973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55" b="68884"/>
          <a:stretch/>
        </p:blipFill>
        <p:spPr>
          <a:xfrm rot="356706">
            <a:off x="8800388" y="4705160"/>
            <a:ext cx="496151" cy="579406"/>
          </a:xfrm>
          <a:prstGeom prst="rect">
            <a:avLst/>
          </a:prstGeom>
          <a:scene3d>
            <a:camera prst="orthographicFront">
              <a:rot lat="3600000" lon="0" rev="0"/>
            </a:camera>
            <a:lightRig rig="threePt" dir="t"/>
          </a:scene3d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C045EA0-B29B-4325-B4F7-DA4A7DDED4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9664" r="91597">
                        <a14:foregroundMark x1="23529" y1="53600" x2="23529" y2="53600"/>
                        <a14:foregroundMark x1="19328" y1="46400" x2="19328" y2="46400"/>
                        <a14:foregroundMark x1="26050" y1="38800" x2="26050" y2="38800"/>
                        <a14:foregroundMark x1="36134" y1="49200" x2="36134" y2="49200"/>
                        <a14:foregroundMark x1="31092" y1="46000" x2="88235" y2="42000"/>
                        <a14:foregroundMark x1="88235" y1="42000" x2="81933" y2="35200"/>
                        <a14:foregroundMark x1="68067" y1="48800" x2="57983" y2="50800"/>
                        <a14:foregroundMark x1="79412" y1="46400" x2="75630" y2="47200"/>
                        <a14:foregroundMark x1="88655" y1="37600" x2="85714" y2="36000"/>
                        <a14:foregroundMark x1="91597" y1="37600" x2="89496" y2="34800"/>
                        <a14:foregroundMark x1="15546" y1="38800" x2="22269" y2="3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1865" y="4064705"/>
            <a:ext cx="868502" cy="912292"/>
          </a:xfrm>
          <a:prstGeom prst="rect">
            <a:avLst/>
          </a:prstGeom>
          <a:scene3d>
            <a:camera prst="orthographicFront">
              <a:rot lat="24341" lon="21033682" rev="2508111"/>
            </a:camera>
            <a:lightRig rig="threePt" dir="t"/>
          </a:scene3d>
        </p:spPr>
      </p:pic>
      <p:grpSp>
        <p:nvGrpSpPr>
          <p:cNvPr id="224" name="Groupe 223">
            <a:extLst>
              <a:ext uri="{FF2B5EF4-FFF2-40B4-BE49-F238E27FC236}">
                <a16:creationId xmlns:a16="http://schemas.microsoft.com/office/drawing/2014/main" id="{ED488405-25F1-4248-BABD-763AD43CDC86}"/>
              </a:ext>
            </a:extLst>
          </p:cNvPr>
          <p:cNvGrpSpPr/>
          <p:nvPr/>
        </p:nvGrpSpPr>
        <p:grpSpPr>
          <a:xfrm>
            <a:off x="8348149" y="2713385"/>
            <a:ext cx="1455682" cy="1944221"/>
            <a:chOff x="9708775" y="1180556"/>
            <a:chExt cx="1745057" cy="2330712"/>
          </a:xfrm>
        </p:grpSpPr>
        <p:sp>
          <p:nvSpPr>
            <p:cNvPr id="180" name="Ellipse 179">
              <a:extLst>
                <a:ext uri="{FF2B5EF4-FFF2-40B4-BE49-F238E27FC236}">
                  <a16:creationId xmlns:a16="http://schemas.microsoft.com/office/drawing/2014/main" id="{CED22A9C-01D7-44CA-90BE-5B9233483AA6}"/>
                </a:ext>
              </a:extLst>
            </p:cNvPr>
            <p:cNvSpPr/>
            <p:nvPr/>
          </p:nvSpPr>
          <p:spPr>
            <a:xfrm>
              <a:off x="10226856" y="2048378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Ellipse 183">
              <a:extLst>
                <a:ext uri="{FF2B5EF4-FFF2-40B4-BE49-F238E27FC236}">
                  <a16:creationId xmlns:a16="http://schemas.microsoft.com/office/drawing/2014/main" id="{64A13114-0638-4BE8-AB8C-4ABC5167D196}"/>
                </a:ext>
              </a:extLst>
            </p:cNvPr>
            <p:cNvSpPr/>
            <p:nvPr/>
          </p:nvSpPr>
          <p:spPr>
            <a:xfrm>
              <a:off x="10896161" y="2516610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Ellipse 184">
              <a:extLst>
                <a:ext uri="{FF2B5EF4-FFF2-40B4-BE49-F238E27FC236}">
                  <a16:creationId xmlns:a16="http://schemas.microsoft.com/office/drawing/2014/main" id="{51EEB0FD-5523-444C-B802-1DE81E1ED5F9}"/>
                </a:ext>
              </a:extLst>
            </p:cNvPr>
            <p:cNvSpPr/>
            <p:nvPr/>
          </p:nvSpPr>
          <p:spPr>
            <a:xfrm>
              <a:off x="10913297" y="1870406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Ellipse 187">
              <a:extLst>
                <a:ext uri="{FF2B5EF4-FFF2-40B4-BE49-F238E27FC236}">
                  <a16:creationId xmlns:a16="http://schemas.microsoft.com/office/drawing/2014/main" id="{C4009F70-4E8B-44BB-AF85-47E4C72D289B}"/>
                </a:ext>
              </a:extLst>
            </p:cNvPr>
            <p:cNvSpPr/>
            <p:nvPr/>
          </p:nvSpPr>
          <p:spPr>
            <a:xfrm>
              <a:off x="10652075" y="208668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Ellipse 190">
              <a:extLst>
                <a:ext uri="{FF2B5EF4-FFF2-40B4-BE49-F238E27FC236}">
                  <a16:creationId xmlns:a16="http://schemas.microsoft.com/office/drawing/2014/main" id="{9BE4FE8B-71FE-457C-A2BF-7D89FB520C29}"/>
                </a:ext>
              </a:extLst>
            </p:cNvPr>
            <p:cNvSpPr/>
            <p:nvPr/>
          </p:nvSpPr>
          <p:spPr>
            <a:xfrm>
              <a:off x="10382654" y="2926767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" name="Ellipse 198">
              <a:extLst>
                <a:ext uri="{FF2B5EF4-FFF2-40B4-BE49-F238E27FC236}">
                  <a16:creationId xmlns:a16="http://schemas.microsoft.com/office/drawing/2014/main" id="{BE38CCC6-79BE-4B8C-9688-1F02CB5D2762}"/>
                </a:ext>
              </a:extLst>
            </p:cNvPr>
            <p:cNvSpPr/>
            <p:nvPr/>
          </p:nvSpPr>
          <p:spPr>
            <a:xfrm>
              <a:off x="9958431" y="187312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" name="Ellipse 201">
              <a:extLst>
                <a:ext uri="{FF2B5EF4-FFF2-40B4-BE49-F238E27FC236}">
                  <a16:creationId xmlns:a16="http://schemas.microsoft.com/office/drawing/2014/main" id="{370CD394-1DC6-4AA9-B075-5DC254EC44F4}"/>
                </a:ext>
              </a:extLst>
            </p:cNvPr>
            <p:cNvSpPr/>
            <p:nvPr/>
          </p:nvSpPr>
          <p:spPr>
            <a:xfrm>
              <a:off x="10927474" y="1235934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" name="Ellipse 204">
              <a:extLst>
                <a:ext uri="{FF2B5EF4-FFF2-40B4-BE49-F238E27FC236}">
                  <a16:creationId xmlns:a16="http://schemas.microsoft.com/office/drawing/2014/main" id="{F36C84A3-C906-44A7-B59E-B9C1FDE7918B}"/>
                </a:ext>
              </a:extLst>
            </p:cNvPr>
            <p:cNvSpPr/>
            <p:nvPr/>
          </p:nvSpPr>
          <p:spPr>
            <a:xfrm>
              <a:off x="10622184" y="3117219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" name="Ellipse 205">
              <a:extLst>
                <a:ext uri="{FF2B5EF4-FFF2-40B4-BE49-F238E27FC236}">
                  <a16:creationId xmlns:a16="http://schemas.microsoft.com/office/drawing/2014/main" id="{50FA8F2C-D21A-440D-9D83-0C53F916FCDB}"/>
                </a:ext>
              </a:extLst>
            </p:cNvPr>
            <p:cNvSpPr/>
            <p:nvPr/>
          </p:nvSpPr>
          <p:spPr>
            <a:xfrm>
              <a:off x="11254336" y="2449282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" name="Ellipse 207">
              <a:extLst>
                <a:ext uri="{FF2B5EF4-FFF2-40B4-BE49-F238E27FC236}">
                  <a16:creationId xmlns:a16="http://schemas.microsoft.com/office/drawing/2014/main" id="{B2C61AD2-578A-41F8-9693-EAD4492F3E4A}"/>
                </a:ext>
              </a:extLst>
            </p:cNvPr>
            <p:cNvSpPr/>
            <p:nvPr/>
          </p:nvSpPr>
          <p:spPr>
            <a:xfrm>
              <a:off x="11319175" y="1674640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" name="Ellipse 209">
              <a:extLst>
                <a:ext uri="{FF2B5EF4-FFF2-40B4-BE49-F238E27FC236}">
                  <a16:creationId xmlns:a16="http://schemas.microsoft.com/office/drawing/2014/main" id="{73DFD9ED-71B4-43A4-B8F4-7FFDBE5F56E2}"/>
                </a:ext>
              </a:extLst>
            </p:cNvPr>
            <p:cNvSpPr/>
            <p:nvPr/>
          </p:nvSpPr>
          <p:spPr>
            <a:xfrm>
              <a:off x="11119679" y="337661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" name="Ellipse 212">
              <a:extLst>
                <a:ext uri="{FF2B5EF4-FFF2-40B4-BE49-F238E27FC236}">
                  <a16:creationId xmlns:a16="http://schemas.microsoft.com/office/drawing/2014/main" id="{9022CCF6-0090-49DE-8B13-95CC5358D801}"/>
                </a:ext>
              </a:extLst>
            </p:cNvPr>
            <p:cNvSpPr/>
            <p:nvPr/>
          </p:nvSpPr>
          <p:spPr>
            <a:xfrm>
              <a:off x="10422695" y="1180556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" name="Ellipse 219">
              <a:extLst>
                <a:ext uri="{FF2B5EF4-FFF2-40B4-BE49-F238E27FC236}">
                  <a16:creationId xmlns:a16="http://schemas.microsoft.com/office/drawing/2014/main" id="{D1E9F22B-F74B-4B42-A077-D4AA304E92F7}"/>
                </a:ext>
              </a:extLst>
            </p:cNvPr>
            <p:cNvSpPr/>
            <p:nvPr/>
          </p:nvSpPr>
          <p:spPr>
            <a:xfrm>
              <a:off x="9708775" y="1914418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3" name="Groupe 222">
            <a:extLst>
              <a:ext uri="{FF2B5EF4-FFF2-40B4-BE49-F238E27FC236}">
                <a16:creationId xmlns:a16="http://schemas.microsoft.com/office/drawing/2014/main" id="{A4A2CF3B-705F-4D15-A0E4-386242BBE26D}"/>
              </a:ext>
            </a:extLst>
          </p:cNvPr>
          <p:cNvGrpSpPr/>
          <p:nvPr/>
        </p:nvGrpSpPr>
        <p:grpSpPr>
          <a:xfrm>
            <a:off x="8567212" y="3422743"/>
            <a:ext cx="1178251" cy="1324806"/>
            <a:chOff x="9858712" y="1310337"/>
            <a:chExt cx="1697010" cy="1908090"/>
          </a:xfrm>
        </p:grpSpPr>
        <p:sp>
          <p:nvSpPr>
            <p:cNvPr id="183" name="Ellipse 182">
              <a:extLst>
                <a:ext uri="{FF2B5EF4-FFF2-40B4-BE49-F238E27FC236}">
                  <a16:creationId xmlns:a16="http://schemas.microsoft.com/office/drawing/2014/main" id="{90D71EBF-85CB-45F9-BFD3-CEE4F76F41F9}"/>
                </a:ext>
              </a:extLst>
            </p:cNvPr>
            <p:cNvSpPr/>
            <p:nvPr/>
          </p:nvSpPr>
          <p:spPr>
            <a:xfrm>
              <a:off x="10443622" y="2637995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Ellipse 185">
              <a:extLst>
                <a:ext uri="{FF2B5EF4-FFF2-40B4-BE49-F238E27FC236}">
                  <a16:creationId xmlns:a16="http://schemas.microsoft.com/office/drawing/2014/main" id="{1AD5B3DB-27B5-4D77-9426-9DC48F5F2AE2}"/>
                </a:ext>
              </a:extLst>
            </p:cNvPr>
            <p:cNvSpPr/>
            <p:nvPr/>
          </p:nvSpPr>
          <p:spPr>
            <a:xfrm>
              <a:off x="10266506" y="1699954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Ellipse 191">
              <a:extLst>
                <a:ext uri="{FF2B5EF4-FFF2-40B4-BE49-F238E27FC236}">
                  <a16:creationId xmlns:a16="http://schemas.microsoft.com/office/drawing/2014/main" id="{9F125712-5D55-4308-B823-E2383A0E245C}"/>
                </a:ext>
              </a:extLst>
            </p:cNvPr>
            <p:cNvSpPr/>
            <p:nvPr/>
          </p:nvSpPr>
          <p:spPr>
            <a:xfrm>
              <a:off x="11098220" y="3050962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" name="Ellipse 192">
              <a:extLst>
                <a:ext uri="{FF2B5EF4-FFF2-40B4-BE49-F238E27FC236}">
                  <a16:creationId xmlns:a16="http://schemas.microsoft.com/office/drawing/2014/main" id="{A6DE0103-D8D3-42F3-A5C8-B033858F172A}"/>
                </a:ext>
              </a:extLst>
            </p:cNvPr>
            <p:cNvSpPr/>
            <p:nvPr/>
          </p:nvSpPr>
          <p:spPr>
            <a:xfrm>
              <a:off x="9998224" y="1565270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Ellipse 193">
              <a:extLst>
                <a:ext uri="{FF2B5EF4-FFF2-40B4-BE49-F238E27FC236}">
                  <a16:creationId xmlns:a16="http://schemas.microsoft.com/office/drawing/2014/main" id="{49D16E22-7ABC-42A2-86AD-80BD9B31441B}"/>
                </a:ext>
              </a:extLst>
            </p:cNvPr>
            <p:cNvSpPr/>
            <p:nvPr/>
          </p:nvSpPr>
          <p:spPr>
            <a:xfrm>
              <a:off x="10539091" y="1310337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" name="Ellipse 194">
              <a:extLst>
                <a:ext uri="{FF2B5EF4-FFF2-40B4-BE49-F238E27FC236}">
                  <a16:creationId xmlns:a16="http://schemas.microsoft.com/office/drawing/2014/main" id="{CB219DFC-2247-4C20-9CB5-18F16B9717B2}"/>
                </a:ext>
              </a:extLst>
            </p:cNvPr>
            <p:cNvSpPr/>
            <p:nvPr/>
          </p:nvSpPr>
          <p:spPr>
            <a:xfrm>
              <a:off x="9959255" y="2273328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Ellipse 195">
              <a:extLst>
                <a:ext uri="{FF2B5EF4-FFF2-40B4-BE49-F238E27FC236}">
                  <a16:creationId xmlns:a16="http://schemas.microsoft.com/office/drawing/2014/main" id="{C312B1F1-76D1-4222-84BB-0912E75109E9}"/>
                </a:ext>
              </a:extLst>
            </p:cNvPr>
            <p:cNvSpPr/>
            <p:nvPr/>
          </p:nvSpPr>
          <p:spPr>
            <a:xfrm>
              <a:off x="10804475" y="223908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" name="Ellipse 210">
              <a:extLst>
                <a:ext uri="{FF2B5EF4-FFF2-40B4-BE49-F238E27FC236}">
                  <a16:creationId xmlns:a16="http://schemas.microsoft.com/office/drawing/2014/main" id="{EFB7EC2C-6E3B-40C1-9CCA-E2EF764588E3}"/>
                </a:ext>
              </a:extLst>
            </p:cNvPr>
            <p:cNvSpPr/>
            <p:nvPr/>
          </p:nvSpPr>
          <p:spPr>
            <a:xfrm>
              <a:off x="9858712" y="135842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" name="Ellipse 216">
              <a:extLst>
                <a:ext uri="{FF2B5EF4-FFF2-40B4-BE49-F238E27FC236}">
                  <a16:creationId xmlns:a16="http://schemas.microsoft.com/office/drawing/2014/main" id="{E0B2AC05-513C-40CA-9762-84E1C096F4C7}"/>
                </a:ext>
              </a:extLst>
            </p:cNvPr>
            <p:cNvSpPr/>
            <p:nvPr/>
          </p:nvSpPr>
          <p:spPr>
            <a:xfrm>
              <a:off x="11421065" y="2191489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" name="Ellipse 220">
              <a:extLst>
                <a:ext uri="{FF2B5EF4-FFF2-40B4-BE49-F238E27FC236}">
                  <a16:creationId xmlns:a16="http://schemas.microsoft.com/office/drawing/2014/main" id="{D9BA3DA6-DF0E-40D6-A496-2742576AD8BE}"/>
                </a:ext>
              </a:extLst>
            </p:cNvPr>
            <p:cNvSpPr/>
            <p:nvPr/>
          </p:nvSpPr>
          <p:spPr>
            <a:xfrm>
              <a:off x="11211685" y="1436830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5" name="Groupe 224">
            <a:extLst>
              <a:ext uri="{FF2B5EF4-FFF2-40B4-BE49-F238E27FC236}">
                <a16:creationId xmlns:a16="http://schemas.microsoft.com/office/drawing/2014/main" id="{722AE2ED-3317-48D5-AA67-54C686C27EE1}"/>
              </a:ext>
            </a:extLst>
          </p:cNvPr>
          <p:cNvGrpSpPr/>
          <p:nvPr/>
        </p:nvGrpSpPr>
        <p:grpSpPr>
          <a:xfrm rot="4605564">
            <a:off x="8110217" y="2008382"/>
            <a:ext cx="1490980" cy="1598944"/>
            <a:chOff x="9743732" y="1350235"/>
            <a:chExt cx="1645261" cy="1764397"/>
          </a:xfrm>
        </p:grpSpPr>
        <p:sp>
          <p:nvSpPr>
            <p:cNvPr id="181" name="Ellipse 180">
              <a:extLst>
                <a:ext uri="{FF2B5EF4-FFF2-40B4-BE49-F238E27FC236}">
                  <a16:creationId xmlns:a16="http://schemas.microsoft.com/office/drawing/2014/main" id="{C68EB1E0-571D-449A-BBDC-817B9FA1FDB9}"/>
                </a:ext>
              </a:extLst>
            </p:cNvPr>
            <p:cNvSpPr/>
            <p:nvPr/>
          </p:nvSpPr>
          <p:spPr>
            <a:xfrm>
              <a:off x="10483038" y="2200778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181">
              <a:extLst>
                <a:ext uri="{FF2B5EF4-FFF2-40B4-BE49-F238E27FC236}">
                  <a16:creationId xmlns:a16="http://schemas.microsoft.com/office/drawing/2014/main" id="{FB6EDE24-CD78-48DD-B29A-4E29BBFDCDD1}"/>
                </a:ext>
              </a:extLst>
            </p:cNvPr>
            <p:cNvSpPr/>
            <p:nvPr/>
          </p:nvSpPr>
          <p:spPr>
            <a:xfrm>
              <a:off x="10042988" y="2466755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186">
              <a:extLst>
                <a:ext uri="{FF2B5EF4-FFF2-40B4-BE49-F238E27FC236}">
                  <a16:creationId xmlns:a16="http://schemas.microsoft.com/office/drawing/2014/main" id="{BB4F8F41-0E5C-4369-A289-428FD0373B9C}"/>
                </a:ext>
              </a:extLst>
            </p:cNvPr>
            <p:cNvSpPr/>
            <p:nvPr/>
          </p:nvSpPr>
          <p:spPr>
            <a:xfrm>
              <a:off x="10499675" y="1901477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Ellipse 188">
              <a:extLst>
                <a:ext uri="{FF2B5EF4-FFF2-40B4-BE49-F238E27FC236}">
                  <a16:creationId xmlns:a16="http://schemas.microsoft.com/office/drawing/2014/main" id="{4CF27059-B634-4AD6-9CDC-31D53806B6E5}"/>
                </a:ext>
              </a:extLst>
            </p:cNvPr>
            <p:cNvSpPr/>
            <p:nvPr/>
          </p:nvSpPr>
          <p:spPr>
            <a:xfrm>
              <a:off x="10760009" y="1784731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Ellipse 189">
              <a:extLst>
                <a:ext uri="{FF2B5EF4-FFF2-40B4-BE49-F238E27FC236}">
                  <a16:creationId xmlns:a16="http://schemas.microsoft.com/office/drawing/2014/main" id="{1BDC4FA3-DFE8-4478-AE3A-330DE0D75E0E}"/>
                </a:ext>
              </a:extLst>
            </p:cNvPr>
            <p:cNvSpPr/>
            <p:nvPr/>
          </p:nvSpPr>
          <p:spPr>
            <a:xfrm>
              <a:off x="11091166" y="2258818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Ellipse 196">
              <a:extLst>
                <a:ext uri="{FF2B5EF4-FFF2-40B4-BE49-F238E27FC236}">
                  <a16:creationId xmlns:a16="http://schemas.microsoft.com/office/drawing/2014/main" id="{F034C841-4936-46C1-98F3-3A149EDC4AC2}"/>
                </a:ext>
              </a:extLst>
            </p:cNvPr>
            <p:cNvSpPr/>
            <p:nvPr/>
          </p:nvSpPr>
          <p:spPr>
            <a:xfrm>
              <a:off x="10721704" y="1677056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" name="Ellipse 197">
              <a:extLst>
                <a:ext uri="{FF2B5EF4-FFF2-40B4-BE49-F238E27FC236}">
                  <a16:creationId xmlns:a16="http://schemas.microsoft.com/office/drawing/2014/main" id="{6D59E760-094C-412D-94DB-BE40D18A6780}"/>
                </a:ext>
              </a:extLst>
            </p:cNvPr>
            <p:cNvSpPr/>
            <p:nvPr/>
          </p:nvSpPr>
          <p:spPr>
            <a:xfrm>
              <a:off x="11076238" y="154921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" name="Ellipse 199">
              <a:extLst>
                <a:ext uri="{FF2B5EF4-FFF2-40B4-BE49-F238E27FC236}">
                  <a16:creationId xmlns:a16="http://schemas.microsoft.com/office/drawing/2014/main" id="{02959D51-8C93-415A-A50D-F34CA3D46727}"/>
                </a:ext>
              </a:extLst>
            </p:cNvPr>
            <p:cNvSpPr/>
            <p:nvPr/>
          </p:nvSpPr>
          <p:spPr>
            <a:xfrm>
              <a:off x="10348381" y="153998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" name="Ellipse 200">
              <a:extLst>
                <a:ext uri="{FF2B5EF4-FFF2-40B4-BE49-F238E27FC236}">
                  <a16:creationId xmlns:a16="http://schemas.microsoft.com/office/drawing/2014/main" id="{64385E98-6140-47CD-AA97-AC82DFF105BA}"/>
                </a:ext>
              </a:extLst>
            </p:cNvPr>
            <p:cNvSpPr/>
            <p:nvPr/>
          </p:nvSpPr>
          <p:spPr>
            <a:xfrm>
              <a:off x="10147383" y="135023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" name="Ellipse 202">
              <a:extLst>
                <a:ext uri="{FF2B5EF4-FFF2-40B4-BE49-F238E27FC236}">
                  <a16:creationId xmlns:a16="http://schemas.microsoft.com/office/drawing/2014/main" id="{458C5F34-6F7F-49C8-B676-32CCD335F865}"/>
                </a:ext>
              </a:extLst>
            </p:cNvPr>
            <p:cNvSpPr/>
            <p:nvPr/>
          </p:nvSpPr>
          <p:spPr>
            <a:xfrm>
              <a:off x="10283846" y="244106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" name="Ellipse 203">
              <a:extLst>
                <a:ext uri="{FF2B5EF4-FFF2-40B4-BE49-F238E27FC236}">
                  <a16:creationId xmlns:a16="http://schemas.microsoft.com/office/drawing/2014/main" id="{51589EAC-01E6-4FEA-A8B1-12B8BEBE459D}"/>
                </a:ext>
              </a:extLst>
            </p:cNvPr>
            <p:cNvSpPr/>
            <p:nvPr/>
          </p:nvSpPr>
          <p:spPr>
            <a:xfrm>
              <a:off x="10692680" y="270932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" name="Ellipse 206">
              <a:extLst>
                <a:ext uri="{FF2B5EF4-FFF2-40B4-BE49-F238E27FC236}">
                  <a16:creationId xmlns:a16="http://schemas.microsoft.com/office/drawing/2014/main" id="{0B1863CE-048C-4867-96CC-18A381B763DD}"/>
                </a:ext>
              </a:extLst>
            </p:cNvPr>
            <p:cNvSpPr/>
            <p:nvPr/>
          </p:nvSpPr>
          <p:spPr>
            <a:xfrm>
              <a:off x="11254336" y="1987009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" name="Ellipse 208">
              <a:extLst>
                <a:ext uri="{FF2B5EF4-FFF2-40B4-BE49-F238E27FC236}">
                  <a16:creationId xmlns:a16="http://schemas.microsoft.com/office/drawing/2014/main" id="{5C0B4046-B17D-4E00-9B39-4F05D0261DE2}"/>
                </a:ext>
              </a:extLst>
            </p:cNvPr>
            <p:cNvSpPr/>
            <p:nvPr/>
          </p:nvSpPr>
          <p:spPr>
            <a:xfrm>
              <a:off x="10871803" y="297997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" name="Ellipse 211">
              <a:extLst>
                <a:ext uri="{FF2B5EF4-FFF2-40B4-BE49-F238E27FC236}">
                  <a16:creationId xmlns:a16="http://schemas.microsoft.com/office/drawing/2014/main" id="{6EAA8955-44E0-4C9D-BCA8-36F88675214A}"/>
                </a:ext>
              </a:extLst>
            </p:cNvPr>
            <p:cNvSpPr/>
            <p:nvPr/>
          </p:nvSpPr>
          <p:spPr>
            <a:xfrm>
              <a:off x="9743732" y="2178607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" name="Ellipse 213">
              <a:extLst>
                <a:ext uri="{FF2B5EF4-FFF2-40B4-BE49-F238E27FC236}">
                  <a16:creationId xmlns:a16="http://schemas.microsoft.com/office/drawing/2014/main" id="{B416286F-7E03-47C9-8763-ABC9443A9A3C}"/>
                </a:ext>
              </a:extLst>
            </p:cNvPr>
            <p:cNvSpPr/>
            <p:nvPr/>
          </p:nvSpPr>
          <p:spPr>
            <a:xfrm>
              <a:off x="10956875" y="239148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" name="Ellipse 214">
              <a:extLst>
                <a:ext uri="{FF2B5EF4-FFF2-40B4-BE49-F238E27FC236}">
                  <a16:creationId xmlns:a16="http://schemas.microsoft.com/office/drawing/2014/main" id="{9267D1EB-D027-44B9-9252-CF1EABB577DC}"/>
                </a:ext>
              </a:extLst>
            </p:cNvPr>
            <p:cNvSpPr/>
            <p:nvPr/>
          </p:nvSpPr>
          <p:spPr>
            <a:xfrm>
              <a:off x="10147382" y="2818038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Ellipse 215">
              <a:extLst>
                <a:ext uri="{FF2B5EF4-FFF2-40B4-BE49-F238E27FC236}">
                  <a16:creationId xmlns:a16="http://schemas.microsoft.com/office/drawing/2014/main" id="{5485A003-CCE3-4C72-BB23-4E12CD743D46}"/>
                </a:ext>
              </a:extLst>
            </p:cNvPr>
            <p:cNvSpPr/>
            <p:nvPr/>
          </p:nvSpPr>
          <p:spPr>
            <a:xfrm>
              <a:off x="10995784" y="2175097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Ellipse 218">
              <a:extLst>
                <a:ext uri="{FF2B5EF4-FFF2-40B4-BE49-F238E27FC236}">
                  <a16:creationId xmlns:a16="http://schemas.microsoft.com/office/drawing/2014/main" id="{F7DE25F6-FB7E-4465-9F36-7D4CCF0D88F8}"/>
                </a:ext>
              </a:extLst>
            </p:cNvPr>
            <p:cNvSpPr/>
            <p:nvPr/>
          </p:nvSpPr>
          <p:spPr>
            <a:xfrm>
              <a:off x="11141745" y="2636273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" name="Ellipse 221">
              <a:extLst>
                <a:ext uri="{FF2B5EF4-FFF2-40B4-BE49-F238E27FC236}">
                  <a16:creationId xmlns:a16="http://schemas.microsoft.com/office/drawing/2014/main" id="{38B5D680-E6BA-4164-8901-432E40B57545}"/>
                </a:ext>
              </a:extLst>
            </p:cNvPr>
            <p:cNvSpPr/>
            <p:nvPr/>
          </p:nvSpPr>
          <p:spPr>
            <a:xfrm>
              <a:off x="10645342" y="2902499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6" name="Groupe 225">
            <a:extLst>
              <a:ext uri="{FF2B5EF4-FFF2-40B4-BE49-F238E27FC236}">
                <a16:creationId xmlns:a16="http://schemas.microsoft.com/office/drawing/2014/main" id="{445E6C84-C420-4177-8441-34A1E5191872}"/>
              </a:ext>
            </a:extLst>
          </p:cNvPr>
          <p:cNvGrpSpPr/>
          <p:nvPr/>
        </p:nvGrpSpPr>
        <p:grpSpPr>
          <a:xfrm>
            <a:off x="7921509" y="2274083"/>
            <a:ext cx="900007" cy="965178"/>
            <a:chOff x="9743732" y="1350235"/>
            <a:chExt cx="1645261" cy="1764397"/>
          </a:xfrm>
        </p:grpSpPr>
        <p:sp>
          <p:nvSpPr>
            <p:cNvPr id="227" name="Ellipse 226">
              <a:extLst>
                <a:ext uri="{FF2B5EF4-FFF2-40B4-BE49-F238E27FC236}">
                  <a16:creationId xmlns:a16="http://schemas.microsoft.com/office/drawing/2014/main" id="{76658583-8BF0-4FD0-8153-C9F0CB81743C}"/>
                </a:ext>
              </a:extLst>
            </p:cNvPr>
            <p:cNvSpPr/>
            <p:nvPr/>
          </p:nvSpPr>
          <p:spPr>
            <a:xfrm>
              <a:off x="10483038" y="2200778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" name="Ellipse 227">
              <a:extLst>
                <a:ext uri="{FF2B5EF4-FFF2-40B4-BE49-F238E27FC236}">
                  <a16:creationId xmlns:a16="http://schemas.microsoft.com/office/drawing/2014/main" id="{5E471380-29E6-451F-8233-4A598313AC35}"/>
                </a:ext>
              </a:extLst>
            </p:cNvPr>
            <p:cNvSpPr/>
            <p:nvPr/>
          </p:nvSpPr>
          <p:spPr>
            <a:xfrm>
              <a:off x="10042988" y="2466755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" name="Ellipse 228">
              <a:extLst>
                <a:ext uri="{FF2B5EF4-FFF2-40B4-BE49-F238E27FC236}">
                  <a16:creationId xmlns:a16="http://schemas.microsoft.com/office/drawing/2014/main" id="{EDD9A532-9574-49B1-877E-C9B976806DB1}"/>
                </a:ext>
              </a:extLst>
            </p:cNvPr>
            <p:cNvSpPr/>
            <p:nvPr/>
          </p:nvSpPr>
          <p:spPr>
            <a:xfrm>
              <a:off x="10499675" y="1901477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" name="Ellipse 229">
              <a:extLst>
                <a:ext uri="{FF2B5EF4-FFF2-40B4-BE49-F238E27FC236}">
                  <a16:creationId xmlns:a16="http://schemas.microsoft.com/office/drawing/2014/main" id="{95BCE280-0B01-4260-B28B-8E2D801E533A}"/>
                </a:ext>
              </a:extLst>
            </p:cNvPr>
            <p:cNvSpPr/>
            <p:nvPr/>
          </p:nvSpPr>
          <p:spPr>
            <a:xfrm>
              <a:off x="10760009" y="1784731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1" name="Ellipse 230">
              <a:extLst>
                <a:ext uri="{FF2B5EF4-FFF2-40B4-BE49-F238E27FC236}">
                  <a16:creationId xmlns:a16="http://schemas.microsoft.com/office/drawing/2014/main" id="{30D0ED05-0405-4922-A658-F88F805EC1DF}"/>
                </a:ext>
              </a:extLst>
            </p:cNvPr>
            <p:cNvSpPr/>
            <p:nvPr/>
          </p:nvSpPr>
          <p:spPr>
            <a:xfrm>
              <a:off x="11091166" y="2258818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15411AA7-8841-487C-A0BB-5F61247F43DC}"/>
                </a:ext>
              </a:extLst>
            </p:cNvPr>
            <p:cNvSpPr/>
            <p:nvPr/>
          </p:nvSpPr>
          <p:spPr>
            <a:xfrm>
              <a:off x="10721704" y="1677056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3" name="Ellipse 232">
              <a:extLst>
                <a:ext uri="{FF2B5EF4-FFF2-40B4-BE49-F238E27FC236}">
                  <a16:creationId xmlns:a16="http://schemas.microsoft.com/office/drawing/2014/main" id="{76903623-4A7F-45EB-9515-073CDEFFA5A4}"/>
                </a:ext>
              </a:extLst>
            </p:cNvPr>
            <p:cNvSpPr/>
            <p:nvPr/>
          </p:nvSpPr>
          <p:spPr>
            <a:xfrm>
              <a:off x="11076238" y="154921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4" name="Ellipse 233">
              <a:extLst>
                <a:ext uri="{FF2B5EF4-FFF2-40B4-BE49-F238E27FC236}">
                  <a16:creationId xmlns:a16="http://schemas.microsoft.com/office/drawing/2014/main" id="{B0DA8A58-0644-48B5-96E9-ED4BFD81F918}"/>
                </a:ext>
              </a:extLst>
            </p:cNvPr>
            <p:cNvSpPr/>
            <p:nvPr/>
          </p:nvSpPr>
          <p:spPr>
            <a:xfrm>
              <a:off x="10348381" y="153998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5" name="Ellipse 234">
              <a:extLst>
                <a:ext uri="{FF2B5EF4-FFF2-40B4-BE49-F238E27FC236}">
                  <a16:creationId xmlns:a16="http://schemas.microsoft.com/office/drawing/2014/main" id="{1DA98749-78E2-4407-AAA1-5C68C43710E1}"/>
                </a:ext>
              </a:extLst>
            </p:cNvPr>
            <p:cNvSpPr/>
            <p:nvPr/>
          </p:nvSpPr>
          <p:spPr>
            <a:xfrm>
              <a:off x="10147383" y="135023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6" name="Ellipse 235">
              <a:extLst>
                <a:ext uri="{FF2B5EF4-FFF2-40B4-BE49-F238E27FC236}">
                  <a16:creationId xmlns:a16="http://schemas.microsoft.com/office/drawing/2014/main" id="{4D667ADD-C72C-4010-9EB1-E325BC75B1FB}"/>
                </a:ext>
              </a:extLst>
            </p:cNvPr>
            <p:cNvSpPr/>
            <p:nvPr/>
          </p:nvSpPr>
          <p:spPr>
            <a:xfrm>
              <a:off x="10283846" y="244106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7" name="Ellipse 236">
              <a:extLst>
                <a:ext uri="{FF2B5EF4-FFF2-40B4-BE49-F238E27FC236}">
                  <a16:creationId xmlns:a16="http://schemas.microsoft.com/office/drawing/2014/main" id="{B1071670-48AA-436D-A6A5-27835B6BF634}"/>
                </a:ext>
              </a:extLst>
            </p:cNvPr>
            <p:cNvSpPr/>
            <p:nvPr/>
          </p:nvSpPr>
          <p:spPr>
            <a:xfrm>
              <a:off x="10692680" y="270932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8" name="Ellipse 237">
              <a:extLst>
                <a:ext uri="{FF2B5EF4-FFF2-40B4-BE49-F238E27FC236}">
                  <a16:creationId xmlns:a16="http://schemas.microsoft.com/office/drawing/2014/main" id="{CF2DC1C0-C091-4A17-8596-C37325DAD7ED}"/>
                </a:ext>
              </a:extLst>
            </p:cNvPr>
            <p:cNvSpPr/>
            <p:nvPr/>
          </p:nvSpPr>
          <p:spPr>
            <a:xfrm>
              <a:off x="11254336" y="1987009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9" name="Ellipse 238">
              <a:extLst>
                <a:ext uri="{FF2B5EF4-FFF2-40B4-BE49-F238E27FC236}">
                  <a16:creationId xmlns:a16="http://schemas.microsoft.com/office/drawing/2014/main" id="{0BB51FB9-E5CD-4338-AD4C-37AB51B1FFF7}"/>
                </a:ext>
              </a:extLst>
            </p:cNvPr>
            <p:cNvSpPr/>
            <p:nvPr/>
          </p:nvSpPr>
          <p:spPr>
            <a:xfrm>
              <a:off x="10871803" y="297997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0" name="Ellipse 239">
              <a:extLst>
                <a:ext uri="{FF2B5EF4-FFF2-40B4-BE49-F238E27FC236}">
                  <a16:creationId xmlns:a16="http://schemas.microsoft.com/office/drawing/2014/main" id="{2B2DFA95-8AC4-45D7-AD62-E9BCA3CCE516}"/>
                </a:ext>
              </a:extLst>
            </p:cNvPr>
            <p:cNvSpPr/>
            <p:nvPr/>
          </p:nvSpPr>
          <p:spPr>
            <a:xfrm>
              <a:off x="9743732" y="2178607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1" name="Ellipse 240">
              <a:extLst>
                <a:ext uri="{FF2B5EF4-FFF2-40B4-BE49-F238E27FC236}">
                  <a16:creationId xmlns:a16="http://schemas.microsoft.com/office/drawing/2014/main" id="{C30F2515-02CB-4242-B3F7-A8CEB1BEE231}"/>
                </a:ext>
              </a:extLst>
            </p:cNvPr>
            <p:cNvSpPr/>
            <p:nvPr/>
          </p:nvSpPr>
          <p:spPr>
            <a:xfrm>
              <a:off x="10956875" y="239148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2" name="Ellipse 241">
              <a:extLst>
                <a:ext uri="{FF2B5EF4-FFF2-40B4-BE49-F238E27FC236}">
                  <a16:creationId xmlns:a16="http://schemas.microsoft.com/office/drawing/2014/main" id="{569BB490-D4FA-432D-B269-EF4C92B53425}"/>
                </a:ext>
              </a:extLst>
            </p:cNvPr>
            <p:cNvSpPr/>
            <p:nvPr/>
          </p:nvSpPr>
          <p:spPr>
            <a:xfrm>
              <a:off x="10147382" y="2818038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3" name="Ellipse 242">
              <a:extLst>
                <a:ext uri="{FF2B5EF4-FFF2-40B4-BE49-F238E27FC236}">
                  <a16:creationId xmlns:a16="http://schemas.microsoft.com/office/drawing/2014/main" id="{EB9D7780-EC70-4D9D-A60C-5BF4C0B53121}"/>
                </a:ext>
              </a:extLst>
            </p:cNvPr>
            <p:cNvSpPr/>
            <p:nvPr/>
          </p:nvSpPr>
          <p:spPr>
            <a:xfrm>
              <a:off x="10995784" y="2175097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4" name="Ellipse 243">
              <a:extLst>
                <a:ext uri="{FF2B5EF4-FFF2-40B4-BE49-F238E27FC236}">
                  <a16:creationId xmlns:a16="http://schemas.microsoft.com/office/drawing/2014/main" id="{4A30ABE5-6DAD-4A16-AA60-94642F17616E}"/>
                </a:ext>
              </a:extLst>
            </p:cNvPr>
            <p:cNvSpPr/>
            <p:nvPr/>
          </p:nvSpPr>
          <p:spPr>
            <a:xfrm>
              <a:off x="11141745" y="2636273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5" name="Ellipse 244">
              <a:extLst>
                <a:ext uri="{FF2B5EF4-FFF2-40B4-BE49-F238E27FC236}">
                  <a16:creationId xmlns:a16="http://schemas.microsoft.com/office/drawing/2014/main" id="{B6E5DB50-5E56-44C1-A035-31AB8A04BE5D}"/>
                </a:ext>
              </a:extLst>
            </p:cNvPr>
            <p:cNvSpPr/>
            <p:nvPr/>
          </p:nvSpPr>
          <p:spPr>
            <a:xfrm>
              <a:off x="10645342" y="2902499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6" name="Groupe 245">
            <a:extLst>
              <a:ext uri="{FF2B5EF4-FFF2-40B4-BE49-F238E27FC236}">
                <a16:creationId xmlns:a16="http://schemas.microsoft.com/office/drawing/2014/main" id="{90110997-1828-4B8B-AC5C-D1DC48CE4BE3}"/>
              </a:ext>
            </a:extLst>
          </p:cNvPr>
          <p:cNvGrpSpPr/>
          <p:nvPr/>
        </p:nvGrpSpPr>
        <p:grpSpPr>
          <a:xfrm>
            <a:off x="7316637" y="1514349"/>
            <a:ext cx="1229642" cy="1642320"/>
            <a:chOff x="9708775" y="1180556"/>
            <a:chExt cx="1745057" cy="2330712"/>
          </a:xfrm>
        </p:grpSpPr>
        <p:sp>
          <p:nvSpPr>
            <p:cNvPr id="247" name="Ellipse 246">
              <a:extLst>
                <a:ext uri="{FF2B5EF4-FFF2-40B4-BE49-F238E27FC236}">
                  <a16:creationId xmlns:a16="http://schemas.microsoft.com/office/drawing/2014/main" id="{0C92CC20-06A1-47F7-B94B-EAB0EBB2D8E1}"/>
                </a:ext>
              </a:extLst>
            </p:cNvPr>
            <p:cNvSpPr/>
            <p:nvPr/>
          </p:nvSpPr>
          <p:spPr>
            <a:xfrm>
              <a:off x="10226856" y="2048378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8" name="Ellipse 247">
              <a:extLst>
                <a:ext uri="{FF2B5EF4-FFF2-40B4-BE49-F238E27FC236}">
                  <a16:creationId xmlns:a16="http://schemas.microsoft.com/office/drawing/2014/main" id="{6DD8CAE5-573C-40AE-8BE8-3832D08AFDD5}"/>
                </a:ext>
              </a:extLst>
            </p:cNvPr>
            <p:cNvSpPr/>
            <p:nvPr/>
          </p:nvSpPr>
          <p:spPr>
            <a:xfrm>
              <a:off x="10896161" y="2516610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9" name="Ellipse 248">
              <a:extLst>
                <a:ext uri="{FF2B5EF4-FFF2-40B4-BE49-F238E27FC236}">
                  <a16:creationId xmlns:a16="http://schemas.microsoft.com/office/drawing/2014/main" id="{325259D6-82A8-4945-9477-4DA22221193C}"/>
                </a:ext>
              </a:extLst>
            </p:cNvPr>
            <p:cNvSpPr/>
            <p:nvPr/>
          </p:nvSpPr>
          <p:spPr>
            <a:xfrm>
              <a:off x="10913297" y="1870406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0" name="Ellipse 249">
              <a:extLst>
                <a:ext uri="{FF2B5EF4-FFF2-40B4-BE49-F238E27FC236}">
                  <a16:creationId xmlns:a16="http://schemas.microsoft.com/office/drawing/2014/main" id="{F91E7405-4DFF-4263-8DDE-D29798DA98D1}"/>
                </a:ext>
              </a:extLst>
            </p:cNvPr>
            <p:cNvSpPr/>
            <p:nvPr/>
          </p:nvSpPr>
          <p:spPr>
            <a:xfrm>
              <a:off x="10652075" y="208668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1" name="Ellipse 250">
              <a:extLst>
                <a:ext uri="{FF2B5EF4-FFF2-40B4-BE49-F238E27FC236}">
                  <a16:creationId xmlns:a16="http://schemas.microsoft.com/office/drawing/2014/main" id="{29F4B7B9-C66E-4889-A1C6-1760B7EA37EE}"/>
                </a:ext>
              </a:extLst>
            </p:cNvPr>
            <p:cNvSpPr/>
            <p:nvPr/>
          </p:nvSpPr>
          <p:spPr>
            <a:xfrm>
              <a:off x="10382654" y="2926767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2" name="Ellipse 251">
              <a:extLst>
                <a:ext uri="{FF2B5EF4-FFF2-40B4-BE49-F238E27FC236}">
                  <a16:creationId xmlns:a16="http://schemas.microsoft.com/office/drawing/2014/main" id="{6B9E9AF1-EC75-4490-8DF4-8A77E638DE9A}"/>
                </a:ext>
              </a:extLst>
            </p:cNvPr>
            <p:cNvSpPr/>
            <p:nvPr/>
          </p:nvSpPr>
          <p:spPr>
            <a:xfrm>
              <a:off x="9958431" y="187312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3" name="Ellipse 252">
              <a:extLst>
                <a:ext uri="{FF2B5EF4-FFF2-40B4-BE49-F238E27FC236}">
                  <a16:creationId xmlns:a16="http://schemas.microsoft.com/office/drawing/2014/main" id="{8F30AEE3-7510-4E16-A563-75D7E39DAEFC}"/>
                </a:ext>
              </a:extLst>
            </p:cNvPr>
            <p:cNvSpPr/>
            <p:nvPr/>
          </p:nvSpPr>
          <p:spPr>
            <a:xfrm>
              <a:off x="10927474" y="1235934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4" name="Ellipse 253">
              <a:extLst>
                <a:ext uri="{FF2B5EF4-FFF2-40B4-BE49-F238E27FC236}">
                  <a16:creationId xmlns:a16="http://schemas.microsoft.com/office/drawing/2014/main" id="{4E2C9D95-2B8D-4C03-9D55-0349079B6455}"/>
                </a:ext>
              </a:extLst>
            </p:cNvPr>
            <p:cNvSpPr/>
            <p:nvPr/>
          </p:nvSpPr>
          <p:spPr>
            <a:xfrm>
              <a:off x="10622184" y="3117219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5" name="Ellipse 254">
              <a:extLst>
                <a:ext uri="{FF2B5EF4-FFF2-40B4-BE49-F238E27FC236}">
                  <a16:creationId xmlns:a16="http://schemas.microsoft.com/office/drawing/2014/main" id="{7542DF60-CE11-4998-8462-1408F9211BA5}"/>
                </a:ext>
              </a:extLst>
            </p:cNvPr>
            <p:cNvSpPr/>
            <p:nvPr/>
          </p:nvSpPr>
          <p:spPr>
            <a:xfrm>
              <a:off x="11254336" y="2449282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6" name="Ellipse 255">
              <a:extLst>
                <a:ext uri="{FF2B5EF4-FFF2-40B4-BE49-F238E27FC236}">
                  <a16:creationId xmlns:a16="http://schemas.microsoft.com/office/drawing/2014/main" id="{CD1ED50F-E6F4-443A-A089-D1F71DDD4EEE}"/>
                </a:ext>
              </a:extLst>
            </p:cNvPr>
            <p:cNvSpPr/>
            <p:nvPr/>
          </p:nvSpPr>
          <p:spPr>
            <a:xfrm>
              <a:off x="11319175" y="1674640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7" name="Ellipse 256">
              <a:extLst>
                <a:ext uri="{FF2B5EF4-FFF2-40B4-BE49-F238E27FC236}">
                  <a16:creationId xmlns:a16="http://schemas.microsoft.com/office/drawing/2014/main" id="{EF4237CC-B60A-4B99-9901-61400DD99C5C}"/>
                </a:ext>
              </a:extLst>
            </p:cNvPr>
            <p:cNvSpPr/>
            <p:nvPr/>
          </p:nvSpPr>
          <p:spPr>
            <a:xfrm>
              <a:off x="11119679" y="337661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8" name="Ellipse 257">
              <a:extLst>
                <a:ext uri="{FF2B5EF4-FFF2-40B4-BE49-F238E27FC236}">
                  <a16:creationId xmlns:a16="http://schemas.microsoft.com/office/drawing/2014/main" id="{3DFB6C36-D732-4C5D-96B6-DC43898CA715}"/>
                </a:ext>
              </a:extLst>
            </p:cNvPr>
            <p:cNvSpPr/>
            <p:nvPr/>
          </p:nvSpPr>
          <p:spPr>
            <a:xfrm>
              <a:off x="10422695" y="1180556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9" name="Ellipse 258">
              <a:extLst>
                <a:ext uri="{FF2B5EF4-FFF2-40B4-BE49-F238E27FC236}">
                  <a16:creationId xmlns:a16="http://schemas.microsoft.com/office/drawing/2014/main" id="{54E33857-F7F3-495D-AB3E-0A3C691B244D}"/>
                </a:ext>
              </a:extLst>
            </p:cNvPr>
            <p:cNvSpPr/>
            <p:nvPr/>
          </p:nvSpPr>
          <p:spPr>
            <a:xfrm>
              <a:off x="9708775" y="1914418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0" name="Groupe 259">
            <a:extLst>
              <a:ext uri="{FF2B5EF4-FFF2-40B4-BE49-F238E27FC236}">
                <a16:creationId xmlns:a16="http://schemas.microsoft.com/office/drawing/2014/main" id="{61520F12-C766-4786-AE20-507EE6442A2F}"/>
              </a:ext>
            </a:extLst>
          </p:cNvPr>
          <p:cNvGrpSpPr/>
          <p:nvPr/>
        </p:nvGrpSpPr>
        <p:grpSpPr>
          <a:xfrm>
            <a:off x="5171717" y="3241766"/>
            <a:ext cx="1013831" cy="1087244"/>
            <a:chOff x="9743732" y="1350235"/>
            <a:chExt cx="1645261" cy="1764397"/>
          </a:xfrm>
        </p:grpSpPr>
        <p:sp>
          <p:nvSpPr>
            <p:cNvPr id="261" name="Ellipse 260">
              <a:extLst>
                <a:ext uri="{FF2B5EF4-FFF2-40B4-BE49-F238E27FC236}">
                  <a16:creationId xmlns:a16="http://schemas.microsoft.com/office/drawing/2014/main" id="{73BFA22C-6A93-4E9E-BA14-DCF491F65C1D}"/>
                </a:ext>
              </a:extLst>
            </p:cNvPr>
            <p:cNvSpPr/>
            <p:nvPr/>
          </p:nvSpPr>
          <p:spPr>
            <a:xfrm>
              <a:off x="10483038" y="2200778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2" name="Ellipse 261">
              <a:extLst>
                <a:ext uri="{FF2B5EF4-FFF2-40B4-BE49-F238E27FC236}">
                  <a16:creationId xmlns:a16="http://schemas.microsoft.com/office/drawing/2014/main" id="{AA1CA345-EAFB-4DF6-8826-5A55E184D742}"/>
                </a:ext>
              </a:extLst>
            </p:cNvPr>
            <p:cNvSpPr/>
            <p:nvPr/>
          </p:nvSpPr>
          <p:spPr>
            <a:xfrm>
              <a:off x="10042988" y="2466755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3" name="Ellipse 262">
              <a:extLst>
                <a:ext uri="{FF2B5EF4-FFF2-40B4-BE49-F238E27FC236}">
                  <a16:creationId xmlns:a16="http://schemas.microsoft.com/office/drawing/2014/main" id="{87ECBC7F-9CAE-4C49-9792-654B15E939A5}"/>
                </a:ext>
              </a:extLst>
            </p:cNvPr>
            <p:cNvSpPr/>
            <p:nvPr/>
          </p:nvSpPr>
          <p:spPr>
            <a:xfrm>
              <a:off x="10499675" y="1901477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4" name="Ellipse 263">
              <a:extLst>
                <a:ext uri="{FF2B5EF4-FFF2-40B4-BE49-F238E27FC236}">
                  <a16:creationId xmlns:a16="http://schemas.microsoft.com/office/drawing/2014/main" id="{A2ED56DA-03AC-4E52-A119-FCC69585A089}"/>
                </a:ext>
              </a:extLst>
            </p:cNvPr>
            <p:cNvSpPr/>
            <p:nvPr/>
          </p:nvSpPr>
          <p:spPr>
            <a:xfrm>
              <a:off x="10760009" y="1784731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5" name="Ellipse 264">
              <a:extLst>
                <a:ext uri="{FF2B5EF4-FFF2-40B4-BE49-F238E27FC236}">
                  <a16:creationId xmlns:a16="http://schemas.microsoft.com/office/drawing/2014/main" id="{52CE5590-1A1A-4789-BF0D-B7BBE3F52730}"/>
                </a:ext>
              </a:extLst>
            </p:cNvPr>
            <p:cNvSpPr/>
            <p:nvPr/>
          </p:nvSpPr>
          <p:spPr>
            <a:xfrm>
              <a:off x="11091166" y="2258818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6" name="Ellipse 265">
              <a:extLst>
                <a:ext uri="{FF2B5EF4-FFF2-40B4-BE49-F238E27FC236}">
                  <a16:creationId xmlns:a16="http://schemas.microsoft.com/office/drawing/2014/main" id="{BFD851DD-4A46-448D-B8F9-99769831AAE7}"/>
                </a:ext>
              </a:extLst>
            </p:cNvPr>
            <p:cNvSpPr/>
            <p:nvPr/>
          </p:nvSpPr>
          <p:spPr>
            <a:xfrm>
              <a:off x="10721704" y="1677056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7" name="Ellipse 266">
              <a:extLst>
                <a:ext uri="{FF2B5EF4-FFF2-40B4-BE49-F238E27FC236}">
                  <a16:creationId xmlns:a16="http://schemas.microsoft.com/office/drawing/2014/main" id="{BDC3AF5A-7E06-4A64-AD85-DF2191DBAD21}"/>
                </a:ext>
              </a:extLst>
            </p:cNvPr>
            <p:cNvSpPr/>
            <p:nvPr/>
          </p:nvSpPr>
          <p:spPr>
            <a:xfrm>
              <a:off x="11076238" y="154921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8" name="Ellipse 267">
              <a:extLst>
                <a:ext uri="{FF2B5EF4-FFF2-40B4-BE49-F238E27FC236}">
                  <a16:creationId xmlns:a16="http://schemas.microsoft.com/office/drawing/2014/main" id="{192F5AC6-8D3C-4B04-9532-15367A1D021C}"/>
                </a:ext>
              </a:extLst>
            </p:cNvPr>
            <p:cNvSpPr/>
            <p:nvPr/>
          </p:nvSpPr>
          <p:spPr>
            <a:xfrm>
              <a:off x="10348381" y="153998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9" name="Ellipse 268">
              <a:extLst>
                <a:ext uri="{FF2B5EF4-FFF2-40B4-BE49-F238E27FC236}">
                  <a16:creationId xmlns:a16="http://schemas.microsoft.com/office/drawing/2014/main" id="{EDE2B39D-CB2D-4DBA-9D2C-26571E21E1E3}"/>
                </a:ext>
              </a:extLst>
            </p:cNvPr>
            <p:cNvSpPr/>
            <p:nvPr/>
          </p:nvSpPr>
          <p:spPr>
            <a:xfrm>
              <a:off x="10147383" y="135023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0" name="Ellipse 269">
              <a:extLst>
                <a:ext uri="{FF2B5EF4-FFF2-40B4-BE49-F238E27FC236}">
                  <a16:creationId xmlns:a16="http://schemas.microsoft.com/office/drawing/2014/main" id="{3FA5CBA0-217D-4C93-A385-137E2C273196}"/>
                </a:ext>
              </a:extLst>
            </p:cNvPr>
            <p:cNvSpPr/>
            <p:nvPr/>
          </p:nvSpPr>
          <p:spPr>
            <a:xfrm>
              <a:off x="10283846" y="244106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1" name="Ellipse 270">
              <a:extLst>
                <a:ext uri="{FF2B5EF4-FFF2-40B4-BE49-F238E27FC236}">
                  <a16:creationId xmlns:a16="http://schemas.microsoft.com/office/drawing/2014/main" id="{CF629131-DE5A-4B0C-B0A7-5D1905DB4615}"/>
                </a:ext>
              </a:extLst>
            </p:cNvPr>
            <p:cNvSpPr/>
            <p:nvPr/>
          </p:nvSpPr>
          <p:spPr>
            <a:xfrm>
              <a:off x="10692680" y="270932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2" name="Ellipse 271">
              <a:extLst>
                <a:ext uri="{FF2B5EF4-FFF2-40B4-BE49-F238E27FC236}">
                  <a16:creationId xmlns:a16="http://schemas.microsoft.com/office/drawing/2014/main" id="{0E5A590A-ABA9-4592-AD3A-878944D2C89D}"/>
                </a:ext>
              </a:extLst>
            </p:cNvPr>
            <p:cNvSpPr/>
            <p:nvPr/>
          </p:nvSpPr>
          <p:spPr>
            <a:xfrm>
              <a:off x="11254336" y="1987009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3" name="Ellipse 272">
              <a:extLst>
                <a:ext uri="{FF2B5EF4-FFF2-40B4-BE49-F238E27FC236}">
                  <a16:creationId xmlns:a16="http://schemas.microsoft.com/office/drawing/2014/main" id="{A612214E-EC76-4E3B-83BE-478D47416593}"/>
                </a:ext>
              </a:extLst>
            </p:cNvPr>
            <p:cNvSpPr/>
            <p:nvPr/>
          </p:nvSpPr>
          <p:spPr>
            <a:xfrm>
              <a:off x="10871803" y="297997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4" name="Ellipse 273">
              <a:extLst>
                <a:ext uri="{FF2B5EF4-FFF2-40B4-BE49-F238E27FC236}">
                  <a16:creationId xmlns:a16="http://schemas.microsoft.com/office/drawing/2014/main" id="{C3CD8EFC-253D-498E-90BF-635CE460DD78}"/>
                </a:ext>
              </a:extLst>
            </p:cNvPr>
            <p:cNvSpPr/>
            <p:nvPr/>
          </p:nvSpPr>
          <p:spPr>
            <a:xfrm>
              <a:off x="9743732" y="2178607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5" name="Ellipse 274">
              <a:extLst>
                <a:ext uri="{FF2B5EF4-FFF2-40B4-BE49-F238E27FC236}">
                  <a16:creationId xmlns:a16="http://schemas.microsoft.com/office/drawing/2014/main" id="{BDA76C23-04B2-461D-A534-BD657AE5A65C}"/>
                </a:ext>
              </a:extLst>
            </p:cNvPr>
            <p:cNvSpPr/>
            <p:nvPr/>
          </p:nvSpPr>
          <p:spPr>
            <a:xfrm>
              <a:off x="10956875" y="239148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6" name="Ellipse 275">
              <a:extLst>
                <a:ext uri="{FF2B5EF4-FFF2-40B4-BE49-F238E27FC236}">
                  <a16:creationId xmlns:a16="http://schemas.microsoft.com/office/drawing/2014/main" id="{1EC742C7-6C68-4969-B119-77915749A237}"/>
                </a:ext>
              </a:extLst>
            </p:cNvPr>
            <p:cNvSpPr/>
            <p:nvPr/>
          </p:nvSpPr>
          <p:spPr>
            <a:xfrm>
              <a:off x="10147382" y="2818038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7" name="Ellipse 276">
              <a:extLst>
                <a:ext uri="{FF2B5EF4-FFF2-40B4-BE49-F238E27FC236}">
                  <a16:creationId xmlns:a16="http://schemas.microsoft.com/office/drawing/2014/main" id="{EE367EA1-EC28-4EC1-8972-9C46FB12BC81}"/>
                </a:ext>
              </a:extLst>
            </p:cNvPr>
            <p:cNvSpPr/>
            <p:nvPr/>
          </p:nvSpPr>
          <p:spPr>
            <a:xfrm>
              <a:off x="10995784" y="2175097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8" name="Ellipse 277">
              <a:extLst>
                <a:ext uri="{FF2B5EF4-FFF2-40B4-BE49-F238E27FC236}">
                  <a16:creationId xmlns:a16="http://schemas.microsoft.com/office/drawing/2014/main" id="{AAE239D8-A3FF-42DC-8478-1F857131F9FE}"/>
                </a:ext>
              </a:extLst>
            </p:cNvPr>
            <p:cNvSpPr/>
            <p:nvPr/>
          </p:nvSpPr>
          <p:spPr>
            <a:xfrm>
              <a:off x="11141745" y="2636273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9" name="Ellipse 278">
              <a:extLst>
                <a:ext uri="{FF2B5EF4-FFF2-40B4-BE49-F238E27FC236}">
                  <a16:creationId xmlns:a16="http://schemas.microsoft.com/office/drawing/2014/main" id="{8F4C138C-04CD-4C50-977B-9CDEC16A3855}"/>
                </a:ext>
              </a:extLst>
            </p:cNvPr>
            <p:cNvSpPr/>
            <p:nvPr/>
          </p:nvSpPr>
          <p:spPr>
            <a:xfrm>
              <a:off x="10645342" y="2902499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0" name="Groupe 279">
            <a:extLst>
              <a:ext uri="{FF2B5EF4-FFF2-40B4-BE49-F238E27FC236}">
                <a16:creationId xmlns:a16="http://schemas.microsoft.com/office/drawing/2014/main" id="{77EFDB72-ECE1-468E-AB38-650226FFE28D}"/>
              </a:ext>
            </a:extLst>
          </p:cNvPr>
          <p:cNvGrpSpPr/>
          <p:nvPr/>
        </p:nvGrpSpPr>
        <p:grpSpPr>
          <a:xfrm>
            <a:off x="5283201" y="2038553"/>
            <a:ext cx="993919" cy="1065890"/>
            <a:chOff x="9743732" y="1350235"/>
            <a:chExt cx="1645261" cy="1764397"/>
          </a:xfrm>
        </p:grpSpPr>
        <p:sp>
          <p:nvSpPr>
            <p:cNvPr id="281" name="Ellipse 280">
              <a:extLst>
                <a:ext uri="{FF2B5EF4-FFF2-40B4-BE49-F238E27FC236}">
                  <a16:creationId xmlns:a16="http://schemas.microsoft.com/office/drawing/2014/main" id="{89179BB8-E1A1-4371-8D95-D2502F4FBE6D}"/>
                </a:ext>
              </a:extLst>
            </p:cNvPr>
            <p:cNvSpPr/>
            <p:nvPr/>
          </p:nvSpPr>
          <p:spPr>
            <a:xfrm>
              <a:off x="10483038" y="2200778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2" name="Ellipse 281">
              <a:extLst>
                <a:ext uri="{FF2B5EF4-FFF2-40B4-BE49-F238E27FC236}">
                  <a16:creationId xmlns:a16="http://schemas.microsoft.com/office/drawing/2014/main" id="{81A93187-9C30-4E84-A2A4-D1DA43EB18C7}"/>
                </a:ext>
              </a:extLst>
            </p:cNvPr>
            <p:cNvSpPr/>
            <p:nvPr/>
          </p:nvSpPr>
          <p:spPr>
            <a:xfrm>
              <a:off x="10042988" y="2466755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3" name="Ellipse 282">
              <a:extLst>
                <a:ext uri="{FF2B5EF4-FFF2-40B4-BE49-F238E27FC236}">
                  <a16:creationId xmlns:a16="http://schemas.microsoft.com/office/drawing/2014/main" id="{E41C4571-73CF-4EE5-9730-101FF4381C0B}"/>
                </a:ext>
              </a:extLst>
            </p:cNvPr>
            <p:cNvSpPr/>
            <p:nvPr/>
          </p:nvSpPr>
          <p:spPr>
            <a:xfrm>
              <a:off x="10499675" y="1901477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4" name="Ellipse 283">
              <a:extLst>
                <a:ext uri="{FF2B5EF4-FFF2-40B4-BE49-F238E27FC236}">
                  <a16:creationId xmlns:a16="http://schemas.microsoft.com/office/drawing/2014/main" id="{0E8A43B2-F1FD-4B31-AA76-4421DB260048}"/>
                </a:ext>
              </a:extLst>
            </p:cNvPr>
            <p:cNvSpPr/>
            <p:nvPr/>
          </p:nvSpPr>
          <p:spPr>
            <a:xfrm>
              <a:off x="10760009" y="1784731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5" name="Ellipse 284">
              <a:extLst>
                <a:ext uri="{FF2B5EF4-FFF2-40B4-BE49-F238E27FC236}">
                  <a16:creationId xmlns:a16="http://schemas.microsoft.com/office/drawing/2014/main" id="{E7F06BA1-32CE-4CCF-A914-960320BC22B6}"/>
                </a:ext>
              </a:extLst>
            </p:cNvPr>
            <p:cNvSpPr/>
            <p:nvPr/>
          </p:nvSpPr>
          <p:spPr>
            <a:xfrm>
              <a:off x="11091166" y="2258818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6" name="Ellipse 285">
              <a:extLst>
                <a:ext uri="{FF2B5EF4-FFF2-40B4-BE49-F238E27FC236}">
                  <a16:creationId xmlns:a16="http://schemas.microsoft.com/office/drawing/2014/main" id="{39BE799F-6489-4ADF-90AF-FF3AD872DCDA}"/>
                </a:ext>
              </a:extLst>
            </p:cNvPr>
            <p:cNvSpPr/>
            <p:nvPr/>
          </p:nvSpPr>
          <p:spPr>
            <a:xfrm>
              <a:off x="10721704" y="1677056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7" name="Ellipse 286">
              <a:extLst>
                <a:ext uri="{FF2B5EF4-FFF2-40B4-BE49-F238E27FC236}">
                  <a16:creationId xmlns:a16="http://schemas.microsoft.com/office/drawing/2014/main" id="{701FD4AD-266D-4E30-80EB-937C83BB3485}"/>
                </a:ext>
              </a:extLst>
            </p:cNvPr>
            <p:cNvSpPr/>
            <p:nvPr/>
          </p:nvSpPr>
          <p:spPr>
            <a:xfrm>
              <a:off x="11076238" y="154921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8" name="Ellipse 287">
              <a:extLst>
                <a:ext uri="{FF2B5EF4-FFF2-40B4-BE49-F238E27FC236}">
                  <a16:creationId xmlns:a16="http://schemas.microsoft.com/office/drawing/2014/main" id="{AB357CF1-4B1D-4D61-90F3-55EED9F80714}"/>
                </a:ext>
              </a:extLst>
            </p:cNvPr>
            <p:cNvSpPr/>
            <p:nvPr/>
          </p:nvSpPr>
          <p:spPr>
            <a:xfrm>
              <a:off x="10348381" y="153998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9" name="Ellipse 288">
              <a:extLst>
                <a:ext uri="{FF2B5EF4-FFF2-40B4-BE49-F238E27FC236}">
                  <a16:creationId xmlns:a16="http://schemas.microsoft.com/office/drawing/2014/main" id="{27521EB2-D903-45FD-A738-A13E148FEC74}"/>
                </a:ext>
              </a:extLst>
            </p:cNvPr>
            <p:cNvSpPr/>
            <p:nvPr/>
          </p:nvSpPr>
          <p:spPr>
            <a:xfrm>
              <a:off x="10147383" y="135023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0" name="Ellipse 289">
              <a:extLst>
                <a:ext uri="{FF2B5EF4-FFF2-40B4-BE49-F238E27FC236}">
                  <a16:creationId xmlns:a16="http://schemas.microsoft.com/office/drawing/2014/main" id="{C41ABC06-EAEA-447D-AEBE-DC71320A8C52}"/>
                </a:ext>
              </a:extLst>
            </p:cNvPr>
            <p:cNvSpPr/>
            <p:nvPr/>
          </p:nvSpPr>
          <p:spPr>
            <a:xfrm>
              <a:off x="10283846" y="244106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1" name="Ellipse 290">
              <a:extLst>
                <a:ext uri="{FF2B5EF4-FFF2-40B4-BE49-F238E27FC236}">
                  <a16:creationId xmlns:a16="http://schemas.microsoft.com/office/drawing/2014/main" id="{049EFE67-2B43-4365-8F03-7E8BB9BEA642}"/>
                </a:ext>
              </a:extLst>
            </p:cNvPr>
            <p:cNvSpPr/>
            <p:nvPr/>
          </p:nvSpPr>
          <p:spPr>
            <a:xfrm>
              <a:off x="10692680" y="270932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2" name="Ellipse 291">
              <a:extLst>
                <a:ext uri="{FF2B5EF4-FFF2-40B4-BE49-F238E27FC236}">
                  <a16:creationId xmlns:a16="http://schemas.microsoft.com/office/drawing/2014/main" id="{DAA74DE8-819B-4277-B78C-BE704B676530}"/>
                </a:ext>
              </a:extLst>
            </p:cNvPr>
            <p:cNvSpPr/>
            <p:nvPr/>
          </p:nvSpPr>
          <p:spPr>
            <a:xfrm>
              <a:off x="11254336" y="1987009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3" name="Ellipse 292">
              <a:extLst>
                <a:ext uri="{FF2B5EF4-FFF2-40B4-BE49-F238E27FC236}">
                  <a16:creationId xmlns:a16="http://schemas.microsoft.com/office/drawing/2014/main" id="{D0CAFE6F-B000-4800-8D8C-D3980955C617}"/>
                </a:ext>
              </a:extLst>
            </p:cNvPr>
            <p:cNvSpPr/>
            <p:nvPr/>
          </p:nvSpPr>
          <p:spPr>
            <a:xfrm>
              <a:off x="10871803" y="297997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4" name="Ellipse 293">
              <a:extLst>
                <a:ext uri="{FF2B5EF4-FFF2-40B4-BE49-F238E27FC236}">
                  <a16:creationId xmlns:a16="http://schemas.microsoft.com/office/drawing/2014/main" id="{191B57FB-538B-47CE-9FBA-0257ABAD2D35}"/>
                </a:ext>
              </a:extLst>
            </p:cNvPr>
            <p:cNvSpPr/>
            <p:nvPr/>
          </p:nvSpPr>
          <p:spPr>
            <a:xfrm>
              <a:off x="9743732" y="2178607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5" name="Ellipse 294">
              <a:extLst>
                <a:ext uri="{FF2B5EF4-FFF2-40B4-BE49-F238E27FC236}">
                  <a16:creationId xmlns:a16="http://schemas.microsoft.com/office/drawing/2014/main" id="{A1D138AD-BAFB-4C77-9E5F-24D161E49F01}"/>
                </a:ext>
              </a:extLst>
            </p:cNvPr>
            <p:cNvSpPr/>
            <p:nvPr/>
          </p:nvSpPr>
          <p:spPr>
            <a:xfrm>
              <a:off x="10956875" y="239148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6" name="Ellipse 295">
              <a:extLst>
                <a:ext uri="{FF2B5EF4-FFF2-40B4-BE49-F238E27FC236}">
                  <a16:creationId xmlns:a16="http://schemas.microsoft.com/office/drawing/2014/main" id="{0710E6DB-53D1-438F-BAC4-AA6F7086923F}"/>
                </a:ext>
              </a:extLst>
            </p:cNvPr>
            <p:cNvSpPr/>
            <p:nvPr/>
          </p:nvSpPr>
          <p:spPr>
            <a:xfrm>
              <a:off x="10147382" y="2818038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7" name="Ellipse 296">
              <a:extLst>
                <a:ext uri="{FF2B5EF4-FFF2-40B4-BE49-F238E27FC236}">
                  <a16:creationId xmlns:a16="http://schemas.microsoft.com/office/drawing/2014/main" id="{E2D41A31-1779-4FDE-A5C3-29508013C49A}"/>
                </a:ext>
              </a:extLst>
            </p:cNvPr>
            <p:cNvSpPr/>
            <p:nvPr/>
          </p:nvSpPr>
          <p:spPr>
            <a:xfrm>
              <a:off x="10995784" y="2175097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8" name="Ellipse 297">
              <a:extLst>
                <a:ext uri="{FF2B5EF4-FFF2-40B4-BE49-F238E27FC236}">
                  <a16:creationId xmlns:a16="http://schemas.microsoft.com/office/drawing/2014/main" id="{4BF5F3D9-3581-47FD-9B9E-EF6CDE497F02}"/>
                </a:ext>
              </a:extLst>
            </p:cNvPr>
            <p:cNvSpPr/>
            <p:nvPr/>
          </p:nvSpPr>
          <p:spPr>
            <a:xfrm>
              <a:off x="11141745" y="2636273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9" name="Ellipse 298">
              <a:extLst>
                <a:ext uri="{FF2B5EF4-FFF2-40B4-BE49-F238E27FC236}">
                  <a16:creationId xmlns:a16="http://schemas.microsoft.com/office/drawing/2014/main" id="{FF46DD0F-7BC2-46EB-80A8-FA612EC7DE88}"/>
                </a:ext>
              </a:extLst>
            </p:cNvPr>
            <p:cNvSpPr/>
            <p:nvPr/>
          </p:nvSpPr>
          <p:spPr>
            <a:xfrm>
              <a:off x="10645342" y="2902499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4" name="Groupe 303">
            <a:extLst>
              <a:ext uri="{FF2B5EF4-FFF2-40B4-BE49-F238E27FC236}">
                <a16:creationId xmlns:a16="http://schemas.microsoft.com/office/drawing/2014/main" id="{BFCA7BD8-0685-45C0-AE3C-EF5DB1BD0FA8}"/>
              </a:ext>
            </a:extLst>
          </p:cNvPr>
          <p:cNvGrpSpPr/>
          <p:nvPr/>
        </p:nvGrpSpPr>
        <p:grpSpPr>
          <a:xfrm>
            <a:off x="6885763" y="1124684"/>
            <a:ext cx="1178214" cy="1573632"/>
            <a:chOff x="9708775" y="1180556"/>
            <a:chExt cx="1745057" cy="2330712"/>
          </a:xfrm>
        </p:grpSpPr>
        <p:sp>
          <p:nvSpPr>
            <p:cNvPr id="305" name="Ellipse 304">
              <a:extLst>
                <a:ext uri="{FF2B5EF4-FFF2-40B4-BE49-F238E27FC236}">
                  <a16:creationId xmlns:a16="http://schemas.microsoft.com/office/drawing/2014/main" id="{E41A87E9-2A67-4D61-89A9-0C80DC00D920}"/>
                </a:ext>
              </a:extLst>
            </p:cNvPr>
            <p:cNvSpPr/>
            <p:nvPr/>
          </p:nvSpPr>
          <p:spPr>
            <a:xfrm>
              <a:off x="10226856" y="2048378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8" name="Ellipse 307">
              <a:extLst>
                <a:ext uri="{FF2B5EF4-FFF2-40B4-BE49-F238E27FC236}">
                  <a16:creationId xmlns:a16="http://schemas.microsoft.com/office/drawing/2014/main" id="{A1992CE7-16CA-40A2-B9CF-4E837105ACDF}"/>
                </a:ext>
              </a:extLst>
            </p:cNvPr>
            <p:cNvSpPr/>
            <p:nvPr/>
          </p:nvSpPr>
          <p:spPr>
            <a:xfrm>
              <a:off x="10652075" y="208668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9" name="Ellipse 308">
              <a:extLst>
                <a:ext uri="{FF2B5EF4-FFF2-40B4-BE49-F238E27FC236}">
                  <a16:creationId xmlns:a16="http://schemas.microsoft.com/office/drawing/2014/main" id="{3B1B1EB4-1D65-461D-A923-11880762A1A1}"/>
                </a:ext>
              </a:extLst>
            </p:cNvPr>
            <p:cNvSpPr/>
            <p:nvPr/>
          </p:nvSpPr>
          <p:spPr>
            <a:xfrm>
              <a:off x="10382654" y="2926767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0" name="Ellipse 309">
              <a:extLst>
                <a:ext uri="{FF2B5EF4-FFF2-40B4-BE49-F238E27FC236}">
                  <a16:creationId xmlns:a16="http://schemas.microsoft.com/office/drawing/2014/main" id="{51B06DF6-408B-458A-A924-E6BFB3070296}"/>
                </a:ext>
              </a:extLst>
            </p:cNvPr>
            <p:cNvSpPr/>
            <p:nvPr/>
          </p:nvSpPr>
          <p:spPr>
            <a:xfrm>
              <a:off x="9958431" y="187312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1" name="Ellipse 310">
              <a:extLst>
                <a:ext uri="{FF2B5EF4-FFF2-40B4-BE49-F238E27FC236}">
                  <a16:creationId xmlns:a16="http://schemas.microsoft.com/office/drawing/2014/main" id="{2AFFD7AA-FB74-4912-AB76-245011745CD8}"/>
                </a:ext>
              </a:extLst>
            </p:cNvPr>
            <p:cNvSpPr/>
            <p:nvPr/>
          </p:nvSpPr>
          <p:spPr>
            <a:xfrm>
              <a:off x="10927474" y="1235934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2" name="Ellipse 311">
              <a:extLst>
                <a:ext uri="{FF2B5EF4-FFF2-40B4-BE49-F238E27FC236}">
                  <a16:creationId xmlns:a16="http://schemas.microsoft.com/office/drawing/2014/main" id="{5F7D6E5E-EF1F-47D1-9259-F54899F7D7B2}"/>
                </a:ext>
              </a:extLst>
            </p:cNvPr>
            <p:cNvSpPr/>
            <p:nvPr/>
          </p:nvSpPr>
          <p:spPr>
            <a:xfrm>
              <a:off x="10622184" y="3117219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3" name="Ellipse 312">
              <a:extLst>
                <a:ext uri="{FF2B5EF4-FFF2-40B4-BE49-F238E27FC236}">
                  <a16:creationId xmlns:a16="http://schemas.microsoft.com/office/drawing/2014/main" id="{0259D3E1-6102-4EB4-A555-715D479847EF}"/>
                </a:ext>
              </a:extLst>
            </p:cNvPr>
            <p:cNvSpPr/>
            <p:nvPr/>
          </p:nvSpPr>
          <p:spPr>
            <a:xfrm>
              <a:off x="11254336" y="2449282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4" name="Ellipse 313">
              <a:extLst>
                <a:ext uri="{FF2B5EF4-FFF2-40B4-BE49-F238E27FC236}">
                  <a16:creationId xmlns:a16="http://schemas.microsoft.com/office/drawing/2014/main" id="{A79790B9-7E06-4893-A036-BD61C198E1C6}"/>
                </a:ext>
              </a:extLst>
            </p:cNvPr>
            <p:cNvSpPr/>
            <p:nvPr/>
          </p:nvSpPr>
          <p:spPr>
            <a:xfrm>
              <a:off x="11319175" y="1674640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5" name="Ellipse 314">
              <a:extLst>
                <a:ext uri="{FF2B5EF4-FFF2-40B4-BE49-F238E27FC236}">
                  <a16:creationId xmlns:a16="http://schemas.microsoft.com/office/drawing/2014/main" id="{71B47D8D-E79C-44B4-96BC-3AE61D6A3924}"/>
                </a:ext>
              </a:extLst>
            </p:cNvPr>
            <p:cNvSpPr/>
            <p:nvPr/>
          </p:nvSpPr>
          <p:spPr>
            <a:xfrm>
              <a:off x="11119679" y="337661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6" name="Ellipse 315">
              <a:extLst>
                <a:ext uri="{FF2B5EF4-FFF2-40B4-BE49-F238E27FC236}">
                  <a16:creationId xmlns:a16="http://schemas.microsoft.com/office/drawing/2014/main" id="{35A85966-55F7-4217-BF14-BDA094511816}"/>
                </a:ext>
              </a:extLst>
            </p:cNvPr>
            <p:cNvSpPr/>
            <p:nvPr/>
          </p:nvSpPr>
          <p:spPr>
            <a:xfrm>
              <a:off x="10422695" y="1180556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7" name="Ellipse 316">
              <a:extLst>
                <a:ext uri="{FF2B5EF4-FFF2-40B4-BE49-F238E27FC236}">
                  <a16:creationId xmlns:a16="http://schemas.microsoft.com/office/drawing/2014/main" id="{E66BF639-2CE0-4839-A8A3-B147B483C3B4}"/>
                </a:ext>
              </a:extLst>
            </p:cNvPr>
            <p:cNvSpPr/>
            <p:nvPr/>
          </p:nvSpPr>
          <p:spPr>
            <a:xfrm>
              <a:off x="9708775" y="1914418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8" name="Groupe 317">
            <a:extLst>
              <a:ext uri="{FF2B5EF4-FFF2-40B4-BE49-F238E27FC236}">
                <a16:creationId xmlns:a16="http://schemas.microsoft.com/office/drawing/2014/main" id="{670A784B-1FB9-4CD1-8308-7BDC5FA41ED8}"/>
              </a:ext>
            </a:extLst>
          </p:cNvPr>
          <p:cNvGrpSpPr/>
          <p:nvPr/>
        </p:nvGrpSpPr>
        <p:grpSpPr>
          <a:xfrm rot="9942550">
            <a:off x="6764379" y="1223984"/>
            <a:ext cx="1056435" cy="1410983"/>
            <a:chOff x="9708775" y="1180556"/>
            <a:chExt cx="1745057" cy="2330712"/>
          </a:xfrm>
        </p:grpSpPr>
        <p:sp>
          <p:nvSpPr>
            <p:cNvPr id="319" name="Ellipse 318">
              <a:extLst>
                <a:ext uri="{FF2B5EF4-FFF2-40B4-BE49-F238E27FC236}">
                  <a16:creationId xmlns:a16="http://schemas.microsoft.com/office/drawing/2014/main" id="{C99B69BA-C6FE-409B-999B-21FD1CC2D36D}"/>
                </a:ext>
              </a:extLst>
            </p:cNvPr>
            <p:cNvSpPr/>
            <p:nvPr/>
          </p:nvSpPr>
          <p:spPr>
            <a:xfrm>
              <a:off x="10226856" y="2048378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0" name="Ellipse 319">
              <a:extLst>
                <a:ext uri="{FF2B5EF4-FFF2-40B4-BE49-F238E27FC236}">
                  <a16:creationId xmlns:a16="http://schemas.microsoft.com/office/drawing/2014/main" id="{489CF0E5-3642-4F59-A14D-2E495408F0DA}"/>
                </a:ext>
              </a:extLst>
            </p:cNvPr>
            <p:cNvSpPr/>
            <p:nvPr/>
          </p:nvSpPr>
          <p:spPr>
            <a:xfrm>
              <a:off x="10896161" y="2516610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1" name="Ellipse 320">
              <a:extLst>
                <a:ext uri="{FF2B5EF4-FFF2-40B4-BE49-F238E27FC236}">
                  <a16:creationId xmlns:a16="http://schemas.microsoft.com/office/drawing/2014/main" id="{694B3F82-013A-4084-B1CD-E2CC88387B3A}"/>
                </a:ext>
              </a:extLst>
            </p:cNvPr>
            <p:cNvSpPr/>
            <p:nvPr/>
          </p:nvSpPr>
          <p:spPr>
            <a:xfrm>
              <a:off x="10913297" y="1870406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2" name="Ellipse 321">
              <a:extLst>
                <a:ext uri="{FF2B5EF4-FFF2-40B4-BE49-F238E27FC236}">
                  <a16:creationId xmlns:a16="http://schemas.microsoft.com/office/drawing/2014/main" id="{3AAFA5E8-BC5C-43D0-BF77-EA0EB4585281}"/>
                </a:ext>
              </a:extLst>
            </p:cNvPr>
            <p:cNvSpPr/>
            <p:nvPr/>
          </p:nvSpPr>
          <p:spPr>
            <a:xfrm>
              <a:off x="10652075" y="208668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3" name="Ellipse 322">
              <a:extLst>
                <a:ext uri="{FF2B5EF4-FFF2-40B4-BE49-F238E27FC236}">
                  <a16:creationId xmlns:a16="http://schemas.microsoft.com/office/drawing/2014/main" id="{4017BCBF-81DC-48C4-A73F-9670CA31358A}"/>
                </a:ext>
              </a:extLst>
            </p:cNvPr>
            <p:cNvSpPr/>
            <p:nvPr/>
          </p:nvSpPr>
          <p:spPr>
            <a:xfrm>
              <a:off x="10382654" y="2926767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4" name="Ellipse 323">
              <a:extLst>
                <a:ext uri="{FF2B5EF4-FFF2-40B4-BE49-F238E27FC236}">
                  <a16:creationId xmlns:a16="http://schemas.microsoft.com/office/drawing/2014/main" id="{1339D71A-4BBE-4DB0-87CD-433B22330D6E}"/>
                </a:ext>
              </a:extLst>
            </p:cNvPr>
            <p:cNvSpPr/>
            <p:nvPr/>
          </p:nvSpPr>
          <p:spPr>
            <a:xfrm>
              <a:off x="9958431" y="187312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5" name="Ellipse 324">
              <a:extLst>
                <a:ext uri="{FF2B5EF4-FFF2-40B4-BE49-F238E27FC236}">
                  <a16:creationId xmlns:a16="http://schemas.microsoft.com/office/drawing/2014/main" id="{A8BDADA4-6611-48F5-BFA4-5AE71D702EC4}"/>
                </a:ext>
              </a:extLst>
            </p:cNvPr>
            <p:cNvSpPr/>
            <p:nvPr/>
          </p:nvSpPr>
          <p:spPr>
            <a:xfrm>
              <a:off x="10927474" y="1235934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6" name="Ellipse 325">
              <a:extLst>
                <a:ext uri="{FF2B5EF4-FFF2-40B4-BE49-F238E27FC236}">
                  <a16:creationId xmlns:a16="http://schemas.microsoft.com/office/drawing/2014/main" id="{0A5FD38E-6F73-4474-8888-51A12238CB53}"/>
                </a:ext>
              </a:extLst>
            </p:cNvPr>
            <p:cNvSpPr/>
            <p:nvPr/>
          </p:nvSpPr>
          <p:spPr>
            <a:xfrm>
              <a:off x="10622184" y="3117219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7" name="Ellipse 326">
              <a:extLst>
                <a:ext uri="{FF2B5EF4-FFF2-40B4-BE49-F238E27FC236}">
                  <a16:creationId xmlns:a16="http://schemas.microsoft.com/office/drawing/2014/main" id="{61EB6C0F-B3C9-4C89-B235-C17A9A619A94}"/>
                </a:ext>
              </a:extLst>
            </p:cNvPr>
            <p:cNvSpPr/>
            <p:nvPr/>
          </p:nvSpPr>
          <p:spPr>
            <a:xfrm>
              <a:off x="11254336" y="2449282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8" name="Ellipse 327">
              <a:extLst>
                <a:ext uri="{FF2B5EF4-FFF2-40B4-BE49-F238E27FC236}">
                  <a16:creationId xmlns:a16="http://schemas.microsoft.com/office/drawing/2014/main" id="{A11AE0BD-C2D8-4077-83EE-8170C5DDA489}"/>
                </a:ext>
              </a:extLst>
            </p:cNvPr>
            <p:cNvSpPr/>
            <p:nvPr/>
          </p:nvSpPr>
          <p:spPr>
            <a:xfrm>
              <a:off x="11319175" y="1674640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9" name="Ellipse 328">
              <a:extLst>
                <a:ext uri="{FF2B5EF4-FFF2-40B4-BE49-F238E27FC236}">
                  <a16:creationId xmlns:a16="http://schemas.microsoft.com/office/drawing/2014/main" id="{1A4F917D-ED1E-479A-A400-FA773637590A}"/>
                </a:ext>
              </a:extLst>
            </p:cNvPr>
            <p:cNvSpPr/>
            <p:nvPr/>
          </p:nvSpPr>
          <p:spPr>
            <a:xfrm>
              <a:off x="11119679" y="337661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0" name="Ellipse 329">
              <a:extLst>
                <a:ext uri="{FF2B5EF4-FFF2-40B4-BE49-F238E27FC236}">
                  <a16:creationId xmlns:a16="http://schemas.microsoft.com/office/drawing/2014/main" id="{D0966A8C-7694-4CE7-B4B4-F68F8345C5D5}"/>
                </a:ext>
              </a:extLst>
            </p:cNvPr>
            <p:cNvSpPr/>
            <p:nvPr/>
          </p:nvSpPr>
          <p:spPr>
            <a:xfrm>
              <a:off x="10422695" y="1180556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1" name="Ellipse 330">
              <a:extLst>
                <a:ext uri="{FF2B5EF4-FFF2-40B4-BE49-F238E27FC236}">
                  <a16:creationId xmlns:a16="http://schemas.microsoft.com/office/drawing/2014/main" id="{25DA4636-2804-485F-85D1-23B773A24FDE}"/>
                </a:ext>
              </a:extLst>
            </p:cNvPr>
            <p:cNvSpPr/>
            <p:nvPr/>
          </p:nvSpPr>
          <p:spPr>
            <a:xfrm>
              <a:off x="9708775" y="1914418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2" name="Groupe 331">
            <a:extLst>
              <a:ext uri="{FF2B5EF4-FFF2-40B4-BE49-F238E27FC236}">
                <a16:creationId xmlns:a16="http://schemas.microsoft.com/office/drawing/2014/main" id="{1EF1F53E-0348-4687-A2D5-217A07188D9F}"/>
              </a:ext>
            </a:extLst>
          </p:cNvPr>
          <p:cNvGrpSpPr/>
          <p:nvPr/>
        </p:nvGrpSpPr>
        <p:grpSpPr>
          <a:xfrm>
            <a:off x="6054800" y="1555589"/>
            <a:ext cx="900007" cy="965178"/>
            <a:chOff x="9743732" y="1350235"/>
            <a:chExt cx="1645261" cy="1764397"/>
          </a:xfrm>
        </p:grpSpPr>
        <p:sp>
          <p:nvSpPr>
            <p:cNvPr id="333" name="Ellipse 332">
              <a:extLst>
                <a:ext uri="{FF2B5EF4-FFF2-40B4-BE49-F238E27FC236}">
                  <a16:creationId xmlns:a16="http://schemas.microsoft.com/office/drawing/2014/main" id="{E5069266-3A57-46CE-AA01-443D8AB662F5}"/>
                </a:ext>
              </a:extLst>
            </p:cNvPr>
            <p:cNvSpPr/>
            <p:nvPr/>
          </p:nvSpPr>
          <p:spPr>
            <a:xfrm>
              <a:off x="10483038" y="2200778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4" name="Ellipse 333">
              <a:extLst>
                <a:ext uri="{FF2B5EF4-FFF2-40B4-BE49-F238E27FC236}">
                  <a16:creationId xmlns:a16="http://schemas.microsoft.com/office/drawing/2014/main" id="{5E738183-A7B2-4922-BAFD-5306789B3E5C}"/>
                </a:ext>
              </a:extLst>
            </p:cNvPr>
            <p:cNvSpPr/>
            <p:nvPr/>
          </p:nvSpPr>
          <p:spPr>
            <a:xfrm>
              <a:off x="10042988" y="2466755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5" name="Ellipse 334">
              <a:extLst>
                <a:ext uri="{FF2B5EF4-FFF2-40B4-BE49-F238E27FC236}">
                  <a16:creationId xmlns:a16="http://schemas.microsoft.com/office/drawing/2014/main" id="{042B9E31-0C32-49C2-AB45-774808B702D0}"/>
                </a:ext>
              </a:extLst>
            </p:cNvPr>
            <p:cNvSpPr/>
            <p:nvPr/>
          </p:nvSpPr>
          <p:spPr>
            <a:xfrm>
              <a:off x="10499675" y="1901477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6" name="Ellipse 335">
              <a:extLst>
                <a:ext uri="{FF2B5EF4-FFF2-40B4-BE49-F238E27FC236}">
                  <a16:creationId xmlns:a16="http://schemas.microsoft.com/office/drawing/2014/main" id="{8C1BC308-456B-4F31-86AB-2C482476C1FB}"/>
                </a:ext>
              </a:extLst>
            </p:cNvPr>
            <p:cNvSpPr/>
            <p:nvPr/>
          </p:nvSpPr>
          <p:spPr>
            <a:xfrm>
              <a:off x="10760009" y="1784731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7" name="Ellipse 336">
              <a:extLst>
                <a:ext uri="{FF2B5EF4-FFF2-40B4-BE49-F238E27FC236}">
                  <a16:creationId xmlns:a16="http://schemas.microsoft.com/office/drawing/2014/main" id="{058E7EDB-185C-4BA0-AAA4-E84EB43D9D1D}"/>
                </a:ext>
              </a:extLst>
            </p:cNvPr>
            <p:cNvSpPr/>
            <p:nvPr/>
          </p:nvSpPr>
          <p:spPr>
            <a:xfrm>
              <a:off x="11091166" y="2258818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8" name="Ellipse 337">
              <a:extLst>
                <a:ext uri="{FF2B5EF4-FFF2-40B4-BE49-F238E27FC236}">
                  <a16:creationId xmlns:a16="http://schemas.microsoft.com/office/drawing/2014/main" id="{43D74625-D54F-48E0-9B72-4308FF49B758}"/>
                </a:ext>
              </a:extLst>
            </p:cNvPr>
            <p:cNvSpPr/>
            <p:nvPr/>
          </p:nvSpPr>
          <p:spPr>
            <a:xfrm>
              <a:off x="10721704" y="1677056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9" name="Ellipse 338">
              <a:extLst>
                <a:ext uri="{FF2B5EF4-FFF2-40B4-BE49-F238E27FC236}">
                  <a16:creationId xmlns:a16="http://schemas.microsoft.com/office/drawing/2014/main" id="{646C62C2-EBCE-4647-8B10-DA60E8C9E3E7}"/>
                </a:ext>
              </a:extLst>
            </p:cNvPr>
            <p:cNvSpPr/>
            <p:nvPr/>
          </p:nvSpPr>
          <p:spPr>
            <a:xfrm>
              <a:off x="11076238" y="154921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0" name="Ellipse 339">
              <a:extLst>
                <a:ext uri="{FF2B5EF4-FFF2-40B4-BE49-F238E27FC236}">
                  <a16:creationId xmlns:a16="http://schemas.microsoft.com/office/drawing/2014/main" id="{A28287AA-E9D7-4FA0-B3F9-3D6469B48552}"/>
                </a:ext>
              </a:extLst>
            </p:cNvPr>
            <p:cNvSpPr/>
            <p:nvPr/>
          </p:nvSpPr>
          <p:spPr>
            <a:xfrm>
              <a:off x="10348381" y="153998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1" name="Ellipse 340">
              <a:extLst>
                <a:ext uri="{FF2B5EF4-FFF2-40B4-BE49-F238E27FC236}">
                  <a16:creationId xmlns:a16="http://schemas.microsoft.com/office/drawing/2014/main" id="{7336E9D0-654E-414B-AEA7-BE620E2EA069}"/>
                </a:ext>
              </a:extLst>
            </p:cNvPr>
            <p:cNvSpPr/>
            <p:nvPr/>
          </p:nvSpPr>
          <p:spPr>
            <a:xfrm>
              <a:off x="10147383" y="135023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2" name="Ellipse 341">
              <a:extLst>
                <a:ext uri="{FF2B5EF4-FFF2-40B4-BE49-F238E27FC236}">
                  <a16:creationId xmlns:a16="http://schemas.microsoft.com/office/drawing/2014/main" id="{3552201E-379A-48F6-B447-3FD6BA251527}"/>
                </a:ext>
              </a:extLst>
            </p:cNvPr>
            <p:cNvSpPr/>
            <p:nvPr/>
          </p:nvSpPr>
          <p:spPr>
            <a:xfrm>
              <a:off x="10283846" y="244106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3" name="Ellipse 342">
              <a:extLst>
                <a:ext uri="{FF2B5EF4-FFF2-40B4-BE49-F238E27FC236}">
                  <a16:creationId xmlns:a16="http://schemas.microsoft.com/office/drawing/2014/main" id="{A56A99A7-2312-457C-BCD7-7C0C866BDE02}"/>
                </a:ext>
              </a:extLst>
            </p:cNvPr>
            <p:cNvSpPr/>
            <p:nvPr/>
          </p:nvSpPr>
          <p:spPr>
            <a:xfrm>
              <a:off x="10692680" y="270932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4" name="Ellipse 343">
              <a:extLst>
                <a:ext uri="{FF2B5EF4-FFF2-40B4-BE49-F238E27FC236}">
                  <a16:creationId xmlns:a16="http://schemas.microsoft.com/office/drawing/2014/main" id="{2122A64A-1D9F-46C3-B413-5780F296C954}"/>
                </a:ext>
              </a:extLst>
            </p:cNvPr>
            <p:cNvSpPr/>
            <p:nvPr/>
          </p:nvSpPr>
          <p:spPr>
            <a:xfrm>
              <a:off x="11254336" y="1987009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5" name="Ellipse 344">
              <a:extLst>
                <a:ext uri="{FF2B5EF4-FFF2-40B4-BE49-F238E27FC236}">
                  <a16:creationId xmlns:a16="http://schemas.microsoft.com/office/drawing/2014/main" id="{C180A2AF-8B97-4354-86BF-61469BEE5998}"/>
                </a:ext>
              </a:extLst>
            </p:cNvPr>
            <p:cNvSpPr/>
            <p:nvPr/>
          </p:nvSpPr>
          <p:spPr>
            <a:xfrm>
              <a:off x="10871803" y="297997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6" name="Ellipse 345">
              <a:extLst>
                <a:ext uri="{FF2B5EF4-FFF2-40B4-BE49-F238E27FC236}">
                  <a16:creationId xmlns:a16="http://schemas.microsoft.com/office/drawing/2014/main" id="{2211AE5E-6EBB-465B-B06B-E304A5F5464D}"/>
                </a:ext>
              </a:extLst>
            </p:cNvPr>
            <p:cNvSpPr/>
            <p:nvPr/>
          </p:nvSpPr>
          <p:spPr>
            <a:xfrm>
              <a:off x="9743732" y="2178607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7" name="Ellipse 346">
              <a:extLst>
                <a:ext uri="{FF2B5EF4-FFF2-40B4-BE49-F238E27FC236}">
                  <a16:creationId xmlns:a16="http://schemas.microsoft.com/office/drawing/2014/main" id="{B55B31E8-4BE8-49B1-93E9-4433B0DF2AB5}"/>
                </a:ext>
              </a:extLst>
            </p:cNvPr>
            <p:cNvSpPr/>
            <p:nvPr/>
          </p:nvSpPr>
          <p:spPr>
            <a:xfrm>
              <a:off x="10956875" y="239148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8" name="Ellipse 347">
              <a:extLst>
                <a:ext uri="{FF2B5EF4-FFF2-40B4-BE49-F238E27FC236}">
                  <a16:creationId xmlns:a16="http://schemas.microsoft.com/office/drawing/2014/main" id="{0DFDFD0E-B7DC-4BEC-8AC5-B46414ACF0EA}"/>
                </a:ext>
              </a:extLst>
            </p:cNvPr>
            <p:cNvSpPr/>
            <p:nvPr/>
          </p:nvSpPr>
          <p:spPr>
            <a:xfrm>
              <a:off x="10147382" y="2818038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9" name="Ellipse 348">
              <a:extLst>
                <a:ext uri="{FF2B5EF4-FFF2-40B4-BE49-F238E27FC236}">
                  <a16:creationId xmlns:a16="http://schemas.microsoft.com/office/drawing/2014/main" id="{948B6A3E-9323-4EB1-A6DB-E08E2E353760}"/>
                </a:ext>
              </a:extLst>
            </p:cNvPr>
            <p:cNvSpPr/>
            <p:nvPr/>
          </p:nvSpPr>
          <p:spPr>
            <a:xfrm>
              <a:off x="10995784" y="2175097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0" name="Ellipse 349">
              <a:extLst>
                <a:ext uri="{FF2B5EF4-FFF2-40B4-BE49-F238E27FC236}">
                  <a16:creationId xmlns:a16="http://schemas.microsoft.com/office/drawing/2014/main" id="{DB01B3D8-8A81-48B3-9C54-C055473E6237}"/>
                </a:ext>
              </a:extLst>
            </p:cNvPr>
            <p:cNvSpPr/>
            <p:nvPr/>
          </p:nvSpPr>
          <p:spPr>
            <a:xfrm>
              <a:off x="11141745" y="2636273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1" name="Ellipse 350">
              <a:extLst>
                <a:ext uri="{FF2B5EF4-FFF2-40B4-BE49-F238E27FC236}">
                  <a16:creationId xmlns:a16="http://schemas.microsoft.com/office/drawing/2014/main" id="{B2F00441-B559-4B2C-A83D-0CBE1ACB2E6D}"/>
                </a:ext>
              </a:extLst>
            </p:cNvPr>
            <p:cNvSpPr/>
            <p:nvPr/>
          </p:nvSpPr>
          <p:spPr>
            <a:xfrm>
              <a:off x="10645342" y="2902499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2" name="Groupe 351">
            <a:extLst>
              <a:ext uri="{FF2B5EF4-FFF2-40B4-BE49-F238E27FC236}">
                <a16:creationId xmlns:a16="http://schemas.microsoft.com/office/drawing/2014/main" id="{B507E13C-70B2-4D70-979C-8C7CF47A40E8}"/>
              </a:ext>
            </a:extLst>
          </p:cNvPr>
          <p:cNvGrpSpPr/>
          <p:nvPr/>
        </p:nvGrpSpPr>
        <p:grpSpPr>
          <a:xfrm rot="1563853">
            <a:off x="8124618" y="3380730"/>
            <a:ext cx="1490980" cy="1598944"/>
            <a:chOff x="9743732" y="1350235"/>
            <a:chExt cx="1645261" cy="1764397"/>
          </a:xfrm>
        </p:grpSpPr>
        <p:sp>
          <p:nvSpPr>
            <p:cNvPr id="353" name="Ellipse 352">
              <a:extLst>
                <a:ext uri="{FF2B5EF4-FFF2-40B4-BE49-F238E27FC236}">
                  <a16:creationId xmlns:a16="http://schemas.microsoft.com/office/drawing/2014/main" id="{09C0EEF1-34A6-49A8-A2DD-6A11C2C681C8}"/>
                </a:ext>
              </a:extLst>
            </p:cNvPr>
            <p:cNvSpPr/>
            <p:nvPr/>
          </p:nvSpPr>
          <p:spPr>
            <a:xfrm>
              <a:off x="10483038" y="2200778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4" name="Ellipse 353">
              <a:extLst>
                <a:ext uri="{FF2B5EF4-FFF2-40B4-BE49-F238E27FC236}">
                  <a16:creationId xmlns:a16="http://schemas.microsoft.com/office/drawing/2014/main" id="{F97D23FE-F765-4C80-9EB9-720EA4D45947}"/>
                </a:ext>
              </a:extLst>
            </p:cNvPr>
            <p:cNvSpPr/>
            <p:nvPr/>
          </p:nvSpPr>
          <p:spPr>
            <a:xfrm>
              <a:off x="10042988" y="2466755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5" name="Ellipse 354">
              <a:extLst>
                <a:ext uri="{FF2B5EF4-FFF2-40B4-BE49-F238E27FC236}">
                  <a16:creationId xmlns:a16="http://schemas.microsoft.com/office/drawing/2014/main" id="{A6B8BAFB-DAC3-4DB0-9BC8-E44A2A5E4F5B}"/>
                </a:ext>
              </a:extLst>
            </p:cNvPr>
            <p:cNvSpPr/>
            <p:nvPr/>
          </p:nvSpPr>
          <p:spPr>
            <a:xfrm>
              <a:off x="10499675" y="1901477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6" name="Ellipse 355">
              <a:extLst>
                <a:ext uri="{FF2B5EF4-FFF2-40B4-BE49-F238E27FC236}">
                  <a16:creationId xmlns:a16="http://schemas.microsoft.com/office/drawing/2014/main" id="{5A082219-B1B6-4679-8A0B-67A25E7AEFD8}"/>
                </a:ext>
              </a:extLst>
            </p:cNvPr>
            <p:cNvSpPr/>
            <p:nvPr/>
          </p:nvSpPr>
          <p:spPr>
            <a:xfrm>
              <a:off x="10760009" y="1784731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7" name="Ellipse 356">
              <a:extLst>
                <a:ext uri="{FF2B5EF4-FFF2-40B4-BE49-F238E27FC236}">
                  <a16:creationId xmlns:a16="http://schemas.microsoft.com/office/drawing/2014/main" id="{779E6924-15C5-41BE-8615-BCE6A6BE9B41}"/>
                </a:ext>
              </a:extLst>
            </p:cNvPr>
            <p:cNvSpPr/>
            <p:nvPr/>
          </p:nvSpPr>
          <p:spPr>
            <a:xfrm>
              <a:off x="11091166" y="2258818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8" name="Ellipse 357">
              <a:extLst>
                <a:ext uri="{FF2B5EF4-FFF2-40B4-BE49-F238E27FC236}">
                  <a16:creationId xmlns:a16="http://schemas.microsoft.com/office/drawing/2014/main" id="{869BA24B-49DD-4CB6-80CE-FADC02BE696D}"/>
                </a:ext>
              </a:extLst>
            </p:cNvPr>
            <p:cNvSpPr/>
            <p:nvPr/>
          </p:nvSpPr>
          <p:spPr>
            <a:xfrm>
              <a:off x="10721704" y="1677056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9" name="Ellipse 358">
              <a:extLst>
                <a:ext uri="{FF2B5EF4-FFF2-40B4-BE49-F238E27FC236}">
                  <a16:creationId xmlns:a16="http://schemas.microsoft.com/office/drawing/2014/main" id="{68B7AE0A-788A-4ED0-AD1F-D83ED93796FF}"/>
                </a:ext>
              </a:extLst>
            </p:cNvPr>
            <p:cNvSpPr/>
            <p:nvPr/>
          </p:nvSpPr>
          <p:spPr>
            <a:xfrm>
              <a:off x="11076238" y="154921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0" name="Ellipse 359">
              <a:extLst>
                <a:ext uri="{FF2B5EF4-FFF2-40B4-BE49-F238E27FC236}">
                  <a16:creationId xmlns:a16="http://schemas.microsoft.com/office/drawing/2014/main" id="{05382DE8-C820-441A-810F-714008415C66}"/>
                </a:ext>
              </a:extLst>
            </p:cNvPr>
            <p:cNvSpPr/>
            <p:nvPr/>
          </p:nvSpPr>
          <p:spPr>
            <a:xfrm>
              <a:off x="10348381" y="153998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1" name="Ellipse 360">
              <a:extLst>
                <a:ext uri="{FF2B5EF4-FFF2-40B4-BE49-F238E27FC236}">
                  <a16:creationId xmlns:a16="http://schemas.microsoft.com/office/drawing/2014/main" id="{A8CC6164-BE1B-4366-9465-EC220D7F56BE}"/>
                </a:ext>
              </a:extLst>
            </p:cNvPr>
            <p:cNvSpPr/>
            <p:nvPr/>
          </p:nvSpPr>
          <p:spPr>
            <a:xfrm>
              <a:off x="10147383" y="135023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2" name="Ellipse 361">
              <a:extLst>
                <a:ext uri="{FF2B5EF4-FFF2-40B4-BE49-F238E27FC236}">
                  <a16:creationId xmlns:a16="http://schemas.microsoft.com/office/drawing/2014/main" id="{2C00F5F1-AC4E-4B56-9015-D6F3E94F47F7}"/>
                </a:ext>
              </a:extLst>
            </p:cNvPr>
            <p:cNvSpPr/>
            <p:nvPr/>
          </p:nvSpPr>
          <p:spPr>
            <a:xfrm>
              <a:off x="10283846" y="244106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3" name="Ellipse 362">
              <a:extLst>
                <a:ext uri="{FF2B5EF4-FFF2-40B4-BE49-F238E27FC236}">
                  <a16:creationId xmlns:a16="http://schemas.microsoft.com/office/drawing/2014/main" id="{89672ACD-0EF7-4D8F-B230-349110006F36}"/>
                </a:ext>
              </a:extLst>
            </p:cNvPr>
            <p:cNvSpPr/>
            <p:nvPr/>
          </p:nvSpPr>
          <p:spPr>
            <a:xfrm>
              <a:off x="10692680" y="270932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4" name="Ellipse 363">
              <a:extLst>
                <a:ext uri="{FF2B5EF4-FFF2-40B4-BE49-F238E27FC236}">
                  <a16:creationId xmlns:a16="http://schemas.microsoft.com/office/drawing/2014/main" id="{7A86F68F-A0C6-4891-85FC-DFC21BEE567C}"/>
                </a:ext>
              </a:extLst>
            </p:cNvPr>
            <p:cNvSpPr/>
            <p:nvPr/>
          </p:nvSpPr>
          <p:spPr>
            <a:xfrm>
              <a:off x="11254336" y="1987009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5" name="Ellipse 364">
              <a:extLst>
                <a:ext uri="{FF2B5EF4-FFF2-40B4-BE49-F238E27FC236}">
                  <a16:creationId xmlns:a16="http://schemas.microsoft.com/office/drawing/2014/main" id="{8B7B95DA-2D32-4022-8073-2801F9EF1B70}"/>
                </a:ext>
              </a:extLst>
            </p:cNvPr>
            <p:cNvSpPr/>
            <p:nvPr/>
          </p:nvSpPr>
          <p:spPr>
            <a:xfrm>
              <a:off x="10871803" y="297997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6" name="Ellipse 365">
              <a:extLst>
                <a:ext uri="{FF2B5EF4-FFF2-40B4-BE49-F238E27FC236}">
                  <a16:creationId xmlns:a16="http://schemas.microsoft.com/office/drawing/2014/main" id="{196BE2A3-669C-4433-8BB0-BCBB1030D064}"/>
                </a:ext>
              </a:extLst>
            </p:cNvPr>
            <p:cNvSpPr/>
            <p:nvPr/>
          </p:nvSpPr>
          <p:spPr>
            <a:xfrm>
              <a:off x="9743732" y="2178607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7" name="Ellipse 366">
              <a:extLst>
                <a:ext uri="{FF2B5EF4-FFF2-40B4-BE49-F238E27FC236}">
                  <a16:creationId xmlns:a16="http://schemas.microsoft.com/office/drawing/2014/main" id="{B9C78FF1-FBEF-4F15-9749-465A012EEDCC}"/>
                </a:ext>
              </a:extLst>
            </p:cNvPr>
            <p:cNvSpPr/>
            <p:nvPr/>
          </p:nvSpPr>
          <p:spPr>
            <a:xfrm>
              <a:off x="10956875" y="239148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8" name="Ellipse 367">
              <a:extLst>
                <a:ext uri="{FF2B5EF4-FFF2-40B4-BE49-F238E27FC236}">
                  <a16:creationId xmlns:a16="http://schemas.microsoft.com/office/drawing/2014/main" id="{CD427D26-C34B-4E65-BEFF-9F7EAC584CBE}"/>
                </a:ext>
              </a:extLst>
            </p:cNvPr>
            <p:cNvSpPr/>
            <p:nvPr/>
          </p:nvSpPr>
          <p:spPr>
            <a:xfrm>
              <a:off x="10147382" y="2818038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9" name="Ellipse 368">
              <a:extLst>
                <a:ext uri="{FF2B5EF4-FFF2-40B4-BE49-F238E27FC236}">
                  <a16:creationId xmlns:a16="http://schemas.microsoft.com/office/drawing/2014/main" id="{95814378-6085-46D0-999E-4089C594DDDD}"/>
                </a:ext>
              </a:extLst>
            </p:cNvPr>
            <p:cNvSpPr/>
            <p:nvPr/>
          </p:nvSpPr>
          <p:spPr>
            <a:xfrm>
              <a:off x="10995784" y="2175097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0" name="Ellipse 369">
              <a:extLst>
                <a:ext uri="{FF2B5EF4-FFF2-40B4-BE49-F238E27FC236}">
                  <a16:creationId xmlns:a16="http://schemas.microsoft.com/office/drawing/2014/main" id="{32D4BFF4-9280-454C-AB67-7623F3C4E946}"/>
                </a:ext>
              </a:extLst>
            </p:cNvPr>
            <p:cNvSpPr/>
            <p:nvPr/>
          </p:nvSpPr>
          <p:spPr>
            <a:xfrm>
              <a:off x="11141745" y="2636273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1" name="Ellipse 370">
              <a:extLst>
                <a:ext uri="{FF2B5EF4-FFF2-40B4-BE49-F238E27FC236}">
                  <a16:creationId xmlns:a16="http://schemas.microsoft.com/office/drawing/2014/main" id="{FAC3795F-D979-4330-B13D-4C32B9C5A0EF}"/>
                </a:ext>
              </a:extLst>
            </p:cNvPr>
            <p:cNvSpPr/>
            <p:nvPr/>
          </p:nvSpPr>
          <p:spPr>
            <a:xfrm>
              <a:off x="10645342" y="2902499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72" name="Groupe 371">
            <a:extLst>
              <a:ext uri="{FF2B5EF4-FFF2-40B4-BE49-F238E27FC236}">
                <a16:creationId xmlns:a16="http://schemas.microsoft.com/office/drawing/2014/main" id="{55BD58ED-24CA-47F3-8B54-179849235C9A}"/>
              </a:ext>
            </a:extLst>
          </p:cNvPr>
          <p:cNvGrpSpPr/>
          <p:nvPr/>
        </p:nvGrpSpPr>
        <p:grpSpPr>
          <a:xfrm>
            <a:off x="9260181" y="3386817"/>
            <a:ext cx="1490980" cy="1598944"/>
            <a:chOff x="9743732" y="1350235"/>
            <a:chExt cx="1645261" cy="1764397"/>
          </a:xfrm>
        </p:grpSpPr>
        <p:sp>
          <p:nvSpPr>
            <p:cNvPr id="373" name="Ellipse 372">
              <a:extLst>
                <a:ext uri="{FF2B5EF4-FFF2-40B4-BE49-F238E27FC236}">
                  <a16:creationId xmlns:a16="http://schemas.microsoft.com/office/drawing/2014/main" id="{869BBCCB-EA52-4A58-9C19-844D34D38CA5}"/>
                </a:ext>
              </a:extLst>
            </p:cNvPr>
            <p:cNvSpPr/>
            <p:nvPr/>
          </p:nvSpPr>
          <p:spPr>
            <a:xfrm>
              <a:off x="10483038" y="2200778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4" name="Ellipse 373">
              <a:extLst>
                <a:ext uri="{FF2B5EF4-FFF2-40B4-BE49-F238E27FC236}">
                  <a16:creationId xmlns:a16="http://schemas.microsoft.com/office/drawing/2014/main" id="{E91EFA6F-81E2-4170-A058-2450085B56C7}"/>
                </a:ext>
              </a:extLst>
            </p:cNvPr>
            <p:cNvSpPr/>
            <p:nvPr/>
          </p:nvSpPr>
          <p:spPr>
            <a:xfrm>
              <a:off x="10042988" y="2466755"/>
              <a:ext cx="223518" cy="2235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5" name="Ellipse 374">
              <a:extLst>
                <a:ext uri="{FF2B5EF4-FFF2-40B4-BE49-F238E27FC236}">
                  <a16:creationId xmlns:a16="http://schemas.microsoft.com/office/drawing/2014/main" id="{7B1B5F6F-A596-4217-AD07-B14F6D2F74FD}"/>
                </a:ext>
              </a:extLst>
            </p:cNvPr>
            <p:cNvSpPr/>
            <p:nvPr/>
          </p:nvSpPr>
          <p:spPr>
            <a:xfrm>
              <a:off x="10499675" y="1901477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6" name="Ellipse 375">
              <a:extLst>
                <a:ext uri="{FF2B5EF4-FFF2-40B4-BE49-F238E27FC236}">
                  <a16:creationId xmlns:a16="http://schemas.microsoft.com/office/drawing/2014/main" id="{857A207C-0572-4DC7-BF90-E2CA0FDAE4A0}"/>
                </a:ext>
              </a:extLst>
            </p:cNvPr>
            <p:cNvSpPr/>
            <p:nvPr/>
          </p:nvSpPr>
          <p:spPr>
            <a:xfrm>
              <a:off x="10760009" y="1784731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7" name="Ellipse 376">
              <a:extLst>
                <a:ext uri="{FF2B5EF4-FFF2-40B4-BE49-F238E27FC236}">
                  <a16:creationId xmlns:a16="http://schemas.microsoft.com/office/drawing/2014/main" id="{EBB866C4-C916-4073-AE45-944EB4E11E12}"/>
                </a:ext>
              </a:extLst>
            </p:cNvPr>
            <p:cNvSpPr/>
            <p:nvPr/>
          </p:nvSpPr>
          <p:spPr>
            <a:xfrm>
              <a:off x="11091166" y="2258818"/>
              <a:ext cx="167465" cy="1674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8" name="Ellipse 377">
              <a:extLst>
                <a:ext uri="{FF2B5EF4-FFF2-40B4-BE49-F238E27FC236}">
                  <a16:creationId xmlns:a16="http://schemas.microsoft.com/office/drawing/2014/main" id="{BFEA7FFF-4DEB-48A6-80CC-8E7029725472}"/>
                </a:ext>
              </a:extLst>
            </p:cNvPr>
            <p:cNvSpPr/>
            <p:nvPr/>
          </p:nvSpPr>
          <p:spPr>
            <a:xfrm>
              <a:off x="10721704" y="1677056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9" name="Ellipse 378">
              <a:extLst>
                <a:ext uri="{FF2B5EF4-FFF2-40B4-BE49-F238E27FC236}">
                  <a16:creationId xmlns:a16="http://schemas.microsoft.com/office/drawing/2014/main" id="{3766C9BD-E2E6-4EA8-B1B4-DDDECD03FE1A}"/>
                </a:ext>
              </a:extLst>
            </p:cNvPr>
            <p:cNvSpPr/>
            <p:nvPr/>
          </p:nvSpPr>
          <p:spPr>
            <a:xfrm>
              <a:off x="11076238" y="154921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0" name="Ellipse 379">
              <a:extLst>
                <a:ext uri="{FF2B5EF4-FFF2-40B4-BE49-F238E27FC236}">
                  <a16:creationId xmlns:a16="http://schemas.microsoft.com/office/drawing/2014/main" id="{59470CE5-FDC2-4EA2-921C-8F6FEF903D78}"/>
                </a:ext>
              </a:extLst>
            </p:cNvPr>
            <p:cNvSpPr/>
            <p:nvPr/>
          </p:nvSpPr>
          <p:spPr>
            <a:xfrm>
              <a:off x="10348381" y="153998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1" name="Ellipse 380">
              <a:extLst>
                <a:ext uri="{FF2B5EF4-FFF2-40B4-BE49-F238E27FC236}">
                  <a16:creationId xmlns:a16="http://schemas.microsoft.com/office/drawing/2014/main" id="{999ECB4D-9F23-42F2-8B34-E870A662EF27}"/>
                </a:ext>
              </a:extLst>
            </p:cNvPr>
            <p:cNvSpPr/>
            <p:nvPr/>
          </p:nvSpPr>
          <p:spPr>
            <a:xfrm>
              <a:off x="10147383" y="135023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2" name="Ellipse 381">
              <a:extLst>
                <a:ext uri="{FF2B5EF4-FFF2-40B4-BE49-F238E27FC236}">
                  <a16:creationId xmlns:a16="http://schemas.microsoft.com/office/drawing/2014/main" id="{2F77DB57-3BD6-49F9-80B2-1DE894BC1769}"/>
                </a:ext>
              </a:extLst>
            </p:cNvPr>
            <p:cNvSpPr/>
            <p:nvPr/>
          </p:nvSpPr>
          <p:spPr>
            <a:xfrm>
              <a:off x="10283846" y="244106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3" name="Ellipse 382">
              <a:extLst>
                <a:ext uri="{FF2B5EF4-FFF2-40B4-BE49-F238E27FC236}">
                  <a16:creationId xmlns:a16="http://schemas.microsoft.com/office/drawing/2014/main" id="{D3752D3C-7BCA-4ED8-9D3D-806FE44CCCF3}"/>
                </a:ext>
              </a:extLst>
            </p:cNvPr>
            <p:cNvSpPr/>
            <p:nvPr/>
          </p:nvSpPr>
          <p:spPr>
            <a:xfrm>
              <a:off x="10692680" y="2709321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4" name="Ellipse 383">
              <a:extLst>
                <a:ext uri="{FF2B5EF4-FFF2-40B4-BE49-F238E27FC236}">
                  <a16:creationId xmlns:a16="http://schemas.microsoft.com/office/drawing/2014/main" id="{2FA774E4-2E9D-491E-A181-DD5E82D41A52}"/>
                </a:ext>
              </a:extLst>
            </p:cNvPr>
            <p:cNvSpPr/>
            <p:nvPr/>
          </p:nvSpPr>
          <p:spPr>
            <a:xfrm>
              <a:off x="11254336" y="1987009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5" name="Ellipse 384">
              <a:extLst>
                <a:ext uri="{FF2B5EF4-FFF2-40B4-BE49-F238E27FC236}">
                  <a16:creationId xmlns:a16="http://schemas.microsoft.com/office/drawing/2014/main" id="{477A61E3-E25C-4328-AFFC-D3AD8122951D}"/>
                </a:ext>
              </a:extLst>
            </p:cNvPr>
            <p:cNvSpPr/>
            <p:nvPr/>
          </p:nvSpPr>
          <p:spPr>
            <a:xfrm>
              <a:off x="10871803" y="297997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6" name="Ellipse 385">
              <a:extLst>
                <a:ext uri="{FF2B5EF4-FFF2-40B4-BE49-F238E27FC236}">
                  <a16:creationId xmlns:a16="http://schemas.microsoft.com/office/drawing/2014/main" id="{F4F09B87-63DF-4E31-9B26-E58C30E4F8E9}"/>
                </a:ext>
              </a:extLst>
            </p:cNvPr>
            <p:cNvSpPr/>
            <p:nvPr/>
          </p:nvSpPr>
          <p:spPr>
            <a:xfrm>
              <a:off x="9743732" y="2178607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7" name="Ellipse 386">
              <a:extLst>
                <a:ext uri="{FF2B5EF4-FFF2-40B4-BE49-F238E27FC236}">
                  <a16:creationId xmlns:a16="http://schemas.microsoft.com/office/drawing/2014/main" id="{4A91700E-4B8E-4CD8-A61F-DE8427C20C5B}"/>
                </a:ext>
              </a:extLst>
            </p:cNvPr>
            <p:cNvSpPr/>
            <p:nvPr/>
          </p:nvSpPr>
          <p:spPr>
            <a:xfrm>
              <a:off x="10956875" y="2391485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8" name="Ellipse 387">
              <a:extLst>
                <a:ext uri="{FF2B5EF4-FFF2-40B4-BE49-F238E27FC236}">
                  <a16:creationId xmlns:a16="http://schemas.microsoft.com/office/drawing/2014/main" id="{DD7F89C5-4EFF-42CB-AADD-38BE4139A514}"/>
                </a:ext>
              </a:extLst>
            </p:cNvPr>
            <p:cNvSpPr/>
            <p:nvPr/>
          </p:nvSpPr>
          <p:spPr>
            <a:xfrm>
              <a:off x="10147382" y="2818038"/>
              <a:ext cx="134657" cy="1346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9" name="Ellipse 388">
              <a:extLst>
                <a:ext uri="{FF2B5EF4-FFF2-40B4-BE49-F238E27FC236}">
                  <a16:creationId xmlns:a16="http://schemas.microsoft.com/office/drawing/2014/main" id="{046565D2-76BD-4D10-B8F4-E5C24774EE8A}"/>
                </a:ext>
              </a:extLst>
            </p:cNvPr>
            <p:cNvSpPr/>
            <p:nvPr/>
          </p:nvSpPr>
          <p:spPr>
            <a:xfrm>
              <a:off x="10995784" y="2175097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0" name="Ellipse 389">
              <a:extLst>
                <a:ext uri="{FF2B5EF4-FFF2-40B4-BE49-F238E27FC236}">
                  <a16:creationId xmlns:a16="http://schemas.microsoft.com/office/drawing/2014/main" id="{360F54E6-EEBD-4FE5-9688-86A4B02B29B6}"/>
                </a:ext>
              </a:extLst>
            </p:cNvPr>
            <p:cNvSpPr/>
            <p:nvPr/>
          </p:nvSpPr>
          <p:spPr>
            <a:xfrm>
              <a:off x="11141745" y="2636273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1" name="Ellipse 390">
              <a:extLst>
                <a:ext uri="{FF2B5EF4-FFF2-40B4-BE49-F238E27FC236}">
                  <a16:creationId xmlns:a16="http://schemas.microsoft.com/office/drawing/2014/main" id="{9C23BCBE-78A0-4B0A-9AA0-0EE15B3C11C7}"/>
                </a:ext>
              </a:extLst>
            </p:cNvPr>
            <p:cNvSpPr/>
            <p:nvPr/>
          </p:nvSpPr>
          <p:spPr>
            <a:xfrm>
              <a:off x="10645342" y="2902499"/>
              <a:ext cx="108000" cy="10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3975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repeatCount="indefinite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path" presetSubtype="0" accel="10000" decel="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44 C -0.00079 -0.11945 -0.00417 -0.1588 0.0375 -0.30463 C 0.05859 -0.37616 0.0871 -0.4213 0.13841 -0.41898 C 0.18958 -0.41667 0.20338 -0.33172 0.23216 -0.29676 C 0.26093 -0.26273 0.30013 -0.24051 0.31171 -0.21065 C 0.32317 -0.18102 0.26354 -0.17292 0.25768 -0.12917 C 0.24908 -0.10417 0.30546 -0.08681 0.30885 -0.05648 C 0.3121 -0.02593 0.26627 0.03333 0.27825 0.0537 C 0.28007 0.08634 0.31197 0.05602 0.33203 0.0618 " pathEditMode="relative" rAng="0" ptsTypes="AAAAAAAAA">
                                      <p:cBhvr>
                                        <p:cTn id="80" dur="8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-1796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82" dur="8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0" presetClass="path" presetSubtype="0" accel="2000" decel="21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3203 0.0618 L 0.33203 0.06203 C 0.33307 0.06088 0.33438 0.05995 0.33555 0.05902 C 0.33607 0.05879 0.33685 0.05879 0.33737 0.0581 C 0.34258 0.05185 0.3375 0.05439 0.34271 0.05254 C 0.34336 0.05208 0.34401 0.05185 0.34453 0.05069 C 0.34518 0.0493 0.3457 0.04699 0.34636 0.04513 C 0.34922 0.03703 0.34766 0.03958 0.35039 0.03588 C 0.35247 0.02939 0.3513 0.03171 0.35352 0.02847 C 0.35378 0.02754 0.35404 0.02662 0.35443 0.02569 C 0.35521 0.02407 0.35599 0.02384 0.35716 0.02291 C 0.36237 0.01481 0.35573 0.02453 0.36068 0.01921 C 0.36159 0.01828 0.36237 0.01643 0.36341 0.0155 C 0.36393 0.01527 0.36432 0.01504 0.36484 0.01458 C 0.36537 0.01412 0.36589 0.01319 0.36654 0.01273 C 0.3681 0.01226 0.36979 0.01226 0.37149 0.01203 C 0.37357 0.01226 0.37565 0.0118 0.37787 0.01273 C 0.37917 0.01365 0.38008 0.01666 0.38138 0.01736 L 0.38281 0.01828 C 0.3832 0.01921 0.38359 0.02037 0.38412 0.02106 C 0.38451 0.02199 0.38529 0.02222 0.38594 0.02291 C 0.38646 0.02407 0.38672 0.02546 0.38724 0.02662 C 0.38776 0.028 0.38854 0.02916 0.38906 0.03032 C 0.39102 0.03518 0.38867 0.03148 0.39128 0.03495 C 0.39284 0.03449 0.39362 0.03472 0.39492 0.03217 C 0.39596 0.03009 0.39727 0.02222 0.39766 0.02106 C 0.39805 0.01967 0.39948 0.01898 0.40026 0.01828 C 0.40039 0.01967 0.40052 0.02083 0.40078 0.02199 C 0.40091 0.02338 0.40143 0.02453 0.40169 0.02569 C 0.40182 0.02754 0.40169 0.02963 0.40208 0.03125 C 0.40352 0.03796 0.40339 0.03726 0.40573 0.03865 C 0.40664 0.03657 0.40794 0.03472 0.40886 0.03217 C 0.41003 0.02847 0.40925 0.03009 0.41107 0.02754 C 0.41198 0.028 0.41289 0.02754 0.4138 0.02847 C 0.41406 0.02916 0.41393 0.03055 0.41419 0.03125 C 0.41458 0.03263 0.41511 0.03379 0.41563 0.03495 C 0.41576 0.03588 0.41615 0.0368 0.41654 0.03773 C 0.41654 0.03935 0.41654 0.04097 0.41693 0.04236 C 0.41732 0.04444 0.41836 0.04652 0.41914 0.04791 C 0.4207 0.04675 0.4224 0.04583 0.42409 0.04421 C 0.42461 0.04375 0.42747 0.03912 0.42865 0.03865 C 0.43047 0.03796 0.43242 0.03819 0.43451 0.03773 C 0.43503 0.0375 0.43555 0.03726 0.4362 0.0368 C 0.43672 0.03657 0.43711 0.03588 0.43763 0.03588 C 0.43815 0.03588 0.43867 0.03657 0.43945 0.0368 C 0.43958 0.04236 0.43906 0.04861 0.44037 0.05347 C 0.44089 0.05625 0.44128 0.0574 0.44167 0.05995 C 0.44232 0.06643 0.44128 0.06319 0.44349 0.06736 C 0.44362 0.06828 0.44362 0.06944 0.44388 0.07013 C 0.44492 0.07222 0.44857 0.07037 0.44883 0.07013 C 0.44935 0.06944 0.45156 0.06643 0.45195 0.0655 C 0.45599 0.05578 0.45274 0.05833 0.45651 0.05625 C 0.45781 0.05671 0.45925 0.05601 0.46055 0.05717 C 0.46094 0.05787 0.46068 0.05972 0.46094 0.06088 C 0.46107 0.06203 0.46146 0.06296 0.46185 0.06365 C 0.46263 0.0655 0.46432 0.06666 0.4655 0.06736 C 0.46745 0.06713 0.4694 0.06782 0.47136 0.06643 C 0.47188 0.0662 0.47175 0.06388 0.47227 0.06273 C 0.47266 0.06134 0.47396 0.05902 0.47487 0.0581 C 0.47526 0.05787 0.47578 0.05763 0.4763 0.05717 C 0.47774 0.05879 0.47826 0.05902 0.47943 0.0618 C 0.48138 0.06782 0.47891 0.06388 0.48164 0.06736 C 0.48919 0.06527 0.48607 0.0655 0.49115 0.0655 L 0.49297 0.06365 L 0.49297 0.06388 " pathEditMode="relative" rAng="0" ptsTypes="AAAAAAAAAAAAAAAAAAAAAAAAAAAAAAAAAAAAAAAAAAAAAAAAAAAAAAAAAAAAAAAAA">
                                      <p:cBhvr>
                                        <p:cTn id="85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6B562420-4550-40B2-BCE2-03C10844C4AC}"/>
              </a:ext>
            </a:extLst>
          </p:cNvPr>
          <p:cNvGrpSpPr/>
          <p:nvPr/>
        </p:nvGrpSpPr>
        <p:grpSpPr>
          <a:xfrm>
            <a:off x="104489" y="82424"/>
            <a:ext cx="11983021" cy="1161160"/>
            <a:chOff x="100583" y="82424"/>
            <a:chExt cx="11983021" cy="10148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1F1F2A-93AA-4B86-A9CF-ED70EC0D731A}"/>
                </a:ext>
              </a:extLst>
            </p:cNvPr>
            <p:cNvSpPr/>
            <p:nvPr/>
          </p:nvSpPr>
          <p:spPr>
            <a:xfrm>
              <a:off x="100583" y="97318"/>
              <a:ext cx="11983021" cy="999962"/>
            </a:xfrm>
            <a:prstGeom prst="rect">
              <a:avLst/>
            </a:prstGeom>
            <a:ln>
              <a:noFill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F15836A9-0357-4475-918D-4D6A03489FAE}"/>
                </a:ext>
              </a:extLst>
            </p:cNvPr>
            <p:cNvSpPr/>
            <p:nvPr/>
          </p:nvSpPr>
          <p:spPr>
            <a:xfrm>
              <a:off x="100583" y="82424"/>
              <a:ext cx="2842347" cy="604800"/>
            </a:xfrm>
            <a:custGeom>
              <a:avLst/>
              <a:gdLst>
                <a:gd name="connsiteX0" fmla="*/ 0 w 3131783"/>
                <a:gd name="connsiteY0" fmla="*/ 0 h 606041"/>
                <a:gd name="connsiteX1" fmla="*/ 2828763 w 3131783"/>
                <a:gd name="connsiteY1" fmla="*/ 0 h 606041"/>
                <a:gd name="connsiteX2" fmla="*/ 3131783 w 3131783"/>
                <a:gd name="connsiteY2" fmla="*/ 303021 h 606041"/>
                <a:gd name="connsiteX3" fmla="*/ 2828763 w 3131783"/>
                <a:gd name="connsiteY3" fmla="*/ 606041 h 606041"/>
                <a:gd name="connsiteX4" fmla="*/ 0 w 3131783"/>
                <a:gd name="connsiteY4" fmla="*/ 606041 h 606041"/>
                <a:gd name="connsiteX5" fmla="*/ 303021 w 3131783"/>
                <a:gd name="connsiteY5" fmla="*/ 303021 h 606041"/>
                <a:gd name="connsiteX6" fmla="*/ 0 w 3131783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1783" h="606041">
                  <a:moveTo>
                    <a:pt x="0" y="0"/>
                  </a:moveTo>
                  <a:lnTo>
                    <a:pt x="2828763" y="0"/>
                  </a:lnTo>
                  <a:lnTo>
                    <a:pt x="3131783" y="303021"/>
                  </a:lnTo>
                  <a:lnTo>
                    <a:pt x="2828763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D3D7"/>
            </a:solidFill>
            <a:ln w="381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dirty="0">
                  <a:solidFill>
                    <a:srgbClr val="D15C68"/>
                  </a:solidFill>
                  <a:latin typeface="Century Gothic" panose="020B0502020202020204" pitchFamily="34" charset="0"/>
                </a:rPr>
                <a:t>Introduction</a:t>
              </a: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80E703-5EDC-450E-9F7B-2631279D35EC}"/>
                </a:ext>
              </a:extLst>
            </p:cNvPr>
            <p:cNvSpPr/>
            <p:nvPr/>
          </p:nvSpPr>
          <p:spPr>
            <a:xfrm>
              <a:off x="2827023" y="83045"/>
              <a:ext cx="2792730" cy="604800"/>
            </a:xfrm>
            <a:custGeom>
              <a:avLst/>
              <a:gdLst>
                <a:gd name="connsiteX0" fmla="*/ 0 w 3077115"/>
                <a:gd name="connsiteY0" fmla="*/ 0 h 606041"/>
                <a:gd name="connsiteX1" fmla="*/ 2774095 w 3077115"/>
                <a:gd name="connsiteY1" fmla="*/ 0 h 606041"/>
                <a:gd name="connsiteX2" fmla="*/ 3077115 w 3077115"/>
                <a:gd name="connsiteY2" fmla="*/ 303021 h 606041"/>
                <a:gd name="connsiteX3" fmla="*/ 2774095 w 3077115"/>
                <a:gd name="connsiteY3" fmla="*/ 606041 h 606041"/>
                <a:gd name="connsiteX4" fmla="*/ 0 w 3077115"/>
                <a:gd name="connsiteY4" fmla="*/ 606041 h 606041"/>
                <a:gd name="connsiteX5" fmla="*/ 303021 w 3077115"/>
                <a:gd name="connsiteY5" fmla="*/ 303021 h 606041"/>
                <a:gd name="connsiteX6" fmla="*/ 0 w 307711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7115" h="606041">
                  <a:moveTo>
                    <a:pt x="0" y="0"/>
                  </a:moveTo>
                  <a:lnTo>
                    <a:pt x="2774095" y="0"/>
                  </a:lnTo>
                  <a:lnTo>
                    <a:pt x="3077115" y="303021"/>
                  </a:lnTo>
                  <a:lnTo>
                    <a:pt x="277409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D8D1"/>
            </a:solidFill>
            <a:ln w="38100">
              <a:noFill/>
            </a:ln>
            <a:effectLst>
              <a:outerShdw blurRad="50800" dist="381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 dirty="0">
                  <a:solidFill>
                    <a:srgbClr val="E77152"/>
                  </a:solidFill>
                  <a:latin typeface="Century Gothic" panose="020B0502020202020204" pitchFamily="34" charset="0"/>
                </a:rPr>
                <a:t>Attractant  Repellent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26C2E3F-DB64-4930-B2D6-242F3AC060FC}"/>
                </a:ext>
              </a:extLst>
            </p:cNvPr>
            <p:cNvSpPr/>
            <p:nvPr/>
          </p:nvSpPr>
          <p:spPr>
            <a:xfrm>
              <a:off x="5534927" y="83666"/>
              <a:ext cx="3470969" cy="604800"/>
            </a:xfrm>
            <a:custGeom>
              <a:avLst/>
              <a:gdLst>
                <a:gd name="connsiteX0" fmla="*/ 0 w 3725411"/>
                <a:gd name="connsiteY0" fmla="*/ 0 h 606041"/>
                <a:gd name="connsiteX1" fmla="*/ 3422391 w 3725411"/>
                <a:gd name="connsiteY1" fmla="*/ 0 h 606041"/>
                <a:gd name="connsiteX2" fmla="*/ 3725411 w 3725411"/>
                <a:gd name="connsiteY2" fmla="*/ 303021 h 606041"/>
                <a:gd name="connsiteX3" fmla="*/ 3422391 w 3725411"/>
                <a:gd name="connsiteY3" fmla="*/ 606041 h 606041"/>
                <a:gd name="connsiteX4" fmla="*/ 0 w 3725411"/>
                <a:gd name="connsiteY4" fmla="*/ 606041 h 606041"/>
                <a:gd name="connsiteX5" fmla="*/ 303021 w 3725411"/>
                <a:gd name="connsiteY5" fmla="*/ 303021 h 606041"/>
                <a:gd name="connsiteX6" fmla="*/ 0 w 3725411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5411" h="606041">
                  <a:moveTo>
                    <a:pt x="0" y="0"/>
                  </a:moveTo>
                  <a:lnTo>
                    <a:pt x="3422391" y="0"/>
                  </a:lnTo>
                  <a:lnTo>
                    <a:pt x="3725411" y="303021"/>
                  </a:lnTo>
                  <a:lnTo>
                    <a:pt x="3422391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E6DD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 noProof="0" dirty="0">
                  <a:solidFill>
                    <a:srgbClr val="CB8650"/>
                  </a:solidFill>
                  <a:latin typeface="Century Gothic" panose="020B0502020202020204" pitchFamily="34" charset="0"/>
                </a:rPr>
                <a:t>Entomopathogenic fungi</a:t>
              </a: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C04FCE7-AFAB-4999-8B1B-8922EF36796D}"/>
                </a:ext>
              </a:extLst>
            </p:cNvPr>
            <p:cNvSpPr/>
            <p:nvPr/>
          </p:nvSpPr>
          <p:spPr>
            <a:xfrm>
              <a:off x="8845264" y="96697"/>
              <a:ext cx="3234435" cy="606041"/>
            </a:xfrm>
            <a:custGeom>
              <a:avLst/>
              <a:gdLst>
                <a:gd name="connsiteX0" fmla="*/ 0 w 3234435"/>
                <a:gd name="connsiteY0" fmla="*/ 0 h 606041"/>
                <a:gd name="connsiteX1" fmla="*/ 2931415 w 3234435"/>
                <a:gd name="connsiteY1" fmla="*/ 0 h 606041"/>
                <a:gd name="connsiteX2" fmla="*/ 3234435 w 3234435"/>
                <a:gd name="connsiteY2" fmla="*/ 303021 h 606041"/>
                <a:gd name="connsiteX3" fmla="*/ 2931415 w 3234435"/>
                <a:gd name="connsiteY3" fmla="*/ 606041 h 606041"/>
                <a:gd name="connsiteX4" fmla="*/ 0 w 3234435"/>
                <a:gd name="connsiteY4" fmla="*/ 606041 h 606041"/>
                <a:gd name="connsiteX5" fmla="*/ 303021 w 3234435"/>
                <a:gd name="connsiteY5" fmla="*/ 303021 h 606041"/>
                <a:gd name="connsiteX6" fmla="*/ 0 w 323443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4435" h="606041">
                  <a:moveTo>
                    <a:pt x="0" y="0"/>
                  </a:moveTo>
                  <a:lnTo>
                    <a:pt x="2931415" y="0"/>
                  </a:lnTo>
                  <a:lnTo>
                    <a:pt x="3234435" y="303021"/>
                  </a:lnTo>
                  <a:lnTo>
                    <a:pt x="293141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CFCE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 noProof="0" dirty="0">
                  <a:solidFill>
                    <a:srgbClr val="7F453E"/>
                  </a:solidFill>
                  <a:latin typeface="Century Gothic" panose="020B0502020202020204" pitchFamily="34" charset="0"/>
                </a:rPr>
                <a:t>Perspectives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0A58B5E-4302-4E7C-8B38-0F4BA4B4D096}"/>
              </a:ext>
            </a:extLst>
          </p:cNvPr>
          <p:cNvSpPr txBox="1"/>
          <p:nvPr/>
        </p:nvSpPr>
        <p:spPr>
          <a:xfrm>
            <a:off x="205549" y="1072586"/>
            <a:ext cx="111556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E77152"/>
                </a:solidFill>
                <a:latin typeface="Tw Cen MT" panose="020B0602020104020603" pitchFamily="34" charset="0"/>
              </a:rPr>
              <a:t>Materials &amp; </a:t>
            </a:r>
            <a:r>
              <a:rPr lang="fr-FR" sz="2400" dirty="0" err="1">
                <a:solidFill>
                  <a:srgbClr val="E77152"/>
                </a:solidFill>
                <a:latin typeface="Tw Cen MT" panose="020B0602020104020603" pitchFamily="34" charset="0"/>
              </a:rPr>
              <a:t>methods</a:t>
            </a:r>
            <a:endParaRPr lang="fr-FR" sz="2400" dirty="0">
              <a:solidFill>
                <a:srgbClr val="E77152"/>
              </a:solidFill>
              <a:latin typeface="Tw Cen MT" panose="020B0602020104020603" pitchFamily="34" charset="0"/>
            </a:endParaRP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3AF3507-D4ED-4A0A-8362-EFFE5DF0D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795" y="929946"/>
            <a:ext cx="774383" cy="774383"/>
          </a:xfrm>
          <a:prstGeom prst="rect">
            <a:avLst/>
          </a:prstGeom>
        </p:spPr>
      </p:pic>
      <p:grpSp>
        <p:nvGrpSpPr>
          <p:cNvPr id="72" name="Groupe 71">
            <a:extLst>
              <a:ext uri="{FF2B5EF4-FFF2-40B4-BE49-F238E27FC236}">
                <a16:creationId xmlns:a16="http://schemas.microsoft.com/office/drawing/2014/main" id="{A672EFBA-A1EB-4FF2-BA9A-C152031255CA}"/>
              </a:ext>
            </a:extLst>
          </p:cNvPr>
          <p:cNvGrpSpPr/>
          <p:nvPr/>
        </p:nvGrpSpPr>
        <p:grpSpPr>
          <a:xfrm>
            <a:off x="337025" y="1984751"/>
            <a:ext cx="11125264" cy="3292898"/>
            <a:chOff x="337025" y="1782551"/>
            <a:chExt cx="11125264" cy="3292898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F474D6A0-E762-48E1-BE49-C682B4799510}"/>
                </a:ext>
              </a:extLst>
            </p:cNvPr>
            <p:cNvGrpSpPr/>
            <p:nvPr/>
          </p:nvGrpSpPr>
          <p:grpSpPr>
            <a:xfrm>
              <a:off x="337025" y="1782551"/>
              <a:ext cx="11125264" cy="3292898"/>
              <a:chOff x="337025" y="1782551"/>
              <a:chExt cx="11125264" cy="3292898"/>
            </a:xfrm>
          </p:grpSpPr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F6676A06-C54E-456C-9CDD-916619DE057B}"/>
                  </a:ext>
                </a:extLst>
              </p:cNvPr>
              <p:cNvGrpSpPr/>
              <p:nvPr/>
            </p:nvGrpSpPr>
            <p:grpSpPr>
              <a:xfrm>
                <a:off x="337025" y="1782551"/>
                <a:ext cx="11125264" cy="3292898"/>
                <a:chOff x="456127" y="2447292"/>
                <a:chExt cx="11125264" cy="3292898"/>
              </a:xfrm>
            </p:grpSpPr>
            <p:grpSp>
              <p:nvGrpSpPr>
                <p:cNvPr id="11" name="Groupe 10">
                  <a:extLst>
                    <a:ext uri="{FF2B5EF4-FFF2-40B4-BE49-F238E27FC236}">
                      <a16:creationId xmlns:a16="http://schemas.microsoft.com/office/drawing/2014/main" id="{7A8289D4-9278-44A9-AC6F-BA6635C91A21}"/>
                    </a:ext>
                  </a:extLst>
                </p:cNvPr>
                <p:cNvGrpSpPr/>
                <p:nvPr/>
              </p:nvGrpSpPr>
              <p:grpSpPr>
                <a:xfrm>
                  <a:off x="456127" y="2447292"/>
                  <a:ext cx="11125264" cy="3292898"/>
                  <a:chOff x="0" y="0"/>
                  <a:chExt cx="5740400" cy="1699354"/>
                </a:xfrm>
                <a:scene3d>
                  <a:camera prst="orthographicFront">
                    <a:rot lat="0" lon="0" rev="0"/>
                  </a:camera>
                  <a:lightRig rig="threePt" dir="t"/>
                </a:scene3d>
              </p:grpSpPr>
              <p:grpSp>
                <p:nvGrpSpPr>
                  <p:cNvPr id="20" name="Groupe 19">
                    <a:extLst>
                      <a:ext uri="{FF2B5EF4-FFF2-40B4-BE49-F238E27FC236}">
                        <a16:creationId xmlns:a16="http://schemas.microsoft.com/office/drawing/2014/main" id="{B105B4DC-82B7-40F5-A13A-66EB8394ECFD}"/>
                      </a:ext>
                    </a:extLst>
                  </p:cNvPr>
                  <p:cNvGrpSpPr/>
                  <p:nvPr/>
                </p:nvGrpSpPr>
                <p:grpSpPr>
                  <a:xfrm>
                    <a:off x="1788463" y="545342"/>
                    <a:ext cx="1724453" cy="1154012"/>
                    <a:chOff x="-5090" y="81316"/>
                    <a:chExt cx="1724453" cy="1154012"/>
                  </a:xfrm>
                </p:grpSpPr>
                <p:grpSp>
                  <p:nvGrpSpPr>
                    <p:cNvPr id="24" name="Groupe 23">
                      <a:extLst>
                        <a:ext uri="{FF2B5EF4-FFF2-40B4-BE49-F238E27FC236}">
                          <a16:creationId xmlns:a16="http://schemas.microsoft.com/office/drawing/2014/main" id="{FF2801B7-7775-43E9-B8F0-3215F31F1B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5090" y="81316"/>
                      <a:ext cx="1724453" cy="1154012"/>
                      <a:chOff x="-5090" y="81316"/>
                      <a:chExt cx="1724453" cy="1154012"/>
                    </a:xfrm>
                  </p:grpSpPr>
                  <p:grpSp>
                    <p:nvGrpSpPr>
                      <p:cNvPr id="36" name="Groupe 35">
                        <a:extLst>
                          <a:ext uri="{FF2B5EF4-FFF2-40B4-BE49-F238E27FC236}">
                            <a16:creationId xmlns:a16="http://schemas.microsoft.com/office/drawing/2014/main" id="{1564C052-B8CE-4837-B6B8-34C9257F555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72524" y="321892"/>
                        <a:ext cx="156888" cy="134911"/>
                        <a:chOff x="1695452" y="1035050"/>
                        <a:chExt cx="1682748" cy="1447800"/>
                      </a:xfrm>
                    </p:grpSpPr>
                    <p:grpSp>
                      <p:nvGrpSpPr>
                        <p:cNvPr id="236" name="Groupe 235">
                          <a:extLst>
                            <a:ext uri="{FF2B5EF4-FFF2-40B4-BE49-F238E27FC236}">
                              <a16:creationId xmlns:a16="http://schemas.microsoft.com/office/drawing/2014/main" id="{5132E926-8CEE-4A02-8021-51632C9D5C4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695452" y="1035050"/>
                          <a:ext cx="1682748" cy="1447800"/>
                          <a:chOff x="1695452" y="1035050"/>
                          <a:chExt cx="1682748" cy="1447800"/>
                        </a:xfrm>
                      </p:grpSpPr>
                      <p:grpSp>
                        <p:nvGrpSpPr>
                          <p:cNvPr id="238" name="Groupe 237">
                            <a:extLst>
                              <a:ext uri="{FF2B5EF4-FFF2-40B4-BE49-F238E27FC236}">
                                <a16:creationId xmlns:a16="http://schemas.microsoft.com/office/drawing/2014/main" id="{8D4D960B-C9E8-4ABA-9BF5-E2221A04DE6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2" y="1035050"/>
                            <a:ext cx="1682748" cy="1447800"/>
                            <a:chOff x="1695452" y="1035050"/>
                            <a:chExt cx="1682748" cy="1447800"/>
                          </a:xfrm>
                        </p:grpSpPr>
                        <p:grpSp>
                          <p:nvGrpSpPr>
                            <p:cNvPr id="240" name="Groupe 239">
                              <a:extLst>
                                <a:ext uri="{FF2B5EF4-FFF2-40B4-BE49-F238E27FC236}">
                                  <a16:creationId xmlns:a16="http://schemas.microsoft.com/office/drawing/2014/main" id="{81D9BD6B-896F-4744-8095-45BEFEF9CA1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2" y="1035050"/>
                              <a:ext cx="1682748" cy="1447800"/>
                              <a:chOff x="1695452" y="1035050"/>
                              <a:chExt cx="1682748" cy="1447800"/>
                            </a:xfrm>
                          </p:grpSpPr>
                          <p:sp>
                            <p:nvSpPr>
                              <p:cNvPr id="245" name="Rectangle 244">
                                <a:extLst>
                                  <a:ext uri="{FF2B5EF4-FFF2-40B4-BE49-F238E27FC236}">
                                    <a16:creationId xmlns:a16="http://schemas.microsoft.com/office/drawing/2014/main" id="{C8DD2B62-7D42-41B4-8383-4255EF425B8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695452" y="1365249"/>
                                <a:ext cx="1682748" cy="1117601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  <p:sp>
                            <p:nvSpPr>
                              <p:cNvPr id="243" name="Rectangle 242">
                                <a:extLst>
                                  <a:ext uri="{FF2B5EF4-FFF2-40B4-BE49-F238E27FC236}">
                                    <a16:creationId xmlns:a16="http://schemas.microsoft.com/office/drawing/2014/main" id="{867A1532-8A0C-46D4-92C0-8FFF7F92FE5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146300" y="1035050"/>
                                <a:ext cx="723900" cy="64135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241" name="Rectangle 240">
                              <a:extLst>
                                <a:ext uri="{FF2B5EF4-FFF2-40B4-BE49-F238E27FC236}">
                                  <a16:creationId xmlns:a16="http://schemas.microsoft.com/office/drawing/2014/main" id="{8575AA06-702B-41E9-8296-EEAD34DB6D7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5960" y="1235798"/>
                              <a:ext cx="665430" cy="311886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239" name="Rectangle 238">
                            <a:extLst>
                              <a:ext uri="{FF2B5EF4-FFF2-40B4-BE49-F238E27FC236}">
                                <a16:creationId xmlns:a16="http://schemas.microsoft.com/office/drawing/2014/main" id="{9E4B2431-BB3C-4750-94A4-BF4243F0CEA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032000" y="1098550"/>
                            <a:ext cx="247650" cy="24765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37" name="Rectangle 236">
                          <a:extLst>
                            <a:ext uri="{FF2B5EF4-FFF2-40B4-BE49-F238E27FC236}">
                              <a16:creationId xmlns:a16="http://schemas.microsoft.com/office/drawing/2014/main" id="{76BAB788-7F55-4221-8236-9EEDE3AD4E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938412" y="1191316"/>
                          <a:ext cx="126920" cy="778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</p:grpSp>
                  <p:grpSp>
                    <p:nvGrpSpPr>
                      <p:cNvPr id="37" name="Groupe 36">
                        <a:extLst>
                          <a:ext uri="{FF2B5EF4-FFF2-40B4-BE49-F238E27FC236}">
                            <a16:creationId xmlns:a16="http://schemas.microsoft.com/office/drawing/2014/main" id="{F591F2C6-6DCD-4374-8435-3C1D794E863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5090" y="81316"/>
                        <a:ext cx="1724453" cy="1154012"/>
                        <a:chOff x="-5090" y="81316"/>
                        <a:chExt cx="1724453" cy="1154012"/>
                      </a:xfrm>
                    </p:grpSpPr>
                    <p:grpSp>
                      <p:nvGrpSpPr>
                        <p:cNvPr id="38" name="Groupe 37">
                          <a:extLst>
                            <a:ext uri="{FF2B5EF4-FFF2-40B4-BE49-F238E27FC236}">
                              <a16:creationId xmlns:a16="http://schemas.microsoft.com/office/drawing/2014/main" id="{3B88D016-675E-4E1C-9777-2C61B733F4C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635898" flipH="1">
                          <a:off x="659928" y="81316"/>
                          <a:ext cx="156888" cy="134911"/>
                          <a:chOff x="1695453" y="1035050"/>
                          <a:chExt cx="1682749" cy="1447801"/>
                        </a:xfrm>
                      </p:grpSpPr>
                      <p:grpSp>
                        <p:nvGrpSpPr>
                          <p:cNvPr id="226" name="Groupe 225">
                            <a:extLst>
                              <a:ext uri="{FF2B5EF4-FFF2-40B4-BE49-F238E27FC236}">
                                <a16:creationId xmlns:a16="http://schemas.microsoft.com/office/drawing/2014/main" id="{5EC1AA50-C0A6-4671-B3DD-DB6359DB026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3" y="1035050"/>
                            <a:ext cx="1682749" cy="1447801"/>
                            <a:chOff x="1695453" y="1035050"/>
                            <a:chExt cx="1682749" cy="1447801"/>
                          </a:xfrm>
                        </p:grpSpPr>
                        <p:grpSp>
                          <p:nvGrpSpPr>
                            <p:cNvPr id="228" name="Groupe 227">
                              <a:extLst>
                                <a:ext uri="{FF2B5EF4-FFF2-40B4-BE49-F238E27FC236}">
                                  <a16:creationId xmlns:a16="http://schemas.microsoft.com/office/drawing/2014/main" id="{8A43DA13-8F95-4B21-8FE3-EF785CE6B0D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3" y="1035050"/>
                              <a:ext cx="1682749" cy="1447801"/>
                              <a:chOff x="1695453" y="1035050"/>
                              <a:chExt cx="1682749" cy="1447801"/>
                            </a:xfrm>
                          </p:grpSpPr>
                          <p:grpSp>
                            <p:nvGrpSpPr>
                              <p:cNvPr id="230" name="Groupe 229">
                                <a:extLst>
                                  <a:ext uri="{FF2B5EF4-FFF2-40B4-BE49-F238E27FC236}">
                                    <a16:creationId xmlns:a16="http://schemas.microsoft.com/office/drawing/2014/main" id="{0C9C7789-926E-4AA9-8391-27EE0428724B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3" y="1035050"/>
                                <a:ext cx="1682749" cy="1447801"/>
                                <a:chOff x="1695453" y="1035050"/>
                                <a:chExt cx="1682749" cy="1447801"/>
                              </a:xfrm>
                            </p:grpSpPr>
                            <p:sp>
                              <p:nvSpPr>
                                <p:cNvPr id="235" name="Rectangle 234">
                                  <a:extLst>
                                    <a:ext uri="{FF2B5EF4-FFF2-40B4-BE49-F238E27FC236}">
                                      <a16:creationId xmlns:a16="http://schemas.microsoft.com/office/drawing/2014/main" id="{C18AF7D6-3CD8-4279-A590-6ED8B556CCE2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3" y="1365250"/>
                                  <a:ext cx="1682749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33" name="Rectangle 232">
                                  <a:extLst>
                                    <a:ext uri="{FF2B5EF4-FFF2-40B4-BE49-F238E27FC236}">
                                      <a16:creationId xmlns:a16="http://schemas.microsoft.com/office/drawing/2014/main" id="{FAA06644-1679-4685-9DED-603A12290F08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231" name="Rectangle 230">
                                <a:extLst>
                                  <a:ext uri="{FF2B5EF4-FFF2-40B4-BE49-F238E27FC236}">
                                    <a16:creationId xmlns:a16="http://schemas.microsoft.com/office/drawing/2014/main" id="{549413A3-1064-4525-9FCC-BDFADDC98B1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229" name="Rectangle 228">
                              <a:extLst>
                                <a:ext uri="{FF2B5EF4-FFF2-40B4-BE49-F238E27FC236}">
                                  <a16:creationId xmlns:a16="http://schemas.microsoft.com/office/drawing/2014/main" id="{F4423F1E-D553-4581-BC70-1F76F40A704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227" name="Rectangle 226">
                            <a:extLst>
                              <a:ext uri="{FF2B5EF4-FFF2-40B4-BE49-F238E27FC236}">
                                <a16:creationId xmlns:a16="http://schemas.microsoft.com/office/drawing/2014/main" id="{5159CC42-7674-4359-A88F-63F0743796D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39" name="Groupe 38">
                          <a:extLst>
                            <a:ext uri="{FF2B5EF4-FFF2-40B4-BE49-F238E27FC236}">
                              <a16:creationId xmlns:a16="http://schemas.microsoft.com/office/drawing/2014/main" id="{3BFBC08A-8A94-4456-8E08-0620791FDA4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772371">
                          <a:off x="612823" y="709229"/>
                          <a:ext cx="156888" cy="134911"/>
                          <a:chOff x="1695452" y="1035050"/>
                          <a:chExt cx="1682747" cy="1447798"/>
                        </a:xfrm>
                      </p:grpSpPr>
                      <p:grpSp>
                        <p:nvGrpSpPr>
                          <p:cNvPr id="216" name="Groupe 215">
                            <a:extLst>
                              <a:ext uri="{FF2B5EF4-FFF2-40B4-BE49-F238E27FC236}">
                                <a16:creationId xmlns:a16="http://schemas.microsoft.com/office/drawing/2014/main" id="{ABC9A72C-8D28-4533-AD8D-7985A2CC030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2" y="1035050"/>
                            <a:ext cx="1682747" cy="1447798"/>
                            <a:chOff x="1695452" y="1035050"/>
                            <a:chExt cx="1682747" cy="1447798"/>
                          </a:xfrm>
                        </p:grpSpPr>
                        <p:grpSp>
                          <p:nvGrpSpPr>
                            <p:cNvPr id="218" name="Groupe 217">
                              <a:extLst>
                                <a:ext uri="{FF2B5EF4-FFF2-40B4-BE49-F238E27FC236}">
                                  <a16:creationId xmlns:a16="http://schemas.microsoft.com/office/drawing/2014/main" id="{5E82BE87-EC1C-4E18-AC07-479E53E0847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2" y="1035050"/>
                              <a:ext cx="1682747" cy="1447798"/>
                              <a:chOff x="1695452" y="1035050"/>
                              <a:chExt cx="1682747" cy="1447798"/>
                            </a:xfrm>
                          </p:grpSpPr>
                          <p:grpSp>
                            <p:nvGrpSpPr>
                              <p:cNvPr id="220" name="Groupe 219">
                                <a:extLst>
                                  <a:ext uri="{FF2B5EF4-FFF2-40B4-BE49-F238E27FC236}">
                                    <a16:creationId xmlns:a16="http://schemas.microsoft.com/office/drawing/2014/main" id="{F506F153-2CF5-4730-90BD-8DD43806732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2" y="1035050"/>
                                <a:ext cx="1682747" cy="1447798"/>
                                <a:chOff x="1695452" y="1035050"/>
                                <a:chExt cx="1682747" cy="1447798"/>
                              </a:xfrm>
                            </p:grpSpPr>
                            <p:sp>
                              <p:nvSpPr>
                                <p:cNvPr id="225" name="Rectangle 224">
                                  <a:extLst>
                                    <a:ext uri="{FF2B5EF4-FFF2-40B4-BE49-F238E27FC236}">
                                      <a16:creationId xmlns:a16="http://schemas.microsoft.com/office/drawing/2014/main" id="{3E347F74-FFDC-4774-A374-A84C43363E46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2" y="1365247"/>
                                  <a:ext cx="1682747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23" name="Rectangle 222">
                                  <a:extLst>
                                    <a:ext uri="{FF2B5EF4-FFF2-40B4-BE49-F238E27FC236}">
                                      <a16:creationId xmlns:a16="http://schemas.microsoft.com/office/drawing/2014/main" id="{6E3BA9DF-9370-486C-880F-0B2B9812BE5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221" name="Rectangle 220">
                                <a:extLst>
                                  <a:ext uri="{FF2B5EF4-FFF2-40B4-BE49-F238E27FC236}">
                                    <a16:creationId xmlns:a16="http://schemas.microsoft.com/office/drawing/2014/main" id="{48636C1F-0D9F-4699-ADA9-5EA491018F5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219" name="Rectangle 218">
                              <a:extLst>
                                <a:ext uri="{FF2B5EF4-FFF2-40B4-BE49-F238E27FC236}">
                                  <a16:creationId xmlns:a16="http://schemas.microsoft.com/office/drawing/2014/main" id="{BC59AFF1-FA44-4F03-903A-7F6CAC77CD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217" name="Rectangle 216">
                            <a:extLst>
                              <a:ext uri="{FF2B5EF4-FFF2-40B4-BE49-F238E27FC236}">
                                <a16:creationId xmlns:a16="http://schemas.microsoft.com/office/drawing/2014/main" id="{2C97ABFB-C698-4B61-BDFF-880CBEF01C1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40" name="Groupe 39">
                          <a:extLst>
                            <a:ext uri="{FF2B5EF4-FFF2-40B4-BE49-F238E27FC236}">
                              <a16:creationId xmlns:a16="http://schemas.microsoft.com/office/drawing/2014/main" id="{E6A438B2-0094-4BED-8455-58440EBB568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18688737">
                          <a:off x="1076515" y="201071"/>
                          <a:ext cx="156888" cy="134911"/>
                          <a:chOff x="1695449" y="1035050"/>
                          <a:chExt cx="1682752" cy="1447803"/>
                        </a:xfrm>
                      </p:grpSpPr>
                      <p:grpSp>
                        <p:nvGrpSpPr>
                          <p:cNvPr id="206" name="Groupe 205">
                            <a:extLst>
                              <a:ext uri="{FF2B5EF4-FFF2-40B4-BE49-F238E27FC236}">
                                <a16:creationId xmlns:a16="http://schemas.microsoft.com/office/drawing/2014/main" id="{69585733-DD72-4ACE-9FD8-2CEE8FDB1B2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49" y="1035050"/>
                            <a:ext cx="1682752" cy="1447803"/>
                            <a:chOff x="1695449" y="1035050"/>
                            <a:chExt cx="1682752" cy="1447803"/>
                          </a:xfrm>
                        </p:grpSpPr>
                        <p:grpSp>
                          <p:nvGrpSpPr>
                            <p:cNvPr id="208" name="Groupe 207">
                              <a:extLst>
                                <a:ext uri="{FF2B5EF4-FFF2-40B4-BE49-F238E27FC236}">
                                  <a16:creationId xmlns:a16="http://schemas.microsoft.com/office/drawing/2014/main" id="{911C4B3D-D84A-4DA4-B556-7949EFC2CBB4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49" y="1035050"/>
                              <a:ext cx="1682752" cy="1447803"/>
                              <a:chOff x="1695449" y="1035050"/>
                              <a:chExt cx="1682752" cy="1447803"/>
                            </a:xfrm>
                          </p:grpSpPr>
                          <p:grpSp>
                            <p:nvGrpSpPr>
                              <p:cNvPr id="210" name="Groupe 209">
                                <a:extLst>
                                  <a:ext uri="{FF2B5EF4-FFF2-40B4-BE49-F238E27FC236}">
                                    <a16:creationId xmlns:a16="http://schemas.microsoft.com/office/drawing/2014/main" id="{73A805CE-C1C5-4FC8-B1B9-CB7A5187995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49" y="1035050"/>
                                <a:ext cx="1682752" cy="1447803"/>
                                <a:chOff x="1695449" y="1035050"/>
                                <a:chExt cx="1682752" cy="1447803"/>
                              </a:xfrm>
                            </p:grpSpPr>
                            <p:sp>
                              <p:nvSpPr>
                                <p:cNvPr id="215" name="Rectangle 214">
                                  <a:extLst>
                                    <a:ext uri="{FF2B5EF4-FFF2-40B4-BE49-F238E27FC236}">
                                      <a16:creationId xmlns:a16="http://schemas.microsoft.com/office/drawing/2014/main" id="{EB2C88F6-A6AE-4403-95CE-EF57E5838F89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49" y="1365253"/>
                                  <a:ext cx="1682752" cy="111760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13" name="Rectangle 212">
                                  <a:extLst>
                                    <a:ext uri="{FF2B5EF4-FFF2-40B4-BE49-F238E27FC236}">
                                      <a16:creationId xmlns:a16="http://schemas.microsoft.com/office/drawing/2014/main" id="{4B645EFC-D3C6-4E42-B639-906D53AD38DC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211" name="Rectangle 210">
                                <a:extLst>
                                  <a:ext uri="{FF2B5EF4-FFF2-40B4-BE49-F238E27FC236}">
                                    <a16:creationId xmlns:a16="http://schemas.microsoft.com/office/drawing/2014/main" id="{398470B2-0485-4D6C-8F9E-0FE0B716EB1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209" name="Rectangle 208">
                              <a:extLst>
                                <a:ext uri="{FF2B5EF4-FFF2-40B4-BE49-F238E27FC236}">
                                  <a16:creationId xmlns:a16="http://schemas.microsoft.com/office/drawing/2014/main" id="{E296CBEC-5782-4481-A08D-CD0B79F062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207" name="Rectangle 206">
                            <a:extLst>
                              <a:ext uri="{FF2B5EF4-FFF2-40B4-BE49-F238E27FC236}">
                                <a16:creationId xmlns:a16="http://schemas.microsoft.com/office/drawing/2014/main" id="{C44ADC89-A8A5-4513-9388-3510EBACF55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41" name="Groupe 40">
                          <a:extLst>
                            <a:ext uri="{FF2B5EF4-FFF2-40B4-BE49-F238E27FC236}">
                              <a16:creationId xmlns:a16="http://schemas.microsoft.com/office/drawing/2014/main" id="{C27F8D74-55CE-4E8F-A1C9-05BE309F87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19516189">
                          <a:off x="843110" y="924848"/>
                          <a:ext cx="156888" cy="134911"/>
                          <a:chOff x="1695451" y="1035050"/>
                          <a:chExt cx="1682748" cy="1447801"/>
                        </a:xfrm>
                      </p:grpSpPr>
                      <p:grpSp>
                        <p:nvGrpSpPr>
                          <p:cNvPr id="196" name="Groupe 195">
                            <a:extLst>
                              <a:ext uri="{FF2B5EF4-FFF2-40B4-BE49-F238E27FC236}">
                                <a16:creationId xmlns:a16="http://schemas.microsoft.com/office/drawing/2014/main" id="{4BE260F6-57F8-4F9F-BC19-5EB777E85FC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1" y="1035050"/>
                            <a:ext cx="1682748" cy="1447801"/>
                            <a:chOff x="1695451" y="1035050"/>
                            <a:chExt cx="1682748" cy="1447801"/>
                          </a:xfrm>
                        </p:grpSpPr>
                        <p:grpSp>
                          <p:nvGrpSpPr>
                            <p:cNvPr id="198" name="Groupe 197">
                              <a:extLst>
                                <a:ext uri="{FF2B5EF4-FFF2-40B4-BE49-F238E27FC236}">
                                  <a16:creationId xmlns:a16="http://schemas.microsoft.com/office/drawing/2014/main" id="{A3B2B61B-AE3C-4B42-9954-7521C4AB45E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1" y="1035050"/>
                              <a:ext cx="1682748" cy="1447801"/>
                              <a:chOff x="1695451" y="1035050"/>
                              <a:chExt cx="1682748" cy="1447801"/>
                            </a:xfrm>
                          </p:grpSpPr>
                          <p:grpSp>
                            <p:nvGrpSpPr>
                              <p:cNvPr id="200" name="Groupe 199">
                                <a:extLst>
                                  <a:ext uri="{FF2B5EF4-FFF2-40B4-BE49-F238E27FC236}">
                                    <a16:creationId xmlns:a16="http://schemas.microsoft.com/office/drawing/2014/main" id="{CACB5107-271B-4990-B57F-B0783FECE049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1" y="1035050"/>
                                <a:ext cx="1682748" cy="1447801"/>
                                <a:chOff x="1695451" y="1035050"/>
                                <a:chExt cx="1682748" cy="1447801"/>
                              </a:xfrm>
                            </p:grpSpPr>
                            <p:sp>
                              <p:nvSpPr>
                                <p:cNvPr id="205" name="Rectangle 204">
                                  <a:extLst>
                                    <a:ext uri="{FF2B5EF4-FFF2-40B4-BE49-F238E27FC236}">
                                      <a16:creationId xmlns:a16="http://schemas.microsoft.com/office/drawing/2014/main" id="{F4997B42-8124-40E5-AE09-CD6D799A40CB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1" y="1365250"/>
                                  <a:ext cx="1682748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203" name="Rectangle 202">
                                  <a:extLst>
                                    <a:ext uri="{FF2B5EF4-FFF2-40B4-BE49-F238E27FC236}">
                                      <a16:creationId xmlns:a16="http://schemas.microsoft.com/office/drawing/2014/main" id="{569A2E40-B626-4760-8DCD-60D71033E2C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201" name="Rectangle 200">
                                <a:extLst>
                                  <a:ext uri="{FF2B5EF4-FFF2-40B4-BE49-F238E27FC236}">
                                    <a16:creationId xmlns:a16="http://schemas.microsoft.com/office/drawing/2014/main" id="{9FD63183-F9DE-4C2B-88D8-3C16ACA511A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199" name="Rectangle 198">
                              <a:extLst>
                                <a:ext uri="{FF2B5EF4-FFF2-40B4-BE49-F238E27FC236}">
                                  <a16:creationId xmlns:a16="http://schemas.microsoft.com/office/drawing/2014/main" id="{1FF3E644-041E-4BA1-922C-D6A24AB35EA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197" name="Rectangle 196">
                            <a:extLst>
                              <a:ext uri="{FF2B5EF4-FFF2-40B4-BE49-F238E27FC236}">
                                <a16:creationId xmlns:a16="http://schemas.microsoft.com/office/drawing/2014/main" id="{927AFF7E-1294-401A-B894-5331A24293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42" name="Groupe 41">
                          <a:extLst>
                            <a:ext uri="{FF2B5EF4-FFF2-40B4-BE49-F238E27FC236}">
                              <a16:creationId xmlns:a16="http://schemas.microsoft.com/office/drawing/2014/main" id="{B1DB6BC5-A3A2-48EA-B0B4-D9E8C10F69C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635898" flipH="1">
                          <a:off x="268741" y="907699"/>
                          <a:ext cx="156888" cy="134911"/>
                          <a:chOff x="1695453" y="1035050"/>
                          <a:chExt cx="1682749" cy="1447801"/>
                        </a:xfrm>
                      </p:grpSpPr>
                      <p:grpSp>
                        <p:nvGrpSpPr>
                          <p:cNvPr id="186" name="Groupe 185">
                            <a:extLst>
                              <a:ext uri="{FF2B5EF4-FFF2-40B4-BE49-F238E27FC236}">
                                <a16:creationId xmlns:a16="http://schemas.microsoft.com/office/drawing/2014/main" id="{223CBA86-CE7A-40AF-9832-9EBB61B680D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3" y="1035050"/>
                            <a:ext cx="1682749" cy="1447801"/>
                            <a:chOff x="1695453" y="1035050"/>
                            <a:chExt cx="1682749" cy="1447801"/>
                          </a:xfrm>
                        </p:grpSpPr>
                        <p:grpSp>
                          <p:nvGrpSpPr>
                            <p:cNvPr id="188" name="Groupe 187">
                              <a:extLst>
                                <a:ext uri="{FF2B5EF4-FFF2-40B4-BE49-F238E27FC236}">
                                  <a16:creationId xmlns:a16="http://schemas.microsoft.com/office/drawing/2014/main" id="{3B14D858-E2B3-491E-ADD0-C06BA2B11A1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3" y="1035050"/>
                              <a:ext cx="1682749" cy="1447801"/>
                              <a:chOff x="1695453" y="1035050"/>
                              <a:chExt cx="1682749" cy="1447801"/>
                            </a:xfrm>
                          </p:grpSpPr>
                          <p:grpSp>
                            <p:nvGrpSpPr>
                              <p:cNvPr id="190" name="Groupe 189">
                                <a:extLst>
                                  <a:ext uri="{FF2B5EF4-FFF2-40B4-BE49-F238E27FC236}">
                                    <a16:creationId xmlns:a16="http://schemas.microsoft.com/office/drawing/2014/main" id="{273A1411-46D9-4C42-9288-82CDCE613E8A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3" y="1035050"/>
                                <a:ext cx="1682749" cy="1447801"/>
                                <a:chOff x="1695453" y="1035050"/>
                                <a:chExt cx="1682749" cy="1447801"/>
                              </a:xfrm>
                            </p:grpSpPr>
                            <p:sp>
                              <p:nvSpPr>
                                <p:cNvPr id="195" name="Rectangle 194">
                                  <a:extLst>
                                    <a:ext uri="{FF2B5EF4-FFF2-40B4-BE49-F238E27FC236}">
                                      <a16:creationId xmlns:a16="http://schemas.microsoft.com/office/drawing/2014/main" id="{4EB55494-F940-4481-9913-B36543D5F5C8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3" y="1365250"/>
                                  <a:ext cx="1682749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193" name="Rectangle 192">
                                  <a:extLst>
                                    <a:ext uri="{FF2B5EF4-FFF2-40B4-BE49-F238E27FC236}">
                                      <a16:creationId xmlns:a16="http://schemas.microsoft.com/office/drawing/2014/main" id="{450F1D94-6580-4DBA-AF3F-AEDCE2ECF5F9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191" name="Rectangle 190">
                                <a:extLst>
                                  <a:ext uri="{FF2B5EF4-FFF2-40B4-BE49-F238E27FC236}">
                                    <a16:creationId xmlns:a16="http://schemas.microsoft.com/office/drawing/2014/main" id="{E80F855C-158A-432D-97FB-C7DF2A1B41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189" name="Rectangle 188">
                              <a:extLst>
                                <a:ext uri="{FF2B5EF4-FFF2-40B4-BE49-F238E27FC236}">
                                  <a16:creationId xmlns:a16="http://schemas.microsoft.com/office/drawing/2014/main" id="{DB0A5E5D-960C-4BCA-934B-DF64C37B257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187" name="Rectangle 186">
                            <a:extLst>
                              <a:ext uri="{FF2B5EF4-FFF2-40B4-BE49-F238E27FC236}">
                                <a16:creationId xmlns:a16="http://schemas.microsoft.com/office/drawing/2014/main" id="{5607F7E1-91BD-4C9E-B6D6-CEF81D14B37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43" name="Groupe 42">
                          <a:extLst>
                            <a:ext uri="{FF2B5EF4-FFF2-40B4-BE49-F238E27FC236}">
                              <a16:creationId xmlns:a16="http://schemas.microsoft.com/office/drawing/2014/main" id="{4395A3C5-76FD-439B-BF1B-435D5507457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635898" flipH="1">
                          <a:off x="1060895" y="907699"/>
                          <a:ext cx="156888" cy="134911"/>
                          <a:chOff x="1695453" y="1035050"/>
                          <a:chExt cx="1682749" cy="1447801"/>
                        </a:xfrm>
                      </p:grpSpPr>
                      <p:grpSp>
                        <p:nvGrpSpPr>
                          <p:cNvPr id="176" name="Groupe 175">
                            <a:extLst>
                              <a:ext uri="{FF2B5EF4-FFF2-40B4-BE49-F238E27FC236}">
                                <a16:creationId xmlns:a16="http://schemas.microsoft.com/office/drawing/2014/main" id="{E3456B72-72CA-48CE-A9EA-74287D1334C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3" y="1035050"/>
                            <a:ext cx="1682749" cy="1447801"/>
                            <a:chOff x="1695453" y="1035050"/>
                            <a:chExt cx="1682749" cy="1447801"/>
                          </a:xfrm>
                        </p:grpSpPr>
                        <p:grpSp>
                          <p:nvGrpSpPr>
                            <p:cNvPr id="178" name="Groupe 177">
                              <a:extLst>
                                <a:ext uri="{FF2B5EF4-FFF2-40B4-BE49-F238E27FC236}">
                                  <a16:creationId xmlns:a16="http://schemas.microsoft.com/office/drawing/2014/main" id="{A6BDD8FA-71D7-4E16-9C48-30DC18EB0F3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3" y="1035050"/>
                              <a:ext cx="1682749" cy="1447801"/>
                              <a:chOff x="1695453" y="1035050"/>
                              <a:chExt cx="1682749" cy="1447801"/>
                            </a:xfrm>
                          </p:grpSpPr>
                          <p:grpSp>
                            <p:nvGrpSpPr>
                              <p:cNvPr id="180" name="Groupe 179">
                                <a:extLst>
                                  <a:ext uri="{FF2B5EF4-FFF2-40B4-BE49-F238E27FC236}">
                                    <a16:creationId xmlns:a16="http://schemas.microsoft.com/office/drawing/2014/main" id="{1BDBEE93-1D87-4563-A261-AE20BA6BA6F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3" y="1035050"/>
                                <a:ext cx="1682749" cy="1447801"/>
                                <a:chOff x="1695453" y="1035050"/>
                                <a:chExt cx="1682749" cy="1447801"/>
                              </a:xfrm>
                            </p:grpSpPr>
                            <p:sp>
                              <p:nvSpPr>
                                <p:cNvPr id="185" name="Rectangle 184">
                                  <a:extLst>
                                    <a:ext uri="{FF2B5EF4-FFF2-40B4-BE49-F238E27FC236}">
                                      <a16:creationId xmlns:a16="http://schemas.microsoft.com/office/drawing/2014/main" id="{6519FE62-4F62-4E9B-8E0A-2D7444F55485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3" y="1365250"/>
                                  <a:ext cx="1682749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183" name="Rectangle 182">
                                  <a:extLst>
                                    <a:ext uri="{FF2B5EF4-FFF2-40B4-BE49-F238E27FC236}">
                                      <a16:creationId xmlns:a16="http://schemas.microsoft.com/office/drawing/2014/main" id="{DE9188A2-9B74-4261-AB1E-3100BCB77972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181" name="Rectangle 180">
                                <a:extLst>
                                  <a:ext uri="{FF2B5EF4-FFF2-40B4-BE49-F238E27FC236}">
                                    <a16:creationId xmlns:a16="http://schemas.microsoft.com/office/drawing/2014/main" id="{5025433D-4A06-4CAE-9CF7-BED1BE0A163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179" name="Rectangle 178">
                              <a:extLst>
                                <a:ext uri="{FF2B5EF4-FFF2-40B4-BE49-F238E27FC236}">
                                  <a16:creationId xmlns:a16="http://schemas.microsoft.com/office/drawing/2014/main" id="{02D15C55-0B01-47CB-8D34-EEFD3D7412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177" name="Rectangle 176">
                            <a:extLst>
                              <a:ext uri="{FF2B5EF4-FFF2-40B4-BE49-F238E27FC236}">
                                <a16:creationId xmlns:a16="http://schemas.microsoft.com/office/drawing/2014/main" id="{BA2BB943-0BF7-4C71-A401-CAC2438008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44" name="Groupe 43">
                          <a:extLst>
                            <a:ext uri="{FF2B5EF4-FFF2-40B4-BE49-F238E27FC236}">
                              <a16:creationId xmlns:a16="http://schemas.microsoft.com/office/drawing/2014/main" id="{A29B2821-0743-45DC-B2DC-3D5C3FC5542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635898" flipH="1">
                          <a:off x="659928" y="457834"/>
                          <a:ext cx="156888" cy="134911"/>
                          <a:chOff x="1695453" y="1035050"/>
                          <a:chExt cx="1682749" cy="1447801"/>
                        </a:xfrm>
                      </p:grpSpPr>
                      <p:grpSp>
                        <p:nvGrpSpPr>
                          <p:cNvPr id="166" name="Groupe 165">
                            <a:extLst>
                              <a:ext uri="{FF2B5EF4-FFF2-40B4-BE49-F238E27FC236}">
                                <a16:creationId xmlns:a16="http://schemas.microsoft.com/office/drawing/2014/main" id="{13A5C4D0-F0A6-4F3E-B41B-D8AECFEDD74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3" y="1035050"/>
                            <a:ext cx="1682749" cy="1447801"/>
                            <a:chOff x="1695453" y="1035050"/>
                            <a:chExt cx="1682749" cy="1447801"/>
                          </a:xfrm>
                        </p:grpSpPr>
                        <p:grpSp>
                          <p:nvGrpSpPr>
                            <p:cNvPr id="168" name="Groupe 167">
                              <a:extLst>
                                <a:ext uri="{FF2B5EF4-FFF2-40B4-BE49-F238E27FC236}">
                                  <a16:creationId xmlns:a16="http://schemas.microsoft.com/office/drawing/2014/main" id="{4E00085E-1557-4BE4-8AF6-C25008C11F3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3" y="1035050"/>
                              <a:ext cx="1682749" cy="1447801"/>
                              <a:chOff x="1695453" y="1035050"/>
                              <a:chExt cx="1682749" cy="1447801"/>
                            </a:xfrm>
                          </p:grpSpPr>
                          <p:grpSp>
                            <p:nvGrpSpPr>
                              <p:cNvPr id="170" name="Groupe 169">
                                <a:extLst>
                                  <a:ext uri="{FF2B5EF4-FFF2-40B4-BE49-F238E27FC236}">
                                    <a16:creationId xmlns:a16="http://schemas.microsoft.com/office/drawing/2014/main" id="{D52F3D03-4A23-4245-9F03-BD68A80ED0B3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3" y="1035050"/>
                                <a:ext cx="1682749" cy="1447801"/>
                                <a:chOff x="1695453" y="1035050"/>
                                <a:chExt cx="1682749" cy="1447801"/>
                              </a:xfrm>
                            </p:grpSpPr>
                            <p:sp>
                              <p:nvSpPr>
                                <p:cNvPr id="175" name="Rectangle 174">
                                  <a:extLst>
                                    <a:ext uri="{FF2B5EF4-FFF2-40B4-BE49-F238E27FC236}">
                                      <a16:creationId xmlns:a16="http://schemas.microsoft.com/office/drawing/2014/main" id="{773C6B42-BF08-4CAE-A98D-C4FFBF20A256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3" y="1365250"/>
                                  <a:ext cx="1682749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173" name="Rectangle 172">
                                  <a:extLst>
                                    <a:ext uri="{FF2B5EF4-FFF2-40B4-BE49-F238E27FC236}">
                                      <a16:creationId xmlns:a16="http://schemas.microsoft.com/office/drawing/2014/main" id="{FD28F986-93F3-4C2C-824F-567865EFAFE5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171" name="Rectangle 170">
                                <a:extLst>
                                  <a:ext uri="{FF2B5EF4-FFF2-40B4-BE49-F238E27FC236}">
                                    <a16:creationId xmlns:a16="http://schemas.microsoft.com/office/drawing/2014/main" id="{FE66BBD5-E8F8-45CA-AD6F-F91BFD26D3A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169" name="Rectangle 168">
                              <a:extLst>
                                <a:ext uri="{FF2B5EF4-FFF2-40B4-BE49-F238E27FC236}">
                                  <a16:creationId xmlns:a16="http://schemas.microsoft.com/office/drawing/2014/main" id="{21238D20-5CB0-41F3-8783-7981AF6A22B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167" name="Rectangle 166">
                            <a:extLst>
                              <a:ext uri="{FF2B5EF4-FFF2-40B4-BE49-F238E27FC236}">
                                <a16:creationId xmlns:a16="http://schemas.microsoft.com/office/drawing/2014/main" id="{47C4301C-1952-43E9-AE5B-74E3F08B09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45" name="Groupe 44">
                          <a:extLst>
                            <a:ext uri="{FF2B5EF4-FFF2-40B4-BE49-F238E27FC236}">
                              <a16:creationId xmlns:a16="http://schemas.microsoft.com/office/drawing/2014/main" id="{FA629130-F032-44CD-BE90-B6AC379762E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635898" flipH="1">
                          <a:off x="1085344" y="492063"/>
                          <a:ext cx="156888" cy="134911"/>
                          <a:chOff x="1695453" y="1035050"/>
                          <a:chExt cx="1682749" cy="1447801"/>
                        </a:xfrm>
                      </p:grpSpPr>
                      <p:grpSp>
                        <p:nvGrpSpPr>
                          <p:cNvPr id="156" name="Groupe 155">
                            <a:extLst>
                              <a:ext uri="{FF2B5EF4-FFF2-40B4-BE49-F238E27FC236}">
                                <a16:creationId xmlns:a16="http://schemas.microsoft.com/office/drawing/2014/main" id="{29883D38-3927-4A41-8459-C3AD456DF12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3" y="1035050"/>
                            <a:ext cx="1682749" cy="1447801"/>
                            <a:chOff x="1695453" y="1035050"/>
                            <a:chExt cx="1682749" cy="1447801"/>
                          </a:xfrm>
                        </p:grpSpPr>
                        <p:grpSp>
                          <p:nvGrpSpPr>
                            <p:cNvPr id="158" name="Groupe 157">
                              <a:extLst>
                                <a:ext uri="{FF2B5EF4-FFF2-40B4-BE49-F238E27FC236}">
                                  <a16:creationId xmlns:a16="http://schemas.microsoft.com/office/drawing/2014/main" id="{F91F4752-4A3D-478E-BA73-0A31154B72B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3" y="1035050"/>
                              <a:ext cx="1682749" cy="1447801"/>
                              <a:chOff x="1695453" y="1035050"/>
                              <a:chExt cx="1682749" cy="1447801"/>
                            </a:xfrm>
                          </p:grpSpPr>
                          <p:grpSp>
                            <p:nvGrpSpPr>
                              <p:cNvPr id="160" name="Groupe 159">
                                <a:extLst>
                                  <a:ext uri="{FF2B5EF4-FFF2-40B4-BE49-F238E27FC236}">
                                    <a16:creationId xmlns:a16="http://schemas.microsoft.com/office/drawing/2014/main" id="{DA9CF4A4-7BF3-4CD5-8AE6-0C3520279DE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3" y="1035050"/>
                                <a:ext cx="1682749" cy="1447801"/>
                                <a:chOff x="1695453" y="1035050"/>
                                <a:chExt cx="1682749" cy="1447801"/>
                              </a:xfrm>
                            </p:grpSpPr>
                            <p:sp>
                              <p:nvSpPr>
                                <p:cNvPr id="165" name="Rectangle 164">
                                  <a:extLst>
                                    <a:ext uri="{FF2B5EF4-FFF2-40B4-BE49-F238E27FC236}">
                                      <a16:creationId xmlns:a16="http://schemas.microsoft.com/office/drawing/2014/main" id="{8F76B04F-188A-4F67-B1DB-F6EE7E6CB6C7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3" y="1365250"/>
                                  <a:ext cx="1682749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163" name="Rectangle 162">
                                  <a:extLst>
                                    <a:ext uri="{FF2B5EF4-FFF2-40B4-BE49-F238E27FC236}">
                                      <a16:creationId xmlns:a16="http://schemas.microsoft.com/office/drawing/2014/main" id="{44A0F4C6-1B82-4B91-8CF4-B30552D615C2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161" name="Rectangle 160">
                                <a:extLst>
                                  <a:ext uri="{FF2B5EF4-FFF2-40B4-BE49-F238E27FC236}">
                                    <a16:creationId xmlns:a16="http://schemas.microsoft.com/office/drawing/2014/main" id="{2F371535-9646-4758-9FEB-BAE23FD2CC6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159" name="Rectangle 158">
                              <a:extLst>
                                <a:ext uri="{FF2B5EF4-FFF2-40B4-BE49-F238E27FC236}">
                                  <a16:creationId xmlns:a16="http://schemas.microsoft.com/office/drawing/2014/main" id="{CDCE85AE-F6C7-47CB-829C-3EC977EAD8E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157" name="Rectangle 156">
                            <a:extLst>
                              <a:ext uri="{FF2B5EF4-FFF2-40B4-BE49-F238E27FC236}">
                                <a16:creationId xmlns:a16="http://schemas.microsoft.com/office/drawing/2014/main" id="{2051CCE0-D26E-4DA8-98CE-83EF9321C0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46" name="Groupe 45">
                          <a:extLst>
                            <a:ext uri="{FF2B5EF4-FFF2-40B4-BE49-F238E27FC236}">
                              <a16:creationId xmlns:a16="http://schemas.microsoft.com/office/drawing/2014/main" id="{1B18B4D7-BA7E-4BE7-8107-6A267EAF949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635898" flipH="1">
                          <a:off x="131827" y="477392"/>
                          <a:ext cx="156888" cy="134911"/>
                          <a:chOff x="1695454" y="1035050"/>
                          <a:chExt cx="1682749" cy="1447796"/>
                        </a:xfrm>
                      </p:grpSpPr>
                      <p:grpSp>
                        <p:nvGrpSpPr>
                          <p:cNvPr id="146" name="Groupe 145">
                            <a:extLst>
                              <a:ext uri="{FF2B5EF4-FFF2-40B4-BE49-F238E27FC236}">
                                <a16:creationId xmlns:a16="http://schemas.microsoft.com/office/drawing/2014/main" id="{A60DC705-848C-4E7D-80CF-30B1D944398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4" y="1035050"/>
                            <a:ext cx="1682749" cy="1447796"/>
                            <a:chOff x="1695454" y="1035050"/>
                            <a:chExt cx="1682749" cy="1447796"/>
                          </a:xfrm>
                        </p:grpSpPr>
                        <p:grpSp>
                          <p:nvGrpSpPr>
                            <p:cNvPr id="148" name="Groupe 147">
                              <a:extLst>
                                <a:ext uri="{FF2B5EF4-FFF2-40B4-BE49-F238E27FC236}">
                                  <a16:creationId xmlns:a16="http://schemas.microsoft.com/office/drawing/2014/main" id="{025AB1B2-9487-428C-9FD6-E7D7FF8EFD2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4" y="1035050"/>
                              <a:ext cx="1682749" cy="1447796"/>
                              <a:chOff x="1695454" y="1035050"/>
                              <a:chExt cx="1682749" cy="1447796"/>
                            </a:xfrm>
                          </p:grpSpPr>
                          <p:grpSp>
                            <p:nvGrpSpPr>
                              <p:cNvPr id="150" name="Groupe 149">
                                <a:extLst>
                                  <a:ext uri="{FF2B5EF4-FFF2-40B4-BE49-F238E27FC236}">
                                    <a16:creationId xmlns:a16="http://schemas.microsoft.com/office/drawing/2014/main" id="{5C52B464-80C3-4AEC-B266-1CB7A9695E3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4" y="1035050"/>
                                <a:ext cx="1682749" cy="1447796"/>
                                <a:chOff x="1695454" y="1035050"/>
                                <a:chExt cx="1682749" cy="1447796"/>
                              </a:xfrm>
                            </p:grpSpPr>
                            <p:sp>
                              <p:nvSpPr>
                                <p:cNvPr id="155" name="Rectangle 154">
                                  <a:extLst>
                                    <a:ext uri="{FF2B5EF4-FFF2-40B4-BE49-F238E27FC236}">
                                      <a16:creationId xmlns:a16="http://schemas.microsoft.com/office/drawing/2014/main" id="{66D74EBC-4431-4E42-9799-7B3CCE449858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4" y="1365250"/>
                                  <a:ext cx="1682749" cy="1117596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153" name="Rectangle 152">
                                  <a:extLst>
                                    <a:ext uri="{FF2B5EF4-FFF2-40B4-BE49-F238E27FC236}">
                                      <a16:creationId xmlns:a16="http://schemas.microsoft.com/office/drawing/2014/main" id="{616ADDE9-83E7-428C-B070-849BC2C2F7BD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151" name="Rectangle 150">
                                <a:extLst>
                                  <a:ext uri="{FF2B5EF4-FFF2-40B4-BE49-F238E27FC236}">
                                    <a16:creationId xmlns:a16="http://schemas.microsoft.com/office/drawing/2014/main" id="{2EAFB18A-BE27-4CA1-8FA4-9F7F4B0FE59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149" name="Rectangle 148">
                              <a:extLst>
                                <a:ext uri="{FF2B5EF4-FFF2-40B4-BE49-F238E27FC236}">
                                  <a16:creationId xmlns:a16="http://schemas.microsoft.com/office/drawing/2014/main" id="{ED4178C0-F5AA-407A-AC57-C5F04E67982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147" name="Rectangle 146">
                            <a:extLst>
                              <a:ext uri="{FF2B5EF4-FFF2-40B4-BE49-F238E27FC236}">
                                <a16:creationId xmlns:a16="http://schemas.microsoft.com/office/drawing/2014/main" id="{6CBC2185-D792-4A7F-83DF-CF951859924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47" name="Groupe 46">
                          <a:extLst>
                            <a:ext uri="{FF2B5EF4-FFF2-40B4-BE49-F238E27FC236}">
                              <a16:creationId xmlns:a16="http://schemas.microsoft.com/office/drawing/2014/main" id="{EE8BC005-CAB8-496B-A3C4-E2D07CE31ED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635898" flipH="1">
                          <a:off x="-5090" y="761004"/>
                          <a:ext cx="156888" cy="134911"/>
                          <a:chOff x="1695453" y="1035050"/>
                          <a:chExt cx="1682749" cy="1447801"/>
                        </a:xfrm>
                      </p:grpSpPr>
                      <p:grpSp>
                        <p:nvGrpSpPr>
                          <p:cNvPr id="136" name="Groupe 135">
                            <a:extLst>
                              <a:ext uri="{FF2B5EF4-FFF2-40B4-BE49-F238E27FC236}">
                                <a16:creationId xmlns:a16="http://schemas.microsoft.com/office/drawing/2014/main" id="{75D6408D-9CEC-4D34-B214-222A3EA10FB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3" y="1035050"/>
                            <a:ext cx="1682749" cy="1447801"/>
                            <a:chOff x="1695453" y="1035050"/>
                            <a:chExt cx="1682749" cy="1447801"/>
                          </a:xfrm>
                        </p:grpSpPr>
                        <p:grpSp>
                          <p:nvGrpSpPr>
                            <p:cNvPr id="138" name="Groupe 137">
                              <a:extLst>
                                <a:ext uri="{FF2B5EF4-FFF2-40B4-BE49-F238E27FC236}">
                                  <a16:creationId xmlns:a16="http://schemas.microsoft.com/office/drawing/2014/main" id="{AA5EFD8E-E6B5-46DE-BFA9-C93EC98742B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3" y="1035050"/>
                              <a:ext cx="1682749" cy="1447801"/>
                              <a:chOff x="1695453" y="1035050"/>
                              <a:chExt cx="1682749" cy="1447801"/>
                            </a:xfrm>
                          </p:grpSpPr>
                          <p:grpSp>
                            <p:nvGrpSpPr>
                              <p:cNvPr id="140" name="Groupe 139">
                                <a:extLst>
                                  <a:ext uri="{FF2B5EF4-FFF2-40B4-BE49-F238E27FC236}">
                                    <a16:creationId xmlns:a16="http://schemas.microsoft.com/office/drawing/2014/main" id="{8A3D9E86-CE77-4DB8-8010-69F3EA3F5319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3" y="1035050"/>
                                <a:ext cx="1682749" cy="1447801"/>
                                <a:chOff x="1695453" y="1035050"/>
                                <a:chExt cx="1682749" cy="1447801"/>
                              </a:xfrm>
                            </p:grpSpPr>
                            <p:sp>
                              <p:nvSpPr>
                                <p:cNvPr id="145" name="Rectangle 144">
                                  <a:extLst>
                                    <a:ext uri="{FF2B5EF4-FFF2-40B4-BE49-F238E27FC236}">
                                      <a16:creationId xmlns:a16="http://schemas.microsoft.com/office/drawing/2014/main" id="{46CBA72F-8901-4E8E-9D7F-D75F5CDBBC3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3" y="1365250"/>
                                  <a:ext cx="1682749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143" name="Rectangle 142">
                                  <a:extLst>
                                    <a:ext uri="{FF2B5EF4-FFF2-40B4-BE49-F238E27FC236}">
                                      <a16:creationId xmlns:a16="http://schemas.microsoft.com/office/drawing/2014/main" id="{EAF35DB2-3F63-4303-B470-FF584624AA74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141" name="Rectangle 140">
                                <a:extLst>
                                  <a:ext uri="{FF2B5EF4-FFF2-40B4-BE49-F238E27FC236}">
                                    <a16:creationId xmlns:a16="http://schemas.microsoft.com/office/drawing/2014/main" id="{B2E5B313-8863-466A-BE5B-DAC89EA851F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139" name="Rectangle 138">
                              <a:extLst>
                                <a:ext uri="{FF2B5EF4-FFF2-40B4-BE49-F238E27FC236}">
                                  <a16:creationId xmlns:a16="http://schemas.microsoft.com/office/drawing/2014/main" id="{0FF87FA8-5A64-4FB6-9581-77ACF859E00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137" name="Rectangle 136">
                            <a:extLst>
                              <a:ext uri="{FF2B5EF4-FFF2-40B4-BE49-F238E27FC236}">
                                <a16:creationId xmlns:a16="http://schemas.microsoft.com/office/drawing/2014/main" id="{574FA5FD-7B17-4AEF-A2E9-886E091A44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48" name="Groupe 47">
                          <a:extLst>
                            <a:ext uri="{FF2B5EF4-FFF2-40B4-BE49-F238E27FC236}">
                              <a16:creationId xmlns:a16="http://schemas.microsoft.com/office/drawing/2014/main" id="{01A4D9D5-3CF9-41DC-9185-7E12A5B21F6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635898" flipH="1">
                          <a:off x="1285828" y="663207"/>
                          <a:ext cx="156888" cy="134911"/>
                          <a:chOff x="1695453" y="1035050"/>
                          <a:chExt cx="1682749" cy="1447801"/>
                        </a:xfrm>
                      </p:grpSpPr>
                      <p:grpSp>
                        <p:nvGrpSpPr>
                          <p:cNvPr id="126" name="Groupe 125">
                            <a:extLst>
                              <a:ext uri="{FF2B5EF4-FFF2-40B4-BE49-F238E27FC236}">
                                <a16:creationId xmlns:a16="http://schemas.microsoft.com/office/drawing/2014/main" id="{0B8E87CF-CDD8-41DC-9161-E187791C2EA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3" y="1035050"/>
                            <a:ext cx="1682749" cy="1447801"/>
                            <a:chOff x="1695453" y="1035050"/>
                            <a:chExt cx="1682749" cy="1447801"/>
                          </a:xfrm>
                        </p:grpSpPr>
                        <p:grpSp>
                          <p:nvGrpSpPr>
                            <p:cNvPr id="128" name="Groupe 127">
                              <a:extLst>
                                <a:ext uri="{FF2B5EF4-FFF2-40B4-BE49-F238E27FC236}">
                                  <a16:creationId xmlns:a16="http://schemas.microsoft.com/office/drawing/2014/main" id="{2F7C96D7-885B-4E04-9C93-5936A3D560D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3" y="1035050"/>
                              <a:ext cx="1682749" cy="1447801"/>
                              <a:chOff x="1695453" y="1035050"/>
                              <a:chExt cx="1682749" cy="1447801"/>
                            </a:xfrm>
                          </p:grpSpPr>
                          <p:grpSp>
                            <p:nvGrpSpPr>
                              <p:cNvPr id="130" name="Groupe 129">
                                <a:extLst>
                                  <a:ext uri="{FF2B5EF4-FFF2-40B4-BE49-F238E27FC236}">
                                    <a16:creationId xmlns:a16="http://schemas.microsoft.com/office/drawing/2014/main" id="{8684EDB2-06FE-437F-9822-3D2CF01470D3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3" y="1035050"/>
                                <a:ext cx="1682749" cy="1447801"/>
                                <a:chOff x="1695453" y="1035050"/>
                                <a:chExt cx="1682749" cy="1447801"/>
                              </a:xfrm>
                            </p:grpSpPr>
                            <p:sp>
                              <p:nvSpPr>
                                <p:cNvPr id="135" name="Rectangle 134">
                                  <a:extLst>
                                    <a:ext uri="{FF2B5EF4-FFF2-40B4-BE49-F238E27FC236}">
                                      <a16:creationId xmlns:a16="http://schemas.microsoft.com/office/drawing/2014/main" id="{36D5CE31-72FA-4FD7-A7B1-B9294511B906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3" y="1365250"/>
                                  <a:ext cx="1682749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133" name="Rectangle 132">
                                  <a:extLst>
                                    <a:ext uri="{FF2B5EF4-FFF2-40B4-BE49-F238E27FC236}">
                                      <a16:creationId xmlns:a16="http://schemas.microsoft.com/office/drawing/2014/main" id="{63B37492-88D0-4FEB-A99E-B66600D0B4E6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131" name="Rectangle 130">
                                <a:extLst>
                                  <a:ext uri="{FF2B5EF4-FFF2-40B4-BE49-F238E27FC236}">
                                    <a16:creationId xmlns:a16="http://schemas.microsoft.com/office/drawing/2014/main" id="{A668C50D-3AD6-4A0D-8D19-B090A28030C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129" name="Rectangle 128">
                              <a:extLst>
                                <a:ext uri="{FF2B5EF4-FFF2-40B4-BE49-F238E27FC236}">
                                  <a16:creationId xmlns:a16="http://schemas.microsoft.com/office/drawing/2014/main" id="{455E3E19-7360-46E1-8419-CA2A8C90C11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127" name="Rectangle 126">
                            <a:extLst>
                              <a:ext uri="{FF2B5EF4-FFF2-40B4-BE49-F238E27FC236}">
                                <a16:creationId xmlns:a16="http://schemas.microsoft.com/office/drawing/2014/main" id="{6F1DC364-7797-475F-9F59-0E3C71C6F29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49" name="Groupe 48">
                          <a:extLst>
                            <a:ext uri="{FF2B5EF4-FFF2-40B4-BE49-F238E27FC236}">
                              <a16:creationId xmlns:a16="http://schemas.microsoft.com/office/drawing/2014/main" id="{A6A73AB1-2E4F-402C-8C3B-FFD7F4094B4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635898" flipH="1">
                          <a:off x="195394" y="139994"/>
                          <a:ext cx="156888" cy="134911"/>
                          <a:chOff x="1695453" y="1035050"/>
                          <a:chExt cx="1682749" cy="1447801"/>
                        </a:xfrm>
                      </p:grpSpPr>
                      <p:grpSp>
                        <p:nvGrpSpPr>
                          <p:cNvPr id="116" name="Groupe 115">
                            <a:extLst>
                              <a:ext uri="{FF2B5EF4-FFF2-40B4-BE49-F238E27FC236}">
                                <a16:creationId xmlns:a16="http://schemas.microsoft.com/office/drawing/2014/main" id="{13010539-79BF-4BC7-9714-187F87FFE51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3" y="1035050"/>
                            <a:ext cx="1682749" cy="1447801"/>
                            <a:chOff x="1695453" y="1035050"/>
                            <a:chExt cx="1682749" cy="1447801"/>
                          </a:xfrm>
                        </p:grpSpPr>
                        <p:grpSp>
                          <p:nvGrpSpPr>
                            <p:cNvPr id="118" name="Groupe 117">
                              <a:extLst>
                                <a:ext uri="{FF2B5EF4-FFF2-40B4-BE49-F238E27FC236}">
                                  <a16:creationId xmlns:a16="http://schemas.microsoft.com/office/drawing/2014/main" id="{55B4DC83-669A-4922-AE9A-A09A13F3223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3" y="1035050"/>
                              <a:ext cx="1682749" cy="1447801"/>
                              <a:chOff x="1695453" y="1035050"/>
                              <a:chExt cx="1682749" cy="1447801"/>
                            </a:xfrm>
                          </p:grpSpPr>
                          <p:grpSp>
                            <p:nvGrpSpPr>
                              <p:cNvPr id="120" name="Groupe 119">
                                <a:extLst>
                                  <a:ext uri="{FF2B5EF4-FFF2-40B4-BE49-F238E27FC236}">
                                    <a16:creationId xmlns:a16="http://schemas.microsoft.com/office/drawing/2014/main" id="{9C99D5C1-7F8F-463B-B829-42EF4A1C6B84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3" y="1035050"/>
                                <a:ext cx="1682749" cy="1447801"/>
                                <a:chOff x="1695453" y="1035050"/>
                                <a:chExt cx="1682749" cy="1447801"/>
                              </a:xfrm>
                            </p:grpSpPr>
                            <p:sp>
                              <p:nvSpPr>
                                <p:cNvPr id="125" name="Rectangle 124">
                                  <a:extLst>
                                    <a:ext uri="{FF2B5EF4-FFF2-40B4-BE49-F238E27FC236}">
                                      <a16:creationId xmlns:a16="http://schemas.microsoft.com/office/drawing/2014/main" id="{FCCCF8A9-5AF4-42EC-9B56-E89C1D6AFBBC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3" y="1365250"/>
                                  <a:ext cx="1682749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123" name="Rectangle 122">
                                  <a:extLst>
                                    <a:ext uri="{FF2B5EF4-FFF2-40B4-BE49-F238E27FC236}">
                                      <a16:creationId xmlns:a16="http://schemas.microsoft.com/office/drawing/2014/main" id="{860D3D74-2127-4495-86E2-FD0E5F6AF9C5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121" name="Rectangle 120">
                                <a:extLst>
                                  <a:ext uri="{FF2B5EF4-FFF2-40B4-BE49-F238E27FC236}">
                                    <a16:creationId xmlns:a16="http://schemas.microsoft.com/office/drawing/2014/main" id="{9189A4F4-9D59-4E5F-AFC3-C2804D2BD68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119" name="Rectangle 118">
                              <a:extLst>
                                <a:ext uri="{FF2B5EF4-FFF2-40B4-BE49-F238E27FC236}">
                                  <a16:creationId xmlns:a16="http://schemas.microsoft.com/office/drawing/2014/main" id="{B3B37199-DA12-41CB-909E-6A08C9711AC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117" name="Rectangle 116">
                            <a:extLst>
                              <a:ext uri="{FF2B5EF4-FFF2-40B4-BE49-F238E27FC236}">
                                <a16:creationId xmlns:a16="http://schemas.microsoft.com/office/drawing/2014/main" id="{F00ED892-B1F5-4C7C-9B7C-56831DB1D1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50" name="Groupe 49">
                          <a:extLst>
                            <a:ext uri="{FF2B5EF4-FFF2-40B4-BE49-F238E27FC236}">
                              <a16:creationId xmlns:a16="http://schemas.microsoft.com/office/drawing/2014/main" id="{32649158-F116-42B1-AFC6-8BF726080F3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635898" flipH="1">
                          <a:off x="1241819" y="135105"/>
                          <a:ext cx="156888" cy="134911"/>
                          <a:chOff x="1695453" y="1035050"/>
                          <a:chExt cx="1682749" cy="1447801"/>
                        </a:xfrm>
                      </p:grpSpPr>
                      <p:grpSp>
                        <p:nvGrpSpPr>
                          <p:cNvPr id="106" name="Groupe 105">
                            <a:extLst>
                              <a:ext uri="{FF2B5EF4-FFF2-40B4-BE49-F238E27FC236}">
                                <a16:creationId xmlns:a16="http://schemas.microsoft.com/office/drawing/2014/main" id="{DB84A14E-36D4-4428-AFE5-AB10C4D64A9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3" y="1035050"/>
                            <a:ext cx="1682749" cy="1447801"/>
                            <a:chOff x="1695453" y="1035050"/>
                            <a:chExt cx="1682749" cy="1447801"/>
                          </a:xfrm>
                        </p:grpSpPr>
                        <p:grpSp>
                          <p:nvGrpSpPr>
                            <p:cNvPr id="108" name="Groupe 107">
                              <a:extLst>
                                <a:ext uri="{FF2B5EF4-FFF2-40B4-BE49-F238E27FC236}">
                                  <a16:creationId xmlns:a16="http://schemas.microsoft.com/office/drawing/2014/main" id="{E95BD5DB-F0FA-4A89-B61E-3529AA6A1B9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3" y="1035050"/>
                              <a:ext cx="1682749" cy="1447801"/>
                              <a:chOff x="1695453" y="1035050"/>
                              <a:chExt cx="1682749" cy="1447801"/>
                            </a:xfrm>
                          </p:grpSpPr>
                          <p:grpSp>
                            <p:nvGrpSpPr>
                              <p:cNvPr id="110" name="Groupe 109">
                                <a:extLst>
                                  <a:ext uri="{FF2B5EF4-FFF2-40B4-BE49-F238E27FC236}">
                                    <a16:creationId xmlns:a16="http://schemas.microsoft.com/office/drawing/2014/main" id="{E4E1EBC1-261F-4419-AC2F-85AF2763E407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3" y="1035050"/>
                                <a:ext cx="1682749" cy="1447801"/>
                                <a:chOff x="1695453" y="1035050"/>
                                <a:chExt cx="1682749" cy="1447801"/>
                              </a:xfrm>
                            </p:grpSpPr>
                            <p:sp>
                              <p:nvSpPr>
                                <p:cNvPr id="115" name="Rectangle 114">
                                  <a:extLst>
                                    <a:ext uri="{FF2B5EF4-FFF2-40B4-BE49-F238E27FC236}">
                                      <a16:creationId xmlns:a16="http://schemas.microsoft.com/office/drawing/2014/main" id="{0DCF5A1B-38B4-4DDB-9B5D-461715176769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3" y="1365250"/>
                                  <a:ext cx="1682749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113" name="Rectangle 112">
                                  <a:extLst>
                                    <a:ext uri="{FF2B5EF4-FFF2-40B4-BE49-F238E27FC236}">
                                      <a16:creationId xmlns:a16="http://schemas.microsoft.com/office/drawing/2014/main" id="{B5611F68-8C01-4C43-A936-63B4B25C0EF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111" name="Rectangle 110">
                                <a:extLst>
                                  <a:ext uri="{FF2B5EF4-FFF2-40B4-BE49-F238E27FC236}">
                                    <a16:creationId xmlns:a16="http://schemas.microsoft.com/office/drawing/2014/main" id="{C5FDA43C-6A7F-48DE-B541-83D515D60DA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109" name="Rectangle 108">
                              <a:extLst>
                                <a:ext uri="{FF2B5EF4-FFF2-40B4-BE49-F238E27FC236}">
                                  <a16:creationId xmlns:a16="http://schemas.microsoft.com/office/drawing/2014/main" id="{B6A07E28-EF23-4068-9A70-F33BE6CC89C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107" name="Rectangle 106">
                            <a:extLst>
                              <a:ext uri="{FF2B5EF4-FFF2-40B4-BE49-F238E27FC236}">
                                <a16:creationId xmlns:a16="http://schemas.microsoft.com/office/drawing/2014/main" id="{E26F32D6-1467-4CB4-9D69-FD6050DA6A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51" name="Groupe 50">
                          <a:extLst>
                            <a:ext uri="{FF2B5EF4-FFF2-40B4-BE49-F238E27FC236}">
                              <a16:creationId xmlns:a16="http://schemas.microsoft.com/office/drawing/2014/main" id="{02BF9DFE-6137-4B79-9968-D11D478DDEB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635898" flipH="1">
                          <a:off x="1388514" y="350257"/>
                          <a:ext cx="156888" cy="134911"/>
                          <a:chOff x="1695453" y="1035050"/>
                          <a:chExt cx="1682749" cy="1447801"/>
                        </a:xfrm>
                      </p:grpSpPr>
                      <p:grpSp>
                        <p:nvGrpSpPr>
                          <p:cNvPr id="96" name="Groupe 95">
                            <a:extLst>
                              <a:ext uri="{FF2B5EF4-FFF2-40B4-BE49-F238E27FC236}">
                                <a16:creationId xmlns:a16="http://schemas.microsoft.com/office/drawing/2014/main" id="{F85CBEEE-97F6-4996-A009-0CC39F0E892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3" y="1035050"/>
                            <a:ext cx="1682749" cy="1447801"/>
                            <a:chOff x="1695453" y="1035050"/>
                            <a:chExt cx="1682749" cy="1447801"/>
                          </a:xfrm>
                        </p:grpSpPr>
                        <p:grpSp>
                          <p:nvGrpSpPr>
                            <p:cNvPr id="98" name="Groupe 97">
                              <a:extLst>
                                <a:ext uri="{FF2B5EF4-FFF2-40B4-BE49-F238E27FC236}">
                                  <a16:creationId xmlns:a16="http://schemas.microsoft.com/office/drawing/2014/main" id="{9E3D6F00-628D-4918-99E4-3727273C9B7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3" y="1035050"/>
                              <a:ext cx="1682749" cy="1447801"/>
                              <a:chOff x="1695453" y="1035050"/>
                              <a:chExt cx="1682749" cy="1447801"/>
                            </a:xfrm>
                          </p:grpSpPr>
                          <p:grpSp>
                            <p:nvGrpSpPr>
                              <p:cNvPr id="100" name="Groupe 99">
                                <a:extLst>
                                  <a:ext uri="{FF2B5EF4-FFF2-40B4-BE49-F238E27FC236}">
                                    <a16:creationId xmlns:a16="http://schemas.microsoft.com/office/drawing/2014/main" id="{0772404D-0C23-4A89-AB34-312FB0E02F5A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3" y="1035050"/>
                                <a:ext cx="1682749" cy="1447801"/>
                                <a:chOff x="1695453" y="1035050"/>
                                <a:chExt cx="1682749" cy="1447801"/>
                              </a:xfrm>
                            </p:grpSpPr>
                            <p:sp>
                              <p:nvSpPr>
                                <p:cNvPr id="105" name="Rectangle 104">
                                  <a:extLst>
                                    <a:ext uri="{FF2B5EF4-FFF2-40B4-BE49-F238E27FC236}">
                                      <a16:creationId xmlns:a16="http://schemas.microsoft.com/office/drawing/2014/main" id="{44B0B095-4780-4B29-ADD5-A9D7DD3424D6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3" y="1365250"/>
                                  <a:ext cx="1682749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103" name="Rectangle 102">
                                  <a:extLst>
                                    <a:ext uri="{FF2B5EF4-FFF2-40B4-BE49-F238E27FC236}">
                                      <a16:creationId xmlns:a16="http://schemas.microsoft.com/office/drawing/2014/main" id="{FBB5E6C7-E350-4E39-9AE0-A486B90A411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101" name="Rectangle 100">
                                <a:extLst>
                                  <a:ext uri="{FF2B5EF4-FFF2-40B4-BE49-F238E27FC236}">
                                    <a16:creationId xmlns:a16="http://schemas.microsoft.com/office/drawing/2014/main" id="{CE84BC4F-4C86-42FA-8BAB-7F65AA9EFBD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99" name="Rectangle 98">
                              <a:extLst>
                                <a:ext uri="{FF2B5EF4-FFF2-40B4-BE49-F238E27FC236}">
                                  <a16:creationId xmlns:a16="http://schemas.microsoft.com/office/drawing/2014/main" id="{38AA8D09-3784-445A-88A4-ADE6E00EBFE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97" name="Rectangle 96">
                            <a:extLst>
                              <a:ext uri="{FF2B5EF4-FFF2-40B4-BE49-F238E27FC236}">
                                <a16:creationId xmlns:a16="http://schemas.microsoft.com/office/drawing/2014/main" id="{9563D75C-0714-4226-A1FE-AAA44E3A8DE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52" name="Groupe 51">
                          <a:extLst>
                            <a:ext uri="{FF2B5EF4-FFF2-40B4-BE49-F238E27FC236}">
                              <a16:creationId xmlns:a16="http://schemas.microsoft.com/office/drawing/2014/main" id="{A5E37D7D-4F71-4A38-967A-D92201418DB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68601" y="1040699"/>
                          <a:ext cx="156888" cy="134911"/>
                          <a:chOff x="1695452" y="1035050"/>
                          <a:chExt cx="1682748" cy="1447800"/>
                        </a:xfrm>
                      </p:grpSpPr>
                      <p:grpSp>
                        <p:nvGrpSpPr>
                          <p:cNvPr id="86" name="Groupe 85">
                            <a:extLst>
                              <a:ext uri="{FF2B5EF4-FFF2-40B4-BE49-F238E27FC236}">
                                <a16:creationId xmlns:a16="http://schemas.microsoft.com/office/drawing/2014/main" id="{7310D4CB-BA11-4A65-A940-AEB77428566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2" y="1035050"/>
                            <a:ext cx="1682748" cy="1447800"/>
                            <a:chOff x="1695452" y="1035050"/>
                            <a:chExt cx="1682748" cy="1447800"/>
                          </a:xfrm>
                        </p:grpSpPr>
                        <p:grpSp>
                          <p:nvGrpSpPr>
                            <p:cNvPr id="88" name="Groupe 87">
                              <a:extLst>
                                <a:ext uri="{FF2B5EF4-FFF2-40B4-BE49-F238E27FC236}">
                                  <a16:creationId xmlns:a16="http://schemas.microsoft.com/office/drawing/2014/main" id="{ED142727-70FB-4976-AE6C-E9FD7AB78FF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2" y="1035050"/>
                              <a:ext cx="1682748" cy="1447800"/>
                              <a:chOff x="1695452" y="1035050"/>
                              <a:chExt cx="1682748" cy="1447800"/>
                            </a:xfrm>
                          </p:grpSpPr>
                          <p:grpSp>
                            <p:nvGrpSpPr>
                              <p:cNvPr id="90" name="Groupe 89">
                                <a:extLst>
                                  <a:ext uri="{FF2B5EF4-FFF2-40B4-BE49-F238E27FC236}">
                                    <a16:creationId xmlns:a16="http://schemas.microsoft.com/office/drawing/2014/main" id="{EC6BD8FB-D7EF-4FDE-BABF-5C86DFE8F72B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2" y="1035050"/>
                                <a:ext cx="1682748" cy="1447800"/>
                                <a:chOff x="1695452" y="1035050"/>
                                <a:chExt cx="1682748" cy="1447800"/>
                              </a:xfrm>
                            </p:grpSpPr>
                            <p:sp>
                              <p:nvSpPr>
                                <p:cNvPr id="95" name="Rectangle 94">
                                  <a:extLst>
                                    <a:ext uri="{FF2B5EF4-FFF2-40B4-BE49-F238E27FC236}">
                                      <a16:creationId xmlns:a16="http://schemas.microsoft.com/office/drawing/2014/main" id="{D07FF6A0-B854-4297-BFAA-1C76FD126B0C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2" y="1365249"/>
                                  <a:ext cx="1682748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93" name="Rectangle 92">
                                  <a:extLst>
                                    <a:ext uri="{FF2B5EF4-FFF2-40B4-BE49-F238E27FC236}">
                                      <a16:creationId xmlns:a16="http://schemas.microsoft.com/office/drawing/2014/main" id="{4653FDDB-DE54-47DF-974F-6C93BE4F648B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91" name="Rectangle 90">
                                <a:extLst>
                                  <a:ext uri="{FF2B5EF4-FFF2-40B4-BE49-F238E27FC236}">
                                    <a16:creationId xmlns:a16="http://schemas.microsoft.com/office/drawing/2014/main" id="{33840371-DB35-4C70-9B32-82D3CDAF9A9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89" name="Rectangle 88">
                              <a:extLst>
                                <a:ext uri="{FF2B5EF4-FFF2-40B4-BE49-F238E27FC236}">
                                  <a16:creationId xmlns:a16="http://schemas.microsoft.com/office/drawing/2014/main" id="{5F94A9A7-0436-4FB0-9F8B-9D56989617E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87" name="Rectangle 86">
                            <a:extLst>
                              <a:ext uri="{FF2B5EF4-FFF2-40B4-BE49-F238E27FC236}">
                                <a16:creationId xmlns:a16="http://schemas.microsoft.com/office/drawing/2014/main" id="{00249ADB-BCF8-4FB3-993D-10AB1842AA7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53" name="Groupe 52">
                          <a:extLst>
                            <a:ext uri="{FF2B5EF4-FFF2-40B4-BE49-F238E27FC236}">
                              <a16:creationId xmlns:a16="http://schemas.microsoft.com/office/drawing/2014/main" id="{B65DF19A-1E95-426E-BF12-0361DB2DADC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562475" y="1016249"/>
                          <a:ext cx="156888" cy="134911"/>
                          <a:chOff x="1695452" y="1035050"/>
                          <a:chExt cx="1682748" cy="1447803"/>
                        </a:xfrm>
                      </p:grpSpPr>
                      <p:grpSp>
                        <p:nvGrpSpPr>
                          <p:cNvPr id="76" name="Groupe 75">
                            <a:extLst>
                              <a:ext uri="{FF2B5EF4-FFF2-40B4-BE49-F238E27FC236}">
                                <a16:creationId xmlns:a16="http://schemas.microsoft.com/office/drawing/2014/main" id="{E46C1245-8885-4E73-A54E-C1DEFC8404E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2" y="1035050"/>
                            <a:ext cx="1682748" cy="1447803"/>
                            <a:chOff x="1695452" y="1035050"/>
                            <a:chExt cx="1682748" cy="1447803"/>
                          </a:xfrm>
                        </p:grpSpPr>
                        <p:grpSp>
                          <p:nvGrpSpPr>
                            <p:cNvPr id="78" name="Groupe 77">
                              <a:extLst>
                                <a:ext uri="{FF2B5EF4-FFF2-40B4-BE49-F238E27FC236}">
                                  <a16:creationId xmlns:a16="http://schemas.microsoft.com/office/drawing/2014/main" id="{BC7BA7EB-02E1-41A6-8366-2122811C37A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2" y="1035050"/>
                              <a:ext cx="1682748" cy="1447803"/>
                              <a:chOff x="1695452" y="1035050"/>
                              <a:chExt cx="1682748" cy="1447803"/>
                            </a:xfrm>
                          </p:grpSpPr>
                          <p:grpSp>
                            <p:nvGrpSpPr>
                              <p:cNvPr id="80" name="Groupe 79">
                                <a:extLst>
                                  <a:ext uri="{FF2B5EF4-FFF2-40B4-BE49-F238E27FC236}">
                                    <a16:creationId xmlns:a16="http://schemas.microsoft.com/office/drawing/2014/main" id="{1E0AE91E-DA8C-43F6-AC5B-F699AB6F93AF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2" y="1035050"/>
                                <a:ext cx="1682748" cy="1447803"/>
                                <a:chOff x="1695452" y="1035050"/>
                                <a:chExt cx="1682748" cy="1447803"/>
                              </a:xfrm>
                            </p:grpSpPr>
                            <p:sp>
                              <p:nvSpPr>
                                <p:cNvPr id="85" name="Rectangle 84">
                                  <a:extLst>
                                    <a:ext uri="{FF2B5EF4-FFF2-40B4-BE49-F238E27FC236}">
                                      <a16:creationId xmlns:a16="http://schemas.microsoft.com/office/drawing/2014/main" id="{A091315B-BC88-44C5-9EA4-815E89ACBCA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2" y="1365252"/>
                                  <a:ext cx="1682748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83" name="Rectangle 82">
                                  <a:extLst>
                                    <a:ext uri="{FF2B5EF4-FFF2-40B4-BE49-F238E27FC236}">
                                      <a16:creationId xmlns:a16="http://schemas.microsoft.com/office/drawing/2014/main" id="{89C87569-92BD-446B-BBBB-0C713E6847C4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81" name="Rectangle 80">
                                <a:extLst>
                                  <a:ext uri="{FF2B5EF4-FFF2-40B4-BE49-F238E27FC236}">
                                    <a16:creationId xmlns:a16="http://schemas.microsoft.com/office/drawing/2014/main" id="{9221507F-66BC-4F38-9A5E-26A702F7BE5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1" y="1235800"/>
                                <a:ext cx="665429" cy="31189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79" name="Rectangle 78">
                              <a:extLst>
                                <a:ext uri="{FF2B5EF4-FFF2-40B4-BE49-F238E27FC236}">
                                  <a16:creationId xmlns:a16="http://schemas.microsoft.com/office/drawing/2014/main" id="{1BE08965-48DD-4FAF-B04E-95B2524870E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77" name="Rectangle 76">
                            <a:extLst>
                              <a:ext uri="{FF2B5EF4-FFF2-40B4-BE49-F238E27FC236}">
                                <a16:creationId xmlns:a16="http://schemas.microsoft.com/office/drawing/2014/main" id="{EEFA793F-5DA2-431B-A948-10D155038E4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54" name="Groupe 53">
                          <a:extLst>
                            <a:ext uri="{FF2B5EF4-FFF2-40B4-BE49-F238E27FC236}">
                              <a16:creationId xmlns:a16="http://schemas.microsoft.com/office/drawing/2014/main" id="{1A5C89CF-1242-4E5D-ADB6-7EFEBE4DFE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rot="772371">
                          <a:off x="275424" y="1100417"/>
                          <a:ext cx="156888" cy="134911"/>
                          <a:chOff x="1695452" y="1035050"/>
                          <a:chExt cx="1682747" cy="1447798"/>
                        </a:xfrm>
                      </p:grpSpPr>
                      <p:grpSp>
                        <p:nvGrpSpPr>
                          <p:cNvPr id="66" name="Groupe 65">
                            <a:extLst>
                              <a:ext uri="{FF2B5EF4-FFF2-40B4-BE49-F238E27FC236}">
                                <a16:creationId xmlns:a16="http://schemas.microsoft.com/office/drawing/2014/main" id="{F363734B-143E-4F26-B675-45803A199B9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2" y="1035050"/>
                            <a:ext cx="1682747" cy="1447798"/>
                            <a:chOff x="1695452" y="1035050"/>
                            <a:chExt cx="1682747" cy="1447798"/>
                          </a:xfrm>
                        </p:grpSpPr>
                        <p:grpSp>
                          <p:nvGrpSpPr>
                            <p:cNvPr id="68" name="Groupe 67">
                              <a:extLst>
                                <a:ext uri="{FF2B5EF4-FFF2-40B4-BE49-F238E27FC236}">
                                  <a16:creationId xmlns:a16="http://schemas.microsoft.com/office/drawing/2014/main" id="{BE308453-39FC-49E8-ABF1-A0EA794CFF7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2" y="1035050"/>
                              <a:ext cx="1682747" cy="1447798"/>
                              <a:chOff x="1695452" y="1035050"/>
                              <a:chExt cx="1682747" cy="1447798"/>
                            </a:xfrm>
                          </p:grpSpPr>
                          <p:grpSp>
                            <p:nvGrpSpPr>
                              <p:cNvPr id="70" name="Groupe 69">
                                <a:extLst>
                                  <a:ext uri="{FF2B5EF4-FFF2-40B4-BE49-F238E27FC236}">
                                    <a16:creationId xmlns:a16="http://schemas.microsoft.com/office/drawing/2014/main" id="{32DED901-4901-43B3-BF06-1EE86B16941C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2" y="1035050"/>
                                <a:ext cx="1682747" cy="1447798"/>
                                <a:chOff x="1695452" y="1035050"/>
                                <a:chExt cx="1682747" cy="1447798"/>
                              </a:xfrm>
                            </p:grpSpPr>
                            <p:sp>
                              <p:nvSpPr>
                                <p:cNvPr id="75" name="Rectangle 74">
                                  <a:extLst>
                                    <a:ext uri="{FF2B5EF4-FFF2-40B4-BE49-F238E27FC236}">
                                      <a16:creationId xmlns:a16="http://schemas.microsoft.com/office/drawing/2014/main" id="{54A0B90F-2AC3-45B8-9BDF-707DB15944B4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2" y="1365247"/>
                                  <a:ext cx="1682747" cy="111760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73" name="Rectangle 72">
                                  <a:extLst>
                                    <a:ext uri="{FF2B5EF4-FFF2-40B4-BE49-F238E27FC236}">
                                      <a16:creationId xmlns:a16="http://schemas.microsoft.com/office/drawing/2014/main" id="{F6C2F762-9790-490F-B6FC-A802B8C26AE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71" name="Rectangle 70">
                                <a:extLst>
                                  <a:ext uri="{FF2B5EF4-FFF2-40B4-BE49-F238E27FC236}">
                                    <a16:creationId xmlns:a16="http://schemas.microsoft.com/office/drawing/2014/main" id="{7D436E30-3492-4B8D-9B84-2E667154359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69" name="Rectangle 68">
                              <a:extLst>
                                <a:ext uri="{FF2B5EF4-FFF2-40B4-BE49-F238E27FC236}">
                                  <a16:creationId xmlns:a16="http://schemas.microsoft.com/office/drawing/2014/main" id="{B197CAD4-2359-423F-9D82-C8FB827BA86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67" name="Rectangle 66">
                            <a:extLst>
                              <a:ext uri="{FF2B5EF4-FFF2-40B4-BE49-F238E27FC236}">
                                <a16:creationId xmlns:a16="http://schemas.microsoft.com/office/drawing/2014/main" id="{C8D23258-8293-40BD-B79C-E6AE9F346B7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grpSp>
                      <p:nvGrpSpPr>
                        <p:cNvPr id="55" name="Groupe 54">
                          <a:extLst>
                            <a:ext uri="{FF2B5EF4-FFF2-40B4-BE49-F238E27FC236}">
                              <a16:creationId xmlns:a16="http://schemas.microsoft.com/office/drawing/2014/main" id="{59159B53-7A09-4473-B1AB-69182305561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3099" y="189867"/>
                          <a:ext cx="156888" cy="134911"/>
                          <a:chOff x="1695452" y="1035050"/>
                          <a:chExt cx="1682748" cy="1447800"/>
                        </a:xfrm>
                      </p:grpSpPr>
                      <p:grpSp>
                        <p:nvGrpSpPr>
                          <p:cNvPr id="56" name="Groupe 55">
                            <a:extLst>
                              <a:ext uri="{FF2B5EF4-FFF2-40B4-BE49-F238E27FC236}">
                                <a16:creationId xmlns:a16="http://schemas.microsoft.com/office/drawing/2014/main" id="{FA8F9A8B-A947-42D0-B86E-7B90A4BFAD1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2" y="1035050"/>
                            <a:ext cx="1682748" cy="1447800"/>
                            <a:chOff x="1695452" y="1035050"/>
                            <a:chExt cx="1682748" cy="1447800"/>
                          </a:xfrm>
                        </p:grpSpPr>
                        <p:grpSp>
                          <p:nvGrpSpPr>
                            <p:cNvPr id="58" name="Groupe 57">
                              <a:extLst>
                                <a:ext uri="{FF2B5EF4-FFF2-40B4-BE49-F238E27FC236}">
                                  <a16:creationId xmlns:a16="http://schemas.microsoft.com/office/drawing/2014/main" id="{A47BC36D-0F3B-4EC1-B260-D850DB92835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95452" y="1035050"/>
                              <a:ext cx="1682748" cy="1447800"/>
                              <a:chOff x="1695452" y="1035050"/>
                              <a:chExt cx="1682748" cy="1447800"/>
                            </a:xfrm>
                          </p:grpSpPr>
                          <p:grpSp>
                            <p:nvGrpSpPr>
                              <p:cNvPr id="60" name="Groupe 59">
                                <a:extLst>
                                  <a:ext uri="{FF2B5EF4-FFF2-40B4-BE49-F238E27FC236}">
                                    <a16:creationId xmlns:a16="http://schemas.microsoft.com/office/drawing/2014/main" id="{C3C6C516-94BA-48EC-8D02-309E47B56913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95452" y="1035050"/>
                                <a:ext cx="1682748" cy="1447800"/>
                                <a:chOff x="1695452" y="1035050"/>
                                <a:chExt cx="1682748" cy="1447800"/>
                              </a:xfrm>
                            </p:grpSpPr>
                            <p:sp>
                              <p:nvSpPr>
                                <p:cNvPr id="65" name="Rectangle 64">
                                  <a:extLst>
                                    <a:ext uri="{FF2B5EF4-FFF2-40B4-BE49-F238E27FC236}">
                                      <a16:creationId xmlns:a16="http://schemas.microsoft.com/office/drawing/2014/main" id="{668F57B3-072B-4DAD-B4E1-7825F80434E3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95452" y="1365250"/>
                                  <a:ext cx="1682748" cy="111760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  <p:sp>
                              <p:nvSpPr>
                                <p:cNvPr id="63" name="Rectangle 62">
                                  <a:extLst>
                                    <a:ext uri="{FF2B5EF4-FFF2-40B4-BE49-F238E27FC236}">
                                      <a16:creationId xmlns:a16="http://schemas.microsoft.com/office/drawing/2014/main" id="{2C690F9D-B742-41DC-8C04-36B0A883F87B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146300" y="1035050"/>
                                  <a:ext cx="723900" cy="641350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solidFill>
                                    <a:schemeClr val="bg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fr-FR"/>
                                </a:p>
                              </p:txBody>
                            </p:sp>
                          </p:grpSp>
                          <p:sp>
                            <p:nvSpPr>
                              <p:cNvPr id="61" name="Rectangle 60">
                                <a:extLst>
                                  <a:ext uri="{FF2B5EF4-FFF2-40B4-BE49-F238E27FC236}">
                                    <a16:creationId xmlns:a16="http://schemas.microsoft.com/office/drawing/2014/main" id="{122F075F-AE9D-49EB-804B-680C9EC6A3B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5960" y="1235798"/>
                                <a:ext cx="665430" cy="311886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solidFill>
                                  <a:schemeClr val="bg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fr-FR"/>
                              </a:p>
                            </p:txBody>
                          </p:sp>
                        </p:grpSp>
                        <p:sp>
                          <p:nvSpPr>
                            <p:cNvPr id="59" name="Rectangle 58">
                              <a:extLst>
                                <a:ext uri="{FF2B5EF4-FFF2-40B4-BE49-F238E27FC236}">
                                  <a16:creationId xmlns:a16="http://schemas.microsoft.com/office/drawing/2014/main" id="{6CF768F2-BB54-4979-B6EE-866BB2B5522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32000" y="1098550"/>
                              <a:ext cx="247650" cy="2476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57" name="Rectangle 56">
                            <a:extLst>
                              <a:ext uri="{FF2B5EF4-FFF2-40B4-BE49-F238E27FC236}">
                                <a16:creationId xmlns:a16="http://schemas.microsoft.com/office/drawing/2014/main" id="{EDE1D819-327A-4D72-9C29-8899A81ACF4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8412" y="1191316"/>
                            <a:ext cx="126920" cy="778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5" name="Groupe 24">
                      <a:extLst>
                        <a:ext uri="{FF2B5EF4-FFF2-40B4-BE49-F238E27FC236}">
                          <a16:creationId xmlns:a16="http://schemas.microsoft.com/office/drawing/2014/main" id="{F40C466D-8960-4139-BF38-0EDFDDA9662B}"/>
                        </a:ext>
                      </a:extLst>
                    </p:cNvPr>
                    <p:cNvGrpSpPr/>
                    <p:nvPr/>
                  </p:nvGrpSpPr>
                  <p:grpSpPr>
                    <a:xfrm rot="635898" flipH="1">
                      <a:off x="811513" y="658317"/>
                      <a:ext cx="156888" cy="134911"/>
                      <a:chOff x="1695453" y="1035050"/>
                      <a:chExt cx="1682749" cy="1447801"/>
                    </a:xfrm>
                  </p:grpSpPr>
                  <p:grpSp>
                    <p:nvGrpSpPr>
                      <p:cNvPr id="26" name="Groupe 25">
                        <a:extLst>
                          <a:ext uri="{FF2B5EF4-FFF2-40B4-BE49-F238E27FC236}">
                            <a16:creationId xmlns:a16="http://schemas.microsoft.com/office/drawing/2014/main" id="{7741CEBA-3F1D-45B2-8493-A184F11114B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95453" y="1035050"/>
                        <a:ext cx="1682749" cy="1447801"/>
                        <a:chOff x="1695453" y="1035050"/>
                        <a:chExt cx="1682749" cy="1447801"/>
                      </a:xfrm>
                    </p:grpSpPr>
                    <p:grpSp>
                      <p:nvGrpSpPr>
                        <p:cNvPr id="28" name="Groupe 27">
                          <a:extLst>
                            <a:ext uri="{FF2B5EF4-FFF2-40B4-BE49-F238E27FC236}">
                              <a16:creationId xmlns:a16="http://schemas.microsoft.com/office/drawing/2014/main" id="{DCCAC8C8-8D0D-4769-BD66-DACC2780F56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695453" y="1035050"/>
                          <a:ext cx="1682749" cy="1447801"/>
                          <a:chOff x="1695453" y="1035050"/>
                          <a:chExt cx="1682749" cy="1447801"/>
                        </a:xfrm>
                      </p:grpSpPr>
                      <p:grpSp>
                        <p:nvGrpSpPr>
                          <p:cNvPr id="30" name="Groupe 29">
                            <a:extLst>
                              <a:ext uri="{FF2B5EF4-FFF2-40B4-BE49-F238E27FC236}">
                                <a16:creationId xmlns:a16="http://schemas.microsoft.com/office/drawing/2014/main" id="{06C5C2A7-5EA0-46CF-AFC1-E1564F04BB4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95453" y="1035050"/>
                            <a:ext cx="1682749" cy="1447801"/>
                            <a:chOff x="1695453" y="1035050"/>
                            <a:chExt cx="1682749" cy="1447801"/>
                          </a:xfrm>
                        </p:grpSpPr>
                        <p:sp>
                          <p:nvSpPr>
                            <p:cNvPr id="35" name="Rectangle 34">
                              <a:extLst>
                                <a:ext uri="{FF2B5EF4-FFF2-40B4-BE49-F238E27FC236}">
                                  <a16:creationId xmlns:a16="http://schemas.microsoft.com/office/drawing/2014/main" id="{F149F17E-0AAC-4FE6-A563-B5C1B6FCE75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695453" y="1365250"/>
                              <a:ext cx="1682749" cy="1117601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  <p:sp>
                          <p:nvSpPr>
                            <p:cNvPr id="33" name="Rectangle 32">
                              <a:extLst>
                                <a:ext uri="{FF2B5EF4-FFF2-40B4-BE49-F238E27FC236}">
                                  <a16:creationId xmlns:a16="http://schemas.microsoft.com/office/drawing/2014/main" id="{5126AF5A-C7EF-4CB0-BBBB-892530AAA6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146300" y="1035050"/>
                              <a:ext cx="723900" cy="64135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fr-FR"/>
                            </a:p>
                          </p:txBody>
                        </p:sp>
                      </p:grpSp>
                      <p:sp>
                        <p:nvSpPr>
                          <p:cNvPr id="31" name="Rectangle 30">
                            <a:extLst>
                              <a:ext uri="{FF2B5EF4-FFF2-40B4-BE49-F238E27FC236}">
                                <a16:creationId xmlns:a16="http://schemas.microsoft.com/office/drawing/2014/main" id="{7467A41F-E775-4A38-86A4-0FACB75DDAC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5960" y="1235798"/>
                            <a:ext cx="665430" cy="311886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9" name="Rectangle 28">
                          <a:extLst>
                            <a:ext uri="{FF2B5EF4-FFF2-40B4-BE49-F238E27FC236}">
                              <a16:creationId xmlns:a16="http://schemas.microsoft.com/office/drawing/2014/main" id="{BE887A10-46E1-4580-9CDE-F0D69D79C2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32000" y="1098550"/>
                          <a:ext cx="247650" cy="24765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fr-FR"/>
                        </a:p>
                      </p:txBody>
                    </p:sp>
                  </p:grpSp>
                  <p:sp>
                    <p:nvSpPr>
                      <p:cNvPr id="27" name="Rectangle 26">
                        <a:extLst>
                          <a:ext uri="{FF2B5EF4-FFF2-40B4-BE49-F238E27FC236}">
                            <a16:creationId xmlns:a16="http://schemas.microsoft.com/office/drawing/2014/main" id="{78DC4245-82C5-4DDA-BAB7-2C5C06B6F9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38412" y="1191316"/>
                        <a:ext cx="126920" cy="778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</p:grpSp>
              <p:sp>
                <p:nvSpPr>
                  <p:cNvPr id="21" name="Cube 20">
                    <a:extLst>
                      <a:ext uri="{FF2B5EF4-FFF2-40B4-BE49-F238E27FC236}">
                        <a16:creationId xmlns:a16="http://schemas.microsoft.com/office/drawing/2014/main" id="{19348BD0-180F-4BDB-BC36-116714E75DD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5740400" cy="1695450"/>
                  </a:xfrm>
                  <a:prstGeom prst="cub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" name="Groupe 2">
                  <a:extLst>
                    <a:ext uri="{FF2B5EF4-FFF2-40B4-BE49-F238E27FC236}">
                      <a16:creationId xmlns:a16="http://schemas.microsoft.com/office/drawing/2014/main" id="{B872330E-6DF6-4889-8F3D-407FBE1530E4}"/>
                    </a:ext>
                  </a:extLst>
                </p:cNvPr>
                <p:cNvGrpSpPr/>
                <p:nvPr/>
              </p:nvGrpSpPr>
              <p:grpSpPr>
                <a:xfrm>
                  <a:off x="2763686" y="3402145"/>
                  <a:ext cx="6036781" cy="2171202"/>
                  <a:chOff x="2574384" y="3377329"/>
                  <a:chExt cx="6036781" cy="2171202"/>
                </a:xfrm>
              </p:grpSpPr>
              <p:pic>
                <p:nvPicPr>
                  <p:cNvPr id="254" name="Image 253">
                    <a:extLst>
                      <a:ext uri="{FF2B5EF4-FFF2-40B4-BE49-F238E27FC236}">
                        <a16:creationId xmlns:a16="http://schemas.microsoft.com/office/drawing/2014/main" id="{83B763FC-8957-47DB-B5CF-2025FDDD3F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1563257" flipH="1">
                    <a:off x="2646511" y="3377329"/>
                    <a:ext cx="718691" cy="532714"/>
                  </a:xfrm>
                  <a:prstGeom prst="rect">
                    <a:avLst/>
                  </a:prstGeom>
                </p:spPr>
              </p:pic>
              <p:pic>
                <p:nvPicPr>
                  <p:cNvPr id="246" name="Image 245">
                    <a:extLst>
                      <a:ext uri="{FF2B5EF4-FFF2-40B4-BE49-F238E27FC236}">
                        <a16:creationId xmlns:a16="http://schemas.microsoft.com/office/drawing/2014/main" id="{76B5769B-7C64-459A-B953-EFDF370160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784833">
                    <a:off x="4572520" y="3379528"/>
                    <a:ext cx="605698" cy="448961"/>
                  </a:xfrm>
                  <a:prstGeom prst="rect">
                    <a:avLst/>
                  </a:prstGeom>
                </p:spPr>
              </p:pic>
              <p:pic>
                <p:nvPicPr>
                  <p:cNvPr id="247" name="Image 246">
                    <a:extLst>
                      <a:ext uri="{FF2B5EF4-FFF2-40B4-BE49-F238E27FC236}">
                        <a16:creationId xmlns:a16="http://schemas.microsoft.com/office/drawing/2014/main" id="{E99170C6-2467-4788-AE89-0E5A8EE57F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2561443" flipH="1">
                    <a:off x="6152789" y="3745920"/>
                    <a:ext cx="685417" cy="508050"/>
                  </a:xfrm>
                  <a:prstGeom prst="rect">
                    <a:avLst/>
                  </a:prstGeom>
                </p:spPr>
              </p:pic>
              <p:pic>
                <p:nvPicPr>
                  <p:cNvPr id="202" name="Image 201">
                    <a:extLst>
                      <a:ext uri="{FF2B5EF4-FFF2-40B4-BE49-F238E27FC236}">
                        <a16:creationId xmlns:a16="http://schemas.microsoft.com/office/drawing/2014/main" id="{3136CF1B-AF29-4A88-BDF3-966FF760A9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387896">
                    <a:off x="3745912" y="3520487"/>
                    <a:ext cx="612009" cy="453639"/>
                  </a:xfrm>
                  <a:prstGeom prst="rect">
                    <a:avLst/>
                  </a:prstGeom>
                </p:spPr>
              </p:pic>
              <p:pic>
                <p:nvPicPr>
                  <p:cNvPr id="204" name="Image 203">
                    <a:extLst>
                      <a:ext uri="{FF2B5EF4-FFF2-40B4-BE49-F238E27FC236}">
                        <a16:creationId xmlns:a16="http://schemas.microsoft.com/office/drawing/2014/main" id="{21FD9F92-38D7-4849-BAA4-1516DB665D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387896">
                    <a:off x="4778437" y="5177674"/>
                    <a:ext cx="482615" cy="357728"/>
                  </a:xfrm>
                  <a:prstGeom prst="rect">
                    <a:avLst/>
                  </a:prstGeom>
                </p:spPr>
              </p:pic>
              <p:pic>
                <p:nvPicPr>
                  <p:cNvPr id="212" name="Image 211">
                    <a:extLst>
                      <a:ext uri="{FF2B5EF4-FFF2-40B4-BE49-F238E27FC236}">
                        <a16:creationId xmlns:a16="http://schemas.microsoft.com/office/drawing/2014/main" id="{4F72E794-461F-4A70-A486-FD2223ADF0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20002327">
                    <a:off x="3883752" y="4389157"/>
                    <a:ext cx="727219" cy="539036"/>
                  </a:xfrm>
                  <a:prstGeom prst="rect">
                    <a:avLst/>
                  </a:prstGeom>
                </p:spPr>
              </p:pic>
              <p:pic>
                <p:nvPicPr>
                  <p:cNvPr id="214" name="Image 213">
                    <a:extLst>
                      <a:ext uri="{FF2B5EF4-FFF2-40B4-BE49-F238E27FC236}">
                        <a16:creationId xmlns:a16="http://schemas.microsoft.com/office/drawing/2014/main" id="{DA715730-9459-41BF-B2DD-C480E11580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20094044">
                    <a:off x="6367779" y="5028340"/>
                    <a:ext cx="679253" cy="503482"/>
                  </a:xfrm>
                  <a:prstGeom prst="rect">
                    <a:avLst/>
                  </a:prstGeom>
                </p:spPr>
              </p:pic>
              <p:pic>
                <p:nvPicPr>
                  <p:cNvPr id="222" name="Image 221">
                    <a:extLst>
                      <a:ext uri="{FF2B5EF4-FFF2-40B4-BE49-F238E27FC236}">
                        <a16:creationId xmlns:a16="http://schemas.microsoft.com/office/drawing/2014/main" id="{96463862-46A9-4AE9-BADE-5BFD0080A7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21198408">
                    <a:off x="7107690" y="3413925"/>
                    <a:ext cx="736515" cy="545926"/>
                  </a:xfrm>
                  <a:prstGeom prst="rect">
                    <a:avLst/>
                  </a:prstGeom>
                </p:spPr>
              </p:pic>
              <p:pic>
                <p:nvPicPr>
                  <p:cNvPr id="224" name="Image 223">
                    <a:extLst>
                      <a:ext uri="{FF2B5EF4-FFF2-40B4-BE49-F238E27FC236}">
                        <a16:creationId xmlns:a16="http://schemas.microsoft.com/office/drawing/2014/main" id="{2A7AD1D9-3A32-4FC9-8E20-592B421C01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312293">
                    <a:off x="5431504" y="4031334"/>
                    <a:ext cx="753556" cy="558557"/>
                  </a:xfrm>
                  <a:prstGeom prst="rect">
                    <a:avLst/>
                  </a:prstGeom>
                </p:spPr>
              </p:pic>
              <p:pic>
                <p:nvPicPr>
                  <p:cNvPr id="232" name="Image 231">
                    <a:extLst>
                      <a:ext uri="{FF2B5EF4-FFF2-40B4-BE49-F238E27FC236}">
                        <a16:creationId xmlns:a16="http://schemas.microsoft.com/office/drawing/2014/main" id="{FBFAF33D-51C1-470C-A9F2-DC04C9931A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19784738">
                    <a:off x="6577458" y="4286082"/>
                    <a:ext cx="718314" cy="532435"/>
                  </a:xfrm>
                  <a:prstGeom prst="rect">
                    <a:avLst/>
                  </a:prstGeom>
                </p:spPr>
              </p:pic>
              <p:pic>
                <p:nvPicPr>
                  <p:cNvPr id="234" name="Image 233">
                    <a:extLst>
                      <a:ext uri="{FF2B5EF4-FFF2-40B4-BE49-F238E27FC236}">
                        <a16:creationId xmlns:a16="http://schemas.microsoft.com/office/drawing/2014/main" id="{F88633B6-FFE5-4104-8BE1-52182C2567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19809935">
                    <a:off x="3295161" y="3989005"/>
                    <a:ext cx="767998" cy="569262"/>
                  </a:xfrm>
                  <a:prstGeom prst="rect">
                    <a:avLst/>
                  </a:prstGeom>
                </p:spPr>
              </p:pic>
              <p:pic>
                <p:nvPicPr>
                  <p:cNvPr id="242" name="Image 241">
                    <a:extLst>
                      <a:ext uri="{FF2B5EF4-FFF2-40B4-BE49-F238E27FC236}">
                        <a16:creationId xmlns:a16="http://schemas.microsoft.com/office/drawing/2014/main" id="{DEAE0F93-D9A5-4D15-B2F3-27965E0AAA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387896">
                    <a:off x="7953326" y="3604265"/>
                    <a:ext cx="657839" cy="487609"/>
                  </a:xfrm>
                  <a:prstGeom prst="rect">
                    <a:avLst/>
                  </a:prstGeom>
                </p:spPr>
              </p:pic>
              <p:pic>
                <p:nvPicPr>
                  <p:cNvPr id="248" name="Image 247">
                    <a:extLst>
                      <a:ext uri="{FF2B5EF4-FFF2-40B4-BE49-F238E27FC236}">
                        <a16:creationId xmlns:a16="http://schemas.microsoft.com/office/drawing/2014/main" id="{32C949CE-1FDF-4E48-99A2-3A5D399E30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1563257" flipH="1">
                    <a:off x="2574384" y="4306926"/>
                    <a:ext cx="596475" cy="442124"/>
                  </a:xfrm>
                  <a:prstGeom prst="rect">
                    <a:avLst/>
                  </a:prstGeom>
                </p:spPr>
              </p:pic>
              <p:pic>
                <p:nvPicPr>
                  <p:cNvPr id="249" name="Image 248">
                    <a:extLst>
                      <a:ext uri="{FF2B5EF4-FFF2-40B4-BE49-F238E27FC236}">
                        <a16:creationId xmlns:a16="http://schemas.microsoft.com/office/drawing/2014/main" id="{C94B1CF3-51A3-4D64-8378-F52A33A657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1563257" flipH="1">
                    <a:off x="4561169" y="4196141"/>
                    <a:ext cx="736494" cy="545910"/>
                  </a:xfrm>
                  <a:prstGeom prst="rect">
                    <a:avLst/>
                  </a:prstGeom>
                </p:spPr>
              </p:pic>
              <p:pic>
                <p:nvPicPr>
                  <p:cNvPr id="250" name="Image 249">
                    <a:extLst>
                      <a:ext uri="{FF2B5EF4-FFF2-40B4-BE49-F238E27FC236}">
                        <a16:creationId xmlns:a16="http://schemas.microsoft.com/office/drawing/2014/main" id="{AA23A018-56E8-4AC8-AAC2-7F4B6D2EA7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1563257" flipH="1">
                    <a:off x="7552376" y="4190371"/>
                    <a:ext cx="743345" cy="550988"/>
                  </a:xfrm>
                  <a:prstGeom prst="rect">
                    <a:avLst/>
                  </a:prstGeom>
                </p:spPr>
              </p:pic>
              <p:pic>
                <p:nvPicPr>
                  <p:cNvPr id="251" name="Image 250">
                    <a:extLst>
                      <a:ext uri="{FF2B5EF4-FFF2-40B4-BE49-F238E27FC236}">
                        <a16:creationId xmlns:a16="http://schemas.microsoft.com/office/drawing/2014/main" id="{58CAC476-82B3-4D3B-9E2A-A09AB2BD4D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1563257" flipH="1">
                    <a:off x="5506870" y="4850853"/>
                    <a:ext cx="682352" cy="505778"/>
                  </a:xfrm>
                  <a:prstGeom prst="rect">
                    <a:avLst/>
                  </a:prstGeom>
                </p:spPr>
              </p:pic>
              <p:pic>
                <p:nvPicPr>
                  <p:cNvPr id="253" name="Image 252">
                    <a:extLst>
                      <a:ext uri="{FF2B5EF4-FFF2-40B4-BE49-F238E27FC236}">
                        <a16:creationId xmlns:a16="http://schemas.microsoft.com/office/drawing/2014/main" id="{E30049E4-ED6D-4BE1-BEBC-F425231B55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1563257" flipH="1">
                    <a:off x="5336764" y="3408779"/>
                    <a:ext cx="672386" cy="498391"/>
                  </a:xfrm>
                  <a:prstGeom prst="rect">
                    <a:avLst/>
                  </a:prstGeom>
                </p:spPr>
              </p:pic>
              <p:pic>
                <p:nvPicPr>
                  <p:cNvPr id="252" name="Image 251">
                    <a:extLst>
                      <a:ext uri="{FF2B5EF4-FFF2-40B4-BE49-F238E27FC236}">
                        <a16:creationId xmlns:a16="http://schemas.microsoft.com/office/drawing/2014/main" id="{CDD00FFD-C0CC-4CC8-B534-A2325FF7C0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1563257" flipH="1">
                    <a:off x="7245521" y="4936819"/>
                    <a:ext cx="637533" cy="472557"/>
                  </a:xfrm>
                  <a:prstGeom prst="rect">
                    <a:avLst/>
                  </a:prstGeom>
                </p:spPr>
              </p:pic>
              <p:pic>
                <p:nvPicPr>
                  <p:cNvPr id="255" name="Image 254">
                    <a:extLst>
                      <a:ext uri="{FF2B5EF4-FFF2-40B4-BE49-F238E27FC236}">
                        <a16:creationId xmlns:a16="http://schemas.microsoft.com/office/drawing/2014/main" id="{F154E3E0-4596-4093-B404-2E91A13576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19885675" flipH="1">
                    <a:off x="2858713" y="5033440"/>
                    <a:ext cx="694916" cy="515091"/>
                  </a:xfrm>
                  <a:prstGeom prst="rect">
                    <a:avLst/>
                  </a:prstGeom>
                </p:spPr>
              </p:pic>
              <p:pic>
                <p:nvPicPr>
                  <p:cNvPr id="256" name="Image 255">
                    <a:extLst>
                      <a:ext uri="{FF2B5EF4-FFF2-40B4-BE49-F238E27FC236}">
                        <a16:creationId xmlns:a16="http://schemas.microsoft.com/office/drawing/2014/main" id="{F292C10C-EE6B-4DAD-8A13-2F513414EA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886" t="13946" r="30204" b="50000"/>
                  <a:stretch/>
                </p:blipFill>
                <p:spPr>
                  <a:xfrm rot="1563257" flipH="1">
                    <a:off x="3801661" y="5073820"/>
                    <a:ext cx="596475" cy="4421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0A5E8565-236C-4A1C-88F7-A15586E294F8}"/>
                    </a:ext>
                  </a:extLst>
                </p:cNvPr>
                <p:cNvGrpSpPr/>
                <p:nvPr/>
              </p:nvGrpSpPr>
              <p:grpSpPr>
                <a:xfrm>
                  <a:off x="720076" y="4296188"/>
                  <a:ext cx="1850561" cy="1140975"/>
                  <a:chOff x="720076" y="4296188"/>
                  <a:chExt cx="1850561" cy="1140975"/>
                </a:xfrm>
              </p:grpSpPr>
              <p:grpSp>
                <p:nvGrpSpPr>
                  <p:cNvPr id="8" name="Groupe 7">
                    <a:extLst>
                      <a:ext uri="{FF2B5EF4-FFF2-40B4-BE49-F238E27FC236}">
                        <a16:creationId xmlns:a16="http://schemas.microsoft.com/office/drawing/2014/main" id="{93E43556-C03E-4818-86DF-D5E5954B8ACF}"/>
                      </a:ext>
                    </a:extLst>
                  </p:cNvPr>
                  <p:cNvGrpSpPr/>
                  <p:nvPr/>
                </p:nvGrpSpPr>
                <p:grpSpPr>
                  <a:xfrm>
                    <a:off x="720076" y="4296188"/>
                    <a:ext cx="1850561" cy="1140975"/>
                    <a:chOff x="720076" y="4296188"/>
                    <a:chExt cx="1850561" cy="1140975"/>
                  </a:xfrm>
                </p:grpSpPr>
                <p:pic>
                  <p:nvPicPr>
                    <p:cNvPr id="5" name="Image 4">
                      <a:extLst>
                        <a:ext uri="{FF2B5EF4-FFF2-40B4-BE49-F238E27FC236}">
                          <a16:creationId xmlns:a16="http://schemas.microsoft.com/office/drawing/2014/main" id="{36B9B5C7-A6B5-42DF-BEA2-2FB6A814D14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0076" y="4587093"/>
                      <a:ext cx="1843603" cy="85007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" name="Ellipse 6">
                      <a:extLst>
                        <a:ext uri="{FF2B5EF4-FFF2-40B4-BE49-F238E27FC236}">
                          <a16:creationId xmlns:a16="http://schemas.microsoft.com/office/drawing/2014/main" id="{2A46D074-5094-45F8-BBD2-BDBF3B45C5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6670" y="4296188"/>
                      <a:ext cx="1833967" cy="937779"/>
                    </a:xfrm>
                    <a:prstGeom prst="ellipse">
                      <a:avLst/>
                    </a:prstGeom>
                    <a:scene3d>
                      <a:camera prst="orthographicFront">
                        <a:rot lat="4200000" lon="0" rev="0"/>
                      </a:camera>
                      <a:lightRig rig="threePt" dir="t"/>
                    </a:scene3d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</p:grpSp>
              <p:sp>
                <p:nvSpPr>
                  <p:cNvPr id="258" name="Ellipse 257">
                    <a:extLst>
                      <a:ext uri="{FF2B5EF4-FFF2-40B4-BE49-F238E27FC236}">
                        <a16:creationId xmlns:a16="http://schemas.microsoft.com/office/drawing/2014/main" id="{21931E82-9908-417A-927D-08B2E9378C50}"/>
                      </a:ext>
                    </a:extLst>
                  </p:cNvPr>
                  <p:cNvSpPr/>
                  <p:nvPr/>
                </p:nvSpPr>
                <p:spPr>
                  <a:xfrm>
                    <a:off x="1197873" y="4693558"/>
                    <a:ext cx="275279" cy="181798"/>
                  </a:xfrm>
                  <a:prstGeom prst="ellipse">
                    <a:avLst/>
                  </a:prstGeom>
                  <a:solidFill>
                    <a:schemeClr val="bg1"/>
                  </a:solidFill>
                  <a:scene3d>
                    <a:camera prst="orthographicFront">
                      <a:rot lat="4200000" lon="0" rev="0"/>
                    </a:camera>
                    <a:lightRig rig="threePt" dir="t"/>
                  </a:scene3d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59" name="Ellipse 258">
                    <a:extLst>
                      <a:ext uri="{FF2B5EF4-FFF2-40B4-BE49-F238E27FC236}">
                        <a16:creationId xmlns:a16="http://schemas.microsoft.com/office/drawing/2014/main" id="{48E219AC-FC96-4874-9856-3AC259116BA4}"/>
                      </a:ext>
                    </a:extLst>
                  </p:cNvPr>
                  <p:cNvSpPr/>
                  <p:nvPr/>
                </p:nvSpPr>
                <p:spPr>
                  <a:xfrm>
                    <a:off x="1372629" y="4573801"/>
                    <a:ext cx="275279" cy="181798"/>
                  </a:xfrm>
                  <a:prstGeom prst="ellipse">
                    <a:avLst/>
                  </a:prstGeom>
                  <a:solidFill>
                    <a:schemeClr val="bg1"/>
                  </a:solidFill>
                  <a:scene3d>
                    <a:camera prst="orthographicFront">
                      <a:rot lat="4200000" lon="0" rev="0"/>
                    </a:camera>
                    <a:lightRig rig="threePt" dir="t"/>
                  </a:scene3d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0" name="Ellipse 259">
                    <a:extLst>
                      <a:ext uri="{FF2B5EF4-FFF2-40B4-BE49-F238E27FC236}">
                        <a16:creationId xmlns:a16="http://schemas.microsoft.com/office/drawing/2014/main" id="{0D4C0517-C4C8-4BD3-B975-0AF067D1719C}"/>
                      </a:ext>
                    </a:extLst>
                  </p:cNvPr>
                  <p:cNvSpPr/>
                  <p:nvPr/>
                </p:nvSpPr>
                <p:spPr>
                  <a:xfrm>
                    <a:off x="1541510" y="4755120"/>
                    <a:ext cx="275279" cy="181798"/>
                  </a:xfrm>
                  <a:prstGeom prst="ellipse">
                    <a:avLst/>
                  </a:prstGeom>
                  <a:solidFill>
                    <a:schemeClr val="bg1"/>
                  </a:solidFill>
                  <a:scene3d>
                    <a:camera prst="orthographicFront">
                      <a:rot lat="4200000" lon="0" rev="0"/>
                    </a:camera>
                    <a:lightRig rig="threePt" dir="t"/>
                  </a:scene3d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1" name="Ellipse 260">
                    <a:extLst>
                      <a:ext uri="{FF2B5EF4-FFF2-40B4-BE49-F238E27FC236}">
                        <a16:creationId xmlns:a16="http://schemas.microsoft.com/office/drawing/2014/main" id="{8695AF0F-F04F-49BC-9259-31FD4C2034F8}"/>
                      </a:ext>
                    </a:extLst>
                  </p:cNvPr>
                  <p:cNvSpPr/>
                  <p:nvPr/>
                </p:nvSpPr>
                <p:spPr>
                  <a:xfrm>
                    <a:off x="1845047" y="4700685"/>
                    <a:ext cx="275279" cy="181798"/>
                  </a:xfrm>
                  <a:prstGeom prst="ellipse">
                    <a:avLst/>
                  </a:prstGeom>
                  <a:solidFill>
                    <a:schemeClr val="bg1"/>
                  </a:solidFill>
                  <a:scene3d>
                    <a:camera prst="orthographicFront">
                      <a:rot lat="4200000" lon="0" rev="0"/>
                    </a:camera>
                    <a:lightRig rig="threePt" dir="t"/>
                  </a:scene3d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2" name="Ellipse 261">
                    <a:extLst>
                      <a:ext uri="{FF2B5EF4-FFF2-40B4-BE49-F238E27FC236}">
                        <a16:creationId xmlns:a16="http://schemas.microsoft.com/office/drawing/2014/main" id="{544F3D3D-6C70-4D40-945A-ADB5F3E97F4C}"/>
                      </a:ext>
                    </a:extLst>
                  </p:cNvPr>
                  <p:cNvSpPr/>
                  <p:nvPr/>
                </p:nvSpPr>
                <p:spPr>
                  <a:xfrm>
                    <a:off x="1758295" y="4606587"/>
                    <a:ext cx="275279" cy="140324"/>
                  </a:xfrm>
                  <a:prstGeom prst="ellipse">
                    <a:avLst/>
                  </a:prstGeom>
                  <a:solidFill>
                    <a:schemeClr val="bg1"/>
                  </a:solidFill>
                  <a:scene3d>
                    <a:camera prst="orthographicFront">
                      <a:rot lat="4200000" lon="0" rev="0"/>
                    </a:camera>
                    <a:lightRig rig="threePt" dir="t"/>
                  </a:scene3d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3" name="Groupe 22">
                  <a:extLst>
                    <a:ext uri="{FF2B5EF4-FFF2-40B4-BE49-F238E27FC236}">
                      <a16:creationId xmlns:a16="http://schemas.microsoft.com/office/drawing/2014/main" id="{2119FF90-BBB8-47E8-B3E0-98E1FFF8DA43}"/>
                    </a:ext>
                  </a:extLst>
                </p:cNvPr>
                <p:cNvGrpSpPr/>
                <p:nvPr/>
              </p:nvGrpSpPr>
              <p:grpSpPr>
                <a:xfrm>
                  <a:off x="8680401" y="4293661"/>
                  <a:ext cx="1840900" cy="1143502"/>
                  <a:chOff x="8680401" y="4293661"/>
                  <a:chExt cx="1840900" cy="1143502"/>
                </a:xfrm>
              </p:grpSpPr>
              <p:grpSp>
                <p:nvGrpSpPr>
                  <p:cNvPr id="12" name="Groupe 11">
                    <a:extLst>
                      <a:ext uri="{FF2B5EF4-FFF2-40B4-BE49-F238E27FC236}">
                        <a16:creationId xmlns:a16="http://schemas.microsoft.com/office/drawing/2014/main" id="{41CEC735-38E1-4535-B76F-BB28F940ADEE}"/>
                      </a:ext>
                    </a:extLst>
                  </p:cNvPr>
                  <p:cNvGrpSpPr/>
                  <p:nvPr/>
                </p:nvGrpSpPr>
                <p:grpSpPr>
                  <a:xfrm>
                    <a:off x="8680401" y="4293661"/>
                    <a:ext cx="1840900" cy="1143502"/>
                    <a:chOff x="8680401" y="4293661"/>
                    <a:chExt cx="1840900" cy="1143502"/>
                  </a:xfrm>
                </p:grpSpPr>
                <p:pic>
                  <p:nvPicPr>
                    <p:cNvPr id="10" name="Image 9">
                      <a:extLst>
                        <a:ext uri="{FF2B5EF4-FFF2-40B4-BE49-F238E27FC236}">
                          <a16:creationId xmlns:a16="http://schemas.microsoft.com/office/drawing/2014/main" id="{EAF8D20D-8C0A-489D-BEAE-E6E8C7B622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8680401" y="4589438"/>
                      <a:ext cx="1838325" cy="84772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65" name="Ellipse 264">
                      <a:extLst>
                        <a:ext uri="{FF2B5EF4-FFF2-40B4-BE49-F238E27FC236}">
                          <a16:creationId xmlns:a16="http://schemas.microsoft.com/office/drawing/2014/main" id="{7E0EA1B4-A041-4377-945F-CE29312B4E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7334" y="4293661"/>
                      <a:ext cx="1833967" cy="937779"/>
                    </a:xfrm>
                    <a:prstGeom prst="ellipse">
                      <a:avLst/>
                    </a:prstGeom>
                    <a:scene3d>
                      <a:camera prst="orthographicFront">
                        <a:rot lat="4200000" lon="0" rev="0"/>
                      </a:camera>
                      <a:lightRig rig="threePt" dir="t"/>
                    </a:scene3d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</p:grpSp>
              <p:sp>
                <p:nvSpPr>
                  <p:cNvPr id="269" name="Ellipse 268">
                    <a:extLst>
                      <a:ext uri="{FF2B5EF4-FFF2-40B4-BE49-F238E27FC236}">
                        <a16:creationId xmlns:a16="http://schemas.microsoft.com/office/drawing/2014/main" id="{13759E03-B2BE-49C4-B226-261A821FEB8D}"/>
                      </a:ext>
                    </a:extLst>
                  </p:cNvPr>
                  <p:cNvSpPr/>
                  <p:nvPr/>
                </p:nvSpPr>
                <p:spPr>
                  <a:xfrm>
                    <a:off x="9807227" y="4684912"/>
                    <a:ext cx="275279" cy="181798"/>
                  </a:xfrm>
                  <a:prstGeom prst="ellipse">
                    <a:avLst/>
                  </a:prstGeom>
                  <a:solidFill>
                    <a:schemeClr val="bg1"/>
                  </a:solidFill>
                  <a:scene3d>
                    <a:camera prst="orthographicFront">
                      <a:rot lat="4200000" lon="0" rev="0"/>
                    </a:camera>
                    <a:lightRig rig="threePt" dir="t"/>
                  </a:scene3d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19" name="Groupe 18">
                    <a:extLst>
                      <a:ext uri="{FF2B5EF4-FFF2-40B4-BE49-F238E27FC236}">
                        <a16:creationId xmlns:a16="http://schemas.microsoft.com/office/drawing/2014/main" id="{944386E3-1008-405E-905A-CDB65EFF0C29}"/>
                      </a:ext>
                    </a:extLst>
                  </p:cNvPr>
                  <p:cNvGrpSpPr/>
                  <p:nvPr/>
                </p:nvGrpSpPr>
                <p:grpSpPr>
                  <a:xfrm>
                    <a:off x="9160053" y="4558028"/>
                    <a:ext cx="835701" cy="363117"/>
                    <a:chOff x="9160053" y="4558028"/>
                    <a:chExt cx="835701" cy="363117"/>
                  </a:xfrm>
                </p:grpSpPr>
                <p:sp>
                  <p:nvSpPr>
                    <p:cNvPr id="266" name="Ellipse 265">
                      <a:extLst>
                        <a:ext uri="{FF2B5EF4-FFF2-40B4-BE49-F238E27FC236}">
                          <a16:creationId xmlns:a16="http://schemas.microsoft.com/office/drawing/2014/main" id="{F7390237-3E93-413E-B87C-3284AC1592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053" y="4677785"/>
                      <a:ext cx="275279" cy="18179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scene3d>
                      <a:camera prst="orthographicFront">
                        <a:rot lat="4200000" lon="0" rev="0"/>
                      </a:camera>
                      <a:lightRig rig="threePt" dir="t"/>
                    </a:scene3d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67" name="Ellipse 266">
                      <a:extLst>
                        <a:ext uri="{FF2B5EF4-FFF2-40B4-BE49-F238E27FC236}">
                          <a16:creationId xmlns:a16="http://schemas.microsoft.com/office/drawing/2014/main" id="{A5DA87A5-3EA1-4D01-AA93-FC3A23A548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4809" y="4558028"/>
                      <a:ext cx="275279" cy="18179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scene3d>
                      <a:camera prst="orthographicFront">
                        <a:rot lat="4200000" lon="0" rev="0"/>
                      </a:camera>
                      <a:lightRig rig="threePt" dir="t"/>
                    </a:scene3d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68" name="Ellipse 267">
                      <a:extLst>
                        <a:ext uri="{FF2B5EF4-FFF2-40B4-BE49-F238E27FC236}">
                          <a16:creationId xmlns:a16="http://schemas.microsoft.com/office/drawing/2014/main" id="{7896F082-94C1-4D92-975A-F6AC94E88C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03690" y="4739347"/>
                      <a:ext cx="275279" cy="18179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scene3d>
                      <a:camera prst="orthographicFront">
                        <a:rot lat="4200000" lon="0" rev="0"/>
                      </a:camera>
                      <a:lightRig rig="threePt" dir="t"/>
                    </a:scene3d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70" name="Ellipse 269">
                      <a:extLst>
                        <a:ext uri="{FF2B5EF4-FFF2-40B4-BE49-F238E27FC236}">
                          <a16:creationId xmlns:a16="http://schemas.microsoft.com/office/drawing/2014/main" id="{3EE17E1C-FC73-4BAE-AA75-A569B84B3F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20475" y="4590814"/>
                      <a:ext cx="275279" cy="1403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scene3d>
                      <a:camera prst="orthographicFront">
                        <a:rot lat="4200000" lon="0" rev="0"/>
                      </a:camera>
                      <a:lightRig rig="threePt" dir="t"/>
                    </a:scene3d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</p:grp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CCACAAEE-F0C2-4FFF-BF15-D5D761F72EAD}"/>
                  </a:ext>
                </a:extLst>
              </p:cNvPr>
              <p:cNvSpPr txBox="1"/>
              <p:nvPr/>
            </p:nvSpPr>
            <p:spPr>
              <a:xfrm>
                <a:off x="1125488" y="3438859"/>
                <a:ext cx="14300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w Cen MT" panose="020B0602020104020603" pitchFamily="34" charset="0"/>
                  </a:rPr>
                  <a:t>Control</a:t>
                </a:r>
              </a:p>
            </p:txBody>
          </p:sp>
        </p:grpSp>
        <p:sp>
          <p:nvSpPr>
            <p:cNvPr id="272" name="ZoneTexte 271">
              <a:extLst>
                <a:ext uri="{FF2B5EF4-FFF2-40B4-BE49-F238E27FC236}">
                  <a16:creationId xmlns:a16="http://schemas.microsoft.com/office/drawing/2014/main" id="{CC0A485A-1693-4583-8F44-F8DF86860D09}"/>
                </a:ext>
              </a:extLst>
            </p:cNvPr>
            <p:cNvSpPr txBox="1"/>
            <p:nvPr/>
          </p:nvSpPr>
          <p:spPr>
            <a:xfrm>
              <a:off x="8835598" y="3229080"/>
              <a:ext cx="1430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Tw Cen MT" panose="020B0602020104020603" pitchFamily="34" charset="0"/>
                </a:rPr>
                <a:t>Tested molecule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71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1462732-67D3-4251-9F96-68D57BF4A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3"/>
          <a:stretch/>
        </p:blipFill>
        <p:spPr>
          <a:xfrm>
            <a:off x="568689" y="1338550"/>
            <a:ext cx="9364043" cy="551945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B562420-4550-40B2-BCE2-03C10844C4AC}"/>
              </a:ext>
            </a:extLst>
          </p:cNvPr>
          <p:cNvGrpSpPr/>
          <p:nvPr/>
        </p:nvGrpSpPr>
        <p:grpSpPr>
          <a:xfrm>
            <a:off x="104489" y="82424"/>
            <a:ext cx="11983021" cy="1161160"/>
            <a:chOff x="100583" y="82424"/>
            <a:chExt cx="11983021" cy="10148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1F1F2A-93AA-4B86-A9CF-ED70EC0D731A}"/>
                </a:ext>
              </a:extLst>
            </p:cNvPr>
            <p:cNvSpPr/>
            <p:nvPr/>
          </p:nvSpPr>
          <p:spPr>
            <a:xfrm>
              <a:off x="100583" y="97318"/>
              <a:ext cx="11983021" cy="999962"/>
            </a:xfrm>
            <a:prstGeom prst="rect">
              <a:avLst/>
            </a:prstGeom>
            <a:ln>
              <a:noFill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F15836A9-0357-4475-918D-4D6A03489FAE}"/>
                </a:ext>
              </a:extLst>
            </p:cNvPr>
            <p:cNvSpPr/>
            <p:nvPr/>
          </p:nvSpPr>
          <p:spPr>
            <a:xfrm>
              <a:off x="100583" y="82424"/>
              <a:ext cx="2842347" cy="604800"/>
            </a:xfrm>
            <a:custGeom>
              <a:avLst/>
              <a:gdLst>
                <a:gd name="connsiteX0" fmla="*/ 0 w 3131783"/>
                <a:gd name="connsiteY0" fmla="*/ 0 h 606041"/>
                <a:gd name="connsiteX1" fmla="*/ 2828763 w 3131783"/>
                <a:gd name="connsiteY1" fmla="*/ 0 h 606041"/>
                <a:gd name="connsiteX2" fmla="*/ 3131783 w 3131783"/>
                <a:gd name="connsiteY2" fmla="*/ 303021 h 606041"/>
                <a:gd name="connsiteX3" fmla="*/ 2828763 w 3131783"/>
                <a:gd name="connsiteY3" fmla="*/ 606041 h 606041"/>
                <a:gd name="connsiteX4" fmla="*/ 0 w 3131783"/>
                <a:gd name="connsiteY4" fmla="*/ 606041 h 606041"/>
                <a:gd name="connsiteX5" fmla="*/ 303021 w 3131783"/>
                <a:gd name="connsiteY5" fmla="*/ 303021 h 606041"/>
                <a:gd name="connsiteX6" fmla="*/ 0 w 3131783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1783" h="606041">
                  <a:moveTo>
                    <a:pt x="0" y="0"/>
                  </a:moveTo>
                  <a:lnTo>
                    <a:pt x="2828763" y="0"/>
                  </a:lnTo>
                  <a:lnTo>
                    <a:pt x="3131783" y="303021"/>
                  </a:lnTo>
                  <a:lnTo>
                    <a:pt x="2828763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D3D7"/>
            </a:solidFill>
            <a:ln w="381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dirty="0">
                  <a:solidFill>
                    <a:srgbClr val="D15C68"/>
                  </a:solidFill>
                  <a:latin typeface="Century Gothic" panose="020B0502020202020204" pitchFamily="34" charset="0"/>
                </a:rPr>
                <a:t>Introduction</a:t>
              </a: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80E703-5EDC-450E-9F7B-2631279D35EC}"/>
                </a:ext>
              </a:extLst>
            </p:cNvPr>
            <p:cNvSpPr/>
            <p:nvPr/>
          </p:nvSpPr>
          <p:spPr>
            <a:xfrm>
              <a:off x="2827023" y="83045"/>
              <a:ext cx="2792730" cy="604800"/>
            </a:xfrm>
            <a:custGeom>
              <a:avLst/>
              <a:gdLst>
                <a:gd name="connsiteX0" fmla="*/ 0 w 3077115"/>
                <a:gd name="connsiteY0" fmla="*/ 0 h 606041"/>
                <a:gd name="connsiteX1" fmla="*/ 2774095 w 3077115"/>
                <a:gd name="connsiteY1" fmla="*/ 0 h 606041"/>
                <a:gd name="connsiteX2" fmla="*/ 3077115 w 3077115"/>
                <a:gd name="connsiteY2" fmla="*/ 303021 h 606041"/>
                <a:gd name="connsiteX3" fmla="*/ 2774095 w 3077115"/>
                <a:gd name="connsiteY3" fmla="*/ 606041 h 606041"/>
                <a:gd name="connsiteX4" fmla="*/ 0 w 3077115"/>
                <a:gd name="connsiteY4" fmla="*/ 606041 h 606041"/>
                <a:gd name="connsiteX5" fmla="*/ 303021 w 3077115"/>
                <a:gd name="connsiteY5" fmla="*/ 303021 h 606041"/>
                <a:gd name="connsiteX6" fmla="*/ 0 w 307711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7115" h="606041">
                  <a:moveTo>
                    <a:pt x="0" y="0"/>
                  </a:moveTo>
                  <a:lnTo>
                    <a:pt x="2774095" y="0"/>
                  </a:lnTo>
                  <a:lnTo>
                    <a:pt x="3077115" y="303021"/>
                  </a:lnTo>
                  <a:lnTo>
                    <a:pt x="277409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D8D1"/>
            </a:solidFill>
            <a:ln w="38100">
              <a:noFill/>
            </a:ln>
            <a:effectLst>
              <a:outerShdw blurRad="50800" dist="381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 dirty="0">
                  <a:solidFill>
                    <a:srgbClr val="E77152"/>
                  </a:solidFill>
                  <a:latin typeface="Century Gothic" panose="020B0502020202020204" pitchFamily="34" charset="0"/>
                </a:rPr>
                <a:t>Attractant  Repellent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26C2E3F-DB64-4930-B2D6-242F3AC060FC}"/>
                </a:ext>
              </a:extLst>
            </p:cNvPr>
            <p:cNvSpPr/>
            <p:nvPr/>
          </p:nvSpPr>
          <p:spPr>
            <a:xfrm>
              <a:off x="5534927" y="83666"/>
              <a:ext cx="3470969" cy="604800"/>
            </a:xfrm>
            <a:custGeom>
              <a:avLst/>
              <a:gdLst>
                <a:gd name="connsiteX0" fmla="*/ 0 w 3725411"/>
                <a:gd name="connsiteY0" fmla="*/ 0 h 606041"/>
                <a:gd name="connsiteX1" fmla="*/ 3422391 w 3725411"/>
                <a:gd name="connsiteY1" fmla="*/ 0 h 606041"/>
                <a:gd name="connsiteX2" fmla="*/ 3725411 w 3725411"/>
                <a:gd name="connsiteY2" fmla="*/ 303021 h 606041"/>
                <a:gd name="connsiteX3" fmla="*/ 3422391 w 3725411"/>
                <a:gd name="connsiteY3" fmla="*/ 606041 h 606041"/>
                <a:gd name="connsiteX4" fmla="*/ 0 w 3725411"/>
                <a:gd name="connsiteY4" fmla="*/ 606041 h 606041"/>
                <a:gd name="connsiteX5" fmla="*/ 303021 w 3725411"/>
                <a:gd name="connsiteY5" fmla="*/ 303021 h 606041"/>
                <a:gd name="connsiteX6" fmla="*/ 0 w 3725411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5411" h="606041">
                  <a:moveTo>
                    <a:pt x="0" y="0"/>
                  </a:moveTo>
                  <a:lnTo>
                    <a:pt x="3422391" y="0"/>
                  </a:lnTo>
                  <a:lnTo>
                    <a:pt x="3725411" y="303021"/>
                  </a:lnTo>
                  <a:lnTo>
                    <a:pt x="3422391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E6DD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 noProof="0" dirty="0">
                  <a:solidFill>
                    <a:srgbClr val="CB8650"/>
                  </a:solidFill>
                  <a:latin typeface="Century Gothic" panose="020B0502020202020204" pitchFamily="34" charset="0"/>
                </a:rPr>
                <a:t>Entomopathogenic fungi</a:t>
              </a: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C04FCE7-AFAB-4999-8B1B-8922EF36796D}"/>
                </a:ext>
              </a:extLst>
            </p:cNvPr>
            <p:cNvSpPr/>
            <p:nvPr/>
          </p:nvSpPr>
          <p:spPr>
            <a:xfrm>
              <a:off x="8845264" y="96697"/>
              <a:ext cx="3234435" cy="606041"/>
            </a:xfrm>
            <a:custGeom>
              <a:avLst/>
              <a:gdLst>
                <a:gd name="connsiteX0" fmla="*/ 0 w 3234435"/>
                <a:gd name="connsiteY0" fmla="*/ 0 h 606041"/>
                <a:gd name="connsiteX1" fmla="*/ 2931415 w 3234435"/>
                <a:gd name="connsiteY1" fmla="*/ 0 h 606041"/>
                <a:gd name="connsiteX2" fmla="*/ 3234435 w 3234435"/>
                <a:gd name="connsiteY2" fmla="*/ 303021 h 606041"/>
                <a:gd name="connsiteX3" fmla="*/ 2931415 w 3234435"/>
                <a:gd name="connsiteY3" fmla="*/ 606041 h 606041"/>
                <a:gd name="connsiteX4" fmla="*/ 0 w 3234435"/>
                <a:gd name="connsiteY4" fmla="*/ 606041 h 606041"/>
                <a:gd name="connsiteX5" fmla="*/ 303021 w 3234435"/>
                <a:gd name="connsiteY5" fmla="*/ 303021 h 606041"/>
                <a:gd name="connsiteX6" fmla="*/ 0 w 323443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4435" h="606041">
                  <a:moveTo>
                    <a:pt x="0" y="0"/>
                  </a:moveTo>
                  <a:lnTo>
                    <a:pt x="2931415" y="0"/>
                  </a:lnTo>
                  <a:lnTo>
                    <a:pt x="3234435" y="303021"/>
                  </a:lnTo>
                  <a:lnTo>
                    <a:pt x="293141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CFCE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 noProof="0" dirty="0">
                  <a:solidFill>
                    <a:srgbClr val="7F453E"/>
                  </a:solidFill>
                  <a:latin typeface="Century Gothic" panose="020B0502020202020204" pitchFamily="34" charset="0"/>
                </a:rPr>
                <a:t>Perspectives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0A58B5E-4302-4E7C-8B38-0F4BA4B4D096}"/>
              </a:ext>
            </a:extLst>
          </p:cNvPr>
          <p:cNvSpPr txBox="1"/>
          <p:nvPr/>
        </p:nvSpPr>
        <p:spPr>
          <a:xfrm>
            <a:off x="205549" y="1072586"/>
            <a:ext cx="111556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E77152"/>
                </a:solidFill>
                <a:latin typeface="Tw Cen MT" panose="020B0602020104020603" pitchFamily="34" charset="0"/>
              </a:rPr>
              <a:t>Results - attractant</a:t>
            </a: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</p:txBody>
      </p: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856BB82E-236B-4A1B-A740-CDEA83857A40}"/>
              </a:ext>
            </a:extLst>
          </p:cNvPr>
          <p:cNvGrpSpPr/>
          <p:nvPr/>
        </p:nvGrpSpPr>
        <p:grpSpPr>
          <a:xfrm>
            <a:off x="10295873" y="3084854"/>
            <a:ext cx="1690578" cy="1290941"/>
            <a:chOff x="9952073" y="2053178"/>
            <a:chExt cx="1690578" cy="1290941"/>
          </a:xfrm>
        </p:grpSpPr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92EFA6C2-2B04-47F3-A55B-96CB6D921BDA}"/>
                </a:ext>
              </a:extLst>
            </p:cNvPr>
            <p:cNvGrpSpPr/>
            <p:nvPr/>
          </p:nvGrpSpPr>
          <p:grpSpPr>
            <a:xfrm>
              <a:off x="9952073" y="2053178"/>
              <a:ext cx="1690578" cy="338554"/>
              <a:chOff x="9952073" y="2053178"/>
              <a:chExt cx="1690578" cy="338554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4B4833A-3F27-4431-A39E-A5BE5154B0E4}"/>
                  </a:ext>
                </a:extLst>
              </p:cNvPr>
              <p:cNvSpPr/>
              <p:nvPr/>
            </p:nvSpPr>
            <p:spPr>
              <a:xfrm>
                <a:off x="9952073" y="2100055"/>
                <a:ext cx="244549" cy="2448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A6F24993-670E-4175-AF21-AE3D156058A5}"/>
                  </a:ext>
                </a:extLst>
              </p:cNvPr>
              <p:cNvSpPr txBox="1"/>
              <p:nvPr/>
            </p:nvSpPr>
            <p:spPr>
              <a:xfrm>
                <a:off x="10271051" y="2053178"/>
                <a:ext cx="1371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Tw Cen MT" panose="020B0602020104020603" pitchFamily="34" charset="0"/>
                  </a:rPr>
                  <a:t>Attractant</a:t>
                </a:r>
              </a:p>
            </p:txBody>
          </p:sp>
        </p:grpSp>
        <p:grpSp>
          <p:nvGrpSpPr>
            <p:cNvPr id="257" name="Groupe 256">
              <a:extLst>
                <a:ext uri="{FF2B5EF4-FFF2-40B4-BE49-F238E27FC236}">
                  <a16:creationId xmlns:a16="http://schemas.microsoft.com/office/drawing/2014/main" id="{A2616D58-B76B-4864-81E8-6FFF03879F5F}"/>
                </a:ext>
              </a:extLst>
            </p:cNvPr>
            <p:cNvGrpSpPr/>
            <p:nvPr/>
          </p:nvGrpSpPr>
          <p:grpSpPr>
            <a:xfrm>
              <a:off x="9952073" y="2530709"/>
              <a:ext cx="1690578" cy="338554"/>
              <a:chOff x="9952073" y="2053178"/>
              <a:chExt cx="1690578" cy="338554"/>
            </a:xfrm>
          </p:grpSpPr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4C506F84-A51F-4641-98F6-4958CD8CB62A}"/>
                  </a:ext>
                </a:extLst>
              </p:cNvPr>
              <p:cNvSpPr/>
              <p:nvPr/>
            </p:nvSpPr>
            <p:spPr>
              <a:xfrm>
                <a:off x="9952073" y="2100055"/>
                <a:ext cx="244549" cy="244800"/>
              </a:xfrm>
              <a:prstGeom prst="rect">
                <a:avLst/>
              </a:prstGeom>
              <a:solidFill>
                <a:srgbClr val="E5E5E5"/>
              </a:solidFill>
              <a:ln>
                <a:solidFill>
                  <a:srgbClr val="E5E5E5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4" name="ZoneTexte 263">
                <a:extLst>
                  <a:ext uri="{FF2B5EF4-FFF2-40B4-BE49-F238E27FC236}">
                    <a16:creationId xmlns:a16="http://schemas.microsoft.com/office/drawing/2014/main" id="{109F96BD-569D-45C9-BD52-1798C447DDC8}"/>
                  </a:ext>
                </a:extLst>
              </p:cNvPr>
              <p:cNvSpPr txBox="1"/>
              <p:nvPr/>
            </p:nvSpPr>
            <p:spPr>
              <a:xfrm>
                <a:off x="10271051" y="2053178"/>
                <a:ext cx="1371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Tw Cen MT" panose="020B0602020104020603" pitchFamily="34" charset="0"/>
                  </a:rPr>
                  <a:t>No </a:t>
                </a:r>
                <a:r>
                  <a:rPr lang="en-GB" sz="1600" dirty="0">
                    <a:latin typeface="Tw Cen MT" panose="020B0602020104020603" pitchFamily="34" charset="0"/>
                  </a:rPr>
                  <a:t>choice</a:t>
                </a:r>
              </a:p>
            </p:txBody>
          </p:sp>
        </p:grpSp>
        <p:grpSp>
          <p:nvGrpSpPr>
            <p:cNvPr id="271" name="Groupe 270">
              <a:extLst>
                <a:ext uri="{FF2B5EF4-FFF2-40B4-BE49-F238E27FC236}">
                  <a16:creationId xmlns:a16="http://schemas.microsoft.com/office/drawing/2014/main" id="{54CF5A39-5647-4256-8F56-908E15D377A4}"/>
                </a:ext>
              </a:extLst>
            </p:cNvPr>
            <p:cNvGrpSpPr/>
            <p:nvPr/>
          </p:nvGrpSpPr>
          <p:grpSpPr>
            <a:xfrm>
              <a:off x="9952073" y="3005565"/>
              <a:ext cx="1690578" cy="338554"/>
              <a:chOff x="9952073" y="2053178"/>
              <a:chExt cx="1690578" cy="338554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51EA91CC-1D10-4D85-A937-18A9F1406A12}"/>
                  </a:ext>
                </a:extLst>
              </p:cNvPr>
              <p:cNvSpPr/>
              <p:nvPr/>
            </p:nvSpPr>
            <p:spPr>
              <a:xfrm>
                <a:off x="9952073" y="2100055"/>
                <a:ext cx="244549" cy="244800"/>
              </a:xfrm>
              <a:prstGeom prst="rect">
                <a:avLst/>
              </a:prstGeom>
              <a:solidFill>
                <a:srgbClr val="B3B3B3"/>
              </a:solidFill>
              <a:ln>
                <a:solidFill>
                  <a:srgbClr val="B3B3B3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4" name="ZoneTexte 273">
                <a:extLst>
                  <a:ext uri="{FF2B5EF4-FFF2-40B4-BE49-F238E27FC236}">
                    <a16:creationId xmlns:a16="http://schemas.microsoft.com/office/drawing/2014/main" id="{C23D26EE-FE9F-4A17-8BAD-AA74DF5A7E2D}"/>
                  </a:ext>
                </a:extLst>
              </p:cNvPr>
              <p:cNvSpPr txBox="1"/>
              <p:nvPr/>
            </p:nvSpPr>
            <p:spPr>
              <a:xfrm>
                <a:off x="10271051" y="2053178"/>
                <a:ext cx="1371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Tw Cen MT" panose="020B0602020104020603" pitchFamily="34" charset="0"/>
                  </a:rPr>
                  <a:t>Control</a:t>
                </a:r>
              </a:p>
            </p:txBody>
          </p:sp>
        </p:grpSp>
      </p:grpSp>
      <p:sp>
        <p:nvSpPr>
          <p:cNvPr id="102" name="Rectangle : coins arrondis 101">
            <a:extLst>
              <a:ext uri="{FF2B5EF4-FFF2-40B4-BE49-F238E27FC236}">
                <a16:creationId xmlns:a16="http://schemas.microsoft.com/office/drawing/2014/main" id="{21D1BF45-BD9D-4E1F-ADB0-BEE2CAC7A32F}"/>
              </a:ext>
            </a:extLst>
          </p:cNvPr>
          <p:cNvSpPr/>
          <p:nvPr/>
        </p:nvSpPr>
        <p:spPr>
          <a:xfrm>
            <a:off x="1084522" y="1524006"/>
            <a:ext cx="8804048" cy="2843073"/>
          </a:xfrm>
          <a:prstGeom prst="roundRect">
            <a:avLst/>
          </a:prstGeom>
          <a:noFill/>
          <a:ln w="76200">
            <a:solidFill>
              <a:srgbClr val="E87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A7C6554-182A-4344-A1C8-3B64642EF835}"/>
              </a:ext>
            </a:extLst>
          </p:cNvPr>
          <p:cNvSpPr/>
          <p:nvPr/>
        </p:nvSpPr>
        <p:spPr>
          <a:xfrm>
            <a:off x="2102882" y="1414130"/>
            <a:ext cx="9696893" cy="5443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5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F08D4DD-17D2-4090-A7A4-BDC6043EB1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7"/>
          <a:stretch/>
        </p:blipFill>
        <p:spPr>
          <a:xfrm>
            <a:off x="413009" y="1424764"/>
            <a:ext cx="9167991" cy="543323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B562420-4550-40B2-BCE2-03C10844C4AC}"/>
              </a:ext>
            </a:extLst>
          </p:cNvPr>
          <p:cNvGrpSpPr/>
          <p:nvPr/>
        </p:nvGrpSpPr>
        <p:grpSpPr>
          <a:xfrm>
            <a:off x="104489" y="82424"/>
            <a:ext cx="11983021" cy="1161160"/>
            <a:chOff x="100583" y="82424"/>
            <a:chExt cx="11983021" cy="10148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1F1F2A-93AA-4B86-A9CF-ED70EC0D731A}"/>
                </a:ext>
              </a:extLst>
            </p:cNvPr>
            <p:cNvSpPr/>
            <p:nvPr/>
          </p:nvSpPr>
          <p:spPr>
            <a:xfrm>
              <a:off x="100583" y="97318"/>
              <a:ext cx="11983021" cy="999962"/>
            </a:xfrm>
            <a:prstGeom prst="rect">
              <a:avLst/>
            </a:prstGeom>
            <a:ln>
              <a:noFill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F15836A9-0357-4475-918D-4D6A03489FAE}"/>
                </a:ext>
              </a:extLst>
            </p:cNvPr>
            <p:cNvSpPr/>
            <p:nvPr/>
          </p:nvSpPr>
          <p:spPr>
            <a:xfrm>
              <a:off x="100583" y="82424"/>
              <a:ext cx="2842347" cy="604800"/>
            </a:xfrm>
            <a:custGeom>
              <a:avLst/>
              <a:gdLst>
                <a:gd name="connsiteX0" fmla="*/ 0 w 3131783"/>
                <a:gd name="connsiteY0" fmla="*/ 0 h 606041"/>
                <a:gd name="connsiteX1" fmla="*/ 2828763 w 3131783"/>
                <a:gd name="connsiteY1" fmla="*/ 0 h 606041"/>
                <a:gd name="connsiteX2" fmla="*/ 3131783 w 3131783"/>
                <a:gd name="connsiteY2" fmla="*/ 303021 h 606041"/>
                <a:gd name="connsiteX3" fmla="*/ 2828763 w 3131783"/>
                <a:gd name="connsiteY3" fmla="*/ 606041 h 606041"/>
                <a:gd name="connsiteX4" fmla="*/ 0 w 3131783"/>
                <a:gd name="connsiteY4" fmla="*/ 606041 h 606041"/>
                <a:gd name="connsiteX5" fmla="*/ 303021 w 3131783"/>
                <a:gd name="connsiteY5" fmla="*/ 303021 h 606041"/>
                <a:gd name="connsiteX6" fmla="*/ 0 w 3131783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1783" h="606041">
                  <a:moveTo>
                    <a:pt x="0" y="0"/>
                  </a:moveTo>
                  <a:lnTo>
                    <a:pt x="2828763" y="0"/>
                  </a:lnTo>
                  <a:lnTo>
                    <a:pt x="3131783" y="303021"/>
                  </a:lnTo>
                  <a:lnTo>
                    <a:pt x="2828763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D3D7"/>
            </a:solidFill>
            <a:ln w="381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dirty="0">
                  <a:solidFill>
                    <a:srgbClr val="D15C68"/>
                  </a:solidFill>
                  <a:latin typeface="Century Gothic" panose="020B0502020202020204" pitchFamily="34" charset="0"/>
                </a:rPr>
                <a:t>Introduction</a:t>
              </a: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80E703-5EDC-450E-9F7B-2631279D35EC}"/>
                </a:ext>
              </a:extLst>
            </p:cNvPr>
            <p:cNvSpPr/>
            <p:nvPr/>
          </p:nvSpPr>
          <p:spPr>
            <a:xfrm>
              <a:off x="2827023" y="83045"/>
              <a:ext cx="2792730" cy="604800"/>
            </a:xfrm>
            <a:custGeom>
              <a:avLst/>
              <a:gdLst>
                <a:gd name="connsiteX0" fmla="*/ 0 w 3077115"/>
                <a:gd name="connsiteY0" fmla="*/ 0 h 606041"/>
                <a:gd name="connsiteX1" fmla="*/ 2774095 w 3077115"/>
                <a:gd name="connsiteY1" fmla="*/ 0 h 606041"/>
                <a:gd name="connsiteX2" fmla="*/ 3077115 w 3077115"/>
                <a:gd name="connsiteY2" fmla="*/ 303021 h 606041"/>
                <a:gd name="connsiteX3" fmla="*/ 2774095 w 3077115"/>
                <a:gd name="connsiteY3" fmla="*/ 606041 h 606041"/>
                <a:gd name="connsiteX4" fmla="*/ 0 w 3077115"/>
                <a:gd name="connsiteY4" fmla="*/ 606041 h 606041"/>
                <a:gd name="connsiteX5" fmla="*/ 303021 w 3077115"/>
                <a:gd name="connsiteY5" fmla="*/ 303021 h 606041"/>
                <a:gd name="connsiteX6" fmla="*/ 0 w 307711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7115" h="606041">
                  <a:moveTo>
                    <a:pt x="0" y="0"/>
                  </a:moveTo>
                  <a:lnTo>
                    <a:pt x="2774095" y="0"/>
                  </a:lnTo>
                  <a:lnTo>
                    <a:pt x="3077115" y="303021"/>
                  </a:lnTo>
                  <a:lnTo>
                    <a:pt x="277409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D8D1"/>
            </a:solidFill>
            <a:ln w="38100">
              <a:noFill/>
            </a:ln>
            <a:effectLst>
              <a:outerShdw blurRad="50800" dist="381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 dirty="0">
                  <a:solidFill>
                    <a:srgbClr val="E77152"/>
                  </a:solidFill>
                  <a:latin typeface="Century Gothic" panose="020B0502020202020204" pitchFamily="34" charset="0"/>
                </a:rPr>
                <a:t>Attractant  Repellent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26C2E3F-DB64-4930-B2D6-242F3AC060FC}"/>
                </a:ext>
              </a:extLst>
            </p:cNvPr>
            <p:cNvSpPr/>
            <p:nvPr/>
          </p:nvSpPr>
          <p:spPr>
            <a:xfrm>
              <a:off x="5534927" y="83666"/>
              <a:ext cx="3470969" cy="604800"/>
            </a:xfrm>
            <a:custGeom>
              <a:avLst/>
              <a:gdLst>
                <a:gd name="connsiteX0" fmla="*/ 0 w 3725411"/>
                <a:gd name="connsiteY0" fmla="*/ 0 h 606041"/>
                <a:gd name="connsiteX1" fmla="*/ 3422391 w 3725411"/>
                <a:gd name="connsiteY1" fmla="*/ 0 h 606041"/>
                <a:gd name="connsiteX2" fmla="*/ 3725411 w 3725411"/>
                <a:gd name="connsiteY2" fmla="*/ 303021 h 606041"/>
                <a:gd name="connsiteX3" fmla="*/ 3422391 w 3725411"/>
                <a:gd name="connsiteY3" fmla="*/ 606041 h 606041"/>
                <a:gd name="connsiteX4" fmla="*/ 0 w 3725411"/>
                <a:gd name="connsiteY4" fmla="*/ 606041 h 606041"/>
                <a:gd name="connsiteX5" fmla="*/ 303021 w 3725411"/>
                <a:gd name="connsiteY5" fmla="*/ 303021 h 606041"/>
                <a:gd name="connsiteX6" fmla="*/ 0 w 3725411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5411" h="606041">
                  <a:moveTo>
                    <a:pt x="0" y="0"/>
                  </a:moveTo>
                  <a:lnTo>
                    <a:pt x="3422391" y="0"/>
                  </a:lnTo>
                  <a:lnTo>
                    <a:pt x="3725411" y="303021"/>
                  </a:lnTo>
                  <a:lnTo>
                    <a:pt x="3422391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E6DD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 noProof="0" dirty="0">
                  <a:solidFill>
                    <a:srgbClr val="CB8650"/>
                  </a:solidFill>
                  <a:latin typeface="Century Gothic" panose="020B0502020202020204" pitchFamily="34" charset="0"/>
                </a:rPr>
                <a:t>Entomopathogenic fungi</a:t>
              </a: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C04FCE7-AFAB-4999-8B1B-8922EF36796D}"/>
                </a:ext>
              </a:extLst>
            </p:cNvPr>
            <p:cNvSpPr/>
            <p:nvPr/>
          </p:nvSpPr>
          <p:spPr>
            <a:xfrm>
              <a:off x="8845264" y="96697"/>
              <a:ext cx="3234435" cy="606041"/>
            </a:xfrm>
            <a:custGeom>
              <a:avLst/>
              <a:gdLst>
                <a:gd name="connsiteX0" fmla="*/ 0 w 3234435"/>
                <a:gd name="connsiteY0" fmla="*/ 0 h 606041"/>
                <a:gd name="connsiteX1" fmla="*/ 2931415 w 3234435"/>
                <a:gd name="connsiteY1" fmla="*/ 0 h 606041"/>
                <a:gd name="connsiteX2" fmla="*/ 3234435 w 3234435"/>
                <a:gd name="connsiteY2" fmla="*/ 303021 h 606041"/>
                <a:gd name="connsiteX3" fmla="*/ 2931415 w 3234435"/>
                <a:gd name="connsiteY3" fmla="*/ 606041 h 606041"/>
                <a:gd name="connsiteX4" fmla="*/ 0 w 3234435"/>
                <a:gd name="connsiteY4" fmla="*/ 606041 h 606041"/>
                <a:gd name="connsiteX5" fmla="*/ 303021 w 3234435"/>
                <a:gd name="connsiteY5" fmla="*/ 303021 h 606041"/>
                <a:gd name="connsiteX6" fmla="*/ 0 w 323443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4435" h="606041">
                  <a:moveTo>
                    <a:pt x="0" y="0"/>
                  </a:moveTo>
                  <a:lnTo>
                    <a:pt x="2931415" y="0"/>
                  </a:lnTo>
                  <a:lnTo>
                    <a:pt x="3234435" y="303021"/>
                  </a:lnTo>
                  <a:lnTo>
                    <a:pt x="293141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CFCE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 noProof="0" dirty="0">
                  <a:solidFill>
                    <a:srgbClr val="7F453E"/>
                  </a:solidFill>
                  <a:latin typeface="Century Gothic" panose="020B0502020202020204" pitchFamily="34" charset="0"/>
                </a:rPr>
                <a:t>Perspectives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0A58B5E-4302-4E7C-8B38-0F4BA4B4D096}"/>
              </a:ext>
            </a:extLst>
          </p:cNvPr>
          <p:cNvSpPr txBox="1"/>
          <p:nvPr/>
        </p:nvSpPr>
        <p:spPr>
          <a:xfrm>
            <a:off x="205549" y="1072586"/>
            <a:ext cx="111556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E77152"/>
                </a:solidFill>
                <a:latin typeface="Tw Cen MT" panose="020B0602020104020603" pitchFamily="34" charset="0"/>
              </a:rPr>
              <a:t>Results - attractant</a:t>
            </a: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</p:txBody>
      </p: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856BB82E-236B-4A1B-A740-CDEA83857A40}"/>
              </a:ext>
            </a:extLst>
          </p:cNvPr>
          <p:cNvGrpSpPr/>
          <p:nvPr/>
        </p:nvGrpSpPr>
        <p:grpSpPr>
          <a:xfrm>
            <a:off x="10295873" y="3084854"/>
            <a:ext cx="1690578" cy="1290941"/>
            <a:chOff x="9952073" y="2053178"/>
            <a:chExt cx="1690578" cy="1290941"/>
          </a:xfrm>
        </p:grpSpPr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92EFA6C2-2B04-47F3-A55B-96CB6D921BDA}"/>
                </a:ext>
              </a:extLst>
            </p:cNvPr>
            <p:cNvGrpSpPr/>
            <p:nvPr/>
          </p:nvGrpSpPr>
          <p:grpSpPr>
            <a:xfrm>
              <a:off x="9952073" y="2053178"/>
              <a:ext cx="1690578" cy="338554"/>
              <a:chOff x="9952073" y="2053178"/>
              <a:chExt cx="1690578" cy="338554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4B4833A-3F27-4431-A39E-A5BE5154B0E4}"/>
                  </a:ext>
                </a:extLst>
              </p:cNvPr>
              <p:cNvSpPr/>
              <p:nvPr/>
            </p:nvSpPr>
            <p:spPr>
              <a:xfrm>
                <a:off x="9952073" y="2100055"/>
                <a:ext cx="244549" cy="2448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A6F24993-670E-4175-AF21-AE3D156058A5}"/>
                  </a:ext>
                </a:extLst>
              </p:cNvPr>
              <p:cNvSpPr txBox="1"/>
              <p:nvPr/>
            </p:nvSpPr>
            <p:spPr>
              <a:xfrm>
                <a:off x="10271051" y="2053178"/>
                <a:ext cx="1371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Tw Cen MT" panose="020B0602020104020603" pitchFamily="34" charset="0"/>
                  </a:rPr>
                  <a:t>Attractant</a:t>
                </a:r>
              </a:p>
            </p:txBody>
          </p:sp>
        </p:grpSp>
        <p:grpSp>
          <p:nvGrpSpPr>
            <p:cNvPr id="257" name="Groupe 256">
              <a:extLst>
                <a:ext uri="{FF2B5EF4-FFF2-40B4-BE49-F238E27FC236}">
                  <a16:creationId xmlns:a16="http://schemas.microsoft.com/office/drawing/2014/main" id="{A2616D58-B76B-4864-81E8-6FFF03879F5F}"/>
                </a:ext>
              </a:extLst>
            </p:cNvPr>
            <p:cNvGrpSpPr/>
            <p:nvPr/>
          </p:nvGrpSpPr>
          <p:grpSpPr>
            <a:xfrm>
              <a:off x="9952073" y="2530709"/>
              <a:ext cx="1690578" cy="338554"/>
              <a:chOff x="9952073" y="2053178"/>
              <a:chExt cx="1690578" cy="338554"/>
            </a:xfrm>
          </p:grpSpPr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4C506F84-A51F-4641-98F6-4958CD8CB62A}"/>
                  </a:ext>
                </a:extLst>
              </p:cNvPr>
              <p:cNvSpPr/>
              <p:nvPr/>
            </p:nvSpPr>
            <p:spPr>
              <a:xfrm>
                <a:off x="9952073" y="2100055"/>
                <a:ext cx="244549" cy="244800"/>
              </a:xfrm>
              <a:prstGeom prst="rect">
                <a:avLst/>
              </a:prstGeom>
              <a:solidFill>
                <a:srgbClr val="E5E5E5"/>
              </a:solidFill>
              <a:ln>
                <a:solidFill>
                  <a:srgbClr val="E5E5E5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4" name="ZoneTexte 263">
                <a:extLst>
                  <a:ext uri="{FF2B5EF4-FFF2-40B4-BE49-F238E27FC236}">
                    <a16:creationId xmlns:a16="http://schemas.microsoft.com/office/drawing/2014/main" id="{109F96BD-569D-45C9-BD52-1798C447DDC8}"/>
                  </a:ext>
                </a:extLst>
              </p:cNvPr>
              <p:cNvSpPr txBox="1"/>
              <p:nvPr/>
            </p:nvSpPr>
            <p:spPr>
              <a:xfrm>
                <a:off x="10271051" y="2053178"/>
                <a:ext cx="1371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Tw Cen MT" panose="020B0602020104020603" pitchFamily="34" charset="0"/>
                  </a:rPr>
                  <a:t>No </a:t>
                </a:r>
                <a:r>
                  <a:rPr lang="en-GB" sz="1600" dirty="0">
                    <a:latin typeface="Tw Cen MT" panose="020B0602020104020603" pitchFamily="34" charset="0"/>
                  </a:rPr>
                  <a:t>choice</a:t>
                </a:r>
              </a:p>
            </p:txBody>
          </p:sp>
        </p:grpSp>
        <p:grpSp>
          <p:nvGrpSpPr>
            <p:cNvPr id="271" name="Groupe 270">
              <a:extLst>
                <a:ext uri="{FF2B5EF4-FFF2-40B4-BE49-F238E27FC236}">
                  <a16:creationId xmlns:a16="http://schemas.microsoft.com/office/drawing/2014/main" id="{54CF5A39-5647-4256-8F56-908E15D377A4}"/>
                </a:ext>
              </a:extLst>
            </p:cNvPr>
            <p:cNvGrpSpPr/>
            <p:nvPr/>
          </p:nvGrpSpPr>
          <p:grpSpPr>
            <a:xfrm>
              <a:off x="9952073" y="3005565"/>
              <a:ext cx="1690578" cy="338554"/>
              <a:chOff x="9952073" y="2053178"/>
              <a:chExt cx="1690578" cy="338554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51EA91CC-1D10-4D85-A937-18A9F1406A12}"/>
                  </a:ext>
                </a:extLst>
              </p:cNvPr>
              <p:cNvSpPr/>
              <p:nvPr/>
            </p:nvSpPr>
            <p:spPr>
              <a:xfrm>
                <a:off x="9952073" y="2100055"/>
                <a:ext cx="244549" cy="244800"/>
              </a:xfrm>
              <a:prstGeom prst="rect">
                <a:avLst/>
              </a:prstGeom>
              <a:solidFill>
                <a:srgbClr val="B3B3B3"/>
              </a:solidFill>
              <a:ln>
                <a:solidFill>
                  <a:srgbClr val="B3B3B3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4" name="ZoneTexte 273">
                <a:extLst>
                  <a:ext uri="{FF2B5EF4-FFF2-40B4-BE49-F238E27FC236}">
                    <a16:creationId xmlns:a16="http://schemas.microsoft.com/office/drawing/2014/main" id="{C23D26EE-FE9F-4A17-8BAD-AA74DF5A7E2D}"/>
                  </a:ext>
                </a:extLst>
              </p:cNvPr>
              <p:cNvSpPr txBox="1"/>
              <p:nvPr/>
            </p:nvSpPr>
            <p:spPr>
              <a:xfrm>
                <a:off x="10271051" y="2053178"/>
                <a:ext cx="1371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Tw Cen MT" panose="020B0602020104020603" pitchFamily="34" charset="0"/>
                  </a:rPr>
                  <a:t>Control</a:t>
                </a:r>
              </a:p>
            </p:txBody>
          </p:sp>
        </p:grpSp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714EB59-43AF-4BFB-80D8-EABDF598CEFB}"/>
              </a:ext>
            </a:extLst>
          </p:cNvPr>
          <p:cNvSpPr/>
          <p:nvPr/>
        </p:nvSpPr>
        <p:spPr>
          <a:xfrm>
            <a:off x="1221635" y="3376531"/>
            <a:ext cx="8804048" cy="1034080"/>
          </a:xfrm>
          <a:prstGeom prst="roundRect">
            <a:avLst/>
          </a:prstGeom>
          <a:noFill/>
          <a:ln w="76200">
            <a:solidFill>
              <a:srgbClr val="E87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393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EBF087-1C63-4B30-9D6B-AF157C146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6"/>
          <a:stretch/>
        </p:blipFill>
        <p:spPr>
          <a:xfrm>
            <a:off x="586221" y="1324839"/>
            <a:ext cx="9131937" cy="5424803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B562420-4550-40B2-BCE2-03C10844C4AC}"/>
              </a:ext>
            </a:extLst>
          </p:cNvPr>
          <p:cNvGrpSpPr/>
          <p:nvPr/>
        </p:nvGrpSpPr>
        <p:grpSpPr>
          <a:xfrm>
            <a:off x="104489" y="82424"/>
            <a:ext cx="11983021" cy="1161160"/>
            <a:chOff x="100583" y="82424"/>
            <a:chExt cx="11983021" cy="10148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1F1F2A-93AA-4B86-A9CF-ED70EC0D731A}"/>
                </a:ext>
              </a:extLst>
            </p:cNvPr>
            <p:cNvSpPr/>
            <p:nvPr/>
          </p:nvSpPr>
          <p:spPr>
            <a:xfrm>
              <a:off x="100583" y="97318"/>
              <a:ext cx="11983021" cy="999962"/>
            </a:xfrm>
            <a:prstGeom prst="rect">
              <a:avLst/>
            </a:prstGeom>
            <a:ln>
              <a:noFill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F15836A9-0357-4475-918D-4D6A03489FAE}"/>
                </a:ext>
              </a:extLst>
            </p:cNvPr>
            <p:cNvSpPr/>
            <p:nvPr/>
          </p:nvSpPr>
          <p:spPr>
            <a:xfrm>
              <a:off x="100583" y="82424"/>
              <a:ext cx="2842347" cy="604800"/>
            </a:xfrm>
            <a:custGeom>
              <a:avLst/>
              <a:gdLst>
                <a:gd name="connsiteX0" fmla="*/ 0 w 3131783"/>
                <a:gd name="connsiteY0" fmla="*/ 0 h 606041"/>
                <a:gd name="connsiteX1" fmla="*/ 2828763 w 3131783"/>
                <a:gd name="connsiteY1" fmla="*/ 0 h 606041"/>
                <a:gd name="connsiteX2" fmla="*/ 3131783 w 3131783"/>
                <a:gd name="connsiteY2" fmla="*/ 303021 h 606041"/>
                <a:gd name="connsiteX3" fmla="*/ 2828763 w 3131783"/>
                <a:gd name="connsiteY3" fmla="*/ 606041 h 606041"/>
                <a:gd name="connsiteX4" fmla="*/ 0 w 3131783"/>
                <a:gd name="connsiteY4" fmla="*/ 606041 h 606041"/>
                <a:gd name="connsiteX5" fmla="*/ 303021 w 3131783"/>
                <a:gd name="connsiteY5" fmla="*/ 303021 h 606041"/>
                <a:gd name="connsiteX6" fmla="*/ 0 w 3131783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1783" h="606041">
                  <a:moveTo>
                    <a:pt x="0" y="0"/>
                  </a:moveTo>
                  <a:lnTo>
                    <a:pt x="2828763" y="0"/>
                  </a:lnTo>
                  <a:lnTo>
                    <a:pt x="3131783" y="303021"/>
                  </a:lnTo>
                  <a:lnTo>
                    <a:pt x="2828763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D3D7"/>
            </a:solidFill>
            <a:ln w="381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dirty="0">
                  <a:solidFill>
                    <a:srgbClr val="D15C68"/>
                  </a:solidFill>
                  <a:latin typeface="Century Gothic" panose="020B0502020202020204" pitchFamily="34" charset="0"/>
                </a:rPr>
                <a:t>Introduction</a:t>
              </a: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80E703-5EDC-450E-9F7B-2631279D35EC}"/>
                </a:ext>
              </a:extLst>
            </p:cNvPr>
            <p:cNvSpPr/>
            <p:nvPr/>
          </p:nvSpPr>
          <p:spPr>
            <a:xfrm>
              <a:off x="2827023" y="83045"/>
              <a:ext cx="2792730" cy="604800"/>
            </a:xfrm>
            <a:custGeom>
              <a:avLst/>
              <a:gdLst>
                <a:gd name="connsiteX0" fmla="*/ 0 w 3077115"/>
                <a:gd name="connsiteY0" fmla="*/ 0 h 606041"/>
                <a:gd name="connsiteX1" fmla="*/ 2774095 w 3077115"/>
                <a:gd name="connsiteY1" fmla="*/ 0 h 606041"/>
                <a:gd name="connsiteX2" fmla="*/ 3077115 w 3077115"/>
                <a:gd name="connsiteY2" fmla="*/ 303021 h 606041"/>
                <a:gd name="connsiteX3" fmla="*/ 2774095 w 3077115"/>
                <a:gd name="connsiteY3" fmla="*/ 606041 h 606041"/>
                <a:gd name="connsiteX4" fmla="*/ 0 w 3077115"/>
                <a:gd name="connsiteY4" fmla="*/ 606041 h 606041"/>
                <a:gd name="connsiteX5" fmla="*/ 303021 w 3077115"/>
                <a:gd name="connsiteY5" fmla="*/ 303021 h 606041"/>
                <a:gd name="connsiteX6" fmla="*/ 0 w 307711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7115" h="606041">
                  <a:moveTo>
                    <a:pt x="0" y="0"/>
                  </a:moveTo>
                  <a:lnTo>
                    <a:pt x="2774095" y="0"/>
                  </a:lnTo>
                  <a:lnTo>
                    <a:pt x="3077115" y="303021"/>
                  </a:lnTo>
                  <a:lnTo>
                    <a:pt x="277409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D8D1"/>
            </a:solidFill>
            <a:ln w="38100">
              <a:noFill/>
            </a:ln>
            <a:effectLst>
              <a:outerShdw blurRad="50800" dist="381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 dirty="0">
                  <a:solidFill>
                    <a:srgbClr val="E77152"/>
                  </a:solidFill>
                  <a:latin typeface="Century Gothic" panose="020B0502020202020204" pitchFamily="34" charset="0"/>
                </a:rPr>
                <a:t>Attractant  Repellent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26C2E3F-DB64-4930-B2D6-242F3AC060FC}"/>
                </a:ext>
              </a:extLst>
            </p:cNvPr>
            <p:cNvSpPr/>
            <p:nvPr/>
          </p:nvSpPr>
          <p:spPr>
            <a:xfrm>
              <a:off x="5534927" y="83666"/>
              <a:ext cx="3470969" cy="604800"/>
            </a:xfrm>
            <a:custGeom>
              <a:avLst/>
              <a:gdLst>
                <a:gd name="connsiteX0" fmla="*/ 0 w 3725411"/>
                <a:gd name="connsiteY0" fmla="*/ 0 h 606041"/>
                <a:gd name="connsiteX1" fmla="*/ 3422391 w 3725411"/>
                <a:gd name="connsiteY1" fmla="*/ 0 h 606041"/>
                <a:gd name="connsiteX2" fmla="*/ 3725411 w 3725411"/>
                <a:gd name="connsiteY2" fmla="*/ 303021 h 606041"/>
                <a:gd name="connsiteX3" fmla="*/ 3422391 w 3725411"/>
                <a:gd name="connsiteY3" fmla="*/ 606041 h 606041"/>
                <a:gd name="connsiteX4" fmla="*/ 0 w 3725411"/>
                <a:gd name="connsiteY4" fmla="*/ 606041 h 606041"/>
                <a:gd name="connsiteX5" fmla="*/ 303021 w 3725411"/>
                <a:gd name="connsiteY5" fmla="*/ 303021 h 606041"/>
                <a:gd name="connsiteX6" fmla="*/ 0 w 3725411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5411" h="606041">
                  <a:moveTo>
                    <a:pt x="0" y="0"/>
                  </a:moveTo>
                  <a:lnTo>
                    <a:pt x="3422391" y="0"/>
                  </a:lnTo>
                  <a:lnTo>
                    <a:pt x="3725411" y="303021"/>
                  </a:lnTo>
                  <a:lnTo>
                    <a:pt x="3422391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E6DD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 noProof="0" dirty="0">
                  <a:solidFill>
                    <a:srgbClr val="CB8650"/>
                  </a:solidFill>
                  <a:latin typeface="Century Gothic" panose="020B0502020202020204" pitchFamily="34" charset="0"/>
                </a:rPr>
                <a:t>Entomopathogenic fungi</a:t>
              </a: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C04FCE7-AFAB-4999-8B1B-8922EF36796D}"/>
                </a:ext>
              </a:extLst>
            </p:cNvPr>
            <p:cNvSpPr/>
            <p:nvPr/>
          </p:nvSpPr>
          <p:spPr>
            <a:xfrm>
              <a:off x="8845264" y="96697"/>
              <a:ext cx="3234435" cy="606041"/>
            </a:xfrm>
            <a:custGeom>
              <a:avLst/>
              <a:gdLst>
                <a:gd name="connsiteX0" fmla="*/ 0 w 3234435"/>
                <a:gd name="connsiteY0" fmla="*/ 0 h 606041"/>
                <a:gd name="connsiteX1" fmla="*/ 2931415 w 3234435"/>
                <a:gd name="connsiteY1" fmla="*/ 0 h 606041"/>
                <a:gd name="connsiteX2" fmla="*/ 3234435 w 3234435"/>
                <a:gd name="connsiteY2" fmla="*/ 303021 h 606041"/>
                <a:gd name="connsiteX3" fmla="*/ 2931415 w 3234435"/>
                <a:gd name="connsiteY3" fmla="*/ 606041 h 606041"/>
                <a:gd name="connsiteX4" fmla="*/ 0 w 3234435"/>
                <a:gd name="connsiteY4" fmla="*/ 606041 h 606041"/>
                <a:gd name="connsiteX5" fmla="*/ 303021 w 3234435"/>
                <a:gd name="connsiteY5" fmla="*/ 303021 h 606041"/>
                <a:gd name="connsiteX6" fmla="*/ 0 w 323443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4435" h="606041">
                  <a:moveTo>
                    <a:pt x="0" y="0"/>
                  </a:moveTo>
                  <a:lnTo>
                    <a:pt x="2931415" y="0"/>
                  </a:lnTo>
                  <a:lnTo>
                    <a:pt x="3234435" y="303021"/>
                  </a:lnTo>
                  <a:lnTo>
                    <a:pt x="293141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CFCE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 noProof="0" dirty="0">
                  <a:solidFill>
                    <a:srgbClr val="7F453E"/>
                  </a:solidFill>
                  <a:latin typeface="Century Gothic" panose="020B0502020202020204" pitchFamily="34" charset="0"/>
                </a:rPr>
                <a:t>Perspectives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0A58B5E-4302-4E7C-8B38-0F4BA4B4D096}"/>
              </a:ext>
            </a:extLst>
          </p:cNvPr>
          <p:cNvSpPr txBox="1"/>
          <p:nvPr/>
        </p:nvSpPr>
        <p:spPr>
          <a:xfrm>
            <a:off x="205549" y="1072586"/>
            <a:ext cx="111556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E77152"/>
                </a:solidFill>
                <a:latin typeface="Tw Cen MT" panose="020B0602020104020603" pitchFamily="34" charset="0"/>
              </a:rPr>
              <a:t>Results - repellent</a:t>
            </a: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</p:txBody>
      </p: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856BB82E-236B-4A1B-A740-CDEA83857A40}"/>
              </a:ext>
            </a:extLst>
          </p:cNvPr>
          <p:cNvGrpSpPr/>
          <p:nvPr/>
        </p:nvGrpSpPr>
        <p:grpSpPr>
          <a:xfrm>
            <a:off x="10295873" y="3084854"/>
            <a:ext cx="1690578" cy="1290941"/>
            <a:chOff x="9952073" y="2053178"/>
            <a:chExt cx="1690578" cy="1290941"/>
          </a:xfrm>
        </p:grpSpPr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92EFA6C2-2B04-47F3-A55B-96CB6D921BDA}"/>
                </a:ext>
              </a:extLst>
            </p:cNvPr>
            <p:cNvGrpSpPr/>
            <p:nvPr/>
          </p:nvGrpSpPr>
          <p:grpSpPr>
            <a:xfrm>
              <a:off x="9952073" y="2053178"/>
              <a:ext cx="1690578" cy="338554"/>
              <a:chOff x="9952073" y="2053178"/>
              <a:chExt cx="1690578" cy="338554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4B4833A-3F27-4431-A39E-A5BE5154B0E4}"/>
                  </a:ext>
                </a:extLst>
              </p:cNvPr>
              <p:cNvSpPr/>
              <p:nvPr/>
            </p:nvSpPr>
            <p:spPr>
              <a:xfrm>
                <a:off x="9952073" y="2100055"/>
                <a:ext cx="244549" cy="2448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A6F24993-670E-4175-AF21-AE3D156058A5}"/>
                  </a:ext>
                </a:extLst>
              </p:cNvPr>
              <p:cNvSpPr txBox="1"/>
              <p:nvPr/>
            </p:nvSpPr>
            <p:spPr>
              <a:xfrm>
                <a:off x="10271051" y="2053178"/>
                <a:ext cx="1371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Tw Cen MT" panose="020B0602020104020603" pitchFamily="34" charset="0"/>
                  </a:rPr>
                  <a:t>Attractant</a:t>
                </a:r>
              </a:p>
            </p:txBody>
          </p:sp>
        </p:grpSp>
        <p:grpSp>
          <p:nvGrpSpPr>
            <p:cNvPr id="257" name="Groupe 256">
              <a:extLst>
                <a:ext uri="{FF2B5EF4-FFF2-40B4-BE49-F238E27FC236}">
                  <a16:creationId xmlns:a16="http://schemas.microsoft.com/office/drawing/2014/main" id="{A2616D58-B76B-4864-81E8-6FFF03879F5F}"/>
                </a:ext>
              </a:extLst>
            </p:cNvPr>
            <p:cNvGrpSpPr/>
            <p:nvPr/>
          </p:nvGrpSpPr>
          <p:grpSpPr>
            <a:xfrm>
              <a:off x="9952073" y="2530709"/>
              <a:ext cx="1690578" cy="338554"/>
              <a:chOff x="9952073" y="2053178"/>
              <a:chExt cx="1690578" cy="338554"/>
            </a:xfrm>
          </p:grpSpPr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4C506F84-A51F-4641-98F6-4958CD8CB62A}"/>
                  </a:ext>
                </a:extLst>
              </p:cNvPr>
              <p:cNvSpPr/>
              <p:nvPr/>
            </p:nvSpPr>
            <p:spPr>
              <a:xfrm>
                <a:off x="9952073" y="2100055"/>
                <a:ext cx="244549" cy="244800"/>
              </a:xfrm>
              <a:prstGeom prst="rect">
                <a:avLst/>
              </a:prstGeom>
              <a:solidFill>
                <a:srgbClr val="E5E5E5"/>
              </a:solidFill>
              <a:ln>
                <a:solidFill>
                  <a:srgbClr val="E5E5E5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4" name="ZoneTexte 263">
                <a:extLst>
                  <a:ext uri="{FF2B5EF4-FFF2-40B4-BE49-F238E27FC236}">
                    <a16:creationId xmlns:a16="http://schemas.microsoft.com/office/drawing/2014/main" id="{109F96BD-569D-45C9-BD52-1798C447DDC8}"/>
                  </a:ext>
                </a:extLst>
              </p:cNvPr>
              <p:cNvSpPr txBox="1"/>
              <p:nvPr/>
            </p:nvSpPr>
            <p:spPr>
              <a:xfrm>
                <a:off x="10271051" y="2053178"/>
                <a:ext cx="1371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Tw Cen MT" panose="020B0602020104020603" pitchFamily="34" charset="0"/>
                  </a:rPr>
                  <a:t>No </a:t>
                </a:r>
                <a:r>
                  <a:rPr lang="en-GB" sz="1600" dirty="0">
                    <a:latin typeface="Tw Cen MT" panose="020B0602020104020603" pitchFamily="34" charset="0"/>
                  </a:rPr>
                  <a:t>choice</a:t>
                </a:r>
              </a:p>
            </p:txBody>
          </p:sp>
        </p:grpSp>
        <p:grpSp>
          <p:nvGrpSpPr>
            <p:cNvPr id="271" name="Groupe 270">
              <a:extLst>
                <a:ext uri="{FF2B5EF4-FFF2-40B4-BE49-F238E27FC236}">
                  <a16:creationId xmlns:a16="http://schemas.microsoft.com/office/drawing/2014/main" id="{54CF5A39-5647-4256-8F56-908E15D377A4}"/>
                </a:ext>
              </a:extLst>
            </p:cNvPr>
            <p:cNvGrpSpPr/>
            <p:nvPr/>
          </p:nvGrpSpPr>
          <p:grpSpPr>
            <a:xfrm>
              <a:off x="9952073" y="3005565"/>
              <a:ext cx="1690578" cy="338554"/>
              <a:chOff x="9952073" y="2053178"/>
              <a:chExt cx="1690578" cy="338554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51EA91CC-1D10-4D85-A937-18A9F1406A12}"/>
                  </a:ext>
                </a:extLst>
              </p:cNvPr>
              <p:cNvSpPr/>
              <p:nvPr/>
            </p:nvSpPr>
            <p:spPr>
              <a:xfrm>
                <a:off x="9952073" y="2100055"/>
                <a:ext cx="244549" cy="244800"/>
              </a:xfrm>
              <a:prstGeom prst="rect">
                <a:avLst/>
              </a:prstGeom>
              <a:solidFill>
                <a:srgbClr val="B3B3B3"/>
              </a:solidFill>
              <a:ln>
                <a:solidFill>
                  <a:srgbClr val="B3B3B3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4" name="ZoneTexte 273">
                <a:extLst>
                  <a:ext uri="{FF2B5EF4-FFF2-40B4-BE49-F238E27FC236}">
                    <a16:creationId xmlns:a16="http://schemas.microsoft.com/office/drawing/2014/main" id="{C23D26EE-FE9F-4A17-8BAD-AA74DF5A7E2D}"/>
                  </a:ext>
                </a:extLst>
              </p:cNvPr>
              <p:cNvSpPr txBox="1"/>
              <p:nvPr/>
            </p:nvSpPr>
            <p:spPr>
              <a:xfrm>
                <a:off x="10271051" y="2053178"/>
                <a:ext cx="1371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latin typeface="Tw Cen MT" panose="020B0602020104020603" pitchFamily="34" charset="0"/>
                  </a:rPr>
                  <a:t>Control</a:t>
                </a:r>
              </a:p>
            </p:txBody>
          </p:sp>
        </p:grpSp>
      </p:grp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F4E17F52-E94A-4590-956B-F0B53372B79A}"/>
              </a:ext>
            </a:extLst>
          </p:cNvPr>
          <p:cNvSpPr/>
          <p:nvPr/>
        </p:nvSpPr>
        <p:spPr>
          <a:xfrm>
            <a:off x="1221635" y="3754759"/>
            <a:ext cx="8804048" cy="1148317"/>
          </a:xfrm>
          <a:prstGeom prst="roundRect">
            <a:avLst/>
          </a:prstGeom>
          <a:noFill/>
          <a:ln w="76200">
            <a:solidFill>
              <a:srgbClr val="E876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D659C6-9D31-4569-BE68-133C9272E055}"/>
              </a:ext>
            </a:extLst>
          </p:cNvPr>
          <p:cNvSpPr/>
          <p:nvPr/>
        </p:nvSpPr>
        <p:spPr>
          <a:xfrm>
            <a:off x="935665" y="4903077"/>
            <a:ext cx="10670114" cy="1292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88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6B562420-4550-40B2-BCE2-03C10844C4AC}"/>
              </a:ext>
            </a:extLst>
          </p:cNvPr>
          <p:cNvGrpSpPr/>
          <p:nvPr/>
        </p:nvGrpSpPr>
        <p:grpSpPr>
          <a:xfrm>
            <a:off x="104489" y="82424"/>
            <a:ext cx="11983021" cy="1161160"/>
            <a:chOff x="100583" y="82424"/>
            <a:chExt cx="11983021" cy="10148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1F1F2A-93AA-4B86-A9CF-ED70EC0D731A}"/>
                </a:ext>
              </a:extLst>
            </p:cNvPr>
            <p:cNvSpPr/>
            <p:nvPr/>
          </p:nvSpPr>
          <p:spPr>
            <a:xfrm>
              <a:off x="100583" y="97318"/>
              <a:ext cx="11983021" cy="999962"/>
            </a:xfrm>
            <a:prstGeom prst="rect">
              <a:avLst/>
            </a:prstGeom>
            <a:ln>
              <a:noFill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F15836A9-0357-4475-918D-4D6A03489FAE}"/>
                </a:ext>
              </a:extLst>
            </p:cNvPr>
            <p:cNvSpPr/>
            <p:nvPr/>
          </p:nvSpPr>
          <p:spPr>
            <a:xfrm>
              <a:off x="100583" y="82424"/>
              <a:ext cx="2842347" cy="604800"/>
            </a:xfrm>
            <a:custGeom>
              <a:avLst/>
              <a:gdLst>
                <a:gd name="connsiteX0" fmla="*/ 0 w 3131783"/>
                <a:gd name="connsiteY0" fmla="*/ 0 h 606041"/>
                <a:gd name="connsiteX1" fmla="*/ 2828763 w 3131783"/>
                <a:gd name="connsiteY1" fmla="*/ 0 h 606041"/>
                <a:gd name="connsiteX2" fmla="*/ 3131783 w 3131783"/>
                <a:gd name="connsiteY2" fmla="*/ 303021 h 606041"/>
                <a:gd name="connsiteX3" fmla="*/ 2828763 w 3131783"/>
                <a:gd name="connsiteY3" fmla="*/ 606041 h 606041"/>
                <a:gd name="connsiteX4" fmla="*/ 0 w 3131783"/>
                <a:gd name="connsiteY4" fmla="*/ 606041 h 606041"/>
                <a:gd name="connsiteX5" fmla="*/ 303021 w 3131783"/>
                <a:gd name="connsiteY5" fmla="*/ 303021 h 606041"/>
                <a:gd name="connsiteX6" fmla="*/ 0 w 3131783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1783" h="606041">
                  <a:moveTo>
                    <a:pt x="0" y="0"/>
                  </a:moveTo>
                  <a:lnTo>
                    <a:pt x="2828763" y="0"/>
                  </a:lnTo>
                  <a:lnTo>
                    <a:pt x="3131783" y="303021"/>
                  </a:lnTo>
                  <a:lnTo>
                    <a:pt x="2828763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D3D7"/>
            </a:solidFill>
            <a:ln w="381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dirty="0">
                  <a:solidFill>
                    <a:srgbClr val="D15C68"/>
                  </a:solidFill>
                  <a:latin typeface="Century Gothic" panose="020B0502020202020204" pitchFamily="34" charset="0"/>
                </a:rPr>
                <a:t>Introduction</a:t>
              </a: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80E703-5EDC-450E-9F7B-2631279D35EC}"/>
                </a:ext>
              </a:extLst>
            </p:cNvPr>
            <p:cNvSpPr/>
            <p:nvPr/>
          </p:nvSpPr>
          <p:spPr>
            <a:xfrm>
              <a:off x="2827023" y="83045"/>
              <a:ext cx="2792730" cy="604800"/>
            </a:xfrm>
            <a:custGeom>
              <a:avLst/>
              <a:gdLst>
                <a:gd name="connsiteX0" fmla="*/ 0 w 3077115"/>
                <a:gd name="connsiteY0" fmla="*/ 0 h 606041"/>
                <a:gd name="connsiteX1" fmla="*/ 2774095 w 3077115"/>
                <a:gd name="connsiteY1" fmla="*/ 0 h 606041"/>
                <a:gd name="connsiteX2" fmla="*/ 3077115 w 3077115"/>
                <a:gd name="connsiteY2" fmla="*/ 303021 h 606041"/>
                <a:gd name="connsiteX3" fmla="*/ 2774095 w 3077115"/>
                <a:gd name="connsiteY3" fmla="*/ 606041 h 606041"/>
                <a:gd name="connsiteX4" fmla="*/ 0 w 3077115"/>
                <a:gd name="connsiteY4" fmla="*/ 606041 h 606041"/>
                <a:gd name="connsiteX5" fmla="*/ 303021 w 3077115"/>
                <a:gd name="connsiteY5" fmla="*/ 303021 h 606041"/>
                <a:gd name="connsiteX6" fmla="*/ 0 w 307711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7115" h="606041">
                  <a:moveTo>
                    <a:pt x="0" y="0"/>
                  </a:moveTo>
                  <a:lnTo>
                    <a:pt x="2774095" y="0"/>
                  </a:lnTo>
                  <a:lnTo>
                    <a:pt x="3077115" y="303021"/>
                  </a:lnTo>
                  <a:lnTo>
                    <a:pt x="277409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D8D1"/>
            </a:solidFill>
            <a:ln w="38100"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kern="1200" dirty="0">
                  <a:solidFill>
                    <a:srgbClr val="E77152"/>
                  </a:solidFill>
                  <a:latin typeface="Century Gothic" panose="020B0502020202020204" pitchFamily="34" charset="0"/>
                </a:rPr>
                <a:t>Attractant  Repellent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26C2E3F-DB64-4930-B2D6-242F3AC060FC}"/>
                </a:ext>
              </a:extLst>
            </p:cNvPr>
            <p:cNvSpPr/>
            <p:nvPr/>
          </p:nvSpPr>
          <p:spPr>
            <a:xfrm>
              <a:off x="5534927" y="83666"/>
              <a:ext cx="3470969" cy="604800"/>
            </a:xfrm>
            <a:custGeom>
              <a:avLst/>
              <a:gdLst>
                <a:gd name="connsiteX0" fmla="*/ 0 w 3725411"/>
                <a:gd name="connsiteY0" fmla="*/ 0 h 606041"/>
                <a:gd name="connsiteX1" fmla="*/ 3422391 w 3725411"/>
                <a:gd name="connsiteY1" fmla="*/ 0 h 606041"/>
                <a:gd name="connsiteX2" fmla="*/ 3725411 w 3725411"/>
                <a:gd name="connsiteY2" fmla="*/ 303021 h 606041"/>
                <a:gd name="connsiteX3" fmla="*/ 3422391 w 3725411"/>
                <a:gd name="connsiteY3" fmla="*/ 606041 h 606041"/>
                <a:gd name="connsiteX4" fmla="*/ 0 w 3725411"/>
                <a:gd name="connsiteY4" fmla="*/ 606041 h 606041"/>
                <a:gd name="connsiteX5" fmla="*/ 303021 w 3725411"/>
                <a:gd name="connsiteY5" fmla="*/ 303021 h 606041"/>
                <a:gd name="connsiteX6" fmla="*/ 0 w 3725411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5411" h="606041">
                  <a:moveTo>
                    <a:pt x="0" y="0"/>
                  </a:moveTo>
                  <a:lnTo>
                    <a:pt x="3422391" y="0"/>
                  </a:lnTo>
                  <a:lnTo>
                    <a:pt x="3725411" y="303021"/>
                  </a:lnTo>
                  <a:lnTo>
                    <a:pt x="3422391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E6DD"/>
            </a:solidFill>
            <a:ln w="38100">
              <a:noFill/>
            </a:ln>
            <a:effectLst>
              <a:outerShdw blurRad="50800" dist="38100" dir="8100000" algn="tr" rotWithShape="0">
                <a:prstClr val="black">
                  <a:alpha val="7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 kern="1200" noProof="0" dirty="0">
                  <a:solidFill>
                    <a:srgbClr val="CB8650"/>
                  </a:solidFill>
                  <a:latin typeface="Century Gothic" panose="020B0502020202020204" pitchFamily="34" charset="0"/>
                </a:rPr>
                <a:t>Entomopathogenic fungi</a:t>
              </a: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C04FCE7-AFAB-4999-8B1B-8922EF36796D}"/>
                </a:ext>
              </a:extLst>
            </p:cNvPr>
            <p:cNvSpPr/>
            <p:nvPr/>
          </p:nvSpPr>
          <p:spPr>
            <a:xfrm>
              <a:off x="8845264" y="96697"/>
              <a:ext cx="3234435" cy="606041"/>
            </a:xfrm>
            <a:custGeom>
              <a:avLst/>
              <a:gdLst>
                <a:gd name="connsiteX0" fmla="*/ 0 w 3234435"/>
                <a:gd name="connsiteY0" fmla="*/ 0 h 606041"/>
                <a:gd name="connsiteX1" fmla="*/ 2931415 w 3234435"/>
                <a:gd name="connsiteY1" fmla="*/ 0 h 606041"/>
                <a:gd name="connsiteX2" fmla="*/ 3234435 w 3234435"/>
                <a:gd name="connsiteY2" fmla="*/ 303021 h 606041"/>
                <a:gd name="connsiteX3" fmla="*/ 2931415 w 3234435"/>
                <a:gd name="connsiteY3" fmla="*/ 606041 h 606041"/>
                <a:gd name="connsiteX4" fmla="*/ 0 w 3234435"/>
                <a:gd name="connsiteY4" fmla="*/ 606041 h 606041"/>
                <a:gd name="connsiteX5" fmla="*/ 303021 w 3234435"/>
                <a:gd name="connsiteY5" fmla="*/ 303021 h 606041"/>
                <a:gd name="connsiteX6" fmla="*/ 0 w 3234435"/>
                <a:gd name="connsiteY6" fmla="*/ 0 h 60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4435" h="606041">
                  <a:moveTo>
                    <a:pt x="0" y="0"/>
                  </a:moveTo>
                  <a:lnTo>
                    <a:pt x="2931415" y="0"/>
                  </a:lnTo>
                  <a:lnTo>
                    <a:pt x="3234435" y="303021"/>
                  </a:lnTo>
                  <a:lnTo>
                    <a:pt x="2931415" y="606041"/>
                  </a:lnTo>
                  <a:lnTo>
                    <a:pt x="0" y="606041"/>
                  </a:lnTo>
                  <a:lnTo>
                    <a:pt x="303021" y="303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CFCE"/>
            </a:solidFill>
            <a:ln w="3810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3031" tIns="26670" rIns="32969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0" kern="1200" noProof="0" dirty="0">
                  <a:solidFill>
                    <a:srgbClr val="7F453E"/>
                  </a:solidFill>
                  <a:latin typeface="Century Gothic" panose="020B0502020202020204" pitchFamily="34" charset="0"/>
                </a:rPr>
                <a:t>Perspectives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0A58B5E-4302-4E7C-8B38-0F4BA4B4D096}"/>
              </a:ext>
            </a:extLst>
          </p:cNvPr>
          <p:cNvSpPr txBox="1"/>
          <p:nvPr/>
        </p:nvSpPr>
        <p:spPr>
          <a:xfrm>
            <a:off x="205549" y="1072586"/>
            <a:ext cx="111556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CB8650"/>
                </a:solidFill>
                <a:latin typeface="Tw Cen MT" panose="020B0602020104020603" pitchFamily="34" charset="0"/>
              </a:rPr>
              <a:t>Materials &amp; </a:t>
            </a:r>
            <a:r>
              <a:rPr lang="fr-FR" sz="2400" dirty="0" err="1">
                <a:solidFill>
                  <a:srgbClr val="CB8650"/>
                </a:solidFill>
                <a:latin typeface="Tw Cen MT" panose="020B0602020104020603" pitchFamily="34" charset="0"/>
              </a:rPr>
              <a:t>methods</a:t>
            </a:r>
            <a:endParaRPr lang="fr-FR" sz="2400" dirty="0">
              <a:solidFill>
                <a:srgbClr val="CB8650"/>
              </a:solidFill>
              <a:latin typeface="Tw Cen MT" panose="020B0602020104020603" pitchFamily="34" charset="0"/>
            </a:endParaRP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  <a:p>
            <a:endParaRPr lang="fr-FR" dirty="0">
              <a:solidFill>
                <a:srgbClr val="D15C68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8D18B33-0141-4728-B684-17965841A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628" y="1718917"/>
            <a:ext cx="3283668" cy="4380361"/>
          </a:xfrm>
          <a:prstGeom prst="round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45C0BBE-2253-4986-BE20-885C75445497}"/>
              </a:ext>
            </a:extLst>
          </p:cNvPr>
          <p:cNvGrpSpPr/>
          <p:nvPr/>
        </p:nvGrpSpPr>
        <p:grpSpPr>
          <a:xfrm>
            <a:off x="943229" y="2421022"/>
            <a:ext cx="5868287" cy="2854843"/>
            <a:chOff x="447452" y="3065331"/>
            <a:chExt cx="5868287" cy="2854843"/>
          </a:xfrm>
        </p:grpSpPr>
        <p:pic>
          <p:nvPicPr>
            <p:cNvPr id="1026" name="Picture 2" descr="Résultat de recherche d'images pour &quot;petri dish clipart&quot;">
              <a:extLst>
                <a:ext uri="{FF2B5EF4-FFF2-40B4-BE49-F238E27FC236}">
                  <a16:creationId xmlns:a16="http://schemas.microsoft.com/office/drawing/2014/main" id="{C06DCC2D-9A19-4858-B0B9-7202C66F8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52" y="3065331"/>
              <a:ext cx="5868287" cy="2854843"/>
            </a:xfrm>
            <a:prstGeom prst="rect">
              <a:avLst/>
            </a:prstGeom>
            <a:noFill/>
            <a:scene3d>
              <a:camera prst="orthographicFront">
                <a:rot lat="270000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A6D61F4-DAE1-45CB-8C50-7DB890C84928}"/>
                </a:ext>
              </a:extLst>
            </p:cNvPr>
            <p:cNvGrpSpPr/>
            <p:nvPr/>
          </p:nvGrpSpPr>
          <p:grpSpPr>
            <a:xfrm>
              <a:off x="918161" y="3875070"/>
              <a:ext cx="3936197" cy="1001608"/>
              <a:chOff x="918161" y="3875070"/>
              <a:chExt cx="3936197" cy="1001608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A221152D-BCD9-4F7E-B968-B703600FDA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86" t="13946" r="30204" b="50000"/>
              <a:stretch/>
            </p:blipFill>
            <p:spPr>
              <a:xfrm rot="387896">
                <a:off x="2423956" y="4048990"/>
                <a:ext cx="531746" cy="394146"/>
              </a:xfrm>
              <a:prstGeom prst="rect">
                <a:avLst/>
              </a:prstGeom>
              <a:scene3d>
                <a:camera prst="orthographicFront">
                  <a:rot lat="1800000" lon="0" rev="0"/>
                </a:camera>
                <a:lightRig rig="threePt" dir="t"/>
              </a:scene3d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DC49E1E0-8848-4745-B9E4-32392FD426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86" t="13946" r="30204" b="50000"/>
              <a:stretch/>
            </p:blipFill>
            <p:spPr>
              <a:xfrm rot="387896">
                <a:off x="3800279" y="4080995"/>
                <a:ext cx="612009" cy="453639"/>
              </a:xfrm>
              <a:prstGeom prst="rect">
                <a:avLst/>
              </a:prstGeom>
              <a:scene3d>
                <a:camera prst="orthographicFront">
                  <a:rot lat="1800000" lon="0" rev="0"/>
                </a:camera>
                <a:lightRig rig="threePt" dir="t"/>
              </a:scene3d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F53C88AA-9AB8-425C-9AF4-A49C4428BE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86" t="13946" r="30204" b="50000"/>
              <a:stretch/>
            </p:blipFill>
            <p:spPr>
              <a:xfrm rot="21212104" flipH="1">
                <a:off x="2517094" y="4501710"/>
                <a:ext cx="505873" cy="374968"/>
              </a:xfrm>
              <a:prstGeom prst="rect">
                <a:avLst/>
              </a:prstGeom>
              <a:scene3d>
                <a:camera prst="orthographicFront">
                  <a:rot lat="1800000" lon="0" rev="0"/>
                </a:camera>
                <a:lightRig rig="threePt" dir="t"/>
              </a:scene3d>
            </p:spPr>
          </p:pic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98CAE18E-558D-4DC6-9E5B-FA9901EE77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86" t="13946" r="30204" b="50000"/>
              <a:stretch/>
            </p:blipFill>
            <p:spPr>
              <a:xfrm rot="387896">
                <a:off x="1853133" y="4416657"/>
                <a:ext cx="612009" cy="453639"/>
              </a:xfrm>
              <a:prstGeom prst="rect">
                <a:avLst/>
              </a:prstGeom>
              <a:scene3d>
                <a:camera prst="orthographicFront">
                  <a:rot lat="1800000" lon="0" rev="0"/>
                </a:camera>
                <a:lightRig rig="threePt" dir="t"/>
              </a:scene3d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61814D49-A152-4D11-8B6A-74666F35B9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86" t="13946" r="30204" b="50000"/>
              <a:stretch/>
            </p:blipFill>
            <p:spPr>
              <a:xfrm rot="20347562">
                <a:off x="1788136" y="3967946"/>
                <a:ext cx="551712" cy="408945"/>
              </a:xfrm>
              <a:prstGeom prst="rect">
                <a:avLst/>
              </a:prstGeom>
              <a:scene3d>
                <a:camera prst="orthographicFront">
                  <a:rot lat="1800000" lon="0" rev="0"/>
                </a:camera>
                <a:lightRig rig="threePt" dir="t"/>
              </a:scene3d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AC3349B8-5B4C-4DC6-A6F1-F2BDC5DA23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86" t="13946" r="30204" b="50000"/>
              <a:stretch/>
            </p:blipFill>
            <p:spPr>
              <a:xfrm rot="21212104" flipH="1">
                <a:off x="918161" y="4134295"/>
                <a:ext cx="619343" cy="459075"/>
              </a:xfrm>
              <a:prstGeom prst="rect">
                <a:avLst/>
              </a:prstGeom>
              <a:scene3d>
                <a:camera prst="orthographicFront">
                  <a:rot lat="1800000" lon="0" rev="0"/>
                </a:camera>
                <a:lightRig rig="threePt" dir="t"/>
              </a:scene3d>
            </p:spPr>
          </p:pic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3525DCE6-2239-42C1-A712-AE9913314B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86" t="13946" r="30204" b="50000"/>
              <a:stretch/>
            </p:blipFill>
            <p:spPr>
              <a:xfrm rot="387896">
                <a:off x="3135950" y="3875070"/>
                <a:ext cx="466557" cy="345826"/>
              </a:xfrm>
              <a:prstGeom prst="rect">
                <a:avLst/>
              </a:prstGeom>
              <a:scene3d>
                <a:camera prst="orthographicFront">
                  <a:rot lat="1800000" lon="0" rev="0"/>
                </a:camera>
                <a:lightRig rig="threePt" dir="t"/>
              </a:scene3d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362AA580-D557-4349-98BC-FDBE7DA034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86" t="13946" r="30204" b="50000"/>
              <a:stretch/>
            </p:blipFill>
            <p:spPr>
              <a:xfrm rot="21212104" flipH="1">
                <a:off x="2975212" y="4270489"/>
                <a:ext cx="543230" cy="402658"/>
              </a:xfrm>
              <a:prstGeom prst="rect">
                <a:avLst/>
              </a:prstGeom>
              <a:scene3d>
                <a:camera prst="orthographicFront">
                  <a:rot lat="1800000" lon="0" rev="0"/>
                </a:camera>
                <a:lightRig rig="threePt" dir="t"/>
              </a:scene3d>
            </p:spPr>
          </p:pic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D250A4DF-71C4-463F-B1B5-11288D2E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86" t="13946" r="30204" b="50000"/>
              <a:stretch/>
            </p:blipFill>
            <p:spPr>
              <a:xfrm rot="21212104" flipH="1">
                <a:off x="3377180" y="4489049"/>
                <a:ext cx="505873" cy="374968"/>
              </a:xfrm>
              <a:prstGeom prst="rect">
                <a:avLst/>
              </a:prstGeom>
              <a:scene3d>
                <a:camera prst="orthographicFront">
                  <a:rot lat="1800000" lon="0" rev="0"/>
                </a:camera>
                <a:lightRig rig="threePt" dir="t"/>
              </a:scene3d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0280BE00-22B6-484C-997D-A99FE8959F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86" t="13946" r="30204" b="50000"/>
              <a:stretch/>
            </p:blipFill>
            <p:spPr>
              <a:xfrm rot="21212104" flipH="1">
                <a:off x="4192404" y="4162828"/>
                <a:ext cx="661954" cy="490660"/>
              </a:xfrm>
              <a:prstGeom prst="rect">
                <a:avLst/>
              </a:prstGeom>
              <a:scene3d>
                <a:camera prst="orthographicFront">
                  <a:rot lat="1800000" lon="0" rev="0"/>
                </a:camera>
                <a:lightRig rig="threePt" dir="t"/>
              </a:scene3d>
            </p:spPr>
          </p:pic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8F68D33-317E-4954-A5F3-EF44AD6E8347}"/>
              </a:ext>
            </a:extLst>
          </p:cNvPr>
          <p:cNvSpPr txBox="1"/>
          <p:nvPr/>
        </p:nvSpPr>
        <p:spPr>
          <a:xfrm>
            <a:off x="6059957" y="3467512"/>
            <a:ext cx="2309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Tw Cen MT" panose="020B0602020104020603" pitchFamily="34" charset="0"/>
              </a:rPr>
              <a:t>X 10 / fungi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050F33-B363-4B7D-84C9-EDB35E2CD094}"/>
              </a:ext>
            </a:extLst>
          </p:cNvPr>
          <p:cNvSpPr txBox="1"/>
          <p:nvPr/>
        </p:nvSpPr>
        <p:spPr>
          <a:xfrm>
            <a:off x="1620214" y="5275865"/>
            <a:ext cx="622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 millions of </a:t>
            </a:r>
            <a:r>
              <a:rPr lang="en-GB" sz="2800" dirty="0" err="1"/>
              <a:t>conidias</a:t>
            </a:r>
            <a:r>
              <a:rPr lang="en-GB" sz="2800" dirty="0"/>
              <a:t> / mL</a:t>
            </a:r>
          </a:p>
        </p:txBody>
      </p:sp>
    </p:spTree>
    <p:extLst>
      <p:ext uri="{BB962C8B-B14F-4D97-AF65-F5344CB8AC3E}">
        <p14:creationId xmlns:p14="http://schemas.microsoft.com/office/powerpoint/2010/main" val="23798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3715</TotalTime>
  <Words>299</Words>
  <Application>Microsoft Office PowerPoint</Application>
  <PresentationFormat>Grand écran</PresentationFormat>
  <Paragraphs>131</Paragraphs>
  <Slides>13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Tw Cen MT</vt:lpstr>
      <vt:lpstr>Wingdings 3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Chloé GALLAND</dc:creator>
  <cp:lastModifiedBy>Chloé GALLAND</cp:lastModifiedBy>
  <cp:revision>103</cp:revision>
  <dcterms:created xsi:type="dcterms:W3CDTF">2019-07-16T09:20:02Z</dcterms:created>
  <dcterms:modified xsi:type="dcterms:W3CDTF">2024-05-23T12:15:13Z</dcterms:modified>
</cp:coreProperties>
</file>